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6" r:id="rId6"/>
    <p:sldId id="268" r:id="rId7"/>
    <p:sldId id="261" r:id="rId8"/>
    <p:sldId id="269" r:id="rId9"/>
    <p:sldId id="260" r:id="rId10"/>
    <p:sldId id="307" r:id="rId11"/>
    <p:sldId id="275" r:id="rId12"/>
    <p:sldId id="272" r:id="rId13"/>
    <p:sldId id="284" r:id="rId14"/>
    <p:sldId id="306" r:id="rId15"/>
    <p:sldId id="303" r:id="rId16"/>
    <p:sldId id="265" r:id="rId17"/>
    <p:sldId id="279" r:id="rId18"/>
    <p:sldId id="281" r:id="rId19"/>
    <p:sldId id="283" r:id="rId20"/>
    <p:sldId id="302" r:id="rId21"/>
    <p:sldId id="282" r:id="rId22"/>
    <p:sldId id="287" r:id="rId23"/>
    <p:sldId id="299" r:id="rId24"/>
    <p:sldId id="296" r:id="rId25"/>
    <p:sldId id="304" r:id="rId26"/>
  </p:sldIdLst>
  <p:sldSz cx="9144000" cy="5143500" type="screen16x9"/>
  <p:notesSz cx="6858000" cy="9144000"/>
  <p:embeddedFontLst>
    <p:embeddedFont>
      <p:font typeface="Anton" pitchFamily="2" charset="77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  <p:embeddedFont>
      <p:font typeface="Patrick Hand" pitchFamily="2" charset="77"/>
      <p:regular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Roboto Condensed Light" panose="020F0302020204030204" pitchFamily="34" charset="0"/>
      <p:regular r:id="rId42"/>
      <p:italic r:id="rId43"/>
    </p:embeddedFont>
    <p:embeddedFont>
      <p:font typeface="Ubuntu" panose="020B050403060203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41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E01FBAD-0BD4-45A9-A75B-6595192843E5}">
  <a:tblStyle styleId="{BE01FBAD-0BD4-45A9-A75B-6595192843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2"/>
    <p:restoredTop sz="94692"/>
  </p:normalViewPr>
  <p:slideViewPr>
    <p:cSldViewPr snapToGrid="0">
      <p:cViewPr>
        <p:scale>
          <a:sx n="104" d="100"/>
          <a:sy n="104" d="100"/>
        </p:scale>
        <p:origin x="2800" y="1472"/>
      </p:cViewPr>
      <p:guideLst>
        <p:guide orient="horz" pos="64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8A03BF31-D284-05EB-5890-504AB27F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385fd27f_2_99:notes">
            <a:extLst>
              <a:ext uri="{FF2B5EF4-FFF2-40B4-BE49-F238E27FC236}">
                <a16:creationId xmlns:a16="http://schemas.microsoft.com/office/drawing/2014/main" id="{42D33DAD-FD33-164E-F222-62D1134546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385fd27f_2_99:notes">
            <a:extLst>
              <a:ext uri="{FF2B5EF4-FFF2-40B4-BE49-F238E27FC236}">
                <a16:creationId xmlns:a16="http://schemas.microsoft.com/office/drawing/2014/main" id="{9E94FEA3-BA23-CA61-CB4C-4C03FBD885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639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a1242414e1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a1242414e1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7B98AA02-528D-284E-260A-5C05DC12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a1242414e1_0_117:notes">
            <a:extLst>
              <a:ext uri="{FF2B5EF4-FFF2-40B4-BE49-F238E27FC236}">
                <a16:creationId xmlns:a16="http://schemas.microsoft.com/office/drawing/2014/main" id="{AB33A561-3DA2-D3FA-A938-CF7DC9F0F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a1242414e1_0_117:notes">
            <a:extLst>
              <a:ext uri="{FF2B5EF4-FFF2-40B4-BE49-F238E27FC236}">
                <a16:creationId xmlns:a16="http://schemas.microsoft.com/office/drawing/2014/main" id="{85493DB8-423A-591F-ADE8-6498599D3B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9730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>
          <a:extLst>
            <a:ext uri="{FF2B5EF4-FFF2-40B4-BE49-F238E27FC236}">
              <a16:creationId xmlns:a16="http://schemas.microsoft.com/office/drawing/2014/main" id="{8CB59F53-664C-1837-8E8F-47645D731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a1242414e1_0_214:notes">
            <a:extLst>
              <a:ext uri="{FF2B5EF4-FFF2-40B4-BE49-F238E27FC236}">
                <a16:creationId xmlns:a16="http://schemas.microsoft.com/office/drawing/2014/main" id="{98EB9AB3-B5A7-D5A8-A39E-1CC94F25B5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a1242414e1_0_214:notes">
            <a:extLst>
              <a:ext uri="{FF2B5EF4-FFF2-40B4-BE49-F238E27FC236}">
                <a16:creationId xmlns:a16="http://schemas.microsoft.com/office/drawing/2014/main" id="{37CA3324-FD84-017E-0693-ED8B5A85D5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0123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73DD3A5E-AD8F-9465-5103-2F369D53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2414e1_0_308:notes">
            <a:extLst>
              <a:ext uri="{FF2B5EF4-FFF2-40B4-BE49-F238E27FC236}">
                <a16:creationId xmlns:a16="http://schemas.microsoft.com/office/drawing/2014/main" id="{CAF78D31-D6C7-2295-61FE-1B3AECA62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2414e1_0_308:notes">
            <a:extLst>
              <a:ext uri="{FF2B5EF4-FFF2-40B4-BE49-F238E27FC236}">
                <a16:creationId xmlns:a16="http://schemas.microsoft.com/office/drawing/2014/main" id="{F07CED2D-A38E-C655-69A2-397233F537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7068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e2a0398535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e2a0398535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" name="Google Shape;815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8b385fd2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8b385fd2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>
          <a:extLst>
            <a:ext uri="{FF2B5EF4-FFF2-40B4-BE49-F238E27FC236}">
              <a16:creationId xmlns:a16="http://schemas.microsoft.com/office/drawing/2014/main" id="{F70ABC87-DFD1-9D54-52C2-D2819D1C5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a1242414e1_0_308:notes">
            <a:extLst>
              <a:ext uri="{FF2B5EF4-FFF2-40B4-BE49-F238E27FC236}">
                <a16:creationId xmlns:a16="http://schemas.microsoft.com/office/drawing/2014/main" id="{4A165D18-0ACF-DE6F-CD2A-C282D5DF7E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a1242414e1_0_308:notes">
            <a:extLst>
              <a:ext uri="{FF2B5EF4-FFF2-40B4-BE49-F238E27FC236}">
                <a16:creationId xmlns:a16="http://schemas.microsoft.com/office/drawing/2014/main" id="{3BEBCA8A-B61E-BB20-63DC-7AA05AEC70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8871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ga1242414e1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" name="Google Shape;839;ga1242414e1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385fd27f_2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385fd27f_2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>
          <a:extLst>
            <a:ext uri="{FF2B5EF4-FFF2-40B4-BE49-F238E27FC236}">
              <a16:creationId xmlns:a16="http://schemas.microsoft.com/office/drawing/2014/main" id="{F59CC481-EEF0-F3A3-0414-DBF23822C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385fd27f_2_71:notes">
            <a:extLst>
              <a:ext uri="{FF2B5EF4-FFF2-40B4-BE49-F238E27FC236}">
                <a16:creationId xmlns:a16="http://schemas.microsoft.com/office/drawing/2014/main" id="{0A9914FB-EAD6-A80C-CB80-81214ADB9A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385fd27f_2_71:notes">
            <a:extLst>
              <a:ext uri="{FF2B5EF4-FFF2-40B4-BE49-F238E27FC236}">
                <a16:creationId xmlns:a16="http://schemas.microsoft.com/office/drawing/2014/main" id="{1FCDF7C0-6A44-F48F-7ADF-16C4B8FC5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57495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8b385fd27f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8b385fd27f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0">
          <a:extLst>
            <a:ext uri="{FF2B5EF4-FFF2-40B4-BE49-F238E27FC236}">
              <a16:creationId xmlns:a16="http://schemas.microsoft.com/office/drawing/2014/main" id="{F04DCAF0-3901-6539-A156-7C3654AA7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g8b385fd27f_2_119:notes">
            <a:extLst>
              <a:ext uri="{FF2B5EF4-FFF2-40B4-BE49-F238E27FC236}">
                <a16:creationId xmlns:a16="http://schemas.microsoft.com/office/drawing/2014/main" id="{15E0559C-E848-C222-8DCE-6F60FDE29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2" name="Google Shape;1552;g8b385fd27f_2_119:notes">
            <a:extLst>
              <a:ext uri="{FF2B5EF4-FFF2-40B4-BE49-F238E27FC236}">
                <a16:creationId xmlns:a16="http://schemas.microsoft.com/office/drawing/2014/main" id="{30582E00-51DD-D57E-A0EA-40618BE98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4447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a1242414e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a1242414e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a1242414e1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a1242414e1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e3c36781e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e3c36781e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a1242414e1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a1242414e1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97A75163-EF96-EADA-16D1-F4031961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b385fd27f_2_99:notes">
            <a:extLst>
              <a:ext uri="{FF2B5EF4-FFF2-40B4-BE49-F238E27FC236}">
                <a16:creationId xmlns:a16="http://schemas.microsoft.com/office/drawing/2014/main" id="{9FDE27A9-9F6D-2EC8-4A90-44EFD6E1D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b385fd27f_2_99:notes">
            <a:extLst>
              <a:ext uri="{FF2B5EF4-FFF2-40B4-BE49-F238E27FC236}">
                <a16:creationId xmlns:a16="http://schemas.microsoft.com/office/drawing/2014/main" id="{26854CD6-FC5A-F3BD-BD76-844FCABAE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986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905150" y="1577500"/>
            <a:ext cx="5333700" cy="13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436450" y="3105901"/>
            <a:ext cx="42711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700" b="1" i="1">
                <a:solidFill>
                  <a:schemeClr val="accen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idx="2"/>
          </p:nvPr>
        </p:nvSpPr>
        <p:spPr>
          <a:xfrm>
            <a:off x="6707550" y="540000"/>
            <a:ext cx="17163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7_2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2114550" y="2537150"/>
            <a:ext cx="49149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667725" y="3055050"/>
            <a:ext cx="38085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2" hasCustomPrompt="1"/>
          </p:nvPr>
        </p:nvSpPr>
        <p:spPr>
          <a:xfrm>
            <a:off x="3168000" y="1122225"/>
            <a:ext cx="2808000" cy="14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6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720091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ubTitle" idx="1"/>
          </p:nvPr>
        </p:nvSpPr>
        <p:spPr>
          <a:xfrm>
            <a:off x="3099700" y="1563700"/>
            <a:ext cx="2944800" cy="28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1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ubTitle" idx="1"/>
          </p:nvPr>
        </p:nvSpPr>
        <p:spPr>
          <a:xfrm>
            <a:off x="724125" y="23433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title" idx="2"/>
          </p:nvPr>
        </p:nvSpPr>
        <p:spPr>
          <a:xfrm>
            <a:off x="724125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5" name="Google Shape;95;p18"/>
          <p:cNvSpPr txBox="1">
            <a:spLocks noGrp="1"/>
          </p:cNvSpPr>
          <p:nvPr>
            <p:ph type="subTitle" idx="3"/>
          </p:nvPr>
        </p:nvSpPr>
        <p:spPr>
          <a:xfrm>
            <a:off x="3413996" y="23433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title" idx="4"/>
          </p:nvPr>
        </p:nvSpPr>
        <p:spPr>
          <a:xfrm>
            <a:off x="3414000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subTitle" idx="5"/>
          </p:nvPr>
        </p:nvSpPr>
        <p:spPr>
          <a:xfrm>
            <a:off x="6103866" y="23433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title" idx="6"/>
          </p:nvPr>
        </p:nvSpPr>
        <p:spPr>
          <a:xfrm>
            <a:off x="6103874" y="1969878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ubTitle" idx="7"/>
          </p:nvPr>
        </p:nvSpPr>
        <p:spPr>
          <a:xfrm>
            <a:off x="724125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title" idx="8"/>
          </p:nvPr>
        </p:nvSpPr>
        <p:spPr>
          <a:xfrm>
            <a:off x="724125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9"/>
          </p:nvPr>
        </p:nvSpPr>
        <p:spPr>
          <a:xfrm>
            <a:off x="3413996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 idx="13"/>
          </p:nvPr>
        </p:nvSpPr>
        <p:spPr>
          <a:xfrm>
            <a:off x="3414000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03" name="Google Shape;103;p18"/>
          <p:cNvSpPr txBox="1">
            <a:spLocks noGrp="1"/>
          </p:cNvSpPr>
          <p:nvPr>
            <p:ph type="subTitle" idx="14"/>
          </p:nvPr>
        </p:nvSpPr>
        <p:spPr>
          <a:xfrm>
            <a:off x="6103866" y="39047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title" idx="15"/>
          </p:nvPr>
        </p:nvSpPr>
        <p:spPr>
          <a:xfrm>
            <a:off x="6103874" y="3531194"/>
            <a:ext cx="2316000" cy="37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1"/>
          </p:nvPr>
        </p:nvSpPr>
        <p:spPr>
          <a:xfrm>
            <a:off x="1916650" y="19623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title" idx="2"/>
          </p:nvPr>
        </p:nvSpPr>
        <p:spPr>
          <a:xfrm>
            <a:off x="1796700" y="1602194"/>
            <a:ext cx="25557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3"/>
          </p:nvPr>
        </p:nvSpPr>
        <p:spPr>
          <a:xfrm>
            <a:off x="4911346" y="19623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 idx="4"/>
          </p:nvPr>
        </p:nvSpPr>
        <p:spPr>
          <a:xfrm>
            <a:off x="4791400" y="1602194"/>
            <a:ext cx="25557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5"/>
          </p:nvPr>
        </p:nvSpPr>
        <p:spPr>
          <a:xfrm>
            <a:off x="1916538" y="35238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 idx="6"/>
          </p:nvPr>
        </p:nvSpPr>
        <p:spPr>
          <a:xfrm>
            <a:off x="1796700" y="3163620"/>
            <a:ext cx="25557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subTitle" idx="7"/>
          </p:nvPr>
        </p:nvSpPr>
        <p:spPr>
          <a:xfrm>
            <a:off x="4911208" y="35238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 idx="8"/>
          </p:nvPr>
        </p:nvSpPr>
        <p:spPr>
          <a:xfrm>
            <a:off x="4791369" y="3163620"/>
            <a:ext cx="25557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549400" y="978163"/>
            <a:ext cx="4045200" cy="10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1"/>
          </p:nvPr>
        </p:nvSpPr>
        <p:spPr>
          <a:xfrm>
            <a:off x="2549400" y="1972645"/>
            <a:ext cx="40452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 1">
  <p:cSld name="CUSTOM_7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5"/>
          <p:cNvSpPr txBox="1">
            <a:spLocks noGrp="1"/>
          </p:cNvSpPr>
          <p:nvPr>
            <p:ph type="subTitle" idx="1"/>
          </p:nvPr>
        </p:nvSpPr>
        <p:spPr>
          <a:xfrm>
            <a:off x="1002276" y="34660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title" idx="2"/>
          </p:nvPr>
        </p:nvSpPr>
        <p:spPr>
          <a:xfrm>
            <a:off x="1002275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subTitle" idx="3"/>
          </p:nvPr>
        </p:nvSpPr>
        <p:spPr>
          <a:xfrm>
            <a:off x="6314181" y="34660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title" idx="4"/>
          </p:nvPr>
        </p:nvSpPr>
        <p:spPr>
          <a:xfrm>
            <a:off x="6314176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subTitle" idx="5"/>
          </p:nvPr>
        </p:nvSpPr>
        <p:spPr>
          <a:xfrm>
            <a:off x="3658224" y="3466050"/>
            <a:ext cx="1859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 idx="6"/>
          </p:nvPr>
        </p:nvSpPr>
        <p:spPr>
          <a:xfrm>
            <a:off x="3658221" y="3035757"/>
            <a:ext cx="1859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bg>
      <p:bgPr>
        <a:solidFill>
          <a:schemeClr val="accen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720000" y="3450538"/>
            <a:ext cx="3848700" cy="3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 b="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720000" y="1652675"/>
            <a:ext cx="5656800" cy="169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Font typeface="Anton"/>
              <a:buNone/>
              <a:defRPr sz="3000" b="1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4870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912075" y="2713773"/>
            <a:ext cx="36237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912075" y="3701800"/>
            <a:ext cx="28080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12075" y="1994073"/>
            <a:ext cx="28080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/>
          <p:nvPr/>
        </p:nvSpPr>
        <p:spPr>
          <a:xfrm>
            <a:off x="4582400" y="50"/>
            <a:ext cx="4561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368152" y="3271200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 idx="2"/>
          </p:nvPr>
        </p:nvSpPr>
        <p:spPr>
          <a:xfrm>
            <a:off x="1368150" y="27977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5220152" y="3271200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4"/>
          </p:nvPr>
        </p:nvSpPr>
        <p:spPr>
          <a:xfrm>
            <a:off x="5220150" y="27977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Patrick Hand"/>
              <a:buNone/>
              <a:defRPr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720075" y="2306775"/>
            <a:ext cx="3067500" cy="20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720000" y="4202425"/>
            <a:ext cx="30675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344238" y="1275525"/>
            <a:ext cx="6455400" cy="11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body" idx="1"/>
          </p:nvPr>
        </p:nvSpPr>
        <p:spPr>
          <a:xfrm>
            <a:off x="720000" y="2344041"/>
            <a:ext cx="7704000" cy="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/>
          <p:nvPr/>
        </p:nvSpPr>
        <p:spPr>
          <a:xfrm>
            <a:off x="720000" y="537100"/>
            <a:ext cx="7704253" cy="4069300"/>
          </a:xfrm>
          <a:custGeom>
            <a:avLst/>
            <a:gdLst/>
            <a:ahLst/>
            <a:cxnLst/>
            <a:rect l="l" t="t" r="r" b="b"/>
            <a:pathLst>
              <a:path w="284526" h="162772" extrusionOk="0">
                <a:moveTo>
                  <a:pt x="10098" y="425"/>
                </a:moveTo>
                <a:lnTo>
                  <a:pt x="10098" y="10198"/>
                </a:lnTo>
                <a:lnTo>
                  <a:pt x="425" y="10198"/>
                </a:lnTo>
                <a:lnTo>
                  <a:pt x="425" y="425"/>
                </a:lnTo>
                <a:close/>
                <a:moveTo>
                  <a:pt x="20321" y="425"/>
                </a:moveTo>
                <a:lnTo>
                  <a:pt x="20321" y="10198"/>
                </a:lnTo>
                <a:lnTo>
                  <a:pt x="10523" y="10198"/>
                </a:lnTo>
                <a:lnTo>
                  <a:pt x="10523" y="425"/>
                </a:lnTo>
                <a:close/>
                <a:moveTo>
                  <a:pt x="30420" y="425"/>
                </a:moveTo>
                <a:lnTo>
                  <a:pt x="30420" y="10198"/>
                </a:lnTo>
                <a:lnTo>
                  <a:pt x="20721" y="10198"/>
                </a:lnTo>
                <a:lnTo>
                  <a:pt x="20721" y="425"/>
                </a:lnTo>
                <a:close/>
                <a:moveTo>
                  <a:pt x="40618" y="425"/>
                </a:moveTo>
                <a:lnTo>
                  <a:pt x="40618" y="10198"/>
                </a:lnTo>
                <a:lnTo>
                  <a:pt x="30820" y="10198"/>
                </a:lnTo>
                <a:lnTo>
                  <a:pt x="30820" y="425"/>
                </a:lnTo>
                <a:close/>
                <a:moveTo>
                  <a:pt x="50716" y="425"/>
                </a:moveTo>
                <a:lnTo>
                  <a:pt x="50716" y="10198"/>
                </a:lnTo>
                <a:lnTo>
                  <a:pt x="41043" y="10198"/>
                </a:lnTo>
                <a:lnTo>
                  <a:pt x="41043" y="425"/>
                </a:lnTo>
                <a:close/>
                <a:moveTo>
                  <a:pt x="60939" y="425"/>
                </a:moveTo>
                <a:lnTo>
                  <a:pt x="60939" y="10198"/>
                </a:lnTo>
                <a:lnTo>
                  <a:pt x="51141" y="10198"/>
                </a:lnTo>
                <a:lnTo>
                  <a:pt x="51141" y="425"/>
                </a:lnTo>
                <a:close/>
                <a:moveTo>
                  <a:pt x="71038" y="425"/>
                </a:moveTo>
                <a:lnTo>
                  <a:pt x="71038" y="10198"/>
                </a:lnTo>
                <a:lnTo>
                  <a:pt x="61239" y="10198"/>
                </a:lnTo>
                <a:lnTo>
                  <a:pt x="61239" y="425"/>
                </a:lnTo>
                <a:close/>
                <a:moveTo>
                  <a:pt x="81136" y="425"/>
                </a:moveTo>
                <a:lnTo>
                  <a:pt x="81136" y="10198"/>
                </a:lnTo>
                <a:lnTo>
                  <a:pt x="71438" y="10198"/>
                </a:lnTo>
                <a:lnTo>
                  <a:pt x="71438" y="425"/>
                </a:lnTo>
                <a:close/>
                <a:moveTo>
                  <a:pt x="91334" y="425"/>
                </a:moveTo>
                <a:lnTo>
                  <a:pt x="91334" y="10198"/>
                </a:lnTo>
                <a:lnTo>
                  <a:pt x="81561" y="10198"/>
                </a:lnTo>
                <a:lnTo>
                  <a:pt x="81561" y="425"/>
                </a:lnTo>
                <a:close/>
                <a:moveTo>
                  <a:pt x="101432" y="425"/>
                </a:moveTo>
                <a:lnTo>
                  <a:pt x="101432" y="10198"/>
                </a:lnTo>
                <a:lnTo>
                  <a:pt x="91759" y="10198"/>
                </a:lnTo>
                <a:lnTo>
                  <a:pt x="91759" y="425"/>
                </a:lnTo>
                <a:close/>
                <a:moveTo>
                  <a:pt x="111655" y="425"/>
                </a:moveTo>
                <a:lnTo>
                  <a:pt x="111655" y="10198"/>
                </a:lnTo>
                <a:lnTo>
                  <a:pt x="101857" y="10198"/>
                </a:lnTo>
                <a:lnTo>
                  <a:pt x="101857" y="425"/>
                </a:lnTo>
                <a:close/>
                <a:moveTo>
                  <a:pt x="121754" y="425"/>
                </a:moveTo>
                <a:lnTo>
                  <a:pt x="121754" y="10198"/>
                </a:lnTo>
                <a:lnTo>
                  <a:pt x="112055" y="10198"/>
                </a:lnTo>
                <a:lnTo>
                  <a:pt x="112055" y="425"/>
                </a:lnTo>
                <a:close/>
                <a:moveTo>
                  <a:pt x="131952" y="425"/>
                </a:moveTo>
                <a:lnTo>
                  <a:pt x="131952" y="10198"/>
                </a:lnTo>
                <a:lnTo>
                  <a:pt x="122179" y="10198"/>
                </a:lnTo>
                <a:lnTo>
                  <a:pt x="122179" y="425"/>
                </a:lnTo>
                <a:close/>
                <a:moveTo>
                  <a:pt x="142050" y="425"/>
                </a:moveTo>
                <a:lnTo>
                  <a:pt x="142050" y="10198"/>
                </a:lnTo>
                <a:lnTo>
                  <a:pt x="132377" y="10198"/>
                </a:lnTo>
                <a:lnTo>
                  <a:pt x="132377" y="425"/>
                </a:lnTo>
                <a:close/>
                <a:moveTo>
                  <a:pt x="152173" y="425"/>
                </a:moveTo>
                <a:lnTo>
                  <a:pt x="152173" y="10198"/>
                </a:lnTo>
                <a:lnTo>
                  <a:pt x="142475" y="10198"/>
                </a:lnTo>
                <a:lnTo>
                  <a:pt x="142475" y="425"/>
                </a:lnTo>
                <a:close/>
                <a:moveTo>
                  <a:pt x="162372" y="425"/>
                </a:moveTo>
                <a:lnTo>
                  <a:pt x="162372" y="10198"/>
                </a:lnTo>
                <a:lnTo>
                  <a:pt x="152573" y="10198"/>
                </a:lnTo>
                <a:lnTo>
                  <a:pt x="152573" y="425"/>
                </a:lnTo>
                <a:close/>
                <a:moveTo>
                  <a:pt x="172470" y="425"/>
                </a:moveTo>
                <a:lnTo>
                  <a:pt x="172470" y="10198"/>
                </a:lnTo>
                <a:lnTo>
                  <a:pt x="162797" y="10198"/>
                </a:lnTo>
                <a:lnTo>
                  <a:pt x="162797" y="425"/>
                </a:lnTo>
                <a:close/>
                <a:moveTo>
                  <a:pt x="182668" y="425"/>
                </a:moveTo>
                <a:lnTo>
                  <a:pt x="182668" y="10198"/>
                </a:lnTo>
                <a:lnTo>
                  <a:pt x="172895" y="10198"/>
                </a:lnTo>
                <a:lnTo>
                  <a:pt x="172895" y="425"/>
                </a:lnTo>
                <a:close/>
                <a:moveTo>
                  <a:pt x="192791" y="425"/>
                </a:moveTo>
                <a:lnTo>
                  <a:pt x="192791" y="10198"/>
                </a:lnTo>
                <a:lnTo>
                  <a:pt x="183093" y="10198"/>
                </a:lnTo>
                <a:lnTo>
                  <a:pt x="183093" y="425"/>
                </a:lnTo>
                <a:close/>
                <a:moveTo>
                  <a:pt x="202989" y="425"/>
                </a:moveTo>
                <a:lnTo>
                  <a:pt x="202989" y="10198"/>
                </a:lnTo>
                <a:lnTo>
                  <a:pt x="193191" y="10198"/>
                </a:lnTo>
                <a:lnTo>
                  <a:pt x="193191" y="425"/>
                </a:lnTo>
                <a:close/>
                <a:moveTo>
                  <a:pt x="213088" y="425"/>
                </a:moveTo>
                <a:lnTo>
                  <a:pt x="213088" y="10198"/>
                </a:lnTo>
                <a:lnTo>
                  <a:pt x="203414" y="10198"/>
                </a:lnTo>
                <a:lnTo>
                  <a:pt x="203414" y="425"/>
                </a:lnTo>
                <a:close/>
                <a:moveTo>
                  <a:pt x="223286" y="425"/>
                </a:moveTo>
                <a:lnTo>
                  <a:pt x="223286" y="10198"/>
                </a:lnTo>
                <a:lnTo>
                  <a:pt x="213513" y="10198"/>
                </a:lnTo>
                <a:lnTo>
                  <a:pt x="213513" y="425"/>
                </a:lnTo>
                <a:close/>
                <a:moveTo>
                  <a:pt x="233409" y="425"/>
                </a:moveTo>
                <a:lnTo>
                  <a:pt x="233409" y="10198"/>
                </a:lnTo>
                <a:lnTo>
                  <a:pt x="223611" y="10198"/>
                </a:lnTo>
                <a:lnTo>
                  <a:pt x="223611" y="425"/>
                </a:lnTo>
                <a:close/>
                <a:moveTo>
                  <a:pt x="243507" y="425"/>
                </a:moveTo>
                <a:lnTo>
                  <a:pt x="243507" y="10198"/>
                </a:lnTo>
                <a:lnTo>
                  <a:pt x="233809" y="10198"/>
                </a:lnTo>
                <a:lnTo>
                  <a:pt x="233809" y="425"/>
                </a:lnTo>
                <a:close/>
                <a:moveTo>
                  <a:pt x="253706" y="425"/>
                </a:moveTo>
                <a:lnTo>
                  <a:pt x="253706" y="10198"/>
                </a:lnTo>
                <a:lnTo>
                  <a:pt x="243907" y="10198"/>
                </a:lnTo>
                <a:lnTo>
                  <a:pt x="243907" y="425"/>
                </a:lnTo>
                <a:close/>
                <a:moveTo>
                  <a:pt x="263804" y="425"/>
                </a:moveTo>
                <a:lnTo>
                  <a:pt x="263804" y="10198"/>
                </a:lnTo>
                <a:lnTo>
                  <a:pt x="254131" y="10198"/>
                </a:lnTo>
                <a:lnTo>
                  <a:pt x="254131" y="425"/>
                </a:lnTo>
                <a:close/>
                <a:moveTo>
                  <a:pt x="274027" y="425"/>
                </a:moveTo>
                <a:lnTo>
                  <a:pt x="274027" y="10198"/>
                </a:lnTo>
                <a:lnTo>
                  <a:pt x="264229" y="10198"/>
                </a:lnTo>
                <a:lnTo>
                  <a:pt x="264229" y="425"/>
                </a:lnTo>
                <a:close/>
                <a:moveTo>
                  <a:pt x="284125" y="425"/>
                </a:moveTo>
                <a:lnTo>
                  <a:pt x="284125" y="10198"/>
                </a:lnTo>
                <a:lnTo>
                  <a:pt x="274427" y="10198"/>
                </a:lnTo>
                <a:lnTo>
                  <a:pt x="274427" y="425"/>
                </a:lnTo>
                <a:close/>
                <a:moveTo>
                  <a:pt x="10098" y="10623"/>
                </a:moveTo>
                <a:lnTo>
                  <a:pt x="10098" y="20296"/>
                </a:lnTo>
                <a:lnTo>
                  <a:pt x="425" y="20296"/>
                </a:lnTo>
                <a:lnTo>
                  <a:pt x="425" y="10623"/>
                </a:lnTo>
                <a:close/>
                <a:moveTo>
                  <a:pt x="20321" y="10623"/>
                </a:moveTo>
                <a:lnTo>
                  <a:pt x="20321" y="20296"/>
                </a:lnTo>
                <a:lnTo>
                  <a:pt x="10523" y="20296"/>
                </a:lnTo>
                <a:lnTo>
                  <a:pt x="10523" y="10623"/>
                </a:lnTo>
                <a:close/>
                <a:moveTo>
                  <a:pt x="30420" y="10623"/>
                </a:moveTo>
                <a:lnTo>
                  <a:pt x="30420" y="20296"/>
                </a:lnTo>
                <a:lnTo>
                  <a:pt x="20721" y="20296"/>
                </a:lnTo>
                <a:lnTo>
                  <a:pt x="20721" y="10623"/>
                </a:lnTo>
                <a:close/>
                <a:moveTo>
                  <a:pt x="40618" y="10623"/>
                </a:moveTo>
                <a:lnTo>
                  <a:pt x="40618" y="20296"/>
                </a:lnTo>
                <a:lnTo>
                  <a:pt x="30820" y="20296"/>
                </a:lnTo>
                <a:lnTo>
                  <a:pt x="30820" y="10623"/>
                </a:lnTo>
                <a:close/>
                <a:moveTo>
                  <a:pt x="50716" y="10623"/>
                </a:moveTo>
                <a:lnTo>
                  <a:pt x="50716" y="20296"/>
                </a:lnTo>
                <a:lnTo>
                  <a:pt x="41043" y="20296"/>
                </a:lnTo>
                <a:lnTo>
                  <a:pt x="41043" y="10623"/>
                </a:lnTo>
                <a:close/>
                <a:moveTo>
                  <a:pt x="60939" y="10623"/>
                </a:moveTo>
                <a:lnTo>
                  <a:pt x="60939" y="20296"/>
                </a:lnTo>
                <a:lnTo>
                  <a:pt x="51141" y="20296"/>
                </a:lnTo>
                <a:lnTo>
                  <a:pt x="51141" y="10623"/>
                </a:lnTo>
                <a:close/>
                <a:moveTo>
                  <a:pt x="71038" y="10623"/>
                </a:moveTo>
                <a:lnTo>
                  <a:pt x="71038" y="20296"/>
                </a:lnTo>
                <a:lnTo>
                  <a:pt x="61239" y="20296"/>
                </a:lnTo>
                <a:lnTo>
                  <a:pt x="61239" y="10623"/>
                </a:lnTo>
                <a:close/>
                <a:moveTo>
                  <a:pt x="81136" y="10623"/>
                </a:moveTo>
                <a:lnTo>
                  <a:pt x="81136" y="20296"/>
                </a:lnTo>
                <a:lnTo>
                  <a:pt x="71438" y="20296"/>
                </a:lnTo>
                <a:lnTo>
                  <a:pt x="71438" y="10623"/>
                </a:lnTo>
                <a:close/>
                <a:moveTo>
                  <a:pt x="91334" y="10623"/>
                </a:moveTo>
                <a:lnTo>
                  <a:pt x="91334" y="20296"/>
                </a:lnTo>
                <a:lnTo>
                  <a:pt x="81561" y="20296"/>
                </a:lnTo>
                <a:lnTo>
                  <a:pt x="81561" y="10623"/>
                </a:lnTo>
                <a:close/>
                <a:moveTo>
                  <a:pt x="101432" y="10623"/>
                </a:moveTo>
                <a:lnTo>
                  <a:pt x="101432" y="20296"/>
                </a:lnTo>
                <a:lnTo>
                  <a:pt x="91759" y="20296"/>
                </a:lnTo>
                <a:lnTo>
                  <a:pt x="91759" y="10623"/>
                </a:lnTo>
                <a:close/>
                <a:moveTo>
                  <a:pt x="111655" y="10623"/>
                </a:moveTo>
                <a:lnTo>
                  <a:pt x="111655" y="20296"/>
                </a:lnTo>
                <a:lnTo>
                  <a:pt x="101857" y="20296"/>
                </a:lnTo>
                <a:lnTo>
                  <a:pt x="101857" y="10623"/>
                </a:lnTo>
                <a:close/>
                <a:moveTo>
                  <a:pt x="121754" y="10623"/>
                </a:moveTo>
                <a:lnTo>
                  <a:pt x="121754" y="20296"/>
                </a:lnTo>
                <a:lnTo>
                  <a:pt x="112055" y="20296"/>
                </a:lnTo>
                <a:lnTo>
                  <a:pt x="112055" y="10623"/>
                </a:lnTo>
                <a:close/>
                <a:moveTo>
                  <a:pt x="131952" y="10623"/>
                </a:moveTo>
                <a:lnTo>
                  <a:pt x="131952" y="20296"/>
                </a:lnTo>
                <a:lnTo>
                  <a:pt x="122179" y="20296"/>
                </a:lnTo>
                <a:lnTo>
                  <a:pt x="122179" y="10623"/>
                </a:lnTo>
                <a:close/>
                <a:moveTo>
                  <a:pt x="142050" y="10623"/>
                </a:moveTo>
                <a:lnTo>
                  <a:pt x="142050" y="20296"/>
                </a:lnTo>
                <a:lnTo>
                  <a:pt x="132377" y="20296"/>
                </a:lnTo>
                <a:lnTo>
                  <a:pt x="132377" y="10623"/>
                </a:lnTo>
                <a:close/>
                <a:moveTo>
                  <a:pt x="152173" y="10623"/>
                </a:moveTo>
                <a:lnTo>
                  <a:pt x="152173" y="20296"/>
                </a:lnTo>
                <a:lnTo>
                  <a:pt x="142475" y="20296"/>
                </a:lnTo>
                <a:lnTo>
                  <a:pt x="142475" y="10623"/>
                </a:lnTo>
                <a:close/>
                <a:moveTo>
                  <a:pt x="162372" y="10623"/>
                </a:moveTo>
                <a:lnTo>
                  <a:pt x="162372" y="20296"/>
                </a:lnTo>
                <a:lnTo>
                  <a:pt x="152573" y="20296"/>
                </a:lnTo>
                <a:lnTo>
                  <a:pt x="152573" y="10623"/>
                </a:lnTo>
                <a:close/>
                <a:moveTo>
                  <a:pt x="172470" y="10623"/>
                </a:moveTo>
                <a:lnTo>
                  <a:pt x="172470" y="20296"/>
                </a:lnTo>
                <a:lnTo>
                  <a:pt x="162797" y="20296"/>
                </a:lnTo>
                <a:lnTo>
                  <a:pt x="162797" y="10623"/>
                </a:lnTo>
                <a:close/>
                <a:moveTo>
                  <a:pt x="182668" y="10623"/>
                </a:moveTo>
                <a:lnTo>
                  <a:pt x="182668" y="20296"/>
                </a:lnTo>
                <a:lnTo>
                  <a:pt x="172895" y="20296"/>
                </a:lnTo>
                <a:lnTo>
                  <a:pt x="172895" y="10623"/>
                </a:lnTo>
                <a:close/>
                <a:moveTo>
                  <a:pt x="192791" y="10623"/>
                </a:moveTo>
                <a:lnTo>
                  <a:pt x="192791" y="20296"/>
                </a:lnTo>
                <a:lnTo>
                  <a:pt x="183093" y="20296"/>
                </a:lnTo>
                <a:lnTo>
                  <a:pt x="183093" y="10623"/>
                </a:lnTo>
                <a:close/>
                <a:moveTo>
                  <a:pt x="202989" y="10623"/>
                </a:moveTo>
                <a:lnTo>
                  <a:pt x="202989" y="20296"/>
                </a:lnTo>
                <a:lnTo>
                  <a:pt x="193191" y="20296"/>
                </a:lnTo>
                <a:lnTo>
                  <a:pt x="193191" y="10623"/>
                </a:lnTo>
                <a:close/>
                <a:moveTo>
                  <a:pt x="213088" y="10623"/>
                </a:moveTo>
                <a:lnTo>
                  <a:pt x="213088" y="20296"/>
                </a:lnTo>
                <a:lnTo>
                  <a:pt x="203414" y="20296"/>
                </a:lnTo>
                <a:lnTo>
                  <a:pt x="203414" y="10623"/>
                </a:lnTo>
                <a:close/>
                <a:moveTo>
                  <a:pt x="223286" y="10623"/>
                </a:moveTo>
                <a:lnTo>
                  <a:pt x="223286" y="20296"/>
                </a:lnTo>
                <a:lnTo>
                  <a:pt x="213513" y="20296"/>
                </a:lnTo>
                <a:lnTo>
                  <a:pt x="213513" y="10623"/>
                </a:lnTo>
                <a:close/>
                <a:moveTo>
                  <a:pt x="233409" y="10623"/>
                </a:moveTo>
                <a:lnTo>
                  <a:pt x="233409" y="20296"/>
                </a:lnTo>
                <a:lnTo>
                  <a:pt x="223611" y="20296"/>
                </a:lnTo>
                <a:lnTo>
                  <a:pt x="223611" y="10623"/>
                </a:lnTo>
                <a:close/>
                <a:moveTo>
                  <a:pt x="243507" y="10623"/>
                </a:moveTo>
                <a:lnTo>
                  <a:pt x="243507" y="20296"/>
                </a:lnTo>
                <a:lnTo>
                  <a:pt x="233809" y="20296"/>
                </a:lnTo>
                <a:lnTo>
                  <a:pt x="233809" y="10623"/>
                </a:lnTo>
                <a:close/>
                <a:moveTo>
                  <a:pt x="253706" y="10623"/>
                </a:moveTo>
                <a:lnTo>
                  <a:pt x="253706" y="20296"/>
                </a:lnTo>
                <a:lnTo>
                  <a:pt x="243907" y="20296"/>
                </a:lnTo>
                <a:lnTo>
                  <a:pt x="243907" y="10623"/>
                </a:lnTo>
                <a:close/>
                <a:moveTo>
                  <a:pt x="263804" y="10623"/>
                </a:moveTo>
                <a:lnTo>
                  <a:pt x="263804" y="20296"/>
                </a:lnTo>
                <a:lnTo>
                  <a:pt x="254131" y="20296"/>
                </a:lnTo>
                <a:lnTo>
                  <a:pt x="254131" y="10623"/>
                </a:lnTo>
                <a:close/>
                <a:moveTo>
                  <a:pt x="274027" y="10623"/>
                </a:moveTo>
                <a:lnTo>
                  <a:pt x="274027" y="20296"/>
                </a:lnTo>
                <a:lnTo>
                  <a:pt x="264229" y="20296"/>
                </a:lnTo>
                <a:lnTo>
                  <a:pt x="264229" y="10623"/>
                </a:lnTo>
                <a:close/>
                <a:moveTo>
                  <a:pt x="284125" y="10623"/>
                </a:moveTo>
                <a:lnTo>
                  <a:pt x="284125" y="20296"/>
                </a:lnTo>
                <a:lnTo>
                  <a:pt x="274427" y="20296"/>
                </a:lnTo>
                <a:lnTo>
                  <a:pt x="274427" y="10623"/>
                </a:lnTo>
                <a:close/>
                <a:moveTo>
                  <a:pt x="10098" y="20721"/>
                </a:moveTo>
                <a:lnTo>
                  <a:pt x="10098" y="30520"/>
                </a:lnTo>
                <a:lnTo>
                  <a:pt x="425" y="30520"/>
                </a:lnTo>
                <a:lnTo>
                  <a:pt x="425" y="20721"/>
                </a:lnTo>
                <a:close/>
                <a:moveTo>
                  <a:pt x="20321" y="20721"/>
                </a:moveTo>
                <a:lnTo>
                  <a:pt x="20321" y="30520"/>
                </a:lnTo>
                <a:lnTo>
                  <a:pt x="10523" y="30520"/>
                </a:lnTo>
                <a:lnTo>
                  <a:pt x="10523" y="20721"/>
                </a:lnTo>
                <a:close/>
                <a:moveTo>
                  <a:pt x="30420" y="20721"/>
                </a:moveTo>
                <a:lnTo>
                  <a:pt x="30420" y="30520"/>
                </a:lnTo>
                <a:lnTo>
                  <a:pt x="20721" y="30520"/>
                </a:lnTo>
                <a:lnTo>
                  <a:pt x="20721" y="20721"/>
                </a:lnTo>
                <a:close/>
                <a:moveTo>
                  <a:pt x="40618" y="20721"/>
                </a:moveTo>
                <a:lnTo>
                  <a:pt x="40618" y="30520"/>
                </a:lnTo>
                <a:lnTo>
                  <a:pt x="30820" y="30520"/>
                </a:lnTo>
                <a:lnTo>
                  <a:pt x="30820" y="20721"/>
                </a:lnTo>
                <a:close/>
                <a:moveTo>
                  <a:pt x="50716" y="20721"/>
                </a:moveTo>
                <a:lnTo>
                  <a:pt x="50716" y="30520"/>
                </a:lnTo>
                <a:lnTo>
                  <a:pt x="41043" y="30520"/>
                </a:lnTo>
                <a:lnTo>
                  <a:pt x="41043" y="20721"/>
                </a:lnTo>
                <a:close/>
                <a:moveTo>
                  <a:pt x="60939" y="20721"/>
                </a:moveTo>
                <a:lnTo>
                  <a:pt x="60939" y="30520"/>
                </a:lnTo>
                <a:lnTo>
                  <a:pt x="51141" y="30520"/>
                </a:lnTo>
                <a:lnTo>
                  <a:pt x="51141" y="20721"/>
                </a:lnTo>
                <a:close/>
                <a:moveTo>
                  <a:pt x="71038" y="20721"/>
                </a:moveTo>
                <a:lnTo>
                  <a:pt x="71038" y="30520"/>
                </a:lnTo>
                <a:lnTo>
                  <a:pt x="61239" y="30520"/>
                </a:lnTo>
                <a:lnTo>
                  <a:pt x="61239" y="20721"/>
                </a:lnTo>
                <a:close/>
                <a:moveTo>
                  <a:pt x="81136" y="20721"/>
                </a:moveTo>
                <a:lnTo>
                  <a:pt x="81136" y="30520"/>
                </a:lnTo>
                <a:lnTo>
                  <a:pt x="71438" y="30520"/>
                </a:lnTo>
                <a:lnTo>
                  <a:pt x="71438" y="20721"/>
                </a:lnTo>
                <a:close/>
                <a:moveTo>
                  <a:pt x="91334" y="20721"/>
                </a:moveTo>
                <a:lnTo>
                  <a:pt x="91334" y="30520"/>
                </a:lnTo>
                <a:lnTo>
                  <a:pt x="81561" y="30520"/>
                </a:lnTo>
                <a:lnTo>
                  <a:pt x="81561" y="20721"/>
                </a:lnTo>
                <a:close/>
                <a:moveTo>
                  <a:pt x="101432" y="20721"/>
                </a:moveTo>
                <a:lnTo>
                  <a:pt x="101432" y="30520"/>
                </a:lnTo>
                <a:lnTo>
                  <a:pt x="91759" y="30520"/>
                </a:lnTo>
                <a:lnTo>
                  <a:pt x="91759" y="20721"/>
                </a:lnTo>
                <a:close/>
                <a:moveTo>
                  <a:pt x="111655" y="20721"/>
                </a:moveTo>
                <a:lnTo>
                  <a:pt x="111655" y="30520"/>
                </a:lnTo>
                <a:lnTo>
                  <a:pt x="101857" y="30520"/>
                </a:lnTo>
                <a:lnTo>
                  <a:pt x="101857" y="20721"/>
                </a:lnTo>
                <a:close/>
                <a:moveTo>
                  <a:pt x="121754" y="20721"/>
                </a:moveTo>
                <a:lnTo>
                  <a:pt x="121754" y="30520"/>
                </a:lnTo>
                <a:lnTo>
                  <a:pt x="112055" y="30520"/>
                </a:lnTo>
                <a:lnTo>
                  <a:pt x="112055" y="20721"/>
                </a:lnTo>
                <a:close/>
                <a:moveTo>
                  <a:pt x="131952" y="20721"/>
                </a:moveTo>
                <a:lnTo>
                  <a:pt x="131952" y="30520"/>
                </a:lnTo>
                <a:lnTo>
                  <a:pt x="122179" y="30520"/>
                </a:lnTo>
                <a:lnTo>
                  <a:pt x="122179" y="20721"/>
                </a:lnTo>
                <a:close/>
                <a:moveTo>
                  <a:pt x="142050" y="20721"/>
                </a:moveTo>
                <a:lnTo>
                  <a:pt x="142050" y="30520"/>
                </a:lnTo>
                <a:lnTo>
                  <a:pt x="132377" y="30520"/>
                </a:lnTo>
                <a:lnTo>
                  <a:pt x="132377" y="20721"/>
                </a:lnTo>
                <a:close/>
                <a:moveTo>
                  <a:pt x="152173" y="20721"/>
                </a:moveTo>
                <a:lnTo>
                  <a:pt x="152173" y="30520"/>
                </a:lnTo>
                <a:lnTo>
                  <a:pt x="142475" y="30520"/>
                </a:lnTo>
                <a:lnTo>
                  <a:pt x="142475" y="20721"/>
                </a:lnTo>
                <a:close/>
                <a:moveTo>
                  <a:pt x="162372" y="20721"/>
                </a:moveTo>
                <a:lnTo>
                  <a:pt x="162372" y="30520"/>
                </a:lnTo>
                <a:lnTo>
                  <a:pt x="152573" y="30520"/>
                </a:lnTo>
                <a:lnTo>
                  <a:pt x="152573" y="20721"/>
                </a:lnTo>
                <a:close/>
                <a:moveTo>
                  <a:pt x="172470" y="20721"/>
                </a:moveTo>
                <a:lnTo>
                  <a:pt x="172470" y="30520"/>
                </a:lnTo>
                <a:lnTo>
                  <a:pt x="162797" y="30520"/>
                </a:lnTo>
                <a:lnTo>
                  <a:pt x="162797" y="20721"/>
                </a:lnTo>
                <a:close/>
                <a:moveTo>
                  <a:pt x="182668" y="20721"/>
                </a:moveTo>
                <a:lnTo>
                  <a:pt x="182668" y="30520"/>
                </a:lnTo>
                <a:lnTo>
                  <a:pt x="172895" y="30520"/>
                </a:lnTo>
                <a:lnTo>
                  <a:pt x="172895" y="20721"/>
                </a:lnTo>
                <a:close/>
                <a:moveTo>
                  <a:pt x="192791" y="20721"/>
                </a:moveTo>
                <a:lnTo>
                  <a:pt x="192791" y="30520"/>
                </a:lnTo>
                <a:lnTo>
                  <a:pt x="183093" y="30520"/>
                </a:lnTo>
                <a:lnTo>
                  <a:pt x="183093" y="20721"/>
                </a:lnTo>
                <a:close/>
                <a:moveTo>
                  <a:pt x="202989" y="20721"/>
                </a:moveTo>
                <a:lnTo>
                  <a:pt x="202989" y="30520"/>
                </a:lnTo>
                <a:lnTo>
                  <a:pt x="193191" y="30520"/>
                </a:lnTo>
                <a:lnTo>
                  <a:pt x="193191" y="20721"/>
                </a:lnTo>
                <a:close/>
                <a:moveTo>
                  <a:pt x="213088" y="20721"/>
                </a:moveTo>
                <a:lnTo>
                  <a:pt x="213088" y="30520"/>
                </a:lnTo>
                <a:lnTo>
                  <a:pt x="203414" y="30520"/>
                </a:lnTo>
                <a:lnTo>
                  <a:pt x="203414" y="20721"/>
                </a:lnTo>
                <a:close/>
                <a:moveTo>
                  <a:pt x="223286" y="20721"/>
                </a:moveTo>
                <a:lnTo>
                  <a:pt x="223286" y="30520"/>
                </a:lnTo>
                <a:lnTo>
                  <a:pt x="213513" y="30520"/>
                </a:lnTo>
                <a:lnTo>
                  <a:pt x="213513" y="20721"/>
                </a:lnTo>
                <a:close/>
                <a:moveTo>
                  <a:pt x="233409" y="20721"/>
                </a:moveTo>
                <a:lnTo>
                  <a:pt x="233409" y="30520"/>
                </a:lnTo>
                <a:lnTo>
                  <a:pt x="223611" y="30520"/>
                </a:lnTo>
                <a:lnTo>
                  <a:pt x="223611" y="20721"/>
                </a:lnTo>
                <a:close/>
                <a:moveTo>
                  <a:pt x="243507" y="20721"/>
                </a:moveTo>
                <a:lnTo>
                  <a:pt x="243507" y="30520"/>
                </a:lnTo>
                <a:lnTo>
                  <a:pt x="233809" y="30520"/>
                </a:lnTo>
                <a:lnTo>
                  <a:pt x="233809" y="20721"/>
                </a:lnTo>
                <a:close/>
                <a:moveTo>
                  <a:pt x="253706" y="20721"/>
                </a:moveTo>
                <a:lnTo>
                  <a:pt x="253706" y="30520"/>
                </a:lnTo>
                <a:lnTo>
                  <a:pt x="243907" y="30520"/>
                </a:lnTo>
                <a:lnTo>
                  <a:pt x="243907" y="20721"/>
                </a:lnTo>
                <a:close/>
                <a:moveTo>
                  <a:pt x="263804" y="20721"/>
                </a:moveTo>
                <a:lnTo>
                  <a:pt x="263804" y="30520"/>
                </a:lnTo>
                <a:lnTo>
                  <a:pt x="254131" y="30520"/>
                </a:lnTo>
                <a:lnTo>
                  <a:pt x="254131" y="20721"/>
                </a:lnTo>
                <a:close/>
                <a:moveTo>
                  <a:pt x="274027" y="20721"/>
                </a:moveTo>
                <a:lnTo>
                  <a:pt x="274027" y="30520"/>
                </a:lnTo>
                <a:lnTo>
                  <a:pt x="264229" y="30520"/>
                </a:lnTo>
                <a:lnTo>
                  <a:pt x="264229" y="20721"/>
                </a:lnTo>
                <a:close/>
                <a:moveTo>
                  <a:pt x="284125" y="20721"/>
                </a:moveTo>
                <a:lnTo>
                  <a:pt x="284125" y="30520"/>
                </a:lnTo>
                <a:lnTo>
                  <a:pt x="274427" y="30520"/>
                </a:lnTo>
                <a:lnTo>
                  <a:pt x="274427" y="20721"/>
                </a:lnTo>
                <a:close/>
                <a:moveTo>
                  <a:pt x="10098" y="30920"/>
                </a:moveTo>
                <a:lnTo>
                  <a:pt x="10098" y="40618"/>
                </a:lnTo>
                <a:lnTo>
                  <a:pt x="425" y="40618"/>
                </a:lnTo>
                <a:lnTo>
                  <a:pt x="425" y="30920"/>
                </a:lnTo>
                <a:close/>
                <a:moveTo>
                  <a:pt x="20321" y="30920"/>
                </a:moveTo>
                <a:lnTo>
                  <a:pt x="20321" y="40618"/>
                </a:lnTo>
                <a:lnTo>
                  <a:pt x="10523" y="40618"/>
                </a:lnTo>
                <a:lnTo>
                  <a:pt x="10523" y="30920"/>
                </a:lnTo>
                <a:close/>
                <a:moveTo>
                  <a:pt x="30420" y="30920"/>
                </a:moveTo>
                <a:lnTo>
                  <a:pt x="30420" y="40618"/>
                </a:lnTo>
                <a:lnTo>
                  <a:pt x="20721" y="40618"/>
                </a:lnTo>
                <a:lnTo>
                  <a:pt x="20721" y="30920"/>
                </a:lnTo>
                <a:close/>
                <a:moveTo>
                  <a:pt x="40618" y="30920"/>
                </a:moveTo>
                <a:lnTo>
                  <a:pt x="40618" y="40618"/>
                </a:lnTo>
                <a:lnTo>
                  <a:pt x="30820" y="40618"/>
                </a:lnTo>
                <a:lnTo>
                  <a:pt x="30820" y="30920"/>
                </a:lnTo>
                <a:close/>
                <a:moveTo>
                  <a:pt x="50716" y="30920"/>
                </a:moveTo>
                <a:lnTo>
                  <a:pt x="50716" y="40618"/>
                </a:lnTo>
                <a:lnTo>
                  <a:pt x="41043" y="40618"/>
                </a:lnTo>
                <a:lnTo>
                  <a:pt x="41043" y="30920"/>
                </a:lnTo>
                <a:close/>
                <a:moveTo>
                  <a:pt x="60939" y="30920"/>
                </a:moveTo>
                <a:lnTo>
                  <a:pt x="60939" y="40618"/>
                </a:lnTo>
                <a:lnTo>
                  <a:pt x="51141" y="40618"/>
                </a:lnTo>
                <a:lnTo>
                  <a:pt x="51141" y="30920"/>
                </a:lnTo>
                <a:close/>
                <a:moveTo>
                  <a:pt x="71038" y="30920"/>
                </a:moveTo>
                <a:lnTo>
                  <a:pt x="71038" y="40618"/>
                </a:lnTo>
                <a:lnTo>
                  <a:pt x="61239" y="40618"/>
                </a:lnTo>
                <a:lnTo>
                  <a:pt x="61239" y="30920"/>
                </a:lnTo>
                <a:close/>
                <a:moveTo>
                  <a:pt x="81136" y="30920"/>
                </a:moveTo>
                <a:lnTo>
                  <a:pt x="81136" y="40618"/>
                </a:lnTo>
                <a:lnTo>
                  <a:pt x="71438" y="40618"/>
                </a:lnTo>
                <a:lnTo>
                  <a:pt x="71438" y="30920"/>
                </a:lnTo>
                <a:close/>
                <a:moveTo>
                  <a:pt x="91334" y="30920"/>
                </a:moveTo>
                <a:lnTo>
                  <a:pt x="91334" y="40618"/>
                </a:lnTo>
                <a:lnTo>
                  <a:pt x="81561" y="40618"/>
                </a:lnTo>
                <a:lnTo>
                  <a:pt x="81561" y="30920"/>
                </a:lnTo>
                <a:close/>
                <a:moveTo>
                  <a:pt x="101432" y="30920"/>
                </a:moveTo>
                <a:lnTo>
                  <a:pt x="101432" y="40618"/>
                </a:lnTo>
                <a:lnTo>
                  <a:pt x="91759" y="40618"/>
                </a:lnTo>
                <a:lnTo>
                  <a:pt x="91759" y="30920"/>
                </a:lnTo>
                <a:close/>
                <a:moveTo>
                  <a:pt x="111655" y="30920"/>
                </a:moveTo>
                <a:lnTo>
                  <a:pt x="111655" y="40618"/>
                </a:lnTo>
                <a:lnTo>
                  <a:pt x="101857" y="40618"/>
                </a:lnTo>
                <a:lnTo>
                  <a:pt x="101857" y="30920"/>
                </a:lnTo>
                <a:close/>
                <a:moveTo>
                  <a:pt x="121754" y="30920"/>
                </a:moveTo>
                <a:lnTo>
                  <a:pt x="121754" y="40618"/>
                </a:lnTo>
                <a:lnTo>
                  <a:pt x="112055" y="40618"/>
                </a:lnTo>
                <a:lnTo>
                  <a:pt x="112055" y="30920"/>
                </a:lnTo>
                <a:close/>
                <a:moveTo>
                  <a:pt x="131952" y="30920"/>
                </a:moveTo>
                <a:lnTo>
                  <a:pt x="131952" y="40618"/>
                </a:lnTo>
                <a:lnTo>
                  <a:pt x="122179" y="40618"/>
                </a:lnTo>
                <a:lnTo>
                  <a:pt x="122179" y="30920"/>
                </a:lnTo>
                <a:close/>
                <a:moveTo>
                  <a:pt x="142050" y="30920"/>
                </a:moveTo>
                <a:lnTo>
                  <a:pt x="142050" y="40618"/>
                </a:lnTo>
                <a:lnTo>
                  <a:pt x="132377" y="40618"/>
                </a:lnTo>
                <a:lnTo>
                  <a:pt x="132377" y="30920"/>
                </a:lnTo>
                <a:close/>
                <a:moveTo>
                  <a:pt x="152173" y="30920"/>
                </a:moveTo>
                <a:lnTo>
                  <a:pt x="152173" y="40618"/>
                </a:lnTo>
                <a:lnTo>
                  <a:pt x="142475" y="40618"/>
                </a:lnTo>
                <a:lnTo>
                  <a:pt x="142475" y="30920"/>
                </a:lnTo>
                <a:close/>
                <a:moveTo>
                  <a:pt x="162372" y="30920"/>
                </a:moveTo>
                <a:lnTo>
                  <a:pt x="162372" y="40618"/>
                </a:lnTo>
                <a:lnTo>
                  <a:pt x="152573" y="40618"/>
                </a:lnTo>
                <a:lnTo>
                  <a:pt x="152573" y="30920"/>
                </a:lnTo>
                <a:close/>
                <a:moveTo>
                  <a:pt x="172470" y="30920"/>
                </a:moveTo>
                <a:lnTo>
                  <a:pt x="172470" y="40618"/>
                </a:lnTo>
                <a:lnTo>
                  <a:pt x="162797" y="40618"/>
                </a:lnTo>
                <a:lnTo>
                  <a:pt x="162797" y="30920"/>
                </a:lnTo>
                <a:close/>
                <a:moveTo>
                  <a:pt x="182668" y="30920"/>
                </a:moveTo>
                <a:lnTo>
                  <a:pt x="182668" y="40618"/>
                </a:lnTo>
                <a:lnTo>
                  <a:pt x="172895" y="40618"/>
                </a:lnTo>
                <a:lnTo>
                  <a:pt x="172895" y="30920"/>
                </a:lnTo>
                <a:close/>
                <a:moveTo>
                  <a:pt x="192791" y="30920"/>
                </a:moveTo>
                <a:lnTo>
                  <a:pt x="192791" y="40618"/>
                </a:lnTo>
                <a:lnTo>
                  <a:pt x="183093" y="40618"/>
                </a:lnTo>
                <a:lnTo>
                  <a:pt x="183093" y="30920"/>
                </a:lnTo>
                <a:close/>
                <a:moveTo>
                  <a:pt x="202989" y="30920"/>
                </a:moveTo>
                <a:lnTo>
                  <a:pt x="202989" y="40618"/>
                </a:lnTo>
                <a:lnTo>
                  <a:pt x="193191" y="40618"/>
                </a:lnTo>
                <a:lnTo>
                  <a:pt x="193191" y="30920"/>
                </a:lnTo>
                <a:close/>
                <a:moveTo>
                  <a:pt x="213088" y="30920"/>
                </a:moveTo>
                <a:lnTo>
                  <a:pt x="213088" y="40618"/>
                </a:lnTo>
                <a:lnTo>
                  <a:pt x="203414" y="40618"/>
                </a:lnTo>
                <a:lnTo>
                  <a:pt x="203414" y="30920"/>
                </a:lnTo>
                <a:close/>
                <a:moveTo>
                  <a:pt x="223286" y="30920"/>
                </a:moveTo>
                <a:lnTo>
                  <a:pt x="223286" y="40618"/>
                </a:lnTo>
                <a:lnTo>
                  <a:pt x="213513" y="40618"/>
                </a:lnTo>
                <a:lnTo>
                  <a:pt x="213513" y="30920"/>
                </a:lnTo>
                <a:close/>
                <a:moveTo>
                  <a:pt x="233409" y="30920"/>
                </a:moveTo>
                <a:lnTo>
                  <a:pt x="233409" y="40618"/>
                </a:lnTo>
                <a:lnTo>
                  <a:pt x="223611" y="40618"/>
                </a:lnTo>
                <a:lnTo>
                  <a:pt x="223611" y="30920"/>
                </a:lnTo>
                <a:close/>
                <a:moveTo>
                  <a:pt x="243507" y="30920"/>
                </a:moveTo>
                <a:lnTo>
                  <a:pt x="243507" y="40618"/>
                </a:lnTo>
                <a:lnTo>
                  <a:pt x="233809" y="40618"/>
                </a:lnTo>
                <a:lnTo>
                  <a:pt x="233809" y="30920"/>
                </a:lnTo>
                <a:close/>
                <a:moveTo>
                  <a:pt x="253706" y="30920"/>
                </a:moveTo>
                <a:lnTo>
                  <a:pt x="253706" y="40618"/>
                </a:lnTo>
                <a:lnTo>
                  <a:pt x="243907" y="40618"/>
                </a:lnTo>
                <a:lnTo>
                  <a:pt x="243907" y="30920"/>
                </a:lnTo>
                <a:close/>
                <a:moveTo>
                  <a:pt x="263804" y="30920"/>
                </a:moveTo>
                <a:lnTo>
                  <a:pt x="263804" y="40618"/>
                </a:lnTo>
                <a:lnTo>
                  <a:pt x="254131" y="40618"/>
                </a:lnTo>
                <a:lnTo>
                  <a:pt x="254131" y="30920"/>
                </a:lnTo>
                <a:close/>
                <a:moveTo>
                  <a:pt x="274027" y="30920"/>
                </a:moveTo>
                <a:lnTo>
                  <a:pt x="274027" y="40618"/>
                </a:lnTo>
                <a:lnTo>
                  <a:pt x="264229" y="40618"/>
                </a:lnTo>
                <a:lnTo>
                  <a:pt x="264229" y="30920"/>
                </a:lnTo>
                <a:close/>
                <a:moveTo>
                  <a:pt x="284125" y="30920"/>
                </a:moveTo>
                <a:lnTo>
                  <a:pt x="284125" y="40618"/>
                </a:lnTo>
                <a:lnTo>
                  <a:pt x="274427" y="40618"/>
                </a:lnTo>
                <a:lnTo>
                  <a:pt x="274427" y="30920"/>
                </a:lnTo>
                <a:close/>
                <a:moveTo>
                  <a:pt x="10098" y="41043"/>
                </a:moveTo>
                <a:lnTo>
                  <a:pt x="10098" y="50816"/>
                </a:lnTo>
                <a:lnTo>
                  <a:pt x="425" y="50816"/>
                </a:lnTo>
                <a:lnTo>
                  <a:pt x="425" y="41043"/>
                </a:lnTo>
                <a:close/>
                <a:moveTo>
                  <a:pt x="20321" y="41043"/>
                </a:moveTo>
                <a:lnTo>
                  <a:pt x="20321" y="50816"/>
                </a:lnTo>
                <a:lnTo>
                  <a:pt x="10523" y="50816"/>
                </a:lnTo>
                <a:lnTo>
                  <a:pt x="10523" y="41043"/>
                </a:lnTo>
                <a:close/>
                <a:moveTo>
                  <a:pt x="30420" y="41043"/>
                </a:moveTo>
                <a:lnTo>
                  <a:pt x="30420" y="50816"/>
                </a:lnTo>
                <a:lnTo>
                  <a:pt x="20721" y="50816"/>
                </a:lnTo>
                <a:lnTo>
                  <a:pt x="20721" y="41043"/>
                </a:lnTo>
                <a:close/>
                <a:moveTo>
                  <a:pt x="40618" y="41043"/>
                </a:moveTo>
                <a:lnTo>
                  <a:pt x="40618" y="50816"/>
                </a:lnTo>
                <a:lnTo>
                  <a:pt x="30820" y="50816"/>
                </a:lnTo>
                <a:lnTo>
                  <a:pt x="30820" y="41043"/>
                </a:lnTo>
                <a:close/>
                <a:moveTo>
                  <a:pt x="50716" y="41043"/>
                </a:moveTo>
                <a:lnTo>
                  <a:pt x="50716" y="50816"/>
                </a:lnTo>
                <a:lnTo>
                  <a:pt x="41043" y="50816"/>
                </a:lnTo>
                <a:lnTo>
                  <a:pt x="41043" y="41043"/>
                </a:lnTo>
                <a:close/>
                <a:moveTo>
                  <a:pt x="60939" y="41043"/>
                </a:moveTo>
                <a:lnTo>
                  <a:pt x="60939" y="50816"/>
                </a:lnTo>
                <a:lnTo>
                  <a:pt x="51141" y="50816"/>
                </a:lnTo>
                <a:lnTo>
                  <a:pt x="51141" y="41043"/>
                </a:lnTo>
                <a:close/>
                <a:moveTo>
                  <a:pt x="71038" y="41043"/>
                </a:moveTo>
                <a:lnTo>
                  <a:pt x="71038" y="50816"/>
                </a:lnTo>
                <a:lnTo>
                  <a:pt x="61239" y="50816"/>
                </a:lnTo>
                <a:lnTo>
                  <a:pt x="61239" y="41043"/>
                </a:lnTo>
                <a:close/>
                <a:moveTo>
                  <a:pt x="81136" y="41043"/>
                </a:moveTo>
                <a:lnTo>
                  <a:pt x="81136" y="50816"/>
                </a:lnTo>
                <a:lnTo>
                  <a:pt x="71438" y="50816"/>
                </a:lnTo>
                <a:lnTo>
                  <a:pt x="71438" y="41043"/>
                </a:lnTo>
                <a:close/>
                <a:moveTo>
                  <a:pt x="91334" y="41043"/>
                </a:moveTo>
                <a:lnTo>
                  <a:pt x="91334" y="50816"/>
                </a:lnTo>
                <a:lnTo>
                  <a:pt x="81561" y="50816"/>
                </a:lnTo>
                <a:lnTo>
                  <a:pt x="81561" y="41043"/>
                </a:lnTo>
                <a:close/>
                <a:moveTo>
                  <a:pt x="101432" y="41043"/>
                </a:moveTo>
                <a:lnTo>
                  <a:pt x="101432" y="50816"/>
                </a:lnTo>
                <a:lnTo>
                  <a:pt x="91759" y="50816"/>
                </a:lnTo>
                <a:lnTo>
                  <a:pt x="91759" y="41043"/>
                </a:lnTo>
                <a:close/>
                <a:moveTo>
                  <a:pt x="111655" y="41043"/>
                </a:moveTo>
                <a:lnTo>
                  <a:pt x="111655" y="50816"/>
                </a:lnTo>
                <a:lnTo>
                  <a:pt x="101857" y="50816"/>
                </a:lnTo>
                <a:lnTo>
                  <a:pt x="101857" y="41043"/>
                </a:lnTo>
                <a:close/>
                <a:moveTo>
                  <a:pt x="121754" y="41043"/>
                </a:moveTo>
                <a:lnTo>
                  <a:pt x="121754" y="50816"/>
                </a:lnTo>
                <a:lnTo>
                  <a:pt x="112055" y="50816"/>
                </a:lnTo>
                <a:lnTo>
                  <a:pt x="112055" y="41043"/>
                </a:lnTo>
                <a:close/>
                <a:moveTo>
                  <a:pt x="131952" y="41043"/>
                </a:moveTo>
                <a:lnTo>
                  <a:pt x="131952" y="50816"/>
                </a:lnTo>
                <a:lnTo>
                  <a:pt x="122179" y="50816"/>
                </a:lnTo>
                <a:lnTo>
                  <a:pt x="122179" y="41043"/>
                </a:lnTo>
                <a:close/>
                <a:moveTo>
                  <a:pt x="142050" y="41043"/>
                </a:moveTo>
                <a:lnTo>
                  <a:pt x="142050" y="50816"/>
                </a:lnTo>
                <a:lnTo>
                  <a:pt x="132377" y="50816"/>
                </a:lnTo>
                <a:lnTo>
                  <a:pt x="132377" y="41043"/>
                </a:lnTo>
                <a:close/>
                <a:moveTo>
                  <a:pt x="152173" y="41043"/>
                </a:moveTo>
                <a:lnTo>
                  <a:pt x="152173" y="50816"/>
                </a:lnTo>
                <a:lnTo>
                  <a:pt x="142475" y="50816"/>
                </a:lnTo>
                <a:lnTo>
                  <a:pt x="142475" y="41043"/>
                </a:lnTo>
                <a:close/>
                <a:moveTo>
                  <a:pt x="162372" y="41043"/>
                </a:moveTo>
                <a:lnTo>
                  <a:pt x="162372" y="50816"/>
                </a:lnTo>
                <a:lnTo>
                  <a:pt x="152573" y="50816"/>
                </a:lnTo>
                <a:lnTo>
                  <a:pt x="152573" y="41043"/>
                </a:lnTo>
                <a:close/>
                <a:moveTo>
                  <a:pt x="172470" y="41043"/>
                </a:moveTo>
                <a:lnTo>
                  <a:pt x="172470" y="50816"/>
                </a:lnTo>
                <a:lnTo>
                  <a:pt x="162797" y="50816"/>
                </a:lnTo>
                <a:lnTo>
                  <a:pt x="162797" y="41043"/>
                </a:lnTo>
                <a:close/>
                <a:moveTo>
                  <a:pt x="182668" y="41043"/>
                </a:moveTo>
                <a:lnTo>
                  <a:pt x="182668" y="50816"/>
                </a:lnTo>
                <a:lnTo>
                  <a:pt x="172895" y="50816"/>
                </a:lnTo>
                <a:lnTo>
                  <a:pt x="172895" y="41043"/>
                </a:lnTo>
                <a:close/>
                <a:moveTo>
                  <a:pt x="192791" y="41043"/>
                </a:moveTo>
                <a:lnTo>
                  <a:pt x="192791" y="50816"/>
                </a:lnTo>
                <a:lnTo>
                  <a:pt x="183093" y="50816"/>
                </a:lnTo>
                <a:lnTo>
                  <a:pt x="183093" y="41043"/>
                </a:lnTo>
                <a:close/>
                <a:moveTo>
                  <a:pt x="202989" y="41043"/>
                </a:moveTo>
                <a:lnTo>
                  <a:pt x="202989" y="50816"/>
                </a:lnTo>
                <a:lnTo>
                  <a:pt x="193191" y="50816"/>
                </a:lnTo>
                <a:lnTo>
                  <a:pt x="193191" y="41043"/>
                </a:lnTo>
                <a:close/>
                <a:moveTo>
                  <a:pt x="213088" y="41043"/>
                </a:moveTo>
                <a:lnTo>
                  <a:pt x="213088" y="50816"/>
                </a:lnTo>
                <a:lnTo>
                  <a:pt x="203414" y="50816"/>
                </a:lnTo>
                <a:lnTo>
                  <a:pt x="203414" y="41043"/>
                </a:lnTo>
                <a:close/>
                <a:moveTo>
                  <a:pt x="223286" y="41043"/>
                </a:moveTo>
                <a:lnTo>
                  <a:pt x="223286" y="50816"/>
                </a:lnTo>
                <a:lnTo>
                  <a:pt x="213513" y="50816"/>
                </a:lnTo>
                <a:lnTo>
                  <a:pt x="213513" y="41043"/>
                </a:lnTo>
                <a:close/>
                <a:moveTo>
                  <a:pt x="233409" y="41043"/>
                </a:moveTo>
                <a:lnTo>
                  <a:pt x="233409" y="50816"/>
                </a:lnTo>
                <a:lnTo>
                  <a:pt x="223611" y="50816"/>
                </a:lnTo>
                <a:lnTo>
                  <a:pt x="223611" y="41043"/>
                </a:lnTo>
                <a:close/>
                <a:moveTo>
                  <a:pt x="243507" y="41043"/>
                </a:moveTo>
                <a:lnTo>
                  <a:pt x="243507" y="50816"/>
                </a:lnTo>
                <a:lnTo>
                  <a:pt x="233809" y="50816"/>
                </a:lnTo>
                <a:lnTo>
                  <a:pt x="233809" y="41043"/>
                </a:lnTo>
                <a:close/>
                <a:moveTo>
                  <a:pt x="253706" y="41043"/>
                </a:moveTo>
                <a:lnTo>
                  <a:pt x="253706" y="50816"/>
                </a:lnTo>
                <a:lnTo>
                  <a:pt x="243907" y="50816"/>
                </a:lnTo>
                <a:lnTo>
                  <a:pt x="243907" y="41043"/>
                </a:lnTo>
                <a:close/>
                <a:moveTo>
                  <a:pt x="263804" y="41043"/>
                </a:moveTo>
                <a:lnTo>
                  <a:pt x="263804" y="50816"/>
                </a:lnTo>
                <a:lnTo>
                  <a:pt x="254131" y="50816"/>
                </a:lnTo>
                <a:lnTo>
                  <a:pt x="254131" y="41043"/>
                </a:lnTo>
                <a:close/>
                <a:moveTo>
                  <a:pt x="274027" y="41043"/>
                </a:moveTo>
                <a:lnTo>
                  <a:pt x="274027" y="50816"/>
                </a:lnTo>
                <a:lnTo>
                  <a:pt x="264229" y="50816"/>
                </a:lnTo>
                <a:lnTo>
                  <a:pt x="264229" y="41043"/>
                </a:lnTo>
                <a:close/>
                <a:moveTo>
                  <a:pt x="284125" y="41043"/>
                </a:moveTo>
                <a:lnTo>
                  <a:pt x="284125" y="50816"/>
                </a:lnTo>
                <a:lnTo>
                  <a:pt x="274427" y="50816"/>
                </a:lnTo>
                <a:lnTo>
                  <a:pt x="274427" y="41043"/>
                </a:lnTo>
                <a:close/>
                <a:moveTo>
                  <a:pt x="10098" y="51241"/>
                </a:moveTo>
                <a:lnTo>
                  <a:pt x="10098" y="60914"/>
                </a:lnTo>
                <a:lnTo>
                  <a:pt x="425" y="60914"/>
                </a:lnTo>
                <a:lnTo>
                  <a:pt x="425" y="51241"/>
                </a:lnTo>
                <a:close/>
                <a:moveTo>
                  <a:pt x="20321" y="51241"/>
                </a:moveTo>
                <a:lnTo>
                  <a:pt x="20321" y="60914"/>
                </a:lnTo>
                <a:lnTo>
                  <a:pt x="10523" y="60914"/>
                </a:lnTo>
                <a:lnTo>
                  <a:pt x="10523" y="51241"/>
                </a:lnTo>
                <a:close/>
                <a:moveTo>
                  <a:pt x="30420" y="51241"/>
                </a:moveTo>
                <a:lnTo>
                  <a:pt x="30420" y="60914"/>
                </a:lnTo>
                <a:lnTo>
                  <a:pt x="20721" y="60914"/>
                </a:lnTo>
                <a:lnTo>
                  <a:pt x="20721" y="51241"/>
                </a:lnTo>
                <a:close/>
                <a:moveTo>
                  <a:pt x="40618" y="51241"/>
                </a:moveTo>
                <a:lnTo>
                  <a:pt x="40618" y="60914"/>
                </a:lnTo>
                <a:lnTo>
                  <a:pt x="30820" y="60914"/>
                </a:lnTo>
                <a:lnTo>
                  <a:pt x="30820" y="51241"/>
                </a:lnTo>
                <a:close/>
                <a:moveTo>
                  <a:pt x="50716" y="51241"/>
                </a:moveTo>
                <a:lnTo>
                  <a:pt x="50716" y="60914"/>
                </a:lnTo>
                <a:lnTo>
                  <a:pt x="41043" y="60914"/>
                </a:lnTo>
                <a:lnTo>
                  <a:pt x="41043" y="51241"/>
                </a:lnTo>
                <a:close/>
                <a:moveTo>
                  <a:pt x="60939" y="51241"/>
                </a:moveTo>
                <a:lnTo>
                  <a:pt x="60939" y="60914"/>
                </a:lnTo>
                <a:lnTo>
                  <a:pt x="51141" y="60914"/>
                </a:lnTo>
                <a:lnTo>
                  <a:pt x="51141" y="51241"/>
                </a:lnTo>
                <a:close/>
                <a:moveTo>
                  <a:pt x="71038" y="51241"/>
                </a:moveTo>
                <a:lnTo>
                  <a:pt x="71038" y="60914"/>
                </a:lnTo>
                <a:lnTo>
                  <a:pt x="61239" y="60914"/>
                </a:lnTo>
                <a:lnTo>
                  <a:pt x="61239" y="51241"/>
                </a:lnTo>
                <a:close/>
                <a:moveTo>
                  <a:pt x="81136" y="51241"/>
                </a:moveTo>
                <a:lnTo>
                  <a:pt x="81136" y="60914"/>
                </a:lnTo>
                <a:lnTo>
                  <a:pt x="71438" y="60914"/>
                </a:lnTo>
                <a:lnTo>
                  <a:pt x="71438" y="51241"/>
                </a:lnTo>
                <a:close/>
                <a:moveTo>
                  <a:pt x="91334" y="51241"/>
                </a:moveTo>
                <a:lnTo>
                  <a:pt x="91334" y="60914"/>
                </a:lnTo>
                <a:lnTo>
                  <a:pt x="81561" y="60914"/>
                </a:lnTo>
                <a:lnTo>
                  <a:pt x="81561" y="51241"/>
                </a:lnTo>
                <a:close/>
                <a:moveTo>
                  <a:pt x="101432" y="51241"/>
                </a:moveTo>
                <a:lnTo>
                  <a:pt x="101432" y="60914"/>
                </a:lnTo>
                <a:lnTo>
                  <a:pt x="91759" y="60914"/>
                </a:lnTo>
                <a:lnTo>
                  <a:pt x="91759" y="51241"/>
                </a:lnTo>
                <a:close/>
                <a:moveTo>
                  <a:pt x="111655" y="51241"/>
                </a:moveTo>
                <a:lnTo>
                  <a:pt x="111655" y="60914"/>
                </a:lnTo>
                <a:lnTo>
                  <a:pt x="101857" y="60914"/>
                </a:lnTo>
                <a:lnTo>
                  <a:pt x="101857" y="51241"/>
                </a:lnTo>
                <a:close/>
                <a:moveTo>
                  <a:pt x="121754" y="51241"/>
                </a:moveTo>
                <a:lnTo>
                  <a:pt x="121754" y="60914"/>
                </a:lnTo>
                <a:lnTo>
                  <a:pt x="112055" y="60914"/>
                </a:lnTo>
                <a:lnTo>
                  <a:pt x="112055" y="51241"/>
                </a:lnTo>
                <a:close/>
                <a:moveTo>
                  <a:pt x="131952" y="51241"/>
                </a:moveTo>
                <a:lnTo>
                  <a:pt x="131952" y="60914"/>
                </a:lnTo>
                <a:lnTo>
                  <a:pt x="122179" y="60914"/>
                </a:lnTo>
                <a:lnTo>
                  <a:pt x="122179" y="51241"/>
                </a:lnTo>
                <a:close/>
                <a:moveTo>
                  <a:pt x="142050" y="51241"/>
                </a:moveTo>
                <a:lnTo>
                  <a:pt x="142050" y="60914"/>
                </a:lnTo>
                <a:lnTo>
                  <a:pt x="132377" y="60914"/>
                </a:lnTo>
                <a:lnTo>
                  <a:pt x="132377" y="51241"/>
                </a:lnTo>
                <a:close/>
                <a:moveTo>
                  <a:pt x="152173" y="51241"/>
                </a:moveTo>
                <a:lnTo>
                  <a:pt x="152173" y="60914"/>
                </a:lnTo>
                <a:lnTo>
                  <a:pt x="142475" y="60914"/>
                </a:lnTo>
                <a:lnTo>
                  <a:pt x="142475" y="51241"/>
                </a:lnTo>
                <a:close/>
                <a:moveTo>
                  <a:pt x="162372" y="51241"/>
                </a:moveTo>
                <a:lnTo>
                  <a:pt x="162372" y="60914"/>
                </a:lnTo>
                <a:lnTo>
                  <a:pt x="152573" y="60914"/>
                </a:lnTo>
                <a:lnTo>
                  <a:pt x="152573" y="51241"/>
                </a:lnTo>
                <a:close/>
                <a:moveTo>
                  <a:pt x="172470" y="51241"/>
                </a:moveTo>
                <a:lnTo>
                  <a:pt x="172470" y="60914"/>
                </a:lnTo>
                <a:lnTo>
                  <a:pt x="162797" y="60914"/>
                </a:lnTo>
                <a:lnTo>
                  <a:pt x="162797" y="51241"/>
                </a:lnTo>
                <a:close/>
                <a:moveTo>
                  <a:pt x="182668" y="51241"/>
                </a:moveTo>
                <a:lnTo>
                  <a:pt x="182668" y="60914"/>
                </a:lnTo>
                <a:lnTo>
                  <a:pt x="172895" y="60914"/>
                </a:lnTo>
                <a:lnTo>
                  <a:pt x="172895" y="51241"/>
                </a:lnTo>
                <a:close/>
                <a:moveTo>
                  <a:pt x="192791" y="51241"/>
                </a:moveTo>
                <a:lnTo>
                  <a:pt x="192791" y="60914"/>
                </a:lnTo>
                <a:lnTo>
                  <a:pt x="183093" y="60914"/>
                </a:lnTo>
                <a:lnTo>
                  <a:pt x="183093" y="51241"/>
                </a:lnTo>
                <a:close/>
                <a:moveTo>
                  <a:pt x="202989" y="51241"/>
                </a:moveTo>
                <a:lnTo>
                  <a:pt x="202989" y="60914"/>
                </a:lnTo>
                <a:lnTo>
                  <a:pt x="193191" y="60914"/>
                </a:lnTo>
                <a:lnTo>
                  <a:pt x="193191" y="51241"/>
                </a:lnTo>
                <a:close/>
                <a:moveTo>
                  <a:pt x="213088" y="51241"/>
                </a:moveTo>
                <a:lnTo>
                  <a:pt x="213088" y="60914"/>
                </a:lnTo>
                <a:lnTo>
                  <a:pt x="203414" y="60914"/>
                </a:lnTo>
                <a:lnTo>
                  <a:pt x="203414" y="51241"/>
                </a:lnTo>
                <a:close/>
                <a:moveTo>
                  <a:pt x="223286" y="51241"/>
                </a:moveTo>
                <a:lnTo>
                  <a:pt x="223286" y="60914"/>
                </a:lnTo>
                <a:lnTo>
                  <a:pt x="213513" y="60914"/>
                </a:lnTo>
                <a:lnTo>
                  <a:pt x="213513" y="51241"/>
                </a:lnTo>
                <a:close/>
                <a:moveTo>
                  <a:pt x="233409" y="51241"/>
                </a:moveTo>
                <a:lnTo>
                  <a:pt x="233409" y="60914"/>
                </a:lnTo>
                <a:lnTo>
                  <a:pt x="223611" y="60914"/>
                </a:lnTo>
                <a:lnTo>
                  <a:pt x="223611" y="51241"/>
                </a:lnTo>
                <a:close/>
                <a:moveTo>
                  <a:pt x="243507" y="51241"/>
                </a:moveTo>
                <a:lnTo>
                  <a:pt x="243507" y="60914"/>
                </a:lnTo>
                <a:lnTo>
                  <a:pt x="233809" y="60914"/>
                </a:lnTo>
                <a:lnTo>
                  <a:pt x="233809" y="51241"/>
                </a:lnTo>
                <a:close/>
                <a:moveTo>
                  <a:pt x="253706" y="51241"/>
                </a:moveTo>
                <a:lnTo>
                  <a:pt x="253706" y="60914"/>
                </a:lnTo>
                <a:lnTo>
                  <a:pt x="243907" y="60914"/>
                </a:lnTo>
                <a:lnTo>
                  <a:pt x="243907" y="51241"/>
                </a:lnTo>
                <a:close/>
                <a:moveTo>
                  <a:pt x="263804" y="51241"/>
                </a:moveTo>
                <a:lnTo>
                  <a:pt x="263804" y="60914"/>
                </a:lnTo>
                <a:lnTo>
                  <a:pt x="254131" y="60914"/>
                </a:lnTo>
                <a:lnTo>
                  <a:pt x="254131" y="51241"/>
                </a:lnTo>
                <a:close/>
                <a:moveTo>
                  <a:pt x="274027" y="51241"/>
                </a:moveTo>
                <a:lnTo>
                  <a:pt x="274027" y="60914"/>
                </a:lnTo>
                <a:lnTo>
                  <a:pt x="264229" y="60914"/>
                </a:lnTo>
                <a:lnTo>
                  <a:pt x="264229" y="51241"/>
                </a:lnTo>
                <a:close/>
                <a:moveTo>
                  <a:pt x="284125" y="51241"/>
                </a:moveTo>
                <a:lnTo>
                  <a:pt x="284125" y="60914"/>
                </a:lnTo>
                <a:lnTo>
                  <a:pt x="274427" y="60914"/>
                </a:lnTo>
                <a:lnTo>
                  <a:pt x="274427" y="51241"/>
                </a:lnTo>
                <a:close/>
                <a:moveTo>
                  <a:pt x="10098" y="61339"/>
                </a:moveTo>
                <a:lnTo>
                  <a:pt x="10098" y="71137"/>
                </a:lnTo>
                <a:lnTo>
                  <a:pt x="425" y="71137"/>
                </a:lnTo>
                <a:lnTo>
                  <a:pt x="425" y="61339"/>
                </a:lnTo>
                <a:close/>
                <a:moveTo>
                  <a:pt x="20321" y="61339"/>
                </a:moveTo>
                <a:lnTo>
                  <a:pt x="20321" y="71137"/>
                </a:lnTo>
                <a:lnTo>
                  <a:pt x="10523" y="71137"/>
                </a:lnTo>
                <a:lnTo>
                  <a:pt x="10523" y="61339"/>
                </a:lnTo>
                <a:close/>
                <a:moveTo>
                  <a:pt x="30420" y="61339"/>
                </a:moveTo>
                <a:lnTo>
                  <a:pt x="30420" y="71137"/>
                </a:lnTo>
                <a:lnTo>
                  <a:pt x="20721" y="71137"/>
                </a:lnTo>
                <a:lnTo>
                  <a:pt x="20721" y="61339"/>
                </a:lnTo>
                <a:close/>
                <a:moveTo>
                  <a:pt x="40618" y="61339"/>
                </a:moveTo>
                <a:lnTo>
                  <a:pt x="40618" y="71137"/>
                </a:lnTo>
                <a:lnTo>
                  <a:pt x="30820" y="71137"/>
                </a:lnTo>
                <a:lnTo>
                  <a:pt x="30820" y="61339"/>
                </a:lnTo>
                <a:close/>
                <a:moveTo>
                  <a:pt x="50716" y="61339"/>
                </a:moveTo>
                <a:lnTo>
                  <a:pt x="50716" y="71137"/>
                </a:lnTo>
                <a:lnTo>
                  <a:pt x="41043" y="71137"/>
                </a:lnTo>
                <a:lnTo>
                  <a:pt x="41043" y="61339"/>
                </a:lnTo>
                <a:close/>
                <a:moveTo>
                  <a:pt x="60939" y="61339"/>
                </a:moveTo>
                <a:lnTo>
                  <a:pt x="60939" y="71137"/>
                </a:lnTo>
                <a:lnTo>
                  <a:pt x="51141" y="71137"/>
                </a:lnTo>
                <a:lnTo>
                  <a:pt x="51141" y="61339"/>
                </a:lnTo>
                <a:close/>
                <a:moveTo>
                  <a:pt x="71038" y="61339"/>
                </a:moveTo>
                <a:lnTo>
                  <a:pt x="71038" y="71137"/>
                </a:lnTo>
                <a:lnTo>
                  <a:pt x="61239" y="71137"/>
                </a:lnTo>
                <a:lnTo>
                  <a:pt x="61239" y="61339"/>
                </a:lnTo>
                <a:close/>
                <a:moveTo>
                  <a:pt x="81136" y="61339"/>
                </a:moveTo>
                <a:lnTo>
                  <a:pt x="81136" y="71137"/>
                </a:lnTo>
                <a:lnTo>
                  <a:pt x="71438" y="71137"/>
                </a:lnTo>
                <a:lnTo>
                  <a:pt x="71438" y="61339"/>
                </a:lnTo>
                <a:close/>
                <a:moveTo>
                  <a:pt x="91334" y="61339"/>
                </a:moveTo>
                <a:lnTo>
                  <a:pt x="91334" y="71137"/>
                </a:lnTo>
                <a:lnTo>
                  <a:pt x="81561" y="71137"/>
                </a:lnTo>
                <a:lnTo>
                  <a:pt x="81561" y="61339"/>
                </a:lnTo>
                <a:close/>
                <a:moveTo>
                  <a:pt x="101432" y="61339"/>
                </a:moveTo>
                <a:lnTo>
                  <a:pt x="101432" y="71137"/>
                </a:lnTo>
                <a:lnTo>
                  <a:pt x="91759" y="71137"/>
                </a:lnTo>
                <a:lnTo>
                  <a:pt x="91759" y="61339"/>
                </a:lnTo>
                <a:close/>
                <a:moveTo>
                  <a:pt x="111655" y="61339"/>
                </a:moveTo>
                <a:lnTo>
                  <a:pt x="111655" y="71137"/>
                </a:lnTo>
                <a:lnTo>
                  <a:pt x="101857" y="71137"/>
                </a:lnTo>
                <a:lnTo>
                  <a:pt x="101857" y="61339"/>
                </a:lnTo>
                <a:close/>
                <a:moveTo>
                  <a:pt x="121754" y="61339"/>
                </a:moveTo>
                <a:lnTo>
                  <a:pt x="121754" y="71137"/>
                </a:lnTo>
                <a:lnTo>
                  <a:pt x="112055" y="71137"/>
                </a:lnTo>
                <a:lnTo>
                  <a:pt x="112055" y="61339"/>
                </a:lnTo>
                <a:close/>
                <a:moveTo>
                  <a:pt x="131952" y="61339"/>
                </a:moveTo>
                <a:lnTo>
                  <a:pt x="131952" y="71137"/>
                </a:lnTo>
                <a:lnTo>
                  <a:pt x="122179" y="71137"/>
                </a:lnTo>
                <a:lnTo>
                  <a:pt x="122179" y="61339"/>
                </a:lnTo>
                <a:close/>
                <a:moveTo>
                  <a:pt x="142050" y="61339"/>
                </a:moveTo>
                <a:lnTo>
                  <a:pt x="142050" y="71137"/>
                </a:lnTo>
                <a:lnTo>
                  <a:pt x="132377" y="71137"/>
                </a:lnTo>
                <a:lnTo>
                  <a:pt x="132377" y="61339"/>
                </a:lnTo>
                <a:close/>
                <a:moveTo>
                  <a:pt x="152173" y="61339"/>
                </a:moveTo>
                <a:lnTo>
                  <a:pt x="152173" y="71137"/>
                </a:lnTo>
                <a:lnTo>
                  <a:pt x="142475" y="71137"/>
                </a:lnTo>
                <a:lnTo>
                  <a:pt x="142475" y="61339"/>
                </a:lnTo>
                <a:close/>
                <a:moveTo>
                  <a:pt x="162372" y="61339"/>
                </a:moveTo>
                <a:lnTo>
                  <a:pt x="162372" y="71137"/>
                </a:lnTo>
                <a:lnTo>
                  <a:pt x="152573" y="71137"/>
                </a:lnTo>
                <a:lnTo>
                  <a:pt x="152573" y="61339"/>
                </a:lnTo>
                <a:close/>
                <a:moveTo>
                  <a:pt x="172470" y="61339"/>
                </a:moveTo>
                <a:lnTo>
                  <a:pt x="172470" y="71137"/>
                </a:lnTo>
                <a:lnTo>
                  <a:pt x="162797" y="71137"/>
                </a:lnTo>
                <a:lnTo>
                  <a:pt x="162797" y="61339"/>
                </a:lnTo>
                <a:close/>
                <a:moveTo>
                  <a:pt x="182668" y="61339"/>
                </a:moveTo>
                <a:lnTo>
                  <a:pt x="182668" y="71137"/>
                </a:lnTo>
                <a:lnTo>
                  <a:pt x="172895" y="71137"/>
                </a:lnTo>
                <a:lnTo>
                  <a:pt x="172895" y="61339"/>
                </a:lnTo>
                <a:close/>
                <a:moveTo>
                  <a:pt x="192791" y="61339"/>
                </a:moveTo>
                <a:lnTo>
                  <a:pt x="192791" y="71137"/>
                </a:lnTo>
                <a:lnTo>
                  <a:pt x="183093" y="71137"/>
                </a:lnTo>
                <a:lnTo>
                  <a:pt x="183093" y="61339"/>
                </a:lnTo>
                <a:close/>
                <a:moveTo>
                  <a:pt x="202989" y="61339"/>
                </a:moveTo>
                <a:lnTo>
                  <a:pt x="202989" y="71137"/>
                </a:lnTo>
                <a:lnTo>
                  <a:pt x="193191" y="71137"/>
                </a:lnTo>
                <a:lnTo>
                  <a:pt x="193191" y="61339"/>
                </a:lnTo>
                <a:close/>
                <a:moveTo>
                  <a:pt x="213088" y="61339"/>
                </a:moveTo>
                <a:lnTo>
                  <a:pt x="213088" y="71137"/>
                </a:lnTo>
                <a:lnTo>
                  <a:pt x="203414" y="71137"/>
                </a:lnTo>
                <a:lnTo>
                  <a:pt x="203414" y="61339"/>
                </a:lnTo>
                <a:close/>
                <a:moveTo>
                  <a:pt x="223286" y="61339"/>
                </a:moveTo>
                <a:lnTo>
                  <a:pt x="223286" y="71137"/>
                </a:lnTo>
                <a:lnTo>
                  <a:pt x="213513" y="71137"/>
                </a:lnTo>
                <a:lnTo>
                  <a:pt x="213513" y="61339"/>
                </a:lnTo>
                <a:close/>
                <a:moveTo>
                  <a:pt x="233409" y="61339"/>
                </a:moveTo>
                <a:lnTo>
                  <a:pt x="233409" y="71137"/>
                </a:lnTo>
                <a:lnTo>
                  <a:pt x="223611" y="71137"/>
                </a:lnTo>
                <a:lnTo>
                  <a:pt x="223611" y="61339"/>
                </a:lnTo>
                <a:close/>
                <a:moveTo>
                  <a:pt x="243507" y="61339"/>
                </a:moveTo>
                <a:lnTo>
                  <a:pt x="243507" y="71137"/>
                </a:lnTo>
                <a:lnTo>
                  <a:pt x="233809" y="71137"/>
                </a:lnTo>
                <a:lnTo>
                  <a:pt x="233809" y="61339"/>
                </a:lnTo>
                <a:close/>
                <a:moveTo>
                  <a:pt x="253706" y="61339"/>
                </a:moveTo>
                <a:lnTo>
                  <a:pt x="253706" y="71137"/>
                </a:lnTo>
                <a:lnTo>
                  <a:pt x="243907" y="71137"/>
                </a:lnTo>
                <a:lnTo>
                  <a:pt x="243907" y="61339"/>
                </a:lnTo>
                <a:close/>
                <a:moveTo>
                  <a:pt x="263804" y="61339"/>
                </a:moveTo>
                <a:lnTo>
                  <a:pt x="263804" y="71137"/>
                </a:lnTo>
                <a:lnTo>
                  <a:pt x="254131" y="71137"/>
                </a:lnTo>
                <a:lnTo>
                  <a:pt x="254131" y="61339"/>
                </a:lnTo>
                <a:close/>
                <a:moveTo>
                  <a:pt x="274027" y="61339"/>
                </a:moveTo>
                <a:lnTo>
                  <a:pt x="274027" y="71137"/>
                </a:lnTo>
                <a:lnTo>
                  <a:pt x="264229" y="71137"/>
                </a:lnTo>
                <a:lnTo>
                  <a:pt x="264229" y="61339"/>
                </a:lnTo>
                <a:close/>
                <a:moveTo>
                  <a:pt x="284125" y="61339"/>
                </a:moveTo>
                <a:lnTo>
                  <a:pt x="284125" y="71137"/>
                </a:lnTo>
                <a:lnTo>
                  <a:pt x="274427" y="71137"/>
                </a:lnTo>
                <a:lnTo>
                  <a:pt x="274427" y="61339"/>
                </a:lnTo>
                <a:close/>
                <a:moveTo>
                  <a:pt x="10098" y="71537"/>
                </a:moveTo>
                <a:lnTo>
                  <a:pt x="10098" y="81236"/>
                </a:lnTo>
                <a:lnTo>
                  <a:pt x="425" y="81236"/>
                </a:lnTo>
                <a:lnTo>
                  <a:pt x="425" y="71537"/>
                </a:lnTo>
                <a:close/>
                <a:moveTo>
                  <a:pt x="20321" y="71537"/>
                </a:moveTo>
                <a:lnTo>
                  <a:pt x="20321" y="81236"/>
                </a:lnTo>
                <a:lnTo>
                  <a:pt x="10523" y="81236"/>
                </a:lnTo>
                <a:lnTo>
                  <a:pt x="10523" y="71537"/>
                </a:lnTo>
                <a:close/>
                <a:moveTo>
                  <a:pt x="30420" y="71537"/>
                </a:moveTo>
                <a:lnTo>
                  <a:pt x="30420" y="81236"/>
                </a:lnTo>
                <a:lnTo>
                  <a:pt x="20721" y="81236"/>
                </a:lnTo>
                <a:lnTo>
                  <a:pt x="20721" y="71537"/>
                </a:lnTo>
                <a:close/>
                <a:moveTo>
                  <a:pt x="40618" y="71537"/>
                </a:moveTo>
                <a:lnTo>
                  <a:pt x="40618" y="81236"/>
                </a:lnTo>
                <a:lnTo>
                  <a:pt x="30820" y="81236"/>
                </a:lnTo>
                <a:lnTo>
                  <a:pt x="30820" y="71537"/>
                </a:lnTo>
                <a:close/>
                <a:moveTo>
                  <a:pt x="50716" y="71537"/>
                </a:moveTo>
                <a:lnTo>
                  <a:pt x="50716" y="81236"/>
                </a:lnTo>
                <a:lnTo>
                  <a:pt x="41043" y="81236"/>
                </a:lnTo>
                <a:lnTo>
                  <a:pt x="41043" y="71537"/>
                </a:lnTo>
                <a:close/>
                <a:moveTo>
                  <a:pt x="60939" y="71537"/>
                </a:moveTo>
                <a:lnTo>
                  <a:pt x="60939" y="81236"/>
                </a:lnTo>
                <a:lnTo>
                  <a:pt x="51141" y="81236"/>
                </a:lnTo>
                <a:lnTo>
                  <a:pt x="51141" y="71537"/>
                </a:lnTo>
                <a:close/>
                <a:moveTo>
                  <a:pt x="71038" y="71537"/>
                </a:moveTo>
                <a:lnTo>
                  <a:pt x="71038" y="81236"/>
                </a:lnTo>
                <a:lnTo>
                  <a:pt x="61239" y="81236"/>
                </a:lnTo>
                <a:lnTo>
                  <a:pt x="61239" y="71537"/>
                </a:lnTo>
                <a:close/>
                <a:moveTo>
                  <a:pt x="81136" y="71537"/>
                </a:moveTo>
                <a:lnTo>
                  <a:pt x="81136" y="81236"/>
                </a:lnTo>
                <a:lnTo>
                  <a:pt x="71438" y="81236"/>
                </a:lnTo>
                <a:lnTo>
                  <a:pt x="71438" y="71537"/>
                </a:lnTo>
                <a:close/>
                <a:moveTo>
                  <a:pt x="91334" y="71537"/>
                </a:moveTo>
                <a:lnTo>
                  <a:pt x="91334" y="81236"/>
                </a:lnTo>
                <a:lnTo>
                  <a:pt x="81561" y="81236"/>
                </a:lnTo>
                <a:lnTo>
                  <a:pt x="81561" y="71537"/>
                </a:lnTo>
                <a:close/>
                <a:moveTo>
                  <a:pt x="101432" y="71537"/>
                </a:moveTo>
                <a:lnTo>
                  <a:pt x="101432" y="81236"/>
                </a:lnTo>
                <a:lnTo>
                  <a:pt x="91759" y="81236"/>
                </a:lnTo>
                <a:lnTo>
                  <a:pt x="91759" y="71537"/>
                </a:lnTo>
                <a:close/>
                <a:moveTo>
                  <a:pt x="111655" y="71537"/>
                </a:moveTo>
                <a:lnTo>
                  <a:pt x="111655" y="81236"/>
                </a:lnTo>
                <a:lnTo>
                  <a:pt x="101857" y="81236"/>
                </a:lnTo>
                <a:lnTo>
                  <a:pt x="101857" y="71537"/>
                </a:lnTo>
                <a:close/>
                <a:moveTo>
                  <a:pt x="121754" y="71537"/>
                </a:moveTo>
                <a:lnTo>
                  <a:pt x="121754" y="81236"/>
                </a:lnTo>
                <a:lnTo>
                  <a:pt x="112055" y="81236"/>
                </a:lnTo>
                <a:lnTo>
                  <a:pt x="112055" y="71537"/>
                </a:lnTo>
                <a:close/>
                <a:moveTo>
                  <a:pt x="131952" y="71537"/>
                </a:moveTo>
                <a:lnTo>
                  <a:pt x="131952" y="81236"/>
                </a:lnTo>
                <a:lnTo>
                  <a:pt x="122179" y="81236"/>
                </a:lnTo>
                <a:lnTo>
                  <a:pt x="122179" y="71537"/>
                </a:lnTo>
                <a:close/>
                <a:moveTo>
                  <a:pt x="142050" y="71537"/>
                </a:moveTo>
                <a:lnTo>
                  <a:pt x="142050" y="81236"/>
                </a:lnTo>
                <a:lnTo>
                  <a:pt x="132377" y="81236"/>
                </a:lnTo>
                <a:lnTo>
                  <a:pt x="132377" y="71537"/>
                </a:lnTo>
                <a:close/>
                <a:moveTo>
                  <a:pt x="152173" y="71537"/>
                </a:moveTo>
                <a:lnTo>
                  <a:pt x="152173" y="81236"/>
                </a:lnTo>
                <a:lnTo>
                  <a:pt x="142475" y="81236"/>
                </a:lnTo>
                <a:lnTo>
                  <a:pt x="142475" y="71537"/>
                </a:lnTo>
                <a:close/>
                <a:moveTo>
                  <a:pt x="162372" y="71537"/>
                </a:moveTo>
                <a:lnTo>
                  <a:pt x="162372" y="81236"/>
                </a:lnTo>
                <a:lnTo>
                  <a:pt x="152573" y="81236"/>
                </a:lnTo>
                <a:lnTo>
                  <a:pt x="152573" y="71537"/>
                </a:lnTo>
                <a:close/>
                <a:moveTo>
                  <a:pt x="172470" y="71537"/>
                </a:moveTo>
                <a:lnTo>
                  <a:pt x="172470" y="81236"/>
                </a:lnTo>
                <a:lnTo>
                  <a:pt x="162797" y="81236"/>
                </a:lnTo>
                <a:lnTo>
                  <a:pt x="162797" y="71537"/>
                </a:lnTo>
                <a:close/>
                <a:moveTo>
                  <a:pt x="182668" y="71537"/>
                </a:moveTo>
                <a:lnTo>
                  <a:pt x="182668" y="81236"/>
                </a:lnTo>
                <a:lnTo>
                  <a:pt x="172895" y="81236"/>
                </a:lnTo>
                <a:lnTo>
                  <a:pt x="172895" y="71537"/>
                </a:lnTo>
                <a:close/>
                <a:moveTo>
                  <a:pt x="192791" y="71537"/>
                </a:moveTo>
                <a:lnTo>
                  <a:pt x="192791" y="81236"/>
                </a:lnTo>
                <a:lnTo>
                  <a:pt x="183093" y="81236"/>
                </a:lnTo>
                <a:lnTo>
                  <a:pt x="183093" y="71537"/>
                </a:lnTo>
                <a:close/>
                <a:moveTo>
                  <a:pt x="202989" y="71537"/>
                </a:moveTo>
                <a:lnTo>
                  <a:pt x="202989" y="81236"/>
                </a:lnTo>
                <a:lnTo>
                  <a:pt x="193191" y="81236"/>
                </a:lnTo>
                <a:lnTo>
                  <a:pt x="193191" y="71537"/>
                </a:lnTo>
                <a:close/>
                <a:moveTo>
                  <a:pt x="213088" y="71537"/>
                </a:moveTo>
                <a:lnTo>
                  <a:pt x="213088" y="81236"/>
                </a:lnTo>
                <a:lnTo>
                  <a:pt x="203414" y="81236"/>
                </a:lnTo>
                <a:lnTo>
                  <a:pt x="203414" y="71537"/>
                </a:lnTo>
                <a:close/>
                <a:moveTo>
                  <a:pt x="223286" y="71537"/>
                </a:moveTo>
                <a:lnTo>
                  <a:pt x="223286" y="81236"/>
                </a:lnTo>
                <a:lnTo>
                  <a:pt x="213513" y="81236"/>
                </a:lnTo>
                <a:lnTo>
                  <a:pt x="213513" y="71537"/>
                </a:lnTo>
                <a:close/>
                <a:moveTo>
                  <a:pt x="233409" y="71537"/>
                </a:moveTo>
                <a:lnTo>
                  <a:pt x="233409" y="81236"/>
                </a:lnTo>
                <a:lnTo>
                  <a:pt x="223611" y="81236"/>
                </a:lnTo>
                <a:lnTo>
                  <a:pt x="223611" y="71537"/>
                </a:lnTo>
                <a:close/>
                <a:moveTo>
                  <a:pt x="243507" y="71537"/>
                </a:moveTo>
                <a:lnTo>
                  <a:pt x="243507" y="81236"/>
                </a:lnTo>
                <a:lnTo>
                  <a:pt x="233809" y="81236"/>
                </a:lnTo>
                <a:lnTo>
                  <a:pt x="233809" y="71537"/>
                </a:lnTo>
                <a:close/>
                <a:moveTo>
                  <a:pt x="253706" y="71537"/>
                </a:moveTo>
                <a:lnTo>
                  <a:pt x="253706" y="81236"/>
                </a:lnTo>
                <a:lnTo>
                  <a:pt x="243907" y="81236"/>
                </a:lnTo>
                <a:lnTo>
                  <a:pt x="243907" y="71537"/>
                </a:lnTo>
                <a:close/>
                <a:moveTo>
                  <a:pt x="263804" y="71537"/>
                </a:moveTo>
                <a:lnTo>
                  <a:pt x="263804" y="81236"/>
                </a:lnTo>
                <a:lnTo>
                  <a:pt x="254131" y="81236"/>
                </a:lnTo>
                <a:lnTo>
                  <a:pt x="254131" y="71537"/>
                </a:lnTo>
                <a:close/>
                <a:moveTo>
                  <a:pt x="274027" y="71537"/>
                </a:moveTo>
                <a:lnTo>
                  <a:pt x="274027" y="81236"/>
                </a:lnTo>
                <a:lnTo>
                  <a:pt x="264229" y="81236"/>
                </a:lnTo>
                <a:lnTo>
                  <a:pt x="264229" y="71537"/>
                </a:lnTo>
                <a:close/>
                <a:moveTo>
                  <a:pt x="284125" y="71537"/>
                </a:moveTo>
                <a:lnTo>
                  <a:pt x="284125" y="81236"/>
                </a:lnTo>
                <a:lnTo>
                  <a:pt x="274427" y="81236"/>
                </a:lnTo>
                <a:lnTo>
                  <a:pt x="274427" y="71537"/>
                </a:lnTo>
                <a:close/>
                <a:moveTo>
                  <a:pt x="10098" y="81660"/>
                </a:moveTo>
                <a:lnTo>
                  <a:pt x="10098" y="91334"/>
                </a:lnTo>
                <a:lnTo>
                  <a:pt x="425" y="91334"/>
                </a:lnTo>
                <a:lnTo>
                  <a:pt x="425" y="81660"/>
                </a:lnTo>
                <a:close/>
                <a:moveTo>
                  <a:pt x="20321" y="81660"/>
                </a:moveTo>
                <a:lnTo>
                  <a:pt x="20321" y="91334"/>
                </a:lnTo>
                <a:lnTo>
                  <a:pt x="10523" y="91334"/>
                </a:lnTo>
                <a:lnTo>
                  <a:pt x="10523" y="81660"/>
                </a:lnTo>
                <a:close/>
                <a:moveTo>
                  <a:pt x="30420" y="81660"/>
                </a:moveTo>
                <a:lnTo>
                  <a:pt x="30420" y="91334"/>
                </a:lnTo>
                <a:lnTo>
                  <a:pt x="20721" y="91334"/>
                </a:lnTo>
                <a:lnTo>
                  <a:pt x="20721" y="81660"/>
                </a:lnTo>
                <a:close/>
                <a:moveTo>
                  <a:pt x="40618" y="81660"/>
                </a:moveTo>
                <a:lnTo>
                  <a:pt x="40618" y="91334"/>
                </a:lnTo>
                <a:lnTo>
                  <a:pt x="30820" y="91334"/>
                </a:lnTo>
                <a:lnTo>
                  <a:pt x="30820" y="81660"/>
                </a:lnTo>
                <a:close/>
                <a:moveTo>
                  <a:pt x="50716" y="81660"/>
                </a:moveTo>
                <a:lnTo>
                  <a:pt x="50716" y="91334"/>
                </a:lnTo>
                <a:lnTo>
                  <a:pt x="41043" y="91334"/>
                </a:lnTo>
                <a:lnTo>
                  <a:pt x="41043" y="81660"/>
                </a:lnTo>
                <a:close/>
                <a:moveTo>
                  <a:pt x="60939" y="81660"/>
                </a:moveTo>
                <a:lnTo>
                  <a:pt x="60939" y="91334"/>
                </a:lnTo>
                <a:lnTo>
                  <a:pt x="51141" y="91334"/>
                </a:lnTo>
                <a:lnTo>
                  <a:pt x="51141" y="81660"/>
                </a:lnTo>
                <a:close/>
                <a:moveTo>
                  <a:pt x="71038" y="81660"/>
                </a:moveTo>
                <a:lnTo>
                  <a:pt x="71038" y="91334"/>
                </a:lnTo>
                <a:lnTo>
                  <a:pt x="61239" y="91334"/>
                </a:lnTo>
                <a:lnTo>
                  <a:pt x="61239" y="81660"/>
                </a:lnTo>
                <a:close/>
                <a:moveTo>
                  <a:pt x="81136" y="81660"/>
                </a:moveTo>
                <a:lnTo>
                  <a:pt x="81136" y="91334"/>
                </a:lnTo>
                <a:lnTo>
                  <a:pt x="71438" y="91334"/>
                </a:lnTo>
                <a:lnTo>
                  <a:pt x="71438" y="81660"/>
                </a:lnTo>
                <a:close/>
                <a:moveTo>
                  <a:pt x="91334" y="81660"/>
                </a:moveTo>
                <a:lnTo>
                  <a:pt x="91334" y="91334"/>
                </a:lnTo>
                <a:lnTo>
                  <a:pt x="81561" y="91334"/>
                </a:lnTo>
                <a:lnTo>
                  <a:pt x="81561" y="81660"/>
                </a:lnTo>
                <a:close/>
                <a:moveTo>
                  <a:pt x="101432" y="81660"/>
                </a:moveTo>
                <a:lnTo>
                  <a:pt x="101432" y="91334"/>
                </a:lnTo>
                <a:lnTo>
                  <a:pt x="91759" y="91334"/>
                </a:lnTo>
                <a:lnTo>
                  <a:pt x="91759" y="81660"/>
                </a:lnTo>
                <a:close/>
                <a:moveTo>
                  <a:pt x="111655" y="81660"/>
                </a:moveTo>
                <a:lnTo>
                  <a:pt x="111655" y="91334"/>
                </a:lnTo>
                <a:lnTo>
                  <a:pt x="101857" y="91334"/>
                </a:lnTo>
                <a:lnTo>
                  <a:pt x="101857" y="81660"/>
                </a:lnTo>
                <a:close/>
                <a:moveTo>
                  <a:pt x="121754" y="81660"/>
                </a:moveTo>
                <a:lnTo>
                  <a:pt x="121754" y="91334"/>
                </a:lnTo>
                <a:lnTo>
                  <a:pt x="112055" y="91334"/>
                </a:lnTo>
                <a:lnTo>
                  <a:pt x="112055" y="81660"/>
                </a:lnTo>
                <a:close/>
                <a:moveTo>
                  <a:pt x="131952" y="81660"/>
                </a:moveTo>
                <a:lnTo>
                  <a:pt x="131952" y="91334"/>
                </a:lnTo>
                <a:lnTo>
                  <a:pt x="122179" y="91334"/>
                </a:lnTo>
                <a:lnTo>
                  <a:pt x="122179" y="81660"/>
                </a:lnTo>
                <a:close/>
                <a:moveTo>
                  <a:pt x="142050" y="81660"/>
                </a:moveTo>
                <a:lnTo>
                  <a:pt x="142050" y="91334"/>
                </a:lnTo>
                <a:lnTo>
                  <a:pt x="132377" y="91334"/>
                </a:lnTo>
                <a:lnTo>
                  <a:pt x="132377" y="81660"/>
                </a:lnTo>
                <a:close/>
                <a:moveTo>
                  <a:pt x="152173" y="81660"/>
                </a:moveTo>
                <a:lnTo>
                  <a:pt x="152173" y="91334"/>
                </a:lnTo>
                <a:lnTo>
                  <a:pt x="142475" y="91334"/>
                </a:lnTo>
                <a:lnTo>
                  <a:pt x="142475" y="81660"/>
                </a:lnTo>
                <a:close/>
                <a:moveTo>
                  <a:pt x="162372" y="81660"/>
                </a:moveTo>
                <a:lnTo>
                  <a:pt x="162372" y="91334"/>
                </a:lnTo>
                <a:lnTo>
                  <a:pt x="152573" y="91334"/>
                </a:lnTo>
                <a:lnTo>
                  <a:pt x="152573" y="81660"/>
                </a:lnTo>
                <a:close/>
                <a:moveTo>
                  <a:pt x="172470" y="81660"/>
                </a:moveTo>
                <a:lnTo>
                  <a:pt x="172470" y="91334"/>
                </a:lnTo>
                <a:lnTo>
                  <a:pt x="162797" y="91334"/>
                </a:lnTo>
                <a:lnTo>
                  <a:pt x="162797" y="81660"/>
                </a:lnTo>
                <a:close/>
                <a:moveTo>
                  <a:pt x="182668" y="81660"/>
                </a:moveTo>
                <a:lnTo>
                  <a:pt x="182668" y="91334"/>
                </a:lnTo>
                <a:lnTo>
                  <a:pt x="172895" y="91334"/>
                </a:lnTo>
                <a:lnTo>
                  <a:pt x="172895" y="81660"/>
                </a:lnTo>
                <a:close/>
                <a:moveTo>
                  <a:pt x="192791" y="81660"/>
                </a:moveTo>
                <a:lnTo>
                  <a:pt x="192791" y="91334"/>
                </a:lnTo>
                <a:lnTo>
                  <a:pt x="183093" y="91334"/>
                </a:lnTo>
                <a:lnTo>
                  <a:pt x="183093" y="81660"/>
                </a:lnTo>
                <a:close/>
                <a:moveTo>
                  <a:pt x="202989" y="81660"/>
                </a:moveTo>
                <a:lnTo>
                  <a:pt x="202989" y="91334"/>
                </a:lnTo>
                <a:lnTo>
                  <a:pt x="193191" y="91334"/>
                </a:lnTo>
                <a:lnTo>
                  <a:pt x="193191" y="81660"/>
                </a:lnTo>
                <a:close/>
                <a:moveTo>
                  <a:pt x="213088" y="81660"/>
                </a:moveTo>
                <a:lnTo>
                  <a:pt x="213088" y="91334"/>
                </a:lnTo>
                <a:lnTo>
                  <a:pt x="203414" y="91334"/>
                </a:lnTo>
                <a:lnTo>
                  <a:pt x="203414" y="81660"/>
                </a:lnTo>
                <a:close/>
                <a:moveTo>
                  <a:pt x="223286" y="81660"/>
                </a:moveTo>
                <a:lnTo>
                  <a:pt x="223286" y="91334"/>
                </a:lnTo>
                <a:lnTo>
                  <a:pt x="213513" y="91334"/>
                </a:lnTo>
                <a:lnTo>
                  <a:pt x="213513" y="81660"/>
                </a:lnTo>
                <a:close/>
                <a:moveTo>
                  <a:pt x="233409" y="81660"/>
                </a:moveTo>
                <a:lnTo>
                  <a:pt x="233409" y="91334"/>
                </a:lnTo>
                <a:lnTo>
                  <a:pt x="223611" y="91334"/>
                </a:lnTo>
                <a:lnTo>
                  <a:pt x="223611" y="81660"/>
                </a:lnTo>
                <a:close/>
                <a:moveTo>
                  <a:pt x="243507" y="81660"/>
                </a:moveTo>
                <a:lnTo>
                  <a:pt x="243507" y="91334"/>
                </a:lnTo>
                <a:lnTo>
                  <a:pt x="233809" y="91334"/>
                </a:lnTo>
                <a:lnTo>
                  <a:pt x="233809" y="81660"/>
                </a:lnTo>
                <a:close/>
                <a:moveTo>
                  <a:pt x="253706" y="81660"/>
                </a:moveTo>
                <a:lnTo>
                  <a:pt x="253706" y="91334"/>
                </a:lnTo>
                <a:lnTo>
                  <a:pt x="243907" y="91334"/>
                </a:lnTo>
                <a:lnTo>
                  <a:pt x="243907" y="81660"/>
                </a:lnTo>
                <a:close/>
                <a:moveTo>
                  <a:pt x="263804" y="81660"/>
                </a:moveTo>
                <a:lnTo>
                  <a:pt x="263804" y="91334"/>
                </a:lnTo>
                <a:lnTo>
                  <a:pt x="254131" y="91334"/>
                </a:lnTo>
                <a:lnTo>
                  <a:pt x="254131" y="81660"/>
                </a:lnTo>
                <a:close/>
                <a:moveTo>
                  <a:pt x="274027" y="81660"/>
                </a:moveTo>
                <a:lnTo>
                  <a:pt x="274027" y="91334"/>
                </a:lnTo>
                <a:lnTo>
                  <a:pt x="264229" y="91334"/>
                </a:lnTo>
                <a:lnTo>
                  <a:pt x="264229" y="81660"/>
                </a:lnTo>
                <a:close/>
                <a:moveTo>
                  <a:pt x="284125" y="81660"/>
                </a:moveTo>
                <a:lnTo>
                  <a:pt x="284125" y="91334"/>
                </a:lnTo>
                <a:lnTo>
                  <a:pt x="274427" y="91334"/>
                </a:lnTo>
                <a:lnTo>
                  <a:pt x="274427" y="81660"/>
                </a:lnTo>
                <a:close/>
                <a:moveTo>
                  <a:pt x="10098" y="91759"/>
                </a:moveTo>
                <a:lnTo>
                  <a:pt x="10098" y="101532"/>
                </a:lnTo>
                <a:lnTo>
                  <a:pt x="425" y="101532"/>
                </a:lnTo>
                <a:lnTo>
                  <a:pt x="425" y="91759"/>
                </a:lnTo>
                <a:close/>
                <a:moveTo>
                  <a:pt x="20321" y="91759"/>
                </a:moveTo>
                <a:lnTo>
                  <a:pt x="20321" y="101532"/>
                </a:lnTo>
                <a:lnTo>
                  <a:pt x="10523" y="101532"/>
                </a:lnTo>
                <a:lnTo>
                  <a:pt x="10523" y="91759"/>
                </a:lnTo>
                <a:close/>
                <a:moveTo>
                  <a:pt x="30420" y="91759"/>
                </a:moveTo>
                <a:lnTo>
                  <a:pt x="30420" y="101532"/>
                </a:lnTo>
                <a:lnTo>
                  <a:pt x="20721" y="101532"/>
                </a:lnTo>
                <a:lnTo>
                  <a:pt x="20721" y="91759"/>
                </a:lnTo>
                <a:close/>
                <a:moveTo>
                  <a:pt x="40618" y="91759"/>
                </a:moveTo>
                <a:lnTo>
                  <a:pt x="40618" y="101532"/>
                </a:lnTo>
                <a:lnTo>
                  <a:pt x="30820" y="101532"/>
                </a:lnTo>
                <a:lnTo>
                  <a:pt x="30820" y="91759"/>
                </a:lnTo>
                <a:close/>
                <a:moveTo>
                  <a:pt x="50716" y="91759"/>
                </a:moveTo>
                <a:lnTo>
                  <a:pt x="50716" y="101532"/>
                </a:lnTo>
                <a:lnTo>
                  <a:pt x="41043" y="101532"/>
                </a:lnTo>
                <a:lnTo>
                  <a:pt x="41043" y="91759"/>
                </a:lnTo>
                <a:close/>
                <a:moveTo>
                  <a:pt x="60939" y="91759"/>
                </a:moveTo>
                <a:lnTo>
                  <a:pt x="60939" y="101532"/>
                </a:lnTo>
                <a:lnTo>
                  <a:pt x="51141" y="101532"/>
                </a:lnTo>
                <a:lnTo>
                  <a:pt x="51141" y="91759"/>
                </a:lnTo>
                <a:close/>
                <a:moveTo>
                  <a:pt x="71038" y="91759"/>
                </a:moveTo>
                <a:lnTo>
                  <a:pt x="71038" y="101532"/>
                </a:lnTo>
                <a:lnTo>
                  <a:pt x="61239" y="101532"/>
                </a:lnTo>
                <a:lnTo>
                  <a:pt x="61239" y="91759"/>
                </a:lnTo>
                <a:close/>
                <a:moveTo>
                  <a:pt x="81136" y="91759"/>
                </a:moveTo>
                <a:lnTo>
                  <a:pt x="81136" y="101532"/>
                </a:lnTo>
                <a:lnTo>
                  <a:pt x="71438" y="101532"/>
                </a:lnTo>
                <a:lnTo>
                  <a:pt x="71438" y="91759"/>
                </a:lnTo>
                <a:close/>
                <a:moveTo>
                  <a:pt x="91334" y="91759"/>
                </a:moveTo>
                <a:lnTo>
                  <a:pt x="91334" y="101532"/>
                </a:lnTo>
                <a:lnTo>
                  <a:pt x="81561" y="101532"/>
                </a:lnTo>
                <a:lnTo>
                  <a:pt x="81561" y="91759"/>
                </a:lnTo>
                <a:close/>
                <a:moveTo>
                  <a:pt x="101432" y="91759"/>
                </a:moveTo>
                <a:lnTo>
                  <a:pt x="101432" y="101532"/>
                </a:lnTo>
                <a:lnTo>
                  <a:pt x="91759" y="101532"/>
                </a:lnTo>
                <a:lnTo>
                  <a:pt x="91759" y="91759"/>
                </a:lnTo>
                <a:close/>
                <a:moveTo>
                  <a:pt x="111655" y="91759"/>
                </a:moveTo>
                <a:lnTo>
                  <a:pt x="111655" y="101532"/>
                </a:lnTo>
                <a:lnTo>
                  <a:pt x="101857" y="101532"/>
                </a:lnTo>
                <a:lnTo>
                  <a:pt x="101857" y="91759"/>
                </a:lnTo>
                <a:close/>
                <a:moveTo>
                  <a:pt x="121754" y="91759"/>
                </a:moveTo>
                <a:lnTo>
                  <a:pt x="121754" y="101532"/>
                </a:lnTo>
                <a:lnTo>
                  <a:pt x="112055" y="101532"/>
                </a:lnTo>
                <a:lnTo>
                  <a:pt x="112055" y="91759"/>
                </a:lnTo>
                <a:close/>
                <a:moveTo>
                  <a:pt x="131952" y="91759"/>
                </a:moveTo>
                <a:lnTo>
                  <a:pt x="131952" y="101532"/>
                </a:lnTo>
                <a:lnTo>
                  <a:pt x="122179" y="101532"/>
                </a:lnTo>
                <a:lnTo>
                  <a:pt x="122179" y="91759"/>
                </a:lnTo>
                <a:close/>
                <a:moveTo>
                  <a:pt x="142050" y="91759"/>
                </a:moveTo>
                <a:lnTo>
                  <a:pt x="142050" y="101532"/>
                </a:lnTo>
                <a:lnTo>
                  <a:pt x="132377" y="101532"/>
                </a:lnTo>
                <a:lnTo>
                  <a:pt x="132377" y="91759"/>
                </a:lnTo>
                <a:close/>
                <a:moveTo>
                  <a:pt x="152173" y="91759"/>
                </a:moveTo>
                <a:lnTo>
                  <a:pt x="152173" y="101532"/>
                </a:lnTo>
                <a:lnTo>
                  <a:pt x="142475" y="101532"/>
                </a:lnTo>
                <a:lnTo>
                  <a:pt x="142475" y="91759"/>
                </a:lnTo>
                <a:close/>
                <a:moveTo>
                  <a:pt x="162372" y="91759"/>
                </a:moveTo>
                <a:lnTo>
                  <a:pt x="162372" y="101532"/>
                </a:lnTo>
                <a:lnTo>
                  <a:pt x="152573" y="101532"/>
                </a:lnTo>
                <a:lnTo>
                  <a:pt x="152573" y="91759"/>
                </a:lnTo>
                <a:close/>
                <a:moveTo>
                  <a:pt x="172470" y="91759"/>
                </a:moveTo>
                <a:lnTo>
                  <a:pt x="172470" y="101532"/>
                </a:lnTo>
                <a:lnTo>
                  <a:pt x="162797" y="101532"/>
                </a:lnTo>
                <a:lnTo>
                  <a:pt x="162797" y="91759"/>
                </a:lnTo>
                <a:close/>
                <a:moveTo>
                  <a:pt x="182668" y="91759"/>
                </a:moveTo>
                <a:lnTo>
                  <a:pt x="182668" y="101532"/>
                </a:lnTo>
                <a:lnTo>
                  <a:pt x="172895" y="101532"/>
                </a:lnTo>
                <a:lnTo>
                  <a:pt x="172895" y="91759"/>
                </a:lnTo>
                <a:close/>
                <a:moveTo>
                  <a:pt x="192791" y="91759"/>
                </a:moveTo>
                <a:lnTo>
                  <a:pt x="192791" y="101532"/>
                </a:lnTo>
                <a:lnTo>
                  <a:pt x="183093" y="101532"/>
                </a:lnTo>
                <a:lnTo>
                  <a:pt x="183093" y="91759"/>
                </a:lnTo>
                <a:close/>
                <a:moveTo>
                  <a:pt x="202989" y="91759"/>
                </a:moveTo>
                <a:lnTo>
                  <a:pt x="202989" y="101532"/>
                </a:lnTo>
                <a:lnTo>
                  <a:pt x="193191" y="101532"/>
                </a:lnTo>
                <a:lnTo>
                  <a:pt x="193191" y="91759"/>
                </a:lnTo>
                <a:close/>
                <a:moveTo>
                  <a:pt x="213088" y="91759"/>
                </a:moveTo>
                <a:lnTo>
                  <a:pt x="213088" y="101532"/>
                </a:lnTo>
                <a:lnTo>
                  <a:pt x="203414" y="101532"/>
                </a:lnTo>
                <a:lnTo>
                  <a:pt x="203414" y="91759"/>
                </a:lnTo>
                <a:close/>
                <a:moveTo>
                  <a:pt x="223286" y="91759"/>
                </a:moveTo>
                <a:lnTo>
                  <a:pt x="223286" y="101532"/>
                </a:lnTo>
                <a:lnTo>
                  <a:pt x="213513" y="101532"/>
                </a:lnTo>
                <a:lnTo>
                  <a:pt x="213513" y="91759"/>
                </a:lnTo>
                <a:close/>
                <a:moveTo>
                  <a:pt x="233409" y="91759"/>
                </a:moveTo>
                <a:lnTo>
                  <a:pt x="233409" y="101532"/>
                </a:lnTo>
                <a:lnTo>
                  <a:pt x="223611" y="101532"/>
                </a:lnTo>
                <a:lnTo>
                  <a:pt x="223611" y="91759"/>
                </a:lnTo>
                <a:close/>
                <a:moveTo>
                  <a:pt x="243507" y="91759"/>
                </a:moveTo>
                <a:lnTo>
                  <a:pt x="243507" y="101532"/>
                </a:lnTo>
                <a:lnTo>
                  <a:pt x="233809" y="101532"/>
                </a:lnTo>
                <a:lnTo>
                  <a:pt x="233809" y="91759"/>
                </a:lnTo>
                <a:close/>
                <a:moveTo>
                  <a:pt x="253706" y="91759"/>
                </a:moveTo>
                <a:lnTo>
                  <a:pt x="253706" y="101532"/>
                </a:lnTo>
                <a:lnTo>
                  <a:pt x="243907" y="101532"/>
                </a:lnTo>
                <a:lnTo>
                  <a:pt x="243907" y="91759"/>
                </a:lnTo>
                <a:close/>
                <a:moveTo>
                  <a:pt x="263804" y="91759"/>
                </a:moveTo>
                <a:lnTo>
                  <a:pt x="263804" y="101532"/>
                </a:lnTo>
                <a:lnTo>
                  <a:pt x="254131" y="101532"/>
                </a:lnTo>
                <a:lnTo>
                  <a:pt x="254131" y="91759"/>
                </a:lnTo>
                <a:close/>
                <a:moveTo>
                  <a:pt x="274027" y="91759"/>
                </a:moveTo>
                <a:lnTo>
                  <a:pt x="274027" y="101532"/>
                </a:lnTo>
                <a:lnTo>
                  <a:pt x="264229" y="101532"/>
                </a:lnTo>
                <a:lnTo>
                  <a:pt x="264229" y="91759"/>
                </a:lnTo>
                <a:close/>
                <a:moveTo>
                  <a:pt x="284125" y="91759"/>
                </a:moveTo>
                <a:lnTo>
                  <a:pt x="284125" y="101532"/>
                </a:lnTo>
                <a:lnTo>
                  <a:pt x="274427" y="101532"/>
                </a:lnTo>
                <a:lnTo>
                  <a:pt x="274427" y="91759"/>
                </a:lnTo>
                <a:close/>
                <a:moveTo>
                  <a:pt x="10098" y="101957"/>
                </a:moveTo>
                <a:lnTo>
                  <a:pt x="10098" y="111655"/>
                </a:lnTo>
                <a:lnTo>
                  <a:pt x="425" y="111655"/>
                </a:lnTo>
                <a:lnTo>
                  <a:pt x="425" y="101957"/>
                </a:lnTo>
                <a:close/>
                <a:moveTo>
                  <a:pt x="20321" y="101957"/>
                </a:moveTo>
                <a:lnTo>
                  <a:pt x="20321" y="111655"/>
                </a:lnTo>
                <a:lnTo>
                  <a:pt x="10523" y="111655"/>
                </a:lnTo>
                <a:lnTo>
                  <a:pt x="10523" y="101957"/>
                </a:lnTo>
                <a:close/>
                <a:moveTo>
                  <a:pt x="30420" y="101957"/>
                </a:moveTo>
                <a:lnTo>
                  <a:pt x="30420" y="111655"/>
                </a:lnTo>
                <a:lnTo>
                  <a:pt x="20721" y="111655"/>
                </a:lnTo>
                <a:lnTo>
                  <a:pt x="20721" y="101957"/>
                </a:lnTo>
                <a:close/>
                <a:moveTo>
                  <a:pt x="40618" y="101957"/>
                </a:moveTo>
                <a:lnTo>
                  <a:pt x="40618" y="111655"/>
                </a:lnTo>
                <a:lnTo>
                  <a:pt x="30820" y="111655"/>
                </a:lnTo>
                <a:lnTo>
                  <a:pt x="30820" y="101957"/>
                </a:lnTo>
                <a:close/>
                <a:moveTo>
                  <a:pt x="50716" y="101957"/>
                </a:moveTo>
                <a:lnTo>
                  <a:pt x="50716" y="111655"/>
                </a:lnTo>
                <a:lnTo>
                  <a:pt x="41043" y="111655"/>
                </a:lnTo>
                <a:lnTo>
                  <a:pt x="41043" y="101957"/>
                </a:lnTo>
                <a:close/>
                <a:moveTo>
                  <a:pt x="60939" y="101957"/>
                </a:moveTo>
                <a:lnTo>
                  <a:pt x="60939" y="111655"/>
                </a:lnTo>
                <a:lnTo>
                  <a:pt x="51141" y="111655"/>
                </a:lnTo>
                <a:lnTo>
                  <a:pt x="51141" y="101957"/>
                </a:lnTo>
                <a:close/>
                <a:moveTo>
                  <a:pt x="71038" y="101957"/>
                </a:moveTo>
                <a:lnTo>
                  <a:pt x="71038" y="111655"/>
                </a:lnTo>
                <a:lnTo>
                  <a:pt x="61239" y="111655"/>
                </a:lnTo>
                <a:lnTo>
                  <a:pt x="61239" y="101957"/>
                </a:lnTo>
                <a:close/>
                <a:moveTo>
                  <a:pt x="81136" y="101957"/>
                </a:moveTo>
                <a:lnTo>
                  <a:pt x="81136" y="111655"/>
                </a:lnTo>
                <a:lnTo>
                  <a:pt x="71438" y="111655"/>
                </a:lnTo>
                <a:lnTo>
                  <a:pt x="71438" y="101957"/>
                </a:lnTo>
                <a:close/>
                <a:moveTo>
                  <a:pt x="91334" y="101957"/>
                </a:moveTo>
                <a:lnTo>
                  <a:pt x="91334" y="111655"/>
                </a:lnTo>
                <a:lnTo>
                  <a:pt x="81561" y="111655"/>
                </a:lnTo>
                <a:lnTo>
                  <a:pt x="81561" y="101957"/>
                </a:lnTo>
                <a:close/>
                <a:moveTo>
                  <a:pt x="101432" y="101957"/>
                </a:moveTo>
                <a:lnTo>
                  <a:pt x="101432" y="111655"/>
                </a:lnTo>
                <a:lnTo>
                  <a:pt x="91759" y="111655"/>
                </a:lnTo>
                <a:lnTo>
                  <a:pt x="91759" y="101957"/>
                </a:lnTo>
                <a:close/>
                <a:moveTo>
                  <a:pt x="111655" y="101957"/>
                </a:moveTo>
                <a:lnTo>
                  <a:pt x="111655" y="111655"/>
                </a:lnTo>
                <a:lnTo>
                  <a:pt x="101857" y="111655"/>
                </a:lnTo>
                <a:lnTo>
                  <a:pt x="101857" y="101957"/>
                </a:lnTo>
                <a:close/>
                <a:moveTo>
                  <a:pt x="121754" y="101957"/>
                </a:moveTo>
                <a:lnTo>
                  <a:pt x="121754" y="111655"/>
                </a:lnTo>
                <a:lnTo>
                  <a:pt x="112055" y="111655"/>
                </a:lnTo>
                <a:lnTo>
                  <a:pt x="112055" y="101957"/>
                </a:lnTo>
                <a:close/>
                <a:moveTo>
                  <a:pt x="131952" y="101957"/>
                </a:moveTo>
                <a:lnTo>
                  <a:pt x="131952" y="111655"/>
                </a:lnTo>
                <a:lnTo>
                  <a:pt x="122179" y="111655"/>
                </a:lnTo>
                <a:lnTo>
                  <a:pt x="122179" y="101957"/>
                </a:lnTo>
                <a:close/>
                <a:moveTo>
                  <a:pt x="142050" y="101957"/>
                </a:moveTo>
                <a:lnTo>
                  <a:pt x="142050" y="111655"/>
                </a:lnTo>
                <a:lnTo>
                  <a:pt x="132377" y="111655"/>
                </a:lnTo>
                <a:lnTo>
                  <a:pt x="132377" y="101957"/>
                </a:lnTo>
                <a:close/>
                <a:moveTo>
                  <a:pt x="152173" y="101957"/>
                </a:moveTo>
                <a:lnTo>
                  <a:pt x="152173" y="111655"/>
                </a:lnTo>
                <a:lnTo>
                  <a:pt x="142475" y="111655"/>
                </a:lnTo>
                <a:lnTo>
                  <a:pt x="142475" y="101957"/>
                </a:lnTo>
                <a:close/>
                <a:moveTo>
                  <a:pt x="162372" y="101957"/>
                </a:moveTo>
                <a:lnTo>
                  <a:pt x="162372" y="111655"/>
                </a:lnTo>
                <a:lnTo>
                  <a:pt x="152573" y="111655"/>
                </a:lnTo>
                <a:lnTo>
                  <a:pt x="152573" y="101957"/>
                </a:lnTo>
                <a:close/>
                <a:moveTo>
                  <a:pt x="172470" y="101957"/>
                </a:moveTo>
                <a:lnTo>
                  <a:pt x="172470" y="111655"/>
                </a:lnTo>
                <a:lnTo>
                  <a:pt x="162797" y="111655"/>
                </a:lnTo>
                <a:lnTo>
                  <a:pt x="162797" y="101957"/>
                </a:lnTo>
                <a:close/>
                <a:moveTo>
                  <a:pt x="182668" y="101957"/>
                </a:moveTo>
                <a:lnTo>
                  <a:pt x="182668" y="111655"/>
                </a:lnTo>
                <a:lnTo>
                  <a:pt x="172895" y="111655"/>
                </a:lnTo>
                <a:lnTo>
                  <a:pt x="172895" y="101957"/>
                </a:lnTo>
                <a:close/>
                <a:moveTo>
                  <a:pt x="192791" y="101957"/>
                </a:moveTo>
                <a:lnTo>
                  <a:pt x="192791" y="111655"/>
                </a:lnTo>
                <a:lnTo>
                  <a:pt x="183093" y="111655"/>
                </a:lnTo>
                <a:lnTo>
                  <a:pt x="183093" y="101957"/>
                </a:lnTo>
                <a:close/>
                <a:moveTo>
                  <a:pt x="202989" y="101957"/>
                </a:moveTo>
                <a:lnTo>
                  <a:pt x="202989" y="111655"/>
                </a:lnTo>
                <a:lnTo>
                  <a:pt x="193191" y="111655"/>
                </a:lnTo>
                <a:lnTo>
                  <a:pt x="193191" y="101957"/>
                </a:lnTo>
                <a:close/>
                <a:moveTo>
                  <a:pt x="213088" y="101957"/>
                </a:moveTo>
                <a:lnTo>
                  <a:pt x="213088" y="111655"/>
                </a:lnTo>
                <a:lnTo>
                  <a:pt x="203414" y="111655"/>
                </a:lnTo>
                <a:lnTo>
                  <a:pt x="203414" y="101957"/>
                </a:lnTo>
                <a:close/>
                <a:moveTo>
                  <a:pt x="223286" y="101957"/>
                </a:moveTo>
                <a:lnTo>
                  <a:pt x="223286" y="111655"/>
                </a:lnTo>
                <a:lnTo>
                  <a:pt x="213513" y="111655"/>
                </a:lnTo>
                <a:lnTo>
                  <a:pt x="213513" y="101957"/>
                </a:lnTo>
                <a:close/>
                <a:moveTo>
                  <a:pt x="233409" y="101957"/>
                </a:moveTo>
                <a:lnTo>
                  <a:pt x="233409" y="111655"/>
                </a:lnTo>
                <a:lnTo>
                  <a:pt x="223611" y="111655"/>
                </a:lnTo>
                <a:lnTo>
                  <a:pt x="223611" y="101957"/>
                </a:lnTo>
                <a:close/>
                <a:moveTo>
                  <a:pt x="243507" y="101957"/>
                </a:moveTo>
                <a:lnTo>
                  <a:pt x="243507" y="111655"/>
                </a:lnTo>
                <a:lnTo>
                  <a:pt x="233809" y="111655"/>
                </a:lnTo>
                <a:lnTo>
                  <a:pt x="233809" y="101957"/>
                </a:lnTo>
                <a:close/>
                <a:moveTo>
                  <a:pt x="253706" y="101957"/>
                </a:moveTo>
                <a:lnTo>
                  <a:pt x="253706" y="111655"/>
                </a:lnTo>
                <a:lnTo>
                  <a:pt x="243907" y="111655"/>
                </a:lnTo>
                <a:lnTo>
                  <a:pt x="243907" y="101957"/>
                </a:lnTo>
                <a:close/>
                <a:moveTo>
                  <a:pt x="263804" y="101957"/>
                </a:moveTo>
                <a:lnTo>
                  <a:pt x="263804" y="111655"/>
                </a:lnTo>
                <a:lnTo>
                  <a:pt x="254131" y="111655"/>
                </a:lnTo>
                <a:lnTo>
                  <a:pt x="254131" y="101957"/>
                </a:lnTo>
                <a:close/>
                <a:moveTo>
                  <a:pt x="274027" y="101957"/>
                </a:moveTo>
                <a:lnTo>
                  <a:pt x="274027" y="111655"/>
                </a:lnTo>
                <a:lnTo>
                  <a:pt x="264229" y="111655"/>
                </a:lnTo>
                <a:lnTo>
                  <a:pt x="264229" y="101957"/>
                </a:lnTo>
                <a:close/>
                <a:moveTo>
                  <a:pt x="284125" y="101957"/>
                </a:moveTo>
                <a:lnTo>
                  <a:pt x="284125" y="111655"/>
                </a:lnTo>
                <a:lnTo>
                  <a:pt x="274427" y="111655"/>
                </a:lnTo>
                <a:lnTo>
                  <a:pt x="274427" y="101957"/>
                </a:lnTo>
                <a:close/>
                <a:moveTo>
                  <a:pt x="10098" y="112055"/>
                </a:moveTo>
                <a:lnTo>
                  <a:pt x="10098" y="121853"/>
                </a:lnTo>
                <a:lnTo>
                  <a:pt x="425" y="121853"/>
                </a:lnTo>
                <a:lnTo>
                  <a:pt x="425" y="112055"/>
                </a:lnTo>
                <a:close/>
                <a:moveTo>
                  <a:pt x="20321" y="112055"/>
                </a:moveTo>
                <a:lnTo>
                  <a:pt x="20321" y="121853"/>
                </a:lnTo>
                <a:lnTo>
                  <a:pt x="10523" y="121853"/>
                </a:lnTo>
                <a:lnTo>
                  <a:pt x="10523" y="112055"/>
                </a:lnTo>
                <a:close/>
                <a:moveTo>
                  <a:pt x="30420" y="112055"/>
                </a:moveTo>
                <a:lnTo>
                  <a:pt x="30420" y="121853"/>
                </a:lnTo>
                <a:lnTo>
                  <a:pt x="20721" y="121853"/>
                </a:lnTo>
                <a:lnTo>
                  <a:pt x="20721" y="112055"/>
                </a:lnTo>
                <a:close/>
                <a:moveTo>
                  <a:pt x="40618" y="112055"/>
                </a:moveTo>
                <a:lnTo>
                  <a:pt x="40618" y="121853"/>
                </a:lnTo>
                <a:lnTo>
                  <a:pt x="30820" y="121853"/>
                </a:lnTo>
                <a:lnTo>
                  <a:pt x="30820" y="112055"/>
                </a:lnTo>
                <a:close/>
                <a:moveTo>
                  <a:pt x="50716" y="112055"/>
                </a:moveTo>
                <a:lnTo>
                  <a:pt x="50716" y="121853"/>
                </a:lnTo>
                <a:lnTo>
                  <a:pt x="41043" y="121853"/>
                </a:lnTo>
                <a:lnTo>
                  <a:pt x="41043" y="112055"/>
                </a:lnTo>
                <a:close/>
                <a:moveTo>
                  <a:pt x="60939" y="112055"/>
                </a:moveTo>
                <a:lnTo>
                  <a:pt x="60939" y="121853"/>
                </a:lnTo>
                <a:lnTo>
                  <a:pt x="51141" y="121853"/>
                </a:lnTo>
                <a:lnTo>
                  <a:pt x="51141" y="112055"/>
                </a:lnTo>
                <a:close/>
                <a:moveTo>
                  <a:pt x="71038" y="112055"/>
                </a:moveTo>
                <a:lnTo>
                  <a:pt x="71038" y="121853"/>
                </a:lnTo>
                <a:lnTo>
                  <a:pt x="61239" y="121853"/>
                </a:lnTo>
                <a:lnTo>
                  <a:pt x="61239" y="112055"/>
                </a:lnTo>
                <a:close/>
                <a:moveTo>
                  <a:pt x="81136" y="112055"/>
                </a:moveTo>
                <a:lnTo>
                  <a:pt x="81136" y="121853"/>
                </a:lnTo>
                <a:lnTo>
                  <a:pt x="71438" y="121853"/>
                </a:lnTo>
                <a:lnTo>
                  <a:pt x="71438" y="112055"/>
                </a:lnTo>
                <a:close/>
                <a:moveTo>
                  <a:pt x="91334" y="112055"/>
                </a:moveTo>
                <a:lnTo>
                  <a:pt x="91334" y="121853"/>
                </a:lnTo>
                <a:lnTo>
                  <a:pt x="81561" y="121853"/>
                </a:lnTo>
                <a:lnTo>
                  <a:pt x="81561" y="112055"/>
                </a:lnTo>
                <a:close/>
                <a:moveTo>
                  <a:pt x="101432" y="112055"/>
                </a:moveTo>
                <a:lnTo>
                  <a:pt x="101432" y="121853"/>
                </a:lnTo>
                <a:lnTo>
                  <a:pt x="91759" y="121853"/>
                </a:lnTo>
                <a:lnTo>
                  <a:pt x="91759" y="112055"/>
                </a:lnTo>
                <a:close/>
                <a:moveTo>
                  <a:pt x="111655" y="112055"/>
                </a:moveTo>
                <a:lnTo>
                  <a:pt x="111655" y="121853"/>
                </a:lnTo>
                <a:lnTo>
                  <a:pt x="101857" y="121853"/>
                </a:lnTo>
                <a:lnTo>
                  <a:pt x="101857" y="112055"/>
                </a:lnTo>
                <a:close/>
                <a:moveTo>
                  <a:pt x="121754" y="112055"/>
                </a:moveTo>
                <a:lnTo>
                  <a:pt x="121754" y="121853"/>
                </a:lnTo>
                <a:lnTo>
                  <a:pt x="112055" y="121853"/>
                </a:lnTo>
                <a:lnTo>
                  <a:pt x="112055" y="112055"/>
                </a:lnTo>
                <a:close/>
                <a:moveTo>
                  <a:pt x="131952" y="112055"/>
                </a:moveTo>
                <a:lnTo>
                  <a:pt x="131952" y="121853"/>
                </a:lnTo>
                <a:lnTo>
                  <a:pt x="122179" y="121853"/>
                </a:lnTo>
                <a:lnTo>
                  <a:pt x="122179" y="112055"/>
                </a:lnTo>
                <a:close/>
                <a:moveTo>
                  <a:pt x="142050" y="112055"/>
                </a:moveTo>
                <a:lnTo>
                  <a:pt x="142050" y="121853"/>
                </a:lnTo>
                <a:lnTo>
                  <a:pt x="132377" y="121853"/>
                </a:lnTo>
                <a:lnTo>
                  <a:pt x="132377" y="112055"/>
                </a:lnTo>
                <a:close/>
                <a:moveTo>
                  <a:pt x="152173" y="112055"/>
                </a:moveTo>
                <a:lnTo>
                  <a:pt x="152173" y="121853"/>
                </a:lnTo>
                <a:lnTo>
                  <a:pt x="142475" y="121853"/>
                </a:lnTo>
                <a:lnTo>
                  <a:pt x="142475" y="112055"/>
                </a:lnTo>
                <a:close/>
                <a:moveTo>
                  <a:pt x="162372" y="112055"/>
                </a:moveTo>
                <a:lnTo>
                  <a:pt x="162372" y="121853"/>
                </a:lnTo>
                <a:lnTo>
                  <a:pt x="152573" y="121853"/>
                </a:lnTo>
                <a:lnTo>
                  <a:pt x="152573" y="112055"/>
                </a:lnTo>
                <a:close/>
                <a:moveTo>
                  <a:pt x="172470" y="112055"/>
                </a:moveTo>
                <a:lnTo>
                  <a:pt x="172470" y="121853"/>
                </a:lnTo>
                <a:lnTo>
                  <a:pt x="162797" y="121853"/>
                </a:lnTo>
                <a:lnTo>
                  <a:pt x="162797" y="112055"/>
                </a:lnTo>
                <a:close/>
                <a:moveTo>
                  <a:pt x="182668" y="112055"/>
                </a:moveTo>
                <a:lnTo>
                  <a:pt x="182668" y="121853"/>
                </a:lnTo>
                <a:lnTo>
                  <a:pt x="172895" y="121853"/>
                </a:lnTo>
                <a:lnTo>
                  <a:pt x="172895" y="112055"/>
                </a:lnTo>
                <a:close/>
                <a:moveTo>
                  <a:pt x="192791" y="112055"/>
                </a:moveTo>
                <a:lnTo>
                  <a:pt x="192791" y="121853"/>
                </a:lnTo>
                <a:lnTo>
                  <a:pt x="183093" y="121853"/>
                </a:lnTo>
                <a:lnTo>
                  <a:pt x="183093" y="112055"/>
                </a:lnTo>
                <a:close/>
                <a:moveTo>
                  <a:pt x="202989" y="112055"/>
                </a:moveTo>
                <a:lnTo>
                  <a:pt x="202989" y="121853"/>
                </a:lnTo>
                <a:lnTo>
                  <a:pt x="193191" y="121853"/>
                </a:lnTo>
                <a:lnTo>
                  <a:pt x="193191" y="112055"/>
                </a:lnTo>
                <a:close/>
                <a:moveTo>
                  <a:pt x="213088" y="112055"/>
                </a:moveTo>
                <a:lnTo>
                  <a:pt x="213088" y="121853"/>
                </a:lnTo>
                <a:lnTo>
                  <a:pt x="203414" y="121853"/>
                </a:lnTo>
                <a:lnTo>
                  <a:pt x="203414" y="112055"/>
                </a:lnTo>
                <a:close/>
                <a:moveTo>
                  <a:pt x="223286" y="112055"/>
                </a:moveTo>
                <a:lnTo>
                  <a:pt x="223286" y="121853"/>
                </a:lnTo>
                <a:lnTo>
                  <a:pt x="213513" y="121853"/>
                </a:lnTo>
                <a:lnTo>
                  <a:pt x="213513" y="112055"/>
                </a:lnTo>
                <a:close/>
                <a:moveTo>
                  <a:pt x="233409" y="112055"/>
                </a:moveTo>
                <a:lnTo>
                  <a:pt x="233409" y="121853"/>
                </a:lnTo>
                <a:lnTo>
                  <a:pt x="223611" y="121853"/>
                </a:lnTo>
                <a:lnTo>
                  <a:pt x="223611" y="112055"/>
                </a:lnTo>
                <a:close/>
                <a:moveTo>
                  <a:pt x="243507" y="112055"/>
                </a:moveTo>
                <a:lnTo>
                  <a:pt x="243507" y="121853"/>
                </a:lnTo>
                <a:lnTo>
                  <a:pt x="233809" y="121853"/>
                </a:lnTo>
                <a:lnTo>
                  <a:pt x="233809" y="112055"/>
                </a:lnTo>
                <a:close/>
                <a:moveTo>
                  <a:pt x="253706" y="112055"/>
                </a:moveTo>
                <a:lnTo>
                  <a:pt x="253706" y="121853"/>
                </a:lnTo>
                <a:lnTo>
                  <a:pt x="243907" y="121853"/>
                </a:lnTo>
                <a:lnTo>
                  <a:pt x="243907" y="112055"/>
                </a:lnTo>
                <a:close/>
                <a:moveTo>
                  <a:pt x="263804" y="112055"/>
                </a:moveTo>
                <a:lnTo>
                  <a:pt x="263804" y="121853"/>
                </a:lnTo>
                <a:lnTo>
                  <a:pt x="254131" y="121853"/>
                </a:lnTo>
                <a:lnTo>
                  <a:pt x="254131" y="112055"/>
                </a:lnTo>
                <a:close/>
                <a:moveTo>
                  <a:pt x="274027" y="112055"/>
                </a:moveTo>
                <a:lnTo>
                  <a:pt x="274027" y="121853"/>
                </a:lnTo>
                <a:lnTo>
                  <a:pt x="264229" y="121853"/>
                </a:lnTo>
                <a:lnTo>
                  <a:pt x="264229" y="112055"/>
                </a:lnTo>
                <a:close/>
                <a:moveTo>
                  <a:pt x="284125" y="112055"/>
                </a:moveTo>
                <a:lnTo>
                  <a:pt x="284125" y="121853"/>
                </a:lnTo>
                <a:lnTo>
                  <a:pt x="274427" y="121853"/>
                </a:lnTo>
                <a:lnTo>
                  <a:pt x="274427" y="112055"/>
                </a:lnTo>
                <a:close/>
                <a:moveTo>
                  <a:pt x="10098" y="122278"/>
                </a:moveTo>
                <a:lnTo>
                  <a:pt x="10098" y="131952"/>
                </a:lnTo>
                <a:lnTo>
                  <a:pt x="425" y="131952"/>
                </a:lnTo>
                <a:lnTo>
                  <a:pt x="425" y="122278"/>
                </a:lnTo>
                <a:close/>
                <a:moveTo>
                  <a:pt x="20321" y="122278"/>
                </a:moveTo>
                <a:lnTo>
                  <a:pt x="20321" y="131952"/>
                </a:lnTo>
                <a:lnTo>
                  <a:pt x="10523" y="131952"/>
                </a:lnTo>
                <a:lnTo>
                  <a:pt x="10523" y="122278"/>
                </a:lnTo>
                <a:close/>
                <a:moveTo>
                  <a:pt x="30420" y="122278"/>
                </a:moveTo>
                <a:lnTo>
                  <a:pt x="30420" y="131952"/>
                </a:lnTo>
                <a:lnTo>
                  <a:pt x="20721" y="131952"/>
                </a:lnTo>
                <a:lnTo>
                  <a:pt x="20721" y="122278"/>
                </a:lnTo>
                <a:close/>
                <a:moveTo>
                  <a:pt x="40618" y="122278"/>
                </a:moveTo>
                <a:lnTo>
                  <a:pt x="40618" y="131952"/>
                </a:lnTo>
                <a:lnTo>
                  <a:pt x="30820" y="131952"/>
                </a:lnTo>
                <a:lnTo>
                  <a:pt x="30820" y="122278"/>
                </a:lnTo>
                <a:close/>
                <a:moveTo>
                  <a:pt x="50716" y="122278"/>
                </a:moveTo>
                <a:lnTo>
                  <a:pt x="50716" y="131952"/>
                </a:lnTo>
                <a:lnTo>
                  <a:pt x="41043" y="131952"/>
                </a:lnTo>
                <a:lnTo>
                  <a:pt x="41043" y="122278"/>
                </a:lnTo>
                <a:close/>
                <a:moveTo>
                  <a:pt x="60939" y="122278"/>
                </a:moveTo>
                <a:lnTo>
                  <a:pt x="60939" y="131952"/>
                </a:lnTo>
                <a:lnTo>
                  <a:pt x="51141" y="131952"/>
                </a:lnTo>
                <a:lnTo>
                  <a:pt x="51141" y="122278"/>
                </a:lnTo>
                <a:close/>
                <a:moveTo>
                  <a:pt x="71038" y="122278"/>
                </a:moveTo>
                <a:lnTo>
                  <a:pt x="71038" y="131952"/>
                </a:lnTo>
                <a:lnTo>
                  <a:pt x="61239" y="131952"/>
                </a:lnTo>
                <a:lnTo>
                  <a:pt x="61239" y="122278"/>
                </a:lnTo>
                <a:close/>
                <a:moveTo>
                  <a:pt x="81136" y="122278"/>
                </a:moveTo>
                <a:lnTo>
                  <a:pt x="81136" y="131952"/>
                </a:lnTo>
                <a:lnTo>
                  <a:pt x="71438" y="131952"/>
                </a:lnTo>
                <a:lnTo>
                  <a:pt x="71438" y="122278"/>
                </a:lnTo>
                <a:close/>
                <a:moveTo>
                  <a:pt x="91334" y="122278"/>
                </a:moveTo>
                <a:lnTo>
                  <a:pt x="91334" y="131952"/>
                </a:lnTo>
                <a:lnTo>
                  <a:pt x="81561" y="131952"/>
                </a:lnTo>
                <a:lnTo>
                  <a:pt x="81561" y="122278"/>
                </a:lnTo>
                <a:close/>
                <a:moveTo>
                  <a:pt x="101432" y="122278"/>
                </a:moveTo>
                <a:lnTo>
                  <a:pt x="101432" y="131952"/>
                </a:lnTo>
                <a:lnTo>
                  <a:pt x="91759" y="131952"/>
                </a:lnTo>
                <a:lnTo>
                  <a:pt x="91759" y="122278"/>
                </a:lnTo>
                <a:close/>
                <a:moveTo>
                  <a:pt x="111655" y="122278"/>
                </a:moveTo>
                <a:lnTo>
                  <a:pt x="111655" y="131952"/>
                </a:lnTo>
                <a:lnTo>
                  <a:pt x="101857" y="131952"/>
                </a:lnTo>
                <a:lnTo>
                  <a:pt x="101857" y="122278"/>
                </a:lnTo>
                <a:close/>
                <a:moveTo>
                  <a:pt x="121754" y="122278"/>
                </a:moveTo>
                <a:lnTo>
                  <a:pt x="121754" y="131952"/>
                </a:lnTo>
                <a:lnTo>
                  <a:pt x="112055" y="131952"/>
                </a:lnTo>
                <a:lnTo>
                  <a:pt x="112055" y="122278"/>
                </a:lnTo>
                <a:close/>
                <a:moveTo>
                  <a:pt x="131952" y="122278"/>
                </a:moveTo>
                <a:lnTo>
                  <a:pt x="131952" y="131952"/>
                </a:lnTo>
                <a:lnTo>
                  <a:pt x="122179" y="131952"/>
                </a:lnTo>
                <a:lnTo>
                  <a:pt x="122179" y="122278"/>
                </a:lnTo>
                <a:close/>
                <a:moveTo>
                  <a:pt x="142050" y="122278"/>
                </a:moveTo>
                <a:lnTo>
                  <a:pt x="142050" y="131952"/>
                </a:lnTo>
                <a:lnTo>
                  <a:pt x="132377" y="131952"/>
                </a:lnTo>
                <a:lnTo>
                  <a:pt x="132377" y="122278"/>
                </a:lnTo>
                <a:close/>
                <a:moveTo>
                  <a:pt x="152173" y="122278"/>
                </a:moveTo>
                <a:lnTo>
                  <a:pt x="152173" y="131952"/>
                </a:lnTo>
                <a:lnTo>
                  <a:pt x="142475" y="131952"/>
                </a:lnTo>
                <a:lnTo>
                  <a:pt x="142475" y="122278"/>
                </a:lnTo>
                <a:close/>
                <a:moveTo>
                  <a:pt x="162372" y="122278"/>
                </a:moveTo>
                <a:lnTo>
                  <a:pt x="162372" y="131952"/>
                </a:lnTo>
                <a:lnTo>
                  <a:pt x="152573" y="131952"/>
                </a:lnTo>
                <a:lnTo>
                  <a:pt x="152573" y="122278"/>
                </a:lnTo>
                <a:close/>
                <a:moveTo>
                  <a:pt x="172470" y="122278"/>
                </a:moveTo>
                <a:lnTo>
                  <a:pt x="172470" y="131952"/>
                </a:lnTo>
                <a:lnTo>
                  <a:pt x="162797" y="131952"/>
                </a:lnTo>
                <a:lnTo>
                  <a:pt x="162797" y="122278"/>
                </a:lnTo>
                <a:close/>
                <a:moveTo>
                  <a:pt x="182668" y="122278"/>
                </a:moveTo>
                <a:lnTo>
                  <a:pt x="182668" y="131952"/>
                </a:lnTo>
                <a:lnTo>
                  <a:pt x="172895" y="131952"/>
                </a:lnTo>
                <a:lnTo>
                  <a:pt x="172895" y="122278"/>
                </a:lnTo>
                <a:close/>
                <a:moveTo>
                  <a:pt x="192791" y="122278"/>
                </a:moveTo>
                <a:lnTo>
                  <a:pt x="192791" y="131952"/>
                </a:lnTo>
                <a:lnTo>
                  <a:pt x="183093" y="131952"/>
                </a:lnTo>
                <a:lnTo>
                  <a:pt x="183093" y="122278"/>
                </a:lnTo>
                <a:close/>
                <a:moveTo>
                  <a:pt x="202989" y="122278"/>
                </a:moveTo>
                <a:lnTo>
                  <a:pt x="202989" y="131952"/>
                </a:lnTo>
                <a:lnTo>
                  <a:pt x="193191" y="131952"/>
                </a:lnTo>
                <a:lnTo>
                  <a:pt x="193191" y="122278"/>
                </a:lnTo>
                <a:close/>
                <a:moveTo>
                  <a:pt x="213088" y="122278"/>
                </a:moveTo>
                <a:lnTo>
                  <a:pt x="213088" y="131952"/>
                </a:lnTo>
                <a:lnTo>
                  <a:pt x="203414" y="131952"/>
                </a:lnTo>
                <a:lnTo>
                  <a:pt x="203414" y="122278"/>
                </a:lnTo>
                <a:close/>
                <a:moveTo>
                  <a:pt x="223286" y="122278"/>
                </a:moveTo>
                <a:lnTo>
                  <a:pt x="223286" y="131952"/>
                </a:lnTo>
                <a:lnTo>
                  <a:pt x="213513" y="131952"/>
                </a:lnTo>
                <a:lnTo>
                  <a:pt x="213513" y="122278"/>
                </a:lnTo>
                <a:close/>
                <a:moveTo>
                  <a:pt x="233409" y="122278"/>
                </a:moveTo>
                <a:lnTo>
                  <a:pt x="233409" y="131952"/>
                </a:lnTo>
                <a:lnTo>
                  <a:pt x="223611" y="131952"/>
                </a:lnTo>
                <a:lnTo>
                  <a:pt x="223611" y="122278"/>
                </a:lnTo>
                <a:close/>
                <a:moveTo>
                  <a:pt x="243507" y="122278"/>
                </a:moveTo>
                <a:lnTo>
                  <a:pt x="243507" y="131952"/>
                </a:lnTo>
                <a:lnTo>
                  <a:pt x="233809" y="131952"/>
                </a:lnTo>
                <a:lnTo>
                  <a:pt x="233809" y="122278"/>
                </a:lnTo>
                <a:close/>
                <a:moveTo>
                  <a:pt x="253706" y="122278"/>
                </a:moveTo>
                <a:lnTo>
                  <a:pt x="253706" y="131952"/>
                </a:lnTo>
                <a:lnTo>
                  <a:pt x="243907" y="131952"/>
                </a:lnTo>
                <a:lnTo>
                  <a:pt x="243907" y="122278"/>
                </a:lnTo>
                <a:close/>
                <a:moveTo>
                  <a:pt x="263804" y="122278"/>
                </a:moveTo>
                <a:lnTo>
                  <a:pt x="263804" y="131952"/>
                </a:lnTo>
                <a:lnTo>
                  <a:pt x="254131" y="131952"/>
                </a:lnTo>
                <a:lnTo>
                  <a:pt x="254131" y="122278"/>
                </a:lnTo>
                <a:close/>
                <a:moveTo>
                  <a:pt x="274027" y="122278"/>
                </a:moveTo>
                <a:lnTo>
                  <a:pt x="274027" y="131952"/>
                </a:lnTo>
                <a:lnTo>
                  <a:pt x="264229" y="131952"/>
                </a:lnTo>
                <a:lnTo>
                  <a:pt x="264229" y="122278"/>
                </a:lnTo>
                <a:close/>
                <a:moveTo>
                  <a:pt x="284125" y="122278"/>
                </a:moveTo>
                <a:lnTo>
                  <a:pt x="284125" y="131952"/>
                </a:lnTo>
                <a:lnTo>
                  <a:pt x="274427" y="131952"/>
                </a:lnTo>
                <a:lnTo>
                  <a:pt x="274427" y="122278"/>
                </a:lnTo>
                <a:close/>
                <a:moveTo>
                  <a:pt x="10098" y="132376"/>
                </a:moveTo>
                <a:lnTo>
                  <a:pt x="10098" y="142150"/>
                </a:lnTo>
                <a:lnTo>
                  <a:pt x="425" y="142150"/>
                </a:lnTo>
                <a:lnTo>
                  <a:pt x="425" y="132376"/>
                </a:lnTo>
                <a:close/>
                <a:moveTo>
                  <a:pt x="20321" y="132376"/>
                </a:moveTo>
                <a:lnTo>
                  <a:pt x="20321" y="142150"/>
                </a:lnTo>
                <a:lnTo>
                  <a:pt x="10523" y="142150"/>
                </a:lnTo>
                <a:lnTo>
                  <a:pt x="10523" y="132376"/>
                </a:lnTo>
                <a:close/>
                <a:moveTo>
                  <a:pt x="30420" y="132376"/>
                </a:moveTo>
                <a:lnTo>
                  <a:pt x="30420" y="142150"/>
                </a:lnTo>
                <a:lnTo>
                  <a:pt x="20721" y="142150"/>
                </a:lnTo>
                <a:lnTo>
                  <a:pt x="20721" y="132376"/>
                </a:lnTo>
                <a:close/>
                <a:moveTo>
                  <a:pt x="40618" y="132376"/>
                </a:moveTo>
                <a:lnTo>
                  <a:pt x="40618" y="142150"/>
                </a:lnTo>
                <a:lnTo>
                  <a:pt x="30820" y="142150"/>
                </a:lnTo>
                <a:lnTo>
                  <a:pt x="30820" y="132376"/>
                </a:lnTo>
                <a:close/>
                <a:moveTo>
                  <a:pt x="50716" y="132376"/>
                </a:moveTo>
                <a:lnTo>
                  <a:pt x="50716" y="142150"/>
                </a:lnTo>
                <a:lnTo>
                  <a:pt x="41043" y="142150"/>
                </a:lnTo>
                <a:lnTo>
                  <a:pt x="41043" y="132376"/>
                </a:lnTo>
                <a:close/>
                <a:moveTo>
                  <a:pt x="60939" y="132376"/>
                </a:moveTo>
                <a:lnTo>
                  <a:pt x="60939" y="142150"/>
                </a:lnTo>
                <a:lnTo>
                  <a:pt x="51141" y="142150"/>
                </a:lnTo>
                <a:lnTo>
                  <a:pt x="51141" y="132376"/>
                </a:lnTo>
                <a:close/>
                <a:moveTo>
                  <a:pt x="71038" y="132376"/>
                </a:moveTo>
                <a:lnTo>
                  <a:pt x="71038" y="142150"/>
                </a:lnTo>
                <a:lnTo>
                  <a:pt x="61239" y="142150"/>
                </a:lnTo>
                <a:lnTo>
                  <a:pt x="61239" y="132376"/>
                </a:lnTo>
                <a:close/>
                <a:moveTo>
                  <a:pt x="81136" y="132376"/>
                </a:moveTo>
                <a:lnTo>
                  <a:pt x="81136" y="142150"/>
                </a:lnTo>
                <a:lnTo>
                  <a:pt x="71438" y="142150"/>
                </a:lnTo>
                <a:lnTo>
                  <a:pt x="71438" y="132376"/>
                </a:lnTo>
                <a:close/>
                <a:moveTo>
                  <a:pt x="91334" y="132376"/>
                </a:moveTo>
                <a:lnTo>
                  <a:pt x="91334" y="142150"/>
                </a:lnTo>
                <a:lnTo>
                  <a:pt x="81561" y="142150"/>
                </a:lnTo>
                <a:lnTo>
                  <a:pt x="81561" y="132376"/>
                </a:lnTo>
                <a:close/>
                <a:moveTo>
                  <a:pt x="101432" y="132376"/>
                </a:moveTo>
                <a:lnTo>
                  <a:pt x="101432" y="142150"/>
                </a:lnTo>
                <a:lnTo>
                  <a:pt x="91759" y="142150"/>
                </a:lnTo>
                <a:lnTo>
                  <a:pt x="91759" y="132376"/>
                </a:lnTo>
                <a:close/>
                <a:moveTo>
                  <a:pt x="111655" y="132376"/>
                </a:moveTo>
                <a:lnTo>
                  <a:pt x="111655" y="142150"/>
                </a:lnTo>
                <a:lnTo>
                  <a:pt x="101857" y="142150"/>
                </a:lnTo>
                <a:lnTo>
                  <a:pt x="101857" y="132376"/>
                </a:lnTo>
                <a:close/>
                <a:moveTo>
                  <a:pt x="121754" y="132376"/>
                </a:moveTo>
                <a:lnTo>
                  <a:pt x="121754" y="142150"/>
                </a:lnTo>
                <a:lnTo>
                  <a:pt x="112055" y="142150"/>
                </a:lnTo>
                <a:lnTo>
                  <a:pt x="112055" y="132376"/>
                </a:lnTo>
                <a:close/>
                <a:moveTo>
                  <a:pt x="131952" y="132376"/>
                </a:moveTo>
                <a:lnTo>
                  <a:pt x="131952" y="142150"/>
                </a:lnTo>
                <a:lnTo>
                  <a:pt x="122179" y="142150"/>
                </a:lnTo>
                <a:lnTo>
                  <a:pt x="122179" y="132376"/>
                </a:lnTo>
                <a:close/>
                <a:moveTo>
                  <a:pt x="142050" y="132376"/>
                </a:moveTo>
                <a:lnTo>
                  <a:pt x="142050" y="142150"/>
                </a:lnTo>
                <a:lnTo>
                  <a:pt x="132377" y="142150"/>
                </a:lnTo>
                <a:lnTo>
                  <a:pt x="132377" y="132376"/>
                </a:lnTo>
                <a:close/>
                <a:moveTo>
                  <a:pt x="152173" y="132376"/>
                </a:moveTo>
                <a:lnTo>
                  <a:pt x="152173" y="142150"/>
                </a:lnTo>
                <a:lnTo>
                  <a:pt x="142475" y="142150"/>
                </a:lnTo>
                <a:lnTo>
                  <a:pt x="142475" y="132376"/>
                </a:lnTo>
                <a:close/>
                <a:moveTo>
                  <a:pt x="162372" y="132376"/>
                </a:moveTo>
                <a:lnTo>
                  <a:pt x="162372" y="142150"/>
                </a:lnTo>
                <a:lnTo>
                  <a:pt x="152573" y="142150"/>
                </a:lnTo>
                <a:lnTo>
                  <a:pt x="152573" y="132376"/>
                </a:lnTo>
                <a:close/>
                <a:moveTo>
                  <a:pt x="172470" y="132376"/>
                </a:moveTo>
                <a:lnTo>
                  <a:pt x="172470" y="142150"/>
                </a:lnTo>
                <a:lnTo>
                  <a:pt x="162797" y="142150"/>
                </a:lnTo>
                <a:lnTo>
                  <a:pt x="162797" y="132376"/>
                </a:lnTo>
                <a:close/>
                <a:moveTo>
                  <a:pt x="182668" y="132376"/>
                </a:moveTo>
                <a:lnTo>
                  <a:pt x="182668" y="142150"/>
                </a:lnTo>
                <a:lnTo>
                  <a:pt x="172895" y="142150"/>
                </a:lnTo>
                <a:lnTo>
                  <a:pt x="172895" y="132376"/>
                </a:lnTo>
                <a:close/>
                <a:moveTo>
                  <a:pt x="192791" y="132376"/>
                </a:moveTo>
                <a:lnTo>
                  <a:pt x="192791" y="142150"/>
                </a:lnTo>
                <a:lnTo>
                  <a:pt x="183093" y="142150"/>
                </a:lnTo>
                <a:lnTo>
                  <a:pt x="183093" y="132376"/>
                </a:lnTo>
                <a:close/>
                <a:moveTo>
                  <a:pt x="202989" y="132376"/>
                </a:moveTo>
                <a:lnTo>
                  <a:pt x="202989" y="142150"/>
                </a:lnTo>
                <a:lnTo>
                  <a:pt x="193191" y="142150"/>
                </a:lnTo>
                <a:lnTo>
                  <a:pt x="193191" y="132376"/>
                </a:lnTo>
                <a:close/>
                <a:moveTo>
                  <a:pt x="213088" y="132376"/>
                </a:moveTo>
                <a:lnTo>
                  <a:pt x="213088" y="142150"/>
                </a:lnTo>
                <a:lnTo>
                  <a:pt x="203414" y="142150"/>
                </a:lnTo>
                <a:lnTo>
                  <a:pt x="203414" y="132376"/>
                </a:lnTo>
                <a:close/>
                <a:moveTo>
                  <a:pt x="223286" y="132376"/>
                </a:moveTo>
                <a:lnTo>
                  <a:pt x="223286" y="142150"/>
                </a:lnTo>
                <a:lnTo>
                  <a:pt x="213513" y="142150"/>
                </a:lnTo>
                <a:lnTo>
                  <a:pt x="213513" y="132376"/>
                </a:lnTo>
                <a:close/>
                <a:moveTo>
                  <a:pt x="233409" y="132376"/>
                </a:moveTo>
                <a:lnTo>
                  <a:pt x="233409" y="142150"/>
                </a:lnTo>
                <a:lnTo>
                  <a:pt x="223611" y="142150"/>
                </a:lnTo>
                <a:lnTo>
                  <a:pt x="223611" y="132376"/>
                </a:lnTo>
                <a:close/>
                <a:moveTo>
                  <a:pt x="243507" y="132376"/>
                </a:moveTo>
                <a:lnTo>
                  <a:pt x="243507" y="142150"/>
                </a:lnTo>
                <a:lnTo>
                  <a:pt x="233809" y="142150"/>
                </a:lnTo>
                <a:lnTo>
                  <a:pt x="233809" y="132376"/>
                </a:lnTo>
                <a:close/>
                <a:moveTo>
                  <a:pt x="253706" y="132376"/>
                </a:moveTo>
                <a:lnTo>
                  <a:pt x="253706" y="142150"/>
                </a:lnTo>
                <a:lnTo>
                  <a:pt x="243907" y="142150"/>
                </a:lnTo>
                <a:lnTo>
                  <a:pt x="243907" y="132376"/>
                </a:lnTo>
                <a:close/>
                <a:moveTo>
                  <a:pt x="263804" y="132376"/>
                </a:moveTo>
                <a:lnTo>
                  <a:pt x="263804" y="142150"/>
                </a:lnTo>
                <a:lnTo>
                  <a:pt x="254131" y="142150"/>
                </a:lnTo>
                <a:lnTo>
                  <a:pt x="254131" y="132376"/>
                </a:lnTo>
                <a:close/>
                <a:moveTo>
                  <a:pt x="274027" y="132376"/>
                </a:moveTo>
                <a:lnTo>
                  <a:pt x="274027" y="142150"/>
                </a:lnTo>
                <a:lnTo>
                  <a:pt x="264229" y="142150"/>
                </a:lnTo>
                <a:lnTo>
                  <a:pt x="264229" y="132376"/>
                </a:lnTo>
                <a:close/>
                <a:moveTo>
                  <a:pt x="284125" y="132376"/>
                </a:moveTo>
                <a:lnTo>
                  <a:pt x="284125" y="142150"/>
                </a:lnTo>
                <a:lnTo>
                  <a:pt x="274427" y="142150"/>
                </a:lnTo>
                <a:lnTo>
                  <a:pt x="274427" y="132376"/>
                </a:lnTo>
                <a:close/>
                <a:moveTo>
                  <a:pt x="10098" y="142575"/>
                </a:moveTo>
                <a:lnTo>
                  <a:pt x="10098" y="152273"/>
                </a:lnTo>
                <a:lnTo>
                  <a:pt x="425" y="152273"/>
                </a:lnTo>
                <a:lnTo>
                  <a:pt x="425" y="142575"/>
                </a:lnTo>
                <a:close/>
                <a:moveTo>
                  <a:pt x="20321" y="142575"/>
                </a:moveTo>
                <a:lnTo>
                  <a:pt x="20321" y="152273"/>
                </a:lnTo>
                <a:lnTo>
                  <a:pt x="10523" y="152273"/>
                </a:lnTo>
                <a:lnTo>
                  <a:pt x="10523" y="142575"/>
                </a:lnTo>
                <a:close/>
                <a:moveTo>
                  <a:pt x="30420" y="142575"/>
                </a:moveTo>
                <a:lnTo>
                  <a:pt x="30420" y="152273"/>
                </a:lnTo>
                <a:lnTo>
                  <a:pt x="20721" y="152273"/>
                </a:lnTo>
                <a:lnTo>
                  <a:pt x="20721" y="142575"/>
                </a:lnTo>
                <a:close/>
                <a:moveTo>
                  <a:pt x="40618" y="142575"/>
                </a:moveTo>
                <a:lnTo>
                  <a:pt x="40618" y="152273"/>
                </a:lnTo>
                <a:lnTo>
                  <a:pt x="30820" y="152273"/>
                </a:lnTo>
                <a:lnTo>
                  <a:pt x="30820" y="142575"/>
                </a:lnTo>
                <a:close/>
                <a:moveTo>
                  <a:pt x="50716" y="142575"/>
                </a:moveTo>
                <a:lnTo>
                  <a:pt x="50716" y="152273"/>
                </a:lnTo>
                <a:lnTo>
                  <a:pt x="41043" y="152273"/>
                </a:lnTo>
                <a:lnTo>
                  <a:pt x="41043" y="142575"/>
                </a:lnTo>
                <a:close/>
                <a:moveTo>
                  <a:pt x="60939" y="142575"/>
                </a:moveTo>
                <a:lnTo>
                  <a:pt x="60939" y="152273"/>
                </a:lnTo>
                <a:lnTo>
                  <a:pt x="51141" y="152273"/>
                </a:lnTo>
                <a:lnTo>
                  <a:pt x="51141" y="142575"/>
                </a:lnTo>
                <a:close/>
                <a:moveTo>
                  <a:pt x="71038" y="142575"/>
                </a:moveTo>
                <a:lnTo>
                  <a:pt x="71038" y="152273"/>
                </a:lnTo>
                <a:lnTo>
                  <a:pt x="61239" y="152273"/>
                </a:lnTo>
                <a:lnTo>
                  <a:pt x="61239" y="142575"/>
                </a:lnTo>
                <a:close/>
                <a:moveTo>
                  <a:pt x="81136" y="142575"/>
                </a:moveTo>
                <a:lnTo>
                  <a:pt x="81136" y="152273"/>
                </a:lnTo>
                <a:lnTo>
                  <a:pt x="71438" y="152273"/>
                </a:lnTo>
                <a:lnTo>
                  <a:pt x="71438" y="142575"/>
                </a:lnTo>
                <a:close/>
                <a:moveTo>
                  <a:pt x="91334" y="142575"/>
                </a:moveTo>
                <a:lnTo>
                  <a:pt x="91334" y="152273"/>
                </a:lnTo>
                <a:lnTo>
                  <a:pt x="81561" y="152273"/>
                </a:lnTo>
                <a:lnTo>
                  <a:pt x="81561" y="142575"/>
                </a:lnTo>
                <a:close/>
                <a:moveTo>
                  <a:pt x="101432" y="142575"/>
                </a:moveTo>
                <a:lnTo>
                  <a:pt x="101432" y="152273"/>
                </a:lnTo>
                <a:lnTo>
                  <a:pt x="91759" y="152273"/>
                </a:lnTo>
                <a:lnTo>
                  <a:pt x="91759" y="142575"/>
                </a:lnTo>
                <a:close/>
                <a:moveTo>
                  <a:pt x="111655" y="142575"/>
                </a:moveTo>
                <a:lnTo>
                  <a:pt x="111655" y="152273"/>
                </a:lnTo>
                <a:lnTo>
                  <a:pt x="101857" y="152273"/>
                </a:lnTo>
                <a:lnTo>
                  <a:pt x="101857" y="142575"/>
                </a:lnTo>
                <a:close/>
                <a:moveTo>
                  <a:pt x="121754" y="142575"/>
                </a:moveTo>
                <a:lnTo>
                  <a:pt x="121754" y="152273"/>
                </a:lnTo>
                <a:lnTo>
                  <a:pt x="112055" y="152273"/>
                </a:lnTo>
                <a:lnTo>
                  <a:pt x="112055" y="142575"/>
                </a:lnTo>
                <a:close/>
                <a:moveTo>
                  <a:pt x="131952" y="142575"/>
                </a:moveTo>
                <a:lnTo>
                  <a:pt x="131952" y="152273"/>
                </a:lnTo>
                <a:lnTo>
                  <a:pt x="122179" y="152273"/>
                </a:lnTo>
                <a:lnTo>
                  <a:pt x="122179" y="142575"/>
                </a:lnTo>
                <a:close/>
                <a:moveTo>
                  <a:pt x="142050" y="142575"/>
                </a:moveTo>
                <a:lnTo>
                  <a:pt x="142050" y="152273"/>
                </a:lnTo>
                <a:lnTo>
                  <a:pt x="132377" y="152273"/>
                </a:lnTo>
                <a:lnTo>
                  <a:pt x="132377" y="142575"/>
                </a:lnTo>
                <a:close/>
                <a:moveTo>
                  <a:pt x="152173" y="142575"/>
                </a:moveTo>
                <a:lnTo>
                  <a:pt x="152173" y="152273"/>
                </a:lnTo>
                <a:lnTo>
                  <a:pt x="142475" y="152273"/>
                </a:lnTo>
                <a:lnTo>
                  <a:pt x="142475" y="142575"/>
                </a:lnTo>
                <a:close/>
                <a:moveTo>
                  <a:pt x="162372" y="142575"/>
                </a:moveTo>
                <a:lnTo>
                  <a:pt x="162372" y="152273"/>
                </a:lnTo>
                <a:lnTo>
                  <a:pt x="152573" y="152273"/>
                </a:lnTo>
                <a:lnTo>
                  <a:pt x="152573" y="142575"/>
                </a:lnTo>
                <a:close/>
                <a:moveTo>
                  <a:pt x="172470" y="142575"/>
                </a:moveTo>
                <a:lnTo>
                  <a:pt x="172470" y="152273"/>
                </a:lnTo>
                <a:lnTo>
                  <a:pt x="162797" y="152273"/>
                </a:lnTo>
                <a:lnTo>
                  <a:pt x="162797" y="142575"/>
                </a:lnTo>
                <a:close/>
                <a:moveTo>
                  <a:pt x="182668" y="142575"/>
                </a:moveTo>
                <a:lnTo>
                  <a:pt x="182668" y="152273"/>
                </a:lnTo>
                <a:lnTo>
                  <a:pt x="172895" y="152273"/>
                </a:lnTo>
                <a:lnTo>
                  <a:pt x="172895" y="142575"/>
                </a:lnTo>
                <a:close/>
                <a:moveTo>
                  <a:pt x="192791" y="142575"/>
                </a:moveTo>
                <a:lnTo>
                  <a:pt x="192791" y="152273"/>
                </a:lnTo>
                <a:lnTo>
                  <a:pt x="183093" y="152273"/>
                </a:lnTo>
                <a:lnTo>
                  <a:pt x="183093" y="142575"/>
                </a:lnTo>
                <a:close/>
                <a:moveTo>
                  <a:pt x="202989" y="142575"/>
                </a:moveTo>
                <a:lnTo>
                  <a:pt x="202989" y="152273"/>
                </a:lnTo>
                <a:lnTo>
                  <a:pt x="193191" y="152273"/>
                </a:lnTo>
                <a:lnTo>
                  <a:pt x="193191" y="142575"/>
                </a:lnTo>
                <a:close/>
                <a:moveTo>
                  <a:pt x="213088" y="142575"/>
                </a:moveTo>
                <a:lnTo>
                  <a:pt x="213088" y="152273"/>
                </a:lnTo>
                <a:lnTo>
                  <a:pt x="203414" y="152273"/>
                </a:lnTo>
                <a:lnTo>
                  <a:pt x="203414" y="142575"/>
                </a:lnTo>
                <a:close/>
                <a:moveTo>
                  <a:pt x="223286" y="142575"/>
                </a:moveTo>
                <a:lnTo>
                  <a:pt x="223286" y="152273"/>
                </a:lnTo>
                <a:lnTo>
                  <a:pt x="213513" y="152273"/>
                </a:lnTo>
                <a:lnTo>
                  <a:pt x="213513" y="142575"/>
                </a:lnTo>
                <a:close/>
                <a:moveTo>
                  <a:pt x="233409" y="142575"/>
                </a:moveTo>
                <a:lnTo>
                  <a:pt x="233409" y="152273"/>
                </a:lnTo>
                <a:lnTo>
                  <a:pt x="223611" y="152273"/>
                </a:lnTo>
                <a:lnTo>
                  <a:pt x="223611" y="142575"/>
                </a:lnTo>
                <a:close/>
                <a:moveTo>
                  <a:pt x="243507" y="142575"/>
                </a:moveTo>
                <a:lnTo>
                  <a:pt x="243507" y="152273"/>
                </a:lnTo>
                <a:lnTo>
                  <a:pt x="233809" y="152273"/>
                </a:lnTo>
                <a:lnTo>
                  <a:pt x="233809" y="142575"/>
                </a:lnTo>
                <a:close/>
                <a:moveTo>
                  <a:pt x="253706" y="142575"/>
                </a:moveTo>
                <a:lnTo>
                  <a:pt x="253706" y="152273"/>
                </a:lnTo>
                <a:lnTo>
                  <a:pt x="243907" y="152273"/>
                </a:lnTo>
                <a:lnTo>
                  <a:pt x="243907" y="142575"/>
                </a:lnTo>
                <a:close/>
                <a:moveTo>
                  <a:pt x="263804" y="142575"/>
                </a:moveTo>
                <a:lnTo>
                  <a:pt x="263804" y="152273"/>
                </a:lnTo>
                <a:lnTo>
                  <a:pt x="254131" y="152273"/>
                </a:lnTo>
                <a:lnTo>
                  <a:pt x="254131" y="142575"/>
                </a:lnTo>
                <a:close/>
                <a:moveTo>
                  <a:pt x="274027" y="142575"/>
                </a:moveTo>
                <a:lnTo>
                  <a:pt x="274027" y="152273"/>
                </a:lnTo>
                <a:lnTo>
                  <a:pt x="264229" y="152273"/>
                </a:lnTo>
                <a:lnTo>
                  <a:pt x="264229" y="142575"/>
                </a:lnTo>
                <a:close/>
                <a:moveTo>
                  <a:pt x="284125" y="142575"/>
                </a:moveTo>
                <a:lnTo>
                  <a:pt x="284125" y="152273"/>
                </a:lnTo>
                <a:lnTo>
                  <a:pt x="274427" y="152273"/>
                </a:lnTo>
                <a:lnTo>
                  <a:pt x="274427" y="142575"/>
                </a:lnTo>
                <a:close/>
                <a:moveTo>
                  <a:pt x="10098" y="152673"/>
                </a:moveTo>
                <a:lnTo>
                  <a:pt x="10098" y="162371"/>
                </a:lnTo>
                <a:lnTo>
                  <a:pt x="425" y="162371"/>
                </a:lnTo>
                <a:lnTo>
                  <a:pt x="425" y="152673"/>
                </a:lnTo>
                <a:close/>
                <a:moveTo>
                  <a:pt x="20321" y="152673"/>
                </a:moveTo>
                <a:lnTo>
                  <a:pt x="20321" y="162371"/>
                </a:lnTo>
                <a:lnTo>
                  <a:pt x="10523" y="162371"/>
                </a:lnTo>
                <a:lnTo>
                  <a:pt x="10523" y="152673"/>
                </a:lnTo>
                <a:close/>
                <a:moveTo>
                  <a:pt x="30420" y="152673"/>
                </a:moveTo>
                <a:lnTo>
                  <a:pt x="30420" y="162371"/>
                </a:lnTo>
                <a:lnTo>
                  <a:pt x="20721" y="162371"/>
                </a:lnTo>
                <a:lnTo>
                  <a:pt x="20721" y="152673"/>
                </a:lnTo>
                <a:close/>
                <a:moveTo>
                  <a:pt x="40618" y="152673"/>
                </a:moveTo>
                <a:lnTo>
                  <a:pt x="40618" y="162371"/>
                </a:lnTo>
                <a:lnTo>
                  <a:pt x="30820" y="162371"/>
                </a:lnTo>
                <a:lnTo>
                  <a:pt x="30820" y="152673"/>
                </a:lnTo>
                <a:close/>
                <a:moveTo>
                  <a:pt x="50716" y="152673"/>
                </a:moveTo>
                <a:lnTo>
                  <a:pt x="50716" y="162371"/>
                </a:lnTo>
                <a:lnTo>
                  <a:pt x="41043" y="162371"/>
                </a:lnTo>
                <a:lnTo>
                  <a:pt x="41043" y="152673"/>
                </a:lnTo>
                <a:close/>
                <a:moveTo>
                  <a:pt x="60939" y="152673"/>
                </a:moveTo>
                <a:lnTo>
                  <a:pt x="60939" y="162371"/>
                </a:lnTo>
                <a:lnTo>
                  <a:pt x="51141" y="162371"/>
                </a:lnTo>
                <a:lnTo>
                  <a:pt x="51141" y="152673"/>
                </a:lnTo>
                <a:close/>
                <a:moveTo>
                  <a:pt x="71038" y="152673"/>
                </a:moveTo>
                <a:lnTo>
                  <a:pt x="71038" y="162371"/>
                </a:lnTo>
                <a:lnTo>
                  <a:pt x="61239" y="162371"/>
                </a:lnTo>
                <a:lnTo>
                  <a:pt x="61239" y="152673"/>
                </a:lnTo>
                <a:close/>
                <a:moveTo>
                  <a:pt x="81136" y="152673"/>
                </a:moveTo>
                <a:lnTo>
                  <a:pt x="81136" y="162371"/>
                </a:lnTo>
                <a:lnTo>
                  <a:pt x="71438" y="162371"/>
                </a:lnTo>
                <a:lnTo>
                  <a:pt x="71438" y="152673"/>
                </a:lnTo>
                <a:close/>
                <a:moveTo>
                  <a:pt x="91334" y="152673"/>
                </a:moveTo>
                <a:lnTo>
                  <a:pt x="91334" y="162371"/>
                </a:lnTo>
                <a:lnTo>
                  <a:pt x="81561" y="162371"/>
                </a:lnTo>
                <a:lnTo>
                  <a:pt x="81561" y="152673"/>
                </a:lnTo>
                <a:close/>
                <a:moveTo>
                  <a:pt x="101432" y="152673"/>
                </a:moveTo>
                <a:lnTo>
                  <a:pt x="101432" y="162371"/>
                </a:lnTo>
                <a:lnTo>
                  <a:pt x="91759" y="162371"/>
                </a:lnTo>
                <a:lnTo>
                  <a:pt x="91759" y="152673"/>
                </a:lnTo>
                <a:close/>
                <a:moveTo>
                  <a:pt x="111655" y="152673"/>
                </a:moveTo>
                <a:lnTo>
                  <a:pt x="111655" y="162371"/>
                </a:lnTo>
                <a:lnTo>
                  <a:pt x="101857" y="162371"/>
                </a:lnTo>
                <a:lnTo>
                  <a:pt x="101857" y="152673"/>
                </a:lnTo>
                <a:close/>
                <a:moveTo>
                  <a:pt x="121754" y="152673"/>
                </a:moveTo>
                <a:lnTo>
                  <a:pt x="121754" y="162371"/>
                </a:lnTo>
                <a:lnTo>
                  <a:pt x="112055" y="162371"/>
                </a:lnTo>
                <a:lnTo>
                  <a:pt x="112055" y="152673"/>
                </a:lnTo>
                <a:close/>
                <a:moveTo>
                  <a:pt x="131952" y="152673"/>
                </a:moveTo>
                <a:lnTo>
                  <a:pt x="131952" y="162371"/>
                </a:lnTo>
                <a:lnTo>
                  <a:pt x="122179" y="162371"/>
                </a:lnTo>
                <a:lnTo>
                  <a:pt x="122179" y="152673"/>
                </a:lnTo>
                <a:close/>
                <a:moveTo>
                  <a:pt x="142050" y="152673"/>
                </a:moveTo>
                <a:lnTo>
                  <a:pt x="142050" y="162371"/>
                </a:lnTo>
                <a:lnTo>
                  <a:pt x="132377" y="162371"/>
                </a:lnTo>
                <a:lnTo>
                  <a:pt x="132377" y="152673"/>
                </a:lnTo>
                <a:close/>
                <a:moveTo>
                  <a:pt x="152173" y="152673"/>
                </a:moveTo>
                <a:lnTo>
                  <a:pt x="152173" y="162371"/>
                </a:lnTo>
                <a:lnTo>
                  <a:pt x="142475" y="162371"/>
                </a:lnTo>
                <a:lnTo>
                  <a:pt x="142475" y="152673"/>
                </a:lnTo>
                <a:close/>
                <a:moveTo>
                  <a:pt x="162372" y="152673"/>
                </a:moveTo>
                <a:lnTo>
                  <a:pt x="162372" y="162371"/>
                </a:lnTo>
                <a:lnTo>
                  <a:pt x="152573" y="162371"/>
                </a:lnTo>
                <a:lnTo>
                  <a:pt x="152573" y="152673"/>
                </a:lnTo>
                <a:close/>
                <a:moveTo>
                  <a:pt x="172470" y="152673"/>
                </a:moveTo>
                <a:lnTo>
                  <a:pt x="172470" y="162371"/>
                </a:lnTo>
                <a:lnTo>
                  <a:pt x="162797" y="162371"/>
                </a:lnTo>
                <a:lnTo>
                  <a:pt x="162797" y="152673"/>
                </a:lnTo>
                <a:close/>
                <a:moveTo>
                  <a:pt x="182668" y="152673"/>
                </a:moveTo>
                <a:lnTo>
                  <a:pt x="182668" y="162371"/>
                </a:lnTo>
                <a:lnTo>
                  <a:pt x="172895" y="162371"/>
                </a:lnTo>
                <a:lnTo>
                  <a:pt x="172895" y="152673"/>
                </a:lnTo>
                <a:close/>
                <a:moveTo>
                  <a:pt x="192791" y="152673"/>
                </a:moveTo>
                <a:lnTo>
                  <a:pt x="192791" y="162371"/>
                </a:lnTo>
                <a:lnTo>
                  <a:pt x="183093" y="162371"/>
                </a:lnTo>
                <a:lnTo>
                  <a:pt x="183093" y="152673"/>
                </a:lnTo>
                <a:close/>
                <a:moveTo>
                  <a:pt x="202989" y="152673"/>
                </a:moveTo>
                <a:lnTo>
                  <a:pt x="202989" y="162371"/>
                </a:lnTo>
                <a:lnTo>
                  <a:pt x="193191" y="162371"/>
                </a:lnTo>
                <a:lnTo>
                  <a:pt x="193191" y="152673"/>
                </a:lnTo>
                <a:close/>
                <a:moveTo>
                  <a:pt x="213088" y="152673"/>
                </a:moveTo>
                <a:lnTo>
                  <a:pt x="213088" y="162371"/>
                </a:lnTo>
                <a:lnTo>
                  <a:pt x="203414" y="162371"/>
                </a:lnTo>
                <a:lnTo>
                  <a:pt x="203414" y="152673"/>
                </a:lnTo>
                <a:close/>
                <a:moveTo>
                  <a:pt x="223286" y="152673"/>
                </a:moveTo>
                <a:lnTo>
                  <a:pt x="223286" y="162371"/>
                </a:lnTo>
                <a:lnTo>
                  <a:pt x="213513" y="162371"/>
                </a:lnTo>
                <a:lnTo>
                  <a:pt x="213513" y="152673"/>
                </a:lnTo>
                <a:close/>
                <a:moveTo>
                  <a:pt x="233409" y="152673"/>
                </a:moveTo>
                <a:lnTo>
                  <a:pt x="233409" y="162371"/>
                </a:lnTo>
                <a:lnTo>
                  <a:pt x="223611" y="162371"/>
                </a:lnTo>
                <a:lnTo>
                  <a:pt x="223611" y="152673"/>
                </a:lnTo>
                <a:close/>
                <a:moveTo>
                  <a:pt x="243507" y="152673"/>
                </a:moveTo>
                <a:lnTo>
                  <a:pt x="243507" y="162371"/>
                </a:lnTo>
                <a:lnTo>
                  <a:pt x="233809" y="162371"/>
                </a:lnTo>
                <a:lnTo>
                  <a:pt x="233809" y="152673"/>
                </a:lnTo>
                <a:close/>
                <a:moveTo>
                  <a:pt x="253706" y="152673"/>
                </a:moveTo>
                <a:lnTo>
                  <a:pt x="253706" y="162371"/>
                </a:lnTo>
                <a:lnTo>
                  <a:pt x="243907" y="162371"/>
                </a:lnTo>
                <a:lnTo>
                  <a:pt x="243907" y="152673"/>
                </a:lnTo>
                <a:close/>
                <a:moveTo>
                  <a:pt x="263804" y="152673"/>
                </a:moveTo>
                <a:lnTo>
                  <a:pt x="263804" y="162371"/>
                </a:lnTo>
                <a:lnTo>
                  <a:pt x="254131" y="162371"/>
                </a:lnTo>
                <a:lnTo>
                  <a:pt x="254131" y="152673"/>
                </a:lnTo>
                <a:close/>
                <a:moveTo>
                  <a:pt x="274027" y="152673"/>
                </a:moveTo>
                <a:lnTo>
                  <a:pt x="274027" y="162371"/>
                </a:lnTo>
                <a:lnTo>
                  <a:pt x="264229" y="162371"/>
                </a:lnTo>
                <a:lnTo>
                  <a:pt x="264229" y="152673"/>
                </a:lnTo>
                <a:close/>
                <a:moveTo>
                  <a:pt x="284125" y="152673"/>
                </a:moveTo>
                <a:lnTo>
                  <a:pt x="284125" y="162371"/>
                </a:lnTo>
                <a:lnTo>
                  <a:pt x="274427" y="162371"/>
                </a:lnTo>
                <a:lnTo>
                  <a:pt x="274427" y="152673"/>
                </a:lnTo>
                <a:close/>
                <a:moveTo>
                  <a:pt x="200" y="0"/>
                </a:moveTo>
                <a:lnTo>
                  <a:pt x="200" y="200"/>
                </a:lnTo>
                <a:lnTo>
                  <a:pt x="0" y="200"/>
                </a:lnTo>
                <a:lnTo>
                  <a:pt x="0" y="162571"/>
                </a:lnTo>
                <a:lnTo>
                  <a:pt x="200" y="162571"/>
                </a:lnTo>
                <a:lnTo>
                  <a:pt x="200" y="162771"/>
                </a:lnTo>
                <a:lnTo>
                  <a:pt x="284325" y="162771"/>
                </a:lnTo>
                <a:lnTo>
                  <a:pt x="284325" y="162571"/>
                </a:lnTo>
                <a:lnTo>
                  <a:pt x="284525" y="162571"/>
                </a:lnTo>
                <a:lnTo>
                  <a:pt x="284525" y="200"/>
                </a:lnTo>
                <a:lnTo>
                  <a:pt x="284325" y="200"/>
                </a:lnTo>
                <a:lnTo>
                  <a:pt x="284325" y="0"/>
                </a:lnTo>
                <a:close/>
              </a:path>
            </a:pathLst>
          </a:custGeom>
          <a:solidFill>
            <a:srgbClr val="E2ED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1949100" y="540000"/>
            <a:ext cx="52458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068938" y="2343367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2"/>
          </p:nvPr>
        </p:nvSpPr>
        <p:spPr>
          <a:xfrm>
            <a:off x="1949200" y="1956250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3" hasCustomPrompt="1"/>
          </p:nvPr>
        </p:nvSpPr>
        <p:spPr>
          <a:xfrm>
            <a:off x="2068975" y="1456736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4758833" y="2389542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5"/>
          </p:nvPr>
        </p:nvSpPr>
        <p:spPr>
          <a:xfrm>
            <a:off x="4639100" y="1956250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6" hasCustomPrompt="1"/>
          </p:nvPr>
        </p:nvSpPr>
        <p:spPr>
          <a:xfrm>
            <a:off x="4758821" y="1456673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7"/>
          </p:nvPr>
        </p:nvSpPr>
        <p:spPr>
          <a:xfrm>
            <a:off x="2068938" y="40571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/>
          </p:nvPr>
        </p:nvSpPr>
        <p:spPr>
          <a:xfrm>
            <a:off x="1949200" y="3669975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2068950" y="3170414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3"/>
          </p:nvPr>
        </p:nvSpPr>
        <p:spPr>
          <a:xfrm>
            <a:off x="4758808" y="4057108"/>
            <a:ext cx="23160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/>
          </p:nvPr>
        </p:nvSpPr>
        <p:spPr>
          <a:xfrm>
            <a:off x="4639069" y="3669975"/>
            <a:ext cx="25557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Patrick Hand"/>
              <a:buNone/>
              <a:defRPr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8821" y="3170414"/>
            <a:ext cx="2316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Ubuntu"/>
              <a:buNone/>
              <a:defRPr sz="3000" b="1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59" r:id="rId9"/>
    <p:sldLayoutId id="2147483661" r:id="rId10"/>
    <p:sldLayoutId id="2147483662" r:id="rId11"/>
    <p:sldLayoutId id="2147483664" r:id="rId12"/>
    <p:sldLayoutId id="2147483666" r:id="rId13"/>
    <p:sldLayoutId id="2147483669" r:id="rId14"/>
    <p:sldLayoutId id="2147483671" r:id="rId15"/>
    <p:sldLayoutId id="2147483673" r:id="rId16"/>
    <p:sldLayoutId id="2147483674" r:id="rId17"/>
    <p:sldLayoutId id="2147483675" r:id="rId18"/>
    <p:sldLayoutId id="214748367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/>
          <p:nvPr/>
        </p:nvSpPr>
        <p:spPr>
          <a:xfrm>
            <a:off x="6664125" y="616650"/>
            <a:ext cx="1716300" cy="5058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33350" dir="78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ctrTitle"/>
          </p:nvPr>
        </p:nvSpPr>
        <p:spPr>
          <a:xfrm>
            <a:off x="1122457" y="1501434"/>
            <a:ext cx="6897438" cy="2152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BMS Molecular Translation: Performance Analysis of </a:t>
            </a:r>
            <a:br>
              <a:rPr lang="en-US" sz="2800" dirty="0"/>
            </a:br>
            <a:r>
              <a:rPr lang="en-US" sz="2800" dirty="0"/>
              <a:t>Encoder-Decoder Architectures for InChI Generation</a:t>
            </a:r>
          </a:p>
        </p:txBody>
      </p:sp>
      <p:sp>
        <p:nvSpPr>
          <p:cNvPr id="173" name="Google Shape;173;p32"/>
          <p:cNvSpPr txBox="1">
            <a:spLocks noGrp="1"/>
          </p:cNvSpPr>
          <p:nvPr>
            <p:ph type="subTitle" idx="1"/>
          </p:nvPr>
        </p:nvSpPr>
        <p:spPr>
          <a:xfrm>
            <a:off x="2436450" y="3586455"/>
            <a:ext cx="42711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Group 1</a:t>
            </a:r>
            <a:endParaRPr sz="2400" dirty="0"/>
          </a:p>
        </p:txBody>
      </p:sp>
      <p:sp>
        <p:nvSpPr>
          <p:cNvPr id="174" name="Google Shape;174;p32"/>
          <p:cNvSpPr txBox="1">
            <a:spLocks noGrp="1"/>
          </p:cNvSpPr>
          <p:nvPr>
            <p:ph type="ctrTitle" idx="2"/>
          </p:nvPr>
        </p:nvSpPr>
        <p:spPr>
          <a:xfrm>
            <a:off x="6707550" y="540000"/>
            <a:ext cx="1716300" cy="5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NLP Group 1</a:t>
            </a:r>
            <a:endParaRPr sz="1800" dirty="0"/>
          </a:p>
        </p:txBody>
      </p:sp>
      <p:grpSp>
        <p:nvGrpSpPr>
          <p:cNvPr id="175" name="Google Shape;175;p32"/>
          <p:cNvGrpSpPr/>
          <p:nvPr/>
        </p:nvGrpSpPr>
        <p:grpSpPr>
          <a:xfrm>
            <a:off x="7560439" y="3568795"/>
            <a:ext cx="1089365" cy="1271218"/>
            <a:chOff x="7560439" y="3568795"/>
            <a:chExt cx="1089365" cy="1271218"/>
          </a:xfrm>
        </p:grpSpPr>
        <p:sp>
          <p:nvSpPr>
            <p:cNvPr id="176" name="Google Shape;176;p32"/>
            <p:cNvSpPr/>
            <p:nvPr/>
          </p:nvSpPr>
          <p:spPr>
            <a:xfrm>
              <a:off x="7978673" y="3966724"/>
              <a:ext cx="671131" cy="666847"/>
            </a:xfrm>
            <a:custGeom>
              <a:avLst/>
              <a:gdLst/>
              <a:ahLst/>
              <a:cxnLst/>
              <a:rect l="l" t="t" r="r" b="b"/>
              <a:pathLst>
                <a:path w="10809" h="10740" extrusionOk="0">
                  <a:moveTo>
                    <a:pt x="5404" y="1"/>
                  </a:moveTo>
                  <a:cubicBezTo>
                    <a:pt x="2432" y="1"/>
                    <a:pt x="0" y="2398"/>
                    <a:pt x="0" y="5370"/>
                  </a:cubicBezTo>
                  <a:cubicBezTo>
                    <a:pt x="0" y="8334"/>
                    <a:pt x="2432" y="10740"/>
                    <a:pt x="5404" y="10740"/>
                  </a:cubicBezTo>
                  <a:cubicBezTo>
                    <a:pt x="8411" y="10740"/>
                    <a:pt x="10808" y="8334"/>
                    <a:pt x="10808" y="5370"/>
                  </a:cubicBezTo>
                  <a:cubicBezTo>
                    <a:pt x="10808" y="2398"/>
                    <a:pt x="8411" y="1"/>
                    <a:pt x="54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2500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5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32"/>
            <p:cNvSpPr/>
            <p:nvPr/>
          </p:nvSpPr>
          <p:spPr>
            <a:xfrm>
              <a:off x="8220822" y="3786418"/>
              <a:ext cx="113190" cy="342737"/>
            </a:xfrm>
            <a:custGeom>
              <a:avLst/>
              <a:gdLst/>
              <a:ahLst/>
              <a:cxnLst/>
              <a:rect l="l" t="t" r="r" b="b"/>
              <a:pathLst>
                <a:path w="1823" h="5520" extrusionOk="0">
                  <a:moveTo>
                    <a:pt x="1324" y="1"/>
                  </a:moveTo>
                  <a:lnTo>
                    <a:pt x="1" y="147"/>
                  </a:lnTo>
                  <a:lnTo>
                    <a:pt x="465" y="4941"/>
                  </a:lnTo>
                  <a:cubicBezTo>
                    <a:pt x="497" y="5279"/>
                    <a:pt x="786" y="5520"/>
                    <a:pt x="1113" y="5520"/>
                  </a:cubicBezTo>
                  <a:cubicBezTo>
                    <a:pt x="1134" y="5520"/>
                    <a:pt x="1156" y="5519"/>
                    <a:pt x="1178" y="5516"/>
                  </a:cubicBezTo>
                  <a:cubicBezTo>
                    <a:pt x="1573" y="5482"/>
                    <a:pt x="1822" y="5156"/>
                    <a:pt x="1788" y="4795"/>
                  </a:cubicBezTo>
                  <a:lnTo>
                    <a:pt x="1324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32"/>
            <p:cNvSpPr/>
            <p:nvPr/>
          </p:nvSpPr>
          <p:spPr>
            <a:xfrm>
              <a:off x="7825002" y="4425439"/>
              <a:ext cx="335596" cy="201234"/>
            </a:xfrm>
            <a:custGeom>
              <a:avLst/>
              <a:gdLst/>
              <a:ahLst/>
              <a:cxnLst/>
              <a:rect l="l" t="t" r="r" b="b"/>
              <a:pathLst>
                <a:path w="5405" h="3241" extrusionOk="0">
                  <a:moveTo>
                    <a:pt x="4645" y="0"/>
                  </a:moveTo>
                  <a:cubicBezTo>
                    <a:pt x="4552" y="0"/>
                    <a:pt x="4458" y="18"/>
                    <a:pt x="4365" y="53"/>
                  </a:cubicBezTo>
                  <a:lnTo>
                    <a:pt x="1" y="2020"/>
                  </a:lnTo>
                  <a:lnTo>
                    <a:pt x="542" y="3240"/>
                  </a:lnTo>
                  <a:lnTo>
                    <a:pt x="4941" y="1273"/>
                  </a:lnTo>
                  <a:cubicBezTo>
                    <a:pt x="5267" y="1127"/>
                    <a:pt x="5405" y="732"/>
                    <a:pt x="5267" y="414"/>
                  </a:cubicBezTo>
                  <a:cubicBezTo>
                    <a:pt x="5159" y="145"/>
                    <a:pt x="4912" y="0"/>
                    <a:pt x="4645" y="0"/>
                  </a:cubicBez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32"/>
            <p:cNvSpPr/>
            <p:nvPr/>
          </p:nvSpPr>
          <p:spPr>
            <a:xfrm>
              <a:off x="8100803" y="3568795"/>
              <a:ext cx="339881" cy="337708"/>
            </a:xfrm>
            <a:custGeom>
              <a:avLst/>
              <a:gdLst/>
              <a:ahLst/>
              <a:cxnLst/>
              <a:rect l="l" t="t" r="r" b="b"/>
              <a:pathLst>
                <a:path w="5474" h="5439" extrusionOk="0">
                  <a:moveTo>
                    <a:pt x="2715" y="0"/>
                  </a:moveTo>
                  <a:cubicBezTo>
                    <a:pt x="1212" y="0"/>
                    <a:pt x="1" y="1212"/>
                    <a:pt x="1" y="2715"/>
                  </a:cubicBezTo>
                  <a:cubicBezTo>
                    <a:pt x="1" y="4219"/>
                    <a:pt x="1212" y="5439"/>
                    <a:pt x="2715" y="5439"/>
                  </a:cubicBezTo>
                  <a:cubicBezTo>
                    <a:pt x="4219" y="5439"/>
                    <a:pt x="5473" y="4219"/>
                    <a:pt x="5473" y="2715"/>
                  </a:cubicBezTo>
                  <a:cubicBezTo>
                    <a:pt x="5473" y="1212"/>
                    <a:pt x="4219" y="0"/>
                    <a:pt x="27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3000">
                  <a:schemeClr val="accent5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5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32"/>
            <p:cNvSpPr/>
            <p:nvPr/>
          </p:nvSpPr>
          <p:spPr>
            <a:xfrm>
              <a:off x="7560439" y="4413207"/>
              <a:ext cx="428980" cy="426807"/>
            </a:xfrm>
            <a:custGeom>
              <a:avLst/>
              <a:gdLst/>
              <a:ahLst/>
              <a:cxnLst/>
              <a:rect l="l" t="t" r="r" b="b"/>
              <a:pathLst>
                <a:path w="6909" h="6874" extrusionOk="0">
                  <a:moveTo>
                    <a:pt x="3471" y="1"/>
                  </a:moveTo>
                  <a:cubicBezTo>
                    <a:pt x="1538" y="1"/>
                    <a:pt x="1" y="1539"/>
                    <a:pt x="1" y="3437"/>
                  </a:cubicBezTo>
                  <a:cubicBezTo>
                    <a:pt x="1" y="5336"/>
                    <a:pt x="1538" y="6874"/>
                    <a:pt x="3471" y="6874"/>
                  </a:cubicBezTo>
                  <a:cubicBezTo>
                    <a:pt x="5370" y="6874"/>
                    <a:pt x="6908" y="5336"/>
                    <a:pt x="6908" y="3437"/>
                  </a:cubicBezTo>
                  <a:cubicBezTo>
                    <a:pt x="6908" y="1539"/>
                    <a:pt x="5370" y="1"/>
                    <a:pt x="34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3000">
                  <a:schemeClr val="accent5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5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32"/>
          <p:cNvGrpSpPr/>
          <p:nvPr/>
        </p:nvGrpSpPr>
        <p:grpSpPr>
          <a:xfrm>
            <a:off x="177825" y="183275"/>
            <a:ext cx="2195675" cy="3285457"/>
            <a:chOff x="177825" y="183275"/>
            <a:chExt cx="2195675" cy="3285457"/>
          </a:xfrm>
        </p:grpSpPr>
        <p:sp>
          <p:nvSpPr>
            <p:cNvPr id="182" name="Google Shape;182;p32"/>
            <p:cNvSpPr/>
            <p:nvPr/>
          </p:nvSpPr>
          <p:spPr>
            <a:xfrm>
              <a:off x="615245" y="2175093"/>
              <a:ext cx="473747" cy="648716"/>
            </a:xfrm>
            <a:custGeom>
              <a:avLst/>
              <a:gdLst/>
              <a:ahLst/>
              <a:cxnLst/>
              <a:rect l="l" t="t" r="r" b="b"/>
              <a:pathLst>
                <a:path w="7630" h="10448" extrusionOk="0">
                  <a:moveTo>
                    <a:pt x="1685" y="1"/>
                  </a:moveTo>
                  <a:lnTo>
                    <a:pt x="1" y="1074"/>
                  </a:lnTo>
                  <a:lnTo>
                    <a:pt x="5946" y="10448"/>
                  </a:lnTo>
                  <a:lnTo>
                    <a:pt x="7630" y="9374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32"/>
            <p:cNvSpPr/>
            <p:nvPr/>
          </p:nvSpPr>
          <p:spPr>
            <a:xfrm>
              <a:off x="711297" y="1252822"/>
              <a:ext cx="495602" cy="677526"/>
            </a:xfrm>
            <a:custGeom>
              <a:avLst/>
              <a:gdLst/>
              <a:ahLst/>
              <a:cxnLst/>
              <a:rect l="l" t="t" r="r" b="b"/>
              <a:pathLst>
                <a:path w="7982" h="10912" extrusionOk="0">
                  <a:moveTo>
                    <a:pt x="6693" y="0"/>
                  </a:moveTo>
                  <a:lnTo>
                    <a:pt x="0" y="10052"/>
                  </a:lnTo>
                  <a:lnTo>
                    <a:pt x="1289" y="10911"/>
                  </a:lnTo>
                  <a:lnTo>
                    <a:pt x="7982" y="859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32"/>
            <p:cNvSpPr/>
            <p:nvPr/>
          </p:nvSpPr>
          <p:spPr>
            <a:xfrm>
              <a:off x="177825" y="1594746"/>
              <a:ext cx="884534" cy="878077"/>
            </a:xfrm>
            <a:custGeom>
              <a:avLst/>
              <a:gdLst/>
              <a:ahLst/>
              <a:cxnLst/>
              <a:rect l="l" t="t" r="r" b="b"/>
              <a:pathLst>
                <a:path w="14246" h="14142" extrusionOk="0">
                  <a:moveTo>
                    <a:pt x="7123" y="0"/>
                  </a:moveTo>
                  <a:cubicBezTo>
                    <a:pt x="3180" y="0"/>
                    <a:pt x="1" y="3188"/>
                    <a:pt x="1" y="7088"/>
                  </a:cubicBezTo>
                  <a:cubicBezTo>
                    <a:pt x="1" y="10989"/>
                    <a:pt x="3180" y="14142"/>
                    <a:pt x="7123" y="14142"/>
                  </a:cubicBezTo>
                  <a:cubicBezTo>
                    <a:pt x="11058" y="14142"/>
                    <a:pt x="14245" y="10989"/>
                    <a:pt x="14245" y="7088"/>
                  </a:cubicBezTo>
                  <a:cubicBezTo>
                    <a:pt x="14245" y="3188"/>
                    <a:pt x="11058" y="0"/>
                    <a:pt x="7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32"/>
            <p:cNvSpPr/>
            <p:nvPr/>
          </p:nvSpPr>
          <p:spPr>
            <a:xfrm>
              <a:off x="753394" y="2619465"/>
              <a:ext cx="855724" cy="849267"/>
            </a:xfrm>
            <a:custGeom>
              <a:avLst/>
              <a:gdLst/>
              <a:ahLst/>
              <a:cxnLst/>
              <a:rect l="l" t="t" r="r" b="b"/>
              <a:pathLst>
                <a:path w="13782" h="13678" extrusionOk="0">
                  <a:moveTo>
                    <a:pt x="6874" y="0"/>
                  </a:moveTo>
                  <a:cubicBezTo>
                    <a:pt x="3077" y="0"/>
                    <a:pt x="1" y="3076"/>
                    <a:pt x="1" y="6839"/>
                  </a:cubicBezTo>
                  <a:cubicBezTo>
                    <a:pt x="1" y="10636"/>
                    <a:pt x="3077" y="13678"/>
                    <a:pt x="6874" y="13678"/>
                  </a:cubicBezTo>
                  <a:cubicBezTo>
                    <a:pt x="10706" y="13678"/>
                    <a:pt x="13781" y="10636"/>
                    <a:pt x="13781" y="6839"/>
                  </a:cubicBezTo>
                  <a:cubicBezTo>
                    <a:pt x="13781" y="3076"/>
                    <a:pt x="10706" y="0"/>
                    <a:pt x="687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32"/>
            <p:cNvSpPr/>
            <p:nvPr/>
          </p:nvSpPr>
          <p:spPr>
            <a:xfrm>
              <a:off x="908617" y="870291"/>
              <a:ext cx="595940" cy="591159"/>
            </a:xfrm>
            <a:custGeom>
              <a:avLst/>
              <a:gdLst/>
              <a:ahLst/>
              <a:cxnLst/>
              <a:rect l="l" t="t" r="r" b="b"/>
              <a:pathLst>
                <a:path w="9598" h="9521" extrusionOk="0">
                  <a:moveTo>
                    <a:pt x="4804" y="1"/>
                  </a:moveTo>
                  <a:cubicBezTo>
                    <a:pt x="2149" y="1"/>
                    <a:pt x="1" y="2149"/>
                    <a:pt x="1" y="4761"/>
                  </a:cubicBezTo>
                  <a:cubicBezTo>
                    <a:pt x="1" y="7407"/>
                    <a:pt x="2149" y="9520"/>
                    <a:pt x="4804" y="9520"/>
                  </a:cubicBezTo>
                  <a:cubicBezTo>
                    <a:pt x="7450" y="9520"/>
                    <a:pt x="9598" y="7407"/>
                    <a:pt x="9598" y="4761"/>
                  </a:cubicBezTo>
                  <a:cubicBezTo>
                    <a:pt x="9598" y="2149"/>
                    <a:pt x="7450" y="1"/>
                    <a:pt x="48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32"/>
            <p:cNvSpPr/>
            <p:nvPr/>
          </p:nvSpPr>
          <p:spPr>
            <a:xfrm>
              <a:off x="902222" y="576920"/>
              <a:ext cx="264690" cy="465799"/>
            </a:xfrm>
            <a:custGeom>
              <a:avLst/>
              <a:gdLst/>
              <a:ahLst/>
              <a:cxnLst/>
              <a:rect l="l" t="t" r="r" b="b"/>
              <a:pathLst>
                <a:path w="4263" h="7502" extrusionOk="0">
                  <a:moveTo>
                    <a:pt x="1178" y="1"/>
                  </a:moveTo>
                  <a:lnTo>
                    <a:pt x="1" y="533"/>
                  </a:lnTo>
                  <a:lnTo>
                    <a:pt x="2896" y="7089"/>
                  </a:lnTo>
                  <a:cubicBezTo>
                    <a:pt x="3030" y="7357"/>
                    <a:pt x="3264" y="7502"/>
                    <a:pt x="3524" y="7502"/>
                  </a:cubicBezTo>
                  <a:cubicBezTo>
                    <a:pt x="3613" y="7502"/>
                    <a:pt x="3706" y="7485"/>
                    <a:pt x="3798" y="7449"/>
                  </a:cubicBezTo>
                  <a:cubicBezTo>
                    <a:pt x="4116" y="7269"/>
                    <a:pt x="4262" y="6874"/>
                    <a:pt x="4116" y="6547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32"/>
            <p:cNvSpPr/>
            <p:nvPr/>
          </p:nvSpPr>
          <p:spPr>
            <a:xfrm>
              <a:off x="1386581" y="950324"/>
              <a:ext cx="487096" cy="199619"/>
            </a:xfrm>
            <a:custGeom>
              <a:avLst/>
              <a:gdLst/>
              <a:ahLst/>
              <a:cxnLst/>
              <a:rect l="l" t="t" r="r" b="b"/>
              <a:pathLst>
                <a:path w="7845" h="3215" extrusionOk="0">
                  <a:moveTo>
                    <a:pt x="7484" y="1"/>
                  </a:moveTo>
                  <a:lnTo>
                    <a:pt x="576" y="1934"/>
                  </a:lnTo>
                  <a:cubicBezTo>
                    <a:pt x="216" y="2037"/>
                    <a:pt x="1" y="2398"/>
                    <a:pt x="112" y="2759"/>
                  </a:cubicBezTo>
                  <a:cubicBezTo>
                    <a:pt x="198" y="3022"/>
                    <a:pt x="460" y="3214"/>
                    <a:pt x="752" y="3214"/>
                  </a:cubicBezTo>
                  <a:cubicBezTo>
                    <a:pt x="813" y="3214"/>
                    <a:pt x="875" y="3206"/>
                    <a:pt x="937" y="3188"/>
                  </a:cubicBezTo>
                  <a:lnTo>
                    <a:pt x="7845" y="1289"/>
                  </a:lnTo>
                  <a:lnTo>
                    <a:pt x="7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2"/>
            <p:cNvSpPr/>
            <p:nvPr/>
          </p:nvSpPr>
          <p:spPr>
            <a:xfrm>
              <a:off x="1591414" y="561460"/>
              <a:ext cx="782086" cy="775690"/>
            </a:xfrm>
            <a:custGeom>
              <a:avLst/>
              <a:gdLst/>
              <a:ahLst/>
              <a:cxnLst/>
              <a:rect l="l" t="t" r="r" b="b"/>
              <a:pathLst>
                <a:path w="12596" h="12493" extrusionOk="0">
                  <a:moveTo>
                    <a:pt x="6298" y="1"/>
                  </a:moveTo>
                  <a:cubicBezTo>
                    <a:pt x="2827" y="1"/>
                    <a:pt x="1" y="2793"/>
                    <a:pt x="1" y="6264"/>
                  </a:cubicBezTo>
                  <a:cubicBezTo>
                    <a:pt x="1" y="9700"/>
                    <a:pt x="2827" y="12492"/>
                    <a:pt x="6298" y="12492"/>
                  </a:cubicBezTo>
                  <a:cubicBezTo>
                    <a:pt x="9769" y="12492"/>
                    <a:pt x="12596" y="9700"/>
                    <a:pt x="12596" y="6264"/>
                  </a:cubicBezTo>
                  <a:cubicBezTo>
                    <a:pt x="12596" y="2793"/>
                    <a:pt x="9769" y="1"/>
                    <a:pt x="629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2"/>
            <p:cNvSpPr/>
            <p:nvPr/>
          </p:nvSpPr>
          <p:spPr>
            <a:xfrm>
              <a:off x="564580" y="183275"/>
              <a:ext cx="595381" cy="589482"/>
            </a:xfrm>
            <a:custGeom>
              <a:avLst/>
              <a:gdLst/>
              <a:ahLst/>
              <a:cxnLst/>
              <a:rect l="l" t="t" r="r" b="b"/>
              <a:pathLst>
                <a:path w="9589" h="9494" extrusionOk="0">
                  <a:moveTo>
                    <a:pt x="4794" y="0"/>
                  </a:moveTo>
                  <a:cubicBezTo>
                    <a:pt x="2148" y="0"/>
                    <a:pt x="0" y="2114"/>
                    <a:pt x="0" y="4768"/>
                  </a:cubicBezTo>
                  <a:cubicBezTo>
                    <a:pt x="0" y="7380"/>
                    <a:pt x="2148" y="9494"/>
                    <a:pt x="4794" y="9494"/>
                  </a:cubicBezTo>
                  <a:cubicBezTo>
                    <a:pt x="7441" y="9494"/>
                    <a:pt x="9588" y="7380"/>
                    <a:pt x="9588" y="4768"/>
                  </a:cubicBezTo>
                  <a:cubicBezTo>
                    <a:pt x="9588" y="2114"/>
                    <a:pt x="7441" y="0"/>
                    <a:pt x="479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" name="Google Shape;191;p32"/>
          <p:cNvSpPr/>
          <p:nvPr/>
        </p:nvSpPr>
        <p:spPr>
          <a:xfrm>
            <a:off x="1030882" y="3956175"/>
            <a:ext cx="351397" cy="34852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2"/>
          <p:cNvSpPr/>
          <p:nvPr/>
        </p:nvSpPr>
        <p:spPr>
          <a:xfrm rot="7062932">
            <a:off x="1631831" y="224740"/>
            <a:ext cx="234399" cy="232900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2"/>
          <p:cNvSpPr/>
          <p:nvPr/>
        </p:nvSpPr>
        <p:spPr>
          <a:xfrm>
            <a:off x="8090052" y="25717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2"/>
          <p:cNvSpPr/>
          <p:nvPr/>
        </p:nvSpPr>
        <p:spPr>
          <a:xfrm>
            <a:off x="7820296" y="3648600"/>
            <a:ext cx="140193" cy="139078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2"/>
          <p:cNvSpPr/>
          <p:nvPr/>
        </p:nvSpPr>
        <p:spPr>
          <a:xfrm>
            <a:off x="8513974" y="4037537"/>
            <a:ext cx="336502" cy="33375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32"/>
          <p:cNvSpPr/>
          <p:nvPr/>
        </p:nvSpPr>
        <p:spPr>
          <a:xfrm>
            <a:off x="1267375" y="4162445"/>
            <a:ext cx="179273" cy="177838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09D80BF5-917C-4463-F575-88FEEF356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6">
            <a:extLst>
              <a:ext uri="{FF2B5EF4-FFF2-40B4-BE49-F238E27FC236}">
                <a16:creationId xmlns:a16="http://schemas.microsoft.com/office/drawing/2014/main" id="{5FADC889-E942-DD4C-90FC-788087743F06}"/>
              </a:ext>
            </a:extLst>
          </p:cNvPr>
          <p:cNvGrpSpPr/>
          <p:nvPr/>
        </p:nvGrpSpPr>
        <p:grpSpPr>
          <a:xfrm>
            <a:off x="7689273" y="3749039"/>
            <a:ext cx="984329" cy="941311"/>
            <a:chOff x="6596425" y="2424575"/>
            <a:chExt cx="2077177" cy="2265776"/>
          </a:xfrm>
        </p:grpSpPr>
        <p:sp>
          <p:nvSpPr>
            <p:cNvPr id="300" name="Google Shape;300;p36">
              <a:extLst>
                <a:ext uri="{FF2B5EF4-FFF2-40B4-BE49-F238E27FC236}">
                  <a16:creationId xmlns:a16="http://schemas.microsoft.com/office/drawing/2014/main" id="{1EB07E9B-5BEB-1A92-8022-36C6C5A12321}"/>
                </a:ext>
              </a:extLst>
            </p:cNvPr>
            <p:cNvSpPr/>
            <p:nvPr/>
          </p:nvSpPr>
          <p:spPr>
            <a:xfrm>
              <a:off x="7495684" y="2915585"/>
              <a:ext cx="223453" cy="899361"/>
            </a:xfrm>
            <a:custGeom>
              <a:avLst/>
              <a:gdLst/>
              <a:ahLst/>
              <a:cxnLst/>
              <a:rect l="l" t="t" r="r" b="b"/>
              <a:pathLst>
                <a:path w="2295" h="9237" extrusionOk="0">
                  <a:moveTo>
                    <a:pt x="1289" y="1"/>
                  </a:moveTo>
                  <a:lnTo>
                    <a:pt x="1" y="9099"/>
                  </a:lnTo>
                  <a:lnTo>
                    <a:pt x="1040" y="9236"/>
                  </a:lnTo>
                  <a:lnTo>
                    <a:pt x="2295" y="181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>
              <a:extLst>
                <a:ext uri="{FF2B5EF4-FFF2-40B4-BE49-F238E27FC236}">
                  <a16:creationId xmlns:a16="http://schemas.microsoft.com/office/drawing/2014/main" id="{3C531FFF-7636-A2E5-290C-29708C3D6583}"/>
                </a:ext>
              </a:extLst>
            </p:cNvPr>
            <p:cNvSpPr/>
            <p:nvPr/>
          </p:nvSpPr>
          <p:spPr>
            <a:xfrm>
              <a:off x="7652149" y="3798099"/>
              <a:ext cx="690220" cy="142348"/>
            </a:xfrm>
            <a:custGeom>
              <a:avLst/>
              <a:gdLst/>
              <a:ahLst/>
              <a:cxnLst/>
              <a:rect l="l" t="t" r="r" b="b"/>
              <a:pathLst>
                <a:path w="7089" h="1462" extrusionOk="0">
                  <a:moveTo>
                    <a:pt x="43" y="0"/>
                  </a:moveTo>
                  <a:lnTo>
                    <a:pt x="0" y="1031"/>
                  </a:lnTo>
                  <a:lnTo>
                    <a:pt x="7019" y="1461"/>
                  </a:lnTo>
                  <a:lnTo>
                    <a:pt x="7088" y="4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>
              <a:extLst>
                <a:ext uri="{FF2B5EF4-FFF2-40B4-BE49-F238E27FC236}">
                  <a16:creationId xmlns:a16="http://schemas.microsoft.com/office/drawing/2014/main" id="{6CA31E99-9CD5-CA4D-DC0F-0B8F1400E206}"/>
                </a:ext>
              </a:extLst>
            </p:cNvPr>
            <p:cNvSpPr/>
            <p:nvPr/>
          </p:nvSpPr>
          <p:spPr>
            <a:xfrm>
              <a:off x="6987149" y="3431716"/>
              <a:ext cx="389849" cy="334741"/>
            </a:xfrm>
            <a:custGeom>
              <a:avLst/>
              <a:gdLst/>
              <a:ahLst/>
              <a:cxnLst/>
              <a:rect l="l" t="t" r="r" b="b"/>
              <a:pathLst>
                <a:path w="4004" h="3438" extrusionOk="0">
                  <a:moveTo>
                    <a:pt x="645" y="0"/>
                  </a:moveTo>
                  <a:lnTo>
                    <a:pt x="0" y="825"/>
                  </a:lnTo>
                  <a:lnTo>
                    <a:pt x="3394" y="3437"/>
                  </a:lnTo>
                  <a:lnTo>
                    <a:pt x="4004" y="2612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>
              <a:extLst>
                <a:ext uri="{FF2B5EF4-FFF2-40B4-BE49-F238E27FC236}">
                  <a16:creationId xmlns:a16="http://schemas.microsoft.com/office/drawing/2014/main" id="{F95A9D66-C4E8-5F1F-382C-6BEFAD4B6480}"/>
                </a:ext>
              </a:extLst>
            </p:cNvPr>
            <p:cNvSpPr/>
            <p:nvPr/>
          </p:nvSpPr>
          <p:spPr>
            <a:xfrm>
              <a:off x="6857459" y="3947846"/>
              <a:ext cx="554688" cy="515353"/>
            </a:xfrm>
            <a:custGeom>
              <a:avLst/>
              <a:gdLst/>
              <a:ahLst/>
              <a:cxnLst/>
              <a:rect l="l" t="t" r="r" b="b"/>
              <a:pathLst>
                <a:path w="5697" h="5293" extrusionOk="0">
                  <a:moveTo>
                    <a:pt x="5018" y="0"/>
                  </a:moveTo>
                  <a:lnTo>
                    <a:pt x="0" y="4545"/>
                  </a:lnTo>
                  <a:lnTo>
                    <a:pt x="688" y="5293"/>
                  </a:lnTo>
                  <a:lnTo>
                    <a:pt x="5697" y="782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>
              <a:extLst>
                <a:ext uri="{FF2B5EF4-FFF2-40B4-BE49-F238E27FC236}">
                  <a16:creationId xmlns:a16="http://schemas.microsoft.com/office/drawing/2014/main" id="{F114FF24-6033-F65B-E143-7A91C2F4555E}"/>
                </a:ext>
              </a:extLst>
            </p:cNvPr>
            <p:cNvSpPr/>
            <p:nvPr/>
          </p:nvSpPr>
          <p:spPr>
            <a:xfrm>
              <a:off x="7547579" y="3986306"/>
              <a:ext cx="261912" cy="414191"/>
            </a:xfrm>
            <a:custGeom>
              <a:avLst/>
              <a:gdLst/>
              <a:ahLst/>
              <a:cxnLst/>
              <a:rect l="l" t="t" r="r" b="b"/>
              <a:pathLst>
                <a:path w="2690" h="4254" extrusionOk="0">
                  <a:moveTo>
                    <a:pt x="937" y="1"/>
                  </a:moveTo>
                  <a:lnTo>
                    <a:pt x="0" y="430"/>
                  </a:lnTo>
                  <a:lnTo>
                    <a:pt x="1762" y="4253"/>
                  </a:lnTo>
                  <a:lnTo>
                    <a:pt x="2689" y="38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>
              <a:extLst>
                <a:ext uri="{FF2B5EF4-FFF2-40B4-BE49-F238E27FC236}">
                  <a16:creationId xmlns:a16="http://schemas.microsoft.com/office/drawing/2014/main" id="{3C27CD2B-DC28-1B00-1AC2-502CC7894DCA}"/>
                </a:ext>
              </a:extLst>
            </p:cNvPr>
            <p:cNvSpPr/>
            <p:nvPr/>
          </p:nvSpPr>
          <p:spPr>
            <a:xfrm>
              <a:off x="7230560" y="3529568"/>
              <a:ext cx="575622" cy="571727"/>
            </a:xfrm>
            <a:custGeom>
              <a:avLst/>
              <a:gdLst/>
              <a:ahLst/>
              <a:cxnLst/>
              <a:rect l="l" t="t" r="r" b="b"/>
              <a:pathLst>
                <a:path w="5912" h="5872" extrusionOk="0">
                  <a:moveTo>
                    <a:pt x="2939" y="1"/>
                  </a:moveTo>
                  <a:cubicBezTo>
                    <a:pt x="2225" y="1"/>
                    <a:pt x="1538" y="284"/>
                    <a:pt x="1040" y="714"/>
                  </a:cubicBezTo>
                  <a:cubicBezTo>
                    <a:pt x="576" y="1143"/>
                    <a:pt x="249" y="1685"/>
                    <a:pt x="112" y="2286"/>
                  </a:cubicBezTo>
                  <a:lnTo>
                    <a:pt x="112" y="2363"/>
                  </a:lnTo>
                  <a:cubicBezTo>
                    <a:pt x="78" y="2501"/>
                    <a:pt x="35" y="2647"/>
                    <a:pt x="35" y="2793"/>
                  </a:cubicBezTo>
                  <a:cubicBezTo>
                    <a:pt x="0" y="3506"/>
                    <a:pt x="249" y="4185"/>
                    <a:pt x="645" y="4726"/>
                  </a:cubicBezTo>
                  <a:cubicBezTo>
                    <a:pt x="971" y="5155"/>
                    <a:pt x="1435" y="5473"/>
                    <a:pt x="1968" y="5688"/>
                  </a:cubicBezTo>
                  <a:cubicBezTo>
                    <a:pt x="2114" y="5723"/>
                    <a:pt x="2294" y="5800"/>
                    <a:pt x="2475" y="5800"/>
                  </a:cubicBezTo>
                  <a:cubicBezTo>
                    <a:pt x="2612" y="5834"/>
                    <a:pt x="2724" y="5834"/>
                    <a:pt x="2827" y="5869"/>
                  </a:cubicBezTo>
                  <a:cubicBezTo>
                    <a:pt x="2869" y="5870"/>
                    <a:pt x="2912" y="5871"/>
                    <a:pt x="2954" y="5871"/>
                  </a:cubicBezTo>
                  <a:cubicBezTo>
                    <a:pt x="4515" y="5871"/>
                    <a:pt x="5836" y="4649"/>
                    <a:pt x="5911" y="3076"/>
                  </a:cubicBezTo>
                  <a:lnTo>
                    <a:pt x="5911" y="2612"/>
                  </a:lnTo>
                  <a:cubicBezTo>
                    <a:pt x="5877" y="2501"/>
                    <a:pt x="5877" y="2398"/>
                    <a:pt x="5834" y="2286"/>
                  </a:cubicBezTo>
                  <a:cubicBezTo>
                    <a:pt x="5799" y="2148"/>
                    <a:pt x="5765" y="2002"/>
                    <a:pt x="5731" y="1899"/>
                  </a:cubicBezTo>
                  <a:cubicBezTo>
                    <a:pt x="5696" y="1822"/>
                    <a:pt x="5662" y="1753"/>
                    <a:pt x="5619" y="1685"/>
                  </a:cubicBezTo>
                  <a:cubicBezTo>
                    <a:pt x="5189" y="748"/>
                    <a:pt x="4296" y="69"/>
                    <a:pt x="318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>
              <a:extLst>
                <a:ext uri="{FF2B5EF4-FFF2-40B4-BE49-F238E27FC236}">
                  <a16:creationId xmlns:a16="http://schemas.microsoft.com/office/drawing/2014/main" id="{0089DC82-CE36-962A-C51B-E01E124993D4}"/>
                </a:ext>
              </a:extLst>
            </p:cNvPr>
            <p:cNvSpPr/>
            <p:nvPr/>
          </p:nvSpPr>
          <p:spPr>
            <a:xfrm>
              <a:off x="8185804" y="3661789"/>
              <a:ext cx="487799" cy="481373"/>
            </a:xfrm>
            <a:custGeom>
              <a:avLst/>
              <a:gdLst/>
              <a:ahLst/>
              <a:cxnLst/>
              <a:rect l="l" t="t" r="r" b="b"/>
              <a:pathLst>
                <a:path w="5010" h="4944" extrusionOk="0">
                  <a:moveTo>
                    <a:pt x="2466" y="0"/>
                  </a:moveTo>
                  <a:cubicBezTo>
                    <a:pt x="1865" y="0"/>
                    <a:pt x="1289" y="249"/>
                    <a:pt x="860" y="610"/>
                  </a:cubicBezTo>
                  <a:cubicBezTo>
                    <a:pt x="465" y="971"/>
                    <a:pt x="215" y="1435"/>
                    <a:pt x="104" y="1968"/>
                  </a:cubicBezTo>
                  <a:lnTo>
                    <a:pt x="69" y="2002"/>
                  </a:lnTo>
                  <a:cubicBezTo>
                    <a:pt x="69" y="2114"/>
                    <a:pt x="35" y="2217"/>
                    <a:pt x="35" y="2363"/>
                  </a:cubicBezTo>
                  <a:cubicBezTo>
                    <a:pt x="1" y="2973"/>
                    <a:pt x="215" y="3548"/>
                    <a:pt x="533" y="3978"/>
                  </a:cubicBezTo>
                  <a:cubicBezTo>
                    <a:pt x="825" y="4365"/>
                    <a:pt x="1221" y="4657"/>
                    <a:pt x="1650" y="4794"/>
                  </a:cubicBezTo>
                  <a:cubicBezTo>
                    <a:pt x="1788" y="4871"/>
                    <a:pt x="1934" y="4906"/>
                    <a:pt x="2114" y="4906"/>
                  </a:cubicBezTo>
                  <a:cubicBezTo>
                    <a:pt x="2183" y="4940"/>
                    <a:pt x="2295" y="4940"/>
                    <a:pt x="2398" y="4940"/>
                  </a:cubicBezTo>
                  <a:cubicBezTo>
                    <a:pt x="2440" y="4942"/>
                    <a:pt x="2483" y="4943"/>
                    <a:pt x="2526" y="4943"/>
                  </a:cubicBezTo>
                  <a:cubicBezTo>
                    <a:pt x="3829" y="4943"/>
                    <a:pt x="4942" y="3934"/>
                    <a:pt x="4975" y="2578"/>
                  </a:cubicBezTo>
                  <a:cubicBezTo>
                    <a:pt x="5009" y="2474"/>
                    <a:pt x="4975" y="2328"/>
                    <a:pt x="4975" y="2217"/>
                  </a:cubicBezTo>
                  <a:cubicBezTo>
                    <a:pt x="4975" y="2114"/>
                    <a:pt x="4941" y="2045"/>
                    <a:pt x="4941" y="1933"/>
                  </a:cubicBezTo>
                  <a:cubicBezTo>
                    <a:pt x="4906" y="1830"/>
                    <a:pt x="4872" y="1718"/>
                    <a:pt x="4829" y="1615"/>
                  </a:cubicBezTo>
                  <a:cubicBezTo>
                    <a:pt x="4795" y="1538"/>
                    <a:pt x="4795" y="1469"/>
                    <a:pt x="4760" y="1435"/>
                  </a:cubicBezTo>
                  <a:cubicBezTo>
                    <a:pt x="4399" y="644"/>
                    <a:pt x="3618" y="69"/>
                    <a:pt x="268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>
              <a:extLst>
                <a:ext uri="{FF2B5EF4-FFF2-40B4-BE49-F238E27FC236}">
                  <a16:creationId xmlns:a16="http://schemas.microsoft.com/office/drawing/2014/main" id="{80BB9819-979A-FDDE-3C82-AA5C0D1728A9}"/>
                </a:ext>
              </a:extLst>
            </p:cNvPr>
            <p:cNvSpPr/>
            <p:nvPr/>
          </p:nvSpPr>
          <p:spPr>
            <a:xfrm>
              <a:off x="7603661" y="4247340"/>
              <a:ext cx="348859" cy="345646"/>
            </a:xfrm>
            <a:custGeom>
              <a:avLst/>
              <a:gdLst/>
              <a:ahLst/>
              <a:cxnLst/>
              <a:rect l="l" t="t" r="r" b="b"/>
              <a:pathLst>
                <a:path w="3583" h="3550" extrusionOk="0">
                  <a:moveTo>
                    <a:pt x="1787" y="0"/>
                  </a:moveTo>
                  <a:cubicBezTo>
                    <a:pt x="1323" y="0"/>
                    <a:pt x="928" y="180"/>
                    <a:pt x="644" y="464"/>
                  </a:cubicBezTo>
                  <a:cubicBezTo>
                    <a:pt x="361" y="713"/>
                    <a:pt x="146" y="1040"/>
                    <a:pt x="69" y="1400"/>
                  </a:cubicBezTo>
                  <a:lnTo>
                    <a:pt x="69" y="1435"/>
                  </a:lnTo>
                  <a:cubicBezTo>
                    <a:pt x="34" y="1504"/>
                    <a:pt x="34" y="1615"/>
                    <a:pt x="34" y="1684"/>
                  </a:cubicBezTo>
                  <a:cubicBezTo>
                    <a:pt x="0" y="2114"/>
                    <a:pt x="146" y="2543"/>
                    <a:pt x="395" y="2861"/>
                  </a:cubicBezTo>
                  <a:cubicBezTo>
                    <a:pt x="610" y="3119"/>
                    <a:pt x="859" y="3334"/>
                    <a:pt x="1186" y="3437"/>
                  </a:cubicBezTo>
                  <a:cubicBezTo>
                    <a:pt x="1289" y="3471"/>
                    <a:pt x="1400" y="3505"/>
                    <a:pt x="1504" y="3505"/>
                  </a:cubicBezTo>
                  <a:cubicBezTo>
                    <a:pt x="1572" y="3548"/>
                    <a:pt x="1650" y="3548"/>
                    <a:pt x="1718" y="3548"/>
                  </a:cubicBezTo>
                  <a:cubicBezTo>
                    <a:pt x="1740" y="3549"/>
                    <a:pt x="1761" y="3549"/>
                    <a:pt x="1782" y="3549"/>
                  </a:cubicBezTo>
                  <a:cubicBezTo>
                    <a:pt x="2725" y="3549"/>
                    <a:pt x="3507" y="2806"/>
                    <a:pt x="3583" y="1864"/>
                  </a:cubicBezTo>
                  <a:cubicBezTo>
                    <a:pt x="3583" y="1753"/>
                    <a:pt x="3583" y="1684"/>
                    <a:pt x="3548" y="1615"/>
                  </a:cubicBezTo>
                  <a:cubicBezTo>
                    <a:pt x="3548" y="1538"/>
                    <a:pt x="3548" y="1469"/>
                    <a:pt x="3505" y="1400"/>
                  </a:cubicBezTo>
                  <a:cubicBezTo>
                    <a:pt x="3505" y="1323"/>
                    <a:pt x="3471" y="1220"/>
                    <a:pt x="3437" y="1143"/>
                  </a:cubicBezTo>
                  <a:cubicBezTo>
                    <a:pt x="3437" y="1108"/>
                    <a:pt x="3402" y="1074"/>
                    <a:pt x="3402" y="1040"/>
                  </a:cubicBezTo>
                  <a:cubicBezTo>
                    <a:pt x="3153" y="464"/>
                    <a:pt x="2577" y="69"/>
                    <a:pt x="19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>
              <a:extLst>
                <a:ext uri="{FF2B5EF4-FFF2-40B4-BE49-F238E27FC236}">
                  <a16:creationId xmlns:a16="http://schemas.microsoft.com/office/drawing/2014/main" id="{63D3996A-B388-4302-376C-126FABAF5368}"/>
                </a:ext>
              </a:extLst>
            </p:cNvPr>
            <p:cNvSpPr/>
            <p:nvPr/>
          </p:nvSpPr>
          <p:spPr>
            <a:xfrm>
              <a:off x="6707713" y="3177399"/>
              <a:ext cx="450118" cy="446419"/>
            </a:xfrm>
            <a:custGeom>
              <a:avLst/>
              <a:gdLst/>
              <a:ahLst/>
              <a:cxnLst/>
              <a:rect l="l" t="t" r="r" b="b"/>
              <a:pathLst>
                <a:path w="4623" h="4585" extrusionOk="0">
                  <a:moveTo>
                    <a:pt x="2295" y="1"/>
                  </a:moveTo>
                  <a:cubicBezTo>
                    <a:pt x="1719" y="35"/>
                    <a:pt x="1186" y="250"/>
                    <a:pt x="791" y="576"/>
                  </a:cubicBezTo>
                  <a:cubicBezTo>
                    <a:pt x="430" y="894"/>
                    <a:pt x="181" y="1324"/>
                    <a:pt x="78" y="1822"/>
                  </a:cubicBezTo>
                  <a:lnTo>
                    <a:pt x="78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508" y="3686"/>
                  </a:cubicBezTo>
                  <a:cubicBezTo>
                    <a:pt x="757" y="4047"/>
                    <a:pt x="1109" y="4296"/>
                    <a:pt x="1538" y="4442"/>
                  </a:cubicBezTo>
                  <a:cubicBezTo>
                    <a:pt x="1650" y="4511"/>
                    <a:pt x="1796" y="4546"/>
                    <a:pt x="1934" y="4546"/>
                  </a:cubicBezTo>
                  <a:cubicBezTo>
                    <a:pt x="2045" y="4580"/>
                    <a:pt x="2114" y="4580"/>
                    <a:pt x="2226" y="4580"/>
                  </a:cubicBezTo>
                  <a:cubicBezTo>
                    <a:pt x="2272" y="4583"/>
                    <a:pt x="2319" y="4584"/>
                    <a:pt x="2365" y="4584"/>
                  </a:cubicBezTo>
                  <a:cubicBezTo>
                    <a:pt x="3550" y="4584"/>
                    <a:pt x="4548" y="3638"/>
                    <a:pt x="4623" y="2398"/>
                  </a:cubicBezTo>
                  <a:cubicBezTo>
                    <a:pt x="4623" y="2295"/>
                    <a:pt x="4623" y="2183"/>
                    <a:pt x="4588" y="2080"/>
                  </a:cubicBezTo>
                  <a:cubicBezTo>
                    <a:pt x="4588" y="1968"/>
                    <a:pt x="4588" y="1899"/>
                    <a:pt x="4545" y="1788"/>
                  </a:cubicBezTo>
                  <a:cubicBezTo>
                    <a:pt x="4511" y="1685"/>
                    <a:pt x="4511" y="1573"/>
                    <a:pt x="4477" y="1504"/>
                  </a:cubicBezTo>
                  <a:cubicBezTo>
                    <a:pt x="4442" y="1435"/>
                    <a:pt x="4408" y="1392"/>
                    <a:pt x="4408" y="1324"/>
                  </a:cubicBezTo>
                  <a:cubicBezTo>
                    <a:pt x="4047" y="611"/>
                    <a:pt x="3334" y="69"/>
                    <a:pt x="2509" y="35"/>
                  </a:cubicBezTo>
                  <a:lnTo>
                    <a:pt x="2475" y="35"/>
                  </a:lnTo>
                  <a:cubicBezTo>
                    <a:pt x="2475" y="1"/>
                    <a:pt x="2441" y="1"/>
                    <a:pt x="244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>
              <a:extLst>
                <a:ext uri="{FF2B5EF4-FFF2-40B4-BE49-F238E27FC236}">
                  <a16:creationId xmlns:a16="http://schemas.microsoft.com/office/drawing/2014/main" id="{25BE2946-9664-8997-6EF9-7F0FF4F532DB}"/>
                </a:ext>
              </a:extLst>
            </p:cNvPr>
            <p:cNvSpPr/>
            <p:nvPr/>
          </p:nvSpPr>
          <p:spPr>
            <a:xfrm>
              <a:off x="6596425" y="4243933"/>
              <a:ext cx="446029" cy="446419"/>
            </a:xfrm>
            <a:custGeom>
              <a:avLst/>
              <a:gdLst/>
              <a:ahLst/>
              <a:cxnLst/>
              <a:rect l="l" t="t" r="r" b="b"/>
              <a:pathLst>
                <a:path w="4581" h="4585" extrusionOk="0">
                  <a:moveTo>
                    <a:pt x="2295" y="1"/>
                  </a:moveTo>
                  <a:cubicBezTo>
                    <a:pt x="1719" y="35"/>
                    <a:pt x="1178" y="250"/>
                    <a:pt x="791" y="611"/>
                  </a:cubicBezTo>
                  <a:cubicBezTo>
                    <a:pt x="431" y="894"/>
                    <a:pt x="181" y="1324"/>
                    <a:pt x="70" y="1822"/>
                  </a:cubicBezTo>
                  <a:lnTo>
                    <a:pt x="70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499" y="3686"/>
                  </a:cubicBezTo>
                  <a:cubicBezTo>
                    <a:pt x="748" y="4047"/>
                    <a:pt x="1109" y="4296"/>
                    <a:pt x="1504" y="4442"/>
                  </a:cubicBezTo>
                  <a:cubicBezTo>
                    <a:pt x="1651" y="4511"/>
                    <a:pt x="1788" y="4546"/>
                    <a:pt x="1934" y="4546"/>
                  </a:cubicBezTo>
                  <a:cubicBezTo>
                    <a:pt x="2003" y="4580"/>
                    <a:pt x="2114" y="4580"/>
                    <a:pt x="2183" y="4580"/>
                  </a:cubicBezTo>
                  <a:cubicBezTo>
                    <a:pt x="2231" y="4583"/>
                    <a:pt x="2279" y="4584"/>
                    <a:pt x="2327" y="4584"/>
                  </a:cubicBezTo>
                  <a:cubicBezTo>
                    <a:pt x="3551" y="4584"/>
                    <a:pt x="4547" y="3638"/>
                    <a:pt x="4580" y="2398"/>
                  </a:cubicBezTo>
                  <a:lnTo>
                    <a:pt x="4580" y="2080"/>
                  </a:lnTo>
                  <a:cubicBezTo>
                    <a:pt x="4580" y="1968"/>
                    <a:pt x="4546" y="1899"/>
                    <a:pt x="4546" y="1788"/>
                  </a:cubicBezTo>
                  <a:cubicBezTo>
                    <a:pt x="4511" y="1685"/>
                    <a:pt x="4477" y="1607"/>
                    <a:pt x="4443" y="1504"/>
                  </a:cubicBezTo>
                  <a:cubicBezTo>
                    <a:pt x="4443" y="1435"/>
                    <a:pt x="4400" y="1393"/>
                    <a:pt x="4365" y="1324"/>
                  </a:cubicBezTo>
                  <a:cubicBezTo>
                    <a:pt x="4048" y="611"/>
                    <a:pt x="3326" y="69"/>
                    <a:pt x="2467" y="35"/>
                  </a:cubicBezTo>
                  <a:cubicBezTo>
                    <a:pt x="2432" y="35"/>
                    <a:pt x="2432" y="35"/>
                    <a:pt x="243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>
              <a:extLst>
                <a:ext uri="{FF2B5EF4-FFF2-40B4-BE49-F238E27FC236}">
                  <a16:creationId xmlns:a16="http://schemas.microsoft.com/office/drawing/2014/main" id="{EFF97922-A156-C54B-2A6A-275EBAA6B828}"/>
                </a:ext>
              </a:extLst>
            </p:cNvPr>
            <p:cNvSpPr/>
            <p:nvPr/>
          </p:nvSpPr>
          <p:spPr>
            <a:xfrm>
              <a:off x="7380307" y="2424575"/>
              <a:ext cx="596458" cy="589253"/>
            </a:xfrm>
            <a:custGeom>
              <a:avLst/>
              <a:gdLst/>
              <a:ahLst/>
              <a:cxnLst/>
              <a:rect l="l" t="t" r="r" b="b"/>
              <a:pathLst>
                <a:path w="6126" h="6052" extrusionOk="0">
                  <a:moveTo>
                    <a:pt x="3050" y="0"/>
                  </a:moveTo>
                  <a:cubicBezTo>
                    <a:pt x="2294" y="0"/>
                    <a:pt x="1581" y="284"/>
                    <a:pt x="1074" y="748"/>
                  </a:cubicBezTo>
                  <a:cubicBezTo>
                    <a:pt x="610" y="1177"/>
                    <a:pt x="258" y="1719"/>
                    <a:pt x="112" y="2363"/>
                  </a:cubicBezTo>
                  <a:lnTo>
                    <a:pt x="112" y="2432"/>
                  </a:lnTo>
                  <a:cubicBezTo>
                    <a:pt x="77" y="2578"/>
                    <a:pt x="77" y="2724"/>
                    <a:pt x="43" y="2861"/>
                  </a:cubicBezTo>
                  <a:cubicBezTo>
                    <a:pt x="0" y="3617"/>
                    <a:pt x="258" y="4330"/>
                    <a:pt x="687" y="4872"/>
                  </a:cubicBezTo>
                  <a:cubicBezTo>
                    <a:pt x="1005" y="5301"/>
                    <a:pt x="1469" y="5654"/>
                    <a:pt x="2045" y="5868"/>
                  </a:cubicBezTo>
                  <a:cubicBezTo>
                    <a:pt x="2191" y="5903"/>
                    <a:pt x="2363" y="5980"/>
                    <a:pt x="2578" y="6014"/>
                  </a:cubicBezTo>
                  <a:cubicBezTo>
                    <a:pt x="2689" y="6014"/>
                    <a:pt x="2792" y="6049"/>
                    <a:pt x="2938" y="6049"/>
                  </a:cubicBezTo>
                  <a:cubicBezTo>
                    <a:pt x="2981" y="6051"/>
                    <a:pt x="3023" y="6051"/>
                    <a:pt x="3064" y="6051"/>
                  </a:cubicBezTo>
                  <a:cubicBezTo>
                    <a:pt x="4660" y="6051"/>
                    <a:pt x="6016" y="4786"/>
                    <a:pt x="6091" y="3153"/>
                  </a:cubicBezTo>
                  <a:cubicBezTo>
                    <a:pt x="6126" y="3007"/>
                    <a:pt x="6091" y="2861"/>
                    <a:pt x="6091" y="2724"/>
                  </a:cubicBezTo>
                  <a:cubicBezTo>
                    <a:pt x="6091" y="2578"/>
                    <a:pt x="6057" y="2466"/>
                    <a:pt x="6014" y="2363"/>
                  </a:cubicBezTo>
                  <a:cubicBezTo>
                    <a:pt x="6014" y="2217"/>
                    <a:pt x="5945" y="2080"/>
                    <a:pt x="5911" y="1933"/>
                  </a:cubicBezTo>
                  <a:cubicBezTo>
                    <a:pt x="5877" y="1865"/>
                    <a:pt x="5842" y="1787"/>
                    <a:pt x="5799" y="1719"/>
                  </a:cubicBezTo>
                  <a:cubicBezTo>
                    <a:pt x="5370" y="791"/>
                    <a:pt x="4442" y="69"/>
                    <a:pt x="32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6">
            <a:extLst>
              <a:ext uri="{FF2B5EF4-FFF2-40B4-BE49-F238E27FC236}">
                <a16:creationId xmlns:a16="http://schemas.microsoft.com/office/drawing/2014/main" id="{169B094E-BF5D-45DD-4922-6AFCAB6AB82A}"/>
              </a:ext>
            </a:extLst>
          </p:cNvPr>
          <p:cNvSpPr/>
          <p:nvPr/>
        </p:nvSpPr>
        <p:spPr>
          <a:xfrm rot="-4033218">
            <a:off x="5911837" y="576688"/>
            <a:ext cx="233579" cy="23166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6">
            <a:extLst>
              <a:ext uri="{FF2B5EF4-FFF2-40B4-BE49-F238E27FC236}">
                <a16:creationId xmlns:a16="http://schemas.microsoft.com/office/drawing/2014/main" id="{5D503760-0D64-CA35-8E20-988EC66E6283}"/>
              </a:ext>
            </a:extLst>
          </p:cNvPr>
          <p:cNvSpPr/>
          <p:nvPr/>
        </p:nvSpPr>
        <p:spPr>
          <a:xfrm rot="-4033279">
            <a:off x="7546235" y="2402986"/>
            <a:ext cx="225711" cy="226472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6">
            <a:extLst>
              <a:ext uri="{FF2B5EF4-FFF2-40B4-BE49-F238E27FC236}">
                <a16:creationId xmlns:a16="http://schemas.microsoft.com/office/drawing/2014/main" id="{B26285BE-4AB1-BCE7-7DCC-51F6135D803D}"/>
              </a:ext>
            </a:extLst>
          </p:cNvPr>
          <p:cNvSpPr/>
          <p:nvPr/>
        </p:nvSpPr>
        <p:spPr>
          <a:xfrm rot="-4033218">
            <a:off x="7067697" y="203763"/>
            <a:ext cx="233579" cy="23166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E6B593-8A4C-6CDA-25E7-BD2AB2987954}"/>
              </a:ext>
            </a:extLst>
          </p:cNvPr>
          <p:cNvSpPr txBox="1"/>
          <p:nvPr/>
        </p:nvSpPr>
        <p:spPr>
          <a:xfrm>
            <a:off x="1430385" y="631287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Ubuntu" panose="020B0504030602030204" pitchFamily="34" charset="0"/>
              </a:rPr>
              <a:t>Data Preparation Pipeline	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7FB31B-4A58-02A2-C601-2AB642875B02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401908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1"/>
          <p:cNvSpPr/>
          <p:nvPr/>
        </p:nvSpPr>
        <p:spPr>
          <a:xfrm>
            <a:off x="585450" y="2158700"/>
            <a:ext cx="3986400" cy="26574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33350" dir="786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1"/>
          <p:cNvSpPr txBox="1">
            <a:spLocks noGrp="1"/>
          </p:cNvSpPr>
          <p:nvPr>
            <p:ph type="title"/>
          </p:nvPr>
        </p:nvSpPr>
        <p:spPr>
          <a:xfrm>
            <a:off x="684119" y="2139378"/>
            <a:ext cx="3760877" cy="2040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03</a:t>
            </a:r>
            <a:br>
              <a:rPr lang="en" dirty="0"/>
            </a:br>
            <a:r>
              <a:rPr lang="en" dirty="0"/>
              <a:t>Configurable</a:t>
            </a:r>
            <a:br>
              <a:rPr lang="en" dirty="0"/>
            </a:br>
            <a:r>
              <a:rPr lang="en" dirty="0"/>
              <a:t>Encoder-Decoder</a:t>
            </a:r>
            <a:br>
              <a:rPr lang="en" dirty="0"/>
            </a:br>
            <a:r>
              <a:rPr lang="en" dirty="0"/>
              <a:t>Architecture</a:t>
            </a:r>
            <a:endParaRPr dirty="0"/>
          </a:p>
        </p:txBody>
      </p:sp>
      <p:sp>
        <p:nvSpPr>
          <p:cNvPr id="687" name="Google Shape;687;p51"/>
          <p:cNvSpPr txBox="1">
            <a:spLocks noGrp="1"/>
          </p:cNvSpPr>
          <p:nvPr>
            <p:ph type="subTitle" idx="1"/>
          </p:nvPr>
        </p:nvSpPr>
        <p:spPr>
          <a:xfrm>
            <a:off x="706559" y="4432072"/>
            <a:ext cx="31506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Wang </a:t>
            </a:r>
            <a:r>
              <a:rPr lang="en-US" b="1" dirty="0" err="1"/>
              <a:t>Shuqi</a:t>
            </a:r>
            <a:r>
              <a:rPr lang="en-US" b="1" dirty="0"/>
              <a:t> 	2230004040</a:t>
            </a:r>
            <a:endParaRPr b="1" dirty="0"/>
          </a:p>
        </p:txBody>
      </p:sp>
      <p:pic>
        <p:nvPicPr>
          <p:cNvPr id="688" name="Google Shape;688;p51"/>
          <p:cNvPicPr preferRelativeResize="0"/>
          <p:nvPr/>
        </p:nvPicPr>
        <p:blipFill rotWithShape="1">
          <a:blip r:embed="rId3">
            <a:alphaModFix/>
          </a:blip>
          <a:srcRect l="7266" r="13140"/>
          <a:stretch/>
        </p:blipFill>
        <p:spPr>
          <a:xfrm>
            <a:off x="4271750" y="896225"/>
            <a:ext cx="3952451" cy="3546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9" name="Google Shape;689;p51"/>
          <p:cNvGrpSpPr/>
          <p:nvPr/>
        </p:nvGrpSpPr>
        <p:grpSpPr>
          <a:xfrm rot="3129702">
            <a:off x="1518596" y="167357"/>
            <a:ext cx="2077059" cy="2265647"/>
            <a:chOff x="6596425" y="2424575"/>
            <a:chExt cx="2077177" cy="2265776"/>
          </a:xfrm>
        </p:grpSpPr>
        <p:sp>
          <p:nvSpPr>
            <p:cNvPr id="690" name="Google Shape;690;p51"/>
            <p:cNvSpPr/>
            <p:nvPr/>
          </p:nvSpPr>
          <p:spPr>
            <a:xfrm>
              <a:off x="7495684" y="2915585"/>
              <a:ext cx="223453" cy="899361"/>
            </a:xfrm>
            <a:custGeom>
              <a:avLst/>
              <a:gdLst/>
              <a:ahLst/>
              <a:cxnLst/>
              <a:rect l="l" t="t" r="r" b="b"/>
              <a:pathLst>
                <a:path w="2295" h="9237" extrusionOk="0">
                  <a:moveTo>
                    <a:pt x="1289" y="1"/>
                  </a:moveTo>
                  <a:lnTo>
                    <a:pt x="1" y="9099"/>
                  </a:lnTo>
                  <a:lnTo>
                    <a:pt x="1040" y="9236"/>
                  </a:lnTo>
                  <a:lnTo>
                    <a:pt x="2295" y="181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1"/>
            <p:cNvSpPr/>
            <p:nvPr/>
          </p:nvSpPr>
          <p:spPr>
            <a:xfrm>
              <a:off x="7652149" y="3798099"/>
              <a:ext cx="690220" cy="142348"/>
            </a:xfrm>
            <a:custGeom>
              <a:avLst/>
              <a:gdLst/>
              <a:ahLst/>
              <a:cxnLst/>
              <a:rect l="l" t="t" r="r" b="b"/>
              <a:pathLst>
                <a:path w="7089" h="1462" extrusionOk="0">
                  <a:moveTo>
                    <a:pt x="43" y="0"/>
                  </a:moveTo>
                  <a:lnTo>
                    <a:pt x="0" y="1031"/>
                  </a:lnTo>
                  <a:lnTo>
                    <a:pt x="7019" y="1461"/>
                  </a:lnTo>
                  <a:lnTo>
                    <a:pt x="7088" y="4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1"/>
            <p:cNvSpPr/>
            <p:nvPr/>
          </p:nvSpPr>
          <p:spPr>
            <a:xfrm>
              <a:off x="6987149" y="3431716"/>
              <a:ext cx="389849" cy="334741"/>
            </a:xfrm>
            <a:custGeom>
              <a:avLst/>
              <a:gdLst/>
              <a:ahLst/>
              <a:cxnLst/>
              <a:rect l="l" t="t" r="r" b="b"/>
              <a:pathLst>
                <a:path w="4004" h="3438" extrusionOk="0">
                  <a:moveTo>
                    <a:pt x="645" y="0"/>
                  </a:moveTo>
                  <a:lnTo>
                    <a:pt x="0" y="825"/>
                  </a:lnTo>
                  <a:lnTo>
                    <a:pt x="3394" y="3437"/>
                  </a:lnTo>
                  <a:lnTo>
                    <a:pt x="4004" y="2612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1"/>
            <p:cNvSpPr/>
            <p:nvPr/>
          </p:nvSpPr>
          <p:spPr>
            <a:xfrm>
              <a:off x="6857459" y="3947846"/>
              <a:ext cx="554688" cy="515353"/>
            </a:xfrm>
            <a:custGeom>
              <a:avLst/>
              <a:gdLst/>
              <a:ahLst/>
              <a:cxnLst/>
              <a:rect l="l" t="t" r="r" b="b"/>
              <a:pathLst>
                <a:path w="5697" h="5293" extrusionOk="0">
                  <a:moveTo>
                    <a:pt x="5018" y="0"/>
                  </a:moveTo>
                  <a:lnTo>
                    <a:pt x="0" y="4545"/>
                  </a:lnTo>
                  <a:lnTo>
                    <a:pt x="688" y="5293"/>
                  </a:lnTo>
                  <a:lnTo>
                    <a:pt x="5697" y="782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1"/>
            <p:cNvSpPr/>
            <p:nvPr/>
          </p:nvSpPr>
          <p:spPr>
            <a:xfrm>
              <a:off x="7547579" y="3986306"/>
              <a:ext cx="261912" cy="414191"/>
            </a:xfrm>
            <a:custGeom>
              <a:avLst/>
              <a:gdLst/>
              <a:ahLst/>
              <a:cxnLst/>
              <a:rect l="l" t="t" r="r" b="b"/>
              <a:pathLst>
                <a:path w="2690" h="4254" extrusionOk="0">
                  <a:moveTo>
                    <a:pt x="937" y="1"/>
                  </a:moveTo>
                  <a:lnTo>
                    <a:pt x="0" y="430"/>
                  </a:lnTo>
                  <a:lnTo>
                    <a:pt x="1762" y="4253"/>
                  </a:lnTo>
                  <a:lnTo>
                    <a:pt x="2689" y="38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1"/>
            <p:cNvSpPr/>
            <p:nvPr/>
          </p:nvSpPr>
          <p:spPr>
            <a:xfrm>
              <a:off x="7230560" y="3529568"/>
              <a:ext cx="575622" cy="571727"/>
            </a:xfrm>
            <a:custGeom>
              <a:avLst/>
              <a:gdLst/>
              <a:ahLst/>
              <a:cxnLst/>
              <a:rect l="l" t="t" r="r" b="b"/>
              <a:pathLst>
                <a:path w="5912" h="5872" extrusionOk="0">
                  <a:moveTo>
                    <a:pt x="2939" y="1"/>
                  </a:moveTo>
                  <a:cubicBezTo>
                    <a:pt x="2225" y="1"/>
                    <a:pt x="1538" y="284"/>
                    <a:pt x="1040" y="714"/>
                  </a:cubicBezTo>
                  <a:cubicBezTo>
                    <a:pt x="576" y="1143"/>
                    <a:pt x="249" y="1685"/>
                    <a:pt x="112" y="2286"/>
                  </a:cubicBezTo>
                  <a:lnTo>
                    <a:pt x="112" y="2363"/>
                  </a:lnTo>
                  <a:cubicBezTo>
                    <a:pt x="78" y="2501"/>
                    <a:pt x="35" y="2647"/>
                    <a:pt x="35" y="2793"/>
                  </a:cubicBezTo>
                  <a:cubicBezTo>
                    <a:pt x="0" y="3506"/>
                    <a:pt x="249" y="4185"/>
                    <a:pt x="645" y="4726"/>
                  </a:cubicBezTo>
                  <a:cubicBezTo>
                    <a:pt x="971" y="5155"/>
                    <a:pt x="1435" y="5473"/>
                    <a:pt x="1968" y="5688"/>
                  </a:cubicBezTo>
                  <a:cubicBezTo>
                    <a:pt x="2114" y="5723"/>
                    <a:pt x="2294" y="5800"/>
                    <a:pt x="2475" y="5800"/>
                  </a:cubicBezTo>
                  <a:cubicBezTo>
                    <a:pt x="2612" y="5834"/>
                    <a:pt x="2724" y="5834"/>
                    <a:pt x="2827" y="5869"/>
                  </a:cubicBezTo>
                  <a:cubicBezTo>
                    <a:pt x="2869" y="5870"/>
                    <a:pt x="2912" y="5871"/>
                    <a:pt x="2954" y="5871"/>
                  </a:cubicBezTo>
                  <a:cubicBezTo>
                    <a:pt x="4515" y="5871"/>
                    <a:pt x="5836" y="4649"/>
                    <a:pt x="5911" y="3076"/>
                  </a:cubicBezTo>
                  <a:lnTo>
                    <a:pt x="5911" y="2612"/>
                  </a:lnTo>
                  <a:cubicBezTo>
                    <a:pt x="5877" y="2501"/>
                    <a:pt x="5877" y="2398"/>
                    <a:pt x="5834" y="2286"/>
                  </a:cubicBezTo>
                  <a:cubicBezTo>
                    <a:pt x="5799" y="2148"/>
                    <a:pt x="5765" y="2002"/>
                    <a:pt x="5731" y="1899"/>
                  </a:cubicBezTo>
                  <a:cubicBezTo>
                    <a:pt x="5696" y="1822"/>
                    <a:pt x="5662" y="1753"/>
                    <a:pt x="5619" y="1685"/>
                  </a:cubicBezTo>
                  <a:cubicBezTo>
                    <a:pt x="5189" y="748"/>
                    <a:pt x="4296" y="69"/>
                    <a:pt x="31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1"/>
            <p:cNvSpPr/>
            <p:nvPr/>
          </p:nvSpPr>
          <p:spPr>
            <a:xfrm>
              <a:off x="8185804" y="3661789"/>
              <a:ext cx="487799" cy="481373"/>
            </a:xfrm>
            <a:custGeom>
              <a:avLst/>
              <a:gdLst/>
              <a:ahLst/>
              <a:cxnLst/>
              <a:rect l="l" t="t" r="r" b="b"/>
              <a:pathLst>
                <a:path w="5010" h="4944" extrusionOk="0">
                  <a:moveTo>
                    <a:pt x="2466" y="0"/>
                  </a:moveTo>
                  <a:cubicBezTo>
                    <a:pt x="1865" y="0"/>
                    <a:pt x="1289" y="249"/>
                    <a:pt x="860" y="610"/>
                  </a:cubicBezTo>
                  <a:cubicBezTo>
                    <a:pt x="465" y="971"/>
                    <a:pt x="215" y="1435"/>
                    <a:pt x="104" y="1968"/>
                  </a:cubicBezTo>
                  <a:lnTo>
                    <a:pt x="69" y="2002"/>
                  </a:lnTo>
                  <a:cubicBezTo>
                    <a:pt x="69" y="2114"/>
                    <a:pt x="35" y="2217"/>
                    <a:pt x="35" y="2363"/>
                  </a:cubicBezTo>
                  <a:cubicBezTo>
                    <a:pt x="1" y="2973"/>
                    <a:pt x="215" y="3548"/>
                    <a:pt x="533" y="3978"/>
                  </a:cubicBezTo>
                  <a:cubicBezTo>
                    <a:pt x="825" y="4365"/>
                    <a:pt x="1221" y="4657"/>
                    <a:pt x="1650" y="4794"/>
                  </a:cubicBezTo>
                  <a:cubicBezTo>
                    <a:pt x="1788" y="4871"/>
                    <a:pt x="1934" y="4906"/>
                    <a:pt x="2114" y="4906"/>
                  </a:cubicBezTo>
                  <a:cubicBezTo>
                    <a:pt x="2183" y="4940"/>
                    <a:pt x="2295" y="4940"/>
                    <a:pt x="2398" y="4940"/>
                  </a:cubicBezTo>
                  <a:cubicBezTo>
                    <a:pt x="2440" y="4942"/>
                    <a:pt x="2483" y="4943"/>
                    <a:pt x="2526" y="4943"/>
                  </a:cubicBezTo>
                  <a:cubicBezTo>
                    <a:pt x="3829" y="4943"/>
                    <a:pt x="4942" y="3934"/>
                    <a:pt x="4975" y="2578"/>
                  </a:cubicBezTo>
                  <a:cubicBezTo>
                    <a:pt x="5009" y="2474"/>
                    <a:pt x="4975" y="2328"/>
                    <a:pt x="4975" y="2217"/>
                  </a:cubicBezTo>
                  <a:cubicBezTo>
                    <a:pt x="4975" y="2114"/>
                    <a:pt x="4941" y="2045"/>
                    <a:pt x="4941" y="1933"/>
                  </a:cubicBezTo>
                  <a:cubicBezTo>
                    <a:pt x="4906" y="1830"/>
                    <a:pt x="4872" y="1718"/>
                    <a:pt x="4829" y="1615"/>
                  </a:cubicBezTo>
                  <a:cubicBezTo>
                    <a:pt x="4795" y="1538"/>
                    <a:pt x="4795" y="1469"/>
                    <a:pt x="4760" y="1435"/>
                  </a:cubicBezTo>
                  <a:cubicBezTo>
                    <a:pt x="4399" y="644"/>
                    <a:pt x="3618" y="69"/>
                    <a:pt x="268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1"/>
            <p:cNvSpPr/>
            <p:nvPr/>
          </p:nvSpPr>
          <p:spPr>
            <a:xfrm>
              <a:off x="7603661" y="4247340"/>
              <a:ext cx="348859" cy="345646"/>
            </a:xfrm>
            <a:custGeom>
              <a:avLst/>
              <a:gdLst/>
              <a:ahLst/>
              <a:cxnLst/>
              <a:rect l="l" t="t" r="r" b="b"/>
              <a:pathLst>
                <a:path w="3583" h="3550" extrusionOk="0">
                  <a:moveTo>
                    <a:pt x="1787" y="0"/>
                  </a:moveTo>
                  <a:cubicBezTo>
                    <a:pt x="1323" y="0"/>
                    <a:pt x="928" y="180"/>
                    <a:pt x="644" y="464"/>
                  </a:cubicBezTo>
                  <a:cubicBezTo>
                    <a:pt x="361" y="713"/>
                    <a:pt x="146" y="1040"/>
                    <a:pt x="69" y="1400"/>
                  </a:cubicBezTo>
                  <a:lnTo>
                    <a:pt x="69" y="1435"/>
                  </a:lnTo>
                  <a:cubicBezTo>
                    <a:pt x="34" y="1504"/>
                    <a:pt x="34" y="1615"/>
                    <a:pt x="34" y="1684"/>
                  </a:cubicBezTo>
                  <a:cubicBezTo>
                    <a:pt x="0" y="2114"/>
                    <a:pt x="146" y="2543"/>
                    <a:pt x="395" y="2861"/>
                  </a:cubicBezTo>
                  <a:cubicBezTo>
                    <a:pt x="610" y="3119"/>
                    <a:pt x="859" y="3334"/>
                    <a:pt x="1186" y="3437"/>
                  </a:cubicBezTo>
                  <a:cubicBezTo>
                    <a:pt x="1289" y="3471"/>
                    <a:pt x="1400" y="3505"/>
                    <a:pt x="1504" y="3505"/>
                  </a:cubicBezTo>
                  <a:cubicBezTo>
                    <a:pt x="1572" y="3548"/>
                    <a:pt x="1650" y="3548"/>
                    <a:pt x="1718" y="3548"/>
                  </a:cubicBezTo>
                  <a:cubicBezTo>
                    <a:pt x="1740" y="3549"/>
                    <a:pt x="1761" y="3549"/>
                    <a:pt x="1782" y="3549"/>
                  </a:cubicBezTo>
                  <a:cubicBezTo>
                    <a:pt x="2725" y="3549"/>
                    <a:pt x="3507" y="2806"/>
                    <a:pt x="3583" y="1864"/>
                  </a:cubicBezTo>
                  <a:cubicBezTo>
                    <a:pt x="3583" y="1753"/>
                    <a:pt x="3583" y="1684"/>
                    <a:pt x="3548" y="1615"/>
                  </a:cubicBezTo>
                  <a:cubicBezTo>
                    <a:pt x="3548" y="1538"/>
                    <a:pt x="3548" y="1469"/>
                    <a:pt x="3505" y="1400"/>
                  </a:cubicBezTo>
                  <a:cubicBezTo>
                    <a:pt x="3505" y="1323"/>
                    <a:pt x="3471" y="1220"/>
                    <a:pt x="3437" y="1143"/>
                  </a:cubicBezTo>
                  <a:cubicBezTo>
                    <a:pt x="3437" y="1108"/>
                    <a:pt x="3402" y="1074"/>
                    <a:pt x="3402" y="1040"/>
                  </a:cubicBezTo>
                  <a:cubicBezTo>
                    <a:pt x="3153" y="464"/>
                    <a:pt x="2577" y="69"/>
                    <a:pt x="19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1"/>
            <p:cNvSpPr/>
            <p:nvPr/>
          </p:nvSpPr>
          <p:spPr>
            <a:xfrm>
              <a:off x="6707713" y="3177399"/>
              <a:ext cx="450118" cy="446419"/>
            </a:xfrm>
            <a:custGeom>
              <a:avLst/>
              <a:gdLst/>
              <a:ahLst/>
              <a:cxnLst/>
              <a:rect l="l" t="t" r="r" b="b"/>
              <a:pathLst>
                <a:path w="4623" h="4585" extrusionOk="0">
                  <a:moveTo>
                    <a:pt x="2295" y="1"/>
                  </a:moveTo>
                  <a:cubicBezTo>
                    <a:pt x="1719" y="35"/>
                    <a:pt x="1186" y="250"/>
                    <a:pt x="791" y="576"/>
                  </a:cubicBezTo>
                  <a:cubicBezTo>
                    <a:pt x="430" y="894"/>
                    <a:pt x="181" y="1324"/>
                    <a:pt x="78" y="1822"/>
                  </a:cubicBezTo>
                  <a:lnTo>
                    <a:pt x="78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508" y="3686"/>
                  </a:cubicBezTo>
                  <a:cubicBezTo>
                    <a:pt x="757" y="4047"/>
                    <a:pt x="1109" y="4296"/>
                    <a:pt x="1538" y="4442"/>
                  </a:cubicBezTo>
                  <a:cubicBezTo>
                    <a:pt x="1650" y="4511"/>
                    <a:pt x="1796" y="4546"/>
                    <a:pt x="1934" y="4546"/>
                  </a:cubicBezTo>
                  <a:cubicBezTo>
                    <a:pt x="2045" y="4580"/>
                    <a:pt x="2114" y="4580"/>
                    <a:pt x="2226" y="4580"/>
                  </a:cubicBezTo>
                  <a:cubicBezTo>
                    <a:pt x="2272" y="4583"/>
                    <a:pt x="2319" y="4584"/>
                    <a:pt x="2365" y="4584"/>
                  </a:cubicBezTo>
                  <a:cubicBezTo>
                    <a:pt x="3550" y="4584"/>
                    <a:pt x="4548" y="3638"/>
                    <a:pt x="4623" y="2398"/>
                  </a:cubicBezTo>
                  <a:cubicBezTo>
                    <a:pt x="4623" y="2295"/>
                    <a:pt x="4623" y="2183"/>
                    <a:pt x="4588" y="2080"/>
                  </a:cubicBezTo>
                  <a:cubicBezTo>
                    <a:pt x="4588" y="1968"/>
                    <a:pt x="4588" y="1899"/>
                    <a:pt x="4545" y="1788"/>
                  </a:cubicBezTo>
                  <a:cubicBezTo>
                    <a:pt x="4511" y="1685"/>
                    <a:pt x="4511" y="1573"/>
                    <a:pt x="4477" y="1504"/>
                  </a:cubicBezTo>
                  <a:cubicBezTo>
                    <a:pt x="4442" y="1435"/>
                    <a:pt x="4408" y="1392"/>
                    <a:pt x="4408" y="1324"/>
                  </a:cubicBezTo>
                  <a:cubicBezTo>
                    <a:pt x="4047" y="611"/>
                    <a:pt x="3334" y="69"/>
                    <a:pt x="2509" y="35"/>
                  </a:cubicBezTo>
                  <a:lnTo>
                    <a:pt x="2475" y="35"/>
                  </a:lnTo>
                  <a:cubicBezTo>
                    <a:pt x="2475" y="1"/>
                    <a:pt x="2441" y="1"/>
                    <a:pt x="24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1"/>
            <p:cNvSpPr/>
            <p:nvPr/>
          </p:nvSpPr>
          <p:spPr>
            <a:xfrm>
              <a:off x="6596425" y="4243933"/>
              <a:ext cx="446029" cy="446419"/>
            </a:xfrm>
            <a:custGeom>
              <a:avLst/>
              <a:gdLst/>
              <a:ahLst/>
              <a:cxnLst/>
              <a:rect l="l" t="t" r="r" b="b"/>
              <a:pathLst>
                <a:path w="4581" h="4585" extrusionOk="0">
                  <a:moveTo>
                    <a:pt x="2295" y="1"/>
                  </a:moveTo>
                  <a:cubicBezTo>
                    <a:pt x="1719" y="35"/>
                    <a:pt x="1178" y="250"/>
                    <a:pt x="791" y="611"/>
                  </a:cubicBezTo>
                  <a:cubicBezTo>
                    <a:pt x="431" y="894"/>
                    <a:pt x="181" y="1324"/>
                    <a:pt x="70" y="1822"/>
                  </a:cubicBezTo>
                  <a:lnTo>
                    <a:pt x="70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499" y="3686"/>
                  </a:cubicBezTo>
                  <a:cubicBezTo>
                    <a:pt x="748" y="4047"/>
                    <a:pt x="1109" y="4296"/>
                    <a:pt x="1504" y="4442"/>
                  </a:cubicBezTo>
                  <a:cubicBezTo>
                    <a:pt x="1651" y="4511"/>
                    <a:pt x="1788" y="4546"/>
                    <a:pt x="1934" y="4546"/>
                  </a:cubicBezTo>
                  <a:cubicBezTo>
                    <a:pt x="2003" y="4580"/>
                    <a:pt x="2114" y="4580"/>
                    <a:pt x="2183" y="4580"/>
                  </a:cubicBezTo>
                  <a:cubicBezTo>
                    <a:pt x="2231" y="4583"/>
                    <a:pt x="2279" y="4584"/>
                    <a:pt x="2327" y="4584"/>
                  </a:cubicBezTo>
                  <a:cubicBezTo>
                    <a:pt x="3551" y="4584"/>
                    <a:pt x="4547" y="3638"/>
                    <a:pt x="4580" y="2398"/>
                  </a:cubicBezTo>
                  <a:lnTo>
                    <a:pt x="4580" y="2080"/>
                  </a:lnTo>
                  <a:cubicBezTo>
                    <a:pt x="4580" y="1968"/>
                    <a:pt x="4546" y="1899"/>
                    <a:pt x="4546" y="1788"/>
                  </a:cubicBezTo>
                  <a:cubicBezTo>
                    <a:pt x="4511" y="1685"/>
                    <a:pt x="4477" y="1607"/>
                    <a:pt x="4443" y="1504"/>
                  </a:cubicBezTo>
                  <a:cubicBezTo>
                    <a:pt x="4443" y="1435"/>
                    <a:pt x="4400" y="1393"/>
                    <a:pt x="4365" y="1324"/>
                  </a:cubicBezTo>
                  <a:cubicBezTo>
                    <a:pt x="4048" y="611"/>
                    <a:pt x="3326" y="69"/>
                    <a:pt x="2467" y="35"/>
                  </a:cubicBezTo>
                  <a:cubicBezTo>
                    <a:pt x="2432" y="35"/>
                    <a:pt x="2432" y="35"/>
                    <a:pt x="243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1"/>
            <p:cNvSpPr/>
            <p:nvPr/>
          </p:nvSpPr>
          <p:spPr>
            <a:xfrm>
              <a:off x="7380307" y="2424575"/>
              <a:ext cx="596458" cy="589253"/>
            </a:xfrm>
            <a:custGeom>
              <a:avLst/>
              <a:gdLst/>
              <a:ahLst/>
              <a:cxnLst/>
              <a:rect l="l" t="t" r="r" b="b"/>
              <a:pathLst>
                <a:path w="6126" h="6052" extrusionOk="0">
                  <a:moveTo>
                    <a:pt x="3050" y="0"/>
                  </a:moveTo>
                  <a:cubicBezTo>
                    <a:pt x="2294" y="0"/>
                    <a:pt x="1581" y="284"/>
                    <a:pt x="1074" y="748"/>
                  </a:cubicBezTo>
                  <a:cubicBezTo>
                    <a:pt x="610" y="1177"/>
                    <a:pt x="258" y="1719"/>
                    <a:pt x="112" y="2363"/>
                  </a:cubicBezTo>
                  <a:lnTo>
                    <a:pt x="112" y="2432"/>
                  </a:lnTo>
                  <a:cubicBezTo>
                    <a:pt x="77" y="2578"/>
                    <a:pt x="77" y="2724"/>
                    <a:pt x="43" y="2861"/>
                  </a:cubicBezTo>
                  <a:cubicBezTo>
                    <a:pt x="0" y="3617"/>
                    <a:pt x="258" y="4330"/>
                    <a:pt x="687" y="4872"/>
                  </a:cubicBezTo>
                  <a:cubicBezTo>
                    <a:pt x="1005" y="5301"/>
                    <a:pt x="1469" y="5654"/>
                    <a:pt x="2045" y="5868"/>
                  </a:cubicBezTo>
                  <a:cubicBezTo>
                    <a:pt x="2191" y="5903"/>
                    <a:pt x="2363" y="5980"/>
                    <a:pt x="2578" y="6014"/>
                  </a:cubicBezTo>
                  <a:cubicBezTo>
                    <a:pt x="2689" y="6014"/>
                    <a:pt x="2792" y="6049"/>
                    <a:pt x="2938" y="6049"/>
                  </a:cubicBezTo>
                  <a:cubicBezTo>
                    <a:pt x="2981" y="6051"/>
                    <a:pt x="3023" y="6051"/>
                    <a:pt x="3064" y="6051"/>
                  </a:cubicBezTo>
                  <a:cubicBezTo>
                    <a:pt x="4660" y="6051"/>
                    <a:pt x="6016" y="4786"/>
                    <a:pt x="6091" y="3153"/>
                  </a:cubicBezTo>
                  <a:cubicBezTo>
                    <a:pt x="6126" y="3007"/>
                    <a:pt x="6091" y="2861"/>
                    <a:pt x="6091" y="2724"/>
                  </a:cubicBezTo>
                  <a:cubicBezTo>
                    <a:pt x="6091" y="2578"/>
                    <a:pt x="6057" y="2466"/>
                    <a:pt x="6014" y="2363"/>
                  </a:cubicBezTo>
                  <a:cubicBezTo>
                    <a:pt x="6014" y="2217"/>
                    <a:pt x="5945" y="2080"/>
                    <a:pt x="5911" y="1933"/>
                  </a:cubicBezTo>
                  <a:cubicBezTo>
                    <a:pt x="5877" y="1865"/>
                    <a:pt x="5842" y="1787"/>
                    <a:pt x="5799" y="1719"/>
                  </a:cubicBezTo>
                  <a:cubicBezTo>
                    <a:pt x="5370" y="791"/>
                    <a:pt x="4442" y="69"/>
                    <a:pt x="32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1" name="Google Shape;701;p51"/>
          <p:cNvSpPr/>
          <p:nvPr/>
        </p:nvSpPr>
        <p:spPr>
          <a:xfrm rot="1366721">
            <a:off x="3499685" y="1141276"/>
            <a:ext cx="321592" cy="318962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8"/>
          <p:cNvSpPr txBox="1">
            <a:spLocks noGrp="1"/>
          </p:cNvSpPr>
          <p:nvPr>
            <p:ph type="subTitle" idx="1"/>
          </p:nvPr>
        </p:nvSpPr>
        <p:spPr>
          <a:xfrm>
            <a:off x="1368151" y="3271200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the closest planet to the Sun and the smallest one in the Solar System</a:t>
            </a:r>
            <a:endParaRPr/>
          </a:p>
        </p:txBody>
      </p:sp>
      <p:sp>
        <p:nvSpPr>
          <p:cNvPr id="629" name="Google Shape;629;p48"/>
          <p:cNvSpPr txBox="1">
            <a:spLocks noGrp="1"/>
          </p:cNvSpPr>
          <p:nvPr>
            <p:ph type="title" idx="2"/>
          </p:nvPr>
        </p:nvSpPr>
        <p:spPr>
          <a:xfrm>
            <a:off x="1368149" y="27977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Encoder</a:t>
            </a:r>
            <a:endParaRPr dirty="0"/>
          </a:p>
        </p:txBody>
      </p:sp>
      <p:sp>
        <p:nvSpPr>
          <p:cNvPr id="630" name="Google Shape;630;p48"/>
          <p:cNvSpPr txBox="1">
            <a:spLocks noGrp="1"/>
          </p:cNvSpPr>
          <p:nvPr>
            <p:ph type="subTitle" idx="3"/>
          </p:nvPr>
        </p:nvSpPr>
        <p:spPr>
          <a:xfrm>
            <a:off x="5220151" y="3271200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Venus has a beautiful name and is the second planet from the Sun</a:t>
            </a:r>
            <a:endParaRPr/>
          </a:p>
        </p:txBody>
      </p:sp>
      <p:sp>
        <p:nvSpPr>
          <p:cNvPr id="631" name="Google Shape;631;p48"/>
          <p:cNvSpPr txBox="1">
            <a:spLocks noGrp="1"/>
          </p:cNvSpPr>
          <p:nvPr>
            <p:ph type="title" idx="4"/>
          </p:nvPr>
        </p:nvSpPr>
        <p:spPr>
          <a:xfrm>
            <a:off x="5220149" y="2797725"/>
            <a:ext cx="25557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Decoder</a:t>
            </a:r>
            <a:endParaRPr dirty="0"/>
          </a:p>
        </p:txBody>
      </p:sp>
      <p:sp>
        <p:nvSpPr>
          <p:cNvPr id="632" name="Google Shape;632;p48"/>
          <p:cNvSpPr/>
          <p:nvPr/>
        </p:nvSpPr>
        <p:spPr>
          <a:xfrm>
            <a:off x="2368121" y="1889223"/>
            <a:ext cx="607159" cy="60216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48"/>
          <p:cNvSpPr/>
          <p:nvPr/>
        </p:nvSpPr>
        <p:spPr>
          <a:xfrm>
            <a:off x="6158099" y="1997600"/>
            <a:ext cx="580203" cy="57545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48"/>
          <p:cNvSpPr/>
          <p:nvPr/>
        </p:nvSpPr>
        <p:spPr>
          <a:xfrm rot="7062932">
            <a:off x="2357130" y="2355165"/>
            <a:ext cx="234399" cy="232900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48"/>
          <p:cNvSpPr/>
          <p:nvPr/>
        </p:nvSpPr>
        <p:spPr>
          <a:xfrm rot="9767822">
            <a:off x="6546296" y="1906977"/>
            <a:ext cx="259367" cy="257276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011A4-80D3-24EC-CBE5-B051ADB50986}"/>
              </a:ext>
            </a:extLst>
          </p:cNvPr>
          <p:cNvSpPr txBox="1"/>
          <p:nvPr/>
        </p:nvSpPr>
        <p:spPr>
          <a:xfrm>
            <a:off x="679621" y="607473"/>
            <a:ext cx="7784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An Overview: Encoder-Decoder Architecture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0"/>
          <p:cNvSpPr/>
          <p:nvPr/>
        </p:nvSpPr>
        <p:spPr>
          <a:xfrm>
            <a:off x="317446" y="238923"/>
            <a:ext cx="607159" cy="60216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60"/>
          <p:cNvSpPr/>
          <p:nvPr/>
        </p:nvSpPr>
        <p:spPr>
          <a:xfrm>
            <a:off x="-151707" y="4594002"/>
            <a:ext cx="744014" cy="73789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60"/>
          <p:cNvSpPr/>
          <p:nvPr/>
        </p:nvSpPr>
        <p:spPr>
          <a:xfrm rot="7062932">
            <a:off x="431131" y="811115"/>
            <a:ext cx="234399" cy="232900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60"/>
          <p:cNvSpPr/>
          <p:nvPr/>
        </p:nvSpPr>
        <p:spPr>
          <a:xfrm>
            <a:off x="8670677" y="947325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60"/>
          <p:cNvSpPr/>
          <p:nvPr/>
        </p:nvSpPr>
        <p:spPr>
          <a:xfrm>
            <a:off x="8423994" y="4505822"/>
            <a:ext cx="885278" cy="87803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60"/>
          <p:cNvSpPr/>
          <p:nvPr/>
        </p:nvSpPr>
        <p:spPr>
          <a:xfrm>
            <a:off x="8359802" y="14469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60"/>
          <p:cNvSpPr/>
          <p:nvPr/>
        </p:nvSpPr>
        <p:spPr>
          <a:xfrm rot="9767710">
            <a:off x="218365" y="3986834"/>
            <a:ext cx="332585" cy="329895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60"/>
          <p:cNvSpPr/>
          <p:nvPr/>
        </p:nvSpPr>
        <p:spPr>
          <a:xfrm>
            <a:off x="8494498" y="4314522"/>
            <a:ext cx="444511" cy="441266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4D9EA-39F2-A7F8-A51C-A5079421A104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Encoder Architecture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4A035-32AC-080A-2946-52DDC26267D4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8F09565E-9E20-480B-9445-5DE0D1637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60">
            <a:extLst>
              <a:ext uri="{FF2B5EF4-FFF2-40B4-BE49-F238E27FC236}">
                <a16:creationId xmlns:a16="http://schemas.microsoft.com/office/drawing/2014/main" id="{C4456C85-9DAD-EB9E-C804-AE65EDB2192E}"/>
              </a:ext>
            </a:extLst>
          </p:cNvPr>
          <p:cNvSpPr/>
          <p:nvPr/>
        </p:nvSpPr>
        <p:spPr>
          <a:xfrm>
            <a:off x="317446" y="238923"/>
            <a:ext cx="607159" cy="60216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60">
            <a:extLst>
              <a:ext uri="{FF2B5EF4-FFF2-40B4-BE49-F238E27FC236}">
                <a16:creationId xmlns:a16="http://schemas.microsoft.com/office/drawing/2014/main" id="{4CBD098D-F9C0-2C89-C191-F2DFFC3DF31A}"/>
              </a:ext>
            </a:extLst>
          </p:cNvPr>
          <p:cNvSpPr/>
          <p:nvPr/>
        </p:nvSpPr>
        <p:spPr>
          <a:xfrm>
            <a:off x="-151707" y="4594002"/>
            <a:ext cx="744014" cy="73789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60">
            <a:extLst>
              <a:ext uri="{FF2B5EF4-FFF2-40B4-BE49-F238E27FC236}">
                <a16:creationId xmlns:a16="http://schemas.microsoft.com/office/drawing/2014/main" id="{326A5E1D-8F7C-A231-04D7-B90DAA8039A7}"/>
              </a:ext>
            </a:extLst>
          </p:cNvPr>
          <p:cNvSpPr/>
          <p:nvPr/>
        </p:nvSpPr>
        <p:spPr>
          <a:xfrm rot="7062932">
            <a:off x="431131" y="811115"/>
            <a:ext cx="234399" cy="232900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60">
            <a:extLst>
              <a:ext uri="{FF2B5EF4-FFF2-40B4-BE49-F238E27FC236}">
                <a16:creationId xmlns:a16="http://schemas.microsoft.com/office/drawing/2014/main" id="{3E26011A-0CB0-7A81-20E1-A5A280E9FDB7}"/>
              </a:ext>
            </a:extLst>
          </p:cNvPr>
          <p:cNvSpPr/>
          <p:nvPr/>
        </p:nvSpPr>
        <p:spPr>
          <a:xfrm>
            <a:off x="8670677" y="947325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60">
            <a:extLst>
              <a:ext uri="{FF2B5EF4-FFF2-40B4-BE49-F238E27FC236}">
                <a16:creationId xmlns:a16="http://schemas.microsoft.com/office/drawing/2014/main" id="{EEBE84FE-78C5-A16E-0FEB-55ACC218827A}"/>
              </a:ext>
            </a:extLst>
          </p:cNvPr>
          <p:cNvSpPr/>
          <p:nvPr/>
        </p:nvSpPr>
        <p:spPr>
          <a:xfrm>
            <a:off x="8423994" y="4505822"/>
            <a:ext cx="885278" cy="87803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60">
            <a:extLst>
              <a:ext uri="{FF2B5EF4-FFF2-40B4-BE49-F238E27FC236}">
                <a16:creationId xmlns:a16="http://schemas.microsoft.com/office/drawing/2014/main" id="{61204059-0666-BA6D-591E-47BD08FE5544}"/>
              </a:ext>
            </a:extLst>
          </p:cNvPr>
          <p:cNvSpPr/>
          <p:nvPr/>
        </p:nvSpPr>
        <p:spPr>
          <a:xfrm>
            <a:off x="8359802" y="14469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3" name="Google Shape;903;p60">
            <a:extLst>
              <a:ext uri="{FF2B5EF4-FFF2-40B4-BE49-F238E27FC236}">
                <a16:creationId xmlns:a16="http://schemas.microsoft.com/office/drawing/2014/main" id="{F1CFF278-9549-A423-B8AA-A82005A4945E}"/>
              </a:ext>
            </a:extLst>
          </p:cNvPr>
          <p:cNvSpPr/>
          <p:nvPr/>
        </p:nvSpPr>
        <p:spPr>
          <a:xfrm rot="9767710">
            <a:off x="218365" y="3986834"/>
            <a:ext cx="332585" cy="329895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4" name="Google Shape;904;p60">
            <a:extLst>
              <a:ext uri="{FF2B5EF4-FFF2-40B4-BE49-F238E27FC236}">
                <a16:creationId xmlns:a16="http://schemas.microsoft.com/office/drawing/2014/main" id="{66AFD567-F267-457F-855B-DA1FA2C66B3C}"/>
              </a:ext>
            </a:extLst>
          </p:cNvPr>
          <p:cNvSpPr/>
          <p:nvPr/>
        </p:nvSpPr>
        <p:spPr>
          <a:xfrm>
            <a:off x="8494498" y="4314522"/>
            <a:ext cx="444511" cy="441266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E2146-4B9A-EC44-7202-72C55AA64D77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Decoder Architecture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6B923F-C190-4ABA-4371-0946CEAEBF34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074504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>
          <a:extLst>
            <a:ext uri="{FF2B5EF4-FFF2-40B4-BE49-F238E27FC236}">
              <a16:creationId xmlns:a16="http://schemas.microsoft.com/office/drawing/2014/main" id="{45AFCCB8-B6F0-F14A-F6A5-8DE962074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oogle Shape;870;p59">
            <a:extLst>
              <a:ext uri="{FF2B5EF4-FFF2-40B4-BE49-F238E27FC236}">
                <a16:creationId xmlns:a16="http://schemas.microsoft.com/office/drawing/2014/main" id="{2F2F183B-C669-8C67-98BB-879FB9BE8A0D}"/>
              </a:ext>
            </a:extLst>
          </p:cNvPr>
          <p:cNvGrpSpPr/>
          <p:nvPr/>
        </p:nvGrpSpPr>
        <p:grpSpPr>
          <a:xfrm flipH="1">
            <a:off x="382061" y="306441"/>
            <a:ext cx="739621" cy="1671418"/>
            <a:chOff x="6707713" y="2424575"/>
            <a:chExt cx="1269052" cy="2963310"/>
          </a:xfrm>
        </p:grpSpPr>
        <p:sp>
          <p:nvSpPr>
            <p:cNvPr id="871" name="Google Shape;871;p59">
              <a:extLst>
                <a:ext uri="{FF2B5EF4-FFF2-40B4-BE49-F238E27FC236}">
                  <a16:creationId xmlns:a16="http://schemas.microsoft.com/office/drawing/2014/main" id="{3224B987-6FD4-1932-C052-0575BBADA30E}"/>
                </a:ext>
              </a:extLst>
            </p:cNvPr>
            <p:cNvSpPr/>
            <p:nvPr/>
          </p:nvSpPr>
          <p:spPr>
            <a:xfrm>
              <a:off x="7495684" y="2915585"/>
              <a:ext cx="223453" cy="899361"/>
            </a:xfrm>
            <a:custGeom>
              <a:avLst/>
              <a:gdLst/>
              <a:ahLst/>
              <a:cxnLst/>
              <a:rect l="l" t="t" r="r" b="b"/>
              <a:pathLst>
                <a:path w="2295" h="9237" extrusionOk="0">
                  <a:moveTo>
                    <a:pt x="1289" y="1"/>
                  </a:moveTo>
                  <a:lnTo>
                    <a:pt x="1" y="9099"/>
                  </a:lnTo>
                  <a:lnTo>
                    <a:pt x="1040" y="9236"/>
                  </a:lnTo>
                  <a:lnTo>
                    <a:pt x="2295" y="181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9">
              <a:extLst>
                <a:ext uri="{FF2B5EF4-FFF2-40B4-BE49-F238E27FC236}">
                  <a16:creationId xmlns:a16="http://schemas.microsoft.com/office/drawing/2014/main" id="{01693E35-0E07-4050-3A83-C8482F2ACAC9}"/>
                </a:ext>
              </a:extLst>
            </p:cNvPr>
            <p:cNvSpPr/>
            <p:nvPr/>
          </p:nvSpPr>
          <p:spPr>
            <a:xfrm rot="5526959">
              <a:off x="7425122" y="4633165"/>
              <a:ext cx="690230" cy="142350"/>
            </a:xfrm>
            <a:custGeom>
              <a:avLst/>
              <a:gdLst/>
              <a:ahLst/>
              <a:cxnLst/>
              <a:rect l="l" t="t" r="r" b="b"/>
              <a:pathLst>
                <a:path w="7089" h="1462" extrusionOk="0">
                  <a:moveTo>
                    <a:pt x="43" y="0"/>
                  </a:moveTo>
                  <a:lnTo>
                    <a:pt x="0" y="1031"/>
                  </a:lnTo>
                  <a:lnTo>
                    <a:pt x="7019" y="1461"/>
                  </a:lnTo>
                  <a:lnTo>
                    <a:pt x="7088" y="4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9">
              <a:extLst>
                <a:ext uri="{FF2B5EF4-FFF2-40B4-BE49-F238E27FC236}">
                  <a16:creationId xmlns:a16="http://schemas.microsoft.com/office/drawing/2014/main" id="{4A1BDFEF-C117-AB87-3305-2D6AB7226989}"/>
                </a:ext>
              </a:extLst>
            </p:cNvPr>
            <p:cNvSpPr/>
            <p:nvPr/>
          </p:nvSpPr>
          <p:spPr>
            <a:xfrm>
              <a:off x="6987149" y="3431716"/>
              <a:ext cx="389849" cy="334741"/>
            </a:xfrm>
            <a:custGeom>
              <a:avLst/>
              <a:gdLst/>
              <a:ahLst/>
              <a:cxnLst/>
              <a:rect l="l" t="t" r="r" b="b"/>
              <a:pathLst>
                <a:path w="4004" h="3438" extrusionOk="0">
                  <a:moveTo>
                    <a:pt x="645" y="0"/>
                  </a:moveTo>
                  <a:lnTo>
                    <a:pt x="0" y="825"/>
                  </a:lnTo>
                  <a:lnTo>
                    <a:pt x="3394" y="3437"/>
                  </a:lnTo>
                  <a:lnTo>
                    <a:pt x="4004" y="2612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9">
              <a:extLst>
                <a:ext uri="{FF2B5EF4-FFF2-40B4-BE49-F238E27FC236}">
                  <a16:creationId xmlns:a16="http://schemas.microsoft.com/office/drawing/2014/main" id="{930CEFF8-3BAB-28DA-CEEB-9CDFBFDE0A3C}"/>
                </a:ext>
              </a:extLst>
            </p:cNvPr>
            <p:cNvSpPr/>
            <p:nvPr/>
          </p:nvSpPr>
          <p:spPr>
            <a:xfrm>
              <a:off x="7547579" y="3986306"/>
              <a:ext cx="261912" cy="414191"/>
            </a:xfrm>
            <a:custGeom>
              <a:avLst/>
              <a:gdLst/>
              <a:ahLst/>
              <a:cxnLst/>
              <a:rect l="l" t="t" r="r" b="b"/>
              <a:pathLst>
                <a:path w="2690" h="4254" extrusionOk="0">
                  <a:moveTo>
                    <a:pt x="937" y="1"/>
                  </a:moveTo>
                  <a:lnTo>
                    <a:pt x="0" y="430"/>
                  </a:lnTo>
                  <a:lnTo>
                    <a:pt x="1762" y="4253"/>
                  </a:lnTo>
                  <a:lnTo>
                    <a:pt x="2689" y="38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9">
              <a:extLst>
                <a:ext uri="{FF2B5EF4-FFF2-40B4-BE49-F238E27FC236}">
                  <a16:creationId xmlns:a16="http://schemas.microsoft.com/office/drawing/2014/main" id="{9C4021E3-9730-946C-A663-9CAEEDDD31E1}"/>
                </a:ext>
              </a:extLst>
            </p:cNvPr>
            <p:cNvSpPr/>
            <p:nvPr/>
          </p:nvSpPr>
          <p:spPr>
            <a:xfrm>
              <a:off x="7230560" y="3529568"/>
              <a:ext cx="575622" cy="571727"/>
            </a:xfrm>
            <a:custGeom>
              <a:avLst/>
              <a:gdLst/>
              <a:ahLst/>
              <a:cxnLst/>
              <a:rect l="l" t="t" r="r" b="b"/>
              <a:pathLst>
                <a:path w="5912" h="5872" extrusionOk="0">
                  <a:moveTo>
                    <a:pt x="2939" y="1"/>
                  </a:moveTo>
                  <a:cubicBezTo>
                    <a:pt x="2225" y="1"/>
                    <a:pt x="1538" y="284"/>
                    <a:pt x="1040" y="714"/>
                  </a:cubicBezTo>
                  <a:cubicBezTo>
                    <a:pt x="576" y="1143"/>
                    <a:pt x="249" y="1685"/>
                    <a:pt x="112" y="2286"/>
                  </a:cubicBezTo>
                  <a:lnTo>
                    <a:pt x="112" y="2363"/>
                  </a:lnTo>
                  <a:cubicBezTo>
                    <a:pt x="78" y="2501"/>
                    <a:pt x="35" y="2647"/>
                    <a:pt x="35" y="2793"/>
                  </a:cubicBezTo>
                  <a:cubicBezTo>
                    <a:pt x="0" y="3506"/>
                    <a:pt x="249" y="4185"/>
                    <a:pt x="645" y="4726"/>
                  </a:cubicBezTo>
                  <a:cubicBezTo>
                    <a:pt x="971" y="5155"/>
                    <a:pt x="1435" y="5473"/>
                    <a:pt x="1968" y="5688"/>
                  </a:cubicBezTo>
                  <a:cubicBezTo>
                    <a:pt x="2114" y="5723"/>
                    <a:pt x="2294" y="5800"/>
                    <a:pt x="2475" y="5800"/>
                  </a:cubicBezTo>
                  <a:cubicBezTo>
                    <a:pt x="2612" y="5834"/>
                    <a:pt x="2724" y="5834"/>
                    <a:pt x="2827" y="5869"/>
                  </a:cubicBezTo>
                  <a:cubicBezTo>
                    <a:pt x="2869" y="5870"/>
                    <a:pt x="2912" y="5871"/>
                    <a:pt x="2954" y="5871"/>
                  </a:cubicBezTo>
                  <a:cubicBezTo>
                    <a:pt x="4515" y="5871"/>
                    <a:pt x="5836" y="4649"/>
                    <a:pt x="5911" y="3076"/>
                  </a:cubicBezTo>
                  <a:lnTo>
                    <a:pt x="5911" y="2612"/>
                  </a:lnTo>
                  <a:cubicBezTo>
                    <a:pt x="5877" y="2501"/>
                    <a:pt x="5877" y="2398"/>
                    <a:pt x="5834" y="2286"/>
                  </a:cubicBezTo>
                  <a:cubicBezTo>
                    <a:pt x="5799" y="2148"/>
                    <a:pt x="5765" y="2002"/>
                    <a:pt x="5731" y="1899"/>
                  </a:cubicBezTo>
                  <a:cubicBezTo>
                    <a:pt x="5696" y="1822"/>
                    <a:pt x="5662" y="1753"/>
                    <a:pt x="5619" y="1685"/>
                  </a:cubicBezTo>
                  <a:cubicBezTo>
                    <a:pt x="5189" y="748"/>
                    <a:pt x="4296" y="69"/>
                    <a:pt x="31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9">
              <a:extLst>
                <a:ext uri="{FF2B5EF4-FFF2-40B4-BE49-F238E27FC236}">
                  <a16:creationId xmlns:a16="http://schemas.microsoft.com/office/drawing/2014/main" id="{30078906-63EA-96D6-695F-E20F1BB0D81A}"/>
                </a:ext>
              </a:extLst>
            </p:cNvPr>
            <p:cNvSpPr/>
            <p:nvPr/>
          </p:nvSpPr>
          <p:spPr>
            <a:xfrm rot="5526959">
              <a:off x="7477187" y="4894572"/>
              <a:ext cx="487806" cy="481379"/>
            </a:xfrm>
            <a:custGeom>
              <a:avLst/>
              <a:gdLst/>
              <a:ahLst/>
              <a:cxnLst/>
              <a:rect l="l" t="t" r="r" b="b"/>
              <a:pathLst>
                <a:path w="5010" h="4944" extrusionOk="0">
                  <a:moveTo>
                    <a:pt x="2466" y="0"/>
                  </a:moveTo>
                  <a:cubicBezTo>
                    <a:pt x="1865" y="0"/>
                    <a:pt x="1289" y="249"/>
                    <a:pt x="860" y="610"/>
                  </a:cubicBezTo>
                  <a:cubicBezTo>
                    <a:pt x="465" y="971"/>
                    <a:pt x="215" y="1435"/>
                    <a:pt x="104" y="1968"/>
                  </a:cubicBezTo>
                  <a:lnTo>
                    <a:pt x="69" y="2002"/>
                  </a:lnTo>
                  <a:cubicBezTo>
                    <a:pt x="69" y="2114"/>
                    <a:pt x="35" y="2217"/>
                    <a:pt x="35" y="2363"/>
                  </a:cubicBezTo>
                  <a:cubicBezTo>
                    <a:pt x="1" y="2973"/>
                    <a:pt x="215" y="3548"/>
                    <a:pt x="533" y="3978"/>
                  </a:cubicBezTo>
                  <a:cubicBezTo>
                    <a:pt x="825" y="4365"/>
                    <a:pt x="1221" y="4657"/>
                    <a:pt x="1650" y="4794"/>
                  </a:cubicBezTo>
                  <a:cubicBezTo>
                    <a:pt x="1788" y="4871"/>
                    <a:pt x="1934" y="4906"/>
                    <a:pt x="2114" y="4906"/>
                  </a:cubicBezTo>
                  <a:cubicBezTo>
                    <a:pt x="2183" y="4940"/>
                    <a:pt x="2295" y="4940"/>
                    <a:pt x="2398" y="4940"/>
                  </a:cubicBezTo>
                  <a:cubicBezTo>
                    <a:pt x="2440" y="4942"/>
                    <a:pt x="2483" y="4943"/>
                    <a:pt x="2526" y="4943"/>
                  </a:cubicBezTo>
                  <a:cubicBezTo>
                    <a:pt x="3829" y="4943"/>
                    <a:pt x="4942" y="3934"/>
                    <a:pt x="4975" y="2578"/>
                  </a:cubicBezTo>
                  <a:cubicBezTo>
                    <a:pt x="5009" y="2474"/>
                    <a:pt x="4975" y="2328"/>
                    <a:pt x="4975" y="2217"/>
                  </a:cubicBezTo>
                  <a:cubicBezTo>
                    <a:pt x="4975" y="2114"/>
                    <a:pt x="4941" y="2045"/>
                    <a:pt x="4941" y="1933"/>
                  </a:cubicBezTo>
                  <a:cubicBezTo>
                    <a:pt x="4906" y="1830"/>
                    <a:pt x="4872" y="1718"/>
                    <a:pt x="4829" y="1615"/>
                  </a:cubicBezTo>
                  <a:cubicBezTo>
                    <a:pt x="4795" y="1538"/>
                    <a:pt x="4795" y="1469"/>
                    <a:pt x="4760" y="1435"/>
                  </a:cubicBezTo>
                  <a:cubicBezTo>
                    <a:pt x="4399" y="644"/>
                    <a:pt x="3618" y="69"/>
                    <a:pt x="268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9">
              <a:extLst>
                <a:ext uri="{FF2B5EF4-FFF2-40B4-BE49-F238E27FC236}">
                  <a16:creationId xmlns:a16="http://schemas.microsoft.com/office/drawing/2014/main" id="{6457AAF8-3FF6-6F91-81B3-0B5E62D053F2}"/>
                </a:ext>
              </a:extLst>
            </p:cNvPr>
            <p:cNvSpPr/>
            <p:nvPr/>
          </p:nvSpPr>
          <p:spPr>
            <a:xfrm>
              <a:off x="7603661" y="4247340"/>
              <a:ext cx="348859" cy="345646"/>
            </a:xfrm>
            <a:custGeom>
              <a:avLst/>
              <a:gdLst/>
              <a:ahLst/>
              <a:cxnLst/>
              <a:rect l="l" t="t" r="r" b="b"/>
              <a:pathLst>
                <a:path w="3583" h="3550" extrusionOk="0">
                  <a:moveTo>
                    <a:pt x="1787" y="0"/>
                  </a:moveTo>
                  <a:cubicBezTo>
                    <a:pt x="1323" y="0"/>
                    <a:pt x="928" y="180"/>
                    <a:pt x="644" y="464"/>
                  </a:cubicBezTo>
                  <a:cubicBezTo>
                    <a:pt x="361" y="713"/>
                    <a:pt x="146" y="1040"/>
                    <a:pt x="69" y="1400"/>
                  </a:cubicBezTo>
                  <a:lnTo>
                    <a:pt x="69" y="1435"/>
                  </a:lnTo>
                  <a:cubicBezTo>
                    <a:pt x="34" y="1504"/>
                    <a:pt x="34" y="1615"/>
                    <a:pt x="34" y="1684"/>
                  </a:cubicBezTo>
                  <a:cubicBezTo>
                    <a:pt x="0" y="2114"/>
                    <a:pt x="146" y="2543"/>
                    <a:pt x="395" y="2861"/>
                  </a:cubicBezTo>
                  <a:cubicBezTo>
                    <a:pt x="610" y="3119"/>
                    <a:pt x="859" y="3334"/>
                    <a:pt x="1186" y="3437"/>
                  </a:cubicBezTo>
                  <a:cubicBezTo>
                    <a:pt x="1289" y="3471"/>
                    <a:pt x="1400" y="3505"/>
                    <a:pt x="1504" y="3505"/>
                  </a:cubicBezTo>
                  <a:cubicBezTo>
                    <a:pt x="1572" y="3548"/>
                    <a:pt x="1650" y="3548"/>
                    <a:pt x="1718" y="3548"/>
                  </a:cubicBezTo>
                  <a:cubicBezTo>
                    <a:pt x="1740" y="3549"/>
                    <a:pt x="1761" y="3549"/>
                    <a:pt x="1782" y="3549"/>
                  </a:cubicBezTo>
                  <a:cubicBezTo>
                    <a:pt x="2725" y="3549"/>
                    <a:pt x="3507" y="2806"/>
                    <a:pt x="3583" y="1864"/>
                  </a:cubicBezTo>
                  <a:cubicBezTo>
                    <a:pt x="3583" y="1753"/>
                    <a:pt x="3583" y="1684"/>
                    <a:pt x="3548" y="1615"/>
                  </a:cubicBezTo>
                  <a:cubicBezTo>
                    <a:pt x="3548" y="1538"/>
                    <a:pt x="3548" y="1469"/>
                    <a:pt x="3505" y="1400"/>
                  </a:cubicBezTo>
                  <a:cubicBezTo>
                    <a:pt x="3505" y="1323"/>
                    <a:pt x="3471" y="1220"/>
                    <a:pt x="3437" y="1143"/>
                  </a:cubicBezTo>
                  <a:cubicBezTo>
                    <a:pt x="3437" y="1108"/>
                    <a:pt x="3402" y="1074"/>
                    <a:pt x="3402" y="1040"/>
                  </a:cubicBezTo>
                  <a:cubicBezTo>
                    <a:pt x="3153" y="464"/>
                    <a:pt x="2577" y="69"/>
                    <a:pt x="19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9">
              <a:extLst>
                <a:ext uri="{FF2B5EF4-FFF2-40B4-BE49-F238E27FC236}">
                  <a16:creationId xmlns:a16="http://schemas.microsoft.com/office/drawing/2014/main" id="{1241F2D7-114D-55C6-F681-2346D97EA9AB}"/>
                </a:ext>
              </a:extLst>
            </p:cNvPr>
            <p:cNvSpPr/>
            <p:nvPr/>
          </p:nvSpPr>
          <p:spPr>
            <a:xfrm>
              <a:off x="6707713" y="3177399"/>
              <a:ext cx="450118" cy="446419"/>
            </a:xfrm>
            <a:custGeom>
              <a:avLst/>
              <a:gdLst/>
              <a:ahLst/>
              <a:cxnLst/>
              <a:rect l="l" t="t" r="r" b="b"/>
              <a:pathLst>
                <a:path w="4623" h="4585" extrusionOk="0">
                  <a:moveTo>
                    <a:pt x="2295" y="1"/>
                  </a:moveTo>
                  <a:cubicBezTo>
                    <a:pt x="1719" y="35"/>
                    <a:pt x="1186" y="250"/>
                    <a:pt x="791" y="576"/>
                  </a:cubicBezTo>
                  <a:cubicBezTo>
                    <a:pt x="430" y="894"/>
                    <a:pt x="181" y="1324"/>
                    <a:pt x="78" y="1822"/>
                  </a:cubicBezTo>
                  <a:lnTo>
                    <a:pt x="78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508" y="3686"/>
                  </a:cubicBezTo>
                  <a:cubicBezTo>
                    <a:pt x="757" y="4047"/>
                    <a:pt x="1109" y="4296"/>
                    <a:pt x="1538" y="4442"/>
                  </a:cubicBezTo>
                  <a:cubicBezTo>
                    <a:pt x="1650" y="4511"/>
                    <a:pt x="1796" y="4546"/>
                    <a:pt x="1934" y="4546"/>
                  </a:cubicBezTo>
                  <a:cubicBezTo>
                    <a:pt x="2045" y="4580"/>
                    <a:pt x="2114" y="4580"/>
                    <a:pt x="2226" y="4580"/>
                  </a:cubicBezTo>
                  <a:cubicBezTo>
                    <a:pt x="2272" y="4583"/>
                    <a:pt x="2319" y="4584"/>
                    <a:pt x="2365" y="4584"/>
                  </a:cubicBezTo>
                  <a:cubicBezTo>
                    <a:pt x="3550" y="4584"/>
                    <a:pt x="4548" y="3638"/>
                    <a:pt x="4623" y="2398"/>
                  </a:cubicBezTo>
                  <a:cubicBezTo>
                    <a:pt x="4623" y="2295"/>
                    <a:pt x="4623" y="2183"/>
                    <a:pt x="4588" y="2080"/>
                  </a:cubicBezTo>
                  <a:cubicBezTo>
                    <a:pt x="4588" y="1968"/>
                    <a:pt x="4588" y="1899"/>
                    <a:pt x="4545" y="1788"/>
                  </a:cubicBezTo>
                  <a:cubicBezTo>
                    <a:pt x="4511" y="1685"/>
                    <a:pt x="4511" y="1573"/>
                    <a:pt x="4477" y="1504"/>
                  </a:cubicBezTo>
                  <a:cubicBezTo>
                    <a:pt x="4442" y="1435"/>
                    <a:pt x="4408" y="1392"/>
                    <a:pt x="4408" y="1324"/>
                  </a:cubicBezTo>
                  <a:cubicBezTo>
                    <a:pt x="4047" y="611"/>
                    <a:pt x="3334" y="69"/>
                    <a:pt x="2509" y="35"/>
                  </a:cubicBezTo>
                  <a:lnTo>
                    <a:pt x="2475" y="35"/>
                  </a:lnTo>
                  <a:cubicBezTo>
                    <a:pt x="2475" y="1"/>
                    <a:pt x="2441" y="1"/>
                    <a:pt x="24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9">
              <a:extLst>
                <a:ext uri="{FF2B5EF4-FFF2-40B4-BE49-F238E27FC236}">
                  <a16:creationId xmlns:a16="http://schemas.microsoft.com/office/drawing/2014/main" id="{B319CE18-9A2A-6C72-2C6A-8F5F7626AD6B}"/>
                </a:ext>
              </a:extLst>
            </p:cNvPr>
            <p:cNvSpPr/>
            <p:nvPr/>
          </p:nvSpPr>
          <p:spPr>
            <a:xfrm>
              <a:off x="7380307" y="2424575"/>
              <a:ext cx="596458" cy="589253"/>
            </a:xfrm>
            <a:custGeom>
              <a:avLst/>
              <a:gdLst/>
              <a:ahLst/>
              <a:cxnLst/>
              <a:rect l="l" t="t" r="r" b="b"/>
              <a:pathLst>
                <a:path w="6126" h="6052" extrusionOk="0">
                  <a:moveTo>
                    <a:pt x="3050" y="0"/>
                  </a:moveTo>
                  <a:cubicBezTo>
                    <a:pt x="2294" y="0"/>
                    <a:pt x="1581" y="284"/>
                    <a:pt x="1074" y="748"/>
                  </a:cubicBezTo>
                  <a:cubicBezTo>
                    <a:pt x="610" y="1177"/>
                    <a:pt x="258" y="1719"/>
                    <a:pt x="112" y="2363"/>
                  </a:cubicBezTo>
                  <a:lnTo>
                    <a:pt x="112" y="2432"/>
                  </a:lnTo>
                  <a:cubicBezTo>
                    <a:pt x="77" y="2578"/>
                    <a:pt x="77" y="2724"/>
                    <a:pt x="43" y="2861"/>
                  </a:cubicBezTo>
                  <a:cubicBezTo>
                    <a:pt x="0" y="3617"/>
                    <a:pt x="258" y="4330"/>
                    <a:pt x="687" y="4872"/>
                  </a:cubicBezTo>
                  <a:cubicBezTo>
                    <a:pt x="1005" y="5301"/>
                    <a:pt x="1469" y="5654"/>
                    <a:pt x="2045" y="5868"/>
                  </a:cubicBezTo>
                  <a:cubicBezTo>
                    <a:pt x="2191" y="5903"/>
                    <a:pt x="2363" y="5980"/>
                    <a:pt x="2578" y="6014"/>
                  </a:cubicBezTo>
                  <a:cubicBezTo>
                    <a:pt x="2689" y="6014"/>
                    <a:pt x="2792" y="6049"/>
                    <a:pt x="2938" y="6049"/>
                  </a:cubicBezTo>
                  <a:cubicBezTo>
                    <a:pt x="2981" y="6051"/>
                    <a:pt x="3023" y="6051"/>
                    <a:pt x="3064" y="6051"/>
                  </a:cubicBezTo>
                  <a:cubicBezTo>
                    <a:pt x="4660" y="6051"/>
                    <a:pt x="6016" y="4786"/>
                    <a:pt x="6091" y="3153"/>
                  </a:cubicBezTo>
                  <a:cubicBezTo>
                    <a:pt x="6126" y="3007"/>
                    <a:pt x="6091" y="2861"/>
                    <a:pt x="6091" y="2724"/>
                  </a:cubicBezTo>
                  <a:cubicBezTo>
                    <a:pt x="6091" y="2578"/>
                    <a:pt x="6057" y="2466"/>
                    <a:pt x="6014" y="2363"/>
                  </a:cubicBezTo>
                  <a:cubicBezTo>
                    <a:pt x="6014" y="2217"/>
                    <a:pt x="5945" y="2080"/>
                    <a:pt x="5911" y="1933"/>
                  </a:cubicBezTo>
                  <a:cubicBezTo>
                    <a:pt x="5877" y="1865"/>
                    <a:pt x="5842" y="1787"/>
                    <a:pt x="5799" y="1719"/>
                  </a:cubicBezTo>
                  <a:cubicBezTo>
                    <a:pt x="5370" y="791"/>
                    <a:pt x="4442" y="69"/>
                    <a:pt x="32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5CF80E3-754C-F69F-D387-0ACCB70B1CA0}"/>
              </a:ext>
            </a:extLst>
          </p:cNvPr>
          <p:cNvSpPr txBox="1"/>
          <p:nvPr/>
        </p:nvSpPr>
        <p:spPr>
          <a:xfrm>
            <a:off x="1422072" y="496965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Training Process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FB81D-86BD-B5BD-FB8B-0511DCCDB1C8}"/>
              </a:ext>
            </a:extLst>
          </p:cNvPr>
          <p:cNvSpPr txBox="1"/>
          <p:nvPr/>
        </p:nvSpPr>
        <p:spPr>
          <a:xfrm>
            <a:off x="2793076" y="102677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25695-3786-11D4-2192-95DF43CCE1B8}"/>
              </a:ext>
            </a:extLst>
          </p:cNvPr>
          <p:cNvSpPr txBox="1"/>
          <p:nvPr/>
        </p:nvSpPr>
        <p:spPr>
          <a:xfrm>
            <a:off x="729685" y="1529506"/>
            <a:ext cx="549350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Training Phase: Teaching Force </a:t>
            </a:r>
          </a:p>
          <a:p>
            <a:pPr marL="139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endParaRPr lang="en-US" sz="1400" dirty="0"/>
          </a:p>
          <a:p>
            <a:pPr marL="139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endParaRPr lang="en-US" dirty="0"/>
          </a:p>
          <a:p>
            <a:pPr marL="139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endParaRPr lang="en-US" sz="1400" dirty="0"/>
          </a:p>
          <a:p>
            <a:pPr marL="139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endParaRPr lang="en-US" sz="1400" dirty="0"/>
          </a:p>
          <a:p>
            <a:pPr marL="13970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</a:pPr>
            <a:endParaRPr lang="en-US" sz="1400" dirty="0"/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Inference Phase: Autoregressive Generation</a:t>
            </a:r>
          </a:p>
        </p:txBody>
      </p:sp>
    </p:spTree>
    <p:extLst>
      <p:ext uri="{BB962C8B-B14F-4D97-AF65-F5344CB8AC3E}">
        <p14:creationId xmlns:p14="http://schemas.microsoft.com/office/powerpoint/2010/main" val="1749013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7EE53351-2EEB-B380-3CEE-B18BF657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>
            <a:extLst>
              <a:ext uri="{FF2B5EF4-FFF2-40B4-BE49-F238E27FC236}">
                <a16:creationId xmlns:a16="http://schemas.microsoft.com/office/drawing/2014/main" id="{95717713-861F-1938-EBAA-2F8A3CB09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4270" y="1933098"/>
            <a:ext cx="7039049" cy="1304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Convergence Analysis</a:t>
            </a:r>
            <a:br>
              <a:rPr lang="en-US" sz="2400" dirty="0"/>
            </a:br>
            <a:r>
              <a:rPr lang="en-US" sz="2400" dirty="0"/>
              <a:t>and</a:t>
            </a:r>
            <a:br>
              <a:rPr lang="en-US" sz="2400" dirty="0"/>
            </a:br>
            <a:r>
              <a:rPr lang="en-US" sz="2400" dirty="0"/>
              <a:t>Performance Comparison</a:t>
            </a:r>
            <a:endParaRPr sz="2400" dirty="0"/>
          </a:p>
        </p:txBody>
      </p:sp>
      <p:sp>
        <p:nvSpPr>
          <p:cNvPr id="421" name="Google Shape;421;p41">
            <a:extLst>
              <a:ext uri="{FF2B5EF4-FFF2-40B4-BE49-F238E27FC236}">
                <a16:creationId xmlns:a16="http://schemas.microsoft.com/office/drawing/2014/main" id="{874B077C-BA86-5E3F-47C4-6E0BA1398F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1249" y="3411807"/>
            <a:ext cx="38085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Wang </a:t>
            </a:r>
            <a:r>
              <a:rPr lang="en-US" b="1" dirty="0" err="1"/>
              <a:t>Shuqi</a:t>
            </a:r>
            <a:r>
              <a:rPr lang="en-US" b="1" dirty="0"/>
              <a:t>	2230004040</a:t>
            </a:r>
            <a:endParaRPr b="1" dirty="0"/>
          </a:p>
        </p:txBody>
      </p:sp>
      <p:sp>
        <p:nvSpPr>
          <p:cNvPr id="422" name="Google Shape;422;p41">
            <a:extLst>
              <a:ext uri="{FF2B5EF4-FFF2-40B4-BE49-F238E27FC236}">
                <a16:creationId xmlns:a16="http://schemas.microsoft.com/office/drawing/2014/main" id="{F0B58DCD-3638-6964-BFD7-71E864C6152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3016" y="779301"/>
            <a:ext cx="1424967" cy="982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05</a:t>
            </a:r>
            <a:endParaRPr sz="6000" dirty="0"/>
          </a:p>
        </p:txBody>
      </p:sp>
      <p:grpSp>
        <p:nvGrpSpPr>
          <p:cNvPr id="423" name="Google Shape;423;p41">
            <a:extLst>
              <a:ext uri="{FF2B5EF4-FFF2-40B4-BE49-F238E27FC236}">
                <a16:creationId xmlns:a16="http://schemas.microsoft.com/office/drawing/2014/main" id="{91FC0A8B-E793-3AE6-E31A-3A944AC850A3}"/>
              </a:ext>
            </a:extLst>
          </p:cNvPr>
          <p:cNvGrpSpPr/>
          <p:nvPr/>
        </p:nvGrpSpPr>
        <p:grpSpPr>
          <a:xfrm rot="10800000">
            <a:off x="320204" y="1293045"/>
            <a:ext cx="1443133" cy="2633577"/>
            <a:chOff x="635850" y="3092705"/>
            <a:chExt cx="561159" cy="1024061"/>
          </a:xfrm>
        </p:grpSpPr>
        <p:sp>
          <p:nvSpPr>
            <p:cNvPr id="424" name="Google Shape;424;p41">
              <a:extLst>
                <a:ext uri="{FF2B5EF4-FFF2-40B4-BE49-F238E27FC236}">
                  <a16:creationId xmlns:a16="http://schemas.microsoft.com/office/drawing/2014/main" id="{0D4F2FB4-F2D7-A545-8A93-0BEB9529A736}"/>
                </a:ext>
              </a:extLst>
            </p:cNvPr>
            <p:cNvSpPr/>
            <p:nvPr/>
          </p:nvSpPr>
          <p:spPr>
            <a:xfrm>
              <a:off x="939313" y="3427097"/>
              <a:ext cx="74345" cy="241369"/>
            </a:xfrm>
            <a:custGeom>
              <a:avLst/>
              <a:gdLst/>
              <a:ahLst/>
              <a:cxnLst/>
              <a:rect l="l" t="t" r="r" b="b"/>
              <a:pathLst>
                <a:path w="2149" h="6977" extrusionOk="0">
                  <a:moveTo>
                    <a:pt x="929" y="0"/>
                  </a:moveTo>
                  <a:lnTo>
                    <a:pt x="1" y="6804"/>
                  </a:lnTo>
                  <a:lnTo>
                    <a:pt x="1212" y="6976"/>
                  </a:lnTo>
                  <a:lnTo>
                    <a:pt x="2149" y="18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>
              <a:extLst>
                <a:ext uri="{FF2B5EF4-FFF2-40B4-BE49-F238E27FC236}">
                  <a16:creationId xmlns:a16="http://schemas.microsoft.com/office/drawing/2014/main" id="{2E3F4C7A-3E7B-856A-DD3A-A0E3F1B7615A}"/>
                </a:ext>
              </a:extLst>
            </p:cNvPr>
            <p:cNvSpPr/>
            <p:nvPr/>
          </p:nvSpPr>
          <p:spPr>
            <a:xfrm rot="4499858">
              <a:off x="879377" y="3818954"/>
              <a:ext cx="257415" cy="101672"/>
            </a:xfrm>
            <a:custGeom>
              <a:avLst/>
              <a:gdLst/>
              <a:ahLst/>
              <a:cxnLst/>
              <a:rect l="l" t="t" r="r" b="b"/>
              <a:pathLst>
                <a:path w="7441" h="2939" extrusionOk="0">
                  <a:moveTo>
                    <a:pt x="7157" y="1"/>
                  </a:moveTo>
                  <a:lnTo>
                    <a:pt x="1" y="2002"/>
                  </a:lnTo>
                  <a:lnTo>
                    <a:pt x="250" y="2939"/>
                  </a:lnTo>
                  <a:lnTo>
                    <a:pt x="7441" y="928"/>
                  </a:lnTo>
                  <a:lnTo>
                    <a:pt x="7157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>
              <a:extLst>
                <a:ext uri="{FF2B5EF4-FFF2-40B4-BE49-F238E27FC236}">
                  <a16:creationId xmlns:a16="http://schemas.microsoft.com/office/drawing/2014/main" id="{ED139085-C9D0-41C7-C1FE-0BC72AAD2889}"/>
                </a:ext>
              </a:extLst>
            </p:cNvPr>
            <p:cNvSpPr/>
            <p:nvPr/>
          </p:nvSpPr>
          <p:spPr>
            <a:xfrm>
              <a:off x="840061" y="3603045"/>
              <a:ext cx="237806" cy="235108"/>
            </a:xfrm>
            <a:custGeom>
              <a:avLst/>
              <a:gdLst/>
              <a:ahLst/>
              <a:cxnLst/>
              <a:rect l="l" t="t" r="r" b="b"/>
              <a:pathLst>
                <a:path w="6874" h="6796" extrusionOk="0">
                  <a:moveTo>
                    <a:pt x="3437" y="0"/>
                  </a:moveTo>
                  <a:cubicBezTo>
                    <a:pt x="1538" y="0"/>
                    <a:pt x="0" y="1504"/>
                    <a:pt x="0" y="3394"/>
                  </a:cubicBezTo>
                  <a:cubicBezTo>
                    <a:pt x="0" y="5258"/>
                    <a:pt x="1538" y="6796"/>
                    <a:pt x="3437" y="6796"/>
                  </a:cubicBezTo>
                  <a:cubicBezTo>
                    <a:pt x="5336" y="6796"/>
                    <a:pt x="6873" y="5258"/>
                    <a:pt x="6873" y="3394"/>
                  </a:cubicBezTo>
                  <a:cubicBezTo>
                    <a:pt x="6873" y="1504"/>
                    <a:pt x="5336" y="0"/>
                    <a:pt x="343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>
              <a:extLst>
                <a:ext uri="{FF2B5EF4-FFF2-40B4-BE49-F238E27FC236}">
                  <a16:creationId xmlns:a16="http://schemas.microsoft.com/office/drawing/2014/main" id="{4140E913-AE6A-874A-583D-13554ECFB1C7}"/>
                </a:ext>
              </a:extLst>
            </p:cNvPr>
            <p:cNvSpPr/>
            <p:nvPr/>
          </p:nvSpPr>
          <p:spPr>
            <a:xfrm rot="4499858">
              <a:off x="1003127" y="3923057"/>
              <a:ext cx="174804" cy="173628"/>
            </a:xfrm>
            <a:custGeom>
              <a:avLst/>
              <a:gdLst/>
              <a:ahLst/>
              <a:cxnLst/>
              <a:rect l="l" t="t" r="r" b="b"/>
              <a:pathLst>
                <a:path w="5053" h="5019" extrusionOk="0">
                  <a:moveTo>
                    <a:pt x="2544" y="1"/>
                  </a:moveTo>
                  <a:cubicBezTo>
                    <a:pt x="1152" y="1"/>
                    <a:pt x="1" y="1118"/>
                    <a:pt x="1" y="2509"/>
                  </a:cubicBezTo>
                  <a:cubicBezTo>
                    <a:pt x="1" y="3910"/>
                    <a:pt x="1152" y="5018"/>
                    <a:pt x="2544" y="5018"/>
                  </a:cubicBezTo>
                  <a:cubicBezTo>
                    <a:pt x="3944" y="5018"/>
                    <a:pt x="5052" y="3910"/>
                    <a:pt x="5052" y="2509"/>
                  </a:cubicBezTo>
                  <a:cubicBezTo>
                    <a:pt x="5052" y="1118"/>
                    <a:pt x="3944" y="1"/>
                    <a:pt x="254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>
              <a:extLst>
                <a:ext uri="{FF2B5EF4-FFF2-40B4-BE49-F238E27FC236}">
                  <a16:creationId xmlns:a16="http://schemas.microsoft.com/office/drawing/2014/main" id="{D23C3B88-8A74-4F3B-4AEA-2472A33D7A18}"/>
                </a:ext>
              </a:extLst>
            </p:cNvPr>
            <p:cNvSpPr/>
            <p:nvPr/>
          </p:nvSpPr>
          <p:spPr>
            <a:xfrm>
              <a:off x="850163" y="3202993"/>
              <a:ext cx="312116" cy="309418"/>
            </a:xfrm>
            <a:custGeom>
              <a:avLst/>
              <a:gdLst/>
              <a:ahLst/>
              <a:cxnLst/>
              <a:rect l="l" t="t" r="r" b="b"/>
              <a:pathLst>
                <a:path w="9022" h="8944" extrusionOk="0">
                  <a:moveTo>
                    <a:pt x="4511" y="0"/>
                  </a:moveTo>
                  <a:cubicBezTo>
                    <a:pt x="2037" y="0"/>
                    <a:pt x="0" y="2002"/>
                    <a:pt x="0" y="4476"/>
                  </a:cubicBezTo>
                  <a:cubicBezTo>
                    <a:pt x="0" y="6942"/>
                    <a:pt x="2037" y="8944"/>
                    <a:pt x="4511" y="8944"/>
                  </a:cubicBezTo>
                  <a:cubicBezTo>
                    <a:pt x="7011" y="8944"/>
                    <a:pt x="9021" y="6942"/>
                    <a:pt x="9021" y="4476"/>
                  </a:cubicBezTo>
                  <a:cubicBezTo>
                    <a:pt x="9021" y="2002"/>
                    <a:pt x="7011" y="0"/>
                    <a:pt x="451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>
              <a:extLst>
                <a:ext uri="{FF2B5EF4-FFF2-40B4-BE49-F238E27FC236}">
                  <a16:creationId xmlns:a16="http://schemas.microsoft.com/office/drawing/2014/main" id="{1083134F-809D-CB7E-D7C3-11FC70ED80A6}"/>
                </a:ext>
              </a:extLst>
            </p:cNvPr>
            <p:cNvSpPr/>
            <p:nvPr/>
          </p:nvSpPr>
          <p:spPr>
            <a:xfrm>
              <a:off x="793082" y="3217834"/>
              <a:ext cx="168581" cy="116897"/>
            </a:xfrm>
            <a:custGeom>
              <a:avLst/>
              <a:gdLst/>
              <a:ahLst/>
              <a:cxnLst/>
              <a:rect l="l" t="t" r="r" b="b"/>
              <a:pathLst>
                <a:path w="4873" h="3379" extrusionOk="0">
                  <a:moveTo>
                    <a:pt x="611" y="1"/>
                  </a:moveTo>
                  <a:lnTo>
                    <a:pt x="1" y="1075"/>
                  </a:lnTo>
                  <a:lnTo>
                    <a:pt x="3833" y="3291"/>
                  </a:lnTo>
                  <a:cubicBezTo>
                    <a:pt x="3938" y="3351"/>
                    <a:pt x="4048" y="3379"/>
                    <a:pt x="4155" y="3379"/>
                  </a:cubicBezTo>
                  <a:cubicBezTo>
                    <a:pt x="4370" y="3379"/>
                    <a:pt x="4571" y="3266"/>
                    <a:pt x="4692" y="3076"/>
                  </a:cubicBezTo>
                  <a:cubicBezTo>
                    <a:pt x="4872" y="2793"/>
                    <a:pt x="4760" y="2398"/>
                    <a:pt x="4477" y="2217"/>
                  </a:cubicBezTo>
                  <a:lnTo>
                    <a:pt x="611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>
              <a:extLst>
                <a:ext uri="{FF2B5EF4-FFF2-40B4-BE49-F238E27FC236}">
                  <a16:creationId xmlns:a16="http://schemas.microsoft.com/office/drawing/2014/main" id="{E965C9E9-47D3-63D3-4862-2B62755D1194}"/>
                </a:ext>
              </a:extLst>
            </p:cNvPr>
            <p:cNvSpPr/>
            <p:nvPr/>
          </p:nvSpPr>
          <p:spPr>
            <a:xfrm>
              <a:off x="635850" y="3092705"/>
              <a:ext cx="221789" cy="220578"/>
            </a:xfrm>
            <a:custGeom>
              <a:avLst/>
              <a:gdLst/>
              <a:ahLst/>
              <a:cxnLst/>
              <a:rect l="l" t="t" r="r" b="b"/>
              <a:pathLst>
                <a:path w="6411" h="6376" extrusionOk="0">
                  <a:moveTo>
                    <a:pt x="3223" y="1"/>
                  </a:moveTo>
                  <a:cubicBezTo>
                    <a:pt x="1427" y="1"/>
                    <a:pt x="1" y="1435"/>
                    <a:pt x="1" y="3188"/>
                  </a:cubicBezTo>
                  <a:cubicBezTo>
                    <a:pt x="1" y="4975"/>
                    <a:pt x="1427" y="6376"/>
                    <a:pt x="3223" y="6376"/>
                  </a:cubicBezTo>
                  <a:cubicBezTo>
                    <a:pt x="4975" y="6376"/>
                    <a:pt x="6410" y="4975"/>
                    <a:pt x="6410" y="3188"/>
                  </a:cubicBezTo>
                  <a:cubicBezTo>
                    <a:pt x="6410" y="1435"/>
                    <a:pt x="4975" y="1"/>
                    <a:pt x="322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41">
            <a:extLst>
              <a:ext uri="{FF2B5EF4-FFF2-40B4-BE49-F238E27FC236}">
                <a16:creationId xmlns:a16="http://schemas.microsoft.com/office/drawing/2014/main" id="{B934C720-E32A-0F77-51DB-6DA8AFAC47EA}"/>
              </a:ext>
            </a:extLst>
          </p:cNvPr>
          <p:cNvGrpSpPr/>
          <p:nvPr/>
        </p:nvGrpSpPr>
        <p:grpSpPr>
          <a:xfrm rot="10800000" flipH="1">
            <a:off x="7554855" y="1088594"/>
            <a:ext cx="1268925" cy="2963014"/>
            <a:chOff x="6707713" y="2424575"/>
            <a:chExt cx="1269052" cy="2963310"/>
          </a:xfrm>
        </p:grpSpPr>
        <p:sp>
          <p:nvSpPr>
            <p:cNvPr id="432" name="Google Shape;432;p41">
              <a:extLst>
                <a:ext uri="{FF2B5EF4-FFF2-40B4-BE49-F238E27FC236}">
                  <a16:creationId xmlns:a16="http://schemas.microsoft.com/office/drawing/2014/main" id="{B951BDD8-E5AE-7633-4372-20FC23EAB954}"/>
                </a:ext>
              </a:extLst>
            </p:cNvPr>
            <p:cNvSpPr/>
            <p:nvPr/>
          </p:nvSpPr>
          <p:spPr>
            <a:xfrm>
              <a:off x="7495684" y="2915585"/>
              <a:ext cx="223453" cy="899361"/>
            </a:xfrm>
            <a:custGeom>
              <a:avLst/>
              <a:gdLst/>
              <a:ahLst/>
              <a:cxnLst/>
              <a:rect l="l" t="t" r="r" b="b"/>
              <a:pathLst>
                <a:path w="2295" h="9237" extrusionOk="0">
                  <a:moveTo>
                    <a:pt x="1289" y="1"/>
                  </a:moveTo>
                  <a:lnTo>
                    <a:pt x="1" y="9099"/>
                  </a:lnTo>
                  <a:lnTo>
                    <a:pt x="1040" y="9236"/>
                  </a:lnTo>
                  <a:lnTo>
                    <a:pt x="2295" y="181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>
              <a:extLst>
                <a:ext uri="{FF2B5EF4-FFF2-40B4-BE49-F238E27FC236}">
                  <a16:creationId xmlns:a16="http://schemas.microsoft.com/office/drawing/2014/main" id="{0FA72142-DEFB-C67F-45A3-517C947DEE5F}"/>
                </a:ext>
              </a:extLst>
            </p:cNvPr>
            <p:cNvSpPr/>
            <p:nvPr/>
          </p:nvSpPr>
          <p:spPr>
            <a:xfrm rot="5526959">
              <a:off x="7425122" y="4633165"/>
              <a:ext cx="690230" cy="142350"/>
            </a:xfrm>
            <a:custGeom>
              <a:avLst/>
              <a:gdLst/>
              <a:ahLst/>
              <a:cxnLst/>
              <a:rect l="l" t="t" r="r" b="b"/>
              <a:pathLst>
                <a:path w="7089" h="1462" extrusionOk="0">
                  <a:moveTo>
                    <a:pt x="43" y="0"/>
                  </a:moveTo>
                  <a:lnTo>
                    <a:pt x="0" y="1031"/>
                  </a:lnTo>
                  <a:lnTo>
                    <a:pt x="7019" y="1461"/>
                  </a:lnTo>
                  <a:lnTo>
                    <a:pt x="7088" y="4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>
              <a:extLst>
                <a:ext uri="{FF2B5EF4-FFF2-40B4-BE49-F238E27FC236}">
                  <a16:creationId xmlns:a16="http://schemas.microsoft.com/office/drawing/2014/main" id="{93E322F3-9394-5476-7F0A-0118E15057EA}"/>
                </a:ext>
              </a:extLst>
            </p:cNvPr>
            <p:cNvSpPr/>
            <p:nvPr/>
          </p:nvSpPr>
          <p:spPr>
            <a:xfrm>
              <a:off x="6987149" y="3431716"/>
              <a:ext cx="389849" cy="334741"/>
            </a:xfrm>
            <a:custGeom>
              <a:avLst/>
              <a:gdLst/>
              <a:ahLst/>
              <a:cxnLst/>
              <a:rect l="l" t="t" r="r" b="b"/>
              <a:pathLst>
                <a:path w="4004" h="3438" extrusionOk="0">
                  <a:moveTo>
                    <a:pt x="645" y="0"/>
                  </a:moveTo>
                  <a:lnTo>
                    <a:pt x="0" y="825"/>
                  </a:lnTo>
                  <a:lnTo>
                    <a:pt x="3394" y="3437"/>
                  </a:lnTo>
                  <a:lnTo>
                    <a:pt x="4004" y="2612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>
              <a:extLst>
                <a:ext uri="{FF2B5EF4-FFF2-40B4-BE49-F238E27FC236}">
                  <a16:creationId xmlns:a16="http://schemas.microsoft.com/office/drawing/2014/main" id="{F477DA30-707A-81B7-54D3-8DF63BFB83A0}"/>
                </a:ext>
              </a:extLst>
            </p:cNvPr>
            <p:cNvSpPr/>
            <p:nvPr/>
          </p:nvSpPr>
          <p:spPr>
            <a:xfrm>
              <a:off x="7547579" y="3986306"/>
              <a:ext cx="261912" cy="414191"/>
            </a:xfrm>
            <a:custGeom>
              <a:avLst/>
              <a:gdLst/>
              <a:ahLst/>
              <a:cxnLst/>
              <a:rect l="l" t="t" r="r" b="b"/>
              <a:pathLst>
                <a:path w="2690" h="4254" extrusionOk="0">
                  <a:moveTo>
                    <a:pt x="937" y="1"/>
                  </a:moveTo>
                  <a:lnTo>
                    <a:pt x="0" y="430"/>
                  </a:lnTo>
                  <a:lnTo>
                    <a:pt x="1762" y="4253"/>
                  </a:lnTo>
                  <a:lnTo>
                    <a:pt x="2689" y="38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>
              <a:extLst>
                <a:ext uri="{FF2B5EF4-FFF2-40B4-BE49-F238E27FC236}">
                  <a16:creationId xmlns:a16="http://schemas.microsoft.com/office/drawing/2014/main" id="{4F26F072-73F4-BC24-FF0E-F95B6D3F7E3A}"/>
                </a:ext>
              </a:extLst>
            </p:cNvPr>
            <p:cNvSpPr/>
            <p:nvPr/>
          </p:nvSpPr>
          <p:spPr>
            <a:xfrm>
              <a:off x="7230560" y="3529568"/>
              <a:ext cx="575622" cy="571727"/>
            </a:xfrm>
            <a:custGeom>
              <a:avLst/>
              <a:gdLst/>
              <a:ahLst/>
              <a:cxnLst/>
              <a:rect l="l" t="t" r="r" b="b"/>
              <a:pathLst>
                <a:path w="5912" h="5872" extrusionOk="0">
                  <a:moveTo>
                    <a:pt x="2939" y="1"/>
                  </a:moveTo>
                  <a:cubicBezTo>
                    <a:pt x="2225" y="1"/>
                    <a:pt x="1538" y="284"/>
                    <a:pt x="1040" y="714"/>
                  </a:cubicBezTo>
                  <a:cubicBezTo>
                    <a:pt x="576" y="1143"/>
                    <a:pt x="249" y="1685"/>
                    <a:pt x="112" y="2286"/>
                  </a:cubicBezTo>
                  <a:lnTo>
                    <a:pt x="112" y="2363"/>
                  </a:lnTo>
                  <a:cubicBezTo>
                    <a:pt x="78" y="2501"/>
                    <a:pt x="35" y="2647"/>
                    <a:pt x="35" y="2793"/>
                  </a:cubicBezTo>
                  <a:cubicBezTo>
                    <a:pt x="0" y="3506"/>
                    <a:pt x="249" y="4185"/>
                    <a:pt x="645" y="4726"/>
                  </a:cubicBezTo>
                  <a:cubicBezTo>
                    <a:pt x="971" y="5155"/>
                    <a:pt x="1435" y="5473"/>
                    <a:pt x="1968" y="5688"/>
                  </a:cubicBezTo>
                  <a:cubicBezTo>
                    <a:pt x="2114" y="5723"/>
                    <a:pt x="2294" y="5800"/>
                    <a:pt x="2475" y="5800"/>
                  </a:cubicBezTo>
                  <a:cubicBezTo>
                    <a:pt x="2612" y="5834"/>
                    <a:pt x="2724" y="5834"/>
                    <a:pt x="2827" y="5869"/>
                  </a:cubicBezTo>
                  <a:cubicBezTo>
                    <a:pt x="2869" y="5870"/>
                    <a:pt x="2912" y="5871"/>
                    <a:pt x="2954" y="5871"/>
                  </a:cubicBezTo>
                  <a:cubicBezTo>
                    <a:pt x="4515" y="5871"/>
                    <a:pt x="5836" y="4649"/>
                    <a:pt x="5911" y="3076"/>
                  </a:cubicBezTo>
                  <a:lnTo>
                    <a:pt x="5911" y="2612"/>
                  </a:lnTo>
                  <a:cubicBezTo>
                    <a:pt x="5877" y="2501"/>
                    <a:pt x="5877" y="2398"/>
                    <a:pt x="5834" y="2286"/>
                  </a:cubicBezTo>
                  <a:cubicBezTo>
                    <a:pt x="5799" y="2148"/>
                    <a:pt x="5765" y="2002"/>
                    <a:pt x="5731" y="1899"/>
                  </a:cubicBezTo>
                  <a:cubicBezTo>
                    <a:pt x="5696" y="1822"/>
                    <a:pt x="5662" y="1753"/>
                    <a:pt x="5619" y="1685"/>
                  </a:cubicBezTo>
                  <a:cubicBezTo>
                    <a:pt x="5189" y="748"/>
                    <a:pt x="4296" y="69"/>
                    <a:pt x="31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>
              <a:extLst>
                <a:ext uri="{FF2B5EF4-FFF2-40B4-BE49-F238E27FC236}">
                  <a16:creationId xmlns:a16="http://schemas.microsoft.com/office/drawing/2014/main" id="{FD4CA4A6-0EC1-8B5A-1FD2-6A203BB53C90}"/>
                </a:ext>
              </a:extLst>
            </p:cNvPr>
            <p:cNvSpPr/>
            <p:nvPr/>
          </p:nvSpPr>
          <p:spPr>
            <a:xfrm rot="5526959">
              <a:off x="7477187" y="4894572"/>
              <a:ext cx="487806" cy="481379"/>
            </a:xfrm>
            <a:custGeom>
              <a:avLst/>
              <a:gdLst/>
              <a:ahLst/>
              <a:cxnLst/>
              <a:rect l="l" t="t" r="r" b="b"/>
              <a:pathLst>
                <a:path w="5010" h="4944" extrusionOk="0">
                  <a:moveTo>
                    <a:pt x="2466" y="0"/>
                  </a:moveTo>
                  <a:cubicBezTo>
                    <a:pt x="1865" y="0"/>
                    <a:pt x="1289" y="249"/>
                    <a:pt x="860" y="610"/>
                  </a:cubicBezTo>
                  <a:cubicBezTo>
                    <a:pt x="465" y="971"/>
                    <a:pt x="215" y="1435"/>
                    <a:pt x="104" y="1968"/>
                  </a:cubicBezTo>
                  <a:lnTo>
                    <a:pt x="69" y="2002"/>
                  </a:lnTo>
                  <a:cubicBezTo>
                    <a:pt x="69" y="2114"/>
                    <a:pt x="35" y="2217"/>
                    <a:pt x="35" y="2363"/>
                  </a:cubicBezTo>
                  <a:cubicBezTo>
                    <a:pt x="1" y="2973"/>
                    <a:pt x="215" y="3548"/>
                    <a:pt x="533" y="3978"/>
                  </a:cubicBezTo>
                  <a:cubicBezTo>
                    <a:pt x="825" y="4365"/>
                    <a:pt x="1221" y="4657"/>
                    <a:pt x="1650" y="4794"/>
                  </a:cubicBezTo>
                  <a:cubicBezTo>
                    <a:pt x="1788" y="4871"/>
                    <a:pt x="1934" y="4906"/>
                    <a:pt x="2114" y="4906"/>
                  </a:cubicBezTo>
                  <a:cubicBezTo>
                    <a:pt x="2183" y="4940"/>
                    <a:pt x="2295" y="4940"/>
                    <a:pt x="2398" y="4940"/>
                  </a:cubicBezTo>
                  <a:cubicBezTo>
                    <a:pt x="2440" y="4942"/>
                    <a:pt x="2483" y="4943"/>
                    <a:pt x="2526" y="4943"/>
                  </a:cubicBezTo>
                  <a:cubicBezTo>
                    <a:pt x="3829" y="4943"/>
                    <a:pt x="4942" y="3934"/>
                    <a:pt x="4975" y="2578"/>
                  </a:cubicBezTo>
                  <a:cubicBezTo>
                    <a:pt x="5009" y="2474"/>
                    <a:pt x="4975" y="2328"/>
                    <a:pt x="4975" y="2217"/>
                  </a:cubicBezTo>
                  <a:cubicBezTo>
                    <a:pt x="4975" y="2114"/>
                    <a:pt x="4941" y="2045"/>
                    <a:pt x="4941" y="1933"/>
                  </a:cubicBezTo>
                  <a:cubicBezTo>
                    <a:pt x="4906" y="1830"/>
                    <a:pt x="4872" y="1718"/>
                    <a:pt x="4829" y="1615"/>
                  </a:cubicBezTo>
                  <a:cubicBezTo>
                    <a:pt x="4795" y="1538"/>
                    <a:pt x="4795" y="1469"/>
                    <a:pt x="4760" y="1435"/>
                  </a:cubicBezTo>
                  <a:cubicBezTo>
                    <a:pt x="4399" y="644"/>
                    <a:pt x="3618" y="69"/>
                    <a:pt x="268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>
              <a:extLst>
                <a:ext uri="{FF2B5EF4-FFF2-40B4-BE49-F238E27FC236}">
                  <a16:creationId xmlns:a16="http://schemas.microsoft.com/office/drawing/2014/main" id="{B7813A20-62AC-7CEB-D475-8D460B8C422D}"/>
                </a:ext>
              </a:extLst>
            </p:cNvPr>
            <p:cNvSpPr/>
            <p:nvPr/>
          </p:nvSpPr>
          <p:spPr>
            <a:xfrm>
              <a:off x="7603661" y="4247340"/>
              <a:ext cx="348859" cy="345646"/>
            </a:xfrm>
            <a:custGeom>
              <a:avLst/>
              <a:gdLst/>
              <a:ahLst/>
              <a:cxnLst/>
              <a:rect l="l" t="t" r="r" b="b"/>
              <a:pathLst>
                <a:path w="3583" h="3550" extrusionOk="0">
                  <a:moveTo>
                    <a:pt x="1787" y="0"/>
                  </a:moveTo>
                  <a:cubicBezTo>
                    <a:pt x="1323" y="0"/>
                    <a:pt x="928" y="180"/>
                    <a:pt x="644" y="464"/>
                  </a:cubicBezTo>
                  <a:cubicBezTo>
                    <a:pt x="361" y="713"/>
                    <a:pt x="146" y="1040"/>
                    <a:pt x="69" y="1400"/>
                  </a:cubicBezTo>
                  <a:lnTo>
                    <a:pt x="69" y="1435"/>
                  </a:lnTo>
                  <a:cubicBezTo>
                    <a:pt x="34" y="1504"/>
                    <a:pt x="34" y="1615"/>
                    <a:pt x="34" y="1684"/>
                  </a:cubicBezTo>
                  <a:cubicBezTo>
                    <a:pt x="0" y="2114"/>
                    <a:pt x="146" y="2543"/>
                    <a:pt x="395" y="2861"/>
                  </a:cubicBezTo>
                  <a:cubicBezTo>
                    <a:pt x="610" y="3119"/>
                    <a:pt x="859" y="3334"/>
                    <a:pt x="1186" y="3437"/>
                  </a:cubicBezTo>
                  <a:cubicBezTo>
                    <a:pt x="1289" y="3471"/>
                    <a:pt x="1400" y="3505"/>
                    <a:pt x="1504" y="3505"/>
                  </a:cubicBezTo>
                  <a:cubicBezTo>
                    <a:pt x="1572" y="3548"/>
                    <a:pt x="1650" y="3548"/>
                    <a:pt x="1718" y="3548"/>
                  </a:cubicBezTo>
                  <a:cubicBezTo>
                    <a:pt x="1740" y="3549"/>
                    <a:pt x="1761" y="3549"/>
                    <a:pt x="1782" y="3549"/>
                  </a:cubicBezTo>
                  <a:cubicBezTo>
                    <a:pt x="2725" y="3549"/>
                    <a:pt x="3507" y="2806"/>
                    <a:pt x="3583" y="1864"/>
                  </a:cubicBezTo>
                  <a:cubicBezTo>
                    <a:pt x="3583" y="1753"/>
                    <a:pt x="3583" y="1684"/>
                    <a:pt x="3548" y="1615"/>
                  </a:cubicBezTo>
                  <a:cubicBezTo>
                    <a:pt x="3548" y="1538"/>
                    <a:pt x="3548" y="1469"/>
                    <a:pt x="3505" y="1400"/>
                  </a:cubicBezTo>
                  <a:cubicBezTo>
                    <a:pt x="3505" y="1323"/>
                    <a:pt x="3471" y="1220"/>
                    <a:pt x="3437" y="1143"/>
                  </a:cubicBezTo>
                  <a:cubicBezTo>
                    <a:pt x="3437" y="1108"/>
                    <a:pt x="3402" y="1074"/>
                    <a:pt x="3402" y="1040"/>
                  </a:cubicBezTo>
                  <a:cubicBezTo>
                    <a:pt x="3153" y="464"/>
                    <a:pt x="2577" y="69"/>
                    <a:pt x="19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>
              <a:extLst>
                <a:ext uri="{FF2B5EF4-FFF2-40B4-BE49-F238E27FC236}">
                  <a16:creationId xmlns:a16="http://schemas.microsoft.com/office/drawing/2014/main" id="{17B20311-7E4F-095B-D18F-0433698D4AFE}"/>
                </a:ext>
              </a:extLst>
            </p:cNvPr>
            <p:cNvSpPr/>
            <p:nvPr/>
          </p:nvSpPr>
          <p:spPr>
            <a:xfrm>
              <a:off x="6707713" y="3177399"/>
              <a:ext cx="450118" cy="446419"/>
            </a:xfrm>
            <a:custGeom>
              <a:avLst/>
              <a:gdLst/>
              <a:ahLst/>
              <a:cxnLst/>
              <a:rect l="l" t="t" r="r" b="b"/>
              <a:pathLst>
                <a:path w="4623" h="4585" extrusionOk="0">
                  <a:moveTo>
                    <a:pt x="2295" y="1"/>
                  </a:moveTo>
                  <a:cubicBezTo>
                    <a:pt x="1719" y="35"/>
                    <a:pt x="1186" y="250"/>
                    <a:pt x="791" y="576"/>
                  </a:cubicBezTo>
                  <a:cubicBezTo>
                    <a:pt x="430" y="894"/>
                    <a:pt x="181" y="1324"/>
                    <a:pt x="78" y="1822"/>
                  </a:cubicBezTo>
                  <a:lnTo>
                    <a:pt x="78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508" y="3686"/>
                  </a:cubicBezTo>
                  <a:cubicBezTo>
                    <a:pt x="757" y="4047"/>
                    <a:pt x="1109" y="4296"/>
                    <a:pt x="1538" y="4442"/>
                  </a:cubicBezTo>
                  <a:cubicBezTo>
                    <a:pt x="1650" y="4511"/>
                    <a:pt x="1796" y="4546"/>
                    <a:pt x="1934" y="4546"/>
                  </a:cubicBezTo>
                  <a:cubicBezTo>
                    <a:pt x="2045" y="4580"/>
                    <a:pt x="2114" y="4580"/>
                    <a:pt x="2226" y="4580"/>
                  </a:cubicBezTo>
                  <a:cubicBezTo>
                    <a:pt x="2272" y="4583"/>
                    <a:pt x="2319" y="4584"/>
                    <a:pt x="2365" y="4584"/>
                  </a:cubicBezTo>
                  <a:cubicBezTo>
                    <a:pt x="3550" y="4584"/>
                    <a:pt x="4548" y="3638"/>
                    <a:pt x="4623" y="2398"/>
                  </a:cubicBezTo>
                  <a:cubicBezTo>
                    <a:pt x="4623" y="2295"/>
                    <a:pt x="4623" y="2183"/>
                    <a:pt x="4588" y="2080"/>
                  </a:cubicBezTo>
                  <a:cubicBezTo>
                    <a:pt x="4588" y="1968"/>
                    <a:pt x="4588" y="1899"/>
                    <a:pt x="4545" y="1788"/>
                  </a:cubicBezTo>
                  <a:cubicBezTo>
                    <a:pt x="4511" y="1685"/>
                    <a:pt x="4511" y="1573"/>
                    <a:pt x="4477" y="1504"/>
                  </a:cubicBezTo>
                  <a:cubicBezTo>
                    <a:pt x="4442" y="1435"/>
                    <a:pt x="4408" y="1392"/>
                    <a:pt x="4408" y="1324"/>
                  </a:cubicBezTo>
                  <a:cubicBezTo>
                    <a:pt x="4047" y="611"/>
                    <a:pt x="3334" y="69"/>
                    <a:pt x="2509" y="35"/>
                  </a:cubicBezTo>
                  <a:lnTo>
                    <a:pt x="2475" y="35"/>
                  </a:lnTo>
                  <a:cubicBezTo>
                    <a:pt x="2475" y="1"/>
                    <a:pt x="2441" y="1"/>
                    <a:pt x="24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>
              <a:extLst>
                <a:ext uri="{FF2B5EF4-FFF2-40B4-BE49-F238E27FC236}">
                  <a16:creationId xmlns:a16="http://schemas.microsoft.com/office/drawing/2014/main" id="{23553244-9538-8CCB-40E6-B0B2019299CE}"/>
                </a:ext>
              </a:extLst>
            </p:cNvPr>
            <p:cNvSpPr/>
            <p:nvPr/>
          </p:nvSpPr>
          <p:spPr>
            <a:xfrm>
              <a:off x="7380307" y="2424575"/>
              <a:ext cx="596458" cy="589253"/>
            </a:xfrm>
            <a:custGeom>
              <a:avLst/>
              <a:gdLst/>
              <a:ahLst/>
              <a:cxnLst/>
              <a:rect l="l" t="t" r="r" b="b"/>
              <a:pathLst>
                <a:path w="6126" h="6052" extrusionOk="0">
                  <a:moveTo>
                    <a:pt x="3050" y="0"/>
                  </a:moveTo>
                  <a:cubicBezTo>
                    <a:pt x="2294" y="0"/>
                    <a:pt x="1581" y="284"/>
                    <a:pt x="1074" y="748"/>
                  </a:cubicBezTo>
                  <a:cubicBezTo>
                    <a:pt x="610" y="1177"/>
                    <a:pt x="258" y="1719"/>
                    <a:pt x="112" y="2363"/>
                  </a:cubicBezTo>
                  <a:lnTo>
                    <a:pt x="112" y="2432"/>
                  </a:lnTo>
                  <a:cubicBezTo>
                    <a:pt x="77" y="2578"/>
                    <a:pt x="77" y="2724"/>
                    <a:pt x="43" y="2861"/>
                  </a:cubicBezTo>
                  <a:cubicBezTo>
                    <a:pt x="0" y="3617"/>
                    <a:pt x="258" y="4330"/>
                    <a:pt x="687" y="4872"/>
                  </a:cubicBezTo>
                  <a:cubicBezTo>
                    <a:pt x="1005" y="5301"/>
                    <a:pt x="1469" y="5654"/>
                    <a:pt x="2045" y="5868"/>
                  </a:cubicBezTo>
                  <a:cubicBezTo>
                    <a:pt x="2191" y="5903"/>
                    <a:pt x="2363" y="5980"/>
                    <a:pt x="2578" y="6014"/>
                  </a:cubicBezTo>
                  <a:cubicBezTo>
                    <a:pt x="2689" y="6014"/>
                    <a:pt x="2792" y="6049"/>
                    <a:pt x="2938" y="6049"/>
                  </a:cubicBezTo>
                  <a:cubicBezTo>
                    <a:pt x="2981" y="6051"/>
                    <a:pt x="3023" y="6051"/>
                    <a:pt x="3064" y="6051"/>
                  </a:cubicBezTo>
                  <a:cubicBezTo>
                    <a:pt x="4660" y="6051"/>
                    <a:pt x="6016" y="4786"/>
                    <a:pt x="6091" y="3153"/>
                  </a:cubicBezTo>
                  <a:cubicBezTo>
                    <a:pt x="6126" y="3007"/>
                    <a:pt x="6091" y="2861"/>
                    <a:pt x="6091" y="2724"/>
                  </a:cubicBezTo>
                  <a:cubicBezTo>
                    <a:pt x="6091" y="2578"/>
                    <a:pt x="6057" y="2466"/>
                    <a:pt x="6014" y="2363"/>
                  </a:cubicBezTo>
                  <a:cubicBezTo>
                    <a:pt x="6014" y="2217"/>
                    <a:pt x="5945" y="2080"/>
                    <a:pt x="5911" y="1933"/>
                  </a:cubicBezTo>
                  <a:cubicBezTo>
                    <a:pt x="5877" y="1865"/>
                    <a:pt x="5842" y="1787"/>
                    <a:pt x="5799" y="1719"/>
                  </a:cubicBezTo>
                  <a:cubicBezTo>
                    <a:pt x="5370" y="791"/>
                    <a:pt x="4442" y="69"/>
                    <a:pt x="32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4668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5"/>
          <p:cNvSpPr/>
          <p:nvPr/>
        </p:nvSpPr>
        <p:spPr>
          <a:xfrm>
            <a:off x="8084100" y="4345675"/>
            <a:ext cx="580203" cy="57545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5"/>
          <p:cNvSpPr/>
          <p:nvPr/>
        </p:nvSpPr>
        <p:spPr>
          <a:xfrm rot="9767822">
            <a:off x="8472297" y="4255052"/>
            <a:ext cx="259367" cy="257276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55"/>
          <p:cNvSpPr/>
          <p:nvPr/>
        </p:nvSpPr>
        <p:spPr>
          <a:xfrm>
            <a:off x="317446" y="238923"/>
            <a:ext cx="607159" cy="60216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5"/>
          <p:cNvSpPr/>
          <p:nvPr/>
        </p:nvSpPr>
        <p:spPr>
          <a:xfrm rot="7062932">
            <a:off x="357856" y="743240"/>
            <a:ext cx="234399" cy="232900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B3206-9112-A5D6-CA35-623A8E03AD29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Convergence Analysis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24E26-5961-0C7B-622C-1C44CB03C27F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841D83-6C18-D011-8E63-A5C6F6E0127C}"/>
              </a:ext>
            </a:extLst>
          </p:cNvPr>
          <p:cNvSpPr txBox="1"/>
          <p:nvPr/>
        </p:nvSpPr>
        <p:spPr>
          <a:xfrm>
            <a:off x="739832" y="1771531"/>
            <a:ext cx="4572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Experiment Setting: Cloud and Local</a:t>
            </a:r>
            <a:endParaRPr lang="en-US" b="1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b="1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-US" sz="1400" b="1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Convergence Analysis</a:t>
            </a:r>
            <a:endParaRPr lang="en-US" sz="1400" b="1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57"/>
          <p:cNvGrpSpPr/>
          <p:nvPr/>
        </p:nvGrpSpPr>
        <p:grpSpPr>
          <a:xfrm>
            <a:off x="8055096" y="4062449"/>
            <a:ext cx="788388" cy="772987"/>
            <a:chOff x="972627" y="2388675"/>
            <a:chExt cx="477925" cy="436066"/>
          </a:xfrm>
        </p:grpSpPr>
        <p:sp>
          <p:nvSpPr>
            <p:cNvPr id="821" name="Google Shape;821;p57"/>
            <p:cNvSpPr/>
            <p:nvPr/>
          </p:nvSpPr>
          <p:spPr>
            <a:xfrm>
              <a:off x="972627" y="2509929"/>
              <a:ext cx="183388" cy="183423"/>
            </a:xfrm>
            <a:custGeom>
              <a:avLst/>
              <a:gdLst/>
              <a:ahLst/>
              <a:cxnLst/>
              <a:rect l="l" t="t" r="r" b="b"/>
              <a:pathLst>
                <a:path w="5301" h="5302" extrusionOk="0">
                  <a:moveTo>
                    <a:pt x="2646" y="1"/>
                  </a:moveTo>
                  <a:cubicBezTo>
                    <a:pt x="1186" y="1"/>
                    <a:pt x="0" y="1221"/>
                    <a:pt x="0" y="2656"/>
                  </a:cubicBezTo>
                  <a:cubicBezTo>
                    <a:pt x="0" y="4125"/>
                    <a:pt x="1186" y="5302"/>
                    <a:pt x="2646" y="5302"/>
                  </a:cubicBezTo>
                  <a:cubicBezTo>
                    <a:pt x="4115" y="5302"/>
                    <a:pt x="5301" y="4125"/>
                    <a:pt x="5301" y="2656"/>
                  </a:cubicBezTo>
                  <a:cubicBezTo>
                    <a:pt x="5301" y="1221"/>
                    <a:pt x="4115" y="1"/>
                    <a:pt x="264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7"/>
            <p:cNvSpPr/>
            <p:nvPr/>
          </p:nvSpPr>
          <p:spPr>
            <a:xfrm>
              <a:off x="1215446" y="2388675"/>
              <a:ext cx="136166" cy="136166"/>
            </a:xfrm>
            <a:custGeom>
              <a:avLst/>
              <a:gdLst/>
              <a:ahLst/>
              <a:cxnLst/>
              <a:rect l="l" t="t" r="r" b="b"/>
              <a:pathLst>
                <a:path w="3936" h="3936" extrusionOk="0">
                  <a:moveTo>
                    <a:pt x="1968" y="1"/>
                  </a:moveTo>
                  <a:cubicBezTo>
                    <a:pt x="859" y="1"/>
                    <a:pt x="0" y="894"/>
                    <a:pt x="0" y="1968"/>
                  </a:cubicBezTo>
                  <a:cubicBezTo>
                    <a:pt x="0" y="3076"/>
                    <a:pt x="859" y="3936"/>
                    <a:pt x="1968" y="3936"/>
                  </a:cubicBezTo>
                  <a:cubicBezTo>
                    <a:pt x="3042" y="3936"/>
                    <a:pt x="3935" y="3076"/>
                    <a:pt x="3935" y="1968"/>
                  </a:cubicBezTo>
                  <a:cubicBezTo>
                    <a:pt x="3935" y="894"/>
                    <a:pt x="3042" y="1"/>
                    <a:pt x="19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7"/>
            <p:cNvSpPr/>
            <p:nvPr/>
          </p:nvSpPr>
          <p:spPr>
            <a:xfrm>
              <a:off x="1085267" y="2624956"/>
              <a:ext cx="161109" cy="61199"/>
            </a:xfrm>
            <a:custGeom>
              <a:avLst/>
              <a:gdLst/>
              <a:ahLst/>
              <a:cxnLst/>
              <a:rect l="l" t="t" r="r" b="b"/>
              <a:pathLst>
                <a:path w="4657" h="1769" extrusionOk="0">
                  <a:moveTo>
                    <a:pt x="531" y="1"/>
                  </a:moveTo>
                  <a:cubicBezTo>
                    <a:pt x="407" y="1"/>
                    <a:pt x="279" y="63"/>
                    <a:pt x="215" y="156"/>
                  </a:cubicBezTo>
                  <a:lnTo>
                    <a:pt x="181" y="190"/>
                  </a:lnTo>
                  <a:cubicBezTo>
                    <a:pt x="0" y="405"/>
                    <a:pt x="112" y="723"/>
                    <a:pt x="395" y="800"/>
                  </a:cubicBezTo>
                  <a:lnTo>
                    <a:pt x="4115" y="1762"/>
                  </a:lnTo>
                  <a:cubicBezTo>
                    <a:pt x="4139" y="1767"/>
                    <a:pt x="4162" y="1769"/>
                    <a:pt x="4186" y="1769"/>
                  </a:cubicBezTo>
                  <a:cubicBezTo>
                    <a:pt x="4349" y="1769"/>
                    <a:pt x="4521" y="1670"/>
                    <a:pt x="4588" y="1513"/>
                  </a:cubicBezTo>
                  <a:cubicBezTo>
                    <a:pt x="4657" y="1298"/>
                    <a:pt x="4545" y="1083"/>
                    <a:pt x="4330" y="1049"/>
                  </a:cubicBezTo>
                  <a:lnTo>
                    <a:pt x="610" y="9"/>
                  </a:lnTo>
                  <a:cubicBezTo>
                    <a:pt x="584" y="3"/>
                    <a:pt x="558" y="1"/>
                    <a:pt x="53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7"/>
            <p:cNvSpPr/>
            <p:nvPr/>
          </p:nvSpPr>
          <p:spPr>
            <a:xfrm>
              <a:off x="1275052" y="2474850"/>
              <a:ext cx="38193" cy="159068"/>
            </a:xfrm>
            <a:custGeom>
              <a:avLst/>
              <a:gdLst/>
              <a:ahLst/>
              <a:cxnLst/>
              <a:rect l="l" t="t" r="r" b="b"/>
              <a:pathLst>
                <a:path w="1104" h="4598" extrusionOk="0">
                  <a:moveTo>
                    <a:pt x="378" y="0"/>
                  </a:moveTo>
                  <a:cubicBezTo>
                    <a:pt x="173" y="0"/>
                    <a:pt x="1" y="167"/>
                    <a:pt x="30" y="414"/>
                  </a:cubicBezTo>
                  <a:lnTo>
                    <a:pt x="348" y="4237"/>
                  </a:lnTo>
                  <a:cubicBezTo>
                    <a:pt x="391" y="4452"/>
                    <a:pt x="528" y="4598"/>
                    <a:pt x="743" y="4598"/>
                  </a:cubicBezTo>
                  <a:cubicBezTo>
                    <a:pt x="958" y="4598"/>
                    <a:pt x="1104" y="4417"/>
                    <a:pt x="1104" y="4202"/>
                  </a:cubicBezTo>
                  <a:lnTo>
                    <a:pt x="820" y="371"/>
                  </a:lnTo>
                  <a:cubicBezTo>
                    <a:pt x="820" y="199"/>
                    <a:pt x="709" y="53"/>
                    <a:pt x="563" y="18"/>
                  </a:cubicBezTo>
                  <a:lnTo>
                    <a:pt x="494" y="18"/>
                  </a:lnTo>
                  <a:cubicBezTo>
                    <a:pt x="455" y="6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7"/>
            <p:cNvSpPr/>
            <p:nvPr/>
          </p:nvSpPr>
          <p:spPr>
            <a:xfrm>
              <a:off x="1189292" y="2715629"/>
              <a:ext cx="109113" cy="109113"/>
            </a:xfrm>
            <a:custGeom>
              <a:avLst/>
              <a:gdLst/>
              <a:ahLst/>
              <a:cxnLst/>
              <a:rect l="l" t="t" r="r" b="b"/>
              <a:pathLst>
                <a:path w="3154" h="3154" extrusionOk="0">
                  <a:moveTo>
                    <a:pt x="1581" y="0"/>
                  </a:moveTo>
                  <a:cubicBezTo>
                    <a:pt x="722" y="0"/>
                    <a:pt x="0" y="713"/>
                    <a:pt x="0" y="1572"/>
                  </a:cubicBezTo>
                  <a:cubicBezTo>
                    <a:pt x="0" y="2432"/>
                    <a:pt x="722" y="3153"/>
                    <a:pt x="1581" y="3153"/>
                  </a:cubicBezTo>
                  <a:cubicBezTo>
                    <a:pt x="2440" y="3153"/>
                    <a:pt x="3153" y="2432"/>
                    <a:pt x="3153" y="1572"/>
                  </a:cubicBezTo>
                  <a:cubicBezTo>
                    <a:pt x="3153" y="713"/>
                    <a:pt x="2440" y="0"/>
                    <a:pt x="158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3000">
                  <a:schemeClr val="accent5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7"/>
            <p:cNvSpPr/>
            <p:nvPr/>
          </p:nvSpPr>
          <p:spPr>
            <a:xfrm>
              <a:off x="1184518" y="2569397"/>
              <a:ext cx="239017" cy="239294"/>
            </a:xfrm>
            <a:custGeom>
              <a:avLst/>
              <a:gdLst/>
              <a:ahLst/>
              <a:cxnLst/>
              <a:rect l="l" t="t" r="r" b="b"/>
              <a:pathLst>
                <a:path w="6909" h="6917" extrusionOk="0">
                  <a:moveTo>
                    <a:pt x="3437" y="0"/>
                  </a:moveTo>
                  <a:cubicBezTo>
                    <a:pt x="1539" y="0"/>
                    <a:pt x="1" y="1547"/>
                    <a:pt x="1" y="3437"/>
                  </a:cubicBezTo>
                  <a:cubicBezTo>
                    <a:pt x="1" y="5336"/>
                    <a:pt x="1539" y="6916"/>
                    <a:pt x="3437" y="6916"/>
                  </a:cubicBezTo>
                  <a:cubicBezTo>
                    <a:pt x="5370" y="6916"/>
                    <a:pt x="6908" y="5336"/>
                    <a:pt x="6908" y="3437"/>
                  </a:cubicBezTo>
                  <a:cubicBezTo>
                    <a:pt x="6908" y="1547"/>
                    <a:pt x="5370" y="0"/>
                    <a:pt x="343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7"/>
            <p:cNvSpPr/>
            <p:nvPr/>
          </p:nvSpPr>
          <p:spPr>
            <a:xfrm>
              <a:off x="1313210" y="2658548"/>
              <a:ext cx="137342" cy="136477"/>
            </a:xfrm>
            <a:custGeom>
              <a:avLst/>
              <a:gdLst/>
              <a:ahLst/>
              <a:cxnLst/>
              <a:rect l="l" t="t" r="r" b="b"/>
              <a:pathLst>
                <a:path w="3970" h="3945" extrusionOk="0">
                  <a:moveTo>
                    <a:pt x="1968" y="1"/>
                  </a:moveTo>
                  <a:cubicBezTo>
                    <a:pt x="894" y="1"/>
                    <a:pt x="1" y="860"/>
                    <a:pt x="1" y="1977"/>
                  </a:cubicBezTo>
                  <a:cubicBezTo>
                    <a:pt x="1" y="3051"/>
                    <a:pt x="894" y="3944"/>
                    <a:pt x="1968" y="3944"/>
                  </a:cubicBezTo>
                  <a:cubicBezTo>
                    <a:pt x="3076" y="3944"/>
                    <a:pt x="3970" y="3051"/>
                    <a:pt x="3970" y="1977"/>
                  </a:cubicBezTo>
                  <a:cubicBezTo>
                    <a:pt x="3970" y="860"/>
                    <a:pt x="3076" y="1"/>
                    <a:pt x="196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7"/>
            <p:cNvSpPr/>
            <p:nvPr/>
          </p:nvSpPr>
          <p:spPr>
            <a:xfrm>
              <a:off x="1158365" y="2665985"/>
              <a:ext cx="89221" cy="89186"/>
            </a:xfrm>
            <a:custGeom>
              <a:avLst/>
              <a:gdLst/>
              <a:ahLst/>
              <a:cxnLst/>
              <a:rect l="l" t="t" r="r" b="b"/>
              <a:pathLst>
                <a:path w="2579" h="2578" extrusionOk="0">
                  <a:moveTo>
                    <a:pt x="1289" y="0"/>
                  </a:moveTo>
                  <a:cubicBezTo>
                    <a:pt x="576" y="0"/>
                    <a:pt x="1" y="576"/>
                    <a:pt x="1" y="1289"/>
                  </a:cubicBezTo>
                  <a:cubicBezTo>
                    <a:pt x="1" y="2011"/>
                    <a:pt x="576" y="2578"/>
                    <a:pt x="1289" y="2578"/>
                  </a:cubicBezTo>
                  <a:cubicBezTo>
                    <a:pt x="2002" y="2578"/>
                    <a:pt x="2578" y="2011"/>
                    <a:pt x="2578" y="1289"/>
                  </a:cubicBezTo>
                  <a:cubicBezTo>
                    <a:pt x="2578" y="576"/>
                    <a:pt x="2002" y="0"/>
                    <a:pt x="128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57"/>
          <p:cNvGrpSpPr/>
          <p:nvPr/>
        </p:nvGrpSpPr>
        <p:grpSpPr>
          <a:xfrm rot="780167">
            <a:off x="461312" y="2822133"/>
            <a:ext cx="864960" cy="888645"/>
            <a:chOff x="635850" y="3092705"/>
            <a:chExt cx="729427" cy="745447"/>
          </a:xfrm>
        </p:grpSpPr>
        <p:sp>
          <p:nvSpPr>
            <p:cNvPr id="830" name="Google Shape;830;p57"/>
            <p:cNvSpPr/>
            <p:nvPr/>
          </p:nvSpPr>
          <p:spPr>
            <a:xfrm>
              <a:off x="939313" y="3427097"/>
              <a:ext cx="74345" cy="241369"/>
            </a:xfrm>
            <a:custGeom>
              <a:avLst/>
              <a:gdLst/>
              <a:ahLst/>
              <a:cxnLst/>
              <a:rect l="l" t="t" r="r" b="b"/>
              <a:pathLst>
                <a:path w="2149" h="6977" extrusionOk="0">
                  <a:moveTo>
                    <a:pt x="929" y="0"/>
                  </a:moveTo>
                  <a:lnTo>
                    <a:pt x="1" y="6804"/>
                  </a:lnTo>
                  <a:lnTo>
                    <a:pt x="1212" y="6976"/>
                  </a:lnTo>
                  <a:lnTo>
                    <a:pt x="2149" y="18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7"/>
            <p:cNvSpPr/>
            <p:nvPr/>
          </p:nvSpPr>
          <p:spPr>
            <a:xfrm>
              <a:off x="992519" y="3628887"/>
              <a:ext cx="257421" cy="101675"/>
            </a:xfrm>
            <a:custGeom>
              <a:avLst/>
              <a:gdLst/>
              <a:ahLst/>
              <a:cxnLst/>
              <a:rect l="l" t="t" r="r" b="b"/>
              <a:pathLst>
                <a:path w="7441" h="2939" extrusionOk="0">
                  <a:moveTo>
                    <a:pt x="7157" y="1"/>
                  </a:moveTo>
                  <a:lnTo>
                    <a:pt x="1" y="2002"/>
                  </a:lnTo>
                  <a:lnTo>
                    <a:pt x="250" y="2939"/>
                  </a:lnTo>
                  <a:lnTo>
                    <a:pt x="7441" y="928"/>
                  </a:lnTo>
                  <a:lnTo>
                    <a:pt x="7157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7"/>
            <p:cNvSpPr/>
            <p:nvPr/>
          </p:nvSpPr>
          <p:spPr>
            <a:xfrm>
              <a:off x="840061" y="3603045"/>
              <a:ext cx="237806" cy="235108"/>
            </a:xfrm>
            <a:custGeom>
              <a:avLst/>
              <a:gdLst/>
              <a:ahLst/>
              <a:cxnLst/>
              <a:rect l="l" t="t" r="r" b="b"/>
              <a:pathLst>
                <a:path w="6874" h="6796" extrusionOk="0">
                  <a:moveTo>
                    <a:pt x="3437" y="0"/>
                  </a:moveTo>
                  <a:cubicBezTo>
                    <a:pt x="1538" y="0"/>
                    <a:pt x="0" y="1504"/>
                    <a:pt x="0" y="3394"/>
                  </a:cubicBezTo>
                  <a:cubicBezTo>
                    <a:pt x="0" y="5258"/>
                    <a:pt x="1538" y="6796"/>
                    <a:pt x="3437" y="6796"/>
                  </a:cubicBezTo>
                  <a:cubicBezTo>
                    <a:pt x="5336" y="6796"/>
                    <a:pt x="6873" y="5258"/>
                    <a:pt x="6873" y="3394"/>
                  </a:cubicBezTo>
                  <a:cubicBezTo>
                    <a:pt x="6873" y="1504"/>
                    <a:pt x="5336" y="0"/>
                    <a:pt x="343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7"/>
            <p:cNvSpPr/>
            <p:nvPr/>
          </p:nvSpPr>
          <p:spPr>
            <a:xfrm>
              <a:off x="1190469" y="3549527"/>
              <a:ext cx="174809" cy="173632"/>
            </a:xfrm>
            <a:custGeom>
              <a:avLst/>
              <a:gdLst/>
              <a:ahLst/>
              <a:cxnLst/>
              <a:rect l="l" t="t" r="r" b="b"/>
              <a:pathLst>
                <a:path w="5053" h="5019" extrusionOk="0">
                  <a:moveTo>
                    <a:pt x="2544" y="1"/>
                  </a:moveTo>
                  <a:cubicBezTo>
                    <a:pt x="1152" y="1"/>
                    <a:pt x="1" y="1118"/>
                    <a:pt x="1" y="2509"/>
                  </a:cubicBezTo>
                  <a:cubicBezTo>
                    <a:pt x="1" y="3910"/>
                    <a:pt x="1152" y="5018"/>
                    <a:pt x="2544" y="5018"/>
                  </a:cubicBezTo>
                  <a:cubicBezTo>
                    <a:pt x="3944" y="5018"/>
                    <a:pt x="5052" y="3910"/>
                    <a:pt x="5052" y="2509"/>
                  </a:cubicBezTo>
                  <a:cubicBezTo>
                    <a:pt x="5052" y="1118"/>
                    <a:pt x="3944" y="1"/>
                    <a:pt x="254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57"/>
            <p:cNvSpPr/>
            <p:nvPr/>
          </p:nvSpPr>
          <p:spPr>
            <a:xfrm>
              <a:off x="850163" y="3202993"/>
              <a:ext cx="312116" cy="309418"/>
            </a:xfrm>
            <a:custGeom>
              <a:avLst/>
              <a:gdLst/>
              <a:ahLst/>
              <a:cxnLst/>
              <a:rect l="l" t="t" r="r" b="b"/>
              <a:pathLst>
                <a:path w="9022" h="8944" extrusionOk="0">
                  <a:moveTo>
                    <a:pt x="4511" y="0"/>
                  </a:moveTo>
                  <a:cubicBezTo>
                    <a:pt x="2037" y="0"/>
                    <a:pt x="0" y="2002"/>
                    <a:pt x="0" y="4476"/>
                  </a:cubicBezTo>
                  <a:cubicBezTo>
                    <a:pt x="0" y="6942"/>
                    <a:pt x="2037" y="8944"/>
                    <a:pt x="4511" y="8944"/>
                  </a:cubicBezTo>
                  <a:cubicBezTo>
                    <a:pt x="7011" y="8944"/>
                    <a:pt x="9021" y="6942"/>
                    <a:pt x="9021" y="4476"/>
                  </a:cubicBezTo>
                  <a:cubicBezTo>
                    <a:pt x="9021" y="2002"/>
                    <a:pt x="7011" y="0"/>
                    <a:pt x="451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57"/>
            <p:cNvSpPr/>
            <p:nvPr/>
          </p:nvSpPr>
          <p:spPr>
            <a:xfrm>
              <a:off x="793082" y="3217834"/>
              <a:ext cx="168581" cy="116897"/>
            </a:xfrm>
            <a:custGeom>
              <a:avLst/>
              <a:gdLst/>
              <a:ahLst/>
              <a:cxnLst/>
              <a:rect l="l" t="t" r="r" b="b"/>
              <a:pathLst>
                <a:path w="4873" h="3379" extrusionOk="0">
                  <a:moveTo>
                    <a:pt x="611" y="1"/>
                  </a:moveTo>
                  <a:lnTo>
                    <a:pt x="1" y="1075"/>
                  </a:lnTo>
                  <a:lnTo>
                    <a:pt x="3833" y="3291"/>
                  </a:lnTo>
                  <a:cubicBezTo>
                    <a:pt x="3938" y="3351"/>
                    <a:pt x="4048" y="3379"/>
                    <a:pt x="4155" y="3379"/>
                  </a:cubicBezTo>
                  <a:cubicBezTo>
                    <a:pt x="4370" y="3379"/>
                    <a:pt x="4571" y="3266"/>
                    <a:pt x="4692" y="3076"/>
                  </a:cubicBezTo>
                  <a:cubicBezTo>
                    <a:pt x="4872" y="2793"/>
                    <a:pt x="4760" y="2398"/>
                    <a:pt x="4477" y="2217"/>
                  </a:cubicBezTo>
                  <a:lnTo>
                    <a:pt x="611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57"/>
            <p:cNvSpPr/>
            <p:nvPr/>
          </p:nvSpPr>
          <p:spPr>
            <a:xfrm>
              <a:off x="635850" y="3092705"/>
              <a:ext cx="221789" cy="220578"/>
            </a:xfrm>
            <a:custGeom>
              <a:avLst/>
              <a:gdLst/>
              <a:ahLst/>
              <a:cxnLst/>
              <a:rect l="l" t="t" r="r" b="b"/>
              <a:pathLst>
                <a:path w="6411" h="6376" extrusionOk="0">
                  <a:moveTo>
                    <a:pt x="3223" y="1"/>
                  </a:moveTo>
                  <a:cubicBezTo>
                    <a:pt x="1427" y="1"/>
                    <a:pt x="1" y="1435"/>
                    <a:pt x="1" y="3188"/>
                  </a:cubicBezTo>
                  <a:cubicBezTo>
                    <a:pt x="1" y="4975"/>
                    <a:pt x="1427" y="6376"/>
                    <a:pt x="3223" y="6376"/>
                  </a:cubicBezTo>
                  <a:cubicBezTo>
                    <a:pt x="4975" y="6376"/>
                    <a:pt x="6410" y="4975"/>
                    <a:pt x="6410" y="3188"/>
                  </a:cubicBezTo>
                  <a:cubicBezTo>
                    <a:pt x="6410" y="1435"/>
                    <a:pt x="4975" y="1"/>
                    <a:pt x="322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47BB2BC-8E69-C9FF-F2AD-21B775971F3D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Evaluation Metrics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47655-194C-4327-AC70-0931BFBC88F6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9F3E6-C95C-F416-84BE-4B9D338D80CF}"/>
              </a:ext>
            </a:extLst>
          </p:cNvPr>
          <p:cNvSpPr txBox="1"/>
          <p:nvPr/>
        </p:nvSpPr>
        <p:spPr>
          <a:xfrm>
            <a:off x="1138080" y="1689901"/>
            <a:ext cx="571992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Exact match accuracy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Percentage of perfectly translated molecular formulas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Levenshtein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 edit distance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Character-level differences between predicted and actual InChI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BLEU scores (BLEU-1 to BLEU-4)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N-gram overlap metrics adapted from machine translation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METEOR score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Combined precision and recall measure for sequence similarity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oogle Shape;870;p59"/>
          <p:cNvGrpSpPr/>
          <p:nvPr/>
        </p:nvGrpSpPr>
        <p:grpSpPr>
          <a:xfrm flipH="1">
            <a:off x="399223" y="643169"/>
            <a:ext cx="1268925" cy="2963014"/>
            <a:chOff x="6707713" y="2424575"/>
            <a:chExt cx="1269052" cy="2963310"/>
          </a:xfrm>
        </p:grpSpPr>
        <p:sp>
          <p:nvSpPr>
            <p:cNvPr id="871" name="Google Shape;871;p59"/>
            <p:cNvSpPr/>
            <p:nvPr/>
          </p:nvSpPr>
          <p:spPr>
            <a:xfrm>
              <a:off x="7495684" y="2915585"/>
              <a:ext cx="223453" cy="899361"/>
            </a:xfrm>
            <a:custGeom>
              <a:avLst/>
              <a:gdLst/>
              <a:ahLst/>
              <a:cxnLst/>
              <a:rect l="l" t="t" r="r" b="b"/>
              <a:pathLst>
                <a:path w="2295" h="9237" extrusionOk="0">
                  <a:moveTo>
                    <a:pt x="1289" y="1"/>
                  </a:moveTo>
                  <a:lnTo>
                    <a:pt x="1" y="9099"/>
                  </a:lnTo>
                  <a:lnTo>
                    <a:pt x="1040" y="9236"/>
                  </a:lnTo>
                  <a:lnTo>
                    <a:pt x="2295" y="181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9"/>
            <p:cNvSpPr/>
            <p:nvPr/>
          </p:nvSpPr>
          <p:spPr>
            <a:xfrm rot="5526959">
              <a:off x="7425122" y="4633165"/>
              <a:ext cx="690230" cy="142350"/>
            </a:xfrm>
            <a:custGeom>
              <a:avLst/>
              <a:gdLst/>
              <a:ahLst/>
              <a:cxnLst/>
              <a:rect l="l" t="t" r="r" b="b"/>
              <a:pathLst>
                <a:path w="7089" h="1462" extrusionOk="0">
                  <a:moveTo>
                    <a:pt x="43" y="0"/>
                  </a:moveTo>
                  <a:lnTo>
                    <a:pt x="0" y="1031"/>
                  </a:lnTo>
                  <a:lnTo>
                    <a:pt x="7019" y="1461"/>
                  </a:lnTo>
                  <a:lnTo>
                    <a:pt x="7088" y="4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9"/>
            <p:cNvSpPr/>
            <p:nvPr/>
          </p:nvSpPr>
          <p:spPr>
            <a:xfrm>
              <a:off x="6987149" y="3431716"/>
              <a:ext cx="389849" cy="334741"/>
            </a:xfrm>
            <a:custGeom>
              <a:avLst/>
              <a:gdLst/>
              <a:ahLst/>
              <a:cxnLst/>
              <a:rect l="l" t="t" r="r" b="b"/>
              <a:pathLst>
                <a:path w="4004" h="3438" extrusionOk="0">
                  <a:moveTo>
                    <a:pt x="645" y="0"/>
                  </a:moveTo>
                  <a:lnTo>
                    <a:pt x="0" y="825"/>
                  </a:lnTo>
                  <a:lnTo>
                    <a:pt x="3394" y="3437"/>
                  </a:lnTo>
                  <a:lnTo>
                    <a:pt x="4004" y="2612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9"/>
            <p:cNvSpPr/>
            <p:nvPr/>
          </p:nvSpPr>
          <p:spPr>
            <a:xfrm>
              <a:off x="7547579" y="3986306"/>
              <a:ext cx="261912" cy="414191"/>
            </a:xfrm>
            <a:custGeom>
              <a:avLst/>
              <a:gdLst/>
              <a:ahLst/>
              <a:cxnLst/>
              <a:rect l="l" t="t" r="r" b="b"/>
              <a:pathLst>
                <a:path w="2690" h="4254" extrusionOk="0">
                  <a:moveTo>
                    <a:pt x="937" y="1"/>
                  </a:moveTo>
                  <a:lnTo>
                    <a:pt x="0" y="430"/>
                  </a:lnTo>
                  <a:lnTo>
                    <a:pt x="1762" y="4253"/>
                  </a:lnTo>
                  <a:lnTo>
                    <a:pt x="2689" y="38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9"/>
            <p:cNvSpPr/>
            <p:nvPr/>
          </p:nvSpPr>
          <p:spPr>
            <a:xfrm>
              <a:off x="7230560" y="3529568"/>
              <a:ext cx="575622" cy="571727"/>
            </a:xfrm>
            <a:custGeom>
              <a:avLst/>
              <a:gdLst/>
              <a:ahLst/>
              <a:cxnLst/>
              <a:rect l="l" t="t" r="r" b="b"/>
              <a:pathLst>
                <a:path w="5912" h="5872" extrusionOk="0">
                  <a:moveTo>
                    <a:pt x="2939" y="1"/>
                  </a:moveTo>
                  <a:cubicBezTo>
                    <a:pt x="2225" y="1"/>
                    <a:pt x="1538" y="284"/>
                    <a:pt x="1040" y="714"/>
                  </a:cubicBezTo>
                  <a:cubicBezTo>
                    <a:pt x="576" y="1143"/>
                    <a:pt x="249" y="1685"/>
                    <a:pt x="112" y="2286"/>
                  </a:cubicBezTo>
                  <a:lnTo>
                    <a:pt x="112" y="2363"/>
                  </a:lnTo>
                  <a:cubicBezTo>
                    <a:pt x="78" y="2501"/>
                    <a:pt x="35" y="2647"/>
                    <a:pt x="35" y="2793"/>
                  </a:cubicBezTo>
                  <a:cubicBezTo>
                    <a:pt x="0" y="3506"/>
                    <a:pt x="249" y="4185"/>
                    <a:pt x="645" y="4726"/>
                  </a:cubicBezTo>
                  <a:cubicBezTo>
                    <a:pt x="971" y="5155"/>
                    <a:pt x="1435" y="5473"/>
                    <a:pt x="1968" y="5688"/>
                  </a:cubicBezTo>
                  <a:cubicBezTo>
                    <a:pt x="2114" y="5723"/>
                    <a:pt x="2294" y="5800"/>
                    <a:pt x="2475" y="5800"/>
                  </a:cubicBezTo>
                  <a:cubicBezTo>
                    <a:pt x="2612" y="5834"/>
                    <a:pt x="2724" y="5834"/>
                    <a:pt x="2827" y="5869"/>
                  </a:cubicBezTo>
                  <a:cubicBezTo>
                    <a:pt x="2869" y="5870"/>
                    <a:pt x="2912" y="5871"/>
                    <a:pt x="2954" y="5871"/>
                  </a:cubicBezTo>
                  <a:cubicBezTo>
                    <a:pt x="4515" y="5871"/>
                    <a:pt x="5836" y="4649"/>
                    <a:pt x="5911" y="3076"/>
                  </a:cubicBezTo>
                  <a:lnTo>
                    <a:pt x="5911" y="2612"/>
                  </a:lnTo>
                  <a:cubicBezTo>
                    <a:pt x="5877" y="2501"/>
                    <a:pt x="5877" y="2398"/>
                    <a:pt x="5834" y="2286"/>
                  </a:cubicBezTo>
                  <a:cubicBezTo>
                    <a:pt x="5799" y="2148"/>
                    <a:pt x="5765" y="2002"/>
                    <a:pt x="5731" y="1899"/>
                  </a:cubicBezTo>
                  <a:cubicBezTo>
                    <a:pt x="5696" y="1822"/>
                    <a:pt x="5662" y="1753"/>
                    <a:pt x="5619" y="1685"/>
                  </a:cubicBezTo>
                  <a:cubicBezTo>
                    <a:pt x="5189" y="748"/>
                    <a:pt x="4296" y="69"/>
                    <a:pt x="31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9"/>
            <p:cNvSpPr/>
            <p:nvPr/>
          </p:nvSpPr>
          <p:spPr>
            <a:xfrm rot="5526959">
              <a:off x="7477187" y="4894572"/>
              <a:ext cx="487806" cy="481379"/>
            </a:xfrm>
            <a:custGeom>
              <a:avLst/>
              <a:gdLst/>
              <a:ahLst/>
              <a:cxnLst/>
              <a:rect l="l" t="t" r="r" b="b"/>
              <a:pathLst>
                <a:path w="5010" h="4944" extrusionOk="0">
                  <a:moveTo>
                    <a:pt x="2466" y="0"/>
                  </a:moveTo>
                  <a:cubicBezTo>
                    <a:pt x="1865" y="0"/>
                    <a:pt x="1289" y="249"/>
                    <a:pt x="860" y="610"/>
                  </a:cubicBezTo>
                  <a:cubicBezTo>
                    <a:pt x="465" y="971"/>
                    <a:pt x="215" y="1435"/>
                    <a:pt x="104" y="1968"/>
                  </a:cubicBezTo>
                  <a:lnTo>
                    <a:pt x="69" y="2002"/>
                  </a:lnTo>
                  <a:cubicBezTo>
                    <a:pt x="69" y="2114"/>
                    <a:pt x="35" y="2217"/>
                    <a:pt x="35" y="2363"/>
                  </a:cubicBezTo>
                  <a:cubicBezTo>
                    <a:pt x="1" y="2973"/>
                    <a:pt x="215" y="3548"/>
                    <a:pt x="533" y="3978"/>
                  </a:cubicBezTo>
                  <a:cubicBezTo>
                    <a:pt x="825" y="4365"/>
                    <a:pt x="1221" y="4657"/>
                    <a:pt x="1650" y="4794"/>
                  </a:cubicBezTo>
                  <a:cubicBezTo>
                    <a:pt x="1788" y="4871"/>
                    <a:pt x="1934" y="4906"/>
                    <a:pt x="2114" y="4906"/>
                  </a:cubicBezTo>
                  <a:cubicBezTo>
                    <a:pt x="2183" y="4940"/>
                    <a:pt x="2295" y="4940"/>
                    <a:pt x="2398" y="4940"/>
                  </a:cubicBezTo>
                  <a:cubicBezTo>
                    <a:pt x="2440" y="4942"/>
                    <a:pt x="2483" y="4943"/>
                    <a:pt x="2526" y="4943"/>
                  </a:cubicBezTo>
                  <a:cubicBezTo>
                    <a:pt x="3829" y="4943"/>
                    <a:pt x="4942" y="3934"/>
                    <a:pt x="4975" y="2578"/>
                  </a:cubicBezTo>
                  <a:cubicBezTo>
                    <a:pt x="5009" y="2474"/>
                    <a:pt x="4975" y="2328"/>
                    <a:pt x="4975" y="2217"/>
                  </a:cubicBezTo>
                  <a:cubicBezTo>
                    <a:pt x="4975" y="2114"/>
                    <a:pt x="4941" y="2045"/>
                    <a:pt x="4941" y="1933"/>
                  </a:cubicBezTo>
                  <a:cubicBezTo>
                    <a:pt x="4906" y="1830"/>
                    <a:pt x="4872" y="1718"/>
                    <a:pt x="4829" y="1615"/>
                  </a:cubicBezTo>
                  <a:cubicBezTo>
                    <a:pt x="4795" y="1538"/>
                    <a:pt x="4795" y="1469"/>
                    <a:pt x="4760" y="1435"/>
                  </a:cubicBezTo>
                  <a:cubicBezTo>
                    <a:pt x="4399" y="644"/>
                    <a:pt x="3618" y="69"/>
                    <a:pt x="268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9"/>
            <p:cNvSpPr/>
            <p:nvPr/>
          </p:nvSpPr>
          <p:spPr>
            <a:xfrm>
              <a:off x="7603661" y="4247340"/>
              <a:ext cx="348859" cy="345646"/>
            </a:xfrm>
            <a:custGeom>
              <a:avLst/>
              <a:gdLst/>
              <a:ahLst/>
              <a:cxnLst/>
              <a:rect l="l" t="t" r="r" b="b"/>
              <a:pathLst>
                <a:path w="3583" h="3550" extrusionOk="0">
                  <a:moveTo>
                    <a:pt x="1787" y="0"/>
                  </a:moveTo>
                  <a:cubicBezTo>
                    <a:pt x="1323" y="0"/>
                    <a:pt x="928" y="180"/>
                    <a:pt x="644" y="464"/>
                  </a:cubicBezTo>
                  <a:cubicBezTo>
                    <a:pt x="361" y="713"/>
                    <a:pt x="146" y="1040"/>
                    <a:pt x="69" y="1400"/>
                  </a:cubicBezTo>
                  <a:lnTo>
                    <a:pt x="69" y="1435"/>
                  </a:lnTo>
                  <a:cubicBezTo>
                    <a:pt x="34" y="1504"/>
                    <a:pt x="34" y="1615"/>
                    <a:pt x="34" y="1684"/>
                  </a:cubicBezTo>
                  <a:cubicBezTo>
                    <a:pt x="0" y="2114"/>
                    <a:pt x="146" y="2543"/>
                    <a:pt x="395" y="2861"/>
                  </a:cubicBezTo>
                  <a:cubicBezTo>
                    <a:pt x="610" y="3119"/>
                    <a:pt x="859" y="3334"/>
                    <a:pt x="1186" y="3437"/>
                  </a:cubicBezTo>
                  <a:cubicBezTo>
                    <a:pt x="1289" y="3471"/>
                    <a:pt x="1400" y="3505"/>
                    <a:pt x="1504" y="3505"/>
                  </a:cubicBezTo>
                  <a:cubicBezTo>
                    <a:pt x="1572" y="3548"/>
                    <a:pt x="1650" y="3548"/>
                    <a:pt x="1718" y="3548"/>
                  </a:cubicBezTo>
                  <a:cubicBezTo>
                    <a:pt x="1740" y="3549"/>
                    <a:pt x="1761" y="3549"/>
                    <a:pt x="1782" y="3549"/>
                  </a:cubicBezTo>
                  <a:cubicBezTo>
                    <a:pt x="2725" y="3549"/>
                    <a:pt x="3507" y="2806"/>
                    <a:pt x="3583" y="1864"/>
                  </a:cubicBezTo>
                  <a:cubicBezTo>
                    <a:pt x="3583" y="1753"/>
                    <a:pt x="3583" y="1684"/>
                    <a:pt x="3548" y="1615"/>
                  </a:cubicBezTo>
                  <a:cubicBezTo>
                    <a:pt x="3548" y="1538"/>
                    <a:pt x="3548" y="1469"/>
                    <a:pt x="3505" y="1400"/>
                  </a:cubicBezTo>
                  <a:cubicBezTo>
                    <a:pt x="3505" y="1323"/>
                    <a:pt x="3471" y="1220"/>
                    <a:pt x="3437" y="1143"/>
                  </a:cubicBezTo>
                  <a:cubicBezTo>
                    <a:pt x="3437" y="1108"/>
                    <a:pt x="3402" y="1074"/>
                    <a:pt x="3402" y="1040"/>
                  </a:cubicBezTo>
                  <a:cubicBezTo>
                    <a:pt x="3153" y="464"/>
                    <a:pt x="2577" y="69"/>
                    <a:pt x="19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9"/>
            <p:cNvSpPr/>
            <p:nvPr/>
          </p:nvSpPr>
          <p:spPr>
            <a:xfrm>
              <a:off x="6707713" y="3177399"/>
              <a:ext cx="450118" cy="446419"/>
            </a:xfrm>
            <a:custGeom>
              <a:avLst/>
              <a:gdLst/>
              <a:ahLst/>
              <a:cxnLst/>
              <a:rect l="l" t="t" r="r" b="b"/>
              <a:pathLst>
                <a:path w="4623" h="4585" extrusionOk="0">
                  <a:moveTo>
                    <a:pt x="2295" y="1"/>
                  </a:moveTo>
                  <a:cubicBezTo>
                    <a:pt x="1719" y="35"/>
                    <a:pt x="1186" y="250"/>
                    <a:pt x="791" y="576"/>
                  </a:cubicBezTo>
                  <a:cubicBezTo>
                    <a:pt x="430" y="894"/>
                    <a:pt x="181" y="1324"/>
                    <a:pt x="78" y="1822"/>
                  </a:cubicBezTo>
                  <a:lnTo>
                    <a:pt x="78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508" y="3686"/>
                  </a:cubicBezTo>
                  <a:cubicBezTo>
                    <a:pt x="757" y="4047"/>
                    <a:pt x="1109" y="4296"/>
                    <a:pt x="1538" y="4442"/>
                  </a:cubicBezTo>
                  <a:cubicBezTo>
                    <a:pt x="1650" y="4511"/>
                    <a:pt x="1796" y="4546"/>
                    <a:pt x="1934" y="4546"/>
                  </a:cubicBezTo>
                  <a:cubicBezTo>
                    <a:pt x="2045" y="4580"/>
                    <a:pt x="2114" y="4580"/>
                    <a:pt x="2226" y="4580"/>
                  </a:cubicBezTo>
                  <a:cubicBezTo>
                    <a:pt x="2272" y="4583"/>
                    <a:pt x="2319" y="4584"/>
                    <a:pt x="2365" y="4584"/>
                  </a:cubicBezTo>
                  <a:cubicBezTo>
                    <a:pt x="3550" y="4584"/>
                    <a:pt x="4548" y="3638"/>
                    <a:pt x="4623" y="2398"/>
                  </a:cubicBezTo>
                  <a:cubicBezTo>
                    <a:pt x="4623" y="2295"/>
                    <a:pt x="4623" y="2183"/>
                    <a:pt x="4588" y="2080"/>
                  </a:cubicBezTo>
                  <a:cubicBezTo>
                    <a:pt x="4588" y="1968"/>
                    <a:pt x="4588" y="1899"/>
                    <a:pt x="4545" y="1788"/>
                  </a:cubicBezTo>
                  <a:cubicBezTo>
                    <a:pt x="4511" y="1685"/>
                    <a:pt x="4511" y="1573"/>
                    <a:pt x="4477" y="1504"/>
                  </a:cubicBezTo>
                  <a:cubicBezTo>
                    <a:pt x="4442" y="1435"/>
                    <a:pt x="4408" y="1392"/>
                    <a:pt x="4408" y="1324"/>
                  </a:cubicBezTo>
                  <a:cubicBezTo>
                    <a:pt x="4047" y="611"/>
                    <a:pt x="3334" y="69"/>
                    <a:pt x="2509" y="35"/>
                  </a:cubicBezTo>
                  <a:lnTo>
                    <a:pt x="2475" y="35"/>
                  </a:lnTo>
                  <a:cubicBezTo>
                    <a:pt x="2475" y="1"/>
                    <a:pt x="2441" y="1"/>
                    <a:pt x="24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9"/>
            <p:cNvSpPr/>
            <p:nvPr/>
          </p:nvSpPr>
          <p:spPr>
            <a:xfrm>
              <a:off x="7380307" y="2424575"/>
              <a:ext cx="596458" cy="589253"/>
            </a:xfrm>
            <a:custGeom>
              <a:avLst/>
              <a:gdLst/>
              <a:ahLst/>
              <a:cxnLst/>
              <a:rect l="l" t="t" r="r" b="b"/>
              <a:pathLst>
                <a:path w="6126" h="6052" extrusionOk="0">
                  <a:moveTo>
                    <a:pt x="3050" y="0"/>
                  </a:moveTo>
                  <a:cubicBezTo>
                    <a:pt x="2294" y="0"/>
                    <a:pt x="1581" y="284"/>
                    <a:pt x="1074" y="748"/>
                  </a:cubicBezTo>
                  <a:cubicBezTo>
                    <a:pt x="610" y="1177"/>
                    <a:pt x="258" y="1719"/>
                    <a:pt x="112" y="2363"/>
                  </a:cubicBezTo>
                  <a:lnTo>
                    <a:pt x="112" y="2432"/>
                  </a:lnTo>
                  <a:cubicBezTo>
                    <a:pt x="77" y="2578"/>
                    <a:pt x="77" y="2724"/>
                    <a:pt x="43" y="2861"/>
                  </a:cubicBezTo>
                  <a:cubicBezTo>
                    <a:pt x="0" y="3617"/>
                    <a:pt x="258" y="4330"/>
                    <a:pt x="687" y="4872"/>
                  </a:cubicBezTo>
                  <a:cubicBezTo>
                    <a:pt x="1005" y="5301"/>
                    <a:pt x="1469" y="5654"/>
                    <a:pt x="2045" y="5868"/>
                  </a:cubicBezTo>
                  <a:cubicBezTo>
                    <a:pt x="2191" y="5903"/>
                    <a:pt x="2363" y="5980"/>
                    <a:pt x="2578" y="6014"/>
                  </a:cubicBezTo>
                  <a:cubicBezTo>
                    <a:pt x="2689" y="6014"/>
                    <a:pt x="2792" y="6049"/>
                    <a:pt x="2938" y="6049"/>
                  </a:cubicBezTo>
                  <a:cubicBezTo>
                    <a:pt x="2981" y="6051"/>
                    <a:pt x="3023" y="6051"/>
                    <a:pt x="3064" y="6051"/>
                  </a:cubicBezTo>
                  <a:cubicBezTo>
                    <a:pt x="4660" y="6051"/>
                    <a:pt x="6016" y="4786"/>
                    <a:pt x="6091" y="3153"/>
                  </a:cubicBezTo>
                  <a:cubicBezTo>
                    <a:pt x="6126" y="3007"/>
                    <a:pt x="6091" y="2861"/>
                    <a:pt x="6091" y="2724"/>
                  </a:cubicBezTo>
                  <a:cubicBezTo>
                    <a:pt x="6091" y="2578"/>
                    <a:pt x="6057" y="2466"/>
                    <a:pt x="6014" y="2363"/>
                  </a:cubicBezTo>
                  <a:cubicBezTo>
                    <a:pt x="6014" y="2217"/>
                    <a:pt x="5945" y="2080"/>
                    <a:pt x="5911" y="1933"/>
                  </a:cubicBezTo>
                  <a:cubicBezTo>
                    <a:pt x="5877" y="1865"/>
                    <a:pt x="5842" y="1787"/>
                    <a:pt x="5799" y="1719"/>
                  </a:cubicBezTo>
                  <a:cubicBezTo>
                    <a:pt x="5370" y="791"/>
                    <a:pt x="4442" y="69"/>
                    <a:pt x="32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FFFE502-56C2-1E4B-E6B1-9DD985915B5C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Result Comparison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6208CD-CE5C-677B-5C31-2E62967AFB84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Outline of Presentation</a:t>
            </a:r>
            <a:endParaRPr sz="2400" dirty="0"/>
          </a:p>
        </p:txBody>
      </p:sp>
      <p:sp>
        <p:nvSpPr>
          <p:cNvPr id="203" name="Google Shape;203;p33"/>
          <p:cNvSpPr/>
          <p:nvPr/>
        </p:nvSpPr>
        <p:spPr>
          <a:xfrm rot="-4803763">
            <a:off x="420833" y="732846"/>
            <a:ext cx="233570" cy="23166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3"/>
          <p:cNvSpPr/>
          <p:nvPr/>
        </p:nvSpPr>
        <p:spPr>
          <a:xfrm>
            <a:off x="8206775" y="181438"/>
            <a:ext cx="643687" cy="638455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3"/>
          <p:cNvSpPr/>
          <p:nvPr/>
        </p:nvSpPr>
        <p:spPr>
          <a:xfrm rot="-4803831">
            <a:off x="669629" y="224954"/>
            <a:ext cx="529607" cy="525276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3"/>
          <p:cNvSpPr/>
          <p:nvPr/>
        </p:nvSpPr>
        <p:spPr>
          <a:xfrm>
            <a:off x="218648" y="4524772"/>
            <a:ext cx="444511" cy="441266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3"/>
          <p:cNvSpPr/>
          <p:nvPr/>
        </p:nvSpPr>
        <p:spPr>
          <a:xfrm rot="-4803763">
            <a:off x="324108" y="4074171"/>
            <a:ext cx="233570" cy="231660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3"/>
          <p:cNvSpPr/>
          <p:nvPr/>
        </p:nvSpPr>
        <p:spPr>
          <a:xfrm rot="7199995">
            <a:off x="8256946" y="689219"/>
            <a:ext cx="278866" cy="276861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F1CE6-71CC-5678-AA5F-307FE9DEF393}"/>
              </a:ext>
            </a:extLst>
          </p:cNvPr>
          <p:cNvSpPr txBox="1"/>
          <p:nvPr/>
        </p:nvSpPr>
        <p:spPr>
          <a:xfrm>
            <a:off x="720000" y="1175197"/>
            <a:ext cx="78659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  <a:latin typeface="Ubuntu"/>
                <a:ea typeface="Ubuntu"/>
                <a:cs typeface="Ubuntu"/>
                <a:sym typeface="Ubuntu"/>
              </a:rPr>
              <a:t>Problem Statement &amp; Research Motivation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b="1" dirty="0">
              <a:solidFill>
                <a:schemeClr val="tx2"/>
              </a:solidFill>
              <a:latin typeface="Ubuntu"/>
              <a:sym typeface="Ubuntu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600" b="1" dirty="0">
              <a:solidFill>
                <a:schemeClr val="tx2"/>
              </a:solidFill>
              <a:latin typeface="Ubuntu"/>
              <a:sym typeface="Ubuntu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  <a:latin typeface="Ubuntu"/>
                <a:sym typeface="Ubuntu"/>
              </a:rPr>
              <a:t>Data Processing Pipeline</a:t>
            </a:r>
            <a:endParaRPr lang="en-US" sz="1600" dirty="0">
              <a:solidFill>
                <a:schemeClr val="tx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  <a:latin typeface="Ubuntu"/>
                <a:ea typeface="Ubuntu"/>
                <a:cs typeface="Ubuntu"/>
                <a:sym typeface="Ubuntu"/>
              </a:rPr>
              <a:t>Configurable Encoder-Decoder Architecture</a:t>
            </a: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  <a:latin typeface="Ubuntu"/>
                <a:ea typeface="Ubuntu"/>
                <a:cs typeface="Ubuntu"/>
                <a:sym typeface="Ubuntu"/>
              </a:rPr>
              <a:t>Training Process &amp; Performance Analysis</a:t>
            </a: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 marL="4826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+mj-lt"/>
              <a:buAutoNum type="arabicPeriod"/>
            </a:pPr>
            <a:endParaRPr lang="en-US" sz="1600" dirty="0">
              <a:solidFill>
                <a:schemeClr val="tx2"/>
              </a:solidFill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b="1" dirty="0">
                <a:solidFill>
                  <a:schemeClr val="tx2"/>
                </a:solidFill>
                <a:latin typeface="Ubuntu"/>
                <a:ea typeface="Ubuntu"/>
                <a:cs typeface="Ubuntu"/>
                <a:sym typeface="Ubuntu"/>
              </a:rPr>
              <a:t>Future Works &amp; Conclusion</a:t>
            </a:r>
          </a:p>
          <a:p>
            <a:pPr marL="4826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+mj-lt"/>
              <a:buAutoNum type="arabicPeriod"/>
            </a:pPr>
            <a:endParaRPr lang="en-US" sz="1600" b="1" dirty="0">
              <a:solidFill>
                <a:schemeClr val="tx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>
          <a:extLst>
            <a:ext uri="{FF2B5EF4-FFF2-40B4-BE49-F238E27FC236}">
              <a16:creationId xmlns:a16="http://schemas.microsoft.com/office/drawing/2014/main" id="{EA18302B-3BCF-BCC3-B1BD-AF60CBA18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1">
            <a:extLst>
              <a:ext uri="{FF2B5EF4-FFF2-40B4-BE49-F238E27FC236}">
                <a16:creationId xmlns:a16="http://schemas.microsoft.com/office/drawing/2014/main" id="{7C41042E-DE04-2AA2-7E5E-1C4F67D954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0977" y="1772071"/>
            <a:ext cx="7039049" cy="13049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Conclusion</a:t>
            </a:r>
            <a:br>
              <a:rPr lang="en-US" sz="2400" dirty="0"/>
            </a:br>
            <a:r>
              <a:rPr lang="en-US" sz="2400" dirty="0"/>
              <a:t>and </a:t>
            </a:r>
            <a:br>
              <a:rPr lang="en-US" sz="2400" dirty="0"/>
            </a:br>
            <a:r>
              <a:rPr lang="en-US" sz="2400" dirty="0"/>
              <a:t>Future Works</a:t>
            </a:r>
            <a:endParaRPr sz="2400" dirty="0"/>
          </a:p>
        </p:txBody>
      </p:sp>
      <p:sp>
        <p:nvSpPr>
          <p:cNvPr id="421" name="Google Shape;421;p41">
            <a:extLst>
              <a:ext uri="{FF2B5EF4-FFF2-40B4-BE49-F238E27FC236}">
                <a16:creationId xmlns:a16="http://schemas.microsoft.com/office/drawing/2014/main" id="{D94F620A-7FAF-B142-BEC4-B25580893A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31249" y="3411807"/>
            <a:ext cx="38085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Wang </a:t>
            </a:r>
            <a:r>
              <a:rPr lang="en-US" b="1" dirty="0" err="1"/>
              <a:t>Shuqi</a:t>
            </a:r>
            <a:r>
              <a:rPr lang="en-US" b="1" dirty="0"/>
              <a:t>	2230004040</a:t>
            </a:r>
            <a:endParaRPr b="1" dirty="0"/>
          </a:p>
        </p:txBody>
      </p:sp>
      <p:sp>
        <p:nvSpPr>
          <p:cNvPr id="422" name="Google Shape;422;p41">
            <a:extLst>
              <a:ext uri="{FF2B5EF4-FFF2-40B4-BE49-F238E27FC236}">
                <a16:creationId xmlns:a16="http://schemas.microsoft.com/office/drawing/2014/main" id="{E2A23976-954E-DCD6-BC81-6DC8039C99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23015" y="611337"/>
            <a:ext cx="1424967" cy="982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05</a:t>
            </a:r>
            <a:endParaRPr sz="6000" dirty="0"/>
          </a:p>
        </p:txBody>
      </p:sp>
      <p:grpSp>
        <p:nvGrpSpPr>
          <p:cNvPr id="423" name="Google Shape;423;p41">
            <a:extLst>
              <a:ext uri="{FF2B5EF4-FFF2-40B4-BE49-F238E27FC236}">
                <a16:creationId xmlns:a16="http://schemas.microsoft.com/office/drawing/2014/main" id="{5825BEEF-3B64-B0D7-05AE-183DF752033F}"/>
              </a:ext>
            </a:extLst>
          </p:cNvPr>
          <p:cNvGrpSpPr/>
          <p:nvPr/>
        </p:nvGrpSpPr>
        <p:grpSpPr>
          <a:xfrm rot="10800000">
            <a:off x="320204" y="1293045"/>
            <a:ext cx="1443133" cy="2633577"/>
            <a:chOff x="635850" y="3092705"/>
            <a:chExt cx="561159" cy="1024061"/>
          </a:xfrm>
        </p:grpSpPr>
        <p:sp>
          <p:nvSpPr>
            <p:cNvPr id="424" name="Google Shape;424;p41">
              <a:extLst>
                <a:ext uri="{FF2B5EF4-FFF2-40B4-BE49-F238E27FC236}">
                  <a16:creationId xmlns:a16="http://schemas.microsoft.com/office/drawing/2014/main" id="{247CFBA4-918F-292A-CDA5-6A0E5AB2256B}"/>
                </a:ext>
              </a:extLst>
            </p:cNvPr>
            <p:cNvSpPr/>
            <p:nvPr/>
          </p:nvSpPr>
          <p:spPr>
            <a:xfrm>
              <a:off x="939313" y="3427097"/>
              <a:ext cx="74345" cy="241369"/>
            </a:xfrm>
            <a:custGeom>
              <a:avLst/>
              <a:gdLst/>
              <a:ahLst/>
              <a:cxnLst/>
              <a:rect l="l" t="t" r="r" b="b"/>
              <a:pathLst>
                <a:path w="2149" h="6977" extrusionOk="0">
                  <a:moveTo>
                    <a:pt x="929" y="0"/>
                  </a:moveTo>
                  <a:lnTo>
                    <a:pt x="1" y="6804"/>
                  </a:lnTo>
                  <a:lnTo>
                    <a:pt x="1212" y="6976"/>
                  </a:lnTo>
                  <a:lnTo>
                    <a:pt x="2149" y="18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1">
              <a:extLst>
                <a:ext uri="{FF2B5EF4-FFF2-40B4-BE49-F238E27FC236}">
                  <a16:creationId xmlns:a16="http://schemas.microsoft.com/office/drawing/2014/main" id="{BB337A3E-21BC-819A-7699-ED914A6F435B}"/>
                </a:ext>
              </a:extLst>
            </p:cNvPr>
            <p:cNvSpPr/>
            <p:nvPr/>
          </p:nvSpPr>
          <p:spPr>
            <a:xfrm rot="4499858">
              <a:off x="879377" y="3818954"/>
              <a:ext cx="257415" cy="101672"/>
            </a:xfrm>
            <a:custGeom>
              <a:avLst/>
              <a:gdLst/>
              <a:ahLst/>
              <a:cxnLst/>
              <a:rect l="l" t="t" r="r" b="b"/>
              <a:pathLst>
                <a:path w="7441" h="2939" extrusionOk="0">
                  <a:moveTo>
                    <a:pt x="7157" y="1"/>
                  </a:moveTo>
                  <a:lnTo>
                    <a:pt x="1" y="2002"/>
                  </a:lnTo>
                  <a:lnTo>
                    <a:pt x="250" y="2939"/>
                  </a:lnTo>
                  <a:lnTo>
                    <a:pt x="7441" y="928"/>
                  </a:lnTo>
                  <a:lnTo>
                    <a:pt x="7157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1">
              <a:extLst>
                <a:ext uri="{FF2B5EF4-FFF2-40B4-BE49-F238E27FC236}">
                  <a16:creationId xmlns:a16="http://schemas.microsoft.com/office/drawing/2014/main" id="{4D7A0EE5-B218-6846-5FF6-9D47A66779F1}"/>
                </a:ext>
              </a:extLst>
            </p:cNvPr>
            <p:cNvSpPr/>
            <p:nvPr/>
          </p:nvSpPr>
          <p:spPr>
            <a:xfrm>
              <a:off x="840061" y="3603045"/>
              <a:ext cx="237806" cy="235108"/>
            </a:xfrm>
            <a:custGeom>
              <a:avLst/>
              <a:gdLst/>
              <a:ahLst/>
              <a:cxnLst/>
              <a:rect l="l" t="t" r="r" b="b"/>
              <a:pathLst>
                <a:path w="6874" h="6796" extrusionOk="0">
                  <a:moveTo>
                    <a:pt x="3437" y="0"/>
                  </a:moveTo>
                  <a:cubicBezTo>
                    <a:pt x="1538" y="0"/>
                    <a:pt x="0" y="1504"/>
                    <a:pt x="0" y="3394"/>
                  </a:cubicBezTo>
                  <a:cubicBezTo>
                    <a:pt x="0" y="5258"/>
                    <a:pt x="1538" y="6796"/>
                    <a:pt x="3437" y="6796"/>
                  </a:cubicBezTo>
                  <a:cubicBezTo>
                    <a:pt x="5336" y="6796"/>
                    <a:pt x="6873" y="5258"/>
                    <a:pt x="6873" y="3394"/>
                  </a:cubicBezTo>
                  <a:cubicBezTo>
                    <a:pt x="6873" y="1504"/>
                    <a:pt x="5336" y="0"/>
                    <a:pt x="343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1">
              <a:extLst>
                <a:ext uri="{FF2B5EF4-FFF2-40B4-BE49-F238E27FC236}">
                  <a16:creationId xmlns:a16="http://schemas.microsoft.com/office/drawing/2014/main" id="{B0DAC65F-D652-1704-BB4C-58B9AA37FC84}"/>
                </a:ext>
              </a:extLst>
            </p:cNvPr>
            <p:cNvSpPr/>
            <p:nvPr/>
          </p:nvSpPr>
          <p:spPr>
            <a:xfrm rot="4499858">
              <a:off x="1003127" y="3923057"/>
              <a:ext cx="174804" cy="173628"/>
            </a:xfrm>
            <a:custGeom>
              <a:avLst/>
              <a:gdLst/>
              <a:ahLst/>
              <a:cxnLst/>
              <a:rect l="l" t="t" r="r" b="b"/>
              <a:pathLst>
                <a:path w="5053" h="5019" extrusionOk="0">
                  <a:moveTo>
                    <a:pt x="2544" y="1"/>
                  </a:moveTo>
                  <a:cubicBezTo>
                    <a:pt x="1152" y="1"/>
                    <a:pt x="1" y="1118"/>
                    <a:pt x="1" y="2509"/>
                  </a:cubicBezTo>
                  <a:cubicBezTo>
                    <a:pt x="1" y="3910"/>
                    <a:pt x="1152" y="5018"/>
                    <a:pt x="2544" y="5018"/>
                  </a:cubicBezTo>
                  <a:cubicBezTo>
                    <a:pt x="3944" y="5018"/>
                    <a:pt x="5052" y="3910"/>
                    <a:pt x="5052" y="2509"/>
                  </a:cubicBezTo>
                  <a:cubicBezTo>
                    <a:pt x="5052" y="1118"/>
                    <a:pt x="3944" y="1"/>
                    <a:pt x="2544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41">
              <a:extLst>
                <a:ext uri="{FF2B5EF4-FFF2-40B4-BE49-F238E27FC236}">
                  <a16:creationId xmlns:a16="http://schemas.microsoft.com/office/drawing/2014/main" id="{14AEA160-D2E1-89EB-BAAC-72728499D62C}"/>
                </a:ext>
              </a:extLst>
            </p:cNvPr>
            <p:cNvSpPr/>
            <p:nvPr/>
          </p:nvSpPr>
          <p:spPr>
            <a:xfrm>
              <a:off x="850163" y="3202993"/>
              <a:ext cx="312116" cy="309418"/>
            </a:xfrm>
            <a:custGeom>
              <a:avLst/>
              <a:gdLst/>
              <a:ahLst/>
              <a:cxnLst/>
              <a:rect l="l" t="t" r="r" b="b"/>
              <a:pathLst>
                <a:path w="9022" h="8944" extrusionOk="0">
                  <a:moveTo>
                    <a:pt x="4511" y="0"/>
                  </a:moveTo>
                  <a:cubicBezTo>
                    <a:pt x="2037" y="0"/>
                    <a:pt x="0" y="2002"/>
                    <a:pt x="0" y="4476"/>
                  </a:cubicBezTo>
                  <a:cubicBezTo>
                    <a:pt x="0" y="6942"/>
                    <a:pt x="2037" y="8944"/>
                    <a:pt x="4511" y="8944"/>
                  </a:cubicBezTo>
                  <a:cubicBezTo>
                    <a:pt x="7011" y="8944"/>
                    <a:pt x="9021" y="6942"/>
                    <a:pt x="9021" y="4476"/>
                  </a:cubicBezTo>
                  <a:cubicBezTo>
                    <a:pt x="9021" y="2002"/>
                    <a:pt x="7011" y="0"/>
                    <a:pt x="451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41">
              <a:extLst>
                <a:ext uri="{FF2B5EF4-FFF2-40B4-BE49-F238E27FC236}">
                  <a16:creationId xmlns:a16="http://schemas.microsoft.com/office/drawing/2014/main" id="{C27EBDCE-98D2-4742-EB8A-563C64720F8F}"/>
                </a:ext>
              </a:extLst>
            </p:cNvPr>
            <p:cNvSpPr/>
            <p:nvPr/>
          </p:nvSpPr>
          <p:spPr>
            <a:xfrm>
              <a:off x="793082" y="3217834"/>
              <a:ext cx="168581" cy="116897"/>
            </a:xfrm>
            <a:custGeom>
              <a:avLst/>
              <a:gdLst/>
              <a:ahLst/>
              <a:cxnLst/>
              <a:rect l="l" t="t" r="r" b="b"/>
              <a:pathLst>
                <a:path w="4873" h="3379" extrusionOk="0">
                  <a:moveTo>
                    <a:pt x="611" y="1"/>
                  </a:moveTo>
                  <a:lnTo>
                    <a:pt x="1" y="1075"/>
                  </a:lnTo>
                  <a:lnTo>
                    <a:pt x="3833" y="3291"/>
                  </a:lnTo>
                  <a:cubicBezTo>
                    <a:pt x="3938" y="3351"/>
                    <a:pt x="4048" y="3379"/>
                    <a:pt x="4155" y="3379"/>
                  </a:cubicBezTo>
                  <a:cubicBezTo>
                    <a:pt x="4370" y="3379"/>
                    <a:pt x="4571" y="3266"/>
                    <a:pt x="4692" y="3076"/>
                  </a:cubicBezTo>
                  <a:cubicBezTo>
                    <a:pt x="4872" y="2793"/>
                    <a:pt x="4760" y="2398"/>
                    <a:pt x="4477" y="2217"/>
                  </a:cubicBezTo>
                  <a:lnTo>
                    <a:pt x="611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1">
              <a:extLst>
                <a:ext uri="{FF2B5EF4-FFF2-40B4-BE49-F238E27FC236}">
                  <a16:creationId xmlns:a16="http://schemas.microsoft.com/office/drawing/2014/main" id="{77565D17-9A4D-BAA9-0316-19C0C5328CC1}"/>
                </a:ext>
              </a:extLst>
            </p:cNvPr>
            <p:cNvSpPr/>
            <p:nvPr/>
          </p:nvSpPr>
          <p:spPr>
            <a:xfrm>
              <a:off x="635850" y="3092705"/>
              <a:ext cx="221789" cy="220578"/>
            </a:xfrm>
            <a:custGeom>
              <a:avLst/>
              <a:gdLst/>
              <a:ahLst/>
              <a:cxnLst/>
              <a:rect l="l" t="t" r="r" b="b"/>
              <a:pathLst>
                <a:path w="6411" h="6376" extrusionOk="0">
                  <a:moveTo>
                    <a:pt x="3223" y="1"/>
                  </a:moveTo>
                  <a:cubicBezTo>
                    <a:pt x="1427" y="1"/>
                    <a:pt x="1" y="1435"/>
                    <a:pt x="1" y="3188"/>
                  </a:cubicBezTo>
                  <a:cubicBezTo>
                    <a:pt x="1" y="4975"/>
                    <a:pt x="1427" y="6376"/>
                    <a:pt x="3223" y="6376"/>
                  </a:cubicBezTo>
                  <a:cubicBezTo>
                    <a:pt x="4975" y="6376"/>
                    <a:pt x="6410" y="4975"/>
                    <a:pt x="6410" y="3188"/>
                  </a:cubicBezTo>
                  <a:cubicBezTo>
                    <a:pt x="6410" y="1435"/>
                    <a:pt x="4975" y="1"/>
                    <a:pt x="3223" y="1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1" name="Google Shape;431;p41">
            <a:extLst>
              <a:ext uri="{FF2B5EF4-FFF2-40B4-BE49-F238E27FC236}">
                <a16:creationId xmlns:a16="http://schemas.microsoft.com/office/drawing/2014/main" id="{F05DB1C8-9024-6878-16D9-210440C77AA9}"/>
              </a:ext>
            </a:extLst>
          </p:cNvPr>
          <p:cNvGrpSpPr/>
          <p:nvPr/>
        </p:nvGrpSpPr>
        <p:grpSpPr>
          <a:xfrm rot="10800000" flipH="1">
            <a:off x="7554855" y="1088594"/>
            <a:ext cx="1268925" cy="2963014"/>
            <a:chOff x="6707713" y="2424575"/>
            <a:chExt cx="1269052" cy="2963310"/>
          </a:xfrm>
        </p:grpSpPr>
        <p:sp>
          <p:nvSpPr>
            <p:cNvPr id="432" name="Google Shape;432;p41">
              <a:extLst>
                <a:ext uri="{FF2B5EF4-FFF2-40B4-BE49-F238E27FC236}">
                  <a16:creationId xmlns:a16="http://schemas.microsoft.com/office/drawing/2014/main" id="{A2960A5A-57E9-673D-8C60-14E61C9A416C}"/>
                </a:ext>
              </a:extLst>
            </p:cNvPr>
            <p:cNvSpPr/>
            <p:nvPr/>
          </p:nvSpPr>
          <p:spPr>
            <a:xfrm>
              <a:off x="7495684" y="2915585"/>
              <a:ext cx="223453" cy="899361"/>
            </a:xfrm>
            <a:custGeom>
              <a:avLst/>
              <a:gdLst/>
              <a:ahLst/>
              <a:cxnLst/>
              <a:rect l="l" t="t" r="r" b="b"/>
              <a:pathLst>
                <a:path w="2295" h="9237" extrusionOk="0">
                  <a:moveTo>
                    <a:pt x="1289" y="1"/>
                  </a:moveTo>
                  <a:lnTo>
                    <a:pt x="1" y="9099"/>
                  </a:lnTo>
                  <a:lnTo>
                    <a:pt x="1040" y="9236"/>
                  </a:lnTo>
                  <a:lnTo>
                    <a:pt x="2295" y="181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1">
              <a:extLst>
                <a:ext uri="{FF2B5EF4-FFF2-40B4-BE49-F238E27FC236}">
                  <a16:creationId xmlns:a16="http://schemas.microsoft.com/office/drawing/2014/main" id="{A879691F-B0D0-3E80-4034-C7F4C20BAD7B}"/>
                </a:ext>
              </a:extLst>
            </p:cNvPr>
            <p:cNvSpPr/>
            <p:nvPr/>
          </p:nvSpPr>
          <p:spPr>
            <a:xfrm rot="5526959">
              <a:off x="7425122" y="4633165"/>
              <a:ext cx="690230" cy="142350"/>
            </a:xfrm>
            <a:custGeom>
              <a:avLst/>
              <a:gdLst/>
              <a:ahLst/>
              <a:cxnLst/>
              <a:rect l="l" t="t" r="r" b="b"/>
              <a:pathLst>
                <a:path w="7089" h="1462" extrusionOk="0">
                  <a:moveTo>
                    <a:pt x="43" y="0"/>
                  </a:moveTo>
                  <a:lnTo>
                    <a:pt x="0" y="1031"/>
                  </a:lnTo>
                  <a:lnTo>
                    <a:pt x="7019" y="1461"/>
                  </a:lnTo>
                  <a:lnTo>
                    <a:pt x="7088" y="4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1">
              <a:extLst>
                <a:ext uri="{FF2B5EF4-FFF2-40B4-BE49-F238E27FC236}">
                  <a16:creationId xmlns:a16="http://schemas.microsoft.com/office/drawing/2014/main" id="{8C0E0A04-144D-4446-E3EF-0AB0AF4A6281}"/>
                </a:ext>
              </a:extLst>
            </p:cNvPr>
            <p:cNvSpPr/>
            <p:nvPr/>
          </p:nvSpPr>
          <p:spPr>
            <a:xfrm>
              <a:off x="6987149" y="3431716"/>
              <a:ext cx="389849" cy="334741"/>
            </a:xfrm>
            <a:custGeom>
              <a:avLst/>
              <a:gdLst/>
              <a:ahLst/>
              <a:cxnLst/>
              <a:rect l="l" t="t" r="r" b="b"/>
              <a:pathLst>
                <a:path w="4004" h="3438" extrusionOk="0">
                  <a:moveTo>
                    <a:pt x="645" y="0"/>
                  </a:moveTo>
                  <a:lnTo>
                    <a:pt x="0" y="825"/>
                  </a:lnTo>
                  <a:lnTo>
                    <a:pt x="3394" y="3437"/>
                  </a:lnTo>
                  <a:lnTo>
                    <a:pt x="4004" y="2612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1">
              <a:extLst>
                <a:ext uri="{FF2B5EF4-FFF2-40B4-BE49-F238E27FC236}">
                  <a16:creationId xmlns:a16="http://schemas.microsoft.com/office/drawing/2014/main" id="{1BC6FF63-EC00-5BC5-F34F-8B46B906E1A5}"/>
                </a:ext>
              </a:extLst>
            </p:cNvPr>
            <p:cNvSpPr/>
            <p:nvPr/>
          </p:nvSpPr>
          <p:spPr>
            <a:xfrm>
              <a:off x="7547579" y="3986306"/>
              <a:ext cx="261912" cy="414191"/>
            </a:xfrm>
            <a:custGeom>
              <a:avLst/>
              <a:gdLst/>
              <a:ahLst/>
              <a:cxnLst/>
              <a:rect l="l" t="t" r="r" b="b"/>
              <a:pathLst>
                <a:path w="2690" h="4254" extrusionOk="0">
                  <a:moveTo>
                    <a:pt x="937" y="1"/>
                  </a:moveTo>
                  <a:lnTo>
                    <a:pt x="0" y="430"/>
                  </a:lnTo>
                  <a:lnTo>
                    <a:pt x="1762" y="4253"/>
                  </a:lnTo>
                  <a:lnTo>
                    <a:pt x="2689" y="38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1">
              <a:extLst>
                <a:ext uri="{FF2B5EF4-FFF2-40B4-BE49-F238E27FC236}">
                  <a16:creationId xmlns:a16="http://schemas.microsoft.com/office/drawing/2014/main" id="{0B934606-D92E-4EF2-57C2-CA7493E044C3}"/>
                </a:ext>
              </a:extLst>
            </p:cNvPr>
            <p:cNvSpPr/>
            <p:nvPr/>
          </p:nvSpPr>
          <p:spPr>
            <a:xfrm>
              <a:off x="7230560" y="3529568"/>
              <a:ext cx="575622" cy="571727"/>
            </a:xfrm>
            <a:custGeom>
              <a:avLst/>
              <a:gdLst/>
              <a:ahLst/>
              <a:cxnLst/>
              <a:rect l="l" t="t" r="r" b="b"/>
              <a:pathLst>
                <a:path w="5912" h="5872" extrusionOk="0">
                  <a:moveTo>
                    <a:pt x="2939" y="1"/>
                  </a:moveTo>
                  <a:cubicBezTo>
                    <a:pt x="2225" y="1"/>
                    <a:pt x="1538" y="284"/>
                    <a:pt x="1040" y="714"/>
                  </a:cubicBezTo>
                  <a:cubicBezTo>
                    <a:pt x="576" y="1143"/>
                    <a:pt x="249" y="1685"/>
                    <a:pt x="112" y="2286"/>
                  </a:cubicBezTo>
                  <a:lnTo>
                    <a:pt x="112" y="2363"/>
                  </a:lnTo>
                  <a:cubicBezTo>
                    <a:pt x="78" y="2501"/>
                    <a:pt x="35" y="2647"/>
                    <a:pt x="35" y="2793"/>
                  </a:cubicBezTo>
                  <a:cubicBezTo>
                    <a:pt x="0" y="3506"/>
                    <a:pt x="249" y="4185"/>
                    <a:pt x="645" y="4726"/>
                  </a:cubicBezTo>
                  <a:cubicBezTo>
                    <a:pt x="971" y="5155"/>
                    <a:pt x="1435" y="5473"/>
                    <a:pt x="1968" y="5688"/>
                  </a:cubicBezTo>
                  <a:cubicBezTo>
                    <a:pt x="2114" y="5723"/>
                    <a:pt x="2294" y="5800"/>
                    <a:pt x="2475" y="5800"/>
                  </a:cubicBezTo>
                  <a:cubicBezTo>
                    <a:pt x="2612" y="5834"/>
                    <a:pt x="2724" y="5834"/>
                    <a:pt x="2827" y="5869"/>
                  </a:cubicBezTo>
                  <a:cubicBezTo>
                    <a:pt x="2869" y="5870"/>
                    <a:pt x="2912" y="5871"/>
                    <a:pt x="2954" y="5871"/>
                  </a:cubicBezTo>
                  <a:cubicBezTo>
                    <a:pt x="4515" y="5871"/>
                    <a:pt x="5836" y="4649"/>
                    <a:pt x="5911" y="3076"/>
                  </a:cubicBezTo>
                  <a:lnTo>
                    <a:pt x="5911" y="2612"/>
                  </a:lnTo>
                  <a:cubicBezTo>
                    <a:pt x="5877" y="2501"/>
                    <a:pt x="5877" y="2398"/>
                    <a:pt x="5834" y="2286"/>
                  </a:cubicBezTo>
                  <a:cubicBezTo>
                    <a:pt x="5799" y="2148"/>
                    <a:pt x="5765" y="2002"/>
                    <a:pt x="5731" y="1899"/>
                  </a:cubicBezTo>
                  <a:cubicBezTo>
                    <a:pt x="5696" y="1822"/>
                    <a:pt x="5662" y="1753"/>
                    <a:pt x="5619" y="1685"/>
                  </a:cubicBezTo>
                  <a:cubicBezTo>
                    <a:pt x="5189" y="748"/>
                    <a:pt x="4296" y="69"/>
                    <a:pt x="3188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1">
              <a:extLst>
                <a:ext uri="{FF2B5EF4-FFF2-40B4-BE49-F238E27FC236}">
                  <a16:creationId xmlns:a16="http://schemas.microsoft.com/office/drawing/2014/main" id="{EA972FA9-0202-30CE-4BDB-4761D831C686}"/>
                </a:ext>
              </a:extLst>
            </p:cNvPr>
            <p:cNvSpPr/>
            <p:nvPr/>
          </p:nvSpPr>
          <p:spPr>
            <a:xfrm rot="5526959">
              <a:off x="7477187" y="4894572"/>
              <a:ext cx="487806" cy="481379"/>
            </a:xfrm>
            <a:custGeom>
              <a:avLst/>
              <a:gdLst/>
              <a:ahLst/>
              <a:cxnLst/>
              <a:rect l="l" t="t" r="r" b="b"/>
              <a:pathLst>
                <a:path w="5010" h="4944" extrusionOk="0">
                  <a:moveTo>
                    <a:pt x="2466" y="0"/>
                  </a:moveTo>
                  <a:cubicBezTo>
                    <a:pt x="1865" y="0"/>
                    <a:pt x="1289" y="249"/>
                    <a:pt x="860" y="610"/>
                  </a:cubicBezTo>
                  <a:cubicBezTo>
                    <a:pt x="465" y="971"/>
                    <a:pt x="215" y="1435"/>
                    <a:pt x="104" y="1968"/>
                  </a:cubicBezTo>
                  <a:lnTo>
                    <a:pt x="69" y="2002"/>
                  </a:lnTo>
                  <a:cubicBezTo>
                    <a:pt x="69" y="2114"/>
                    <a:pt x="35" y="2217"/>
                    <a:pt x="35" y="2363"/>
                  </a:cubicBezTo>
                  <a:cubicBezTo>
                    <a:pt x="1" y="2973"/>
                    <a:pt x="215" y="3548"/>
                    <a:pt x="533" y="3978"/>
                  </a:cubicBezTo>
                  <a:cubicBezTo>
                    <a:pt x="825" y="4365"/>
                    <a:pt x="1221" y="4657"/>
                    <a:pt x="1650" y="4794"/>
                  </a:cubicBezTo>
                  <a:cubicBezTo>
                    <a:pt x="1788" y="4871"/>
                    <a:pt x="1934" y="4906"/>
                    <a:pt x="2114" y="4906"/>
                  </a:cubicBezTo>
                  <a:cubicBezTo>
                    <a:pt x="2183" y="4940"/>
                    <a:pt x="2295" y="4940"/>
                    <a:pt x="2398" y="4940"/>
                  </a:cubicBezTo>
                  <a:cubicBezTo>
                    <a:pt x="2440" y="4942"/>
                    <a:pt x="2483" y="4943"/>
                    <a:pt x="2526" y="4943"/>
                  </a:cubicBezTo>
                  <a:cubicBezTo>
                    <a:pt x="3829" y="4943"/>
                    <a:pt x="4942" y="3934"/>
                    <a:pt x="4975" y="2578"/>
                  </a:cubicBezTo>
                  <a:cubicBezTo>
                    <a:pt x="5009" y="2474"/>
                    <a:pt x="4975" y="2328"/>
                    <a:pt x="4975" y="2217"/>
                  </a:cubicBezTo>
                  <a:cubicBezTo>
                    <a:pt x="4975" y="2114"/>
                    <a:pt x="4941" y="2045"/>
                    <a:pt x="4941" y="1933"/>
                  </a:cubicBezTo>
                  <a:cubicBezTo>
                    <a:pt x="4906" y="1830"/>
                    <a:pt x="4872" y="1718"/>
                    <a:pt x="4829" y="1615"/>
                  </a:cubicBezTo>
                  <a:cubicBezTo>
                    <a:pt x="4795" y="1538"/>
                    <a:pt x="4795" y="1469"/>
                    <a:pt x="4760" y="1435"/>
                  </a:cubicBezTo>
                  <a:cubicBezTo>
                    <a:pt x="4399" y="644"/>
                    <a:pt x="3618" y="69"/>
                    <a:pt x="268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1">
              <a:extLst>
                <a:ext uri="{FF2B5EF4-FFF2-40B4-BE49-F238E27FC236}">
                  <a16:creationId xmlns:a16="http://schemas.microsoft.com/office/drawing/2014/main" id="{417B46FA-049C-7657-BCE3-857DFCE2F8F5}"/>
                </a:ext>
              </a:extLst>
            </p:cNvPr>
            <p:cNvSpPr/>
            <p:nvPr/>
          </p:nvSpPr>
          <p:spPr>
            <a:xfrm>
              <a:off x="7603661" y="4247340"/>
              <a:ext cx="348859" cy="345646"/>
            </a:xfrm>
            <a:custGeom>
              <a:avLst/>
              <a:gdLst/>
              <a:ahLst/>
              <a:cxnLst/>
              <a:rect l="l" t="t" r="r" b="b"/>
              <a:pathLst>
                <a:path w="3583" h="3550" extrusionOk="0">
                  <a:moveTo>
                    <a:pt x="1787" y="0"/>
                  </a:moveTo>
                  <a:cubicBezTo>
                    <a:pt x="1323" y="0"/>
                    <a:pt x="928" y="180"/>
                    <a:pt x="644" y="464"/>
                  </a:cubicBezTo>
                  <a:cubicBezTo>
                    <a:pt x="361" y="713"/>
                    <a:pt x="146" y="1040"/>
                    <a:pt x="69" y="1400"/>
                  </a:cubicBezTo>
                  <a:lnTo>
                    <a:pt x="69" y="1435"/>
                  </a:lnTo>
                  <a:cubicBezTo>
                    <a:pt x="34" y="1504"/>
                    <a:pt x="34" y="1615"/>
                    <a:pt x="34" y="1684"/>
                  </a:cubicBezTo>
                  <a:cubicBezTo>
                    <a:pt x="0" y="2114"/>
                    <a:pt x="146" y="2543"/>
                    <a:pt x="395" y="2861"/>
                  </a:cubicBezTo>
                  <a:cubicBezTo>
                    <a:pt x="610" y="3119"/>
                    <a:pt x="859" y="3334"/>
                    <a:pt x="1186" y="3437"/>
                  </a:cubicBezTo>
                  <a:cubicBezTo>
                    <a:pt x="1289" y="3471"/>
                    <a:pt x="1400" y="3505"/>
                    <a:pt x="1504" y="3505"/>
                  </a:cubicBezTo>
                  <a:cubicBezTo>
                    <a:pt x="1572" y="3548"/>
                    <a:pt x="1650" y="3548"/>
                    <a:pt x="1718" y="3548"/>
                  </a:cubicBezTo>
                  <a:cubicBezTo>
                    <a:pt x="1740" y="3549"/>
                    <a:pt x="1761" y="3549"/>
                    <a:pt x="1782" y="3549"/>
                  </a:cubicBezTo>
                  <a:cubicBezTo>
                    <a:pt x="2725" y="3549"/>
                    <a:pt x="3507" y="2806"/>
                    <a:pt x="3583" y="1864"/>
                  </a:cubicBezTo>
                  <a:cubicBezTo>
                    <a:pt x="3583" y="1753"/>
                    <a:pt x="3583" y="1684"/>
                    <a:pt x="3548" y="1615"/>
                  </a:cubicBezTo>
                  <a:cubicBezTo>
                    <a:pt x="3548" y="1538"/>
                    <a:pt x="3548" y="1469"/>
                    <a:pt x="3505" y="1400"/>
                  </a:cubicBezTo>
                  <a:cubicBezTo>
                    <a:pt x="3505" y="1323"/>
                    <a:pt x="3471" y="1220"/>
                    <a:pt x="3437" y="1143"/>
                  </a:cubicBezTo>
                  <a:cubicBezTo>
                    <a:pt x="3437" y="1108"/>
                    <a:pt x="3402" y="1074"/>
                    <a:pt x="3402" y="1040"/>
                  </a:cubicBezTo>
                  <a:cubicBezTo>
                    <a:pt x="3153" y="464"/>
                    <a:pt x="2577" y="69"/>
                    <a:pt x="19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1">
              <a:extLst>
                <a:ext uri="{FF2B5EF4-FFF2-40B4-BE49-F238E27FC236}">
                  <a16:creationId xmlns:a16="http://schemas.microsoft.com/office/drawing/2014/main" id="{B8D6BA0A-10E1-FBA0-E570-2EFE25E8CF5C}"/>
                </a:ext>
              </a:extLst>
            </p:cNvPr>
            <p:cNvSpPr/>
            <p:nvPr/>
          </p:nvSpPr>
          <p:spPr>
            <a:xfrm>
              <a:off x="6707713" y="3177399"/>
              <a:ext cx="450118" cy="446419"/>
            </a:xfrm>
            <a:custGeom>
              <a:avLst/>
              <a:gdLst/>
              <a:ahLst/>
              <a:cxnLst/>
              <a:rect l="l" t="t" r="r" b="b"/>
              <a:pathLst>
                <a:path w="4623" h="4585" extrusionOk="0">
                  <a:moveTo>
                    <a:pt x="2295" y="1"/>
                  </a:moveTo>
                  <a:cubicBezTo>
                    <a:pt x="1719" y="35"/>
                    <a:pt x="1186" y="250"/>
                    <a:pt x="791" y="576"/>
                  </a:cubicBezTo>
                  <a:cubicBezTo>
                    <a:pt x="430" y="894"/>
                    <a:pt x="181" y="1324"/>
                    <a:pt x="78" y="1822"/>
                  </a:cubicBezTo>
                  <a:lnTo>
                    <a:pt x="78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508" y="3686"/>
                  </a:cubicBezTo>
                  <a:cubicBezTo>
                    <a:pt x="757" y="4047"/>
                    <a:pt x="1109" y="4296"/>
                    <a:pt x="1538" y="4442"/>
                  </a:cubicBezTo>
                  <a:cubicBezTo>
                    <a:pt x="1650" y="4511"/>
                    <a:pt x="1796" y="4546"/>
                    <a:pt x="1934" y="4546"/>
                  </a:cubicBezTo>
                  <a:cubicBezTo>
                    <a:pt x="2045" y="4580"/>
                    <a:pt x="2114" y="4580"/>
                    <a:pt x="2226" y="4580"/>
                  </a:cubicBezTo>
                  <a:cubicBezTo>
                    <a:pt x="2272" y="4583"/>
                    <a:pt x="2319" y="4584"/>
                    <a:pt x="2365" y="4584"/>
                  </a:cubicBezTo>
                  <a:cubicBezTo>
                    <a:pt x="3550" y="4584"/>
                    <a:pt x="4548" y="3638"/>
                    <a:pt x="4623" y="2398"/>
                  </a:cubicBezTo>
                  <a:cubicBezTo>
                    <a:pt x="4623" y="2295"/>
                    <a:pt x="4623" y="2183"/>
                    <a:pt x="4588" y="2080"/>
                  </a:cubicBezTo>
                  <a:cubicBezTo>
                    <a:pt x="4588" y="1968"/>
                    <a:pt x="4588" y="1899"/>
                    <a:pt x="4545" y="1788"/>
                  </a:cubicBezTo>
                  <a:cubicBezTo>
                    <a:pt x="4511" y="1685"/>
                    <a:pt x="4511" y="1573"/>
                    <a:pt x="4477" y="1504"/>
                  </a:cubicBezTo>
                  <a:cubicBezTo>
                    <a:pt x="4442" y="1435"/>
                    <a:pt x="4408" y="1392"/>
                    <a:pt x="4408" y="1324"/>
                  </a:cubicBezTo>
                  <a:cubicBezTo>
                    <a:pt x="4047" y="611"/>
                    <a:pt x="3334" y="69"/>
                    <a:pt x="2509" y="35"/>
                  </a:cubicBezTo>
                  <a:lnTo>
                    <a:pt x="2475" y="35"/>
                  </a:lnTo>
                  <a:cubicBezTo>
                    <a:pt x="2475" y="1"/>
                    <a:pt x="2441" y="1"/>
                    <a:pt x="244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1">
              <a:extLst>
                <a:ext uri="{FF2B5EF4-FFF2-40B4-BE49-F238E27FC236}">
                  <a16:creationId xmlns:a16="http://schemas.microsoft.com/office/drawing/2014/main" id="{4F0BC34C-934D-09B6-D30B-F1BE826FE779}"/>
                </a:ext>
              </a:extLst>
            </p:cNvPr>
            <p:cNvSpPr/>
            <p:nvPr/>
          </p:nvSpPr>
          <p:spPr>
            <a:xfrm>
              <a:off x="7380307" y="2424575"/>
              <a:ext cx="596458" cy="589253"/>
            </a:xfrm>
            <a:custGeom>
              <a:avLst/>
              <a:gdLst/>
              <a:ahLst/>
              <a:cxnLst/>
              <a:rect l="l" t="t" r="r" b="b"/>
              <a:pathLst>
                <a:path w="6126" h="6052" extrusionOk="0">
                  <a:moveTo>
                    <a:pt x="3050" y="0"/>
                  </a:moveTo>
                  <a:cubicBezTo>
                    <a:pt x="2294" y="0"/>
                    <a:pt x="1581" y="284"/>
                    <a:pt x="1074" y="748"/>
                  </a:cubicBezTo>
                  <a:cubicBezTo>
                    <a:pt x="610" y="1177"/>
                    <a:pt x="258" y="1719"/>
                    <a:pt x="112" y="2363"/>
                  </a:cubicBezTo>
                  <a:lnTo>
                    <a:pt x="112" y="2432"/>
                  </a:lnTo>
                  <a:cubicBezTo>
                    <a:pt x="77" y="2578"/>
                    <a:pt x="77" y="2724"/>
                    <a:pt x="43" y="2861"/>
                  </a:cubicBezTo>
                  <a:cubicBezTo>
                    <a:pt x="0" y="3617"/>
                    <a:pt x="258" y="4330"/>
                    <a:pt x="687" y="4872"/>
                  </a:cubicBezTo>
                  <a:cubicBezTo>
                    <a:pt x="1005" y="5301"/>
                    <a:pt x="1469" y="5654"/>
                    <a:pt x="2045" y="5868"/>
                  </a:cubicBezTo>
                  <a:cubicBezTo>
                    <a:pt x="2191" y="5903"/>
                    <a:pt x="2363" y="5980"/>
                    <a:pt x="2578" y="6014"/>
                  </a:cubicBezTo>
                  <a:cubicBezTo>
                    <a:pt x="2689" y="6014"/>
                    <a:pt x="2792" y="6049"/>
                    <a:pt x="2938" y="6049"/>
                  </a:cubicBezTo>
                  <a:cubicBezTo>
                    <a:pt x="2981" y="6051"/>
                    <a:pt x="3023" y="6051"/>
                    <a:pt x="3064" y="6051"/>
                  </a:cubicBezTo>
                  <a:cubicBezTo>
                    <a:pt x="4660" y="6051"/>
                    <a:pt x="6016" y="4786"/>
                    <a:pt x="6091" y="3153"/>
                  </a:cubicBezTo>
                  <a:cubicBezTo>
                    <a:pt x="6126" y="3007"/>
                    <a:pt x="6091" y="2861"/>
                    <a:pt x="6091" y="2724"/>
                  </a:cubicBezTo>
                  <a:cubicBezTo>
                    <a:pt x="6091" y="2578"/>
                    <a:pt x="6057" y="2466"/>
                    <a:pt x="6014" y="2363"/>
                  </a:cubicBezTo>
                  <a:cubicBezTo>
                    <a:pt x="6014" y="2217"/>
                    <a:pt x="5945" y="2080"/>
                    <a:pt x="5911" y="1933"/>
                  </a:cubicBezTo>
                  <a:cubicBezTo>
                    <a:pt x="5877" y="1865"/>
                    <a:pt x="5842" y="1787"/>
                    <a:pt x="5799" y="1719"/>
                  </a:cubicBezTo>
                  <a:cubicBezTo>
                    <a:pt x="5370" y="791"/>
                    <a:pt x="4442" y="69"/>
                    <a:pt x="32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0000">
                  <a:schemeClr val="accent4"/>
                </a:gs>
                <a:gs pos="100000">
                  <a:schemeClr val="accent6"/>
                </a:gs>
              </a:gsLst>
              <a:lin ang="18900732" scaled="0"/>
            </a:gradFill>
            <a:ln>
              <a:noFill/>
            </a:ln>
            <a:effectLst>
              <a:outerShdw blurRad="242888" dist="76200" dir="9720000" algn="bl" rotWithShape="0">
                <a:schemeClr val="accent2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4491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Pipeline Overview</a:t>
            </a:r>
          </a:p>
        </p:txBody>
      </p:sp>
      <p:sp>
        <p:nvSpPr>
          <p:cNvPr id="842" name="Google Shape;842;p58"/>
          <p:cNvSpPr txBox="1"/>
          <p:nvPr/>
        </p:nvSpPr>
        <p:spPr>
          <a:xfrm>
            <a:off x="780600" y="1532108"/>
            <a:ext cx="1265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Step 01</a:t>
            </a:r>
            <a:endParaRPr sz="2400" b="1" dirty="0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3" name="Google Shape;843;p58"/>
          <p:cNvSpPr txBox="1"/>
          <p:nvPr/>
        </p:nvSpPr>
        <p:spPr>
          <a:xfrm>
            <a:off x="728400" y="325260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Neptune is very far away from Earth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4" name="Google Shape;844;p58"/>
          <p:cNvSpPr txBox="1"/>
          <p:nvPr/>
        </p:nvSpPr>
        <p:spPr>
          <a:xfrm>
            <a:off x="2879541" y="1532108"/>
            <a:ext cx="1265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Step 02</a:t>
            </a:r>
            <a:endParaRPr sz="2400" b="1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5" name="Google Shape;845;p58"/>
          <p:cNvSpPr txBox="1"/>
          <p:nvPr/>
        </p:nvSpPr>
        <p:spPr>
          <a:xfrm>
            <a:off x="2827046" y="325260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It’s composed of hydrogen and helium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6" name="Google Shape;846;p58"/>
          <p:cNvSpPr txBox="1"/>
          <p:nvPr/>
        </p:nvSpPr>
        <p:spPr>
          <a:xfrm>
            <a:off x="6956950" y="3252600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Mercury is the closest object to the Sun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7" name="Google Shape;847;p58"/>
          <p:cNvSpPr txBox="1"/>
          <p:nvPr/>
        </p:nvSpPr>
        <p:spPr>
          <a:xfrm>
            <a:off x="7010928" y="1532108"/>
            <a:ext cx="1265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Step 04</a:t>
            </a:r>
            <a:endParaRPr sz="2400" b="1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8" name="Google Shape;848;p58"/>
          <p:cNvSpPr txBox="1"/>
          <p:nvPr/>
        </p:nvSpPr>
        <p:spPr>
          <a:xfrm>
            <a:off x="4971777" y="1532100"/>
            <a:ext cx="12657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rPr>
              <a:t>Step 03</a:t>
            </a:r>
            <a:endParaRPr sz="2400" b="1">
              <a:solidFill>
                <a:schemeClr val="lt2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849" name="Google Shape;849;p58"/>
          <p:cNvSpPr txBox="1"/>
          <p:nvPr/>
        </p:nvSpPr>
        <p:spPr>
          <a:xfrm>
            <a:off x="4918988" y="3252599"/>
            <a:ext cx="13701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Despite being red, Mars is a cold place</a:t>
            </a:r>
            <a:endParaRPr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0" name="Google Shape;850;p58"/>
          <p:cNvSpPr/>
          <p:nvPr/>
        </p:nvSpPr>
        <p:spPr>
          <a:xfrm>
            <a:off x="1053150" y="2476188"/>
            <a:ext cx="720600" cy="72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chemeClr val="accen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58"/>
          <p:cNvSpPr/>
          <p:nvPr/>
        </p:nvSpPr>
        <p:spPr>
          <a:xfrm>
            <a:off x="3151788" y="2476188"/>
            <a:ext cx="720600" cy="72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chemeClr val="accen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58"/>
          <p:cNvSpPr/>
          <p:nvPr/>
        </p:nvSpPr>
        <p:spPr>
          <a:xfrm>
            <a:off x="5250425" y="2476188"/>
            <a:ext cx="720600" cy="72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chemeClr val="accen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58"/>
          <p:cNvSpPr/>
          <p:nvPr/>
        </p:nvSpPr>
        <p:spPr>
          <a:xfrm>
            <a:off x="7349063" y="2476188"/>
            <a:ext cx="720600" cy="720600"/>
          </a:xfrm>
          <a:prstGeom prst="ellipse">
            <a:avLst/>
          </a:prstGeom>
          <a:gradFill>
            <a:gsLst>
              <a:gs pos="0">
                <a:schemeClr val="accent1"/>
              </a:gs>
              <a:gs pos="52000">
                <a:schemeClr val="accent2"/>
              </a:gs>
              <a:gs pos="100000">
                <a:schemeClr val="dk2"/>
              </a:gs>
            </a:gsLst>
            <a:lin ang="189007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54" name="Google Shape;854;p58"/>
          <p:cNvCxnSpPr>
            <a:cxnSpLocks/>
            <a:stCxn id="850" idx="6"/>
            <a:endCxn id="851" idx="2"/>
          </p:cNvCxnSpPr>
          <p:nvPr/>
        </p:nvCxnSpPr>
        <p:spPr>
          <a:xfrm>
            <a:off x="1773750" y="2836488"/>
            <a:ext cx="1377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5" name="Google Shape;855;p58"/>
          <p:cNvCxnSpPr>
            <a:cxnSpLocks/>
            <a:stCxn id="851" idx="6"/>
            <a:endCxn id="852" idx="2"/>
          </p:cNvCxnSpPr>
          <p:nvPr/>
        </p:nvCxnSpPr>
        <p:spPr>
          <a:xfrm>
            <a:off x="3872388" y="2836488"/>
            <a:ext cx="1377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6" name="Google Shape;856;p58"/>
          <p:cNvCxnSpPr>
            <a:cxnSpLocks/>
            <a:stCxn id="852" idx="6"/>
            <a:endCxn id="853" idx="2"/>
          </p:cNvCxnSpPr>
          <p:nvPr/>
        </p:nvCxnSpPr>
        <p:spPr>
          <a:xfrm>
            <a:off x="5971025" y="2836488"/>
            <a:ext cx="1377900" cy="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Google Shape;962;p63"/>
          <p:cNvGrpSpPr/>
          <p:nvPr/>
        </p:nvGrpSpPr>
        <p:grpSpPr>
          <a:xfrm>
            <a:off x="2793076" y="4247804"/>
            <a:ext cx="3000450" cy="843370"/>
            <a:chOff x="1297990" y="3126391"/>
            <a:chExt cx="6896660" cy="2017099"/>
          </a:xfrm>
        </p:grpSpPr>
        <p:sp>
          <p:nvSpPr>
            <p:cNvPr id="963" name="Google Shape;963;p63"/>
            <p:cNvSpPr/>
            <p:nvPr/>
          </p:nvSpPr>
          <p:spPr>
            <a:xfrm rot="-3136862">
              <a:off x="3003030" y="3887821"/>
              <a:ext cx="238632" cy="774748"/>
            </a:xfrm>
            <a:custGeom>
              <a:avLst/>
              <a:gdLst/>
              <a:ahLst/>
              <a:cxnLst/>
              <a:rect l="l" t="t" r="r" b="b"/>
              <a:pathLst>
                <a:path w="2149" h="6977" extrusionOk="0">
                  <a:moveTo>
                    <a:pt x="929" y="0"/>
                  </a:moveTo>
                  <a:lnTo>
                    <a:pt x="1" y="6804"/>
                  </a:lnTo>
                  <a:lnTo>
                    <a:pt x="1212" y="6976"/>
                  </a:lnTo>
                  <a:lnTo>
                    <a:pt x="2149" y="180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63"/>
            <p:cNvSpPr/>
            <p:nvPr/>
          </p:nvSpPr>
          <p:spPr>
            <a:xfrm rot="-1588203">
              <a:off x="3589847" y="4122833"/>
              <a:ext cx="826269" cy="326355"/>
            </a:xfrm>
            <a:custGeom>
              <a:avLst/>
              <a:gdLst/>
              <a:ahLst/>
              <a:cxnLst/>
              <a:rect l="l" t="t" r="r" b="b"/>
              <a:pathLst>
                <a:path w="7441" h="2939" extrusionOk="0">
                  <a:moveTo>
                    <a:pt x="7157" y="1"/>
                  </a:moveTo>
                  <a:lnTo>
                    <a:pt x="1" y="2002"/>
                  </a:lnTo>
                  <a:lnTo>
                    <a:pt x="250" y="2939"/>
                  </a:lnTo>
                  <a:lnTo>
                    <a:pt x="7441" y="928"/>
                  </a:lnTo>
                  <a:lnTo>
                    <a:pt x="7157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63"/>
            <p:cNvSpPr/>
            <p:nvPr/>
          </p:nvSpPr>
          <p:spPr>
            <a:xfrm rot="-1588203">
              <a:off x="3213569" y="4258285"/>
              <a:ext cx="763308" cy="754646"/>
            </a:xfrm>
            <a:custGeom>
              <a:avLst/>
              <a:gdLst/>
              <a:ahLst/>
              <a:cxnLst/>
              <a:rect l="l" t="t" r="r" b="b"/>
              <a:pathLst>
                <a:path w="6874" h="6796" extrusionOk="0">
                  <a:moveTo>
                    <a:pt x="3437" y="0"/>
                  </a:moveTo>
                  <a:cubicBezTo>
                    <a:pt x="1538" y="0"/>
                    <a:pt x="0" y="1504"/>
                    <a:pt x="0" y="3394"/>
                  </a:cubicBezTo>
                  <a:cubicBezTo>
                    <a:pt x="0" y="5258"/>
                    <a:pt x="1538" y="6796"/>
                    <a:pt x="3437" y="6796"/>
                  </a:cubicBezTo>
                  <a:cubicBezTo>
                    <a:pt x="5336" y="6796"/>
                    <a:pt x="6873" y="5258"/>
                    <a:pt x="6873" y="3394"/>
                  </a:cubicBezTo>
                  <a:cubicBezTo>
                    <a:pt x="6873" y="1504"/>
                    <a:pt x="5336" y="0"/>
                    <a:pt x="343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63"/>
            <p:cNvSpPr/>
            <p:nvPr/>
          </p:nvSpPr>
          <p:spPr>
            <a:xfrm rot="-3136862">
              <a:off x="2197209" y="3329846"/>
              <a:ext cx="1001832" cy="993170"/>
            </a:xfrm>
            <a:custGeom>
              <a:avLst/>
              <a:gdLst/>
              <a:ahLst/>
              <a:cxnLst/>
              <a:rect l="l" t="t" r="r" b="b"/>
              <a:pathLst>
                <a:path w="9022" h="8944" extrusionOk="0">
                  <a:moveTo>
                    <a:pt x="4511" y="0"/>
                  </a:moveTo>
                  <a:cubicBezTo>
                    <a:pt x="2037" y="0"/>
                    <a:pt x="0" y="2002"/>
                    <a:pt x="0" y="4476"/>
                  </a:cubicBezTo>
                  <a:cubicBezTo>
                    <a:pt x="0" y="6942"/>
                    <a:pt x="2037" y="8944"/>
                    <a:pt x="4511" y="8944"/>
                  </a:cubicBezTo>
                  <a:cubicBezTo>
                    <a:pt x="7011" y="8944"/>
                    <a:pt x="9021" y="6942"/>
                    <a:pt x="9021" y="4476"/>
                  </a:cubicBezTo>
                  <a:cubicBezTo>
                    <a:pt x="9021" y="2002"/>
                    <a:pt x="7011" y="0"/>
                    <a:pt x="451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63"/>
            <p:cNvSpPr/>
            <p:nvPr/>
          </p:nvSpPr>
          <p:spPr>
            <a:xfrm rot="-3136862">
              <a:off x="1967820" y="3806086"/>
              <a:ext cx="541113" cy="375215"/>
            </a:xfrm>
            <a:custGeom>
              <a:avLst/>
              <a:gdLst/>
              <a:ahLst/>
              <a:cxnLst/>
              <a:rect l="l" t="t" r="r" b="b"/>
              <a:pathLst>
                <a:path w="4873" h="3379" extrusionOk="0">
                  <a:moveTo>
                    <a:pt x="611" y="1"/>
                  </a:moveTo>
                  <a:lnTo>
                    <a:pt x="1" y="1075"/>
                  </a:lnTo>
                  <a:lnTo>
                    <a:pt x="3833" y="3291"/>
                  </a:lnTo>
                  <a:cubicBezTo>
                    <a:pt x="3938" y="3351"/>
                    <a:pt x="4048" y="3379"/>
                    <a:pt x="4155" y="3379"/>
                  </a:cubicBezTo>
                  <a:cubicBezTo>
                    <a:pt x="4370" y="3379"/>
                    <a:pt x="4571" y="3266"/>
                    <a:pt x="4692" y="3076"/>
                  </a:cubicBezTo>
                  <a:cubicBezTo>
                    <a:pt x="4872" y="2793"/>
                    <a:pt x="4760" y="2398"/>
                    <a:pt x="4477" y="2217"/>
                  </a:cubicBezTo>
                  <a:lnTo>
                    <a:pt x="611" y="1"/>
                  </a:lnTo>
                  <a:close/>
                </a:path>
              </a:pathLst>
            </a:custGeom>
            <a:solidFill>
              <a:srgbClr val="3127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63"/>
            <p:cNvSpPr/>
            <p:nvPr/>
          </p:nvSpPr>
          <p:spPr>
            <a:xfrm rot="-3136862">
              <a:off x="1439832" y="3827436"/>
              <a:ext cx="711898" cy="708011"/>
            </a:xfrm>
            <a:custGeom>
              <a:avLst/>
              <a:gdLst/>
              <a:ahLst/>
              <a:cxnLst/>
              <a:rect l="l" t="t" r="r" b="b"/>
              <a:pathLst>
                <a:path w="6411" h="6376" extrusionOk="0">
                  <a:moveTo>
                    <a:pt x="3223" y="1"/>
                  </a:moveTo>
                  <a:cubicBezTo>
                    <a:pt x="1427" y="1"/>
                    <a:pt x="1" y="1435"/>
                    <a:pt x="1" y="3188"/>
                  </a:cubicBezTo>
                  <a:cubicBezTo>
                    <a:pt x="1" y="4975"/>
                    <a:pt x="1427" y="6376"/>
                    <a:pt x="3223" y="6376"/>
                  </a:cubicBezTo>
                  <a:cubicBezTo>
                    <a:pt x="4975" y="6376"/>
                    <a:pt x="6410" y="4975"/>
                    <a:pt x="6410" y="3188"/>
                  </a:cubicBezTo>
                  <a:cubicBezTo>
                    <a:pt x="6410" y="1435"/>
                    <a:pt x="4975" y="1"/>
                    <a:pt x="32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732" scaled="0"/>
            </a:gradFill>
            <a:ln>
              <a:noFill/>
            </a:ln>
            <a:effectLst>
              <a:outerShdw blurRad="85725" dist="57150" dir="8280000" algn="bl" rotWithShape="0">
                <a:schemeClr val="accent1">
                  <a:alpha val="3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63"/>
            <p:cNvSpPr/>
            <p:nvPr/>
          </p:nvSpPr>
          <p:spPr>
            <a:xfrm rot="-5400000">
              <a:off x="6169350" y="3680915"/>
              <a:ext cx="473747" cy="648716"/>
            </a:xfrm>
            <a:custGeom>
              <a:avLst/>
              <a:gdLst/>
              <a:ahLst/>
              <a:cxnLst/>
              <a:rect l="l" t="t" r="r" b="b"/>
              <a:pathLst>
                <a:path w="7630" h="10448" extrusionOk="0">
                  <a:moveTo>
                    <a:pt x="1685" y="1"/>
                  </a:moveTo>
                  <a:lnTo>
                    <a:pt x="1" y="1074"/>
                  </a:lnTo>
                  <a:lnTo>
                    <a:pt x="5946" y="10448"/>
                  </a:lnTo>
                  <a:lnTo>
                    <a:pt x="7630" y="9374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63"/>
            <p:cNvSpPr/>
            <p:nvPr/>
          </p:nvSpPr>
          <p:spPr>
            <a:xfrm rot="-5400000">
              <a:off x="5250555" y="3559530"/>
              <a:ext cx="495602" cy="677526"/>
            </a:xfrm>
            <a:custGeom>
              <a:avLst/>
              <a:gdLst/>
              <a:ahLst/>
              <a:cxnLst/>
              <a:rect l="l" t="t" r="r" b="b"/>
              <a:pathLst>
                <a:path w="7982" h="10912" extrusionOk="0">
                  <a:moveTo>
                    <a:pt x="6693" y="0"/>
                  </a:moveTo>
                  <a:lnTo>
                    <a:pt x="0" y="10052"/>
                  </a:lnTo>
                  <a:lnTo>
                    <a:pt x="1289" y="10911"/>
                  </a:lnTo>
                  <a:lnTo>
                    <a:pt x="7982" y="859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63"/>
            <p:cNvSpPr/>
            <p:nvPr/>
          </p:nvSpPr>
          <p:spPr>
            <a:xfrm rot="-5400000">
              <a:off x="5498289" y="3798261"/>
              <a:ext cx="884534" cy="878077"/>
            </a:xfrm>
            <a:custGeom>
              <a:avLst/>
              <a:gdLst/>
              <a:ahLst/>
              <a:cxnLst/>
              <a:rect l="l" t="t" r="r" b="b"/>
              <a:pathLst>
                <a:path w="14246" h="14142" extrusionOk="0">
                  <a:moveTo>
                    <a:pt x="7123" y="0"/>
                  </a:moveTo>
                  <a:cubicBezTo>
                    <a:pt x="3180" y="0"/>
                    <a:pt x="1" y="3188"/>
                    <a:pt x="1" y="7088"/>
                  </a:cubicBezTo>
                  <a:cubicBezTo>
                    <a:pt x="1" y="10989"/>
                    <a:pt x="3180" y="14142"/>
                    <a:pt x="7123" y="14142"/>
                  </a:cubicBezTo>
                  <a:cubicBezTo>
                    <a:pt x="11058" y="14142"/>
                    <a:pt x="14245" y="10989"/>
                    <a:pt x="14245" y="7088"/>
                  </a:cubicBezTo>
                  <a:cubicBezTo>
                    <a:pt x="14245" y="3188"/>
                    <a:pt x="11058" y="0"/>
                    <a:pt x="7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63"/>
            <p:cNvSpPr/>
            <p:nvPr/>
          </p:nvSpPr>
          <p:spPr>
            <a:xfrm rot="-5400000">
              <a:off x="6523008" y="3251502"/>
              <a:ext cx="855724" cy="849267"/>
            </a:xfrm>
            <a:custGeom>
              <a:avLst/>
              <a:gdLst/>
              <a:ahLst/>
              <a:cxnLst/>
              <a:rect l="l" t="t" r="r" b="b"/>
              <a:pathLst>
                <a:path w="13782" h="13678" extrusionOk="0">
                  <a:moveTo>
                    <a:pt x="6874" y="0"/>
                  </a:moveTo>
                  <a:cubicBezTo>
                    <a:pt x="3077" y="0"/>
                    <a:pt x="1" y="3076"/>
                    <a:pt x="1" y="6839"/>
                  </a:cubicBezTo>
                  <a:cubicBezTo>
                    <a:pt x="1" y="10636"/>
                    <a:pt x="3077" y="13678"/>
                    <a:pt x="6874" y="13678"/>
                  </a:cubicBezTo>
                  <a:cubicBezTo>
                    <a:pt x="10706" y="13678"/>
                    <a:pt x="13781" y="10636"/>
                    <a:pt x="13781" y="6839"/>
                  </a:cubicBezTo>
                  <a:cubicBezTo>
                    <a:pt x="13781" y="3076"/>
                    <a:pt x="10706" y="0"/>
                    <a:pt x="687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63"/>
            <p:cNvSpPr/>
            <p:nvPr/>
          </p:nvSpPr>
          <p:spPr>
            <a:xfrm rot="-5400000">
              <a:off x="4774672" y="3355224"/>
              <a:ext cx="595940" cy="591159"/>
            </a:xfrm>
            <a:custGeom>
              <a:avLst/>
              <a:gdLst/>
              <a:ahLst/>
              <a:cxnLst/>
              <a:rect l="l" t="t" r="r" b="b"/>
              <a:pathLst>
                <a:path w="9598" h="9521" extrusionOk="0">
                  <a:moveTo>
                    <a:pt x="4804" y="1"/>
                  </a:moveTo>
                  <a:cubicBezTo>
                    <a:pt x="2149" y="1"/>
                    <a:pt x="1" y="2149"/>
                    <a:pt x="1" y="4761"/>
                  </a:cubicBezTo>
                  <a:cubicBezTo>
                    <a:pt x="1" y="7407"/>
                    <a:pt x="2149" y="9520"/>
                    <a:pt x="4804" y="9520"/>
                  </a:cubicBezTo>
                  <a:cubicBezTo>
                    <a:pt x="7450" y="9520"/>
                    <a:pt x="9598" y="7407"/>
                    <a:pt x="9598" y="4761"/>
                  </a:cubicBezTo>
                  <a:cubicBezTo>
                    <a:pt x="9598" y="2149"/>
                    <a:pt x="7450" y="1"/>
                    <a:pt x="48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63"/>
            <p:cNvSpPr/>
            <p:nvPr/>
          </p:nvSpPr>
          <p:spPr>
            <a:xfrm rot="-5400000">
              <a:off x="4584246" y="3589925"/>
              <a:ext cx="264690" cy="465799"/>
            </a:xfrm>
            <a:custGeom>
              <a:avLst/>
              <a:gdLst/>
              <a:ahLst/>
              <a:cxnLst/>
              <a:rect l="l" t="t" r="r" b="b"/>
              <a:pathLst>
                <a:path w="4263" h="7502" extrusionOk="0">
                  <a:moveTo>
                    <a:pt x="1178" y="1"/>
                  </a:moveTo>
                  <a:lnTo>
                    <a:pt x="1" y="533"/>
                  </a:lnTo>
                  <a:lnTo>
                    <a:pt x="2896" y="7089"/>
                  </a:lnTo>
                  <a:cubicBezTo>
                    <a:pt x="3030" y="7357"/>
                    <a:pt x="3264" y="7502"/>
                    <a:pt x="3524" y="7502"/>
                  </a:cubicBezTo>
                  <a:cubicBezTo>
                    <a:pt x="3613" y="7502"/>
                    <a:pt x="3706" y="7485"/>
                    <a:pt x="3798" y="7449"/>
                  </a:cubicBezTo>
                  <a:cubicBezTo>
                    <a:pt x="4116" y="7269"/>
                    <a:pt x="4262" y="6874"/>
                    <a:pt x="4116" y="6547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63"/>
            <p:cNvSpPr/>
            <p:nvPr/>
          </p:nvSpPr>
          <p:spPr>
            <a:xfrm rot="2248098">
              <a:off x="7063793" y="3766396"/>
              <a:ext cx="487119" cy="199629"/>
            </a:xfrm>
            <a:custGeom>
              <a:avLst/>
              <a:gdLst/>
              <a:ahLst/>
              <a:cxnLst/>
              <a:rect l="l" t="t" r="r" b="b"/>
              <a:pathLst>
                <a:path w="7845" h="3215" extrusionOk="0">
                  <a:moveTo>
                    <a:pt x="7484" y="1"/>
                  </a:moveTo>
                  <a:lnTo>
                    <a:pt x="576" y="1934"/>
                  </a:lnTo>
                  <a:cubicBezTo>
                    <a:pt x="216" y="2037"/>
                    <a:pt x="1" y="2398"/>
                    <a:pt x="112" y="2759"/>
                  </a:cubicBezTo>
                  <a:cubicBezTo>
                    <a:pt x="198" y="3022"/>
                    <a:pt x="460" y="3214"/>
                    <a:pt x="752" y="3214"/>
                  </a:cubicBezTo>
                  <a:cubicBezTo>
                    <a:pt x="813" y="3214"/>
                    <a:pt x="875" y="3206"/>
                    <a:pt x="937" y="3188"/>
                  </a:cubicBezTo>
                  <a:lnTo>
                    <a:pt x="7845" y="1289"/>
                  </a:lnTo>
                  <a:lnTo>
                    <a:pt x="74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63"/>
            <p:cNvSpPr/>
            <p:nvPr/>
          </p:nvSpPr>
          <p:spPr>
            <a:xfrm rot="2248098">
              <a:off x="7257262" y="3612660"/>
              <a:ext cx="782122" cy="775726"/>
            </a:xfrm>
            <a:custGeom>
              <a:avLst/>
              <a:gdLst/>
              <a:ahLst/>
              <a:cxnLst/>
              <a:rect l="l" t="t" r="r" b="b"/>
              <a:pathLst>
                <a:path w="12596" h="12493" extrusionOk="0">
                  <a:moveTo>
                    <a:pt x="6298" y="1"/>
                  </a:moveTo>
                  <a:cubicBezTo>
                    <a:pt x="2827" y="1"/>
                    <a:pt x="1" y="2793"/>
                    <a:pt x="1" y="6264"/>
                  </a:cubicBezTo>
                  <a:cubicBezTo>
                    <a:pt x="1" y="9700"/>
                    <a:pt x="2827" y="12492"/>
                    <a:pt x="6298" y="12492"/>
                  </a:cubicBezTo>
                  <a:cubicBezTo>
                    <a:pt x="9769" y="12492"/>
                    <a:pt x="12596" y="9700"/>
                    <a:pt x="12596" y="6264"/>
                  </a:cubicBezTo>
                  <a:cubicBezTo>
                    <a:pt x="12596" y="2793"/>
                    <a:pt x="9769" y="1"/>
                    <a:pt x="629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63"/>
            <p:cNvSpPr/>
            <p:nvPr/>
          </p:nvSpPr>
          <p:spPr>
            <a:xfrm rot="-5400000">
              <a:off x="4087097" y="3700379"/>
              <a:ext cx="595381" cy="589482"/>
            </a:xfrm>
            <a:custGeom>
              <a:avLst/>
              <a:gdLst/>
              <a:ahLst/>
              <a:cxnLst/>
              <a:rect l="l" t="t" r="r" b="b"/>
              <a:pathLst>
                <a:path w="9589" h="9494" extrusionOk="0">
                  <a:moveTo>
                    <a:pt x="4794" y="0"/>
                  </a:moveTo>
                  <a:cubicBezTo>
                    <a:pt x="2148" y="0"/>
                    <a:pt x="0" y="2114"/>
                    <a:pt x="0" y="4768"/>
                  </a:cubicBezTo>
                  <a:cubicBezTo>
                    <a:pt x="0" y="7380"/>
                    <a:pt x="2148" y="9494"/>
                    <a:pt x="4794" y="9494"/>
                  </a:cubicBezTo>
                  <a:cubicBezTo>
                    <a:pt x="7441" y="9494"/>
                    <a:pt x="9588" y="7380"/>
                    <a:pt x="9588" y="4768"/>
                  </a:cubicBezTo>
                  <a:cubicBezTo>
                    <a:pt x="9588" y="2114"/>
                    <a:pt x="7441" y="0"/>
                    <a:pt x="479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341007D-4600-6816-0447-544C44ADFA8B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Limitations &amp; Future Works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8A6E28-E0A8-A49A-09D0-FBF669663E4E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>
          <a:extLst>
            <a:ext uri="{FF2B5EF4-FFF2-40B4-BE49-F238E27FC236}">
              <a16:creationId xmlns:a16="http://schemas.microsoft.com/office/drawing/2014/main" id="{390DAE5C-C840-F104-A019-15FF65620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1059;p68">
            <a:extLst>
              <a:ext uri="{FF2B5EF4-FFF2-40B4-BE49-F238E27FC236}">
                <a16:creationId xmlns:a16="http://schemas.microsoft.com/office/drawing/2014/main" id="{511567D9-0350-6EAC-9D66-2BD3F22BF38A}"/>
              </a:ext>
            </a:extLst>
          </p:cNvPr>
          <p:cNvSpPr txBox="1">
            <a:spLocks/>
          </p:cNvSpPr>
          <p:nvPr/>
        </p:nvSpPr>
        <p:spPr>
          <a:xfrm>
            <a:off x="2925645" y="3041211"/>
            <a:ext cx="3977068" cy="148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Do you have any questions?</a:t>
            </a:r>
          </a:p>
          <a:p>
            <a:pPr marL="0" indent="0">
              <a:buFont typeface="Open Sans"/>
              <a:buNone/>
            </a:pPr>
            <a:endParaRPr lang="en-US" b="1" dirty="0"/>
          </a:p>
          <a:p>
            <a:pPr marL="0" indent="0">
              <a:buFont typeface="Open Sans"/>
              <a:buNone/>
            </a:pPr>
            <a:r>
              <a:rPr lang="en-US" b="1" dirty="0"/>
              <a:t>Feel free to ask us</a:t>
            </a:r>
          </a:p>
          <a:p>
            <a:pPr marL="0" indent="0">
              <a:buFont typeface="Open Sans"/>
              <a:buNone/>
            </a:pPr>
            <a:endParaRPr lang="en-US" b="1" dirty="0"/>
          </a:p>
          <a:p>
            <a:pPr marL="0" indent="0">
              <a:buFont typeface="Open Sans"/>
              <a:buNone/>
            </a:pPr>
            <a:r>
              <a:rPr lang="en-US" b="1" dirty="0"/>
              <a:t>Contact s230004040@mail.uic.edu.cn</a:t>
            </a:r>
          </a:p>
        </p:txBody>
      </p:sp>
      <p:sp>
        <p:nvSpPr>
          <p:cNvPr id="1000" name="Google Shape;1074;p68">
            <a:extLst>
              <a:ext uri="{FF2B5EF4-FFF2-40B4-BE49-F238E27FC236}">
                <a16:creationId xmlns:a16="http://schemas.microsoft.com/office/drawing/2014/main" id="{E8949F6B-1DAA-56E8-7499-0B5BA5877E62}"/>
              </a:ext>
            </a:extLst>
          </p:cNvPr>
          <p:cNvSpPr txBox="1">
            <a:spLocks/>
          </p:cNvSpPr>
          <p:nvPr/>
        </p:nvSpPr>
        <p:spPr>
          <a:xfrm flipH="1">
            <a:off x="4609165" y="1336964"/>
            <a:ext cx="3852000" cy="133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Ubuntu"/>
              <a:buNone/>
              <a:defRPr sz="7200" b="1" i="0" u="none" strike="noStrike" cap="none">
                <a:solidFill>
                  <a:schemeClr val="lt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Thanks!</a:t>
            </a:r>
          </a:p>
        </p:txBody>
      </p:sp>
      <p:grpSp>
        <p:nvGrpSpPr>
          <p:cNvPr id="1001" name="Google Shape;1075;p68">
            <a:extLst>
              <a:ext uri="{FF2B5EF4-FFF2-40B4-BE49-F238E27FC236}">
                <a16:creationId xmlns:a16="http://schemas.microsoft.com/office/drawing/2014/main" id="{AE5C3305-675F-D514-046E-9C8D5A3BB671}"/>
              </a:ext>
            </a:extLst>
          </p:cNvPr>
          <p:cNvGrpSpPr/>
          <p:nvPr/>
        </p:nvGrpSpPr>
        <p:grpSpPr>
          <a:xfrm rot="8560255">
            <a:off x="-603890" y="124990"/>
            <a:ext cx="6065452" cy="3935419"/>
            <a:chOff x="-48648" y="1212955"/>
            <a:chExt cx="9241311" cy="5995997"/>
          </a:xfrm>
        </p:grpSpPr>
        <p:sp>
          <p:nvSpPr>
            <p:cNvPr id="1002" name="Google Shape;1076;p68">
              <a:extLst>
                <a:ext uri="{FF2B5EF4-FFF2-40B4-BE49-F238E27FC236}">
                  <a16:creationId xmlns:a16="http://schemas.microsoft.com/office/drawing/2014/main" id="{8EA9415D-727F-97E9-90AF-CBCF18720668}"/>
                </a:ext>
              </a:extLst>
            </p:cNvPr>
            <p:cNvSpPr/>
            <p:nvPr/>
          </p:nvSpPr>
          <p:spPr>
            <a:xfrm>
              <a:off x="4473492" y="4875090"/>
              <a:ext cx="566445" cy="557010"/>
            </a:xfrm>
            <a:custGeom>
              <a:avLst/>
              <a:gdLst/>
              <a:ahLst/>
              <a:cxnLst/>
              <a:rect l="l" t="t" r="r" b="b"/>
              <a:pathLst>
                <a:path w="4623" h="4546" extrusionOk="0">
                  <a:moveTo>
                    <a:pt x="2329" y="1"/>
                  </a:moveTo>
                  <a:cubicBezTo>
                    <a:pt x="1040" y="1"/>
                    <a:pt x="1" y="1006"/>
                    <a:pt x="1" y="2260"/>
                  </a:cubicBezTo>
                  <a:cubicBezTo>
                    <a:pt x="1" y="3549"/>
                    <a:pt x="1040" y="4546"/>
                    <a:pt x="2329" y="4546"/>
                  </a:cubicBezTo>
                  <a:cubicBezTo>
                    <a:pt x="3583" y="4546"/>
                    <a:pt x="4623" y="3549"/>
                    <a:pt x="4623" y="2260"/>
                  </a:cubicBezTo>
                  <a:cubicBezTo>
                    <a:pt x="4623" y="1006"/>
                    <a:pt x="3583" y="1"/>
                    <a:pt x="232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77;p68">
              <a:extLst>
                <a:ext uri="{FF2B5EF4-FFF2-40B4-BE49-F238E27FC236}">
                  <a16:creationId xmlns:a16="http://schemas.microsoft.com/office/drawing/2014/main" id="{706267CA-1D4F-5324-F9D4-BEB73551A672}"/>
                </a:ext>
              </a:extLst>
            </p:cNvPr>
            <p:cNvSpPr/>
            <p:nvPr/>
          </p:nvSpPr>
          <p:spPr>
            <a:xfrm>
              <a:off x="4201977" y="5336150"/>
              <a:ext cx="561176" cy="557010"/>
            </a:xfrm>
            <a:custGeom>
              <a:avLst/>
              <a:gdLst/>
              <a:ahLst/>
              <a:cxnLst/>
              <a:rect l="l" t="t" r="r" b="b"/>
              <a:pathLst>
                <a:path w="4580" h="4546" extrusionOk="0">
                  <a:moveTo>
                    <a:pt x="2285" y="1"/>
                  </a:moveTo>
                  <a:cubicBezTo>
                    <a:pt x="997" y="1"/>
                    <a:pt x="0" y="997"/>
                    <a:pt x="0" y="2286"/>
                  </a:cubicBezTo>
                  <a:cubicBezTo>
                    <a:pt x="0" y="3540"/>
                    <a:pt x="997" y="4546"/>
                    <a:pt x="2285" y="4546"/>
                  </a:cubicBezTo>
                  <a:cubicBezTo>
                    <a:pt x="3540" y="4546"/>
                    <a:pt x="4579" y="3540"/>
                    <a:pt x="4579" y="2286"/>
                  </a:cubicBezTo>
                  <a:cubicBezTo>
                    <a:pt x="4579" y="997"/>
                    <a:pt x="3540" y="1"/>
                    <a:pt x="228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78;p68">
              <a:extLst>
                <a:ext uri="{FF2B5EF4-FFF2-40B4-BE49-F238E27FC236}">
                  <a16:creationId xmlns:a16="http://schemas.microsoft.com/office/drawing/2014/main" id="{7532EB54-4171-0FC6-8CBA-A08537B41892}"/>
                </a:ext>
              </a:extLst>
            </p:cNvPr>
            <p:cNvSpPr/>
            <p:nvPr/>
          </p:nvSpPr>
          <p:spPr>
            <a:xfrm>
              <a:off x="3872386" y="5751999"/>
              <a:ext cx="579187" cy="574899"/>
            </a:xfrm>
            <a:custGeom>
              <a:avLst/>
              <a:gdLst/>
              <a:ahLst/>
              <a:cxnLst/>
              <a:rect l="l" t="t" r="r" b="b"/>
              <a:pathLst>
                <a:path w="4727" h="4692" extrusionOk="0">
                  <a:moveTo>
                    <a:pt x="2364" y="0"/>
                  </a:moveTo>
                  <a:cubicBezTo>
                    <a:pt x="1041" y="0"/>
                    <a:pt x="1" y="1040"/>
                    <a:pt x="1" y="2329"/>
                  </a:cubicBezTo>
                  <a:cubicBezTo>
                    <a:pt x="1" y="3652"/>
                    <a:pt x="1041" y="4691"/>
                    <a:pt x="2364" y="4691"/>
                  </a:cubicBezTo>
                  <a:cubicBezTo>
                    <a:pt x="3652" y="4691"/>
                    <a:pt x="4726" y="3652"/>
                    <a:pt x="4726" y="2329"/>
                  </a:cubicBezTo>
                  <a:cubicBezTo>
                    <a:pt x="4726" y="1040"/>
                    <a:pt x="3652" y="0"/>
                    <a:pt x="236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79;p68">
              <a:extLst>
                <a:ext uri="{FF2B5EF4-FFF2-40B4-BE49-F238E27FC236}">
                  <a16:creationId xmlns:a16="http://schemas.microsoft.com/office/drawing/2014/main" id="{F5261E8F-A116-D388-418B-62034D67BE07}"/>
                </a:ext>
              </a:extLst>
            </p:cNvPr>
            <p:cNvSpPr/>
            <p:nvPr/>
          </p:nvSpPr>
          <p:spPr>
            <a:xfrm>
              <a:off x="3429337" y="6094087"/>
              <a:ext cx="579065" cy="574899"/>
            </a:xfrm>
            <a:custGeom>
              <a:avLst/>
              <a:gdLst/>
              <a:ahLst/>
              <a:cxnLst/>
              <a:rect l="l" t="t" r="r" b="b"/>
              <a:pathLst>
                <a:path w="4726" h="4692" extrusionOk="0">
                  <a:moveTo>
                    <a:pt x="2363" y="1"/>
                  </a:moveTo>
                  <a:cubicBezTo>
                    <a:pt x="1040" y="1"/>
                    <a:pt x="0" y="1074"/>
                    <a:pt x="0" y="2363"/>
                  </a:cubicBezTo>
                  <a:cubicBezTo>
                    <a:pt x="0" y="3652"/>
                    <a:pt x="1040" y="4691"/>
                    <a:pt x="2363" y="4691"/>
                  </a:cubicBezTo>
                  <a:cubicBezTo>
                    <a:pt x="3651" y="4691"/>
                    <a:pt x="4725" y="3652"/>
                    <a:pt x="4725" y="2363"/>
                  </a:cubicBezTo>
                  <a:cubicBezTo>
                    <a:pt x="4725" y="1074"/>
                    <a:pt x="3651" y="1"/>
                    <a:pt x="236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80;p68">
              <a:extLst>
                <a:ext uri="{FF2B5EF4-FFF2-40B4-BE49-F238E27FC236}">
                  <a16:creationId xmlns:a16="http://schemas.microsoft.com/office/drawing/2014/main" id="{B32E7312-39FB-546E-B09E-13595CDB35BC}"/>
                </a:ext>
              </a:extLst>
            </p:cNvPr>
            <p:cNvSpPr/>
            <p:nvPr/>
          </p:nvSpPr>
          <p:spPr>
            <a:xfrm>
              <a:off x="2881897" y="6348816"/>
              <a:ext cx="613863" cy="609697"/>
            </a:xfrm>
            <a:custGeom>
              <a:avLst/>
              <a:gdLst/>
              <a:ahLst/>
              <a:cxnLst/>
              <a:rect l="l" t="t" r="r" b="b"/>
              <a:pathLst>
                <a:path w="5010" h="4976" extrusionOk="0">
                  <a:moveTo>
                    <a:pt x="2501" y="1"/>
                  </a:moveTo>
                  <a:cubicBezTo>
                    <a:pt x="1109" y="1"/>
                    <a:pt x="0" y="1109"/>
                    <a:pt x="0" y="2509"/>
                  </a:cubicBezTo>
                  <a:cubicBezTo>
                    <a:pt x="0" y="3867"/>
                    <a:pt x="1109" y="4975"/>
                    <a:pt x="2501" y="4975"/>
                  </a:cubicBezTo>
                  <a:cubicBezTo>
                    <a:pt x="3901" y="4975"/>
                    <a:pt x="5009" y="3867"/>
                    <a:pt x="5009" y="2509"/>
                  </a:cubicBezTo>
                  <a:cubicBezTo>
                    <a:pt x="5009" y="1109"/>
                    <a:pt x="3901" y="1"/>
                    <a:pt x="25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81;p68">
              <a:extLst>
                <a:ext uri="{FF2B5EF4-FFF2-40B4-BE49-F238E27FC236}">
                  <a16:creationId xmlns:a16="http://schemas.microsoft.com/office/drawing/2014/main" id="{C8E77FCF-A27C-8709-6AF2-55ED020CDA4C}"/>
                </a:ext>
              </a:extLst>
            </p:cNvPr>
            <p:cNvSpPr/>
            <p:nvPr/>
          </p:nvSpPr>
          <p:spPr>
            <a:xfrm>
              <a:off x="2359819" y="6555147"/>
              <a:ext cx="561176" cy="557010"/>
            </a:xfrm>
            <a:custGeom>
              <a:avLst/>
              <a:gdLst/>
              <a:ahLst/>
              <a:cxnLst/>
              <a:rect l="l" t="t" r="r" b="b"/>
              <a:pathLst>
                <a:path w="4580" h="4546" extrusionOk="0">
                  <a:moveTo>
                    <a:pt x="2285" y="1"/>
                  </a:moveTo>
                  <a:cubicBezTo>
                    <a:pt x="997" y="1"/>
                    <a:pt x="0" y="1006"/>
                    <a:pt x="0" y="2252"/>
                  </a:cubicBezTo>
                  <a:cubicBezTo>
                    <a:pt x="0" y="3540"/>
                    <a:pt x="997" y="4545"/>
                    <a:pt x="2285" y="4545"/>
                  </a:cubicBezTo>
                  <a:cubicBezTo>
                    <a:pt x="3540" y="4545"/>
                    <a:pt x="4579" y="3540"/>
                    <a:pt x="4579" y="2252"/>
                  </a:cubicBezTo>
                  <a:cubicBezTo>
                    <a:pt x="4579" y="1006"/>
                    <a:pt x="3540" y="1"/>
                    <a:pt x="228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82;p68">
              <a:extLst>
                <a:ext uri="{FF2B5EF4-FFF2-40B4-BE49-F238E27FC236}">
                  <a16:creationId xmlns:a16="http://schemas.microsoft.com/office/drawing/2014/main" id="{A12292DF-83DB-02E8-5429-B962047668F7}"/>
                </a:ext>
              </a:extLst>
            </p:cNvPr>
            <p:cNvSpPr/>
            <p:nvPr/>
          </p:nvSpPr>
          <p:spPr>
            <a:xfrm>
              <a:off x="7416779" y="3660382"/>
              <a:ext cx="653807" cy="649641"/>
            </a:xfrm>
            <a:custGeom>
              <a:avLst/>
              <a:gdLst/>
              <a:ahLst/>
              <a:cxnLst/>
              <a:rect l="l" t="t" r="r" b="b"/>
              <a:pathLst>
                <a:path w="5336" h="5302" extrusionOk="0">
                  <a:moveTo>
                    <a:pt x="2646" y="0"/>
                  </a:moveTo>
                  <a:cubicBezTo>
                    <a:pt x="1177" y="0"/>
                    <a:pt x="0" y="1177"/>
                    <a:pt x="0" y="2646"/>
                  </a:cubicBezTo>
                  <a:cubicBezTo>
                    <a:pt x="0" y="4116"/>
                    <a:pt x="1177" y="5301"/>
                    <a:pt x="2646" y="5301"/>
                  </a:cubicBezTo>
                  <a:cubicBezTo>
                    <a:pt x="4150" y="5301"/>
                    <a:pt x="5335" y="4116"/>
                    <a:pt x="5335" y="2646"/>
                  </a:cubicBezTo>
                  <a:cubicBezTo>
                    <a:pt x="5335" y="1177"/>
                    <a:pt x="4150" y="0"/>
                    <a:pt x="264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83;p68">
              <a:extLst>
                <a:ext uri="{FF2B5EF4-FFF2-40B4-BE49-F238E27FC236}">
                  <a16:creationId xmlns:a16="http://schemas.microsoft.com/office/drawing/2014/main" id="{8D5561B5-C123-515C-DE38-F60E0DE4E62E}"/>
                </a:ext>
              </a:extLst>
            </p:cNvPr>
            <p:cNvSpPr/>
            <p:nvPr/>
          </p:nvSpPr>
          <p:spPr>
            <a:xfrm>
              <a:off x="7228336" y="4120339"/>
              <a:ext cx="701225" cy="693873"/>
            </a:xfrm>
            <a:custGeom>
              <a:avLst/>
              <a:gdLst/>
              <a:ahLst/>
              <a:cxnLst/>
              <a:rect l="l" t="t" r="r" b="b"/>
              <a:pathLst>
                <a:path w="5723" h="5663" extrusionOk="0">
                  <a:moveTo>
                    <a:pt x="2861" y="1"/>
                  </a:moveTo>
                  <a:cubicBezTo>
                    <a:pt x="1289" y="1"/>
                    <a:pt x="0" y="1255"/>
                    <a:pt x="0" y="2836"/>
                  </a:cubicBezTo>
                  <a:cubicBezTo>
                    <a:pt x="0" y="4374"/>
                    <a:pt x="1289" y="5662"/>
                    <a:pt x="2861" y="5662"/>
                  </a:cubicBezTo>
                  <a:cubicBezTo>
                    <a:pt x="4434" y="5662"/>
                    <a:pt x="5722" y="4374"/>
                    <a:pt x="5722" y="2836"/>
                  </a:cubicBezTo>
                  <a:cubicBezTo>
                    <a:pt x="5722" y="1255"/>
                    <a:pt x="4434" y="1"/>
                    <a:pt x="286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84;p68">
              <a:extLst>
                <a:ext uri="{FF2B5EF4-FFF2-40B4-BE49-F238E27FC236}">
                  <a16:creationId xmlns:a16="http://schemas.microsoft.com/office/drawing/2014/main" id="{12A41285-2CFC-2177-3342-42980049B202}"/>
                </a:ext>
              </a:extLst>
            </p:cNvPr>
            <p:cNvSpPr/>
            <p:nvPr/>
          </p:nvSpPr>
          <p:spPr>
            <a:xfrm>
              <a:off x="7495685" y="2989647"/>
              <a:ext cx="623297" cy="619009"/>
            </a:xfrm>
            <a:custGeom>
              <a:avLst/>
              <a:gdLst/>
              <a:ahLst/>
              <a:cxnLst/>
              <a:rect l="l" t="t" r="r" b="b"/>
              <a:pathLst>
                <a:path w="5087" h="5052" extrusionOk="0">
                  <a:moveTo>
                    <a:pt x="2544" y="0"/>
                  </a:moveTo>
                  <a:cubicBezTo>
                    <a:pt x="1143" y="0"/>
                    <a:pt x="1" y="1151"/>
                    <a:pt x="1" y="2543"/>
                  </a:cubicBezTo>
                  <a:cubicBezTo>
                    <a:pt x="1" y="3944"/>
                    <a:pt x="1143" y="5052"/>
                    <a:pt x="2544" y="5052"/>
                  </a:cubicBezTo>
                  <a:cubicBezTo>
                    <a:pt x="3970" y="5052"/>
                    <a:pt x="5087" y="3944"/>
                    <a:pt x="5087" y="2543"/>
                  </a:cubicBezTo>
                  <a:cubicBezTo>
                    <a:pt x="5087" y="1151"/>
                    <a:pt x="3970" y="0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85;p68">
              <a:extLst>
                <a:ext uri="{FF2B5EF4-FFF2-40B4-BE49-F238E27FC236}">
                  <a16:creationId xmlns:a16="http://schemas.microsoft.com/office/drawing/2014/main" id="{0E5804C6-6B24-7FF3-0D91-E542FB884B75}"/>
                </a:ext>
              </a:extLst>
            </p:cNvPr>
            <p:cNvSpPr/>
            <p:nvPr/>
          </p:nvSpPr>
          <p:spPr>
            <a:xfrm>
              <a:off x="7412491" y="1370766"/>
              <a:ext cx="490723" cy="495991"/>
            </a:xfrm>
            <a:custGeom>
              <a:avLst/>
              <a:gdLst/>
              <a:ahLst/>
              <a:cxnLst/>
              <a:rect l="l" t="t" r="r" b="b"/>
              <a:pathLst>
                <a:path w="4005" h="4048" extrusionOk="0">
                  <a:moveTo>
                    <a:pt x="2003" y="1"/>
                  </a:moveTo>
                  <a:cubicBezTo>
                    <a:pt x="894" y="1"/>
                    <a:pt x="1" y="929"/>
                    <a:pt x="1" y="2037"/>
                  </a:cubicBezTo>
                  <a:cubicBezTo>
                    <a:pt x="1" y="3154"/>
                    <a:pt x="894" y="4048"/>
                    <a:pt x="2003" y="4048"/>
                  </a:cubicBezTo>
                  <a:cubicBezTo>
                    <a:pt x="3111" y="4048"/>
                    <a:pt x="4004" y="3154"/>
                    <a:pt x="4004" y="2037"/>
                  </a:cubicBezTo>
                  <a:cubicBezTo>
                    <a:pt x="4004" y="929"/>
                    <a:pt x="3111" y="1"/>
                    <a:pt x="20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86;p68">
              <a:extLst>
                <a:ext uri="{FF2B5EF4-FFF2-40B4-BE49-F238E27FC236}">
                  <a16:creationId xmlns:a16="http://schemas.microsoft.com/office/drawing/2014/main" id="{AF4AB1EA-28C1-3755-B314-EE6572B1CA16}"/>
                </a:ext>
              </a:extLst>
            </p:cNvPr>
            <p:cNvSpPr/>
            <p:nvPr/>
          </p:nvSpPr>
          <p:spPr>
            <a:xfrm>
              <a:off x="7455742" y="1870789"/>
              <a:ext cx="562156" cy="557010"/>
            </a:xfrm>
            <a:custGeom>
              <a:avLst/>
              <a:gdLst/>
              <a:ahLst/>
              <a:cxnLst/>
              <a:rect l="l" t="t" r="r" b="b"/>
              <a:pathLst>
                <a:path w="4588" h="4546" extrusionOk="0">
                  <a:moveTo>
                    <a:pt x="2294" y="1"/>
                  </a:moveTo>
                  <a:cubicBezTo>
                    <a:pt x="1040" y="1"/>
                    <a:pt x="0" y="1006"/>
                    <a:pt x="0" y="2252"/>
                  </a:cubicBezTo>
                  <a:cubicBezTo>
                    <a:pt x="0" y="3541"/>
                    <a:pt x="1040" y="4546"/>
                    <a:pt x="2294" y="4546"/>
                  </a:cubicBezTo>
                  <a:cubicBezTo>
                    <a:pt x="3583" y="4546"/>
                    <a:pt x="4588" y="3541"/>
                    <a:pt x="4588" y="2252"/>
                  </a:cubicBezTo>
                  <a:cubicBezTo>
                    <a:pt x="4588" y="1006"/>
                    <a:pt x="3583" y="1"/>
                    <a:pt x="22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87;p68">
              <a:extLst>
                <a:ext uri="{FF2B5EF4-FFF2-40B4-BE49-F238E27FC236}">
                  <a16:creationId xmlns:a16="http://schemas.microsoft.com/office/drawing/2014/main" id="{C40A096F-3199-51DE-164D-48AA83F23DA7}"/>
                </a:ext>
              </a:extLst>
            </p:cNvPr>
            <p:cNvSpPr/>
            <p:nvPr/>
          </p:nvSpPr>
          <p:spPr>
            <a:xfrm>
              <a:off x="7416779" y="2326580"/>
              <a:ext cx="640084" cy="636040"/>
            </a:xfrm>
            <a:custGeom>
              <a:avLst/>
              <a:gdLst/>
              <a:ahLst/>
              <a:cxnLst/>
              <a:rect l="l" t="t" r="r" b="b"/>
              <a:pathLst>
                <a:path w="5224" h="5191" extrusionOk="0">
                  <a:moveTo>
                    <a:pt x="2612" y="1"/>
                  </a:moveTo>
                  <a:cubicBezTo>
                    <a:pt x="1177" y="1"/>
                    <a:pt x="0" y="1152"/>
                    <a:pt x="0" y="2578"/>
                  </a:cubicBezTo>
                  <a:cubicBezTo>
                    <a:pt x="0" y="4013"/>
                    <a:pt x="1177" y="5190"/>
                    <a:pt x="2612" y="5190"/>
                  </a:cubicBezTo>
                  <a:cubicBezTo>
                    <a:pt x="4047" y="5190"/>
                    <a:pt x="5224" y="4013"/>
                    <a:pt x="5224" y="2578"/>
                  </a:cubicBezTo>
                  <a:cubicBezTo>
                    <a:pt x="5224" y="1152"/>
                    <a:pt x="4047" y="1"/>
                    <a:pt x="26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88;p68">
              <a:extLst>
                <a:ext uri="{FF2B5EF4-FFF2-40B4-BE49-F238E27FC236}">
                  <a16:creationId xmlns:a16="http://schemas.microsoft.com/office/drawing/2014/main" id="{410DAEC3-D691-4C30-E7BF-735E737D8BB3}"/>
                </a:ext>
              </a:extLst>
            </p:cNvPr>
            <p:cNvSpPr/>
            <p:nvPr/>
          </p:nvSpPr>
          <p:spPr>
            <a:xfrm>
              <a:off x="1829287" y="6646795"/>
              <a:ext cx="561176" cy="562156"/>
            </a:xfrm>
            <a:custGeom>
              <a:avLst/>
              <a:gdLst/>
              <a:ahLst/>
              <a:cxnLst/>
              <a:rect l="l" t="t" r="r" b="b"/>
              <a:pathLst>
                <a:path w="4580" h="4588" extrusionOk="0">
                  <a:moveTo>
                    <a:pt x="2285" y="0"/>
                  </a:moveTo>
                  <a:cubicBezTo>
                    <a:pt x="1031" y="0"/>
                    <a:pt x="0" y="1040"/>
                    <a:pt x="0" y="2294"/>
                  </a:cubicBezTo>
                  <a:cubicBezTo>
                    <a:pt x="0" y="3548"/>
                    <a:pt x="1031" y="4588"/>
                    <a:pt x="2285" y="4588"/>
                  </a:cubicBezTo>
                  <a:cubicBezTo>
                    <a:pt x="3574" y="4588"/>
                    <a:pt x="4579" y="3548"/>
                    <a:pt x="4579" y="2294"/>
                  </a:cubicBezTo>
                  <a:cubicBezTo>
                    <a:pt x="4579" y="1040"/>
                    <a:pt x="3574" y="0"/>
                    <a:pt x="22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89;p68">
              <a:extLst>
                <a:ext uri="{FF2B5EF4-FFF2-40B4-BE49-F238E27FC236}">
                  <a16:creationId xmlns:a16="http://schemas.microsoft.com/office/drawing/2014/main" id="{2DE0E82E-94D8-9378-A710-67F65A6DD087}"/>
                </a:ext>
              </a:extLst>
            </p:cNvPr>
            <p:cNvSpPr/>
            <p:nvPr/>
          </p:nvSpPr>
          <p:spPr>
            <a:xfrm>
              <a:off x="7271465" y="3090608"/>
              <a:ext cx="623297" cy="619131"/>
            </a:xfrm>
            <a:custGeom>
              <a:avLst/>
              <a:gdLst/>
              <a:ahLst/>
              <a:cxnLst/>
              <a:rect l="l" t="t" r="r" b="b"/>
              <a:pathLst>
                <a:path w="5087" h="5053" extrusionOk="0">
                  <a:moveTo>
                    <a:pt x="2544" y="1"/>
                  </a:moveTo>
                  <a:cubicBezTo>
                    <a:pt x="1152" y="1"/>
                    <a:pt x="1" y="1144"/>
                    <a:pt x="1" y="2544"/>
                  </a:cubicBezTo>
                  <a:cubicBezTo>
                    <a:pt x="1" y="3936"/>
                    <a:pt x="1152" y="5053"/>
                    <a:pt x="2544" y="5053"/>
                  </a:cubicBezTo>
                  <a:cubicBezTo>
                    <a:pt x="3978" y="5053"/>
                    <a:pt x="5087" y="3936"/>
                    <a:pt x="5087" y="2544"/>
                  </a:cubicBezTo>
                  <a:cubicBezTo>
                    <a:pt x="5087" y="1144"/>
                    <a:pt x="3978" y="1"/>
                    <a:pt x="254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90;p68">
              <a:extLst>
                <a:ext uri="{FF2B5EF4-FFF2-40B4-BE49-F238E27FC236}">
                  <a16:creationId xmlns:a16="http://schemas.microsoft.com/office/drawing/2014/main" id="{4CE83F8E-010E-8623-F174-A0B6B05E70AA}"/>
                </a:ext>
              </a:extLst>
            </p:cNvPr>
            <p:cNvSpPr/>
            <p:nvPr/>
          </p:nvSpPr>
          <p:spPr>
            <a:xfrm>
              <a:off x="6662027" y="3086442"/>
              <a:ext cx="623297" cy="618029"/>
            </a:xfrm>
            <a:custGeom>
              <a:avLst/>
              <a:gdLst/>
              <a:ahLst/>
              <a:cxnLst/>
              <a:rect l="l" t="t" r="r" b="b"/>
              <a:pathLst>
                <a:path w="5087" h="5044" extrusionOk="0">
                  <a:moveTo>
                    <a:pt x="2543" y="1"/>
                  </a:moveTo>
                  <a:cubicBezTo>
                    <a:pt x="1151" y="1"/>
                    <a:pt x="0" y="1143"/>
                    <a:pt x="0" y="2544"/>
                  </a:cubicBezTo>
                  <a:cubicBezTo>
                    <a:pt x="0" y="3901"/>
                    <a:pt x="1151" y="5044"/>
                    <a:pt x="2543" y="5044"/>
                  </a:cubicBezTo>
                  <a:cubicBezTo>
                    <a:pt x="3978" y="5044"/>
                    <a:pt x="5086" y="3901"/>
                    <a:pt x="5086" y="2544"/>
                  </a:cubicBezTo>
                  <a:cubicBezTo>
                    <a:pt x="5086" y="1143"/>
                    <a:pt x="3978" y="1"/>
                    <a:pt x="254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91;p68">
              <a:extLst>
                <a:ext uri="{FF2B5EF4-FFF2-40B4-BE49-F238E27FC236}">
                  <a16:creationId xmlns:a16="http://schemas.microsoft.com/office/drawing/2014/main" id="{FE42871F-49A5-2938-A20F-BF8CD24190EA}"/>
                </a:ext>
              </a:extLst>
            </p:cNvPr>
            <p:cNvSpPr/>
            <p:nvPr/>
          </p:nvSpPr>
          <p:spPr>
            <a:xfrm>
              <a:off x="6074644" y="3183236"/>
              <a:ext cx="623297" cy="618151"/>
            </a:xfrm>
            <a:custGeom>
              <a:avLst/>
              <a:gdLst/>
              <a:ahLst/>
              <a:cxnLst/>
              <a:rect l="l" t="t" r="r" b="b"/>
              <a:pathLst>
                <a:path w="5087" h="5045" extrusionOk="0">
                  <a:moveTo>
                    <a:pt x="2543" y="1"/>
                  </a:moveTo>
                  <a:cubicBezTo>
                    <a:pt x="1143" y="1"/>
                    <a:pt x="0" y="1109"/>
                    <a:pt x="0" y="2501"/>
                  </a:cubicBezTo>
                  <a:cubicBezTo>
                    <a:pt x="0" y="3901"/>
                    <a:pt x="1143" y="5044"/>
                    <a:pt x="2543" y="5044"/>
                  </a:cubicBezTo>
                  <a:cubicBezTo>
                    <a:pt x="3969" y="5044"/>
                    <a:pt x="5086" y="3901"/>
                    <a:pt x="5086" y="2501"/>
                  </a:cubicBezTo>
                  <a:cubicBezTo>
                    <a:pt x="5086" y="1109"/>
                    <a:pt x="3969" y="1"/>
                    <a:pt x="25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92;p68">
              <a:extLst>
                <a:ext uri="{FF2B5EF4-FFF2-40B4-BE49-F238E27FC236}">
                  <a16:creationId xmlns:a16="http://schemas.microsoft.com/office/drawing/2014/main" id="{E9004A61-46D6-7296-84C1-6F5D7754341C}"/>
                </a:ext>
              </a:extLst>
            </p:cNvPr>
            <p:cNvSpPr/>
            <p:nvPr/>
          </p:nvSpPr>
          <p:spPr>
            <a:xfrm>
              <a:off x="5556732" y="3537245"/>
              <a:ext cx="623297" cy="619009"/>
            </a:xfrm>
            <a:custGeom>
              <a:avLst/>
              <a:gdLst/>
              <a:ahLst/>
              <a:cxnLst/>
              <a:rect l="l" t="t" r="r" b="b"/>
              <a:pathLst>
                <a:path w="5087" h="5052" extrusionOk="0">
                  <a:moveTo>
                    <a:pt x="2543" y="0"/>
                  </a:moveTo>
                  <a:cubicBezTo>
                    <a:pt x="1109" y="0"/>
                    <a:pt x="0" y="1151"/>
                    <a:pt x="0" y="2543"/>
                  </a:cubicBezTo>
                  <a:cubicBezTo>
                    <a:pt x="0" y="3944"/>
                    <a:pt x="1109" y="5052"/>
                    <a:pt x="2543" y="5052"/>
                  </a:cubicBezTo>
                  <a:cubicBezTo>
                    <a:pt x="3944" y="5052"/>
                    <a:pt x="5086" y="3944"/>
                    <a:pt x="5086" y="2543"/>
                  </a:cubicBezTo>
                  <a:cubicBezTo>
                    <a:pt x="5086" y="1151"/>
                    <a:pt x="3944" y="0"/>
                    <a:pt x="254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93;p68">
              <a:extLst>
                <a:ext uri="{FF2B5EF4-FFF2-40B4-BE49-F238E27FC236}">
                  <a16:creationId xmlns:a16="http://schemas.microsoft.com/office/drawing/2014/main" id="{B9D2934E-2D18-559A-6A04-A49C534790EC}"/>
                </a:ext>
              </a:extLst>
            </p:cNvPr>
            <p:cNvSpPr/>
            <p:nvPr/>
          </p:nvSpPr>
          <p:spPr>
            <a:xfrm>
              <a:off x="5087218" y="3867536"/>
              <a:ext cx="623297" cy="618029"/>
            </a:xfrm>
            <a:custGeom>
              <a:avLst/>
              <a:gdLst/>
              <a:ahLst/>
              <a:cxnLst/>
              <a:rect l="l" t="t" r="r" b="b"/>
              <a:pathLst>
                <a:path w="5087" h="5044" extrusionOk="0">
                  <a:moveTo>
                    <a:pt x="2544" y="0"/>
                  </a:moveTo>
                  <a:cubicBezTo>
                    <a:pt x="1117" y="0"/>
                    <a:pt x="0" y="1109"/>
                    <a:pt x="0" y="2500"/>
                  </a:cubicBezTo>
                  <a:cubicBezTo>
                    <a:pt x="0" y="3901"/>
                    <a:pt x="1117" y="5044"/>
                    <a:pt x="2544" y="5044"/>
                  </a:cubicBezTo>
                  <a:cubicBezTo>
                    <a:pt x="3944" y="5044"/>
                    <a:pt x="5087" y="3901"/>
                    <a:pt x="5087" y="2500"/>
                  </a:cubicBezTo>
                  <a:cubicBezTo>
                    <a:pt x="5087" y="1109"/>
                    <a:pt x="3944" y="0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94;p68">
              <a:extLst>
                <a:ext uri="{FF2B5EF4-FFF2-40B4-BE49-F238E27FC236}">
                  <a16:creationId xmlns:a16="http://schemas.microsoft.com/office/drawing/2014/main" id="{BDA8550F-E18C-1295-973C-FD2DEDCEA3DB}"/>
                </a:ext>
              </a:extLst>
            </p:cNvPr>
            <p:cNvSpPr/>
            <p:nvPr/>
          </p:nvSpPr>
          <p:spPr>
            <a:xfrm>
              <a:off x="7855662" y="2406344"/>
              <a:ext cx="929739" cy="801820"/>
            </a:xfrm>
            <a:custGeom>
              <a:avLst/>
              <a:gdLst/>
              <a:ahLst/>
              <a:cxnLst/>
              <a:rect l="l" t="t" r="r" b="b"/>
              <a:pathLst>
                <a:path w="7588" h="6544" extrusionOk="0">
                  <a:moveTo>
                    <a:pt x="7140" y="0"/>
                  </a:moveTo>
                  <a:cubicBezTo>
                    <a:pt x="7039" y="0"/>
                    <a:pt x="6939" y="37"/>
                    <a:pt x="6874" y="106"/>
                  </a:cubicBezTo>
                  <a:lnTo>
                    <a:pt x="173" y="5828"/>
                  </a:lnTo>
                  <a:cubicBezTo>
                    <a:pt x="1" y="5974"/>
                    <a:pt x="1" y="6257"/>
                    <a:pt x="138" y="6403"/>
                  </a:cubicBezTo>
                  <a:cubicBezTo>
                    <a:pt x="215" y="6498"/>
                    <a:pt x="321" y="6543"/>
                    <a:pt x="430" y="6543"/>
                  </a:cubicBezTo>
                  <a:cubicBezTo>
                    <a:pt x="528" y="6543"/>
                    <a:pt x="628" y="6507"/>
                    <a:pt x="714" y="6438"/>
                  </a:cubicBezTo>
                  <a:lnTo>
                    <a:pt x="7372" y="716"/>
                  </a:lnTo>
                  <a:cubicBezTo>
                    <a:pt x="7553" y="570"/>
                    <a:pt x="7587" y="286"/>
                    <a:pt x="7441" y="140"/>
                  </a:cubicBezTo>
                  <a:cubicBezTo>
                    <a:pt x="7369" y="45"/>
                    <a:pt x="7253" y="0"/>
                    <a:pt x="71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95;p68">
              <a:extLst>
                <a:ext uri="{FF2B5EF4-FFF2-40B4-BE49-F238E27FC236}">
                  <a16:creationId xmlns:a16="http://schemas.microsoft.com/office/drawing/2014/main" id="{50E5E5EB-0C79-7CD8-4058-11CFBA8C9C45}"/>
                </a:ext>
              </a:extLst>
            </p:cNvPr>
            <p:cNvSpPr/>
            <p:nvPr/>
          </p:nvSpPr>
          <p:spPr>
            <a:xfrm>
              <a:off x="7736813" y="2921559"/>
              <a:ext cx="750603" cy="973236"/>
            </a:xfrm>
            <a:custGeom>
              <a:avLst/>
              <a:gdLst/>
              <a:ahLst/>
              <a:cxnLst/>
              <a:rect l="l" t="t" r="r" b="b"/>
              <a:pathLst>
                <a:path w="6126" h="7943" extrusionOk="0">
                  <a:moveTo>
                    <a:pt x="5628" y="1"/>
                  </a:moveTo>
                  <a:cubicBezTo>
                    <a:pt x="5510" y="1"/>
                    <a:pt x="5396" y="56"/>
                    <a:pt x="5335" y="162"/>
                  </a:cubicBezTo>
                  <a:lnTo>
                    <a:pt x="146" y="7285"/>
                  </a:lnTo>
                  <a:cubicBezTo>
                    <a:pt x="0" y="7465"/>
                    <a:pt x="34" y="7714"/>
                    <a:pt x="215" y="7852"/>
                  </a:cubicBezTo>
                  <a:cubicBezTo>
                    <a:pt x="291" y="7913"/>
                    <a:pt x="379" y="7943"/>
                    <a:pt x="467" y="7943"/>
                  </a:cubicBezTo>
                  <a:cubicBezTo>
                    <a:pt x="587" y="7943"/>
                    <a:pt x="706" y="7887"/>
                    <a:pt x="790" y="7783"/>
                  </a:cubicBezTo>
                  <a:lnTo>
                    <a:pt x="5980" y="626"/>
                  </a:lnTo>
                  <a:cubicBezTo>
                    <a:pt x="6126" y="446"/>
                    <a:pt x="6048" y="197"/>
                    <a:pt x="5868" y="85"/>
                  </a:cubicBezTo>
                  <a:cubicBezTo>
                    <a:pt x="5797" y="28"/>
                    <a:pt x="5711" y="1"/>
                    <a:pt x="5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96;p68">
              <a:extLst>
                <a:ext uri="{FF2B5EF4-FFF2-40B4-BE49-F238E27FC236}">
                  <a16:creationId xmlns:a16="http://schemas.microsoft.com/office/drawing/2014/main" id="{81449895-B8C3-6B84-87FB-65EB0EE2FA6A}"/>
                </a:ext>
              </a:extLst>
            </p:cNvPr>
            <p:cNvSpPr/>
            <p:nvPr/>
          </p:nvSpPr>
          <p:spPr>
            <a:xfrm>
              <a:off x="6934644" y="3550845"/>
              <a:ext cx="135883" cy="1175774"/>
            </a:xfrm>
            <a:custGeom>
              <a:avLst/>
              <a:gdLst/>
              <a:ahLst/>
              <a:cxnLst/>
              <a:rect l="l" t="t" r="r" b="b"/>
              <a:pathLst>
                <a:path w="1109" h="9596" extrusionOk="0">
                  <a:moveTo>
                    <a:pt x="387" y="1"/>
                  </a:moveTo>
                  <a:cubicBezTo>
                    <a:pt x="172" y="1"/>
                    <a:pt x="0" y="181"/>
                    <a:pt x="0" y="396"/>
                  </a:cubicBezTo>
                  <a:lnTo>
                    <a:pt x="284" y="9237"/>
                  </a:lnTo>
                  <a:cubicBezTo>
                    <a:pt x="284" y="9430"/>
                    <a:pt x="458" y="9595"/>
                    <a:pt x="649" y="9595"/>
                  </a:cubicBezTo>
                  <a:cubicBezTo>
                    <a:pt x="670" y="9595"/>
                    <a:pt x="692" y="9593"/>
                    <a:pt x="713" y="9589"/>
                  </a:cubicBezTo>
                  <a:cubicBezTo>
                    <a:pt x="928" y="9589"/>
                    <a:pt x="1109" y="9417"/>
                    <a:pt x="1109" y="9202"/>
                  </a:cubicBezTo>
                  <a:lnTo>
                    <a:pt x="782" y="396"/>
                  </a:lnTo>
                  <a:cubicBezTo>
                    <a:pt x="782" y="138"/>
                    <a:pt x="602" y="1"/>
                    <a:pt x="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97;p68">
              <a:extLst>
                <a:ext uri="{FF2B5EF4-FFF2-40B4-BE49-F238E27FC236}">
                  <a16:creationId xmlns:a16="http://schemas.microsoft.com/office/drawing/2014/main" id="{BBA8772A-66AA-9125-A4AB-C716308A6351}"/>
                </a:ext>
              </a:extLst>
            </p:cNvPr>
            <p:cNvSpPr/>
            <p:nvPr/>
          </p:nvSpPr>
          <p:spPr>
            <a:xfrm>
              <a:off x="5864024" y="3811910"/>
              <a:ext cx="512778" cy="1102012"/>
            </a:xfrm>
            <a:custGeom>
              <a:avLst/>
              <a:gdLst/>
              <a:ahLst/>
              <a:cxnLst/>
              <a:rect l="l" t="t" r="r" b="b"/>
              <a:pathLst>
                <a:path w="4185" h="8994" extrusionOk="0">
                  <a:moveTo>
                    <a:pt x="456" y="0"/>
                  </a:moveTo>
                  <a:cubicBezTo>
                    <a:pt x="411" y="0"/>
                    <a:pt x="365" y="8"/>
                    <a:pt x="319" y="25"/>
                  </a:cubicBezTo>
                  <a:cubicBezTo>
                    <a:pt x="104" y="128"/>
                    <a:pt x="1" y="343"/>
                    <a:pt x="104" y="557"/>
                  </a:cubicBezTo>
                  <a:lnTo>
                    <a:pt x="3369" y="8754"/>
                  </a:lnTo>
                  <a:cubicBezTo>
                    <a:pt x="3422" y="8894"/>
                    <a:pt x="3586" y="8993"/>
                    <a:pt x="3757" y="8993"/>
                  </a:cubicBezTo>
                  <a:cubicBezTo>
                    <a:pt x="3805" y="8993"/>
                    <a:pt x="3854" y="8985"/>
                    <a:pt x="3901" y="8968"/>
                  </a:cubicBezTo>
                  <a:cubicBezTo>
                    <a:pt x="4082" y="8900"/>
                    <a:pt x="4185" y="8651"/>
                    <a:pt x="4116" y="8436"/>
                  </a:cubicBezTo>
                  <a:lnTo>
                    <a:pt x="826" y="274"/>
                  </a:lnTo>
                  <a:cubicBezTo>
                    <a:pt x="765" y="105"/>
                    <a:pt x="620" y="0"/>
                    <a:pt x="45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98;p68">
              <a:extLst>
                <a:ext uri="{FF2B5EF4-FFF2-40B4-BE49-F238E27FC236}">
                  <a16:creationId xmlns:a16="http://schemas.microsoft.com/office/drawing/2014/main" id="{6C3B108C-61CD-8D63-8367-FCCBAF5CCB6F}"/>
                </a:ext>
              </a:extLst>
            </p:cNvPr>
            <p:cNvSpPr/>
            <p:nvPr/>
          </p:nvSpPr>
          <p:spPr>
            <a:xfrm>
              <a:off x="6394556" y="3677168"/>
              <a:ext cx="364397" cy="1147593"/>
            </a:xfrm>
            <a:custGeom>
              <a:avLst/>
              <a:gdLst/>
              <a:ahLst/>
              <a:cxnLst/>
              <a:rect l="l" t="t" r="r" b="b"/>
              <a:pathLst>
                <a:path w="2974" h="9366" extrusionOk="0">
                  <a:moveTo>
                    <a:pt x="453" y="0"/>
                  </a:moveTo>
                  <a:cubicBezTo>
                    <a:pt x="423" y="0"/>
                    <a:pt x="392" y="3"/>
                    <a:pt x="362" y="9"/>
                  </a:cubicBezTo>
                  <a:cubicBezTo>
                    <a:pt x="147" y="44"/>
                    <a:pt x="1" y="293"/>
                    <a:pt x="70" y="508"/>
                  </a:cubicBezTo>
                  <a:lnTo>
                    <a:pt x="2149" y="9065"/>
                  </a:lnTo>
                  <a:cubicBezTo>
                    <a:pt x="2177" y="9242"/>
                    <a:pt x="2328" y="9366"/>
                    <a:pt x="2500" y="9366"/>
                  </a:cubicBezTo>
                  <a:cubicBezTo>
                    <a:pt x="2537" y="9366"/>
                    <a:pt x="2575" y="9360"/>
                    <a:pt x="2613" y="9348"/>
                  </a:cubicBezTo>
                  <a:cubicBezTo>
                    <a:pt x="2828" y="9314"/>
                    <a:pt x="2974" y="9099"/>
                    <a:pt x="2905" y="8884"/>
                  </a:cubicBezTo>
                  <a:lnTo>
                    <a:pt x="860" y="293"/>
                  </a:lnTo>
                  <a:cubicBezTo>
                    <a:pt x="801" y="109"/>
                    <a:pt x="635" y="0"/>
                    <a:pt x="4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99;p68">
              <a:extLst>
                <a:ext uri="{FF2B5EF4-FFF2-40B4-BE49-F238E27FC236}">
                  <a16:creationId xmlns:a16="http://schemas.microsoft.com/office/drawing/2014/main" id="{8275E386-05B0-62DF-E608-68E3B9141E96}"/>
                </a:ext>
              </a:extLst>
            </p:cNvPr>
            <p:cNvSpPr/>
            <p:nvPr/>
          </p:nvSpPr>
          <p:spPr>
            <a:xfrm>
              <a:off x="4846212" y="4532144"/>
              <a:ext cx="1101155" cy="528094"/>
            </a:xfrm>
            <a:custGeom>
              <a:avLst/>
              <a:gdLst/>
              <a:ahLst/>
              <a:cxnLst/>
              <a:rect l="l" t="t" r="r" b="b"/>
              <a:pathLst>
                <a:path w="8987" h="4310" extrusionOk="0">
                  <a:moveTo>
                    <a:pt x="8551" y="1"/>
                  </a:moveTo>
                  <a:cubicBezTo>
                    <a:pt x="8494" y="1"/>
                    <a:pt x="8435" y="14"/>
                    <a:pt x="8377" y="42"/>
                  </a:cubicBezTo>
                  <a:lnTo>
                    <a:pt x="292" y="3556"/>
                  </a:lnTo>
                  <a:cubicBezTo>
                    <a:pt x="77" y="3625"/>
                    <a:pt x="0" y="3874"/>
                    <a:pt x="77" y="4088"/>
                  </a:cubicBezTo>
                  <a:cubicBezTo>
                    <a:pt x="152" y="4220"/>
                    <a:pt x="286" y="4310"/>
                    <a:pt x="436" y="4310"/>
                  </a:cubicBezTo>
                  <a:cubicBezTo>
                    <a:pt x="493" y="4310"/>
                    <a:pt x="551" y="4297"/>
                    <a:pt x="610" y="4269"/>
                  </a:cubicBezTo>
                  <a:lnTo>
                    <a:pt x="8703" y="764"/>
                  </a:lnTo>
                  <a:cubicBezTo>
                    <a:pt x="8918" y="686"/>
                    <a:pt x="8987" y="437"/>
                    <a:pt x="8918" y="222"/>
                  </a:cubicBezTo>
                  <a:cubicBezTo>
                    <a:pt x="8837" y="91"/>
                    <a:pt x="8701" y="1"/>
                    <a:pt x="85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100;p68">
              <a:extLst>
                <a:ext uri="{FF2B5EF4-FFF2-40B4-BE49-F238E27FC236}">
                  <a16:creationId xmlns:a16="http://schemas.microsoft.com/office/drawing/2014/main" id="{E497C84D-87A7-3F84-B63F-171C7CD3DAE3}"/>
                </a:ext>
              </a:extLst>
            </p:cNvPr>
            <p:cNvSpPr/>
            <p:nvPr/>
          </p:nvSpPr>
          <p:spPr>
            <a:xfrm>
              <a:off x="7307242" y="3443024"/>
              <a:ext cx="315998" cy="1157150"/>
            </a:xfrm>
            <a:custGeom>
              <a:avLst/>
              <a:gdLst/>
              <a:ahLst/>
              <a:cxnLst/>
              <a:rect l="l" t="t" r="r" b="b"/>
              <a:pathLst>
                <a:path w="2579" h="9444" extrusionOk="0">
                  <a:moveTo>
                    <a:pt x="2099" y="1"/>
                  </a:moveTo>
                  <a:cubicBezTo>
                    <a:pt x="1929" y="1"/>
                    <a:pt x="1781" y="130"/>
                    <a:pt x="1753" y="305"/>
                  </a:cubicBezTo>
                  <a:lnTo>
                    <a:pt x="35" y="8965"/>
                  </a:lnTo>
                  <a:cubicBezTo>
                    <a:pt x="1" y="9180"/>
                    <a:pt x="138" y="9395"/>
                    <a:pt x="353" y="9438"/>
                  </a:cubicBezTo>
                  <a:cubicBezTo>
                    <a:pt x="378" y="9442"/>
                    <a:pt x="404" y="9444"/>
                    <a:pt x="429" y="9444"/>
                  </a:cubicBezTo>
                  <a:cubicBezTo>
                    <a:pt x="616" y="9444"/>
                    <a:pt x="788" y="9331"/>
                    <a:pt x="825" y="9111"/>
                  </a:cubicBezTo>
                  <a:lnTo>
                    <a:pt x="2544" y="486"/>
                  </a:lnTo>
                  <a:cubicBezTo>
                    <a:pt x="2578" y="271"/>
                    <a:pt x="2432" y="56"/>
                    <a:pt x="2217" y="22"/>
                  </a:cubicBezTo>
                  <a:cubicBezTo>
                    <a:pt x="2178" y="7"/>
                    <a:pt x="2138" y="1"/>
                    <a:pt x="20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101;p68">
              <a:extLst>
                <a:ext uri="{FF2B5EF4-FFF2-40B4-BE49-F238E27FC236}">
                  <a16:creationId xmlns:a16="http://schemas.microsoft.com/office/drawing/2014/main" id="{C8C07C97-F00E-4D38-9C89-78AADAAA56F1}"/>
                </a:ext>
              </a:extLst>
            </p:cNvPr>
            <p:cNvSpPr/>
            <p:nvPr/>
          </p:nvSpPr>
          <p:spPr>
            <a:xfrm>
              <a:off x="8675720" y="2352923"/>
              <a:ext cx="123" cy="4411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5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9C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102;p68">
              <a:extLst>
                <a:ext uri="{FF2B5EF4-FFF2-40B4-BE49-F238E27FC236}">
                  <a16:creationId xmlns:a16="http://schemas.microsoft.com/office/drawing/2014/main" id="{936C8A85-7962-4D05-4439-E69FCA0033E3}"/>
                </a:ext>
              </a:extLst>
            </p:cNvPr>
            <p:cNvSpPr/>
            <p:nvPr/>
          </p:nvSpPr>
          <p:spPr>
            <a:xfrm>
              <a:off x="7605222" y="3250538"/>
              <a:ext cx="635918" cy="1043199"/>
            </a:xfrm>
            <a:custGeom>
              <a:avLst/>
              <a:gdLst/>
              <a:ahLst/>
              <a:cxnLst/>
              <a:rect l="l" t="t" r="r" b="b"/>
              <a:pathLst>
                <a:path w="5190" h="8514" extrusionOk="0">
                  <a:moveTo>
                    <a:pt x="4722" y="1"/>
                  </a:moveTo>
                  <a:cubicBezTo>
                    <a:pt x="4576" y="1"/>
                    <a:pt x="4439" y="71"/>
                    <a:pt x="4365" y="192"/>
                  </a:cubicBezTo>
                  <a:lnTo>
                    <a:pt x="112" y="7924"/>
                  </a:lnTo>
                  <a:cubicBezTo>
                    <a:pt x="0" y="8105"/>
                    <a:pt x="69" y="8354"/>
                    <a:pt x="284" y="8466"/>
                  </a:cubicBezTo>
                  <a:cubicBezTo>
                    <a:pt x="341" y="8498"/>
                    <a:pt x="405" y="8514"/>
                    <a:pt x="470" y="8514"/>
                  </a:cubicBezTo>
                  <a:cubicBezTo>
                    <a:pt x="608" y="8514"/>
                    <a:pt x="749" y="8443"/>
                    <a:pt x="825" y="8320"/>
                  </a:cubicBezTo>
                  <a:lnTo>
                    <a:pt x="5086" y="587"/>
                  </a:lnTo>
                  <a:cubicBezTo>
                    <a:pt x="5189" y="407"/>
                    <a:pt x="5121" y="158"/>
                    <a:pt x="4940" y="55"/>
                  </a:cubicBezTo>
                  <a:cubicBezTo>
                    <a:pt x="4869" y="18"/>
                    <a:pt x="4795" y="1"/>
                    <a:pt x="47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103;p68">
              <a:extLst>
                <a:ext uri="{FF2B5EF4-FFF2-40B4-BE49-F238E27FC236}">
                  <a16:creationId xmlns:a16="http://schemas.microsoft.com/office/drawing/2014/main" id="{181C67AA-6FD3-7FAD-0824-2F1C81B71879}"/>
                </a:ext>
              </a:extLst>
            </p:cNvPr>
            <p:cNvSpPr/>
            <p:nvPr/>
          </p:nvSpPr>
          <p:spPr>
            <a:xfrm>
              <a:off x="671307" y="4921650"/>
              <a:ext cx="1354909" cy="1857884"/>
            </a:xfrm>
            <a:custGeom>
              <a:avLst/>
              <a:gdLst/>
              <a:ahLst/>
              <a:cxnLst/>
              <a:rect l="l" t="t" r="r" b="b"/>
              <a:pathLst>
                <a:path w="11058" h="15163" extrusionOk="0">
                  <a:moveTo>
                    <a:pt x="458" y="0"/>
                  </a:moveTo>
                  <a:cubicBezTo>
                    <a:pt x="372" y="0"/>
                    <a:pt x="286" y="28"/>
                    <a:pt x="215" y="85"/>
                  </a:cubicBezTo>
                  <a:cubicBezTo>
                    <a:pt x="35" y="196"/>
                    <a:pt x="1" y="446"/>
                    <a:pt x="104" y="626"/>
                  </a:cubicBezTo>
                  <a:lnTo>
                    <a:pt x="10267" y="14982"/>
                  </a:lnTo>
                  <a:cubicBezTo>
                    <a:pt x="10360" y="15091"/>
                    <a:pt x="10494" y="15162"/>
                    <a:pt x="10626" y="15162"/>
                  </a:cubicBezTo>
                  <a:cubicBezTo>
                    <a:pt x="10702" y="15162"/>
                    <a:pt x="10777" y="15139"/>
                    <a:pt x="10843" y="15085"/>
                  </a:cubicBezTo>
                  <a:cubicBezTo>
                    <a:pt x="11023" y="14982"/>
                    <a:pt x="11058" y="14724"/>
                    <a:pt x="10912" y="14510"/>
                  </a:cubicBezTo>
                  <a:lnTo>
                    <a:pt x="782" y="162"/>
                  </a:lnTo>
                  <a:cubicBezTo>
                    <a:pt x="702" y="56"/>
                    <a:pt x="579" y="0"/>
                    <a:pt x="45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104;p68">
              <a:extLst>
                <a:ext uri="{FF2B5EF4-FFF2-40B4-BE49-F238E27FC236}">
                  <a16:creationId xmlns:a16="http://schemas.microsoft.com/office/drawing/2014/main" id="{33F4C113-049D-483F-B7F5-BCF5D2A85FE9}"/>
                </a:ext>
              </a:extLst>
            </p:cNvPr>
            <p:cNvSpPr/>
            <p:nvPr/>
          </p:nvSpPr>
          <p:spPr>
            <a:xfrm>
              <a:off x="1679807" y="4578826"/>
              <a:ext cx="916996" cy="2097426"/>
            </a:xfrm>
            <a:custGeom>
              <a:avLst/>
              <a:gdLst/>
              <a:ahLst/>
              <a:cxnLst/>
              <a:rect l="l" t="t" r="r" b="b"/>
              <a:pathLst>
                <a:path w="7484" h="17118" extrusionOk="0">
                  <a:moveTo>
                    <a:pt x="416" y="1"/>
                  </a:moveTo>
                  <a:cubicBezTo>
                    <a:pt x="373" y="1"/>
                    <a:pt x="328" y="7"/>
                    <a:pt x="284" y="22"/>
                  </a:cubicBezTo>
                  <a:cubicBezTo>
                    <a:pt x="69" y="125"/>
                    <a:pt x="0" y="340"/>
                    <a:pt x="69" y="554"/>
                  </a:cubicBezTo>
                  <a:lnTo>
                    <a:pt x="6658" y="16878"/>
                  </a:lnTo>
                  <a:cubicBezTo>
                    <a:pt x="6712" y="17019"/>
                    <a:pt x="6875" y="17118"/>
                    <a:pt x="7047" y="17118"/>
                  </a:cubicBezTo>
                  <a:cubicBezTo>
                    <a:pt x="7095" y="17118"/>
                    <a:pt x="7144" y="17110"/>
                    <a:pt x="7191" y="17093"/>
                  </a:cubicBezTo>
                  <a:cubicBezTo>
                    <a:pt x="7406" y="16990"/>
                    <a:pt x="7483" y="16775"/>
                    <a:pt x="7406" y="16560"/>
                  </a:cubicBezTo>
                  <a:lnTo>
                    <a:pt x="825" y="271"/>
                  </a:lnTo>
                  <a:cubicBezTo>
                    <a:pt x="736" y="101"/>
                    <a:pt x="583" y="1"/>
                    <a:pt x="4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105;p68">
              <a:extLst>
                <a:ext uri="{FF2B5EF4-FFF2-40B4-BE49-F238E27FC236}">
                  <a16:creationId xmlns:a16="http://schemas.microsoft.com/office/drawing/2014/main" id="{B1BAD6EB-4988-A37A-EF62-D2C65B7E239E}"/>
                </a:ext>
              </a:extLst>
            </p:cNvPr>
            <p:cNvSpPr/>
            <p:nvPr/>
          </p:nvSpPr>
          <p:spPr>
            <a:xfrm>
              <a:off x="2714528" y="4225098"/>
              <a:ext cx="443304" cy="2229878"/>
            </a:xfrm>
            <a:custGeom>
              <a:avLst/>
              <a:gdLst/>
              <a:ahLst/>
              <a:cxnLst/>
              <a:rect l="l" t="t" r="r" b="b"/>
              <a:pathLst>
                <a:path w="3618" h="18199" extrusionOk="0">
                  <a:moveTo>
                    <a:pt x="415" y="1"/>
                  </a:moveTo>
                  <a:cubicBezTo>
                    <a:pt x="397" y="1"/>
                    <a:pt x="379" y="2"/>
                    <a:pt x="361" y="5"/>
                  </a:cubicBezTo>
                  <a:cubicBezTo>
                    <a:pt x="146" y="48"/>
                    <a:pt x="0" y="263"/>
                    <a:pt x="35" y="477"/>
                  </a:cubicBezTo>
                  <a:lnTo>
                    <a:pt x="2793" y="17832"/>
                  </a:lnTo>
                  <a:cubicBezTo>
                    <a:pt x="2824" y="18064"/>
                    <a:pt x="3000" y="18198"/>
                    <a:pt x="3191" y="18198"/>
                  </a:cubicBezTo>
                  <a:cubicBezTo>
                    <a:pt x="3213" y="18198"/>
                    <a:pt x="3235" y="18196"/>
                    <a:pt x="3257" y="18193"/>
                  </a:cubicBezTo>
                  <a:cubicBezTo>
                    <a:pt x="3471" y="18158"/>
                    <a:pt x="3617" y="17944"/>
                    <a:pt x="3583" y="17729"/>
                  </a:cubicBezTo>
                  <a:lnTo>
                    <a:pt x="825" y="366"/>
                  </a:lnTo>
                  <a:cubicBezTo>
                    <a:pt x="794" y="169"/>
                    <a:pt x="610" y="1"/>
                    <a:pt x="4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106;p68">
              <a:extLst>
                <a:ext uri="{FF2B5EF4-FFF2-40B4-BE49-F238E27FC236}">
                  <a16:creationId xmlns:a16="http://schemas.microsoft.com/office/drawing/2014/main" id="{7D1D39CB-7065-4FE5-FD13-10B3F37599A0}"/>
                </a:ext>
              </a:extLst>
            </p:cNvPr>
            <p:cNvSpPr/>
            <p:nvPr/>
          </p:nvSpPr>
          <p:spPr>
            <a:xfrm>
              <a:off x="3613491" y="3961915"/>
              <a:ext cx="153772" cy="2251320"/>
            </a:xfrm>
            <a:custGeom>
              <a:avLst/>
              <a:gdLst/>
              <a:ahLst/>
              <a:cxnLst/>
              <a:rect l="l" t="t" r="r" b="b"/>
              <a:pathLst>
                <a:path w="1255" h="18374" extrusionOk="0">
                  <a:moveTo>
                    <a:pt x="807" y="1"/>
                  </a:moveTo>
                  <a:cubicBezTo>
                    <a:pt x="618" y="1"/>
                    <a:pt x="473" y="169"/>
                    <a:pt x="473" y="366"/>
                  </a:cubicBezTo>
                  <a:lnTo>
                    <a:pt x="0" y="17978"/>
                  </a:lnTo>
                  <a:cubicBezTo>
                    <a:pt x="0" y="18193"/>
                    <a:pt x="181" y="18373"/>
                    <a:pt x="396" y="18373"/>
                  </a:cubicBezTo>
                  <a:cubicBezTo>
                    <a:pt x="610" y="18373"/>
                    <a:pt x="791" y="18193"/>
                    <a:pt x="791" y="17978"/>
                  </a:cubicBezTo>
                  <a:lnTo>
                    <a:pt x="1255" y="400"/>
                  </a:lnTo>
                  <a:cubicBezTo>
                    <a:pt x="1255" y="185"/>
                    <a:pt x="1074" y="5"/>
                    <a:pt x="860" y="5"/>
                  </a:cubicBezTo>
                  <a:cubicBezTo>
                    <a:pt x="842" y="2"/>
                    <a:pt x="824" y="1"/>
                    <a:pt x="80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107;p68">
              <a:extLst>
                <a:ext uri="{FF2B5EF4-FFF2-40B4-BE49-F238E27FC236}">
                  <a16:creationId xmlns:a16="http://schemas.microsoft.com/office/drawing/2014/main" id="{DD9B6954-48E2-E38A-D890-8D928446FC8D}"/>
                </a:ext>
              </a:extLst>
            </p:cNvPr>
            <p:cNvSpPr/>
            <p:nvPr/>
          </p:nvSpPr>
          <p:spPr>
            <a:xfrm>
              <a:off x="4052497" y="3720787"/>
              <a:ext cx="491703" cy="2216522"/>
            </a:xfrm>
            <a:custGeom>
              <a:avLst/>
              <a:gdLst/>
              <a:ahLst/>
              <a:cxnLst/>
              <a:rect l="l" t="t" r="r" b="b"/>
              <a:pathLst>
                <a:path w="4013" h="18090" extrusionOk="0">
                  <a:moveTo>
                    <a:pt x="3588" y="1"/>
                  </a:moveTo>
                  <a:cubicBezTo>
                    <a:pt x="3396" y="1"/>
                    <a:pt x="3219" y="138"/>
                    <a:pt x="3188" y="332"/>
                  </a:cubicBezTo>
                  <a:lnTo>
                    <a:pt x="34" y="17618"/>
                  </a:lnTo>
                  <a:cubicBezTo>
                    <a:pt x="0" y="17833"/>
                    <a:pt x="146" y="18047"/>
                    <a:pt x="361" y="18082"/>
                  </a:cubicBezTo>
                  <a:cubicBezTo>
                    <a:pt x="386" y="18087"/>
                    <a:pt x="412" y="18089"/>
                    <a:pt x="437" y="18089"/>
                  </a:cubicBezTo>
                  <a:cubicBezTo>
                    <a:pt x="624" y="18089"/>
                    <a:pt x="795" y="17953"/>
                    <a:pt x="825" y="17764"/>
                  </a:cubicBezTo>
                  <a:lnTo>
                    <a:pt x="3978" y="469"/>
                  </a:lnTo>
                  <a:cubicBezTo>
                    <a:pt x="4012" y="255"/>
                    <a:pt x="3866" y="40"/>
                    <a:pt x="3651" y="6"/>
                  </a:cubicBezTo>
                  <a:cubicBezTo>
                    <a:pt x="3630" y="2"/>
                    <a:pt x="3609" y="1"/>
                    <a:pt x="35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108;p68">
              <a:extLst>
                <a:ext uri="{FF2B5EF4-FFF2-40B4-BE49-F238E27FC236}">
                  <a16:creationId xmlns:a16="http://schemas.microsoft.com/office/drawing/2014/main" id="{59E36C3C-466C-38A3-09F2-948F43C664D6}"/>
                </a:ext>
              </a:extLst>
            </p:cNvPr>
            <p:cNvSpPr/>
            <p:nvPr/>
          </p:nvSpPr>
          <p:spPr>
            <a:xfrm>
              <a:off x="4477780" y="4198142"/>
              <a:ext cx="776947" cy="1315088"/>
            </a:xfrm>
            <a:custGeom>
              <a:avLst/>
              <a:gdLst/>
              <a:ahLst/>
              <a:cxnLst/>
              <a:rect l="l" t="t" r="r" b="b"/>
              <a:pathLst>
                <a:path w="6341" h="10733" extrusionOk="0">
                  <a:moveTo>
                    <a:pt x="5889" y="0"/>
                  </a:moveTo>
                  <a:cubicBezTo>
                    <a:pt x="5750" y="0"/>
                    <a:pt x="5626" y="79"/>
                    <a:pt x="5550" y="225"/>
                  </a:cubicBezTo>
                  <a:lnTo>
                    <a:pt x="112" y="10148"/>
                  </a:lnTo>
                  <a:cubicBezTo>
                    <a:pt x="0" y="10320"/>
                    <a:pt x="77" y="10577"/>
                    <a:pt x="292" y="10681"/>
                  </a:cubicBezTo>
                  <a:cubicBezTo>
                    <a:pt x="347" y="10716"/>
                    <a:pt x="410" y="10733"/>
                    <a:pt x="475" y="10733"/>
                  </a:cubicBezTo>
                  <a:cubicBezTo>
                    <a:pt x="612" y="10733"/>
                    <a:pt x="755" y="10657"/>
                    <a:pt x="825" y="10535"/>
                  </a:cubicBezTo>
                  <a:lnTo>
                    <a:pt x="6229" y="586"/>
                  </a:lnTo>
                  <a:cubicBezTo>
                    <a:pt x="6340" y="405"/>
                    <a:pt x="6263" y="156"/>
                    <a:pt x="6091" y="53"/>
                  </a:cubicBezTo>
                  <a:cubicBezTo>
                    <a:pt x="6023" y="17"/>
                    <a:pt x="5954" y="0"/>
                    <a:pt x="5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109;p68">
              <a:extLst>
                <a:ext uri="{FF2B5EF4-FFF2-40B4-BE49-F238E27FC236}">
                  <a16:creationId xmlns:a16="http://schemas.microsoft.com/office/drawing/2014/main" id="{99A996B9-B67A-1E40-2625-BBBFDC27FDEB}"/>
                </a:ext>
              </a:extLst>
            </p:cNvPr>
            <p:cNvSpPr/>
            <p:nvPr/>
          </p:nvSpPr>
          <p:spPr>
            <a:xfrm>
              <a:off x="7833608" y="1944304"/>
              <a:ext cx="925450" cy="706616"/>
            </a:xfrm>
            <a:custGeom>
              <a:avLst/>
              <a:gdLst/>
              <a:ahLst/>
              <a:cxnLst/>
              <a:rect l="l" t="t" r="r" b="b"/>
              <a:pathLst>
                <a:path w="7553" h="5767" extrusionOk="0">
                  <a:moveTo>
                    <a:pt x="7224" y="0"/>
                  </a:moveTo>
                  <a:cubicBezTo>
                    <a:pt x="7159" y="0"/>
                    <a:pt x="7097" y="17"/>
                    <a:pt x="7054" y="45"/>
                  </a:cubicBezTo>
                  <a:lnTo>
                    <a:pt x="181" y="5234"/>
                  </a:lnTo>
                  <a:cubicBezTo>
                    <a:pt x="35" y="5346"/>
                    <a:pt x="0" y="5518"/>
                    <a:pt x="104" y="5664"/>
                  </a:cubicBezTo>
                  <a:cubicBezTo>
                    <a:pt x="168" y="5728"/>
                    <a:pt x="266" y="5767"/>
                    <a:pt x="358" y="5767"/>
                  </a:cubicBezTo>
                  <a:cubicBezTo>
                    <a:pt x="425" y="5767"/>
                    <a:pt x="489" y="5746"/>
                    <a:pt x="533" y="5698"/>
                  </a:cubicBezTo>
                  <a:lnTo>
                    <a:pt x="7406" y="544"/>
                  </a:lnTo>
                  <a:cubicBezTo>
                    <a:pt x="7552" y="440"/>
                    <a:pt x="7552" y="260"/>
                    <a:pt x="7484" y="114"/>
                  </a:cubicBezTo>
                  <a:cubicBezTo>
                    <a:pt x="7418" y="33"/>
                    <a:pt x="7317" y="0"/>
                    <a:pt x="72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110;p68">
              <a:extLst>
                <a:ext uri="{FF2B5EF4-FFF2-40B4-BE49-F238E27FC236}">
                  <a16:creationId xmlns:a16="http://schemas.microsoft.com/office/drawing/2014/main" id="{6A839C39-1216-D632-32CF-2DDBD279CEAC}"/>
                </a:ext>
              </a:extLst>
            </p:cNvPr>
            <p:cNvSpPr/>
            <p:nvPr/>
          </p:nvSpPr>
          <p:spPr>
            <a:xfrm>
              <a:off x="7807265" y="1557616"/>
              <a:ext cx="1087554" cy="556152"/>
            </a:xfrm>
            <a:custGeom>
              <a:avLst/>
              <a:gdLst/>
              <a:ahLst/>
              <a:cxnLst/>
              <a:rect l="l" t="t" r="r" b="b"/>
              <a:pathLst>
                <a:path w="8876" h="4539" extrusionOk="0">
                  <a:moveTo>
                    <a:pt x="8517" y="0"/>
                  </a:moveTo>
                  <a:cubicBezTo>
                    <a:pt x="8469" y="0"/>
                    <a:pt x="8421" y="15"/>
                    <a:pt x="8377" y="48"/>
                  </a:cubicBezTo>
                  <a:lnTo>
                    <a:pt x="250" y="3914"/>
                  </a:lnTo>
                  <a:cubicBezTo>
                    <a:pt x="69" y="4026"/>
                    <a:pt x="1" y="4206"/>
                    <a:pt x="104" y="4344"/>
                  </a:cubicBezTo>
                  <a:cubicBezTo>
                    <a:pt x="156" y="4467"/>
                    <a:pt x="253" y="4538"/>
                    <a:pt x="356" y="4538"/>
                  </a:cubicBezTo>
                  <a:cubicBezTo>
                    <a:pt x="404" y="4538"/>
                    <a:pt x="453" y="4523"/>
                    <a:pt x="499" y="4490"/>
                  </a:cubicBezTo>
                  <a:lnTo>
                    <a:pt x="8626" y="589"/>
                  </a:lnTo>
                  <a:cubicBezTo>
                    <a:pt x="8807" y="512"/>
                    <a:pt x="8876" y="340"/>
                    <a:pt x="8772" y="194"/>
                  </a:cubicBezTo>
                  <a:cubicBezTo>
                    <a:pt x="8720" y="71"/>
                    <a:pt x="8619" y="0"/>
                    <a:pt x="851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111;p68">
              <a:extLst>
                <a:ext uri="{FF2B5EF4-FFF2-40B4-BE49-F238E27FC236}">
                  <a16:creationId xmlns:a16="http://schemas.microsoft.com/office/drawing/2014/main" id="{B56EE05F-3E5F-DA67-8B83-FD6F9E1952B6}"/>
                </a:ext>
              </a:extLst>
            </p:cNvPr>
            <p:cNvSpPr/>
            <p:nvPr/>
          </p:nvSpPr>
          <p:spPr>
            <a:xfrm>
              <a:off x="7745145" y="1392085"/>
              <a:ext cx="1092823" cy="212218"/>
            </a:xfrm>
            <a:custGeom>
              <a:avLst/>
              <a:gdLst/>
              <a:ahLst/>
              <a:cxnLst/>
              <a:rect l="l" t="t" r="r" b="b"/>
              <a:pathLst>
                <a:path w="8919" h="1732" extrusionOk="0">
                  <a:moveTo>
                    <a:pt x="8626" y="1"/>
                  </a:moveTo>
                  <a:cubicBezTo>
                    <a:pt x="8604" y="1"/>
                    <a:pt x="8581" y="3"/>
                    <a:pt x="8558" y="7"/>
                  </a:cubicBezTo>
                  <a:lnTo>
                    <a:pt x="293" y="1150"/>
                  </a:lnTo>
                  <a:cubicBezTo>
                    <a:pt x="112" y="1150"/>
                    <a:pt x="1" y="1330"/>
                    <a:pt x="44" y="1477"/>
                  </a:cubicBezTo>
                  <a:cubicBezTo>
                    <a:pt x="44" y="1627"/>
                    <a:pt x="150" y="1732"/>
                    <a:pt x="298" y="1732"/>
                  </a:cubicBezTo>
                  <a:cubicBezTo>
                    <a:pt x="318" y="1732"/>
                    <a:pt x="340" y="1730"/>
                    <a:pt x="362" y="1726"/>
                  </a:cubicBezTo>
                  <a:lnTo>
                    <a:pt x="8669" y="574"/>
                  </a:lnTo>
                  <a:cubicBezTo>
                    <a:pt x="8807" y="540"/>
                    <a:pt x="8919" y="403"/>
                    <a:pt x="8919" y="257"/>
                  </a:cubicBezTo>
                  <a:cubicBezTo>
                    <a:pt x="8889" y="99"/>
                    <a:pt x="8774" y="1"/>
                    <a:pt x="86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112;p68">
              <a:extLst>
                <a:ext uri="{FF2B5EF4-FFF2-40B4-BE49-F238E27FC236}">
                  <a16:creationId xmlns:a16="http://schemas.microsoft.com/office/drawing/2014/main" id="{78E2832F-4A36-4004-6EB0-1DCB53888F85}"/>
                </a:ext>
              </a:extLst>
            </p:cNvPr>
            <p:cNvSpPr/>
            <p:nvPr/>
          </p:nvSpPr>
          <p:spPr>
            <a:xfrm>
              <a:off x="7004116" y="4415133"/>
              <a:ext cx="737003" cy="731734"/>
            </a:xfrm>
            <a:custGeom>
              <a:avLst/>
              <a:gdLst/>
              <a:ahLst/>
              <a:cxnLst/>
              <a:rect l="l" t="t" r="r" b="b"/>
              <a:pathLst>
                <a:path w="6015" h="5972" extrusionOk="0">
                  <a:moveTo>
                    <a:pt x="3007" y="0"/>
                  </a:moveTo>
                  <a:cubicBezTo>
                    <a:pt x="1323" y="0"/>
                    <a:pt x="0" y="1358"/>
                    <a:pt x="0" y="3007"/>
                  </a:cubicBezTo>
                  <a:cubicBezTo>
                    <a:pt x="0" y="4648"/>
                    <a:pt x="1323" y="5971"/>
                    <a:pt x="3007" y="5971"/>
                  </a:cubicBezTo>
                  <a:cubicBezTo>
                    <a:pt x="4657" y="5971"/>
                    <a:pt x="6014" y="4648"/>
                    <a:pt x="6014" y="3007"/>
                  </a:cubicBezTo>
                  <a:cubicBezTo>
                    <a:pt x="6014" y="1358"/>
                    <a:pt x="465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113;p68">
              <a:extLst>
                <a:ext uri="{FF2B5EF4-FFF2-40B4-BE49-F238E27FC236}">
                  <a16:creationId xmlns:a16="http://schemas.microsoft.com/office/drawing/2014/main" id="{12D6BEFC-92DC-D520-A8CC-5893401718AF}"/>
                </a:ext>
              </a:extLst>
            </p:cNvPr>
            <p:cNvSpPr/>
            <p:nvPr/>
          </p:nvSpPr>
          <p:spPr>
            <a:xfrm>
              <a:off x="6684082" y="4578831"/>
              <a:ext cx="838088" cy="828531"/>
            </a:xfrm>
            <a:custGeom>
              <a:avLst/>
              <a:gdLst/>
              <a:ahLst/>
              <a:cxnLst/>
              <a:rect l="l" t="t" r="r" b="b"/>
              <a:pathLst>
                <a:path w="6840" h="6762" extrusionOk="0">
                  <a:moveTo>
                    <a:pt x="3403" y="0"/>
                  </a:moveTo>
                  <a:cubicBezTo>
                    <a:pt x="1538" y="0"/>
                    <a:pt x="1" y="1504"/>
                    <a:pt x="1" y="3394"/>
                  </a:cubicBezTo>
                  <a:cubicBezTo>
                    <a:pt x="1" y="5258"/>
                    <a:pt x="1538" y="6762"/>
                    <a:pt x="3403" y="6762"/>
                  </a:cubicBezTo>
                  <a:cubicBezTo>
                    <a:pt x="5302" y="6762"/>
                    <a:pt x="6839" y="5258"/>
                    <a:pt x="6839" y="3394"/>
                  </a:cubicBezTo>
                  <a:cubicBezTo>
                    <a:pt x="6839" y="1504"/>
                    <a:pt x="5302" y="0"/>
                    <a:pt x="3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114;p68">
              <a:extLst>
                <a:ext uri="{FF2B5EF4-FFF2-40B4-BE49-F238E27FC236}">
                  <a16:creationId xmlns:a16="http://schemas.microsoft.com/office/drawing/2014/main" id="{924C3F08-1990-A67A-8D67-98D6BDF69560}"/>
                </a:ext>
              </a:extLst>
            </p:cNvPr>
            <p:cNvSpPr/>
            <p:nvPr/>
          </p:nvSpPr>
          <p:spPr>
            <a:xfrm>
              <a:off x="6280975" y="4550891"/>
              <a:ext cx="969560" cy="964414"/>
            </a:xfrm>
            <a:custGeom>
              <a:avLst/>
              <a:gdLst/>
              <a:ahLst/>
              <a:cxnLst/>
              <a:rect l="l" t="t" r="r" b="b"/>
              <a:pathLst>
                <a:path w="7913" h="7871" extrusionOk="0">
                  <a:moveTo>
                    <a:pt x="3969" y="1"/>
                  </a:moveTo>
                  <a:cubicBezTo>
                    <a:pt x="1787" y="1"/>
                    <a:pt x="0" y="1788"/>
                    <a:pt x="0" y="3935"/>
                  </a:cubicBezTo>
                  <a:cubicBezTo>
                    <a:pt x="0" y="6118"/>
                    <a:pt x="1787" y="7870"/>
                    <a:pt x="3969" y="7870"/>
                  </a:cubicBezTo>
                  <a:cubicBezTo>
                    <a:pt x="6152" y="7870"/>
                    <a:pt x="7913" y="6118"/>
                    <a:pt x="7913" y="3935"/>
                  </a:cubicBezTo>
                  <a:cubicBezTo>
                    <a:pt x="7913" y="1788"/>
                    <a:pt x="6152" y="1"/>
                    <a:pt x="396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115;p68">
              <a:extLst>
                <a:ext uri="{FF2B5EF4-FFF2-40B4-BE49-F238E27FC236}">
                  <a16:creationId xmlns:a16="http://schemas.microsoft.com/office/drawing/2014/main" id="{8973B926-D11C-B8DC-3391-62D1B7434430}"/>
                </a:ext>
              </a:extLst>
            </p:cNvPr>
            <p:cNvSpPr/>
            <p:nvPr/>
          </p:nvSpPr>
          <p:spPr>
            <a:xfrm>
              <a:off x="5815627" y="4480316"/>
              <a:ext cx="973849" cy="965517"/>
            </a:xfrm>
            <a:custGeom>
              <a:avLst/>
              <a:gdLst/>
              <a:ahLst/>
              <a:cxnLst/>
              <a:rect l="l" t="t" r="r" b="b"/>
              <a:pathLst>
                <a:path w="7948" h="7880" extrusionOk="0">
                  <a:moveTo>
                    <a:pt x="3979" y="1"/>
                  </a:moveTo>
                  <a:cubicBezTo>
                    <a:pt x="1788" y="1"/>
                    <a:pt x="1" y="1754"/>
                    <a:pt x="1" y="3936"/>
                  </a:cubicBezTo>
                  <a:cubicBezTo>
                    <a:pt x="1" y="6084"/>
                    <a:pt x="1788" y="7879"/>
                    <a:pt x="3979" y="7879"/>
                  </a:cubicBezTo>
                  <a:cubicBezTo>
                    <a:pt x="6161" y="7879"/>
                    <a:pt x="7948" y="6084"/>
                    <a:pt x="7948" y="3936"/>
                  </a:cubicBezTo>
                  <a:cubicBezTo>
                    <a:pt x="7948" y="1754"/>
                    <a:pt x="6161" y="1"/>
                    <a:pt x="397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116;p68">
              <a:extLst>
                <a:ext uri="{FF2B5EF4-FFF2-40B4-BE49-F238E27FC236}">
                  <a16:creationId xmlns:a16="http://schemas.microsoft.com/office/drawing/2014/main" id="{840F9AC9-A08D-D640-D688-A42ECE2924A9}"/>
                </a:ext>
              </a:extLst>
            </p:cNvPr>
            <p:cNvSpPr/>
            <p:nvPr/>
          </p:nvSpPr>
          <p:spPr>
            <a:xfrm>
              <a:off x="5153504" y="4247765"/>
              <a:ext cx="1008646" cy="1000192"/>
            </a:xfrm>
            <a:custGeom>
              <a:avLst/>
              <a:gdLst/>
              <a:ahLst/>
              <a:cxnLst/>
              <a:rect l="l" t="t" r="r" b="b"/>
              <a:pathLst>
                <a:path w="8232" h="8163" extrusionOk="0">
                  <a:moveTo>
                    <a:pt x="4116" y="0"/>
                  </a:moveTo>
                  <a:cubicBezTo>
                    <a:pt x="1822" y="0"/>
                    <a:pt x="1" y="1830"/>
                    <a:pt x="1" y="4081"/>
                  </a:cubicBezTo>
                  <a:cubicBezTo>
                    <a:pt x="1" y="6341"/>
                    <a:pt x="1822" y="8162"/>
                    <a:pt x="4116" y="8162"/>
                  </a:cubicBezTo>
                  <a:cubicBezTo>
                    <a:pt x="6376" y="8162"/>
                    <a:pt x="8231" y="6341"/>
                    <a:pt x="8231" y="4081"/>
                  </a:cubicBezTo>
                  <a:cubicBezTo>
                    <a:pt x="8231" y="1830"/>
                    <a:pt x="6376" y="0"/>
                    <a:pt x="4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117;p68">
              <a:extLst>
                <a:ext uri="{FF2B5EF4-FFF2-40B4-BE49-F238E27FC236}">
                  <a16:creationId xmlns:a16="http://schemas.microsoft.com/office/drawing/2014/main" id="{EB9B88DE-EA65-77DB-049A-0377144776C6}"/>
                </a:ext>
              </a:extLst>
            </p:cNvPr>
            <p:cNvSpPr/>
            <p:nvPr/>
          </p:nvSpPr>
          <p:spPr>
            <a:xfrm>
              <a:off x="4556686" y="3880156"/>
              <a:ext cx="1070645" cy="1061211"/>
            </a:xfrm>
            <a:custGeom>
              <a:avLst/>
              <a:gdLst/>
              <a:ahLst/>
              <a:cxnLst/>
              <a:rect l="l" t="t" r="r" b="b"/>
              <a:pathLst>
                <a:path w="8738" h="8661" extrusionOk="0">
                  <a:moveTo>
                    <a:pt x="4373" y="0"/>
                  </a:moveTo>
                  <a:cubicBezTo>
                    <a:pt x="1968" y="0"/>
                    <a:pt x="0" y="1934"/>
                    <a:pt x="0" y="4331"/>
                  </a:cubicBezTo>
                  <a:cubicBezTo>
                    <a:pt x="0" y="6728"/>
                    <a:pt x="1968" y="8661"/>
                    <a:pt x="4373" y="8661"/>
                  </a:cubicBezTo>
                  <a:cubicBezTo>
                    <a:pt x="6770" y="8661"/>
                    <a:pt x="8738" y="6728"/>
                    <a:pt x="8738" y="4331"/>
                  </a:cubicBezTo>
                  <a:cubicBezTo>
                    <a:pt x="8738" y="1934"/>
                    <a:pt x="6770" y="0"/>
                    <a:pt x="437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118;p68">
              <a:extLst>
                <a:ext uri="{FF2B5EF4-FFF2-40B4-BE49-F238E27FC236}">
                  <a16:creationId xmlns:a16="http://schemas.microsoft.com/office/drawing/2014/main" id="{E187360B-7C00-BCCF-01BC-2387F788D562}"/>
                </a:ext>
              </a:extLst>
            </p:cNvPr>
            <p:cNvSpPr/>
            <p:nvPr/>
          </p:nvSpPr>
          <p:spPr>
            <a:xfrm>
              <a:off x="3876674" y="3586464"/>
              <a:ext cx="1070645" cy="1057045"/>
            </a:xfrm>
            <a:custGeom>
              <a:avLst/>
              <a:gdLst/>
              <a:ahLst/>
              <a:cxnLst/>
              <a:rect l="l" t="t" r="r" b="b"/>
              <a:pathLst>
                <a:path w="8738" h="8627" extrusionOk="0">
                  <a:moveTo>
                    <a:pt x="4373" y="0"/>
                  </a:moveTo>
                  <a:cubicBezTo>
                    <a:pt x="1976" y="0"/>
                    <a:pt x="0" y="1934"/>
                    <a:pt x="0" y="4296"/>
                  </a:cubicBezTo>
                  <a:cubicBezTo>
                    <a:pt x="0" y="6693"/>
                    <a:pt x="1976" y="8626"/>
                    <a:pt x="4373" y="8626"/>
                  </a:cubicBezTo>
                  <a:cubicBezTo>
                    <a:pt x="6770" y="8626"/>
                    <a:pt x="8738" y="6693"/>
                    <a:pt x="8738" y="4296"/>
                  </a:cubicBezTo>
                  <a:cubicBezTo>
                    <a:pt x="8738" y="1934"/>
                    <a:pt x="6770" y="0"/>
                    <a:pt x="43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119;p68">
              <a:extLst>
                <a:ext uri="{FF2B5EF4-FFF2-40B4-BE49-F238E27FC236}">
                  <a16:creationId xmlns:a16="http://schemas.microsoft.com/office/drawing/2014/main" id="{27259297-0166-DE7D-88E5-75FBB12B90E8}"/>
                </a:ext>
              </a:extLst>
            </p:cNvPr>
            <p:cNvSpPr/>
            <p:nvPr/>
          </p:nvSpPr>
          <p:spPr>
            <a:xfrm>
              <a:off x="3043997" y="3244376"/>
              <a:ext cx="1219149" cy="1206528"/>
            </a:xfrm>
            <a:custGeom>
              <a:avLst/>
              <a:gdLst/>
              <a:ahLst/>
              <a:cxnLst/>
              <a:rect l="l" t="t" r="r" b="b"/>
              <a:pathLst>
                <a:path w="9950" h="9847" extrusionOk="0">
                  <a:moveTo>
                    <a:pt x="4975" y="0"/>
                  </a:moveTo>
                  <a:cubicBezTo>
                    <a:pt x="2217" y="0"/>
                    <a:pt x="1" y="2182"/>
                    <a:pt x="1" y="4906"/>
                  </a:cubicBezTo>
                  <a:cubicBezTo>
                    <a:pt x="1" y="7621"/>
                    <a:pt x="2217" y="9846"/>
                    <a:pt x="4975" y="9846"/>
                  </a:cubicBezTo>
                  <a:cubicBezTo>
                    <a:pt x="7733" y="9846"/>
                    <a:pt x="9949" y="7621"/>
                    <a:pt x="9949" y="4906"/>
                  </a:cubicBezTo>
                  <a:cubicBezTo>
                    <a:pt x="9949" y="2182"/>
                    <a:pt x="7733" y="0"/>
                    <a:pt x="497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120;p68">
              <a:extLst>
                <a:ext uri="{FF2B5EF4-FFF2-40B4-BE49-F238E27FC236}">
                  <a16:creationId xmlns:a16="http://schemas.microsoft.com/office/drawing/2014/main" id="{C829C6DD-7319-93CC-BA08-4CCBC63EB1F0}"/>
                </a:ext>
              </a:extLst>
            </p:cNvPr>
            <p:cNvSpPr/>
            <p:nvPr/>
          </p:nvSpPr>
          <p:spPr>
            <a:xfrm>
              <a:off x="2078747" y="3151747"/>
              <a:ext cx="1219149" cy="1206406"/>
            </a:xfrm>
            <a:custGeom>
              <a:avLst/>
              <a:gdLst/>
              <a:ahLst/>
              <a:cxnLst/>
              <a:rect l="l" t="t" r="r" b="b"/>
              <a:pathLst>
                <a:path w="9950" h="9846" extrusionOk="0">
                  <a:moveTo>
                    <a:pt x="4975" y="0"/>
                  </a:moveTo>
                  <a:cubicBezTo>
                    <a:pt x="2217" y="0"/>
                    <a:pt x="0" y="2191"/>
                    <a:pt x="0" y="4940"/>
                  </a:cubicBezTo>
                  <a:cubicBezTo>
                    <a:pt x="0" y="7664"/>
                    <a:pt x="2217" y="9846"/>
                    <a:pt x="4975" y="9846"/>
                  </a:cubicBezTo>
                  <a:cubicBezTo>
                    <a:pt x="7732" y="9846"/>
                    <a:pt x="9949" y="7664"/>
                    <a:pt x="9949" y="4940"/>
                  </a:cubicBezTo>
                  <a:cubicBezTo>
                    <a:pt x="9949" y="2191"/>
                    <a:pt x="7732" y="0"/>
                    <a:pt x="497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121;p68">
              <a:extLst>
                <a:ext uri="{FF2B5EF4-FFF2-40B4-BE49-F238E27FC236}">
                  <a16:creationId xmlns:a16="http://schemas.microsoft.com/office/drawing/2014/main" id="{4C501B77-7B24-BF0E-75F7-85BF0EB683EF}"/>
                </a:ext>
              </a:extLst>
            </p:cNvPr>
            <p:cNvSpPr/>
            <p:nvPr/>
          </p:nvSpPr>
          <p:spPr>
            <a:xfrm>
              <a:off x="929221" y="3493836"/>
              <a:ext cx="1321214" cy="1311779"/>
            </a:xfrm>
            <a:custGeom>
              <a:avLst/>
              <a:gdLst/>
              <a:ahLst/>
              <a:cxnLst/>
              <a:rect l="l" t="t" r="r" b="b"/>
              <a:pathLst>
                <a:path w="10783" h="10706" extrusionOk="0">
                  <a:moveTo>
                    <a:pt x="5370" y="0"/>
                  </a:moveTo>
                  <a:cubicBezTo>
                    <a:pt x="2406" y="0"/>
                    <a:pt x="0" y="2406"/>
                    <a:pt x="0" y="5370"/>
                  </a:cubicBezTo>
                  <a:cubicBezTo>
                    <a:pt x="0" y="8308"/>
                    <a:pt x="2406" y="10705"/>
                    <a:pt x="5370" y="10705"/>
                  </a:cubicBezTo>
                  <a:cubicBezTo>
                    <a:pt x="8343" y="10705"/>
                    <a:pt x="10783" y="8308"/>
                    <a:pt x="10783" y="5370"/>
                  </a:cubicBezTo>
                  <a:cubicBezTo>
                    <a:pt x="10783" y="2406"/>
                    <a:pt x="8343" y="0"/>
                    <a:pt x="53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122;p68">
              <a:extLst>
                <a:ext uri="{FF2B5EF4-FFF2-40B4-BE49-F238E27FC236}">
                  <a16:creationId xmlns:a16="http://schemas.microsoft.com/office/drawing/2014/main" id="{9F94E599-635D-D27F-6FD1-197E5F1E5872}"/>
                </a:ext>
              </a:extLst>
            </p:cNvPr>
            <p:cNvSpPr/>
            <p:nvPr/>
          </p:nvSpPr>
          <p:spPr>
            <a:xfrm>
              <a:off x="-48648" y="4025470"/>
              <a:ext cx="1320111" cy="1310677"/>
            </a:xfrm>
            <a:custGeom>
              <a:avLst/>
              <a:gdLst/>
              <a:ahLst/>
              <a:cxnLst/>
              <a:rect l="l" t="t" r="r" b="b"/>
              <a:pathLst>
                <a:path w="10774" h="10697" extrusionOk="0">
                  <a:moveTo>
                    <a:pt x="5404" y="0"/>
                  </a:moveTo>
                  <a:cubicBezTo>
                    <a:pt x="2440" y="0"/>
                    <a:pt x="0" y="2397"/>
                    <a:pt x="0" y="5327"/>
                  </a:cubicBezTo>
                  <a:cubicBezTo>
                    <a:pt x="0" y="8299"/>
                    <a:pt x="2440" y="10696"/>
                    <a:pt x="5404" y="10696"/>
                  </a:cubicBezTo>
                  <a:cubicBezTo>
                    <a:pt x="8377" y="10696"/>
                    <a:pt x="10774" y="8299"/>
                    <a:pt x="10774" y="5327"/>
                  </a:cubicBezTo>
                  <a:cubicBezTo>
                    <a:pt x="10774" y="2397"/>
                    <a:pt x="8377" y="0"/>
                    <a:pt x="540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123;p68">
              <a:extLst>
                <a:ext uri="{FF2B5EF4-FFF2-40B4-BE49-F238E27FC236}">
                  <a16:creationId xmlns:a16="http://schemas.microsoft.com/office/drawing/2014/main" id="{49FC4FB5-72DE-1121-9D9C-605264C3DAA0}"/>
                </a:ext>
              </a:extLst>
            </p:cNvPr>
            <p:cNvSpPr/>
            <p:nvPr/>
          </p:nvSpPr>
          <p:spPr>
            <a:xfrm>
              <a:off x="7846228" y="2959139"/>
              <a:ext cx="623297" cy="613740"/>
            </a:xfrm>
            <a:custGeom>
              <a:avLst/>
              <a:gdLst/>
              <a:ahLst/>
              <a:cxnLst/>
              <a:rect l="l" t="t" r="r" b="b"/>
              <a:pathLst>
                <a:path w="5087" h="5009" extrusionOk="0">
                  <a:moveTo>
                    <a:pt x="2544" y="0"/>
                  </a:moveTo>
                  <a:cubicBezTo>
                    <a:pt x="1152" y="0"/>
                    <a:pt x="1" y="1108"/>
                    <a:pt x="1" y="2509"/>
                  </a:cubicBezTo>
                  <a:cubicBezTo>
                    <a:pt x="1" y="3900"/>
                    <a:pt x="1152" y="5009"/>
                    <a:pt x="2544" y="5009"/>
                  </a:cubicBezTo>
                  <a:cubicBezTo>
                    <a:pt x="3978" y="5009"/>
                    <a:pt x="5087" y="3900"/>
                    <a:pt x="5087" y="2509"/>
                  </a:cubicBezTo>
                  <a:cubicBezTo>
                    <a:pt x="5087" y="1108"/>
                    <a:pt x="3978" y="0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124;p68">
              <a:extLst>
                <a:ext uri="{FF2B5EF4-FFF2-40B4-BE49-F238E27FC236}">
                  <a16:creationId xmlns:a16="http://schemas.microsoft.com/office/drawing/2014/main" id="{FE9A7B08-E613-AD3B-30AB-DA283EE2222D}"/>
                </a:ext>
              </a:extLst>
            </p:cNvPr>
            <p:cNvSpPr/>
            <p:nvPr/>
          </p:nvSpPr>
          <p:spPr>
            <a:xfrm>
              <a:off x="8702063" y="1212955"/>
              <a:ext cx="490600" cy="491703"/>
            </a:xfrm>
            <a:custGeom>
              <a:avLst/>
              <a:gdLst/>
              <a:ahLst/>
              <a:cxnLst/>
              <a:rect l="l" t="t" r="r" b="b"/>
              <a:pathLst>
                <a:path w="4004" h="4013" extrusionOk="0">
                  <a:moveTo>
                    <a:pt x="2002" y="0"/>
                  </a:moveTo>
                  <a:cubicBezTo>
                    <a:pt x="894" y="0"/>
                    <a:pt x="0" y="894"/>
                    <a:pt x="0" y="2002"/>
                  </a:cubicBezTo>
                  <a:cubicBezTo>
                    <a:pt x="0" y="3110"/>
                    <a:pt x="894" y="4012"/>
                    <a:pt x="2002" y="4012"/>
                  </a:cubicBezTo>
                  <a:cubicBezTo>
                    <a:pt x="3110" y="4012"/>
                    <a:pt x="4004" y="3110"/>
                    <a:pt x="4004" y="2002"/>
                  </a:cubicBezTo>
                  <a:cubicBezTo>
                    <a:pt x="4004" y="894"/>
                    <a:pt x="3110" y="0"/>
                    <a:pt x="200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125;p68">
              <a:extLst>
                <a:ext uri="{FF2B5EF4-FFF2-40B4-BE49-F238E27FC236}">
                  <a16:creationId xmlns:a16="http://schemas.microsoft.com/office/drawing/2014/main" id="{414C9E61-A07C-84A0-8455-6DA00C097EF8}"/>
                </a:ext>
              </a:extLst>
            </p:cNvPr>
            <p:cNvSpPr/>
            <p:nvPr/>
          </p:nvSpPr>
          <p:spPr>
            <a:xfrm>
              <a:off x="8645211" y="1630605"/>
              <a:ext cx="494889" cy="494889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2037" y="1"/>
                  </a:moveTo>
                  <a:cubicBezTo>
                    <a:pt x="928" y="1"/>
                    <a:pt x="0" y="929"/>
                    <a:pt x="0" y="2037"/>
                  </a:cubicBezTo>
                  <a:cubicBezTo>
                    <a:pt x="0" y="3145"/>
                    <a:pt x="928" y="4039"/>
                    <a:pt x="2037" y="4039"/>
                  </a:cubicBezTo>
                  <a:cubicBezTo>
                    <a:pt x="3145" y="4039"/>
                    <a:pt x="4038" y="3145"/>
                    <a:pt x="4038" y="2037"/>
                  </a:cubicBezTo>
                  <a:cubicBezTo>
                    <a:pt x="4038" y="929"/>
                    <a:pt x="3145" y="1"/>
                    <a:pt x="203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126;p68">
              <a:extLst>
                <a:ext uri="{FF2B5EF4-FFF2-40B4-BE49-F238E27FC236}">
                  <a16:creationId xmlns:a16="http://schemas.microsoft.com/office/drawing/2014/main" id="{1787D185-10E5-DF00-7357-4C700CD92AA6}"/>
                </a:ext>
              </a:extLst>
            </p:cNvPr>
            <p:cNvSpPr/>
            <p:nvPr/>
          </p:nvSpPr>
          <p:spPr>
            <a:xfrm>
              <a:off x="8408371" y="2078065"/>
              <a:ext cx="622195" cy="618029"/>
            </a:xfrm>
            <a:custGeom>
              <a:avLst/>
              <a:gdLst/>
              <a:ahLst/>
              <a:cxnLst/>
              <a:rect l="l" t="t" r="r" b="b"/>
              <a:pathLst>
                <a:path w="5078" h="5044" extrusionOk="0">
                  <a:moveTo>
                    <a:pt x="2535" y="0"/>
                  </a:moveTo>
                  <a:cubicBezTo>
                    <a:pt x="1143" y="0"/>
                    <a:pt x="0" y="1143"/>
                    <a:pt x="0" y="2534"/>
                  </a:cubicBezTo>
                  <a:cubicBezTo>
                    <a:pt x="0" y="3935"/>
                    <a:pt x="1143" y="5043"/>
                    <a:pt x="2535" y="5043"/>
                  </a:cubicBezTo>
                  <a:cubicBezTo>
                    <a:pt x="3970" y="5043"/>
                    <a:pt x="5078" y="3935"/>
                    <a:pt x="5078" y="2534"/>
                  </a:cubicBezTo>
                  <a:cubicBezTo>
                    <a:pt x="5078" y="1143"/>
                    <a:pt x="3970" y="0"/>
                    <a:pt x="253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127;p68">
              <a:extLst>
                <a:ext uri="{FF2B5EF4-FFF2-40B4-BE49-F238E27FC236}">
                  <a16:creationId xmlns:a16="http://schemas.microsoft.com/office/drawing/2014/main" id="{C7B9FC75-592D-1D49-2D2A-CDD0E25D1DCA}"/>
                </a:ext>
              </a:extLst>
            </p:cNvPr>
            <p:cNvSpPr/>
            <p:nvPr/>
          </p:nvSpPr>
          <p:spPr>
            <a:xfrm>
              <a:off x="8179863" y="2564365"/>
              <a:ext cx="623420" cy="619009"/>
            </a:xfrm>
            <a:custGeom>
              <a:avLst/>
              <a:gdLst/>
              <a:ahLst/>
              <a:cxnLst/>
              <a:rect l="l" t="t" r="r" b="b"/>
              <a:pathLst>
                <a:path w="5088" h="5052" extrusionOk="0">
                  <a:moveTo>
                    <a:pt x="2544" y="0"/>
                  </a:moveTo>
                  <a:cubicBezTo>
                    <a:pt x="1144" y="0"/>
                    <a:pt x="1" y="1143"/>
                    <a:pt x="1" y="2509"/>
                  </a:cubicBezTo>
                  <a:cubicBezTo>
                    <a:pt x="1" y="3901"/>
                    <a:pt x="1144" y="5052"/>
                    <a:pt x="2544" y="5052"/>
                  </a:cubicBezTo>
                  <a:cubicBezTo>
                    <a:pt x="3936" y="5052"/>
                    <a:pt x="5087" y="3901"/>
                    <a:pt x="5087" y="2509"/>
                  </a:cubicBezTo>
                  <a:cubicBezTo>
                    <a:pt x="5087" y="1143"/>
                    <a:pt x="3936" y="0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650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601298E-84D2-2EFB-D4E4-2B9ACFAF0952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Future Works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3">
          <a:extLst>
            <a:ext uri="{FF2B5EF4-FFF2-40B4-BE49-F238E27FC236}">
              <a16:creationId xmlns:a16="http://schemas.microsoft.com/office/drawing/2014/main" id="{DE8BC00F-20A2-716E-1F78-393F4EE1E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7B1F10-1A5E-834A-9D06-404A64027661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Future Works</a:t>
            </a:r>
            <a:endParaRPr lang="en-US" sz="2800" b="1" dirty="0">
              <a:solidFill>
                <a:schemeClr val="tx2"/>
              </a:solidFill>
              <a:latin typeface="Ubuntu" panose="020B05040306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030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2420550" y="783876"/>
            <a:ext cx="4424198" cy="17660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2"/>
                </a:solidFill>
              </a:rPr>
              <a:t>01</a:t>
            </a:r>
            <a:r>
              <a:rPr lang="en-US" sz="4800" dirty="0"/>
              <a:t> Introduction</a:t>
            </a:r>
          </a:p>
        </p:txBody>
      </p:sp>
      <p:sp>
        <p:nvSpPr>
          <p:cNvPr id="214" name="Google Shape;214;p34"/>
          <p:cNvSpPr txBox="1">
            <a:spLocks noGrp="1"/>
          </p:cNvSpPr>
          <p:nvPr>
            <p:ph type="subTitle" idx="1"/>
          </p:nvPr>
        </p:nvSpPr>
        <p:spPr>
          <a:xfrm>
            <a:off x="1610118" y="2409770"/>
            <a:ext cx="5878501" cy="4023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-US" sz="1800" b="1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Ubuntu"/>
              </a:rPr>
              <a:t>Problem Statement &amp; Research Motivation</a:t>
            </a:r>
            <a:endParaRPr lang="en-US" sz="1800" b="1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/>
          </a:p>
        </p:txBody>
      </p:sp>
      <p:grpSp>
        <p:nvGrpSpPr>
          <p:cNvPr id="215" name="Google Shape;215;p34"/>
          <p:cNvGrpSpPr/>
          <p:nvPr/>
        </p:nvGrpSpPr>
        <p:grpSpPr>
          <a:xfrm>
            <a:off x="-48648" y="1212955"/>
            <a:ext cx="9241310" cy="5995996"/>
            <a:chOff x="-48648" y="1212955"/>
            <a:chExt cx="9241310" cy="5995996"/>
          </a:xfrm>
        </p:grpSpPr>
        <p:sp>
          <p:nvSpPr>
            <p:cNvPr id="216" name="Google Shape;216;p34"/>
            <p:cNvSpPr/>
            <p:nvPr/>
          </p:nvSpPr>
          <p:spPr>
            <a:xfrm>
              <a:off x="4473492" y="4875090"/>
              <a:ext cx="566444" cy="557009"/>
            </a:xfrm>
            <a:custGeom>
              <a:avLst/>
              <a:gdLst/>
              <a:ahLst/>
              <a:cxnLst/>
              <a:rect l="l" t="t" r="r" b="b"/>
              <a:pathLst>
                <a:path w="4623" h="4546" extrusionOk="0">
                  <a:moveTo>
                    <a:pt x="2329" y="1"/>
                  </a:moveTo>
                  <a:cubicBezTo>
                    <a:pt x="1040" y="1"/>
                    <a:pt x="1" y="1006"/>
                    <a:pt x="1" y="2260"/>
                  </a:cubicBezTo>
                  <a:cubicBezTo>
                    <a:pt x="1" y="3549"/>
                    <a:pt x="1040" y="4546"/>
                    <a:pt x="2329" y="4546"/>
                  </a:cubicBezTo>
                  <a:cubicBezTo>
                    <a:pt x="3583" y="4546"/>
                    <a:pt x="4623" y="3549"/>
                    <a:pt x="4623" y="2260"/>
                  </a:cubicBezTo>
                  <a:cubicBezTo>
                    <a:pt x="4623" y="1006"/>
                    <a:pt x="3583" y="1"/>
                    <a:pt x="232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4"/>
            <p:cNvSpPr/>
            <p:nvPr/>
          </p:nvSpPr>
          <p:spPr>
            <a:xfrm>
              <a:off x="4201977" y="5336150"/>
              <a:ext cx="561175" cy="557009"/>
            </a:xfrm>
            <a:custGeom>
              <a:avLst/>
              <a:gdLst/>
              <a:ahLst/>
              <a:cxnLst/>
              <a:rect l="l" t="t" r="r" b="b"/>
              <a:pathLst>
                <a:path w="4580" h="4546" extrusionOk="0">
                  <a:moveTo>
                    <a:pt x="2285" y="1"/>
                  </a:moveTo>
                  <a:cubicBezTo>
                    <a:pt x="997" y="1"/>
                    <a:pt x="0" y="997"/>
                    <a:pt x="0" y="2286"/>
                  </a:cubicBezTo>
                  <a:cubicBezTo>
                    <a:pt x="0" y="3540"/>
                    <a:pt x="997" y="4546"/>
                    <a:pt x="2285" y="4546"/>
                  </a:cubicBezTo>
                  <a:cubicBezTo>
                    <a:pt x="3540" y="4546"/>
                    <a:pt x="4579" y="3540"/>
                    <a:pt x="4579" y="2286"/>
                  </a:cubicBezTo>
                  <a:cubicBezTo>
                    <a:pt x="4579" y="997"/>
                    <a:pt x="3540" y="1"/>
                    <a:pt x="228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4"/>
            <p:cNvSpPr/>
            <p:nvPr/>
          </p:nvSpPr>
          <p:spPr>
            <a:xfrm>
              <a:off x="3872386" y="5751999"/>
              <a:ext cx="579187" cy="574898"/>
            </a:xfrm>
            <a:custGeom>
              <a:avLst/>
              <a:gdLst/>
              <a:ahLst/>
              <a:cxnLst/>
              <a:rect l="l" t="t" r="r" b="b"/>
              <a:pathLst>
                <a:path w="4727" h="4692" extrusionOk="0">
                  <a:moveTo>
                    <a:pt x="2364" y="0"/>
                  </a:moveTo>
                  <a:cubicBezTo>
                    <a:pt x="1041" y="0"/>
                    <a:pt x="1" y="1040"/>
                    <a:pt x="1" y="2329"/>
                  </a:cubicBezTo>
                  <a:cubicBezTo>
                    <a:pt x="1" y="3652"/>
                    <a:pt x="1041" y="4691"/>
                    <a:pt x="2364" y="4691"/>
                  </a:cubicBezTo>
                  <a:cubicBezTo>
                    <a:pt x="3652" y="4691"/>
                    <a:pt x="4726" y="3652"/>
                    <a:pt x="4726" y="2329"/>
                  </a:cubicBezTo>
                  <a:cubicBezTo>
                    <a:pt x="4726" y="1040"/>
                    <a:pt x="3652" y="0"/>
                    <a:pt x="236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3429337" y="6094087"/>
              <a:ext cx="579064" cy="574898"/>
            </a:xfrm>
            <a:custGeom>
              <a:avLst/>
              <a:gdLst/>
              <a:ahLst/>
              <a:cxnLst/>
              <a:rect l="l" t="t" r="r" b="b"/>
              <a:pathLst>
                <a:path w="4726" h="4692" extrusionOk="0">
                  <a:moveTo>
                    <a:pt x="2363" y="1"/>
                  </a:moveTo>
                  <a:cubicBezTo>
                    <a:pt x="1040" y="1"/>
                    <a:pt x="0" y="1074"/>
                    <a:pt x="0" y="2363"/>
                  </a:cubicBezTo>
                  <a:cubicBezTo>
                    <a:pt x="0" y="3652"/>
                    <a:pt x="1040" y="4691"/>
                    <a:pt x="2363" y="4691"/>
                  </a:cubicBezTo>
                  <a:cubicBezTo>
                    <a:pt x="3651" y="4691"/>
                    <a:pt x="4725" y="3652"/>
                    <a:pt x="4725" y="2363"/>
                  </a:cubicBezTo>
                  <a:cubicBezTo>
                    <a:pt x="4725" y="1074"/>
                    <a:pt x="3651" y="1"/>
                    <a:pt x="2363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4"/>
            <p:cNvSpPr/>
            <p:nvPr/>
          </p:nvSpPr>
          <p:spPr>
            <a:xfrm>
              <a:off x="2881897" y="6348816"/>
              <a:ext cx="613862" cy="609696"/>
            </a:xfrm>
            <a:custGeom>
              <a:avLst/>
              <a:gdLst/>
              <a:ahLst/>
              <a:cxnLst/>
              <a:rect l="l" t="t" r="r" b="b"/>
              <a:pathLst>
                <a:path w="5010" h="4976" extrusionOk="0">
                  <a:moveTo>
                    <a:pt x="2501" y="1"/>
                  </a:moveTo>
                  <a:cubicBezTo>
                    <a:pt x="1109" y="1"/>
                    <a:pt x="0" y="1109"/>
                    <a:pt x="0" y="2509"/>
                  </a:cubicBezTo>
                  <a:cubicBezTo>
                    <a:pt x="0" y="3867"/>
                    <a:pt x="1109" y="4975"/>
                    <a:pt x="2501" y="4975"/>
                  </a:cubicBezTo>
                  <a:cubicBezTo>
                    <a:pt x="3901" y="4975"/>
                    <a:pt x="5009" y="3867"/>
                    <a:pt x="5009" y="2509"/>
                  </a:cubicBezTo>
                  <a:cubicBezTo>
                    <a:pt x="5009" y="1109"/>
                    <a:pt x="3901" y="1"/>
                    <a:pt x="25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4"/>
            <p:cNvSpPr/>
            <p:nvPr/>
          </p:nvSpPr>
          <p:spPr>
            <a:xfrm>
              <a:off x="2359819" y="6555147"/>
              <a:ext cx="561175" cy="557009"/>
            </a:xfrm>
            <a:custGeom>
              <a:avLst/>
              <a:gdLst/>
              <a:ahLst/>
              <a:cxnLst/>
              <a:rect l="l" t="t" r="r" b="b"/>
              <a:pathLst>
                <a:path w="4580" h="4546" extrusionOk="0">
                  <a:moveTo>
                    <a:pt x="2285" y="1"/>
                  </a:moveTo>
                  <a:cubicBezTo>
                    <a:pt x="997" y="1"/>
                    <a:pt x="0" y="1006"/>
                    <a:pt x="0" y="2252"/>
                  </a:cubicBezTo>
                  <a:cubicBezTo>
                    <a:pt x="0" y="3540"/>
                    <a:pt x="997" y="4545"/>
                    <a:pt x="2285" y="4545"/>
                  </a:cubicBezTo>
                  <a:cubicBezTo>
                    <a:pt x="3540" y="4545"/>
                    <a:pt x="4579" y="3540"/>
                    <a:pt x="4579" y="2252"/>
                  </a:cubicBezTo>
                  <a:cubicBezTo>
                    <a:pt x="4579" y="1006"/>
                    <a:pt x="3540" y="1"/>
                    <a:pt x="228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4"/>
            <p:cNvSpPr/>
            <p:nvPr/>
          </p:nvSpPr>
          <p:spPr>
            <a:xfrm>
              <a:off x="7416779" y="3660382"/>
              <a:ext cx="653806" cy="649640"/>
            </a:xfrm>
            <a:custGeom>
              <a:avLst/>
              <a:gdLst/>
              <a:ahLst/>
              <a:cxnLst/>
              <a:rect l="l" t="t" r="r" b="b"/>
              <a:pathLst>
                <a:path w="5336" h="5302" extrusionOk="0">
                  <a:moveTo>
                    <a:pt x="2646" y="0"/>
                  </a:moveTo>
                  <a:cubicBezTo>
                    <a:pt x="1177" y="0"/>
                    <a:pt x="0" y="1177"/>
                    <a:pt x="0" y="2646"/>
                  </a:cubicBezTo>
                  <a:cubicBezTo>
                    <a:pt x="0" y="4116"/>
                    <a:pt x="1177" y="5301"/>
                    <a:pt x="2646" y="5301"/>
                  </a:cubicBezTo>
                  <a:cubicBezTo>
                    <a:pt x="4150" y="5301"/>
                    <a:pt x="5335" y="4116"/>
                    <a:pt x="5335" y="2646"/>
                  </a:cubicBezTo>
                  <a:cubicBezTo>
                    <a:pt x="5335" y="1177"/>
                    <a:pt x="4150" y="0"/>
                    <a:pt x="264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4"/>
            <p:cNvSpPr/>
            <p:nvPr/>
          </p:nvSpPr>
          <p:spPr>
            <a:xfrm>
              <a:off x="7228336" y="4120339"/>
              <a:ext cx="701224" cy="693872"/>
            </a:xfrm>
            <a:custGeom>
              <a:avLst/>
              <a:gdLst/>
              <a:ahLst/>
              <a:cxnLst/>
              <a:rect l="l" t="t" r="r" b="b"/>
              <a:pathLst>
                <a:path w="5723" h="5663" extrusionOk="0">
                  <a:moveTo>
                    <a:pt x="2861" y="1"/>
                  </a:moveTo>
                  <a:cubicBezTo>
                    <a:pt x="1289" y="1"/>
                    <a:pt x="0" y="1255"/>
                    <a:pt x="0" y="2836"/>
                  </a:cubicBezTo>
                  <a:cubicBezTo>
                    <a:pt x="0" y="4374"/>
                    <a:pt x="1289" y="5662"/>
                    <a:pt x="2861" y="5662"/>
                  </a:cubicBezTo>
                  <a:cubicBezTo>
                    <a:pt x="4434" y="5662"/>
                    <a:pt x="5722" y="4374"/>
                    <a:pt x="5722" y="2836"/>
                  </a:cubicBezTo>
                  <a:cubicBezTo>
                    <a:pt x="5722" y="1255"/>
                    <a:pt x="4434" y="1"/>
                    <a:pt x="286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4"/>
            <p:cNvSpPr/>
            <p:nvPr/>
          </p:nvSpPr>
          <p:spPr>
            <a:xfrm>
              <a:off x="7495685" y="2989647"/>
              <a:ext cx="623297" cy="619009"/>
            </a:xfrm>
            <a:custGeom>
              <a:avLst/>
              <a:gdLst/>
              <a:ahLst/>
              <a:cxnLst/>
              <a:rect l="l" t="t" r="r" b="b"/>
              <a:pathLst>
                <a:path w="5087" h="5052" extrusionOk="0">
                  <a:moveTo>
                    <a:pt x="2544" y="0"/>
                  </a:moveTo>
                  <a:cubicBezTo>
                    <a:pt x="1143" y="0"/>
                    <a:pt x="1" y="1151"/>
                    <a:pt x="1" y="2543"/>
                  </a:cubicBezTo>
                  <a:cubicBezTo>
                    <a:pt x="1" y="3944"/>
                    <a:pt x="1143" y="5052"/>
                    <a:pt x="2544" y="5052"/>
                  </a:cubicBezTo>
                  <a:cubicBezTo>
                    <a:pt x="3970" y="5052"/>
                    <a:pt x="5087" y="3944"/>
                    <a:pt x="5087" y="2543"/>
                  </a:cubicBezTo>
                  <a:cubicBezTo>
                    <a:pt x="5087" y="1151"/>
                    <a:pt x="3970" y="0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4"/>
            <p:cNvSpPr/>
            <p:nvPr/>
          </p:nvSpPr>
          <p:spPr>
            <a:xfrm>
              <a:off x="7412491" y="1370766"/>
              <a:ext cx="490722" cy="495991"/>
            </a:xfrm>
            <a:custGeom>
              <a:avLst/>
              <a:gdLst/>
              <a:ahLst/>
              <a:cxnLst/>
              <a:rect l="l" t="t" r="r" b="b"/>
              <a:pathLst>
                <a:path w="4005" h="4048" extrusionOk="0">
                  <a:moveTo>
                    <a:pt x="2003" y="1"/>
                  </a:moveTo>
                  <a:cubicBezTo>
                    <a:pt x="894" y="1"/>
                    <a:pt x="1" y="929"/>
                    <a:pt x="1" y="2037"/>
                  </a:cubicBezTo>
                  <a:cubicBezTo>
                    <a:pt x="1" y="3154"/>
                    <a:pt x="894" y="4048"/>
                    <a:pt x="2003" y="4048"/>
                  </a:cubicBezTo>
                  <a:cubicBezTo>
                    <a:pt x="3111" y="4048"/>
                    <a:pt x="4004" y="3154"/>
                    <a:pt x="4004" y="2037"/>
                  </a:cubicBezTo>
                  <a:cubicBezTo>
                    <a:pt x="4004" y="929"/>
                    <a:pt x="3111" y="1"/>
                    <a:pt x="200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4"/>
            <p:cNvSpPr/>
            <p:nvPr/>
          </p:nvSpPr>
          <p:spPr>
            <a:xfrm>
              <a:off x="7455742" y="1870789"/>
              <a:ext cx="562155" cy="557009"/>
            </a:xfrm>
            <a:custGeom>
              <a:avLst/>
              <a:gdLst/>
              <a:ahLst/>
              <a:cxnLst/>
              <a:rect l="l" t="t" r="r" b="b"/>
              <a:pathLst>
                <a:path w="4588" h="4546" extrusionOk="0">
                  <a:moveTo>
                    <a:pt x="2294" y="1"/>
                  </a:moveTo>
                  <a:cubicBezTo>
                    <a:pt x="1040" y="1"/>
                    <a:pt x="0" y="1006"/>
                    <a:pt x="0" y="2252"/>
                  </a:cubicBezTo>
                  <a:cubicBezTo>
                    <a:pt x="0" y="3541"/>
                    <a:pt x="1040" y="4546"/>
                    <a:pt x="2294" y="4546"/>
                  </a:cubicBezTo>
                  <a:cubicBezTo>
                    <a:pt x="3583" y="4546"/>
                    <a:pt x="4588" y="3541"/>
                    <a:pt x="4588" y="2252"/>
                  </a:cubicBezTo>
                  <a:cubicBezTo>
                    <a:pt x="4588" y="1006"/>
                    <a:pt x="3583" y="1"/>
                    <a:pt x="22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4"/>
            <p:cNvSpPr/>
            <p:nvPr/>
          </p:nvSpPr>
          <p:spPr>
            <a:xfrm>
              <a:off x="7416779" y="2326580"/>
              <a:ext cx="640083" cy="636039"/>
            </a:xfrm>
            <a:custGeom>
              <a:avLst/>
              <a:gdLst/>
              <a:ahLst/>
              <a:cxnLst/>
              <a:rect l="l" t="t" r="r" b="b"/>
              <a:pathLst>
                <a:path w="5224" h="5191" extrusionOk="0">
                  <a:moveTo>
                    <a:pt x="2612" y="1"/>
                  </a:moveTo>
                  <a:cubicBezTo>
                    <a:pt x="1177" y="1"/>
                    <a:pt x="0" y="1152"/>
                    <a:pt x="0" y="2578"/>
                  </a:cubicBezTo>
                  <a:cubicBezTo>
                    <a:pt x="0" y="4013"/>
                    <a:pt x="1177" y="5190"/>
                    <a:pt x="2612" y="5190"/>
                  </a:cubicBezTo>
                  <a:cubicBezTo>
                    <a:pt x="4047" y="5190"/>
                    <a:pt x="5224" y="4013"/>
                    <a:pt x="5224" y="2578"/>
                  </a:cubicBezTo>
                  <a:cubicBezTo>
                    <a:pt x="5224" y="1152"/>
                    <a:pt x="4047" y="1"/>
                    <a:pt x="26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4"/>
            <p:cNvSpPr/>
            <p:nvPr/>
          </p:nvSpPr>
          <p:spPr>
            <a:xfrm>
              <a:off x="1829287" y="6646795"/>
              <a:ext cx="561175" cy="562155"/>
            </a:xfrm>
            <a:custGeom>
              <a:avLst/>
              <a:gdLst/>
              <a:ahLst/>
              <a:cxnLst/>
              <a:rect l="l" t="t" r="r" b="b"/>
              <a:pathLst>
                <a:path w="4580" h="4588" extrusionOk="0">
                  <a:moveTo>
                    <a:pt x="2285" y="0"/>
                  </a:moveTo>
                  <a:cubicBezTo>
                    <a:pt x="1031" y="0"/>
                    <a:pt x="0" y="1040"/>
                    <a:pt x="0" y="2294"/>
                  </a:cubicBezTo>
                  <a:cubicBezTo>
                    <a:pt x="0" y="3548"/>
                    <a:pt x="1031" y="4588"/>
                    <a:pt x="2285" y="4588"/>
                  </a:cubicBezTo>
                  <a:cubicBezTo>
                    <a:pt x="3574" y="4588"/>
                    <a:pt x="4579" y="3548"/>
                    <a:pt x="4579" y="2294"/>
                  </a:cubicBezTo>
                  <a:cubicBezTo>
                    <a:pt x="4579" y="1040"/>
                    <a:pt x="3574" y="0"/>
                    <a:pt x="22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4"/>
            <p:cNvSpPr/>
            <p:nvPr/>
          </p:nvSpPr>
          <p:spPr>
            <a:xfrm>
              <a:off x="7271465" y="3090608"/>
              <a:ext cx="623297" cy="619131"/>
            </a:xfrm>
            <a:custGeom>
              <a:avLst/>
              <a:gdLst/>
              <a:ahLst/>
              <a:cxnLst/>
              <a:rect l="l" t="t" r="r" b="b"/>
              <a:pathLst>
                <a:path w="5087" h="5053" extrusionOk="0">
                  <a:moveTo>
                    <a:pt x="2544" y="1"/>
                  </a:moveTo>
                  <a:cubicBezTo>
                    <a:pt x="1152" y="1"/>
                    <a:pt x="1" y="1144"/>
                    <a:pt x="1" y="2544"/>
                  </a:cubicBezTo>
                  <a:cubicBezTo>
                    <a:pt x="1" y="3936"/>
                    <a:pt x="1152" y="5053"/>
                    <a:pt x="2544" y="5053"/>
                  </a:cubicBezTo>
                  <a:cubicBezTo>
                    <a:pt x="3978" y="5053"/>
                    <a:pt x="5087" y="3936"/>
                    <a:pt x="5087" y="2544"/>
                  </a:cubicBezTo>
                  <a:cubicBezTo>
                    <a:pt x="5087" y="1144"/>
                    <a:pt x="3978" y="1"/>
                    <a:pt x="254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4"/>
            <p:cNvSpPr/>
            <p:nvPr/>
          </p:nvSpPr>
          <p:spPr>
            <a:xfrm>
              <a:off x="6662027" y="3086442"/>
              <a:ext cx="623297" cy="618029"/>
            </a:xfrm>
            <a:custGeom>
              <a:avLst/>
              <a:gdLst/>
              <a:ahLst/>
              <a:cxnLst/>
              <a:rect l="l" t="t" r="r" b="b"/>
              <a:pathLst>
                <a:path w="5087" h="5044" extrusionOk="0">
                  <a:moveTo>
                    <a:pt x="2543" y="1"/>
                  </a:moveTo>
                  <a:cubicBezTo>
                    <a:pt x="1151" y="1"/>
                    <a:pt x="0" y="1143"/>
                    <a:pt x="0" y="2544"/>
                  </a:cubicBezTo>
                  <a:cubicBezTo>
                    <a:pt x="0" y="3901"/>
                    <a:pt x="1151" y="5044"/>
                    <a:pt x="2543" y="5044"/>
                  </a:cubicBezTo>
                  <a:cubicBezTo>
                    <a:pt x="3978" y="5044"/>
                    <a:pt x="5086" y="3901"/>
                    <a:pt x="5086" y="2544"/>
                  </a:cubicBezTo>
                  <a:cubicBezTo>
                    <a:pt x="5086" y="1143"/>
                    <a:pt x="3978" y="1"/>
                    <a:pt x="254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4"/>
            <p:cNvSpPr/>
            <p:nvPr/>
          </p:nvSpPr>
          <p:spPr>
            <a:xfrm>
              <a:off x="6074644" y="3183236"/>
              <a:ext cx="623297" cy="618151"/>
            </a:xfrm>
            <a:custGeom>
              <a:avLst/>
              <a:gdLst/>
              <a:ahLst/>
              <a:cxnLst/>
              <a:rect l="l" t="t" r="r" b="b"/>
              <a:pathLst>
                <a:path w="5087" h="5045" extrusionOk="0">
                  <a:moveTo>
                    <a:pt x="2543" y="1"/>
                  </a:moveTo>
                  <a:cubicBezTo>
                    <a:pt x="1143" y="1"/>
                    <a:pt x="0" y="1109"/>
                    <a:pt x="0" y="2501"/>
                  </a:cubicBezTo>
                  <a:cubicBezTo>
                    <a:pt x="0" y="3901"/>
                    <a:pt x="1143" y="5044"/>
                    <a:pt x="2543" y="5044"/>
                  </a:cubicBezTo>
                  <a:cubicBezTo>
                    <a:pt x="3969" y="5044"/>
                    <a:pt x="5086" y="3901"/>
                    <a:pt x="5086" y="2501"/>
                  </a:cubicBezTo>
                  <a:cubicBezTo>
                    <a:pt x="5086" y="1109"/>
                    <a:pt x="3969" y="1"/>
                    <a:pt x="254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4"/>
            <p:cNvSpPr/>
            <p:nvPr/>
          </p:nvSpPr>
          <p:spPr>
            <a:xfrm>
              <a:off x="5556732" y="3537245"/>
              <a:ext cx="623297" cy="619008"/>
            </a:xfrm>
            <a:custGeom>
              <a:avLst/>
              <a:gdLst/>
              <a:ahLst/>
              <a:cxnLst/>
              <a:rect l="l" t="t" r="r" b="b"/>
              <a:pathLst>
                <a:path w="5087" h="5052" extrusionOk="0">
                  <a:moveTo>
                    <a:pt x="2543" y="0"/>
                  </a:moveTo>
                  <a:cubicBezTo>
                    <a:pt x="1109" y="0"/>
                    <a:pt x="0" y="1151"/>
                    <a:pt x="0" y="2543"/>
                  </a:cubicBezTo>
                  <a:cubicBezTo>
                    <a:pt x="0" y="3944"/>
                    <a:pt x="1109" y="5052"/>
                    <a:pt x="2543" y="5052"/>
                  </a:cubicBezTo>
                  <a:cubicBezTo>
                    <a:pt x="3944" y="5052"/>
                    <a:pt x="5086" y="3944"/>
                    <a:pt x="5086" y="2543"/>
                  </a:cubicBezTo>
                  <a:cubicBezTo>
                    <a:pt x="5086" y="1151"/>
                    <a:pt x="3944" y="0"/>
                    <a:pt x="254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4"/>
            <p:cNvSpPr/>
            <p:nvPr/>
          </p:nvSpPr>
          <p:spPr>
            <a:xfrm>
              <a:off x="5087218" y="3867536"/>
              <a:ext cx="623297" cy="618029"/>
            </a:xfrm>
            <a:custGeom>
              <a:avLst/>
              <a:gdLst/>
              <a:ahLst/>
              <a:cxnLst/>
              <a:rect l="l" t="t" r="r" b="b"/>
              <a:pathLst>
                <a:path w="5087" h="5044" extrusionOk="0">
                  <a:moveTo>
                    <a:pt x="2544" y="0"/>
                  </a:moveTo>
                  <a:cubicBezTo>
                    <a:pt x="1117" y="0"/>
                    <a:pt x="0" y="1109"/>
                    <a:pt x="0" y="2500"/>
                  </a:cubicBezTo>
                  <a:cubicBezTo>
                    <a:pt x="0" y="3901"/>
                    <a:pt x="1117" y="5044"/>
                    <a:pt x="2544" y="5044"/>
                  </a:cubicBezTo>
                  <a:cubicBezTo>
                    <a:pt x="3944" y="5044"/>
                    <a:pt x="5087" y="3901"/>
                    <a:pt x="5087" y="2500"/>
                  </a:cubicBezTo>
                  <a:cubicBezTo>
                    <a:pt x="5087" y="1109"/>
                    <a:pt x="3944" y="0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7855662" y="2406344"/>
              <a:ext cx="929737" cy="801819"/>
            </a:xfrm>
            <a:custGeom>
              <a:avLst/>
              <a:gdLst/>
              <a:ahLst/>
              <a:cxnLst/>
              <a:rect l="l" t="t" r="r" b="b"/>
              <a:pathLst>
                <a:path w="7588" h="6544" extrusionOk="0">
                  <a:moveTo>
                    <a:pt x="7140" y="0"/>
                  </a:moveTo>
                  <a:cubicBezTo>
                    <a:pt x="7039" y="0"/>
                    <a:pt x="6939" y="37"/>
                    <a:pt x="6874" y="106"/>
                  </a:cubicBezTo>
                  <a:lnTo>
                    <a:pt x="173" y="5828"/>
                  </a:lnTo>
                  <a:cubicBezTo>
                    <a:pt x="1" y="5974"/>
                    <a:pt x="1" y="6257"/>
                    <a:pt x="138" y="6403"/>
                  </a:cubicBezTo>
                  <a:cubicBezTo>
                    <a:pt x="215" y="6498"/>
                    <a:pt x="321" y="6543"/>
                    <a:pt x="430" y="6543"/>
                  </a:cubicBezTo>
                  <a:cubicBezTo>
                    <a:pt x="528" y="6543"/>
                    <a:pt x="628" y="6507"/>
                    <a:pt x="714" y="6438"/>
                  </a:cubicBezTo>
                  <a:lnTo>
                    <a:pt x="7372" y="716"/>
                  </a:lnTo>
                  <a:cubicBezTo>
                    <a:pt x="7553" y="570"/>
                    <a:pt x="7587" y="286"/>
                    <a:pt x="7441" y="140"/>
                  </a:cubicBezTo>
                  <a:cubicBezTo>
                    <a:pt x="7369" y="45"/>
                    <a:pt x="7253" y="0"/>
                    <a:pt x="71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4"/>
            <p:cNvSpPr/>
            <p:nvPr/>
          </p:nvSpPr>
          <p:spPr>
            <a:xfrm>
              <a:off x="7736813" y="2921559"/>
              <a:ext cx="750602" cy="973235"/>
            </a:xfrm>
            <a:custGeom>
              <a:avLst/>
              <a:gdLst/>
              <a:ahLst/>
              <a:cxnLst/>
              <a:rect l="l" t="t" r="r" b="b"/>
              <a:pathLst>
                <a:path w="6126" h="7943" extrusionOk="0">
                  <a:moveTo>
                    <a:pt x="5628" y="1"/>
                  </a:moveTo>
                  <a:cubicBezTo>
                    <a:pt x="5510" y="1"/>
                    <a:pt x="5396" y="56"/>
                    <a:pt x="5335" y="162"/>
                  </a:cubicBezTo>
                  <a:lnTo>
                    <a:pt x="146" y="7285"/>
                  </a:lnTo>
                  <a:cubicBezTo>
                    <a:pt x="0" y="7465"/>
                    <a:pt x="34" y="7714"/>
                    <a:pt x="215" y="7852"/>
                  </a:cubicBezTo>
                  <a:cubicBezTo>
                    <a:pt x="291" y="7913"/>
                    <a:pt x="379" y="7943"/>
                    <a:pt x="467" y="7943"/>
                  </a:cubicBezTo>
                  <a:cubicBezTo>
                    <a:pt x="587" y="7943"/>
                    <a:pt x="706" y="7887"/>
                    <a:pt x="790" y="7783"/>
                  </a:cubicBezTo>
                  <a:lnTo>
                    <a:pt x="5980" y="626"/>
                  </a:lnTo>
                  <a:cubicBezTo>
                    <a:pt x="6126" y="446"/>
                    <a:pt x="6048" y="197"/>
                    <a:pt x="5868" y="85"/>
                  </a:cubicBezTo>
                  <a:cubicBezTo>
                    <a:pt x="5797" y="28"/>
                    <a:pt x="5711" y="1"/>
                    <a:pt x="56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4"/>
            <p:cNvSpPr/>
            <p:nvPr/>
          </p:nvSpPr>
          <p:spPr>
            <a:xfrm>
              <a:off x="6934644" y="3550845"/>
              <a:ext cx="135883" cy="1175772"/>
            </a:xfrm>
            <a:custGeom>
              <a:avLst/>
              <a:gdLst/>
              <a:ahLst/>
              <a:cxnLst/>
              <a:rect l="l" t="t" r="r" b="b"/>
              <a:pathLst>
                <a:path w="1109" h="9596" extrusionOk="0">
                  <a:moveTo>
                    <a:pt x="387" y="1"/>
                  </a:moveTo>
                  <a:cubicBezTo>
                    <a:pt x="172" y="1"/>
                    <a:pt x="0" y="181"/>
                    <a:pt x="0" y="396"/>
                  </a:cubicBezTo>
                  <a:lnTo>
                    <a:pt x="284" y="9237"/>
                  </a:lnTo>
                  <a:cubicBezTo>
                    <a:pt x="284" y="9430"/>
                    <a:pt x="458" y="9595"/>
                    <a:pt x="649" y="9595"/>
                  </a:cubicBezTo>
                  <a:cubicBezTo>
                    <a:pt x="670" y="9595"/>
                    <a:pt x="692" y="9593"/>
                    <a:pt x="713" y="9589"/>
                  </a:cubicBezTo>
                  <a:cubicBezTo>
                    <a:pt x="928" y="9589"/>
                    <a:pt x="1109" y="9417"/>
                    <a:pt x="1109" y="9202"/>
                  </a:cubicBezTo>
                  <a:lnTo>
                    <a:pt x="782" y="396"/>
                  </a:lnTo>
                  <a:cubicBezTo>
                    <a:pt x="782" y="138"/>
                    <a:pt x="602" y="1"/>
                    <a:pt x="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4"/>
            <p:cNvSpPr/>
            <p:nvPr/>
          </p:nvSpPr>
          <p:spPr>
            <a:xfrm>
              <a:off x="5864024" y="3811910"/>
              <a:ext cx="512778" cy="1102012"/>
            </a:xfrm>
            <a:custGeom>
              <a:avLst/>
              <a:gdLst/>
              <a:ahLst/>
              <a:cxnLst/>
              <a:rect l="l" t="t" r="r" b="b"/>
              <a:pathLst>
                <a:path w="4185" h="8994" extrusionOk="0">
                  <a:moveTo>
                    <a:pt x="456" y="0"/>
                  </a:moveTo>
                  <a:cubicBezTo>
                    <a:pt x="411" y="0"/>
                    <a:pt x="365" y="8"/>
                    <a:pt x="319" y="25"/>
                  </a:cubicBezTo>
                  <a:cubicBezTo>
                    <a:pt x="104" y="128"/>
                    <a:pt x="1" y="343"/>
                    <a:pt x="104" y="557"/>
                  </a:cubicBezTo>
                  <a:lnTo>
                    <a:pt x="3369" y="8754"/>
                  </a:lnTo>
                  <a:cubicBezTo>
                    <a:pt x="3422" y="8894"/>
                    <a:pt x="3586" y="8993"/>
                    <a:pt x="3757" y="8993"/>
                  </a:cubicBezTo>
                  <a:cubicBezTo>
                    <a:pt x="3805" y="8993"/>
                    <a:pt x="3854" y="8985"/>
                    <a:pt x="3901" y="8968"/>
                  </a:cubicBezTo>
                  <a:cubicBezTo>
                    <a:pt x="4082" y="8900"/>
                    <a:pt x="4185" y="8651"/>
                    <a:pt x="4116" y="8436"/>
                  </a:cubicBezTo>
                  <a:lnTo>
                    <a:pt x="826" y="274"/>
                  </a:lnTo>
                  <a:cubicBezTo>
                    <a:pt x="765" y="105"/>
                    <a:pt x="620" y="0"/>
                    <a:pt x="4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4"/>
            <p:cNvSpPr/>
            <p:nvPr/>
          </p:nvSpPr>
          <p:spPr>
            <a:xfrm>
              <a:off x="6394556" y="3677168"/>
              <a:ext cx="364396" cy="1147591"/>
            </a:xfrm>
            <a:custGeom>
              <a:avLst/>
              <a:gdLst/>
              <a:ahLst/>
              <a:cxnLst/>
              <a:rect l="l" t="t" r="r" b="b"/>
              <a:pathLst>
                <a:path w="2974" h="9366" extrusionOk="0">
                  <a:moveTo>
                    <a:pt x="453" y="0"/>
                  </a:moveTo>
                  <a:cubicBezTo>
                    <a:pt x="423" y="0"/>
                    <a:pt x="392" y="3"/>
                    <a:pt x="362" y="9"/>
                  </a:cubicBezTo>
                  <a:cubicBezTo>
                    <a:pt x="147" y="44"/>
                    <a:pt x="1" y="293"/>
                    <a:pt x="70" y="508"/>
                  </a:cubicBezTo>
                  <a:lnTo>
                    <a:pt x="2149" y="9065"/>
                  </a:lnTo>
                  <a:cubicBezTo>
                    <a:pt x="2177" y="9242"/>
                    <a:pt x="2328" y="9366"/>
                    <a:pt x="2500" y="9366"/>
                  </a:cubicBezTo>
                  <a:cubicBezTo>
                    <a:pt x="2537" y="9366"/>
                    <a:pt x="2575" y="9360"/>
                    <a:pt x="2613" y="9348"/>
                  </a:cubicBezTo>
                  <a:cubicBezTo>
                    <a:pt x="2828" y="9314"/>
                    <a:pt x="2974" y="9099"/>
                    <a:pt x="2905" y="8884"/>
                  </a:cubicBezTo>
                  <a:lnTo>
                    <a:pt x="860" y="293"/>
                  </a:lnTo>
                  <a:cubicBezTo>
                    <a:pt x="801" y="109"/>
                    <a:pt x="635" y="0"/>
                    <a:pt x="4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4846212" y="4532144"/>
              <a:ext cx="1101153" cy="528093"/>
            </a:xfrm>
            <a:custGeom>
              <a:avLst/>
              <a:gdLst/>
              <a:ahLst/>
              <a:cxnLst/>
              <a:rect l="l" t="t" r="r" b="b"/>
              <a:pathLst>
                <a:path w="8987" h="4310" extrusionOk="0">
                  <a:moveTo>
                    <a:pt x="8551" y="1"/>
                  </a:moveTo>
                  <a:cubicBezTo>
                    <a:pt x="8494" y="1"/>
                    <a:pt x="8435" y="14"/>
                    <a:pt x="8377" y="42"/>
                  </a:cubicBezTo>
                  <a:lnTo>
                    <a:pt x="292" y="3556"/>
                  </a:lnTo>
                  <a:cubicBezTo>
                    <a:pt x="77" y="3625"/>
                    <a:pt x="0" y="3874"/>
                    <a:pt x="77" y="4088"/>
                  </a:cubicBezTo>
                  <a:cubicBezTo>
                    <a:pt x="152" y="4220"/>
                    <a:pt x="286" y="4310"/>
                    <a:pt x="436" y="4310"/>
                  </a:cubicBezTo>
                  <a:cubicBezTo>
                    <a:pt x="493" y="4310"/>
                    <a:pt x="551" y="4297"/>
                    <a:pt x="610" y="4269"/>
                  </a:cubicBezTo>
                  <a:lnTo>
                    <a:pt x="8703" y="764"/>
                  </a:lnTo>
                  <a:cubicBezTo>
                    <a:pt x="8918" y="686"/>
                    <a:pt x="8987" y="437"/>
                    <a:pt x="8918" y="222"/>
                  </a:cubicBezTo>
                  <a:cubicBezTo>
                    <a:pt x="8837" y="91"/>
                    <a:pt x="8701" y="1"/>
                    <a:pt x="85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4"/>
            <p:cNvSpPr/>
            <p:nvPr/>
          </p:nvSpPr>
          <p:spPr>
            <a:xfrm>
              <a:off x="7307242" y="3443024"/>
              <a:ext cx="315998" cy="1157148"/>
            </a:xfrm>
            <a:custGeom>
              <a:avLst/>
              <a:gdLst/>
              <a:ahLst/>
              <a:cxnLst/>
              <a:rect l="l" t="t" r="r" b="b"/>
              <a:pathLst>
                <a:path w="2579" h="9444" extrusionOk="0">
                  <a:moveTo>
                    <a:pt x="2099" y="1"/>
                  </a:moveTo>
                  <a:cubicBezTo>
                    <a:pt x="1929" y="1"/>
                    <a:pt x="1781" y="130"/>
                    <a:pt x="1753" y="305"/>
                  </a:cubicBezTo>
                  <a:lnTo>
                    <a:pt x="35" y="8965"/>
                  </a:lnTo>
                  <a:cubicBezTo>
                    <a:pt x="1" y="9180"/>
                    <a:pt x="138" y="9395"/>
                    <a:pt x="353" y="9438"/>
                  </a:cubicBezTo>
                  <a:cubicBezTo>
                    <a:pt x="378" y="9442"/>
                    <a:pt x="404" y="9444"/>
                    <a:pt x="429" y="9444"/>
                  </a:cubicBezTo>
                  <a:cubicBezTo>
                    <a:pt x="616" y="9444"/>
                    <a:pt x="788" y="9331"/>
                    <a:pt x="825" y="9111"/>
                  </a:cubicBezTo>
                  <a:lnTo>
                    <a:pt x="2544" y="486"/>
                  </a:lnTo>
                  <a:cubicBezTo>
                    <a:pt x="2578" y="271"/>
                    <a:pt x="2432" y="56"/>
                    <a:pt x="2217" y="22"/>
                  </a:cubicBezTo>
                  <a:cubicBezTo>
                    <a:pt x="2178" y="7"/>
                    <a:pt x="2138" y="1"/>
                    <a:pt x="20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4"/>
            <p:cNvSpPr/>
            <p:nvPr/>
          </p:nvSpPr>
          <p:spPr>
            <a:xfrm>
              <a:off x="8675720" y="2352923"/>
              <a:ext cx="123" cy="4411"/>
            </a:xfrm>
            <a:custGeom>
              <a:avLst/>
              <a:gdLst/>
              <a:ahLst/>
              <a:cxnLst/>
              <a:rect l="l" t="t" r="r" b="b"/>
              <a:pathLst>
                <a:path w="1" h="36" extrusionOk="0">
                  <a:moveTo>
                    <a:pt x="1" y="35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59C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7605222" y="3250538"/>
              <a:ext cx="635917" cy="1043198"/>
            </a:xfrm>
            <a:custGeom>
              <a:avLst/>
              <a:gdLst/>
              <a:ahLst/>
              <a:cxnLst/>
              <a:rect l="l" t="t" r="r" b="b"/>
              <a:pathLst>
                <a:path w="5190" h="8514" extrusionOk="0">
                  <a:moveTo>
                    <a:pt x="4722" y="1"/>
                  </a:moveTo>
                  <a:cubicBezTo>
                    <a:pt x="4576" y="1"/>
                    <a:pt x="4439" y="71"/>
                    <a:pt x="4365" y="192"/>
                  </a:cubicBezTo>
                  <a:lnTo>
                    <a:pt x="112" y="7924"/>
                  </a:lnTo>
                  <a:cubicBezTo>
                    <a:pt x="0" y="8105"/>
                    <a:pt x="69" y="8354"/>
                    <a:pt x="284" y="8466"/>
                  </a:cubicBezTo>
                  <a:cubicBezTo>
                    <a:pt x="341" y="8498"/>
                    <a:pt x="405" y="8514"/>
                    <a:pt x="470" y="8514"/>
                  </a:cubicBezTo>
                  <a:cubicBezTo>
                    <a:pt x="608" y="8514"/>
                    <a:pt x="749" y="8443"/>
                    <a:pt x="825" y="8320"/>
                  </a:cubicBezTo>
                  <a:lnTo>
                    <a:pt x="5086" y="587"/>
                  </a:lnTo>
                  <a:cubicBezTo>
                    <a:pt x="5189" y="407"/>
                    <a:pt x="5121" y="158"/>
                    <a:pt x="4940" y="55"/>
                  </a:cubicBezTo>
                  <a:cubicBezTo>
                    <a:pt x="4869" y="18"/>
                    <a:pt x="4795" y="1"/>
                    <a:pt x="4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4"/>
            <p:cNvSpPr/>
            <p:nvPr/>
          </p:nvSpPr>
          <p:spPr>
            <a:xfrm>
              <a:off x="671307" y="4921650"/>
              <a:ext cx="1354907" cy="1857882"/>
            </a:xfrm>
            <a:custGeom>
              <a:avLst/>
              <a:gdLst/>
              <a:ahLst/>
              <a:cxnLst/>
              <a:rect l="l" t="t" r="r" b="b"/>
              <a:pathLst>
                <a:path w="11058" h="15163" extrusionOk="0">
                  <a:moveTo>
                    <a:pt x="458" y="0"/>
                  </a:moveTo>
                  <a:cubicBezTo>
                    <a:pt x="372" y="0"/>
                    <a:pt x="286" y="28"/>
                    <a:pt x="215" y="85"/>
                  </a:cubicBezTo>
                  <a:cubicBezTo>
                    <a:pt x="35" y="196"/>
                    <a:pt x="1" y="446"/>
                    <a:pt x="104" y="626"/>
                  </a:cubicBezTo>
                  <a:lnTo>
                    <a:pt x="10267" y="14982"/>
                  </a:lnTo>
                  <a:cubicBezTo>
                    <a:pt x="10360" y="15091"/>
                    <a:pt x="10494" y="15162"/>
                    <a:pt x="10626" y="15162"/>
                  </a:cubicBezTo>
                  <a:cubicBezTo>
                    <a:pt x="10702" y="15162"/>
                    <a:pt x="10777" y="15139"/>
                    <a:pt x="10843" y="15085"/>
                  </a:cubicBezTo>
                  <a:cubicBezTo>
                    <a:pt x="11023" y="14982"/>
                    <a:pt x="11058" y="14724"/>
                    <a:pt x="10912" y="14510"/>
                  </a:cubicBezTo>
                  <a:lnTo>
                    <a:pt x="782" y="162"/>
                  </a:lnTo>
                  <a:cubicBezTo>
                    <a:pt x="702" y="56"/>
                    <a:pt x="579" y="0"/>
                    <a:pt x="4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4"/>
            <p:cNvSpPr/>
            <p:nvPr/>
          </p:nvSpPr>
          <p:spPr>
            <a:xfrm>
              <a:off x="1679807" y="4578826"/>
              <a:ext cx="916995" cy="2097423"/>
            </a:xfrm>
            <a:custGeom>
              <a:avLst/>
              <a:gdLst/>
              <a:ahLst/>
              <a:cxnLst/>
              <a:rect l="l" t="t" r="r" b="b"/>
              <a:pathLst>
                <a:path w="7484" h="17118" extrusionOk="0">
                  <a:moveTo>
                    <a:pt x="416" y="1"/>
                  </a:moveTo>
                  <a:cubicBezTo>
                    <a:pt x="373" y="1"/>
                    <a:pt x="328" y="7"/>
                    <a:pt x="284" y="22"/>
                  </a:cubicBezTo>
                  <a:cubicBezTo>
                    <a:pt x="69" y="125"/>
                    <a:pt x="0" y="340"/>
                    <a:pt x="69" y="554"/>
                  </a:cubicBezTo>
                  <a:lnTo>
                    <a:pt x="6658" y="16878"/>
                  </a:lnTo>
                  <a:cubicBezTo>
                    <a:pt x="6712" y="17019"/>
                    <a:pt x="6875" y="17118"/>
                    <a:pt x="7047" y="17118"/>
                  </a:cubicBezTo>
                  <a:cubicBezTo>
                    <a:pt x="7095" y="17118"/>
                    <a:pt x="7144" y="17110"/>
                    <a:pt x="7191" y="17093"/>
                  </a:cubicBezTo>
                  <a:cubicBezTo>
                    <a:pt x="7406" y="16990"/>
                    <a:pt x="7483" y="16775"/>
                    <a:pt x="7406" y="16560"/>
                  </a:cubicBezTo>
                  <a:lnTo>
                    <a:pt x="825" y="271"/>
                  </a:lnTo>
                  <a:cubicBezTo>
                    <a:pt x="736" y="101"/>
                    <a:pt x="583" y="1"/>
                    <a:pt x="4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2714528" y="4225098"/>
              <a:ext cx="443304" cy="2229875"/>
            </a:xfrm>
            <a:custGeom>
              <a:avLst/>
              <a:gdLst/>
              <a:ahLst/>
              <a:cxnLst/>
              <a:rect l="l" t="t" r="r" b="b"/>
              <a:pathLst>
                <a:path w="3618" h="18199" extrusionOk="0">
                  <a:moveTo>
                    <a:pt x="415" y="1"/>
                  </a:moveTo>
                  <a:cubicBezTo>
                    <a:pt x="397" y="1"/>
                    <a:pt x="379" y="2"/>
                    <a:pt x="361" y="5"/>
                  </a:cubicBezTo>
                  <a:cubicBezTo>
                    <a:pt x="146" y="48"/>
                    <a:pt x="0" y="263"/>
                    <a:pt x="35" y="477"/>
                  </a:cubicBezTo>
                  <a:lnTo>
                    <a:pt x="2793" y="17832"/>
                  </a:lnTo>
                  <a:cubicBezTo>
                    <a:pt x="2824" y="18064"/>
                    <a:pt x="3000" y="18198"/>
                    <a:pt x="3191" y="18198"/>
                  </a:cubicBezTo>
                  <a:cubicBezTo>
                    <a:pt x="3213" y="18198"/>
                    <a:pt x="3235" y="18196"/>
                    <a:pt x="3257" y="18193"/>
                  </a:cubicBezTo>
                  <a:cubicBezTo>
                    <a:pt x="3471" y="18158"/>
                    <a:pt x="3617" y="17944"/>
                    <a:pt x="3583" y="17729"/>
                  </a:cubicBezTo>
                  <a:lnTo>
                    <a:pt x="825" y="366"/>
                  </a:lnTo>
                  <a:cubicBezTo>
                    <a:pt x="794" y="169"/>
                    <a:pt x="610" y="1"/>
                    <a:pt x="4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4"/>
            <p:cNvSpPr/>
            <p:nvPr/>
          </p:nvSpPr>
          <p:spPr>
            <a:xfrm>
              <a:off x="3613491" y="3961915"/>
              <a:ext cx="153772" cy="2251317"/>
            </a:xfrm>
            <a:custGeom>
              <a:avLst/>
              <a:gdLst/>
              <a:ahLst/>
              <a:cxnLst/>
              <a:rect l="l" t="t" r="r" b="b"/>
              <a:pathLst>
                <a:path w="1255" h="18374" extrusionOk="0">
                  <a:moveTo>
                    <a:pt x="807" y="1"/>
                  </a:moveTo>
                  <a:cubicBezTo>
                    <a:pt x="618" y="1"/>
                    <a:pt x="473" y="169"/>
                    <a:pt x="473" y="366"/>
                  </a:cubicBezTo>
                  <a:lnTo>
                    <a:pt x="0" y="17978"/>
                  </a:lnTo>
                  <a:cubicBezTo>
                    <a:pt x="0" y="18193"/>
                    <a:pt x="181" y="18373"/>
                    <a:pt x="396" y="18373"/>
                  </a:cubicBezTo>
                  <a:cubicBezTo>
                    <a:pt x="610" y="18373"/>
                    <a:pt x="791" y="18193"/>
                    <a:pt x="791" y="17978"/>
                  </a:cubicBezTo>
                  <a:lnTo>
                    <a:pt x="1255" y="400"/>
                  </a:lnTo>
                  <a:cubicBezTo>
                    <a:pt x="1255" y="185"/>
                    <a:pt x="1074" y="5"/>
                    <a:pt x="860" y="5"/>
                  </a:cubicBezTo>
                  <a:cubicBezTo>
                    <a:pt x="842" y="2"/>
                    <a:pt x="824" y="1"/>
                    <a:pt x="8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4"/>
            <p:cNvSpPr/>
            <p:nvPr/>
          </p:nvSpPr>
          <p:spPr>
            <a:xfrm>
              <a:off x="4052497" y="3720787"/>
              <a:ext cx="491702" cy="2216519"/>
            </a:xfrm>
            <a:custGeom>
              <a:avLst/>
              <a:gdLst/>
              <a:ahLst/>
              <a:cxnLst/>
              <a:rect l="l" t="t" r="r" b="b"/>
              <a:pathLst>
                <a:path w="4013" h="18090" extrusionOk="0">
                  <a:moveTo>
                    <a:pt x="3588" y="1"/>
                  </a:moveTo>
                  <a:cubicBezTo>
                    <a:pt x="3396" y="1"/>
                    <a:pt x="3219" y="138"/>
                    <a:pt x="3188" y="332"/>
                  </a:cubicBezTo>
                  <a:lnTo>
                    <a:pt x="34" y="17618"/>
                  </a:lnTo>
                  <a:cubicBezTo>
                    <a:pt x="0" y="17833"/>
                    <a:pt x="146" y="18047"/>
                    <a:pt x="361" y="18082"/>
                  </a:cubicBezTo>
                  <a:cubicBezTo>
                    <a:pt x="386" y="18087"/>
                    <a:pt x="412" y="18089"/>
                    <a:pt x="437" y="18089"/>
                  </a:cubicBezTo>
                  <a:cubicBezTo>
                    <a:pt x="624" y="18089"/>
                    <a:pt x="795" y="17953"/>
                    <a:pt x="825" y="17764"/>
                  </a:cubicBezTo>
                  <a:lnTo>
                    <a:pt x="3978" y="469"/>
                  </a:lnTo>
                  <a:cubicBezTo>
                    <a:pt x="4012" y="255"/>
                    <a:pt x="3866" y="40"/>
                    <a:pt x="3651" y="6"/>
                  </a:cubicBezTo>
                  <a:cubicBezTo>
                    <a:pt x="3630" y="2"/>
                    <a:pt x="3609" y="1"/>
                    <a:pt x="35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4"/>
            <p:cNvSpPr/>
            <p:nvPr/>
          </p:nvSpPr>
          <p:spPr>
            <a:xfrm>
              <a:off x="4477780" y="4198142"/>
              <a:ext cx="776946" cy="1315086"/>
            </a:xfrm>
            <a:custGeom>
              <a:avLst/>
              <a:gdLst/>
              <a:ahLst/>
              <a:cxnLst/>
              <a:rect l="l" t="t" r="r" b="b"/>
              <a:pathLst>
                <a:path w="6341" h="10733" extrusionOk="0">
                  <a:moveTo>
                    <a:pt x="5889" y="0"/>
                  </a:moveTo>
                  <a:cubicBezTo>
                    <a:pt x="5750" y="0"/>
                    <a:pt x="5626" y="79"/>
                    <a:pt x="5550" y="225"/>
                  </a:cubicBezTo>
                  <a:lnTo>
                    <a:pt x="112" y="10148"/>
                  </a:lnTo>
                  <a:cubicBezTo>
                    <a:pt x="0" y="10320"/>
                    <a:pt x="77" y="10577"/>
                    <a:pt x="292" y="10681"/>
                  </a:cubicBezTo>
                  <a:cubicBezTo>
                    <a:pt x="347" y="10716"/>
                    <a:pt x="410" y="10733"/>
                    <a:pt x="475" y="10733"/>
                  </a:cubicBezTo>
                  <a:cubicBezTo>
                    <a:pt x="612" y="10733"/>
                    <a:pt x="755" y="10657"/>
                    <a:pt x="825" y="10535"/>
                  </a:cubicBezTo>
                  <a:lnTo>
                    <a:pt x="6229" y="586"/>
                  </a:lnTo>
                  <a:cubicBezTo>
                    <a:pt x="6340" y="405"/>
                    <a:pt x="6263" y="156"/>
                    <a:pt x="6091" y="53"/>
                  </a:cubicBezTo>
                  <a:cubicBezTo>
                    <a:pt x="6023" y="17"/>
                    <a:pt x="5954" y="0"/>
                    <a:pt x="5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4"/>
            <p:cNvSpPr/>
            <p:nvPr/>
          </p:nvSpPr>
          <p:spPr>
            <a:xfrm>
              <a:off x="7833608" y="1944304"/>
              <a:ext cx="925449" cy="706615"/>
            </a:xfrm>
            <a:custGeom>
              <a:avLst/>
              <a:gdLst/>
              <a:ahLst/>
              <a:cxnLst/>
              <a:rect l="l" t="t" r="r" b="b"/>
              <a:pathLst>
                <a:path w="7553" h="5767" extrusionOk="0">
                  <a:moveTo>
                    <a:pt x="7224" y="0"/>
                  </a:moveTo>
                  <a:cubicBezTo>
                    <a:pt x="7159" y="0"/>
                    <a:pt x="7097" y="17"/>
                    <a:pt x="7054" y="45"/>
                  </a:cubicBezTo>
                  <a:lnTo>
                    <a:pt x="181" y="5234"/>
                  </a:lnTo>
                  <a:cubicBezTo>
                    <a:pt x="35" y="5346"/>
                    <a:pt x="0" y="5518"/>
                    <a:pt x="104" y="5664"/>
                  </a:cubicBezTo>
                  <a:cubicBezTo>
                    <a:pt x="168" y="5728"/>
                    <a:pt x="266" y="5767"/>
                    <a:pt x="358" y="5767"/>
                  </a:cubicBezTo>
                  <a:cubicBezTo>
                    <a:pt x="425" y="5767"/>
                    <a:pt x="489" y="5746"/>
                    <a:pt x="533" y="5698"/>
                  </a:cubicBezTo>
                  <a:lnTo>
                    <a:pt x="7406" y="544"/>
                  </a:lnTo>
                  <a:cubicBezTo>
                    <a:pt x="7552" y="440"/>
                    <a:pt x="7552" y="260"/>
                    <a:pt x="7484" y="114"/>
                  </a:cubicBezTo>
                  <a:cubicBezTo>
                    <a:pt x="7418" y="33"/>
                    <a:pt x="7317" y="0"/>
                    <a:pt x="72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4"/>
            <p:cNvSpPr/>
            <p:nvPr/>
          </p:nvSpPr>
          <p:spPr>
            <a:xfrm>
              <a:off x="7807265" y="1557616"/>
              <a:ext cx="1087553" cy="556152"/>
            </a:xfrm>
            <a:custGeom>
              <a:avLst/>
              <a:gdLst/>
              <a:ahLst/>
              <a:cxnLst/>
              <a:rect l="l" t="t" r="r" b="b"/>
              <a:pathLst>
                <a:path w="8876" h="4539" extrusionOk="0">
                  <a:moveTo>
                    <a:pt x="8517" y="0"/>
                  </a:moveTo>
                  <a:cubicBezTo>
                    <a:pt x="8469" y="0"/>
                    <a:pt x="8421" y="15"/>
                    <a:pt x="8377" y="48"/>
                  </a:cubicBezTo>
                  <a:lnTo>
                    <a:pt x="250" y="3914"/>
                  </a:lnTo>
                  <a:cubicBezTo>
                    <a:pt x="69" y="4026"/>
                    <a:pt x="1" y="4206"/>
                    <a:pt x="104" y="4344"/>
                  </a:cubicBezTo>
                  <a:cubicBezTo>
                    <a:pt x="156" y="4467"/>
                    <a:pt x="253" y="4538"/>
                    <a:pt x="356" y="4538"/>
                  </a:cubicBezTo>
                  <a:cubicBezTo>
                    <a:pt x="404" y="4538"/>
                    <a:pt x="453" y="4523"/>
                    <a:pt x="499" y="4490"/>
                  </a:cubicBezTo>
                  <a:lnTo>
                    <a:pt x="8626" y="589"/>
                  </a:lnTo>
                  <a:cubicBezTo>
                    <a:pt x="8807" y="512"/>
                    <a:pt x="8876" y="340"/>
                    <a:pt x="8772" y="194"/>
                  </a:cubicBezTo>
                  <a:cubicBezTo>
                    <a:pt x="8720" y="71"/>
                    <a:pt x="8619" y="0"/>
                    <a:pt x="8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4"/>
            <p:cNvSpPr/>
            <p:nvPr/>
          </p:nvSpPr>
          <p:spPr>
            <a:xfrm>
              <a:off x="7745145" y="1392085"/>
              <a:ext cx="1092821" cy="212217"/>
            </a:xfrm>
            <a:custGeom>
              <a:avLst/>
              <a:gdLst/>
              <a:ahLst/>
              <a:cxnLst/>
              <a:rect l="l" t="t" r="r" b="b"/>
              <a:pathLst>
                <a:path w="8919" h="1732" extrusionOk="0">
                  <a:moveTo>
                    <a:pt x="8626" y="1"/>
                  </a:moveTo>
                  <a:cubicBezTo>
                    <a:pt x="8604" y="1"/>
                    <a:pt x="8581" y="3"/>
                    <a:pt x="8558" y="7"/>
                  </a:cubicBezTo>
                  <a:lnTo>
                    <a:pt x="293" y="1150"/>
                  </a:lnTo>
                  <a:cubicBezTo>
                    <a:pt x="112" y="1150"/>
                    <a:pt x="1" y="1330"/>
                    <a:pt x="44" y="1477"/>
                  </a:cubicBezTo>
                  <a:cubicBezTo>
                    <a:pt x="44" y="1627"/>
                    <a:pt x="150" y="1732"/>
                    <a:pt x="298" y="1732"/>
                  </a:cubicBezTo>
                  <a:cubicBezTo>
                    <a:pt x="318" y="1732"/>
                    <a:pt x="340" y="1730"/>
                    <a:pt x="362" y="1726"/>
                  </a:cubicBezTo>
                  <a:lnTo>
                    <a:pt x="8669" y="574"/>
                  </a:lnTo>
                  <a:cubicBezTo>
                    <a:pt x="8807" y="540"/>
                    <a:pt x="8919" y="403"/>
                    <a:pt x="8919" y="257"/>
                  </a:cubicBezTo>
                  <a:cubicBezTo>
                    <a:pt x="8889" y="99"/>
                    <a:pt x="8774" y="1"/>
                    <a:pt x="86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4"/>
            <p:cNvSpPr/>
            <p:nvPr/>
          </p:nvSpPr>
          <p:spPr>
            <a:xfrm>
              <a:off x="7004116" y="4415133"/>
              <a:ext cx="737002" cy="731733"/>
            </a:xfrm>
            <a:custGeom>
              <a:avLst/>
              <a:gdLst/>
              <a:ahLst/>
              <a:cxnLst/>
              <a:rect l="l" t="t" r="r" b="b"/>
              <a:pathLst>
                <a:path w="6015" h="5972" extrusionOk="0">
                  <a:moveTo>
                    <a:pt x="3007" y="0"/>
                  </a:moveTo>
                  <a:cubicBezTo>
                    <a:pt x="1323" y="0"/>
                    <a:pt x="0" y="1358"/>
                    <a:pt x="0" y="3007"/>
                  </a:cubicBezTo>
                  <a:cubicBezTo>
                    <a:pt x="0" y="4648"/>
                    <a:pt x="1323" y="5971"/>
                    <a:pt x="3007" y="5971"/>
                  </a:cubicBezTo>
                  <a:cubicBezTo>
                    <a:pt x="4657" y="5971"/>
                    <a:pt x="6014" y="4648"/>
                    <a:pt x="6014" y="3007"/>
                  </a:cubicBezTo>
                  <a:cubicBezTo>
                    <a:pt x="6014" y="1358"/>
                    <a:pt x="4657" y="0"/>
                    <a:pt x="300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6684082" y="4578831"/>
              <a:ext cx="838087" cy="828530"/>
            </a:xfrm>
            <a:custGeom>
              <a:avLst/>
              <a:gdLst/>
              <a:ahLst/>
              <a:cxnLst/>
              <a:rect l="l" t="t" r="r" b="b"/>
              <a:pathLst>
                <a:path w="6840" h="6762" extrusionOk="0">
                  <a:moveTo>
                    <a:pt x="3403" y="0"/>
                  </a:moveTo>
                  <a:cubicBezTo>
                    <a:pt x="1538" y="0"/>
                    <a:pt x="1" y="1504"/>
                    <a:pt x="1" y="3394"/>
                  </a:cubicBezTo>
                  <a:cubicBezTo>
                    <a:pt x="1" y="5258"/>
                    <a:pt x="1538" y="6762"/>
                    <a:pt x="3403" y="6762"/>
                  </a:cubicBezTo>
                  <a:cubicBezTo>
                    <a:pt x="5302" y="6762"/>
                    <a:pt x="6839" y="5258"/>
                    <a:pt x="6839" y="3394"/>
                  </a:cubicBezTo>
                  <a:cubicBezTo>
                    <a:pt x="6839" y="1504"/>
                    <a:pt x="5302" y="0"/>
                    <a:pt x="340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4"/>
            <p:cNvSpPr/>
            <p:nvPr/>
          </p:nvSpPr>
          <p:spPr>
            <a:xfrm>
              <a:off x="6280975" y="4550891"/>
              <a:ext cx="969559" cy="964413"/>
            </a:xfrm>
            <a:custGeom>
              <a:avLst/>
              <a:gdLst/>
              <a:ahLst/>
              <a:cxnLst/>
              <a:rect l="l" t="t" r="r" b="b"/>
              <a:pathLst>
                <a:path w="7913" h="7871" extrusionOk="0">
                  <a:moveTo>
                    <a:pt x="3969" y="1"/>
                  </a:moveTo>
                  <a:cubicBezTo>
                    <a:pt x="1787" y="1"/>
                    <a:pt x="0" y="1788"/>
                    <a:pt x="0" y="3935"/>
                  </a:cubicBezTo>
                  <a:cubicBezTo>
                    <a:pt x="0" y="6118"/>
                    <a:pt x="1787" y="7870"/>
                    <a:pt x="3969" y="7870"/>
                  </a:cubicBezTo>
                  <a:cubicBezTo>
                    <a:pt x="6152" y="7870"/>
                    <a:pt x="7913" y="6118"/>
                    <a:pt x="7913" y="3935"/>
                  </a:cubicBezTo>
                  <a:cubicBezTo>
                    <a:pt x="7913" y="1788"/>
                    <a:pt x="6152" y="1"/>
                    <a:pt x="396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4"/>
            <p:cNvSpPr/>
            <p:nvPr/>
          </p:nvSpPr>
          <p:spPr>
            <a:xfrm>
              <a:off x="5815627" y="4480316"/>
              <a:ext cx="973847" cy="965515"/>
            </a:xfrm>
            <a:custGeom>
              <a:avLst/>
              <a:gdLst/>
              <a:ahLst/>
              <a:cxnLst/>
              <a:rect l="l" t="t" r="r" b="b"/>
              <a:pathLst>
                <a:path w="7948" h="7880" extrusionOk="0">
                  <a:moveTo>
                    <a:pt x="3979" y="1"/>
                  </a:moveTo>
                  <a:cubicBezTo>
                    <a:pt x="1788" y="1"/>
                    <a:pt x="1" y="1754"/>
                    <a:pt x="1" y="3936"/>
                  </a:cubicBezTo>
                  <a:cubicBezTo>
                    <a:pt x="1" y="6084"/>
                    <a:pt x="1788" y="7879"/>
                    <a:pt x="3979" y="7879"/>
                  </a:cubicBezTo>
                  <a:cubicBezTo>
                    <a:pt x="6161" y="7879"/>
                    <a:pt x="7948" y="6084"/>
                    <a:pt x="7948" y="3936"/>
                  </a:cubicBezTo>
                  <a:cubicBezTo>
                    <a:pt x="7948" y="1754"/>
                    <a:pt x="6161" y="1"/>
                    <a:pt x="397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5153504" y="4247765"/>
              <a:ext cx="1008645" cy="1000191"/>
            </a:xfrm>
            <a:custGeom>
              <a:avLst/>
              <a:gdLst/>
              <a:ahLst/>
              <a:cxnLst/>
              <a:rect l="l" t="t" r="r" b="b"/>
              <a:pathLst>
                <a:path w="8232" h="8163" extrusionOk="0">
                  <a:moveTo>
                    <a:pt x="4116" y="0"/>
                  </a:moveTo>
                  <a:cubicBezTo>
                    <a:pt x="1822" y="0"/>
                    <a:pt x="1" y="1830"/>
                    <a:pt x="1" y="4081"/>
                  </a:cubicBezTo>
                  <a:cubicBezTo>
                    <a:pt x="1" y="6341"/>
                    <a:pt x="1822" y="8162"/>
                    <a:pt x="4116" y="8162"/>
                  </a:cubicBezTo>
                  <a:cubicBezTo>
                    <a:pt x="6376" y="8162"/>
                    <a:pt x="8231" y="6341"/>
                    <a:pt x="8231" y="4081"/>
                  </a:cubicBezTo>
                  <a:cubicBezTo>
                    <a:pt x="8231" y="1830"/>
                    <a:pt x="6376" y="0"/>
                    <a:pt x="4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4556686" y="3880156"/>
              <a:ext cx="1070645" cy="1061211"/>
            </a:xfrm>
            <a:custGeom>
              <a:avLst/>
              <a:gdLst/>
              <a:ahLst/>
              <a:cxnLst/>
              <a:rect l="l" t="t" r="r" b="b"/>
              <a:pathLst>
                <a:path w="8738" h="8661" extrusionOk="0">
                  <a:moveTo>
                    <a:pt x="4373" y="0"/>
                  </a:moveTo>
                  <a:cubicBezTo>
                    <a:pt x="1968" y="0"/>
                    <a:pt x="0" y="1934"/>
                    <a:pt x="0" y="4331"/>
                  </a:cubicBezTo>
                  <a:cubicBezTo>
                    <a:pt x="0" y="6728"/>
                    <a:pt x="1968" y="8661"/>
                    <a:pt x="4373" y="8661"/>
                  </a:cubicBezTo>
                  <a:cubicBezTo>
                    <a:pt x="6770" y="8661"/>
                    <a:pt x="8738" y="6728"/>
                    <a:pt x="8738" y="4331"/>
                  </a:cubicBezTo>
                  <a:cubicBezTo>
                    <a:pt x="8738" y="1934"/>
                    <a:pt x="6770" y="0"/>
                    <a:pt x="437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3876674" y="3586464"/>
              <a:ext cx="1070645" cy="1057045"/>
            </a:xfrm>
            <a:custGeom>
              <a:avLst/>
              <a:gdLst/>
              <a:ahLst/>
              <a:cxnLst/>
              <a:rect l="l" t="t" r="r" b="b"/>
              <a:pathLst>
                <a:path w="8738" h="8627" extrusionOk="0">
                  <a:moveTo>
                    <a:pt x="4373" y="0"/>
                  </a:moveTo>
                  <a:cubicBezTo>
                    <a:pt x="1976" y="0"/>
                    <a:pt x="0" y="1934"/>
                    <a:pt x="0" y="4296"/>
                  </a:cubicBezTo>
                  <a:cubicBezTo>
                    <a:pt x="0" y="6693"/>
                    <a:pt x="1976" y="8626"/>
                    <a:pt x="4373" y="8626"/>
                  </a:cubicBezTo>
                  <a:cubicBezTo>
                    <a:pt x="6770" y="8626"/>
                    <a:pt x="8738" y="6693"/>
                    <a:pt x="8738" y="4296"/>
                  </a:cubicBezTo>
                  <a:cubicBezTo>
                    <a:pt x="8738" y="1934"/>
                    <a:pt x="6770" y="0"/>
                    <a:pt x="437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4"/>
            <p:cNvSpPr/>
            <p:nvPr/>
          </p:nvSpPr>
          <p:spPr>
            <a:xfrm>
              <a:off x="3043997" y="3244376"/>
              <a:ext cx="1219149" cy="1206528"/>
            </a:xfrm>
            <a:custGeom>
              <a:avLst/>
              <a:gdLst/>
              <a:ahLst/>
              <a:cxnLst/>
              <a:rect l="l" t="t" r="r" b="b"/>
              <a:pathLst>
                <a:path w="9950" h="9847" extrusionOk="0">
                  <a:moveTo>
                    <a:pt x="4975" y="0"/>
                  </a:moveTo>
                  <a:cubicBezTo>
                    <a:pt x="2217" y="0"/>
                    <a:pt x="1" y="2182"/>
                    <a:pt x="1" y="4906"/>
                  </a:cubicBezTo>
                  <a:cubicBezTo>
                    <a:pt x="1" y="7621"/>
                    <a:pt x="2217" y="9846"/>
                    <a:pt x="4975" y="9846"/>
                  </a:cubicBezTo>
                  <a:cubicBezTo>
                    <a:pt x="7733" y="9846"/>
                    <a:pt x="9949" y="7621"/>
                    <a:pt x="9949" y="4906"/>
                  </a:cubicBezTo>
                  <a:cubicBezTo>
                    <a:pt x="9949" y="2182"/>
                    <a:pt x="7733" y="0"/>
                    <a:pt x="497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4"/>
            <p:cNvSpPr/>
            <p:nvPr/>
          </p:nvSpPr>
          <p:spPr>
            <a:xfrm>
              <a:off x="2078747" y="3151747"/>
              <a:ext cx="1219149" cy="1206406"/>
            </a:xfrm>
            <a:custGeom>
              <a:avLst/>
              <a:gdLst/>
              <a:ahLst/>
              <a:cxnLst/>
              <a:rect l="l" t="t" r="r" b="b"/>
              <a:pathLst>
                <a:path w="9950" h="9846" extrusionOk="0">
                  <a:moveTo>
                    <a:pt x="4975" y="0"/>
                  </a:moveTo>
                  <a:cubicBezTo>
                    <a:pt x="2217" y="0"/>
                    <a:pt x="0" y="2191"/>
                    <a:pt x="0" y="4940"/>
                  </a:cubicBezTo>
                  <a:cubicBezTo>
                    <a:pt x="0" y="7664"/>
                    <a:pt x="2217" y="9846"/>
                    <a:pt x="4975" y="9846"/>
                  </a:cubicBezTo>
                  <a:cubicBezTo>
                    <a:pt x="7732" y="9846"/>
                    <a:pt x="9949" y="7664"/>
                    <a:pt x="9949" y="4940"/>
                  </a:cubicBezTo>
                  <a:cubicBezTo>
                    <a:pt x="9949" y="2191"/>
                    <a:pt x="7732" y="0"/>
                    <a:pt x="497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929221" y="3493836"/>
              <a:ext cx="1321214" cy="1311779"/>
            </a:xfrm>
            <a:custGeom>
              <a:avLst/>
              <a:gdLst/>
              <a:ahLst/>
              <a:cxnLst/>
              <a:rect l="l" t="t" r="r" b="b"/>
              <a:pathLst>
                <a:path w="10783" h="10706" extrusionOk="0">
                  <a:moveTo>
                    <a:pt x="5370" y="0"/>
                  </a:moveTo>
                  <a:cubicBezTo>
                    <a:pt x="2406" y="0"/>
                    <a:pt x="0" y="2406"/>
                    <a:pt x="0" y="5370"/>
                  </a:cubicBezTo>
                  <a:cubicBezTo>
                    <a:pt x="0" y="8308"/>
                    <a:pt x="2406" y="10705"/>
                    <a:pt x="5370" y="10705"/>
                  </a:cubicBezTo>
                  <a:cubicBezTo>
                    <a:pt x="8343" y="10705"/>
                    <a:pt x="10783" y="8308"/>
                    <a:pt x="10783" y="5370"/>
                  </a:cubicBezTo>
                  <a:cubicBezTo>
                    <a:pt x="10783" y="2406"/>
                    <a:pt x="8343" y="0"/>
                    <a:pt x="537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4"/>
            <p:cNvSpPr/>
            <p:nvPr/>
          </p:nvSpPr>
          <p:spPr>
            <a:xfrm>
              <a:off x="-48648" y="4025470"/>
              <a:ext cx="1320111" cy="1310677"/>
            </a:xfrm>
            <a:custGeom>
              <a:avLst/>
              <a:gdLst/>
              <a:ahLst/>
              <a:cxnLst/>
              <a:rect l="l" t="t" r="r" b="b"/>
              <a:pathLst>
                <a:path w="10774" h="10697" extrusionOk="0">
                  <a:moveTo>
                    <a:pt x="5404" y="0"/>
                  </a:moveTo>
                  <a:cubicBezTo>
                    <a:pt x="2440" y="0"/>
                    <a:pt x="0" y="2397"/>
                    <a:pt x="0" y="5327"/>
                  </a:cubicBezTo>
                  <a:cubicBezTo>
                    <a:pt x="0" y="8299"/>
                    <a:pt x="2440" y="10696"/>
                    <a:pt x="5404" y="10696"/>
                  </a:cubicBezTo>
                  <a:cubicBezTo>
                    <a:pt x="8377" y="10696"/>
                    <a:pt x="10774" y="8299"/>
                    <a:pt x="10774" y="5327"/>
                  </a:cubicBezTo>
                  <a:cubicBezTo>
                    <a:pt x="10774" y="2397"/>
                    <a:pt x="8377" y="0"/>
                    <a:pt x="540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4"/>
            <p:cNvSpPr/>
            <p:nvPr/>
          </p:nvSpPr>
          <p:spPr>
            <a:xfrm>
              <a:off x="7846228" y="2959139"/>
              <a:ext cx="623297" cy="613740"/>
            </a:xfrm>
            <a:custGeom>
              <a:avLst/>
              <a:gdLst/>
              <a:ahLst/>
              <a:cxnLst/>
              <a:rect l="l" t="t" r="r" b="b"/>
              <a:pathLst>
                <a:path w="5087" h="5009" extrusionOk="0">
                  <a:moveTo>
                    <a:pt x="2544" y="0"/>
                  </a:moveTo>
                  <a:cubicBezTo>
                    <a:pt x="1152" y="0"/>
                    <a:pt x="1" y="1108"/>
                    <a:pt x="1" y="2509"/>
                  </a:cubicBezTo>
                  <a:cubicBezTo>
                    <a:pt x="1" y="3900"/>
                    <a:pt x="1152" y="5009"/>
                    <a:pt x="2544" y="5009"/>
                  </a:cubicBezTo>
                  <a:cubicBezTo>
                    <a:pt x="3978" y="5009"/>
                    <a:pt x="5087" y="3900"/>
                    <a:pt x="5087" y="2509"/>
                  </a:cubicBezTo>
                  <a:cubicBezTo>
                    <a:pt x="5087" y="1108"/>
                    <a:pt x="3978" y="0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4"/>
            <p:cNvSpPr/>
            <p:nvPr/>
          </p:nvSpPr>
          <p:spPr>
            <a:xfrm>
              <a:off x="8702063" y="1212955"/>
              <a:ext cx="490599" cy="491702"/>
            </a:xfrm>
            <a:custGeom>
              <a:avLst/>
              <a:gdLst/>
              <a:ahLst/>
              <a:cxnLst/>
              <a:rect l="l" t="t" r="r" b="b"/>
              <a:pathLst>
                <a:path w="4004" h="4013" extrusionOk="0">
                  <a:moveTo>
                    <a:pt x="2002" y="0"/>
                  </a:moveTo>
                  <a:cubicBezTo>
                    <a:pt x="894" y="0"/>
                    <a:pt x="0" y="894"/>
                    <a:pt x="0" y="2002"/>
                  </a:cubicBezTo>
                  <a:cubicBezTo>
                    <a:pt x="0" y="3110"/>
                    <a:pt x="894" y="4012"/>
                    <a:pt x="2002" y="4012"/>
                  </a:cubicBezTo>
                  <a:cubicBezTo>
                    <a:pt x="3110" y="4012"/>
                    <a:pt x="4004" y="3110"/>
                    <a:pt x="4004" y="2002"/>
                  </a:cubicBezTo>
                  <a:cubicBezTo>
                    <a:pt x="4004" y="894"/>
                    <a:pt x="3110" y="0"/>
                    <a:pt x="200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4"/>
            <p:cNvSpPr/>
            <p:nvPr/>
          </p:nvSpPr>
          <p:spPr>
            <a:xfrm>
              <a:off x="8645211" y="1630605"/>
              <a:ext cx="494889" cy="494889"/>
            </a:xfrm>
            <a:custGeom>
              <a:avLst/>
              <a:gdLst/>
              <a:ahLst/>
              <a:cxnLst/>
              <a:rect l="l" t="t" r="r" b="b"/>
              <a:pathLst>
                <a:path w="4039" h="4039" extrusionOk="0">
                  <a:moveTo>
                    <a:pt x="2037" y="1"/>
                  </a:moveTo>
                  <a:cubicBezTo>
                    <a:pt x="928" y="1"/>
                    <a:pt x="0" y="929"/>
                    <a:pt x="0" y="2037"/>
                  </a:cubicBezTo>
                  <a:cubicBezTo>
                    <a:pt x="0" y="3145"/>
                    <a:pt x="928" y="4039"/>
                    <a:pt x="2037" y="4039"/>
                  </a:cubicBezTo>
                  <a:cubicBezTo>
                    <a:pt x="3145" y="4039"/>
                    <a:pt x="4038" y="3145"/>
                    <a:pt x="4038" y="2037"/>
                  </a:cubicBezTo>
                  <a:cubicBezTo>
                    <a:pt x="4038" y="929"/>
                    <a:pt x="3145" y="1"/>
                    <a:pt x="203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4"/>
            <p:cNvSpPr/>
            <p:nvPr/>
          </p:nvSpPr>
          <p:spPr>
            <a:xfrm>
              <a:off x="8408371" y="2078065"/>
              <a:ext cx="622195" cy="618029"/>
            </a:xfrm>
            <a:custGeom>
              <a:avLst/>
              <a:gdLst/>
              <a:ahLst/>
              <a:cxnLst/>
              <a:rect l="l" t="t" r="r" b="b"/>
              <a:pathLst>
                <a:path w="5078" h="5044" extrusionOk="0">
                  <a:moveTo>
                    <a:pt x="2535" y="0"/>
                  </a:moveTo>
                  <a:cubicBezTo>
                    <a:pt x="1143" y="0"/>
                    <a:pt x="0" y="1143"/>
                    <a:pt x="0" y="2534"/>
                  </a:cubicBezTo>
                  <a:cubicBezTo>
                    <a:pt x="0" y="3935"/>
                    <a:pt x="1143" y="5043"/>
                    <a:pt x="2535" y="5043"/>
                  </a:cubicBezTo>
                  <a:cubicBezTo>
                    <a:pt x="3970" y="5043"/>
                    <a:pt x="5078" y="3935"/>
                    <a:pt x="5078" y="2534"/>
                  </a:cubicBezTo>
                  <a:cubicBezTo>
                    <a:pt x="5078" y="1143"/>
                    <a:pt x="3970" y="0"/>
                    <a:pt x="253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4"/>
            <p:cNvSpPr/>
            <p:nvPr/>
          </p:nvSpPr>
          <p:spPr>
            <a:xfrm>
              <a:off x="8179863" y="2564365"/>
              <a:ext cx="623420" cy="619009"/>
            </a:xfrm>
            <a:custGeom>
              <a:avLst/>
              <a:gdLst/>
              <a:ahLst/>
              <a:cxnLst/>
              <a:rect l="l" t="t" r="r" b="b"/>
              <a:pathLst>
                <a:path w="5088" h="5052" extrusionOk="0">
                  <a:moveTo>
                    <a:pt x="2544" y="0"/>
                  </a:moveTo>
                  <a:cubicBezTo>
                    <a:pt x="1144" y="0"/>
                    <a:pt x="1" y="1143"/>
                    <a:pt x="1" y="2509"/>
                  </a:cubicBezTo>
                  <a:cubicBezTo>
                    <a:pt x="1" y="3901"/>
                    <a:pt x="1144" y="5052"/>
                    <a:pt x="2544" y="5052"/>
                  </a:cubicBezTo>
                  <a:cubicBezTo>
                    <a:pt x="3936" y="5052"/>
                    <a:pt x="5087" y="3901"/>
                    <a:pt x="5087" y="2509"/>
                  </a:cubicBezTo>
                  <a:cubicBezTo>
                    <a:pt x="5087" y="1143"/>
                    <a:pt x="3936" y="0"/>
                    <a:pt x="254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85750" dist="142875" dir="7380000" algn="bl" rotWithShape="0">
                <a:schemeClr val="accent3">
                  <a:alpha val="42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5"/>
          <p:cNvSpPr/>
          <p:nvPr/>
        </p:nvSpPr>
        <p:spPr>
          <a:xfrm>
            <a:off x="456196" y="767817"/>
            <a:ext cx="399241" cy="374344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5"/>
          <p:cNvSpPr/>
          <p:nvPr/>
        </p:nvSpPr>
        <p:spPr>
          <a:xfrm>
            <a:off x="347993" y="4047100"/>
            <a:ext cx="489231" cy="458726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5"/>
          <p:cNvSpPr/>
          <p:nvPr/>
        </p:nvSpPr>
        <p:spPr>
          <a:xfrm rot="7062932">
            <a:off x="433622" y="1066524"/>
            <a:ext cx="145718" cy="153145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35"/>
          <p:cNvSpPr/>
          <p:nvPr/>
        </p:nvSpPr>
        <p:spPr>
          <a:xfrm>
            <a:off x="8055002" y="11421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5"/>
          <p:cNvSpPr/>
          <p:nvPr/>
        </p:nvSpPr>
        <p:spPr>
          <a:xfrm>
            <a:off x="8423994" y="4505822"/>
            <a:ext cx="885278" cy="87803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35"/>
          <p:cNvSpPr/>
          <p:nvPr/>
        </p:nvSpPr>
        <p:spPr>
          <a:xfrm>
            <a:off x="8359802" y="14469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35"/>
          <p:cNvSpPr/>
          <p:nvPr/>
        </p:nvSpPr>
        <p:spPr>
          <a:xfrm rot="9767710">
            <a:off x="866771" y="3790595"/>
            <a:ext cx="218693" cy="205085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5"/>
          <p:cNvSpPr/>
          <p:nvPr/>
        </p:nvSpPr>
        <p:spPr>
          <a:xfrm>
            <a:off x="8494498" y="4314522"/>
            <a:ext cx="444511" cy="441266"/>
          </a:xfrm>
          <a:custGeom>
            <a:avLst/>
            <a:gdLst/>
            <a:ahLst/>
            <a:cxnLst/>
            <a:rect l="l" t="t" r="r" b="b"/>
            <a:pathLst>
              <a:path w="14246" h="14142" extrusionOk="0">
                <a:moveTo>
                  <a:pt x="7123" y="0"/>
                </a:moveTo>
                <a:cubicBezTo>
                  <a:pt x="3180" y="0"/>
                  <a:pt x="1" y="3188"/>
                  <a:pt x="1" y="7088"/>
                </a:cubicBezTo>
                <a:cubicBezTo>
                  <a:pt x="1" y="10989"/>
                  <a:pt x="3180" y="14142"/>
                  <a:pt x="7123" y="14142"/>
                </a:cubicBezTo>
                <a:cubicBezTo>
                  <a:pt x="11058" y="14142"/>
                  <a:pt x="14245" y="10989"/>
                  <a:pt x="14245" y="7088"/>
                </a:cubicBezTo>
                <a:cubicBezTo>
                  <a:pt x="14245" y="3188"/>
                  <a:pt x="11058" y="0"/>
                  <a:pt x="712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C81CF6-4144-604D-2CB6-512F26325E14}"/>
              </a:ext>
            </a:extLst>
          </p:cNvPr>
          <p:cNvSpPr txBox="1"/>
          <p:nvPr/>
        </p:nvSpPr>
        <p:spPr>
          <a:xfrm>
            <a:off x="1430384" y="618931"/>
            <a:ext cx="61519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tx2"/>
                </a:solidFill>
                <a:latin typeface="Ubuntu" panose="020B0504030602030204" pitchFamily="34" charset="0"/>
              </a:rPr>
              <a:t>Introduction &amp; Problem Statement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1CC00D-B8C6-8F3D-8693-C1C3800034A5}"/>
              </a:ext>
            </a:extLst>
          </p:cNvPr>
          <p:cNvSpPr txBox="1"/>
          <p:nvPr/>
        </p:nvSpPr>
        <p:spPr>
          <a:xfrm>
            <a:off x="2286000" y="1197132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accent5"/>
                </a:solidFill>
              </a:rPr>
              <a:t>The Challenge of Molecular Structure Digitization</a:t>
            </a:r>
            <a:endParaRPr lang="en-US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oogle Shape;447;p42"/>
          <p:cNvGrpSpPr/>
          <p:nvPr/>
        </p:nvGrpSpPr>
        <p:grpSpPr>
          <a:xfrm>
            <a:off x="396945" y="1770611"/>
            <a:ext cx="700336" cy="588722"/>
            <a:chOff x="1024350" y="1371350"/>
            <a:chExt cx="1468702" cy="1235651"/>
          </a:xfrm>
        </p:grpSpPr>
        <p:sp>
          <p:nvSpPr>
            <p:cNvPr id="448" name="Google Shape;448;p42"/>
            <p:cNvSpPr/>
            <p:nvPr/>
          </p:nvSpPr>
          <p:spPr>
            <a:xfrm>
              <a:off x="1529387" y="1534094"/>
              <a:ext cx="751258" cy="751374"/>
            </a:xfrm>
            <a:custGeom>
              <a:avLst/>
              <a:gdLst/>
              <a:ahLst/>
              <a:cxnLst/>
              <a:rect l="l" t="t" r="r" b="b"/>
              <a:pathLst>
                <a:path w="6444" h="6445" extrusionOk="0">
                  <a:moveTo>
                    <a:pt x="3222" y="1"/>
                  </a:moveTo>
                  <a:cubicBezTo>
                    <a:pt x="1426" y="1"/>
                    <a:pt x="0" y="1427"/>
                    <a:pt x="0" y="3223"/>
                  </a:cubicBezTo>
                  <a:cubicBezTo>
                    <a:pt x="0" y="5010"/>
                    <a:pt x="1426" y="6444"/>
                    <a:pt x="3222" y="6444"/>
                  </a:cubicBezTo>
                  <a:cubicBezTo>
                    <a:pt x="5009" y="6444"/>
                    <a:pt x="6444" y="5010"/>
                    <a:pt x="6444" y="3223"/>
                  </a:cubicBezTo>
                  <a:cubicBezTo>
                    <a:pt x="6444" y="1427"/>
                    <a:pt x="5009" y="1"/>
                    <a:pt x="322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732" scaled="0"/>
            </a:gradFill>
            <a:ln>
              <a:noFill/>
            </a:ln>
            <a:effectLst>
              <a:outerShdw blurRad="200025" dist="133350" dir="7740000" algn="bl" rotWithShape="0">
                <a:schemeClr val="accent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2"/>
            <p:cNvSpPr/>
            <p:nvPr/>
          </p:nvSpPr>
          <p:spPr>
            <a:xfrm>
              <a:off x="1908977" y="2214235"/>
              <a:ext cx="217426" cy="71232"/>
            </a:xfrm>
            <a:custGeom>
              <a:avLst/>
              <a:gdLst/>
              <a:ahLst/>
              <a:cxnLst/>
              <a:rect l="l" t="t" r="r" b="b"/>
              <a:pathLst>
                <a:path w="1865" h="611" extrusionOk="0">
                  <a:moveTo>
                    <a:pt x="1865" y="0"/>
                  </a:moveTo>
                  <a:lnTo>
                    <a:pt x="1865" y="0"/>
                  </a:lnTo>
                  <a:cubicBezTo>
                    <a:pt x="1856" y="6"/>
                    <a:pt x="1847" y="13"/>
                    <a:pt x="1837" y="18"/>
                  </a:cubicBezTo>
                  <a:lnTo>
                    <a:pt x="1837" y="18"/>
                  </a:lnTo>
                  <a:cubicBezTo>
                    <a:pt x="1853" y="10"/>
                    <a:pt x="1865" y="0"/>
                    <a:pt x="1865" y="0"/>
                  </a:cubicBezTo>
                  <a:close/>
                  <a:moveTo>
                    <a:pt x="1837" y="18"/>
                  </a:moveTo>
                  <a:cubicBezTo>
                    <a:pt x="1823" y="27"/>
                    <a:pt x="1804" y="35"/>
                    <a:pt x="1787" y="35"/>
                  </a:cubicBezTo>
                  <a:cubicBezTo>
                    <a:pt x="1700" y="98"/>
                    <a:pt x="1609" y="156"/>
                    <a:pt x="1514" y="210"/>
                  </a:cubicBezTo>
                  <a:lnTo>
                    <a:pt x="1514" y="210"/>
                  </a:lnTo>
                  <a:cubicBezTo>
                    <a:pt x="1625" y="151"/>
                    <a:pt x="1733" y="87"/>
                    <a:pt x="1837" y="18"/>
                  </a:cubicBezTo>
                  <a:close/>
                  <a:moveTo>
                    <a:pt x="1514" y="210"/>
                  </a:moveTo>
                  <a:cubicBezTo>
                    <a:pt x="1054" y="454"/>
                    <a:pt x="538" y="610"/>
                    <a:pt x="0" y="610"/>
                  </a:cubicBezTo>
                  <a:cubicBezTo>
                    <a:pt x="532" y="610"/>
                    <a:pt x="1064" y="464"/>
                    <a:pt x="1514" y="210"/>
                  </a:cubicBezTo>
                  <a:close/>
                </a:path>
              </a:pathLst>
            </a:custGeom>
            <a:solidFill>
              <a:srgbClr val="B7C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/>
            <p:cNvSpPr/>
            <p:nvPr/>
          </p:nvSpPr>
          <p:spPr>
            <a:xfrm>
              <a:off x="1904896" y="2285350"/>
              <a:ext cx="4197" cy="117"/>
            </a:xfrm>
            <a:custGeom>
              <a:avLst/>
              <a:gdLst/>
              <a:ahLst/>
              <a:cxnLst/>
              <a:rect l="l" t="t" r="r" b="b"/>
              <a:pathLst>
                <a:path w="36" h="1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close/>
                  <a:moveTo>
                    <a:pt x="35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B7CD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/>
            <p:cNvSpPr/>
            <p:nvPr/>
          </p:nvSpPr>
          <p:spPr>
            <a:xfrm>
              <a:off x="1891956" y="2285350"/>
              <a:ext cx="13057" cy="117"/>
            </a:xfrm>
            <a:custGeom>
              <a:avLst/>
              <a:gdLst/>
              <a:ahLst/>
              <a:cxnLst/>
              <a:rect l="l" t="t" r="r" b="b"/>
              <a:pathLst>
                <a:path w="112" h="1" extrusionOk="0">
                  <a:moveTo>
                    <a:pt x="78" y="0"/>
                  </a:moveTo>
                  <a:lnTo>
                    <a:pt x="112" y="0"/>
                  </a:lnTo>
                  <a:lnTo>
                    <a:pt x="112" y="0"/>
                  </a:lnTo>
                  <a:lnTo>
                    <a:pt x="78" y="0"/>
                  </a:lnTo>
                  <a:close/>
                  <a:moveTo>
                    <a:pt x="78" y="0"/>
                  </a:moveTo>
                  <a:lnTo>
                    <a:pt x="78" y="0"/>
                  </a:lnTo>
                  <a:lnTo>
                    <a:pt x="78" y="0"/>
                  </a:lnTo>
                  <a:close/>
                  <a:moveTo>
                    <a:pt x="35" y="0"/>
                  </a:moveTo>
                  <a:lnTo>
                    <a:pt x="78" y="0"/>
                  </a:lnTo>
                  <a:lnTo>
                    <a:pt x="35" y="0"/>
                  </a:lnTo>
                  <a:close/>
                  <a:moveTo>
                    <a:pt x="35" y="0"/>
                  </a:moveTo>
                  <a:lnTo>
                    <a:pt x="35" y="0"/>
                  </a:lnTo>
                  <a:lnTo>
                    <a:pt x="35" y="0"/>
                  </a:lnTo>
                  <a:close/>
                  <a:moveTo>
                    <a:pt x="35" y="0"/>
                  </a:moveTo>
                  <a:lnTo>
                    <a:pt x="35" y="0"/>
                  </a:lnTo>
                  <a:lnTo>
                    <a:pt x="35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3081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/>
            <p:cNvSpPr/>
            <p:nvPr/>
          </p:nvSpPr>
          <p:spPr>
            <a:xfrm>
              <a:off x="1904896" y="2219131"/>
              <a:ext cx="211247" cy="66335"/>
            </a:xfrm>
            <a:custGeom>
              <a:avLst/>
              <a:gdLst/>
              <a:ahLst/>
              <a:cxnLst/>
              <a:rect l="l" t="t" r="r" b="b"/>
              <a:pathLst>
                <a:path w="1812" h="569" extrusionOk="0">
                  <a:moveTo>
                    <a:pt x="1811" y="1"/>
                  </a:moveTo>
                  <a:cubicBezTo>
                    <a:pt x="1315" y="357"/>
                    <a:pt x="675" y="568"/>
                    <a:pt x="1" y="568"/>
                  </a:cubicBezTo>
                  <a:lnTo>
                    <a:pt x="35" y="568"/>
                  </a:lnTo>
                  <a:cubicBezTo>
                    <a:pt x="675" y="568"/>
                    <a:pt x="1315" y="357"/>
                    <a:pt x="1811" y="1"/>
                  </a:cubicBezTo>
                  <a:close/>
                </a:path>
              </a:pathLst>
            </a:custGeom>
            <a:solidFill>
              <a:srgbClr val="85AA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/>
            <p:cNvSpPr/>
            <p:nvPr/>
          </p:nvSpPr>
          <p:spPr>
            <a:xfrm>
              <a:off x="1458272" y="1699058"/>
              <a:ext cx="262544" cy="181286"/>
            </a:xfrm>
            <a:custGeom>
              <a:avLst/>
              <a:gdLst/>
              <a:ahLst/>
              <a:cxnLst/>
              <a:rect l="l" t="t" r="r" b="b"/>
              <a:pathLst>
                <a:path w="2252" h="1555" extrusionOk="0">
                  <a:moveTo>
                    <a:pt x="484" y="1"/>
                  </a:moveTo>
                  <a:cubicBezTo>
                    <a:pt x="406" y="1"/>
                    <a:pt x="329" y="28"/>
                    <a:pt x="249" y="89"/>
                  </a:cubicBezTo>
                  <a:lnTo>
                    <a:pt x="215" y="124"/>
                  </a:lnTo>
                  <a:cubicBezTo>
                    <a:pt x="0" y="270"/>
                    <a:pt x="35" y="588"/>
                    <a:pt x="249" y="734"/>
                  </a:cubicBezTo>
                  <a:lnTo>
                    <a:pt x="1650" y="1516"/>
                  </a:lnTo>
                  <a:cubicBezTo>
                    <a:pt x="1706" y="1541"/>
                    <a:pt x="1768" y="1554"/>
                    <a:pt x="1828" y="1554"/>
                  </a:cubicBezTo>
                  <a:cubicBezTo>
                    <a:pt x="1952" y="1554"/>
                    <a:pt x="2073" y="1499"/>
                    <a:pt x="2148" y="1378"/>
                  </a:cubicBezTo>
                  <a:cubicBezTo>
                    <a:pt x="2251" y="1198"/>
                    <a:pt x="2217" y="983"/>
                    <a:pt x="2036" y="837"/>
                  </a:cubicBezTo>
                  <a:lnTo>
                    <a:pt x="679" y="55"/>
                  </a:lnTo>
                  <a:cubicBezTo>
                    <a:pt x="613" y="20"/>
                    <a:pt x="548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/>
            <p:cNvSpPr/>
            <p:nvPr/>
          </p:nvSpPr>
          <p:spPr>
            <a:xfrm>
              <a:off x="2151932" y="1842104"/>
              <a:ext cx="275018" cy="135702"/>
            </a:xfrm>
            <a:custGeom>
              <a:avLst/>
              <a:gdLst/>
              <a:ahLst/>
              <a:cxnLst/>
              <a:rect l="l" t="t" r="r" b="b"/>
              <a:pathLst>
                <a:path w="2359" h="1164" extrusionOk="0">
                  <a:moveTo>
                    <a:pt x="1913" y="0"/>
                  </a:moveTo>
                  <a:cubicBezTo>
                    <a:pt x="1893" y="0"/>
                    <a:pt x="1872" y="2"/>
                    <a:pt x="1851" y="5"/>
                  </a:cubicBezTo>
                  <a:lnTo>
                    <a:pt x="313" y="400"/>
                  </a:lnTo>
                  <a:cubicBezTo>
                    <a:pt x="167" y="435"/>
                    <a:pt x="64" y="546"/>
                    <a:pt x="30" y="718"/>
                  </a:cubicBezTo>
                  <a:lnTo>
                    <a:pt x="30" y="761"/>
                  </a:lnTo>
                  <a:cubicBezTo>
                    <a:pt x="0" y="975"/>
                    <a:pt x="180" y="1164"/>
                    <a:pt x="389" y="1164"/>
                  </a:cubicBezTo>
                  <a:cubicBezTo>
                    <a:pt x="423" y="1164"/>
                    <a:pt x="459" y="1159"/>
                    <a:pt x="494" y="1148"/>
                  </a:cubicBezTo>
                  <a:lnTo>
                    <a:pt x="2032" y="761"/>
                  </a:lnTo>
                  <a:cubicBezTo>
                    <a:pt x="2212" y="684"/>
                    <a:pt x="2358" y="503"/>
                    <a:pt x="2315" y="332"/>
                  </a:cubicBezTo>
                  <a:cubicBezTo>
                    <a:pt x="2253" y="138"/>
                    <a:pt x="2100" y="0"/>
                    <a:pt x="19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/>
            <p:cNvSpPr/>
            <p:nvPr/>
          </p:nvSpPr>
          <p:spPr>
            <a:xfrm>
              <a:off x="1833782" y="2135075"/>
              <a:ext cx="96297" cy="273503"/>
            </a:xfrm>
            <a:custGeom>
              <a:avLst/>
              <a:gdLst/>
              <a:ahLst/>
              <a:cxnLst/>
              <a:rect l="l" t="t" r="r" b="b"/>
              <a:pathLst>
                <a:path w="826" h="2346" extrusionOk="0">
                  <a:moveTo>
                    <a:pt x="499" y="1"/>
                  </a:moveTo>
                  <a:cubicBezTo>
                    <a:pt x="284" y="1"/>
                    <a:pt x="104" y="138"/>
                    <a:pt x="70" y="353"/>
                  </a:cubicBezTo>
                  <a:lnTo>
                    <a:pt x="1" y="1934"/>
                  </a:lnTo>
                  <a:cubicBezTo>
                    <a:pt x="1" y="2071"/>
                    <a:pt x="70" y="2217"/>
                    <a:pt x="216" y="2286"/>
                  </a:cubicBezTo>
                  <a:lnTo>
                    <a:pt x="284" y="2329"/>
                  </a:lnTo>
                  <a:cubicBezTo>
                    <a:pt x="326" y="2340"/>
                    <a:pt x="367" y="2346"/>
                    <a:pt x="407" y="2346"/>
                  </a:cubicBezTo>
                  <a:cubicBezTo>
                    <a:pt x="612" y="2346"/>
                    <a:pt x="791" y="2205"/>
                    <a:pt x="791" y="1968"/>
                  </a:cubicBezTo>
                  <a:lnTo>
                    <a:pt x="826" y="396"/>
                  </a:lnTo>
                  <a:cubicBezTo>
                    <a:pt x="826" y="181"/>
                    <a:pt x="680" y="35"/>
                    <a:pt x="4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/>
            <p:cNvSpPr/>
            <p:nvPr/>
          </p:nvSpPr>
          <p:spPr>
            <a:xfrm>
              <a:off x="1024350" y="1371350"/>
              <a:ext cx="505035" cy="508999"/>
            </a:xfrm>
            <a:custGeom>
              <a:avLst/>
              <a:gdLst/>
              <a:ahLst/>
              <a:cxnLst/>
              <a:rect l="l" t="t" r="r" b="b"/>
              <a:pathLst>
                <a:path w="4332" h="4366" extrusionOk="0">
                  <a:moveTo>
                    <a:pt x="2149" y="1"/>
                  </a:moveTo>
                  <a:cubicBezTo>
                    <a:pt x="963" y="1"/>
                    <a:pt x="1" y="997"/>
                    <a:pt x="1" y="2183"/>
                  </a:cubicBezTo>
                  <a:cubicBezTo>
                    <a:pt x="1" y="3403"/>
                    <a:pt x="963" y="4365"/>
                    <a:pt x="2149" y="4365"/>
                  </a:cubicBezTo>
                  <a:cubicBezTo>
                    <a:pt x="3360" y="4365"/>
                    <a:pt x="4331" y="3403"/>
                    <a:pt x="4331" y="2183"/>
                  </a:cubicBezTo>
                  <a:cubicBezTo>
                    <a:pt x="4331" y="997"/>
                    <a:pt x="3360" y="1"/>
                    <a:pt x="2149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200025" dist="133350" dir="7740000" algn="bl" rotWithShape="0">
                <a:schemeClr val="accent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/>
            <p:cNvSpPr/>
            <p:nvPr/>
          </p:nvSpPr>
          <p:spPr>
            <a:xfrm>
              <a:off x="1683625" y="2226243"/>
              <a:ext cx="383673" cy="380758"/>
            </a:xfrm>
            <a:custGeom>
              <a:avLst/>
              <a:gdLst/>
              <a:ahLst/>
              <a:cxnLst/>
              <a:rect l="l" t="t" r="r" b="b"/>
              <a:pathLst>
                <a:path w="3291" h="3266" extrusionOk="0">
                  <a:moveTo>
                    <a:pt x="1650" y="1"/>
                  </a:moveTo>
                  <a:cubicBezTo>
                    <a:pt x="748" y="1"/>
                    <a:pt x="0" y="722"/>
                    <a:pt x="0" y="1616"/>
                  </a:cubicBezTo>
                  <a:cubicBezTo>
                    <a:pt x="0" y="2509"/>
                    <a:pt x="748" y="3265"/>
                    <a:pt x="1650" y="3265"/>
                  </a:cubicBezTo>
                  <a:cubicBezTo>
                    <a:pt x="2543" y="3265"/>
                    <a:pt x="3291" y="2509"/>
                    <a:pt x="3291" y="1616"/>
                  </a:cubicBezTo>
                  <a:cubicBezTo>
                    <a:pt x="3291" y="722"/>
                    <a:pt x="2543" y="1"/>
                    <a:pt x="165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200025" dist="133350" dir="7740000" algn="bl" rotWithShape="0">
                <a:schemeClr val="accent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/>
            <p:cNvSpPr/>
            <p:nvPr/>
          </p:nvSpPr>
          <p:spPr>
            <a:xfrm>
              <a:off x="2246480" y="1750471"/>
              <a:ext cx="246572" cy="246572"/>
            </a:xfrm>
            <a:custGeom>
              <a:avLst/>
              <a:gdLst/>
              <a:ahLst/>
              <a:cxnLst/>
              <a:rect l="l" t="t" r="r" b="b"/>
              <a:pathLst>
                <a:path w="2115" h="2115" extrusionOk="0">
                  <a:moveTo>
                    <a:pt x="1075" y="1"/>
                  </a:moveTo>
                  <a:cubicBezTo>
                    <a:pt x="473" y="1"/>
                    <a:pt x="1" y="473"/>
                    <a:pt x="1" y="1075"/>
                  </a:cubicBezTo>
                  <a:cubicBezTo>
                    <a:pt x="1" y="1650"/>
                    <a:pt x="473" y="2114"/>
                    <a:pt x="1075" y="2114"/>
                  </a:cubicBezTo>
                  <a:cubicBezTo>
                    <a:pt x="1650" y="2114"/>
                    <a:pt x="2114" y="1650"/>
                    <a:pt x="2114" y="1075"/>
                  </a:cubicBezTo>
                  <a:cubicBezTo>
                    <a:pt x="2114" y="473"/>
                    <a:pt x="1650" y="1"/>
                    <a:pt x="107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732" scaled="0"/>
            </a:gradFill>
            <a:ln>
              <a:noFill/>
            </a:ln>
            <a:effectLst>
              <a:outerShdw blurRad="200025" dist="133350" dir="7740000" algn="bl" rotWithShape="0">
                <a:schemeClr val="accent2">
                  <a:alpha val="3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9" name="Google Shape;459;p42"/>
          <p:cNvSpPr/>
          <p:nvPr/>
        </p:nvSpPr>
        <p:spPr>
          <a:xfrm>
            <a:off x="8462652" y="41113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42"/>
          <p:cNvSpPr/>
          <p:nvPr/>
        </p:nvSpPr>
        <p:spPr>
          <a:xfrm>
            <a:off x="8151777" y="4610975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E6960-E1DD-EB03-A9A7-4189FF98D009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Ubuntu" panose="020B0504030602030204" pitchFamily="34" charset="0"/>
              </a:rPr>
              <a:t> Literature 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767AC3-5A32-64AF-F389-285817FD0579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dirty="0">
                <a:solidFill>
                  <a:schemeClr val="accent5"/>
                </a:solidFill>
              </a:rPr>
              <a:t>Prior Approaches to Molecular Translation</a:t>
            </a:r>
            <a:endParaRPr lang="en-US" b="1" i="1" dirty="0"/>
          </a:p>
        </p:txBody>
      </p:sp>
      <p:sp>
        <p:nvSpPr>
          <p:cNvPr id="9" name="Google Shape;288;p35">
            <a:extLst>
              <a:ext uri="{FF2B5EF4-FFF2-40B4-BE49-F238E27FC236}">
                <a16:creationId xmlns:a16="http://schemas.microsoft.com/office/drawing/2014/main" id="{D0848887-23E7-513C-7AB9-9BC20A2A1937}"/>
              </a:ext>
            </a:extLst>
          </p:cNvPr>
          <p:cNvSpPr/>
          <p:nvPr/>
        </p:nvSpPr>
        <p:spPr>
          <a:xfrm>
            <a:off x="8055002" y="11421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90;p35">
            <a:extLst>
              <a:ext uri="{FF2B5EF4-FFF2-40B4-BE49-F238E27FC236}">
                <a16:creationId xmlns:a16="http://schemas.microsoft.com/office/drawing/2014/main" id="{EB176249-191C-A200-8EC8-742B397067EF}"/>
              </a:ext>
            </a:extLst>
          </p:cNvPr>
          <p:cNvSpPr/>
          <p:nvPr/>
        </p:nvSpPr>
        <p:spPr>
          <a:xfrm>
            <a:off x="8359802" y="14469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9" name="Google Shape;549;p44"/>
          <p:cNvGrpSpPr/>
          <p:nvPr/>
        </p:nvGrpSpPr>
        <p:grpSpPr>
          <a:xfrm>
            <a:off x="8044102" y="4223750"/>
            <a:ext cx="759795" cy="759499"/>
            <a:chOff x="1021775" y="1740500"/>
            <a:chExt cx="385350" cy="385200"/>
          </a:xfrm>
        </p:grpSpPr>
        <p:sp>
          <p:nvSpPr>
            <p:cNvPr id="550" name="Google Shape;550;p44"/>
            <p:cNvSpPr/>
            <p:nvPr/>
          </p:nvSpPr>
          <p:spPr>
            <a:xfrm>
              <a:off x="1021775" y="1740500"/>
              <a:ext cx="385350" cy="385200"/>
            </a:xfrm>
            <a:custGeom>
              <a:avLst/>
              <a:gdLst/>
              <a:ahLst/>
              <a:cxnLst/>
              <a:rect l="l" t="t" r="r" b="b"/>
              <a:pathLst>
                <a:path w="15414" h="15408" extrusionOk="0">
                  <a:moveTo>
                    <a:pt x="4277" y="596"/>
                  </a:moveTo>
                  <a:cubicBezTo>
                    <a:pt x="4504" y="596"/>
                    <a:pt x="4700" y="793"/>
                    <a:pt x="4700" y="1020"/>
                  </a:cubicBezTo>
                  <a:cubicBezTo>
                    <a:pt x="4700" y="1241"/>
                    <a:pt x="4504" y="1443"/>
                    <a:pt x="4277" y="1443"/>
                  </a:cubicBezTo>
                  <a:cubicBezTo>
                    <a:pt x="4056" y="1443"/>
                    <a:pt x="3853" y="1241"/>
                    <a:pt x="3853" y="1020"/>
                  </a:cubicBezTo>
                  <a:cubicBezTo>
                    <a:pt x="3853" y="793"/>
                    <a:pt x="4056" y="596"/>
                    <a:pt x="4277" y="596"/>
                  </a:cubicBezTo>
                  <a:close/>
                  <a:moveTo>
                    <a:pt x="14393" y="596"/>
                  </a:moveTo>
                  <a:cubicBezTo>
                    <a:pt x="14614" y="596"/>
                    <a:pt x="14817" y="793"/>
                    <a:pt x="14817" y="1020"/>
                  </a:cubicBezTo>
                  <a:cubicBezTo>
                    <a:pt x="14817" y="1241"/>
                    <a:pt x="14614" y="1443"/>
                    <a:pt x="14393" y="1443"/>
                  </a:cubicBezTo>
                  <a:cubicBezTo>
                    <a:pt x="14268" y="1443"/>
                    <a:pt x="14167" y="1390"/>
                    <a:pt x="14095" y="1318"/>
                  </a:cubicBezTo>
                  <a:lnTo>
                    <a:pt x="14071" y="1318"/>
                  </a:lnTo>
                  <a:cubicBezTo>
                    <a:pt x="14017" y="1241"/>
                    <a:pt x="13970" y="1121"/>
                    <a:pt x="13970" y="1020"/>
                  </a:cubicBezTo>
                  <a:cubicBezTo>
                    <a:pt x="13970" y="793"/>
                    <a:pt x="14143" y="596"/>
                    <a:pt x="14393" y="596"/>
                  </a:cubicBezTo>
                  <a:close/>
                  <a:moveTo>
                    <a:pt x="3782" y="1915"/>
                  </a:moveTo>
                  <a:cubicBezTo>
                    <a:pt x="3830" y="1939"/>
                    <a:pt x="3907" y="1962"/>
                    <a:pt x="3979" y="1986"/>
                  </a:cubicBezTo>
                  <a:lnTo>
                    <a:pt x="3979" y="3979"/>
                  </a:lnTo>
                  <a:lnTo>
                    <a:pt x="1992" y="3979"/>
                  </a:lnTo>
                  <a:cubicBezTo>
                    <a:pt x="1992" y="3901"/>
                    <a:pt x="1939" y="3829"/>
                    <a:pt x="1915" y="3752"/>
                  </a:cubicBezTo>
                  <a:lnTo>
                    <a:pt x="3782" y="1915"/>
                  </a:lnTo>
                  <a:close/>
                  <a:moveTo>
                    <a:pt x="13397" y="1318"/>
                  </a:moveTo>
                  <a:cubicBezTo>
                    <a:pt x="13421" y="1390"/>
                    <a:pt x="13451" y="1443"/>
                    <a:pt x="13475" y="1491"/>
                  </a:cubicBezTo>
                  <a:lnTo>
                    <a:pt x="11608" y="3358"/>
                  </a:lnTo>
                  <a:cubicBezTo>
                    <a:pt x="11459" y="3281"/>
                    <a:pt x="11309" y="3257"/>
                    <a:pt x="11136" y="3257"/>
                  </a:cubicBezTo>
                  <a:cubicBezTo>
                    <a:pt x="10665" y="3257"/>
                    <a:pt x="10289" y="3555"/>
                    <a:pt x="10170" y="3979"/>
                  </a:cubicBezTo>
                  <a:lnTo>
                    <a:pt x="4575" y="3979"/>
                  </a:lnTo>
                  <a:lnTo>
                    <a:pt x="4575" y="1986"/>
                  </a:lnTo>
                  <a:cubicBezTo>
                    <a:pt x="4897" y="1891"/>
                    <a:pt x="5148" y="1640"/>
                    <a:pt x="5249" y="1318"/>
                  </a:cubicBezTo>
                  <a:close/>
                  <a:moveTo>
                    <a:pt x="1020" y="3853"/>
                  </a:moveTo>
                  <a:cubicBezTo>
                    <a:pt x="1247" y="3853"/>
                    <a:pt x="1444" y="4026"/>
                    <a:pt x="1444" y="4277"/>
                  </a:cubicBezTo>
                  <a:cubicBezTo>
                    <a:pt x="1444" y="4497"/>
                    <a:pt x="1247" y="4700"/>
                    <a:pt x="1020" y="4700"/>
                  </a:cubicBezTo>
                  <a:cubicBezTo>
                    <a:pt x="799" y="4700"/>
                    <a:pt x="597" y="4497"/>
                    <a:pt x="597" y="4277"/>
                  </a:cubicBezTo>
                  <a:cubicBezTo>
                    <a:pt x="597" y="4026"/>
                    <a:pt x="799" y="3853"/>
                    <a:pt x="1020" y="3853"/>
                  </a:cubicBezTo>
                  <a:close/>
                  <a:moveTo>
                    <a:pt x="11136" y="3853"/>
                  </a:moveTo>
                  <a:cubicBezTo>
                    <a:pt x="11363" y="3853"/>
                    <a:pt x="11560" y="4026"/>
                    <a:pt x="11560" y="4277"/>
                  </a:cubicBezTo>
                  <a:cubicBezTo>
                    <a:pt x="11560" y="4474"/>
                    <a:pt x="11387" y="4670"/>
                    <a:pt x="11184" y="4700"/>
                  </a:cubicBezTo>
                  <a:cubicBezTo>
                    <a:pt x="11160" y="4700"/>
                    <a:pt x="11160" y="4670"/>
                    <a:pt x="11136" y="4670"/>
                  </a:cubicBezTo>
                  <a:cubicBezTo>
                    <a:pt x="11136" y="4670"/>
                    <a:pt x="11113" y="4700"/>
                    <a:pt x="11089" y="4700"/>
                  </a:cubicBezTo>
                  <a:cubicBezTo>
                    <a:pt x="10886" y="4670"/>
                    <a:pt x="10713" y="4497"/>
                    <a:pt x="10713" y="4277"/>
                  </a:cubicBezTo>
                  <a:cubicBezTo>
                    <a:pt x="10713" y="4026"/>
                    <a:pt x="10916" y="3853"/>
                    <a:pt x="11136" y="3853"/>
                  </a:cubicBezTo>
                  <a:close/>
                  <a:moveTo>
                    <a:pt x="10170" y="4575"/>
                  </a:moveTo>
                  <a:cubicBezTo>
                    <a:pt x="10266" y="4897"/>
                    <a:pt x="10516" y="5148"/>
                    <a:pt x="10838" y="5243"/>
                  </a:cubicBezTo>
                  <a:lnTo>
                    <a:pt x="10838" y="10838"/>
                  </a:lnTo>
                  <a:lnTo>
                    <a:pt x="5249" y="10838"/>
                  </a:lnTo>
                  <a:cubicBezTo>
                    <a:pt x="5148" y="10516"/>
                    <a:pt x="4897" y="10242"/>
                    <a:pt x="4575" y="10140"/>
                  </a:cubicBezTo>
                  <a:lnTo>
                    <a:pt x="4575" y="4575"/>
                  </a:lnTo>
                  <a:close/>
                  <a:moveTo>
                    <a:pt x="4277" y="10713"/>
                  </a:moveTo>
                  <a:cubicBezTo>
                    <a:pt x="4504" y="10713"/>
                    <a:pt x="4700" y="10886"/>
                    <a:pt x="4700" y="11136"/>
                  </a:cubicBezTo>
                  <a:cubicBezTo>
                    <a:pt x="4700" y="11357"/>
                    <a:pt x="4504" y="11560"/>
                    <a:pt x="4277" y="11560"/>
                  </a:cubicBezTo>
                  <a:cubicBezTo>
                    <a:pt x="4056" y="11560"/>
                    <a:pt x="3853" y="11357"/>
                    <a:pt x="3853" y="11136"/>
                  </a:cubicBezTo>
                  <a:cubicBezTo>
                    <a:pt x="3853" y="10886"/>
                    <a:pt x="4056" y="10713"/>
                    <a:pt x="4277" y="10713"/>
                  </a:cubicBezTo>
                  <a:close/>
                  <a:moveTo>
                    <a:pt x="14393" y="10713"/>
                  </a:moveTo>
                  <a:cubicBezTo>
                    <a:pt x="14614" y="10713"/>
                    <a:pt x="14817" y="10886"/>
                    <a:pt x="14817" y="11136"/>
                  </a:cubicBezTo>
                  <a:cubicBezTo>
                    <a:pt x="14817" y="11357"/>
                    <a:pt x="14614" y="11560"/>
                    <a:pt x="14393" y="11560"/>
                  </a:cubicBezTo>
                  <a:cubicBezTo>
                    <a:pt x="14143" y="11560"/>
                    <a:pt x="13970" y="11357"/>
                    <a:pt x="13970" y="11136"/>
                  </a:cubicBezTo>
                  <a:cubicBezTo>
                    <a:pt x="13970" y="10886"/>
                    <a:pt x="14143" y="10713"/>
                    <a:pt x="14393" y="10713"/>
                  </a:cubicBezTo>
                  <a:close/>
                  <a:moveTo>
                    <a:pt x="13397" y="11435"/>
                  </a:moveTo>
                  <a:cubicBezTo>
                    <a:pt x="13421" y="11506"/>
                    <a:pt x="13475" y="11584"/>
                    <a:pt x="13522" y="11655"/>
                  </a:cubicBezTo>
                  <a:lnTo>
                    <a:pt x="11661" y="13498"/>
                  </a:lnTo>
                  <a:cubicBezTo>
                    <a:pt x="11608" y="13469"/>
                    <a:pt x="11536" y="13421"/>
                    <a:pt x="11435" y="13397"/>
                  </a:cubicBezTo>
                  <a:lnTo>
                    <a:pt x="11435" y="11435"/>
                  </a:lnTo>
                  <a:close/>
                  <a:moveTo>
                    <a:pt x="10838" y="11435"/>
                  </a:moveTo>
                  <a:lnTo>
                    <a:pt x="10838" y="13397"/>
                  </a:lnTo>
                  <a:cubicBezTo>
                    <a:pt x="10516" y="13498"/>
                    <a:pt x="10266" y="13743"/>
                    <a:pt x="10170" y="14065"/>
                  </a:cubicBezTo>
                  <a:lnTo>
                    <a:pt x="1992" y="14065"/>
                  </a:lnTo>
                  <a:cubicBezTo>
                    <a:pt x="1992" y="14041"/>
                    <a:pt x="1969" y="13993"/>
                    <a:pt x="1969" y="13970"/>
                  </a:cubicBezTo>
                  <a:lnTo>
                    <a:pt x="3853" y="12055"/>
                  </a:lnTo>
                  <a:cubicBezTo>
                    <a:pt x="3979" y="12126"/>
                    <a:pt x="4128" y="12156"/>
                    <a:pt x="4277" y="12156"/>
                  </a:cubicBezTo>
                  <a:cubicBezTo>
                    <a:pt x="4724" y="12156"/>
                    <a:pt x="5124" y="11858"/>
                    <a:pt x="5249" y="11435"/>
                  </a:cubicBezTo>
                  <a:close/>
                  <a:moveTo>
                    <a:pt x="1074" y="13970"/>
                  </a:moveTo>
                  <a:cubicBezTo>
                    <a:pt x="1271" y="13993"/>
                    <a:pt x="1444" y="14166"/>
                    <a:pt x="1444" y="14393"/>
                  </a:cubicBezTo>
                  <a:cubicBezTo>
                    <a:pt x="1444" y="14614"/>
                    <a:pt x="1247" y="14811"/>
                    <a:pt x="1020" y="14811"/>
                  </a:cubicBezTo>
                  <a:cubicBezTo>
                    <a:pt x="799" y="14811"/>
                    <a:pt x="597" y="14614"/>
                    <a:pt x="597" y="14393"/>
                  </a:cubicBezTo>
                  <a:cubicBezTo>
                    <a:pt x="597" y="14166"/>
                    <a:pt x="776" y="13970"/>
                    <a:pt x="996" y="13970"/>
                  </a:cubicBezTo>
                  <a:close/>
                  <a:moveTo>
                    <a:pt x="11184" y="13970"/>
                  </a:moveTo>
                  <a:cubicBezTo>
                    <a:pt x="11387" y="13993"/>
                    <a:pt x="11560" y="14166"/>
                    <a:pt x="11560" y="14393"/>
                  </a:cubicBezTo>
                  <a:cubicBezTo>
                    <a:pt x="11560" y="14614"/>
                    <a:pt x="11363" y="14811"/>
                    <a:pt x="11136" y="14811"/>
                  </a:cubicBezTo>
                  <a:cubicBezTo>
                    <a:pt x="10916" y="14811"/>
                    <a:pt x="10713" y="14614"/>
                    <a:pt x="10713" y="14393"/>
                  </a:cubicBezTo>
                  <a:cubicBezTo>
                    <a:pt x="10713" y="14166"/>
                    <a:pt x="10886" y="13970"/>
                    <a:pt x="11089" y="13970"/>
                  </a:cubicBezTo>
                  <a:close/>
                  <a:moveTo>
                    <a:pt x="4277" y="0"/>
                  </a:moveTo>
                  <a:cubicBezTo>
                    <a:pt x="3704" y="0"/>
                    <a:pt x="3257" y="447"/>
                    <a:pt x="3257" y="1020"/>
                  </a:cubicBezTo>
                  <a:cubicBezTo>
                    <a:pt x="3257" y="1169"/>
                    <a:pt x="3281" y="1342"/>
                    <a:pt x="3358" y="1467"/>
                  </a:cubicBezTo>
                  <a:lnTo>
                    <a:pt x="1467" y="3358"/>
                  </a:lnTo>
                  <a:cubicBezTo>
                    <a:pt x="1342" y="3281"/>
                    <a:pt x="1193" y="3257"/>
                    <a:pt x="1020" y="3257"/>
                  </a:cubicBezTo>
                  <a:cubicBezTo>
                    <a:pt x="448" y="3257"/>
                    <a:pt x="0" y="3704"/>
                    <a:pt x="0" y="4277"/>
                  </a:cubicBezTo>
                  <a:cubicBezTo>
                    <a:pt x="0" y="4820"/>
                    <a:pt x="448" y="5297"/>
                    <a:pt x="1020" y="5297"/>
                  </a:cubicBezTo>
                  <a:cubicBezTo>
                    <a:pt x="1491" y="5297"/>
                    <a:pt x="1867" y="4998"/>
                    <a:pt x="1992" y="4575"/>
                  </a:cubicBezTo>
                  <a:lnTo>
                    <a:pt x="3979" y="4575"/>
                  </a:lnTo>
                  <a:lnTo>
                    <a:pt x="3979" y="10140"/>
                  </a:lnTo>
                  <a:cubicBezTo>
                    <a:pt x="3555" y="10289"/>
                    <a:pt x="3257" y="10665"/>
                    <a:pt x="3257" y="11136"/>
                  </a:cubicBezTo>
                  <a:cubicBezTo>
                    <a:pt x="3257" y="11333"/>
                    <a:pt x="3311" y="11506"/>
                    <a:pt x="3406" y="11655"/>
                  </a:cubicBezTo>
                  <a:lnTo>
                    <a:pt x="1569" y="13498"/>
                  </a:lnTo>
                  <a:cubicBezTo>
                    <a:pt x="1491" y="13469"/>
                    <a:pt x="1420" y="13421"/>
                    <a:pt x="1318" y="13397"/>
                  </a:cubicBezTo>
                  <a:lnTo>
                    <a:pt x="1318" y="7032"/>
                  </a:lnTo>
                  <a:cubicBezTo>
                    <a:pt x="1318" y="6860"/>
                    <a:pt x="1193" y="6734"/>
                    <a:pt x="1020" y="6734"/>
                  </a:cubicBezTo>
                  <a:cubicBezTo>
                    <a:pt x="871" y="6734"/>
                    <a:pt x="722" y="6860"/>
                    <a:pt x="722" y="7032"/>
                  </a:cubicBezTo>
                  <a:lnTo>
                    <a:pt x="722" y="13397"/>
                  </a:lnTo>
                  <a:cubicBezTo>
                    <a:pt x="298" y="13522"/>
                    <a:pt x="0" y="13916"/>
                    <a:pt x="0" y="14393"/>
                  </a:cubicBezTo>
                  <a:cubicBezTo>
                    <a:pt x="0" y="14936"/>
                    <a:pt x="448" y="15407"/>
                    <a:pt x="1020" y="15407"/>
                  </a:cubicBezTo>
                  <a:cubicBezTo>
                    <a:pt x="1491" y="15407"/>
                    <a:pt x="1867" y="15109"/>
                    <a:pt x="1992" y="14691"/>
                  </a:cubicBezTo>
                  <a:lnTo>
                    <a:pt x="10170" y="14691"/>
                  </a:lnTo>
                  <a:cubicBezTo>
                    <a:pt x="10289" y="15109"/>
                    <a:pt x="10665" y="15407"/>
                    <a:pt x="11136" y="15407"/>
                  </a:cubicBezTo>
                  <a:cubicBezTo>
                    <a:pt x="11709" y="15407"/>
                    <a:pt x="12156" y="14936"/>
                    <a:pt x="12156" y="14393"/>
                  </a:cubicBezTo>
                  <a:cubicBezTo>
                    <a:pt x="12156" y="14244"/>
                    <a:pt x="12133" y="14095"/>
                    <a:pt x="12055" y="13970"/>
                  </a:cubicBezTo>
                  <a:lnTo>
                    <a:pt x="13970" y="12055"/>
                  </a:lnTo>
                  <a:cubicBezTo>
                    <a:pt x="14095" y="12126"/>
                    <a:pt x="14244" y="12156"/>
                    <a:pt x="14393" y="12156"/>
                  </a:cubicBezTo>
                  <a:cubicBezTo>
                    <a:pt x="14942" y="12156"/>
                    <a:pt x="15413" y="11709"/>
                    <a:pt x="15413" y="11136"/>
                  </a:cubicBezTo>
                  <a:cubicBezTo>
                    <a:pt x="15413" y="10564"/>
                    <a:pt x="14942" y="10116"/>
                    <a:pt x="14393" y="10116"/>
                  </a:cubicBezTo>
                  <a:cubicBezTo>
                    <a:pt x="13922" y="10116"/>
                    <a:pt x="13546" y="10415"/>
                    <a:pt x="13397" y="10838"/>
                  </a:cubicBezTo>
                  <a:lnTo>
                    <a:pt x="11435" y="10838"/>
                  </a:lnTo>
                  <a:lnTo>
                    <a:pt x="11435" y="5243"/>
                  </a:lnTo>
                  <a:cubicBezTo>
                    <a:pt x="11858" y="5118"/>
                    <a:pt x="12156" y="4724"/>
                    <a:pt x="12156" y="4277"/>
                  </a:cubicBezTo>
                  <a:cubicBezTo>
                    <a:pt x="12156" y="4104"/>
                    <a:pt x="12109" y="3925"/>
                    <a:pt x="12031" y="3776"/>
                  </a:cubicBezTo>
                  <a:lnTo>
                    <a:pt x="13922" y="1915"/>
                  </a:lnTo>
                  <a:cubicBezTo>
                    <a:pt x="13970" y="1962"/>
                    <a:pt x="14017" y="1986"/>
                    <a:pt x="14095" y="1986"/>
                  </a:cubicBezTo>
                  <a:lnTo>
                    <a:pt x="14095" y="8100"/>
                  </a:lnTo>
                  <a:cubicBezTo>
                    <a:pt x="14095" y="8249"/>
                    <a:pt x="14220" y="8398"/>
                    <a:pt x="14393" y="8398"/>
                  </a:cubicBezTo>
                  <a:cubicBezTo>
                    <a:pt x="14542" y="8398"/>
                    <a:pt x="14691" y="8249"/>
                    <a:pt x="14691" y="8100"/>
                  </a:cubicBezTo>
                  <a:lnTo>
                    <a:pt x="14691" y="1986"/>
                  </a:lnTo>
                  <a:cubicBezTo>
                    <a:pt x="15115" y="1867"/>
                    <a:pt x="15413" y="1467"/>
                    <a:pt x="15413" y="1020"/>
                  </a:cubicBezTo>
                  <a:cubicBezTo>
                    <a:pt x="15413" y="447"/>
                    <a:pt x="14942" y="0"/>
                    <a:pt x="14393" y="0"/>
                  </a:cubicBezTo>
                  <a:cubicBezTo>
                    <a:pt x="13922" y="0"/>
                    <a:pt x="13546" y="298"/>
                    <a:pt x="13397" y="722"/>
                  </a:cubicBezTo>
                  <a:lnTo>
                    <a:pt x="5249" y="722"/>
                  </a:lnTo>
                  <a:cubicBezTo>
                    <a:pt x="5124" y="298"/>
                    <a:pt x="4724" y="0"/>
                    <a:pt x="4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4"/>
            <p:cNvSpPr/>
            <p:nvPr/>
          </p:nvSpPr>
          <p:spPr>
            <a:xfrm>
              <a:off x="1039800" y="1884675"/>
              <a:ext cx="14950" cy="14950"/>
            </a:xfrm>
            <a:custGeom>
              <a:avLst/>
              <a:gdLst/>
              <a:ahLst/>
              <a:cxnLst/>
              <a:rect l="l" t="t" r="r" b="b"/>
              <a:pathLst>
                <a:path w="598" h="598" extrusionOk="0">
                  <a:moveTo>
                    <a:pt x="299" y="1"/>
                  </a:moveTo>
                  <a:cubicBezTo>
                    <a:pt x="228" y="1"/>
                    <a:pt x="150" y="49"/>
                    <a:pt x="102" y="96"/>
                  </a:cubicBezTo>
                  <a:cubicBezTo>
                    <a:pt x="25" y="150"/>
                    <a:pt x="1" y="222"/>
                    <a:pt x="1" y="299"/>
                  </a:cubicBezTo>
                  <a:cubicBezTo>
                    <a:pt x="1" y="395"/>
                    <a:pt x="25" y="472"/>
                    <a:pt x="102" y="520"/>
                  </a:cubicBezTo>
                  <a:cubicBezTo>
                    <a:pt x="150" y="574"/>
                    <a:pt x="228" y="597"/>
                    <a:pt x="299" y="597"/>
                  </a:cubicBezTo>
                  <a:cubicBezTo>
                    <a:pt x="401" y="597"/>
                    <a:pt x="472" y="574"/>
                    <a:pt x="526" y="520"/>
                  </a:cubicBezTo>
                  <a:cubicBezTo>
                    <a:pt x="574" y="472"/>
                    <a:pt x="597" y="395"/>
                    <a:pt x="597" y="299"/>
                  </a:cubicBezTo>
                  <a:cubicBezTo>
                    <a:pt x="597" y="222"/>
                    <a:pt x="574" y="150"/>
                    <a:pt x="526" y="96"/>
                  </a:cubicBezTo>
                  <a:cubicBezTo>
                    <a:pt x="472" y="49"/>
                    <a:pt x="401" y="1"/>
                    <a:pt x="2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4"/>
            <p:cNvSpPr/>
            <p:nvPr/>
          </p:nvSpPr>
          <p:spPr>
            <a:xfrm>
              <a:off x="1374125" y="1963575"/>
              <a:ext cx="14950" cy="14925"/>
            </a:xfrm>
            <a:custGeom>
              <a:avLst/>
              <a:gdLst/>
              <a:ahLst/>
              <a:cxnLst/>
              <a:rect l="l" t="t" r="r" b="b"/>
              <a:pathLst>
                <a:path w="598" h="597" extrusionOk="0">
                  <a:moveTo>
                    <a:pt x="299" y="0"/>
                  </a:moveTo>
                  <a:cubicBezTo>
                    <a:pt x="222" y="0"/>
                    <a:pt x="126" y="24"/>
                    <a:pt x="73" y="102"/>
                  </a:cubicBezTo>
                  <a:cubicBezTo>
                    <a:pt x="25" y="149"/>
                    <a:pt x="1" y="221"/>
                    <a:pt x="1" y="299"/>
                  </a:cubicBezTo>
                  <a:cubicBezTo>
                    <a:pt x="1" y="370"/>
                    <a:pt x="25" y="448"/>
                    <a:pt x="73" y="519"/>
                  </a:cubicBezTo>
                  <a:cubicBezTo>
                    <a:pt x="126" y="573"/>
                    <a:pt x="222" y="597"/>
                    <a:pt x="299" y="597"/>
                  </a:cubicBezTo>
                  <a:cubicBezTo>
                    <a:pt x="371" y="597"/>
                    <a:pt x="448" y="573"/>
                    <a:pt x="496" y="519"/>
                  </a:cubicBezTo>
                  <a:cubicBezTo>
                    <a:pt x="574" y="448"/>
                    <a:pt x="597" y="370"/>
                    <a:pt x="597" y="299"/>
                  </a:cubicBezTo>
                  <a:cubicBezTo>
                    <a:pt x="597" y="221"/>
                    <a:pt x="574" y="149"/>
                    <a:pt x="496" y="102"/>
                  </a:cubicBezTo>
                  <a:cubicBezTo>
                    <a:pt x="448" y="24"/>
                    <a:pt x="371" y="0"/>
                    <a:pt x="2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041BFFD-A6E3-EE27-5B99-714AE3EA3122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Ubuntu" panose="020B0504030602030204" pitchFamily="34" charset="0"/>
              </a:rPr>
              <a:t>Our Approach - Overview</a:t>
            </a:r>
          </a:p>
        </p:txBody>
      </p:sp>
      <p:sp>
        <p:nvSpPr>
          <p:cNvPr id="5" name="Google Shape;272;p35">
            <a:extLst>
              <a:ext uri="{FF2B5EF4-FFF2-40B4-BE49-F238E27FC236}">
                <a16:creationId xmlns:a16="http://schemas.microsoft.com/office/drawing/2014/main" id="{9EEF6529-A5AF-DC5B-F073-B86CC41A7DDB}"/>
              </a:ext>
            </a:extLst>
          </p:cNvPr>
          <p:cNvSpPr/>
          <p:nvPr/>
        </p:nvSpPr>
        <p:spPr>
          <a:xfrm>
            <a:off x="456196" y="767817"/>
            <a:ext cx="399241" cy="374344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6;p35">
            <a:extLst>
              <a:ext uri="{FF2B5EF4-FFF2-40B4-BE49-F238E27FC236}">
                <a16:creationId xmlns:a16="http://schemas.microsoft.com/office/drawing/2014/main" id="{019787C0-7E82-BABB-D539-E2FF949A2DA3}"/>
              </a:ext>
            </a:extLst>
          </p:cNvPr>
          <p:cNvSpPr/>
          <p:nvPr/>
        </p:nvSpPr>
        <p:spPr>
          <a:xfrm>
            <a:off x="347993" y="4047100"/>
            <a:ext cx="489231" cy="458726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7;p35">
            <a:extLst>
              <a:ext uri="{FF2B5EF4-FFF2-40B4-BE49-F238E27FC236}">
                <a16:creationId xmlns:a16="http://schemas.microsoft.com/office/drawing/2014/main" id="{49B10139-1439-868C-0D04-06EBE8135480}"/>
              </a:ext>
            </a:extLst>
          </p:cNvPr>
          <p:cNvSpPr/>
          <p:nvPr/>
        </p:nvSpPr>
        <p:spPr>
          <a:xfrm rot="7062932">
            <a:off x="433622" y="1066524"/>
            <a:ext cx="145718" cy="153145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1;p35">
            <a:extLst>
              <a:ext uri="{FF2B5EF4-FFF2-40B4-BE49-F238E27FC236}">
                <a16:creationId xmlns:a16="http://schemas.microsoft.com/office/drawing/2014/main" id="{07687C37-E5AD-5724-62BB-8277A0B23FB8}"/>
              </a:ext>
            </a:extLst>
          </p:cNvPr>
          <p:cNvSpPr/>
          <p:nvPr/>
        </p:nvSpPr>
        <p:spPr>
          <a:xfrm rot="9767710">
            <a:off x="866771" y="3790595"/>
            <a:ext cx="218693" cy="205085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288;p35">
            <a:extLst>
              <a:ext uri="{FF2B5EF4-FFF2-40B4-BE49-F238E27FC236}">
                <a16:creationId xmlns:a16="http://schemas.microsoft.com/office/drawing/2014/main" id="{9D8F24EF-F4DE-1C08-E2DB-E0638C68EEA9}"/>
              </a:ext>
            </a:extLst>
          </p:cNvPr>
          <p:cNvSpPr/>
          <p:nvPr/>
        </p:nvSpPr>
        <p:spPr>
          <a:xfrm>
            <a:off x="8055002" y="11421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290;p35">
            <a:extLst>
              <a:ext uri="{FF2B5EF4-FFF2-40B4-BE49-F238E27FC236}">
                <a16:creationId xmlns:a16="http://schemas.microsoft.com/office/drawing/2014/main" id="{20CD4DD3-0CAE-00FF-8E32-5AB98E20317A}"/>
              </a:ext>
            </a:extLst>
          </p:cNvPr>
          <p:cNvSpPr/>
          <p:nvPr/>
        </p:nvSpPr>
        <p:spPr>
          <a:xfrm>
            <a:off x="8359802" y="1446950"/>
            <a:ext cx="233561" cy="231651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B86B3-DFE4-B2CA-3870-8B480CAE309E}"/>
              </a:ext>
            </a:extLst>
          </p:cNvPr>
          <p:cNvSpPr txBox="1"/>
          <p:nvPr/>
        </p:nvSpPr>
        <p:spPr>
          <a:xfrm>
            <a:off x="608154" y="1686678"/>
            <a:ext cx="759257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End-to-end learning framework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Direct mapping from images to InChI strings without intermediate representations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Two-stage architecture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Visual encoder extracts features, sequential decoder generates InChI tokens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Attention mechanism integration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Connects relevant image regions with corresponding chemical notation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Modular design allowing multiple architectural variants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1" dirty="0">
                <a:solidFill>
                  <a:srgbClr val="1F2328"/>
                </a:solidFill>
                <a:effectLst/>
                <a:latin typeface="-apple-system"/>
              </a:rPr>
              <a:t>Enables systematic comparison of different encoder-decoder combinations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37"/>
          <p:cNvPicPr preferRelativeResize="0"/>
          <p:nvPr/>
        </p:nvPicPr>
        <p:blipFill rotWithShape="1">
          <a:blip r:embed="rId3">
            <a:alphaModFix amt="94000"/>
          </a:blip>
          <a:srcRect l="28388" r="21613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37"/>
          <p:cNvSpPr txBox="1">
            <a:spLocks noGrp="1"/>
          </p:cNvSpPr>
          <p:nvPr>
            <p:ph type="title"/>
          </p:nvPr>
        </p:nvSpPr>
        <p:spPr>
          <a:xfrm>
            <a:off x="912075" y="2939773"/>
            <a:ext cx="3623700" cy="10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1" dirty="0">
                <a:solidFill>
                  <a:schemeClr val="lt2"/>
                </a:solidFill>
                <a:latin typeface="Ubuntu"/>
                <a:sym typeface="Ubuntu"/>
              </a:rPr>
              <a:t>Data Processing Pipeline</a:t>
            </a:r>
            <a:endParaRPr lang="en-US" sz="3200" dirty="0"/>
          </a:p>
        </p:txBody>
      </p:sp>
      <p:sp>
        <p:nvSpPr>
          <p:cNvPr id="320" name="Google Shape;320;p37"/>
          <p:cNvSpPr txBox="1">
            <a:spLocks noGrp="1"/>
          </p:cNvSpPr>
          <p:nvPr>
            <p:ph type="body" idx="1"/>
          </p:nvPr>
        </p:nvSpPr>
        <p:spPr>
          <a:xfrm>
            <a:off x="905772" y="4145475"/>
            <a:ext cx="3450097" cy="667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Wang </a:t>
            </a:r>
            <a:r>
              <a:rPr lang="en-US" b="1" dirty="0" err="1"/>
              <a:t>Shuqi</a:t>
            </a:r>
            <a:r>
              <a:rPr lang="en-US" b="1" dirty="0"/>
              <a:t>	2230004040</a:t>
            </a:r>
            <a:endParaRPr b="1" dirty="0"/>
          </a:p>
        </p:txBody>
      </p:sp>
      <p:sp>
        <p:nvSpPr>
          <p:cNvPr id="321" name="Google Shape;321;p37"/>
          <p:cNvSpPr txBox="1">
            <a:spLocks noGrp="1"/>
          </p:cNvSpPr>
          <p:nvPr>
            <p:ph type="title" idx="2"/>
          </p:nvPr>
        </p:nvSpPr>
        <p:spPr>
          <a:xfrm>
            <a:off x="912075" y="2220073"/>
            <a:ext cx="28080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22" name="Google Shape;322;p37"/>
          <p:cNvGrpSpPr/>
          <p:nvPr/>
        </p:nvGrpSpPr>
        <p:grpSpPr>
          <a:xfrm rot="-5400000" flipH="1">
            <a:off x="1018193" y="-74170"/>
            <a:ext cx="1632045" cy="2442080"/>
            <a:chOff x="177825" y="183275"/>
            <a:chExt cx="2195675" cy="3285457"/>
          </a:xfrm>
        </p:grpSpPr>
        <p:sp>
          <p:nvSpPr>
            <p:cNvPr id="323" name="Google Shape;323;p37"/>
            <p:cNvSpPr/>
            <p:nvPr/>
          </p:nvSpPr>
          <p:spPr>
            <a:xfrm>
              <a:off x="615245" y="2175093"/>
              <a:ext cx="473747" cy="648716"/>
            </a:xfrm>
            <a:custGeom>
              <a:avLst/>
              <a:gdLst/>
              <a:ahLst/>
              <a:cxnLst/>
              <a:rect l="l" t="t" r="r" b="b"/>
              <a:pathLst>
                <a:path w="7630" h="10448" extrusionOk="0">
                  <a:moveTo>
                    <a:pt x="1685" y="1"/>
                  </a:moveTo>
                  <a:lnTo>
                    <a:pt x="1" y="1074"/>
                  </a:lnTo>
                  <a:lnTo>
                    <a:pt x="5946" y="10448"/>
                  </a:lnTo>
                  <a:lnTo>
                    <a:pt x="7630" y="9374"/>
                  </a:lnTo>
                  <a:lnTo>
                    <a:pt x="16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711297" y="1252822"/>
              <a:ext cx="495602" cy="677526"/>
            </a:xfrm>
            <a:custGeom>
              <a:avLst/>
              <a:gdLst/>
              <a:ahLst/>
              <a:cxnLst/>
              <a:rect l="l" t="t" r="r" b="b"/>
              <a:pathLst>
                <a:path w="7982" h="10912" extrusionOk="0">
                  <a:moveTo>
                    <a:pt x="6693" y="0"/>
                  </a:moveTo>
                  <a:lnTo>
                    <a:pt x="0" y="10052"/>
                  </a:lnTo>
                  <a:lnTo>
                    <a:pt x="1289" y="10911"/>
                  </a:lnTo>
                  <a:lnTo>
                    <a:pt x="7982" y="859"/>
                  </a:lnTo>
                  <a:lnTo>
                    <a:pt x="66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177825" y="1594746"/>
              <a:ext cx="884534" cy="878077"/>
            </a:xfrm>
            <a:custGeom>
              <a:avLst/>
              <a:gdLst/>
              <a:ahLst/>
              <a:cxnLst/>
              <a:rect l="l" t="t" r="r" b="b"/>
              <a:pathLst>
                <a:path w="14246" h="14142" extrusionOk="0">
                  <a:moveTo>
                    <a:pt x="7123" y="0"/>
                  </a:moveTo>
                  <a:cubicBezTo>
                    <a:pt x="3180" y="0"/>
                    <a:pt x="1" y="3188"/>
                    <a:pt x="1" y="7088"/>
                  </a:cubicBezTo>
                  <a:cubicBezTo>
                    <a:pt x="1" y="10989"/>
                    <a:pt x="3180" y="14142"/>
                    <a:pt x="7123" y="14142"/>
                  </a:cubicBezTo>
                  <a:cubicBezTo>
                    <a:pt x="11058" y="14142"/>
                    <a:pt x="14245" y="10989"/>
                    <a:pt x="14245" y="7088"/>
                  </a:cubicBezTo>
                  <a:cubicBezTo>
                    <a:pt x="14245" y="3188"/>
                    <a:pt x="11058" y="0"/>
                    <a:pt x="712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/>
            <p:cNvSpPr/>
            <p:nvPr/>
          </p:nvSpPr>
          <p:spPr>
            <a:xfrm>
              <a:off x="753394" y="2619465"/>
              <a:ext cx="855724" cy="849267"/>
            </a:xfrm>
            <a:custGeom>
              <a:avLst/>
              <a:gdLst/>
              <a:ahLst/>
              <a:cxnLst/>
              <a:rect l="l" t="t" r="r" b="b"/>
              <a:pathLst>
                <a:path w="13782" h="13678" extrusionOk="0">
                  <a:moveTo>
                    <a:pt x="6874" y="0"/>
                  </a:moveTo>
                  <a:cubicBezTo>
                    <a:pt x="3077" y="0"/>
                    <a:pt x="1" y="3076"/>
                    <a:pt x="1" y="6839"/>
                  </a:cubicBezTo>
                  <a:cubicBezTo>
                    <a:pt x="1" y="10636"/>
                    <a:pt x="3077" y="13678"/>
                    <a:pt x="6874" y="13678"/>
                  </a:cubicBezTo>
                  <a:cubicBezTo>
                    <a:pt x="10706" y="13678"/>
                    <a:pt x="13781" y="10636"/>
                    <a:pt x="13781" y="6839"/>
                  </a:cubicBezTo>
                  <a:cubicBezTo>
                    <a:pt x="13781" y="3076"/>
                    <a:pt x="10706" y="0"/>
                    <a:pt x="687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/>
            <p:cNvSpPr/>
            <p:nvPr/>
          </p:nvSpPr>
          <p:spPr>
            <a:xfrm>
              <a:off x="908617" y="870291"/>
              <a:ext cx="595940" cy="591159"/>
            </a:xfrm>
            <a:custGeom>
              <a:avLst/>
              <a:gdLst/>
              <a:ahLst/>
              <a:cxnLst/>
              <a:rect l="l" t="t" r="r" b="b"/>
              <a:pathLst>
                <a:path w="9598" h="9521" extrusionOk="0">
                  <a:moveTo>
                    <a:pt x="4804" y="1"/>
                  </a:moveTo>
                  <a:cubicBezTo>
                    <a:pt x="2149" y="1"/>
                    <a:pt x="1" y="2149"/>
                    <a:pt x="1" y="4761"/>
                  </a:cubicBezTo>
                  <a:cubicBezTo>
                    <a:pt x="1" y="7407"/>
                    <a:pt x="2149" y="9520"/>
                    <a:pt x="4804" y="9520"/>
                  </a:cubicBezTo>
                  <a:cubicBezTo>
                    <a:pt x="7450" y="9520"/>
                    <a:pt x="9598" y="7407"/>
                    <a:pt x="9598" y="4761"/>
                  </a:cubicBezTo>
                  <a:cubicBezTo>
                    <a:pt x="9598" y="2149"/>
                    <a:pt x="7450" y="1"/>
                    <a:pt x="480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7"/>
            <p:cNvSpPr/>
            <p:nvPr/>
          </p:nvSpPr>
          <p:spPr>
            <a:xfrm>
              <a:off x="902222" y="576920"/>
              <a:ext cx="264690" cy="465799"/>
            </a:xfrm>
            <a:custGeom>
              <a:avLst/>
              <a:gdLst/>
              <a:ahLst/>
              <a:cxnLst/>
              <a:rect l="l" t="t" r="r" b="b"/>
              <a:pathLst>
                <a:path w="4263" h="7502" extrusionOk="0">
                  <a:moveTo>
                    <a:pt x="1178" y="1"/>
                  </a:moveTo>
                  <a:lnTo>
                    <a:pt x="1" y="533"/>
                  </a:lnTo>
                  <a:lnTo>
                    <a:pt x="2896" y="7089"/>
                  </a:lnTo>
                  <a:cubicBezTo>
                    <a:pt x="3030" y="7357"/>
                    <a:pt x="3264" y="7502"/>
                    <a:pt x="3524" y="7502"/>
                  </a:cubicBezTo>
                  <a:cubicBezTo>
                    <a:pt x="3613" y="7502"/>
                    <a:pt x="3706" y="7485"/>
                    <a:pt x="3798" y="7449"/>
                  </a:cubicBezTo>
                  <a:cubicBezTo>
                    <a:pt x="4116" y="7269"/>
                    <a:pt x="4262" y="6874"/>
                    <a:pt x="4116" y="6547"/>
                  </a:cubicBezTo>
                  <a:lnTo>
                    <a:pt x="11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386581" y="950324"/>
              <a:ext cx="487096" cy="199619"/>
            </a:xfrm>
            <a:custGeom>
              <a:avLst/>
              <a:gdLst/>
              <a:ahLst/>
              <a:cxnLst/>
              <a:rect l="l" t="t" r="r" b="b"/>
              <a:pathLst>
                <a:path w="7845" h="3215" extrusionOk="0">
                  <a:moveTo>
                    <a:pt x="7484" y="1"/>
                  </a:moveTo>
                  <a:lnTo>
                    <a:pt x="576" y="1934"/>
                  </a:lnTo>
                  <a:cubicBezTo>
                    <a:pt x="216" y="2037"/>
                    <a:pt x="1" y="2398"/>
                    <a:pt x="112" y="2759"/>
                  </a:cubicBezTo>
                  <a:cubicBezTo>
                    <a:pt x="198" y="3022"/>
                    <a:pt x="460" y="3214"/>
                    <a:pt x="752" y="3214"/>
                  </a:cubicBezTo>
                  <a:cubicBezTo>
                    <a:pt x="813" y="3214"/>
                    <a:pt x="875" y="3206"/>
                    <a:pt x="937" y="3188"/>
                  </a:cubicBezTo>
                  <a:lnTo>
                    <a:pt x="7845" y="1289"/>
                  </a:lnTo>
                  <a:lnTo>
                    <a:pt x="74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1591414" y="561460"/>
              <a:ext cx="782086" cy="775690"/>
            </a:xfrm>
            <a:custGeom>
              <a:avLst/>
              <a:gdLst/>
              <a:ahLst/>
              <a:cxnLst/>
              <a:rect l="l" t="t" r="r" b="b"/>
              <a:pathLst>
                <a:path w="12596" h="12493" extrusionOk="0">
                  <a:moveTo>
                    <a:pt x="6298" y="1"/>
                  </a:moveTo>
                  <a:cubicBezTo>
                    <a:pt x="2827" y="1"/>
                    <a:pt x="1" y="2793"/>
                    <a:pt x="1" y="6264"/>
                  </a:cubicBezTo>
                  <a:cubicBezTo>
                    <a:pt x="1" y="9700"/>
                    <a:pt x="2827" y="12492"/>
                    <a:pt x="6298" y="12492"/>
                  </a:cubicBezTo>
                  <a:cubicBezTo>
                    <a:pt x="9769" y="12492"/>
                    <a:pt x="12596" y="9700"/>
                    <a:pt x="12596" y="6264"/>
                  </a:cubicBezTo>
                  <a:cubicBezTo>
                    <a:pt x="12596" y="2793"/>
                    <a:pt x="9769" y="1"/>
                    <a:pt x="629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564580" y="183275"/>
              <a:ext cx="595381" cy="589482"/>
            </a:xfrm>
            <a:custGeom>
              <a:avLst/>
              <a:gdLst/>
              <a:ahLst/>
              <a:cxnLst/>
              <a:rect l="l" t="t" r="r" b="b"/>
              <a:pathLst>
                <a:path w="9589" h="9494" extrusionOk="0">
                  <a:moveTo>
                    <a:pt x="4794" y="0"/>
                  </a:moveTo>
                  <a:cubicBezTo>
                    <a:pt x="2148" y="0"/>
                    <a:pt x="0" y="2114"/>
                    <a:pt x="0" y="4768"/>
                  </a:cubicBezTo>
                  <a:cubicBezTo>
                    <a:pt x="0" y="7380"/>
                    <a:pt x="2148" y="9494"/>
                    <a:pt x="4794" y="9494"/>
                  </a:cubicBezTo>
                  <a:cubicBezTo>
                    <a:pt x="7441" y="9494"/>
                    <a:pt x="9588" y="7380"/>
                    <a:pt x="9588" y="4768"/>
                  </a:cubicBezTo>
                  <a:cubicBezTo>
                    <a:pt x="9588" y="2114"/>
                    <a:pt x="7441" y="0"/>
                    <a:pt x="4794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14313" dist="123825" dir="7260000" algn="bl" rotWithShape="0">
                <a:schemeClr val="accent1">
                  <a:alpha val="41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5"/>
          <p:cNvSpPr/>
          <p:nvPr/>
        </p:nvSpPr>
        <p:spPr>
          <a:xfrm>
            <a:off x="283321" y="968398"/>
            <a:ext cx="607159" cy="602163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45"/>
          <p:cNvSpPr/>
          <p:nvPr/>
        </p:nvSpPr>
        <p:spPr>
          <a:xfrm>
            <a:off x="8084100" y="4345675"/>
            <a:ext cx="580203" cy="57545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45"/>
          <p:cNvSpPr/>
          <p:nvPr/>
        </p:nvSpPr>
        <p:spPr>
          <a:xfrm rot="7062932">
            <a:off x="272331" y="1434340"/>
            <a:ext cx="234399" cy="232900"/>
          </a:xfrm>
          <a:custGeom>
            <a:avLst/>
            <a:gdLst/>
            <a:ahLst/>
            <a:cxnLst/>
            <a:rect l="l" t="t" r="r" b="b"/>
            <a:pathLst>
              <a:path w="5474" h="5439" extrusionOk="0">
                <a:moveTo>
                  <a:pt x="2715" y="0"/>
                </a:moveTo>
                <a:cubicBezTo>
                  <a:pt x="1212" y="0"/>
                  <a:pt x="1" y="1212"/>
                  <a:pt x="1" y="2715"/>
                </a:cubicBezTo>
                <a:cubicBezTo>
                  <a:pt x="1" y="4219"/>
                  <a:pt x="1212" y="5439"/>
                  <a:pt x="2715" y="5439"/>
                </a:cubicBezTo>
                <a:cubicBezTo>
                  <a:pt x="4219" y="5439"/>
                  <a:pt x="5473" y="4219"/>
                  <a:pt x="5473" y="2715"/>
                </a:cubicBezTo>
                <a:cubicBezTo>
                  <a:pt x="5473" y="1212"/>
                  <a:pt x="4219" y="0"/>
                  <a:pt x="2715" y="0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23000">
                <a:schemeClr val="accent5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5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5"/>
          <p:cNvSpPr/>
          <p:nvPr/>
        </p:nvSpPr>
        <p:spPr>
          <a:xfrm rot="9767822">
            <a:off x="8472297" y="4255052"/>
            <a:ext cx="259367" cy="257276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25000">
                <a:schemeClr val="accent1"/>
              </a:gs>
              <a:gs pos="50000">
                <a:schemeClr val="accent4"/>
              </a:gs>
              <a:gs pos="100000">
                <a:schemeClr val="accent6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57CB46-F343-1CA6-F1FD-1C373748CFD3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Ubuntu" panose="020B0504030602030204" pitchFamily="34" charset="0"/>
              </a:rPr>
              <a:t>Dataset characteristics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830740-9C2A-DFDF-12D1-B6BF273799EE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425936ED-4F57-5C76-3FEC-753A21E21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" name="Google Shape;299;p36">
            <a:extLst>
              <a:ext uri="{FF2B5EF4-FFF2-40B4-BE49-F238E27FC236}">
                <a16:creationId xmlns:a16="http://schemas.microsoft.com/office/drawing/2014/main" id="{5A04A448-C8CC-F9E0-2EE7-1AEDA34D0EE1}"/>
              </a:ext>
            </a:extLst>
          </p:cNvPr>
          <p:cNvGrpSpPr/>
          <p:nvPr/>
        </p:nvGrpSpPr>
        <p:grpSpPr>
          <a:xfrm>
            <a:off x="7689273" y="3749039"/>
            <a:ext cx="984329" cy="941311"/>
            <a:chOff x="6596425" y="2424575"/>
            <a:chExt cx="2077177" cy="2265776"/>
          </a:xfrm>
        </p:grpSpPr>
        <p:sp>
          <p:nvSpPr>
            <p:cNvPr id="300" name="Google Shape;300;p36">
              <a:extLst>
                <a:ext uri="{FF2B5EF4-FFF2-40B4-BE49-F238E27FC236}">
                  <a16:creationId xmlns:a16="http://schemas.microsoft.com/office/drawing/2014/main" id="{6C97DC69-ACC8-A75F-0360-42F6D1EE7488}"/>
                </a:ext>
              </a:extLst>
            </p:cNvPr>
            <p:cNvSpPr/>
            <p:nvPr/>
          </p:nvSpPr>
          <p:spPr>
            <a:xfrm>
              <a:off x="7495684" y="2915585"/>
              <a:ext cx="223453" cy="899361"/>
            </a:xfrm>
            <a:custGeom>
              <a:avLst/>
              <a:gdLst/>
              <a:ahLst/>
              <a:cxnLst/>
              <a:rect l="l" t="t" r="r" b="b"/>
              <a:pathLst>
                <a:path w="2295" h="9237" extrusionOk="0">
                  <a:moveTo>
                    <a:pt x="1289" y="1"/>
                  </a:moveTo>
                  <a:lnTo>
                    <a:pt x="1" y="9099"/>
                  </a:lnTo>
                  <a:lnTo>
                    <a:pt x="1040" y="9236"/>
                  </a:lnTo>
                  <a:lnTo>
                    <a:pt x="2295" y="181"/>
                  </a:lnTo>
                  <a:lnTo>
                    <a:pt x="12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6">
              <a:extLst>
                <a:ext uri="{FF2B5EF4-FFF2-40B4-BE49-F238E27FC236}">
                  <a16:creationId xmlns:a16="http://schemas.microsoft.com/office/drawing/2014/main" id="{C23F2831-9E77-494D-1DDB-7CE751F015C0}"/>
                </a:ext>
              </a:extLst>
            </p:cNvPr>
            <p:cNvSpPr/>
            <p:nvPr/>
          </p:nvSpPr>
          <p:spPr>
            <a:xfrm>
              <a:off x="7652149" y="3798099"/>
              <a:ext cx="690220" cy="142348"/>
            </a:xfrm>
            <a:custGeom>
              <a:avLst/>
              <a:gdLst/>
              <a:ahLst/>
              <a:cxnLst/>
              <a:rect l="l" t="t" r="r" b="b"/>
              <a:pathLst>
                <a:path w="7089" h="1462" extrusionOk="0">
                  <a:moveTo>
                    <a:pt x="43" y="0"/>
                  </a:moveTo>
                  <a:lnTo>
                    <a:pt x="0" y="1031"/>
                  </a:lnTo>
                  <a:lnTo>
                    <a:pt x="7019" y="1461"/>
                  </a:lnTo>
                  <a:lnTo>
                    <a:pt x="7088" y="430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6">
              <a:extLst>
                <a:ext uri="{FF2B5EF4-FFF2-40B4-BE49-F238E27FC236}">
                  <a16:creationId xmlns:a16="http://schemas.microsoft.com/office/drawing/2014/main" id="{406B3CBC-8D27-D657-8350-100332DCAF60}"/>
                </a:ext>
              </a:extLst>
            </p:cNvPr>
            <p:cNvSpPr/>
            <p:nvPr/>
          </p:nvSpPr>
          <p:spPr>
            <a:xfrm>
              <a:off x="6987149" y="3431716"/>
              <a:ext cx="389849" cy="334741"/>
            </a:xfrm>
            <a:custGeom>
              <a:avLst/>
              <a:gdLst/>
              <a:ahLst/>
              <a:cxnLst/>
              <a:rect l="l" t="t" r="r" b="b"/>
              <a:pathLst>
                <a:path w="4004" h="3438" extrusionOk="0">
                  <a:moveTo>
                    <a:pt x="645" y="0"/>
                  </a:moveTo>
                  <a:lnTo>
                    <a:pt x="0" y="825"/>
                  </a:lnTo>
                  <a:lnTo>
                    <a:pt x="3394" y="3437"/>
                  </a:lnTo>
                  <a:lnTo>
                    <a:pt x="4004" y="2612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6">
              <a:extLst>
                <a:ext uri="{FF2B5EF4-FFF2-40B4-BE49-F238E27FC236}">
                  <a16:creationId xmlns:a16="http://schemas.microsoft.com/office/drawing/2014/main" id="{FE453C41-7CA6-7005-3DAA-332BFECF8650}"/>
                </a:ext>
              </a:extLst>
            </p:cNvPr>
            <p:cNvSpPr/>
            <p:nvPr/>
          </p:nvSpPr>
          <p:spPr>
            <a:xfrm>
              <a:off x="6857459" y="3947846"/>
              <a:ext cx="554688" cy="515353"/>
            </a:xfrm>
            <a:custGeom>
              <a:avLst/>
              <a:gdLst/>
              <a:ahLst/>
              <a:cxnLst/>
              <a:rect l="l" t="t" r="r" b="b"/>
              <a:pathLst>
                <a:path w="5697" h="5293" extrusionOk="0">
                  <a:moveTo>
                    <a:pt x="5018" y="0"/>
                  </a:moveTo>
                  <a:lnTo>
                    <a:pt x="0" y="4545"/>
                  </a:lnTo>
                  <a:lnTo>
                    <a:pt x="688" y="5293"/>
                  </a:lnTo>
                  <a:lnTo>
                    <a:pt x="5697" y="782"/>
                  </a:lnTo>
                  <a:lnTo>
                    <a:pt x="5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6">
              <a:extLst>
                <a:ext uri="{FF2B5EF4-FFF2-40B4-BE49-F238E27FC236}">
                  <a16:creationId xmlns:a16="http://schemas.microsoft.com/office/drawing/2014/main" id="{0B3F159A-3F60-3DE0-FDA0-4A799F1F09BB}"/>
                </a:ext>
              </a:extLst>
            </p:cNvPr>
            <p:cNvSpPr/>
            <p:nvPr/>
          </p:nvSpPr>
          <p:spPr>
            <a:xfrm>
              <a:off x="7547579" y="3986306"/>
              <a:ext cx="261912" cy="414191"/>
            </a:xfrm>
            <a:custGeom>
              <a:avLst/>
              <a:gdLst/>
              <a:ahLst/>
              <a:cxnLst/>
              <a:rect l="l" t="t" r="r" b="b"/>
              <a:pathLst>
                <a:path w="2690" h="4254" extrusionOk="0">
                  <a:moveTo>
                    <a:pt x="937" y="1"/>
                  </a:moveTo>
                  <a:lnTo>
                    <a:pt x="0" y="430"/>
                  </a:lnTo>
                  <a:lnTo>
                    <a:pt x="1762" y="4253"/>
                  </a:lnTo>
                  <a:lnTo>
                    <a:pt x="2689" y="3824"/>
                  </a:lnTo>
                  <a:lnTo>
                    <a:pt x="9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>
              <a:extLst>
                <a:ext uri="{FF2B5EF4-FFF2-40B4-BE49-F238E27FC236}">
                  <a16:creationId xmlns:a16="http://schemas.microsoft.com/office/drawing/2014/main" id="{B9A24F19-573F-1D27-F7E2-12C9855CD94F}"/>
                </a:ext>
              </a:extLst>
            </p:cNvPr>
            <p:cNvSpPr/>
            <p:nvPr/>
          </p:nvSpPr>
          <p:spPr>
            <a:xfrm>
              <a:off x="7230560" y="3529568"/>
              <a:ext cx="575622" cy="571727"/>
            </a:xfrm>
            <a:custGeom>
              <a:avLst/>
              <a:gdLst/>
              <a:ahLst/>
              <a:cxnLst/>
              <a:rect l="l" t="t" r="r" b="b"/>
              <a:pathLst>
                <a:path w="5912" h="5872" extrusionOk="0">
                  <a:moveTo>
                    <a:pt x="2939" y="1"/>
                  </a:moveTo>
                  <a:cubicBezTo>
                    <a:pt x="2225" y="1"/>
                    <a:pt x="1538" y="284"/>
                    <a:pt x="1040" y="714"/>
                  </a:cubicBezTo>
                  <a:cubicBezTo>
                    <a:pt x="576" y="1143"/>
                    <a:pt x="249" y="1685"/>
                    <a:pt x="112" y="2286"/>
                  </a:cubicBezTo>
                  <a:lnTo>
                    <a:pt x="112" y="2363"/>
                  </a:lnTo>
                  <a:cubicBezTo>
                    <a:pt x="78" y="2501"/>
                    <a:pt x="35" y="2647"/>
                    <a:pt x="35" y="2793"/>
                  </a:cubicBezTo>
                  <a:cubicBezTo>
                    <a:pt x="0" y="3506"/>
                    <a:pt x="249" y="4185"/>
                    <a:pt x="645" y="4726"/>
                  </a:cubicBezTo>
                  <a:cubicBezTo>
                    <a:pt x="971" y="5155"/>
                    <a:pt x="1435" y="5473"/>
                    <a:pt x="1968" y="5688"/>
                  </a:cubicBezTo>
                  <a:cubicBezTo>
                    <a:pt x="2114" y="5723"/>
                    <a:pt x="2294" y="5800"/>
                    <a:pt x="2475" y="5800"/>
                  </a:cubicBezTo>
                  <a:cubicBezTo>
                    <a:pt x="2612" y="5834"/>
                    <a:pt x="2724" y="5834"/>
                    <a:pt x="2827" y="5869"/>
                  </a:cubicBezTo>
                  <a:cubicBezTo>
                    <a:pt x="2869" y="5870"/>
                    <a:pt x="2912" y="5871"/>
                    <a:pt x="2954" y="5871"/>
                  </a:cubicBezTo>
                  <a:cubicBezTo>
                    <a:pt x="4515" y="5871"/>
                    <a:pt x="5836" y="4649"/>
                    <a:pt x="5911" y="3076"/>
                  </a:cubicBezTo>
                  <a:lnTo>
                    <a:pt x="5911" y="2612"/>
                  </a:lnTo>
                  <a:cubicBezTo>
                    <a:pt x="5877" y="2501"/>
                    <a:pt x="5877" y="2398"/>
                    <a:pt x="5834" y="2286"/>
                  </a:cubicBezTo>
                  <a:cubicBezTo>
                    <a:pt x="5799" y="2148"/>
                    <a:pt x="5765" y="2002"/>
                    <a:pt x="5731" y="1899"/>
                  </a:cubicBezTo>
                  <a:cubicBezTo>
                    <a:pt x="5696" y="1822"/>
                    <a:pt x="5662" y="1753"/>
                    <a:pt x="5619" y="1685"/>
                  </a:cubicBezTo>
                  <a:cubicBezTo>
                    <a:pt x="5189" y="748"/>
                    <a:pt x="4296" y="69"/>
                    <a:pt x="318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accent1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6">
              <a:extLst>
                <a:ext uri="{FF2B5EF4-FFF2-40B4-BE49-F238E27FC236}">
                  <a16:creationId xmlns:a16="http://schemas.microsoft.com/office/drawing/2014/main" id="{54D18359-1CEC-DFCA-FC93-14972FE91C93}"/>
                </a:ext>
              </a:extLst>
            </p:cNvPr>
            <p:cNvSpPr/>
            <p:nvPr/>
          </p:nvSpPr>
          <p:spPr>
            <a:xfrm>
              <a:off x="8185804" y="3661789"/>
              <a:ext cx="487799" cy="481373"/>
            </a:xfrm>
            <a:custGeom>
              <a:avLst/>
              <a:gdLst/>
              <a:ahLst/>
              <a:cxnLst/>
              <a:rect l="l" t="t" r="r" b="b"/>
              <a:pathLst>
                <a:path w="5010" h="4944" extrusionOk="0">
                  <a:moveTo>
                    <a:pt x="2466" y="0"/>
                  </a:moveTo>
                  <a:cubicBezTo>
                    <a:pt x="1865" y="0"/>
                    <a:pt x="1289" y="249"/>
                    <a:pt x="860" y="610"/>
                  </a:cubicBezTo>
                  <a:cubicBezTo>
                    <a:pt x="465" y="971"/>
                    <a:pt x="215" y="1435"/>
                    <a:pt x="104" y="1968"/>
                  </a:cubicBezTo>
                  <a:lnTo>
                    <a:pt x="69" y="2002"/>
                  </a:lnTo>
                  <a:cubicBezTo>
                    <a:pt x="69" y="2114"/>
                    <a:pt x="35" y="2217"/>
                    <a:pt x="35" y="2363"/>
                  </a:cubicBezTo>
                  <a:cubicBezTo>
                    <a:pt x="1" y="2973"/>
                    <a:pt x="215" y="3548"/>
                    <a:pt x="533" y="3978"/>
                  </a:cubicBezTo>
                  <a:cubicBezTo>
                    <a:pt x="825" y="4365"/>
                    <a:pt x="1221" y="4657"/>
                    <a:pt x="1650" y="4794"/>
                  </a:cubicBezTo>
                  <a:cubicBezTo>
                    <a:pt x="1788" y="4871"/>
                    <a:pt x="1934" y="4906"/>
                    <a:pt x="2114" y="4906"/>
                  </a:cubicBezTo>
                  <a:cubicBezTo>
                    <a:pt x="2183" y="4940"/>
                    <a:pt x="2295" y="4940"/>
                    <a:pt x="2398" y="4940"/>
                  </a:cubicBezTo>
                  <a:cubicBezTo>
                    <a:pt x="2440" y="4942"/>
                    <a:pt x="2483" y="4943"/>
                    <a:pt x="2526" y="4943"/>
                  </a:cubicBezTo>
                  <a:cubicBezTo>
                    <a:pt x="3829" y="4943"/>
                    <a:pt x="4942" y="3934"/>
                    <a:pt x="4975" y="2578"/>
                  </a:cubicBezTo>
                  <a:cubicBezTo>
                    <a:pt x="5009" y="2474"/>
                    <a:pt x="4975" y="2328"/>
                    <a:pt x="4975" y="2217"/>
                  </a:cubicBezTo>
                  <a:cubicBezTo>
                    <a:pt x="4975" y="2114"/>
                    <a:pt x="4941" y="2045"/>
                    <a:pt x="4941" y="1933"/>
                  </a:cubicBezTo>
                  <a:cubicBezTo>
                    <a:pt x="4906" y="1830"/>
                    <a:pt x="4872" y="1718"/>
                    <a:pt x="4829" y="1615"/>
                  </a:cubicBezTo>
                  <a:cubicBezTo>
                    <a:pt x="4795" y="1538"/>
                    <a:pt x="4795" y="1469"/>
                    <a:pt x="4760" y="1435"/>
                  </a:cubicBezTo>
                  <a:cubicBezTo>
                    <a:pt x="4399" y="644"/>
                    <a:pt x="3618" y="69"/>
                    <a:pt x="268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6">
              <a:extLst>
                <a:ext uri="{FF2B5EF4-FFF2-40B4-BE49-F238E27FC236}">
                  <a16:creationId xmlns:a16="http://schemas.microsoft.com/office/drawing/2014/main" id="{298182A1-998D-D066-D367-070B23CEAD8E}"/>
                </a:ext>
              </a:extLst>
            </p:cNvPr>
            <p:cNvSpPr/>
            <p:nvPr/>
          </p:nvSpPr>
          <p:spPr>
            <a:xfrm>
              <a:off x="7603661" y="4247340"/>
              <a:ext cx="348859" cy="345646"/>
            </a:xfrm>
            <a:custGeom>
              <a:avLst/>
              <a:gdLst/>
              <a:ahLst/>
              <a:cxnLst/>
              <a:rect l="l" t="t" r="r" b="b"/>
              <a:pathLst>
                <a:path w="3583" h="3550" extrusionOk="0">
                  <a:moveTo>
                    <a:pt x="1787" y="0"/>
                  </a:moveTo>
                  <a:cubicBezTo>
                    <a:pt x="1323" y="0"/>
                    <a:pt x="928" y="180"/>
                    <a:pt x="644" y="464"/>
                  </a:cubicBezTo>
                  <a:cubicBezTo>
                    <a:pt x="361" y="713"/>
                    <a:pt x="146" y="1040"/>
                    <a:pt x="69" y="1400"/>
                  </a:cubicBezTo>
                  <a:lnTo>
                    <a:pt x="69" y="1435"/>
                  </a:lnTo>
                  <a:cubicBezTo>
                    <a:pt x="34" y="1504"/>
                    <a:pt x="34" y="1615"/>
                    <a:pt x="34" y="1684"/>
                  </a:cubicBezTo>
                  <a:cubicBezTo>
                    <a:pt x="0" y="2114"/>
                    <a:pt x="146" y="2543"/>
                    <a:pt x="395" y="2861"/>
                  </a:cubicBezTo>
                  <a:cubicBezTo>
                    <a:pt x="610" y="3119"/>
                    <a:pt x="859" y="3334"/>
                    <a:pt x="1186" y="3437"/>
                  </a:cubicBezTo>
                  <a:cubicBezTo>
                    <a:pt x="1289" y="3471"/>
                    <a:pt x="1400" y="3505"/>
                    <a:pt x="1504" y="3505"/>
                  </a:cubicBezTo>
                  <a:cubicBezTo>
                    <a:pt x="1572" y="3548"/>
                    <a:pt x="1650" y="3548"/>
                    <a:pt x="1718" y="3548"/>
                  </a:cubicBezTo>
                  <a:cubicBezTo>
                    <a:pt x="1740" y="3549"/>
                    <a:pt x="1761" y="3549"/>
                    <a:pt x="1782" y="3549"/>
                  </a:cubicBezTo>
                  <a:cubicBezTo>
                    <a:pt x="2725" y="3549"/>
                    <a:pt x="3507" y="2806"/>
                    <a:pt x="3583" y="1864"/>
                  </a:cubicBezTo>
                  <a:cubicBezTo>
                    <a:pt x="3583" y="1753"/>
                    <a:pt x="3583" y="1684"/>
                    <a:pt x="3548" y="1615"/>
                  </a:cubicBezTo>
                  <a:cubicBezTo>
                    <a:pt x="3548" y="1538"/>
                    <a:pt x="3548" y="1469"/>
                    <a:pt x="3505" y="1400"/>
                  </a:cubicBezTo>
                  <a:cubicBezTo>
                    <a:pt x="3505" y="1323"/>
                    <a:pt x="3471" y="1220"/>
                    <a:pt x="3437" y="1143"/>
                  </a:cubicBezTo>
                  <a:cubicBezTo>
                    <a:pt x="3437" y="1108"/>
                    <a:pt x="3402" y="1074"/>
                    <a:pt x="3402" y="1040"/>
                  </a:cubicBezTo>
                  <a:cubicBezTo>
                    <a:pt x="3153" y="464"/>
                    <a:pt x="2577" y="69"/>
                    <a:pt x="1933" y="0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50000">
                  <a:schemeClr val="accent1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6">
              <a:extLst>
                <a:ext uri="{FF2B5EF4-FFF2-40B4-BE49-F238E27FC236}">
                  <a16:creationId xmlns:a16="http://schemas.microsoft.com/office/drawing/2014/main" id="{BCBB9E4D-A667-1C77-E272-3D3945AB1638}"/>
                </a:ext>
              </a:extLst>
            </p:cNvPr>
            <p:cNvSpPr/>
            <p:nvPr/>
          </p:nvSpPr>
          <p:spPr>
            <a:xfrm>
              <a:off x="6707713" y="3177399"/>
              <a:ext cx="450118" cy="446419"/>
            </a:xfrm>
            <a:custGeom>
              <a:avLst/>
              <a:gdLst/>
              <a:ahLst/>
              <a:cxnLst/>
              <a:rect l="l" t="t" r="r" b="b"/>
              <a:pathLst>
                <a:path w="4623" h="4585" extrusionOk="0">
                  <a:moveTo>
                    <a:pt x="2295" y="1"/>
                  </a:moveTo>
                  <a:cubicBezTo>
                    <a:pt x="1719" y="35"/>
                    <a:pt x="1186" y="250"/>
                    <a:pt x="791" y="576"/>
                  </a:cubicBezTo>
                  <a:cubicBezTo>
                    <a:pt x="430" y="894"/>
                    <a:pt x="181" y="1324"/>
                    <a:pt x="78" y="1822"/>
                  </a:cubicBezTo>
                  <a:lnTo>
                    <a:pt x="78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508" y="3686"/>
                  </a:cubicBezTo>
                  <a:cubicBezTo>
                    <a:pt x="757" y="4047"/>
                    <a:pt x="1109" y="4296"/>
                    <a:pt x="1538" y="4442"/>
                  </a:cubicBezTo>
                  <a:cubicBezTo>
                    <a:pt x="1650" y="4511"/>
                    <a:pt x="1796" y="4546"/>
                    <a:pt x="1934" y="4546"/>
                  </a:cubicBezTo>
                  <a:cubicBezTo>
                    <a:pt x="2045" y="4580"/>
                    <a:pt x="2114" y="4580"/>
                    <a:pt x="2226" y="4580"/>
                  </a:cubicBezTo>
                  <a:cubicBezTo>
                    <a:pt x="2272" y="4583"/>
                    <a:pt x="2319" y="4584"/>
                    <a:pt x="2365" y="4584"/>
                  </a:cubicBezTo>
                  <a:cubicBezTo>
                    <a:pt x="3550" y="4584"/>
                    <a:pt x="4548" y="3638"/>
                    <a:pt x="4623" y="2398"/>
                  </a:cubicBezTo>
                  <a:cubicBezTo>
                    <a:pt x="4623" y="2295"/>
                    <a:pt x="4623" y="2183"/>
                    <a:pt x="4588" y="2080"/>
                  </a:cubicBezTo>
                  <a:cubicBezTo>
                    <a:pt x="4588" y="1968"/>
                    <a:pt x="4588" y="1899"/>
                    <a:pt x="4545" y="1788"/>
                  </a:cubicBezTo>
                  <a:cubicBezTo>
                    <a:pt x="4511" y="1685"/>
                    <a:pt x="4511" y="1573"/>
                    <a:pt x="4477" y="1504"/>
                  </a:cubicBezTo>
                  <a:cubicBezTo>
                    <a:pt x="4442" y="1435"/>
                    <a:pt x="4408" y="1392"/>
                    <a:pt x="4408" y="1324"/>
                  </a:cubicBezTo>
                  <a:cubicBezTo>
                    <a:pt x="4047" y="611"/>
                    <a:pt x="3334" y="69"/>
                    <a:pt x="2509" y="35"/>
                  </a:cubicBezTo>
                  <a:lnTo>
                    <a:pt x="2475" y="35"/>
                  </a:lnTo>
                  <a:cubicBezTo>
                    <a:pt x="2475" y="1"/>
                    <a:pt x="2441" y="1"/>
                    <a:pt x="244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50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6">
              <a:extLst>
                <a:ext uri="{FF2B5EF4-FFF2-40B4-BE49-F238E27FC236}">
                  <a16:creationId xmlns:a16="http://schemas.microsoft.com/office/drawing/2014/main" id="{B29972D7-C887-5A81-0528-11B1621064BB}"/>
                </a:ext>
              </a:extLst>
            </p:cNvPr>
            <p:cNvSpPr/>
            <p:nvPr/>
          </p:nvSpPr>
          <p:spPr>
            <a:xfrm>
              <a:off x="6596425" y="4243933"/>
              <a:ext cx="446029" cy="446419"/>
            </a:xfrm>
            <a:custGeom>
              <a:avLst/>
              <a:gdLst/>
              <a:ahLst/>
              <a:cxnLst/>
              <a:rect l="l" t="t" r="r" b="b"/>
              <a:pathLst>
                <a:path w="4581" h="4585" extrusionOk="0">
                  <a:moveTo>
                    <a:pt x="2295" y="1"/>
                  </a:moveTo>
                  <a:cubicBezTo>
                    <a:pt x="1719" y="35"/>
                    <a:pt x="1178" y="250"/>
                    <a:pt x="791" y="611"/>
                  </a:cubicBezTo>
                  <a:cubicBezTo>
                    <a:pt x="431" y="894"/>
                    <a:pt x="181" y="1324"/>
                    <a:pt x="70" y="1822"/>
                  </a:cubicBezTo>
                  <a:lnTo>
                    <a:pt x="70" y="1865"/>
                  </a:lnTo>
                  <a:cubicBezTo>
                    <a:pt x="35" y="1968"/>
                    <a:pt x="35" y="2080"/>
                    <a:pt x="35" y="2183"/>
                  </a:cubicBezTo>
                  <a:cubicBezTo>
                    <a:pt x="1" y="2759"/>
                    <a:pt x="181" y="3291"/>
                    <a:pt x="499" y="3686"/>
                  </a:cubicBezTo>
                  <a:cubicBezTo>
                    <a:pt x="748" y="4047"/>
                    <a:pt x="1109" y="4296"/>
                    <a:pt x="1504" y="4442"/>
                  </a:cubicBezTo>
                  <a:cubicBezTo>
                    <a:pt x="1651" y="4511"/>
                    <a:pt x="1788" y="4546"/>
                    <a:pt x="1934" y="4546"/>
                  </a:cubicBezTo>
                  <a:cubicBezTo>
                    <a:pt x="2003" y="4580"/>
                    <a:pt x="2114" y="4580"/>
                    <a:pt x="2183" y="4580"/>
                  </a:cubicBezTo>
                  <a:cubicBezTo>
                    <a:pt x="2231" y="4583"/>
                    <a:pt x="2279" y="4584"/>
                    <a:pt x="2327" y="4584"/>
                  </a:cubicBezTo>
                  <a:cubicBezTo>
                    <a:pt x="3551" y="4584"/>
                    <a:pt x="4547" y="3638"/>
                    <a:pt x="4580" y="2398"/>
                  </a:cubicBezTo>
                  <a:lnTo>
                    <a:pt x="4580" y="2080"/>
                  </a:lnTo>
                  <a:cubicBezTo>
                    <a:pt x="4580" y="1968"/>
                    <a:pt x="4546" y="1899"/>
                    <a:pt x="4546" y="1788"/>
                  </a:cubicBezTo>
                  <a:cubicBezTo>
                    <a:pt x="4511" y="1685"/>
                    <a:pt x="4477" y="1607"/>
                    <a:pt x="4443" y="1504"/>
                  </a:cubicBezTo>
                  <a:cubicBezTo>
                    <a:pt x="4443" y="1435"/>
                    <a:pt x="4400" y="1393"/>
                    <a:pt x="4365" y="1324"/>
                  </a:cubicBezTo>
                  <a:cubicBezTo>
                    <a:pt x="4048" y="611"/>
                    <a:pt x="3326" y="69"/>
                    <a:pt x="2467" y="35"/>
                  </a:cubicBezTo>
                  <a:cubicBezTo>
                    <a:pt x="2432" y="35"/>
                    <a:pt x="2432" y="35"/>
                    <a:pt x="243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6">
              <a:extLst>
                <a:ext uri="{FF2B5EF4-FFF2-40B4-BE49-F238E27FC236}">
                  <a16:creationId xmlns:a16="http://schemas.microsoft.com/office/drawing/2014/main" id="{9E89884B-E371-9222-D612-21E4627218DF}"/>
                </a:ext>
              </a:extLst>
            </p:cNvPr>
            <p:cNvSpPr/>
            <p:nvPr/>
          </p:nvSpPr>
          <p:spPr>
            <a:xfrm>
              <a:off x="7380307" y="2424575"/>
              <a:ext cx="596458" cy="589253"/>
            </a:xfrm>
            <a:custGeom>
              <a:avLst/>
              <a:gdLst/>
              <a:ahLst/>
              <a:cxnLst/>
              <a:rect l="l" t="t" r="r" b="b"/>
              <a:pathLst>
                <a:path w="6126" h="6052" extrusionOk="0">
                  <a:moveTo>
                    <a:pt x="3050" y="0"/>
                  </a:moveTo>
                  <a:cubicBezTo>
                    <a:pt x="2294" y="0"/>
                    <a:pt x="1581" y="284"/>
                    <a:pt x="1074" y="748"/>
                  </a:cubicBezTo>
                  <a:cubicBezTo>
                    <a:pt x="610" y="1177"/>
                    <a:pt x="258" y="1719"/>
                    <a:pt x="112" y="2363"/>
                  </a:cubicBezTo>
                  <a:lnTo>
                    <a:pt x="112" y="2432"/>
                  </a:lnTo>
                  <a:cubicBezTo>
                    <a:pt x="77" y="2578"/>
                    <a:pt x="77" y="2724"/>
                    <a:pt x="43" y="2861"/>
                  </a:cubicBezTo>
                  <a:cubicBezTo>
                    <a:pt x="0" y="3617"/>
                    <a:pt x="258" y="4330"/>
                    <a:pt x="687" y="4872"/>
                  </a:cubicBezTo>
                  <a:cubicBezTo>
                    <a:pt x="1005" y="5301"/>
                    <a:pt x="1469" y="5654"/>
                    <a:pt x="2045" y="5868"/>
                  </a:cubicBezTo>
                  <a:cubicBezTo>
                    <a:pt x="2191" y="5903"/>
                    <a:pt x="2363" y="5980"/>
                    <a:pt x="2578" y="6014"/>
                  </a:cubicBezTo>
                  <a:cubicBezTo>
                    <a:pt x="2689" y="6014"/>
                    <a:pt x="2792" y="6049"/>
                    <a:pt x="2938" y="6049"/>
                  </a:cubicBezTo>
                  <a:cubicBezTo>
                    <a:pt x="2981" y="6051"/>
                    <a:pt x="3023" y="6051"/>
                    <a:pt x="3064" y="6051"/>
                  </a:cubicBezTo>
                  <a:cubicBezTo>
                    <a:pt x="4660" y="6051"/>
                    <a:pt x="6016" y="4786"/>
                    <a:pt x="6091" y="3153"/>
                  </a:cubicBezTo>
                  <a:cubicBezTo>
                    <a:pt x="6126" y="3007"/>
                    <a:pt x="6091" y="2861"/>
                    <a:pt x="6091" y="2724"/>
                  </a:cubicBezTo>
                  <a:cubicBezTo>
                    <a:pt x="6091" y="2578"/>
                    <a:pt x="6057" y="2466"/>
                    <a:pt x="6014" y="2363"/>
                  </a:cubicBezTo>
                  <a:cubicBezTo>
                    <a:pt x="6014" y="2217"/>
                    <a:pt x="5945" y="2080"/>
                    <a:pt x="5911" y="1933"/>
                  </a:cubicBezTo>
                  <a:cubicBezTo>
                    <a:pt x="5877" y="1865"/>
                    <a:pt x="5842" y="1787"/>
                    <a:pt x="5799" y="1719"/>
                  </a:cubicBezTo>
                  <a:cubicBezTo>
                    <a:pt x="5370" y="791"/>
                    <a:pt x="4442" y="69"/>
                    <a:pt x="329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52000">
                  <a:schemeClr val="accent2"/>
                </a:gs>
                <a:gs pos="100000">
                  <a:schemeClr val="dk2"/>
                </a:gs>
              </a:gsLst>
              <a:lin ang="18900044" scaled="0"/>
            </a:gradFill>
            <a:ln>
              <a:noFill/>
            </a:ln>
            <a:effectLst>
              <a:outerShdw blurRad="242888" dist="76200" dir="9720000" algn="bl" rotWithShape="0">
                <a:schemeClr val="accent3">
                  <a:alpha val="58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36">
            <a:extLst>
              <a:ext uri="{FF2B5EF4-FFF2-40B4-BE49-F238E27FC236}">
                <a16:creationId xmlns:a16="http://schemas.microsoft.com/office/drawing/2014/main" id="{83F019FD-77A4-AD37-C359-9951A8C08816}"/>
              </a:ext>
            </a:extLst>
          </p:cNvPr>
          <p:cNvSpPr/>
          <p:nvPr/>
        </p:nvSpPr>
        <p:spPr>
          <a:xfrm rot="-4033218">
            <a:off x="5911837" y="576688"/>
            <a:ext cx="233579" cy="23166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36">
            <a:extLst>
              <a:ext uri="{FF2B5EF4-FFF2-40B4-BE49-F238E27FC236}">
                <a16:creationId xmlns:a16="http://schemas.microsoft.com/office/drawing/2014/main" id="{BBBF767B-F856-1667-A96A-3C6178629479}"/>
              </a:ext>
            </a:extLst>
          </p:cNvPr>
          <p:cNvSpPr/>
          <p:nvPr/>
        </p:nvSpPr>
        <p:spPr>
          <a:xfrm rot="-4033279">
            <a:off x="7546235" y="2402986"/>
            <a:ext cx="225711" cy="226472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6">
            <a:extLst>
              <a:ext uri="{FF2B5EF4-FFF2-40B4-BE49-F238E27FC236}">
                <a16:creationId xmlns:a16="http://schemas.microsoft.com/office/drawing/2014/main" id="{F01541F3-FB8B-7F10-DBDE-752153B081A2}"/>
              </a:ext>
            </a:extLst>
          </p:cNvPr>
          <p:cNvSpPr/>
          <p:nvPr/>
        </p:nvSpPr>
        <p:spPr>
          <a:xfrm rot="-4033218">
            <a:off x="7067697" y="203763"/>
            <a:ext cx="233579" cy="231669"/>
          </a:xfrm>
          <a:custGeom>
            <a:avLst/>
            <a:gdLst/>
            <a:ahLst/>
            <a:cxnLst/>
            <a:rect l="l" t="t" r="r" b="b"/>
            <a:pathLst>
              <a:path w="12596" h="12493" extrusionOk="0">
                <a:moveTo>
                  <a:pt x="6298" y="1"/>
                </a:moveTo>
                <a:cubicBezTo>
                  <a:pt x="2827" y="1"/>
                  <a:pt x="1" y="2793"/>
                  <a:pt x="1" y="6264"/>
                </a:cubicBezTo>
                <a:cubicBezTo>
                  <a:pt x="1" y="9700"/>
                  <a:pt x="2827" y="12492"/>
                  <a:pt x="6298" y="12492"/>
                </a:cubicBezTo>
                <a:cubicBezTo>
                  <a:pt x="9769" y="12492"/>
                  <a:pt x="12596" y="9700"/>
                  <a:pt x="12596" y="6264"/>
                </a:cubicBezTo>
                <a:cubicBezTo>
                  <a:pt x="12596" y="2793"/>
                  <a:pt x="9769" y="1"/>
                  <a:pt x="6298" y="1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dk2"/>
              </a:gs>
            </a:gsLst>
            <a:lin ang="18900044" scaled="0"/>
          </a:gradFill>
          <a:ln>
            <a:noFill/>
          </a:ln>
          <a:effectLst>
            <a:outerShdw blurRad="214313" dist="123825" dir="7260000" algn="bl" rotWithShape="0">
              <a:schemeClr val="accent1">
                <a:alpha val="4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BDA402-598F-8FA7-8D31-8A08318F9B15}"/>
              </a:ext>
            </a:extLst>
          </p:cNvPr>
          <p:cNvSpPr txBox="1"/>
          <p:nvPr/>
        </p:nvSpPr>
        <p:spPr>
          <a:xfrm>
            <a:off x="1430385" y="618930"/>
            <a:ext cx="6049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Ubuntu" panose="020B0504030602030204" pitchFamily="34" charset="0"/>
              </a:rPr>
              <a:t>Data Preparation Pipeline	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A5FC3-B2A0-0AE3-9B5D-ACD076499C89}"/>
              </a:ext>
            </a:extLst>
          </p:cNvPr>
          <p:cNvSpPr txBox="1"/>
          <p:nvPr/>
        </p:nvSpPr>
        <p:spPr>
          <a:xfrm>
            <a:off x="2793076" y="1142150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i="1" dirty="0">
                <a:solidFill>
                  <a:schemeClr val="accent5"/>
                </a:solidFill>
              </a:rPr>
              <a:t>Fill the gaps with the correct element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690962666"/>
      </p:ext>
    </p:extLst>
  </p:cSld>
  <p:clrMapOvr>
    <a:masterClrMapping/>
  </p:clrMapOvr>
</p:sld>
</file>

<file path=ppt/theme/theme1.xml><?xml version="1.0" encoding="utf-8"?>
<a:theme xmlns:a="http://schemas.openxmlformats.org/drawingml/2006/main" name=" Science Subject for Middle School - 6th Grade: Chemistry Science Subject for Middle School - 6th Grade: Chemistry by Slidesgo">
  <a:themeElements>
    <a:clrScheme name="Simple Light">
      <a:dk1>
        <a:srgbClr val="000000"/>
      </a:dk1>
      <a:lt1>
        <a:srgbClr val="FFFFFF"/>
      </a:lt1>
      <a:dk2>
        <a:srgbClr val="FFFF00"/>
      </a:dk2>
      <a:lt2>
        <a:srgbClr val="8C00FF"/>
      </a:lt2>
      <a:accent1>
        <a:srgbClr val="EC1EEC"/>
      </a:accent1>
      <a:accent2>
        <a:srgbClr val="FB5A68"/>
      </a:accent2>
      <a:accent3>
        <a:srgbClr val="8C1953"/>
      </a:accent3>
      <a:accent4>
        <a:srgbClr val="1E8CFF"/>
      </a:accent4>
      <a:accent5>
        <a:srgbClr val="1B197C"/>
      </a:accent5>
      <a:accent6>
        <a:srgbClr val="7BCB00"/>
      </a:accent6>
      <a:hlink>
        <a:srgbClr val="1B19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427</Words>
  <Application>Microsoft Macintosh PowerPoint</Application>
  <PresentationFormat>On-screen Show (16:9)</PresentationFormat>
  <Paragraphs>107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Roboto Condensed Light</vt:lpstr>
      <vt:lpstr>Open Sans</vt:lpstr>
      <vt:lpstr>Roboto</vt:lpstr>
      <vt:lpstr>-apple-system</vt:lpstr>
      <vt:lpstr>Anton</vt:lpstr>
      <vt:lpstr>Ubuntu</vt:lpstr>
      <vt:lpstr>Arial</vt:lpstr>
      <vt:lpstr>Lato</vt:lpstr>
      <vt:lpstr>Patrick Hand</vt:lpstr>
      <vt:lpstr> Science Subject for Middle School - 6th Grade: Chemistry Science Subject for Middle School - 6th Grade: Chemistry by Slidesgo</vt:lpstr>
      <vt:lpstr>BMS Molecular Translation: Performance Analysis of  Encoder-Decoder Architectures for InChI Generation</vt:lpstr>
      <vt:lpstr>Outline of Presentation</vt:lpstr>
      <vt:lpstr>01 Introduction</vt:lpstr>
      <vt:lpstr>PowerPoint Presentation</vt:lpstr>
      <vt:lpstr>PowerPoint Presentation</vt:lpstr>
      <vt:lpstr>PowerPoint Presentation</vt:lpstr>
      <vt:lpstr>Data Processing Pipeline</vt:lpstr>
      <vt:lpstr>PowerPoint Presentation</vt:lpstr>
      <vt:lpstr>PowerPoint Presentation</vt:lpstr>
      <vt:lpstr>PowerPoint Presentation</vt:lpstr>
      <vt:lpstr>03 Configurable Encoder-Decoder Architecture</vt:lpstr>
      <vt:lpstr>Encoder</vt:lpstr>
      <vt:lpstr>PowerPoint Presentation</vt:lpstr>
      <vt:lpstr>PowerPoint Presentation</vt:lpstr>
      <vt:lpstr>PowerPoint Presentation</vt:lpstr>
      <vt:lpstr>Convergence Analysis and Performance Comparison</vt:lpstr>
      <vt:lpstr>PowerPoint Presentation</vt:lpstr>
      <vt:lpstr>PowerPoint Presentation</vt:lpstr>
      <vt:lpstr>PowerPoint Presentation</vt:lpstr>
      <vt:lpstr>Conclusion and  Future Works</vt:lpstr>
      <vt:lpstr>Project Pipeline Overview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Sue Ricketts</cp:lastModifiedBy>
  <cp:revision>55</cp:revision>
  <dcterms:modified xsi:type="dcterms:W3CDTF">2025-04-17T14:44:09Z</dcterms:modified>
</cp:coreProperties>
</file>