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281" r:id="rId5"/>
    <p:sldId id="285" r:id="rId6"/>
    <p:sldId id="286" r:id="rId7"/>
    <p:sldId id="284" r:id="rId8"/>
    <p:sldId id="282" r:id="rId9"/>
    <p:sldId id="288" r:id="rId10"/>
    <p:sldId id="290" r:id="rId11"/>
    <p:sldId id="289" r:id="rId12"/>
    <p:sldId id="292" r:id="rId13"/>
    <p:sldId id="28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78639"/>
  </p:normalViewPr>
  <p:slideViewPr>
    <p:cSldViewPr snapToGrid="0">
      <p:cViewPr varScale="1">
        <p:scale>
          <a:sx n="99" d="100"/>
          <a:sy n="99" d="100"/>
        </p:scale>
        <p:origin x="22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2021. 4. 30.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2021. 4. 30.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안녕하세요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한성대학교 </a:t>
            </a:r>
            <a:r>
              <a:rPr kumimoji="1" lang="ko-KR" altLang="en-US" dirty="0" err="1"/>
              <a:t>엄시우라고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~</a:t>
            </a:r>
            <a:endParaRPr kumimoji="1" lang="en-US" altLang="ko-Kore-KR" dirty="0"/>
          </a:p>
          <a:p>
            <a:r>
              <a:rPr kumimoji="1" lang="en-US" altLang="ko-KR" dirty="0"/>
              <a:t>64</a:t>
            </a:r>
            <a:r>
              <a:rPr kumimoji="1" lang="ko-KR" altLang="en-US" dirty="0"/>
              <a:t>비트 암 프로세서상에서의 경량 </a:t>
            </a:r>
            <a:r>
              <a:rPr kumimoji="1" lang="ko-KR" altLang="en-US" dirty="0" err="1"/>
              <a:t>블록암호</a:t>
            </a:r>
            <a:r>
              <a:rPr kumimoji="1" lang="ko-KR" altLang="en-US" dirty="0"/>
              <a:t> </a:t>
            </a:r>
            <a:r>
              <a:rPr kumimoji="1" lang="en-US" altLang="ko-KR" dirty="0"/>
              <a:t>PIPO</a:t>
            </a:r>
            <a:r>
              <a:rPr kumimoji="1" lang="ko-KR" altLang="en-US" dirty="0"/>
              <a:t> 병렬 최적 구현 논문 발표를 시작하겠습니다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85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인덱스</a:t>
            </a:r>
            <a:r>
              <a:rPr kumimoji="1" lang="ko-KR" altLang="en-US" dirty="0"/>
              <a:t> 번호를 붙여서 자세히 보면 다음과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8</a:t>
            </a:r>
            <a:r>
              <a:rPr kumimoji="1" lang="ko-KR" altLang="en-US" dirty="0"/>
              <a:t>개 </a:t>
            </a:r>
            <a:r>
              <a:rPr kumimoji="1" lang="ko-KR" altLang="en-US" dirty="0" err="1"/>
              <a:t>평문이</a:t>
            </a:r>
            <a:r>
              <a:rPr kumimoji="1" lang="ko-KR" altLang="en-US" dirty="0"/>
              <a:t> 다음과 같이 저장되어 있고 적혀있는 숫자는 해당 </a:t>
            </a:r>
            <a:r>
              <a:rPr kumimoji="1" lang="ko-KR" altLang="en-US" dirty="0" err="1"/>
              <a:t>평문의</a:t>
            </a:r>
            <a:r>
              <a:rPr kumimoji="1" lang="ko-KR" altLang="en-US" dirty="0"/>
              <a:t> 인덱스 번호입니다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저희가 하는 작업은 각 </a:t>
            </a:r>
            <a:r>
              <a:rPr kumimoji="1" lang="ko-KR" altLang="en-US" dirty="0" err="1"/>
              <a:t>평문의</a:t>
            </a:r>
            <a:r>
              <a:rPr kumimoji="1" lang="ko-KR" altLang="en-US" dirty="0"/>
              <a:t> 같은 인덱스를 하나의 레지스터로 모아서 </a:t>
            </a:r>
            <a:r>
              <a:rPr kumimoji="1" lang="ko-KR" altLang="en-US" dirty="0" err="1"/>
              <a:t>에스레이어와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알레이어</a:t>
            </a:r>
            <a:r>
              <a:rPr kumimoji="1" lang="ko-KR" altLang="en-US" dirty="0"/>
              <a:t> 연산을 병렬로 진행하는 것입니다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앞서 </a:t>
            </a:r>
            <a:r>
              <a:rPr kumimoji="1" lang="ko-KR" altLang="en-US" dirty="0" err="1"/>
              <a:t>설명드렸기</a:t>
            </a:r>
            <a:r>
              <a:rPr kumimoji="1" lang="ko-KR" altLang="en-US" dirty="0"/>
              <a:t> 때문에 넘어가도록 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61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본</a:t>
            </a:r>
            <a:r>
              <a:rPr kumimoji="1" lang="ko-KR" altLang="en-US" dirty="0"/>
              <a:t> 논문에서 제안한 두번째 기법으로는 로테이션 연산 최적화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암 어셈블리에서는 </a:t>
            </a:r>
            <a:r>
              <a:rPr kumimoji="1" lang="ko-KR" altLang="en-US" dirty="0" err="1"/>
              <a:t>로테이트</a:t>
            </a:r>
            <a:r>
              <a:rPr kumimoji="1" lang="ko-KR" altLang="en-US" dirty="0"/>
              <a:t> 관련 명령어가 없기 때문에</a:t>
            </a:r>
            <a:endParaRPr kumimoji="1" lang="en-US" altLang="ko-KR" dirty="0"/>
          </a:p>
          <a:p>
            <a:r>
              <a:rPr kumimoji="1" lang="ko-KR" altLang="en-US" dirty="0" err="1"/>
              <a:t>쉬프트</a:t>
            </a:r>
            <a:r>
              <a:rPr kumimoji="1" lang="ko-KR" altLang="en-US" dirty="0"/>
              <a:t> 연산의 조합으로 </a:t>
            </a:r>
            <a:r>
              <a:rPr kumimoji="1" lang="ko-KR" altLang="en-US" dirty="0" err="1"/>
              <a:t>로테이트를</a:t>
            </a:r>
            <a:r>
              <a:rPr kumimoji="1" lang="ko-KR" altLang="en-US" dirty="0"/>
              <a:t> 구현해야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</a:t>
            </a:r>
            <a:r>
              <a:rPr kumimoji="1" lang="en-US" altLang="ko-KR" dirty="0" err="1"/>
              <a:t>sli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sri</a:t>
            </a:r>
            <a:r>
              <a:rPr kumimoji="1" lang="ko-KR" altLang="en-US" dirty="0"/>
              <a:t> 명령어를 사용하여 최적 구현을 진행하였습니다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실제 동작 상태와는 다르지만 간편하게 보기 위해 </a:t>
            </a:r>
            <a:r>
              <a:rPr kumimoji="1" lang="en-US" altLang="ko-KR" dirty="0"/>
              <a:t>8bit</a:t>
            </a:r>
            <a:r>
              <a:rPr kumimoji="1" lang="ko-KR" altLang="en-US" dirty="0"/>
              <a:t> 상태로 </a:t>
            </a:r>
            <a:r>
              <a:rPr kumimoji="1" lang="ko-KR" altLang="en-US" dirty="0" err="1"/>
              <a:t>설명드리겠습니다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sli</a:t>
            </a:r>
            <a:r>
              <a:rPr kumimoji="1" lang="en-US" altLang="ko-KR" dirty="0"/>
              <a:t> v0, v11 #1 </a:t>
            </a:r>
            <a:r>
              <a:rPr kumimoji="1" lang="ko-KR" altLang="en-US" dirty="0"/>
              <a:t>이 실행되면 왼쪽 시프트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실행되게 되는데 이때 하나의 비트가 비어있게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비어있는 값은 목적지 레지스터에 같은 위치에 값으로 채워지게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목적지인 </a:t>
            </a:r>
            <a:r>
              <a:rPr kumimoji="1" lang="en-US" altLang="ko-KR" dirty="0"/>
              <a:t>v11 </a:t>
            </a:r>
            <a:r>
              <a:rPr kumimoji="1" lang="ko-KR" altLang="en-US" dirty="0"/>
              <a:t>레지스터가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채워져 있기 때문에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 빈자리를 채워주게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똑같은 방식으로 </a:t>
            </a:r>
            <a:r>
              <a:rPr kumimoji="1" lang="en-US" altLang="ko-KR" dirty="0"/>
              <a:t>sri v11 v0 #7 </a:t>
            </a:r>
            <a:r>
              <a:rPr kumimoji="1" lang="ko-KR" altLang="en-US" dirty="0"/>
              <a:t>가 실행되면 상위 </a:t>
            </a:r>
            <a:r>
              <a:rPr kumimoji="1" lang="en-US" altLang="ko-KR" dirty="0"/>
              <a:t>7</a:t>
            </a:r>
            <a:r>
              <a:rPr kumimoji="1" lang="ko-KR" altLang="en-US" dirty="0"/>
              <a:t>비트가 비어있는 상태가 되게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sli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실행해서 </a:t>
            </a:r>
            <a:r>
              <a:rPr kumimoji="1" lang="en-US" altLang="ko-KR" dirty="0"/>
              <a:t>v11</a:t>
            </a:r>
            <a:r>
              <a:rPr kumimoji="1" lang="ko-KR" altLang="en-US" dirty="0"/>
              <a:t>은 다음의 값으로 채워져 잇기 때문에</a:t>
            </a:r>
            <a:endParaRPr kumimoji="1" lang="en-US" altLang="ko-KR" dirty="0"/>
          </a:p>
          <a:p>
            <a:r>
              <a:rPr kumimoji="1" lang="ko-KR" altLang="en-US" dirty="0"/>
              <a:t>빈자리에 </a:t>
            </a:r>
            <a:r>
              <a:rPr kumimoji="1" lang="en-US" altLang="ko-KR" dirty="0"/>
              <a:t>000010 </a:t>
            </a:r>
            <a:r>
              <a:rPr kumimoji="1" lang="ko-KR" altLang="en-US" dirty="0"/>
              <a:t>이 채워지게 되면서</a:t>
            </a:r>
            <a:endParaRPr kumimoji="1" lang="en-US" altLang="ko-KR" dirty="0"/>
          </a:p>
          <a:p>
            <a:r>
              <a:rPr kumimoji="1" lang="en-US" altLang="ko-KR" dirty="0" err="1"/>
              <a:t>rol</a:t>
            </a:r>
            <a:r>
              <a:rPr kumimoji="1" lang="en-US" altLang="ko-KR" dirty="0"/>
              <a:t> #1</a:t>
            </a:r>
            <a:r>
              <a:rPr kumimoji="1" lang="ko-KR" altLang="en-US" dirty="0"/>
              <a:t>이 구현되게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1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마지막으로</a:t>
            </a:r>
            <a:r>
              <a:rPr kumimoji="1" lang="ko-KR" altLang="en-US" dirty="0"/>
              <a:t> 성능 평가 입니다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래퍼런스로</a:t>
            </a:r>
            <a:r>
              <a:rPr kumimoji="1" lang="ko-KR" altLang="en-US" dirty="0"/>
              <a:t> 제공된 코드와 비교하여 </a:t>
            </a:r>
            <a:r>
              <a:rPr kumimoji="1" lang="en-US" altLang="ko-KR" dirty="0"/>
              <a:t>8</a:t>
            </a:r>
            <a:r>
              <a:rPr kumimoji="1" lang="ko-KR" altLang="en-US" dirty="0" err="1"/>
              <a:t>평문과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16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병렬연산을</a:t>
            </a:r>
            <a:r>
              <a:rPr kumimoji="1" lang="ko-KR" altLang="en-US" dirty="0"/>
              <a:t> 진행하였을 때의 </a:t>
            </a:r>
            <a:r>
              <a:rPr kumimoji="1" lang="en-US" altLang="ko-KR" dirty="0" err="1"/>
              <a:t>cpb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비교하여 성능을 측정하였습니다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8</a:t>
            </a:r>
            <a:r>
              <a:rPr kumimoji="1" lang="ko-KR" altLang="en-US" dirty="0" err="1"/>
              <a:t>평문의</a:t>
            </a:r>
            <a:r>
              <a:rPr kumimoji="1" lang="ko-KR" altLang="en-US" dirty="0"/>
              <a:t> 경우 약 </a:t>
            </a:r>
            <a:r>
              <a:rPr kumimoji="1" lang="en-US" altLang="ko-KR" dirty="0"/>
              <a:t>66%</a:t>
            </a:r>
            <a:r>
              <a:rPr kumimoji="1" lang="ko-KR" altLang="en-US" dirty="0"/>
              <a:t>정도의 성능 향상을 확인 할 수 있었고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 err="1"/>
              <a:t>평문의</a:t>
            </a:r>
            <a:r>
              <a:rPr kumimoji="1" lang="ko-KR" altLang="en-US" dirty="0"/>
              <a:t> 경우 약 </a:t>
            </a:r>
            <a:r>
              <a:rPr kumimoji="1" lang="en-US" altLang="ko-KR" dirty="0"/>
              <a:t>82%</a:t>
            </a:r>
            <a:r>
              <a:rPr kumimoji="1" lang="ko-KR" altLang="en-US" dirty="0"/>
              <a:t>정도의 성능 향상을 확인 할 수 있었습니다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다만 </a:t>
            </a:r>
            <a:r>
              <a:rPr kumimoji="1" lang="en-US" altLang="ko-KR" dirty="0"/>
              <a:t>16</a:t>
            </a:r>
            <a:r>
              <a:rPr kumimoji="1" lang="ko-KR" altLang="en-US" dirty="0" err="1"/>
              <a:t>평문과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 err="1"/>
              <a:t>평문의</a:t>
            </a:r>
            <a:r>
              <a:rPr kumimoji="1" lang="ko-KR" altLang="en-US" dirty="0"/>
              <a:t> 경우 </a:t>
            </a:r>
            <a:r>
              <a:rPr kumimoji="1" lang="ko-KR" altLang="en-US" dirty="0" err="1"/>
              <a:t>동작시간만</a:t>
            </a:r>
            <a:r>
              <a:rPr kumimoji="1" lang="ko-KR" altLang="en-US" dirty="0"/>
              <a:t> 보게 되면 </a:t>
            </a:r>
            <a:r>
              <a:rPr kumimoji="1" lang="en-US" altLang="ko-KR" dirty="0"/>
              <a:t>8</a:t>
            </a:r>
            <a:r>
              <a:rPr kumimoji="1" lang="ko-KR" altLang="en-US" dirty="0" err="1"/>
              <a:t>평문이</a:t>
            </a:r>
            <a:r>
              <a:rPr kumimoji="1" lang="ko-KR" altLang="en-US" dirty="0"/>
              <a:t> 약소하게 빠르게 측정되었지만</a:t>
            </a:r>
            <a:endParaRPr kumimoji="1" lang="en-US" altLang="ko-KR" dirty="0"/>
          </a:p>
          <a:p>
            <a:r>
              <a:rPr kumimoji="1" lang="ko-KR" altLang="en-US" dirty="0"/>
              <a:t>단위 시간당 생성하는 암호문의 수가 다르기에 </a:t>
            </a:r>
            <a:r>
              <a:rPr kumimoji="1" lang="en-US" altLang="ko-KR" dirty="0" err="1"/>
              <a:t>cpb</a:t>
            </a:r>
            <a:r>
              <a:rPr kumimoji="1" lang="ko-KR" altLang="en-US" dirty="0"/>
              <a:t>에서는 차이가 약 </a:t>
            </a:r>
            <a:r>
              <a:rPr kumimoji="1" lang="en-US" altLang="ko-KR" dirty="0"/>
              <a:t>2</a:t>
            </a:r>
            <a:r>
              <a:rPr kumimoji="1" lang="ko-KR" altLang="en-US" dirty="0"/>
              <a:t>배정도 발생하였습니다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이후 연구로는 병렬 구조를 활용하여 </a:t>
            </a:r>
            <a:r>
              <a:rPr kumimoji="1" lang="en-US" altLang="ko-KR" dirty="0"/>
              <a:t>fault attack resistant </a:t>
            </a:r>
            <a:r>
              <a:rPr kumimoji="1" lang="ko-KR" altLang="en-US" dirty="0"/>
              <a:t>모델 작성을 계획할 예정입니다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3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</a:t>
            </a:r>
            <a:r>
              <a:rPr kumimoji="1" lang="ko-KR" altLang="en-US" dirty="0"/>
              <a:t> 마치도록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질문은 댓글로 진행한다고 하여 댓글 남겨주시면 답변 드리겠습니다</a:t>
            </a:r>
            <a:r>
              <a:rPr kumimoji="1" lang="en-US" altLang="ko-KR" dirty="0"/>
              <a:t>???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뺄까여</a:t>
            </a:r>
            <a:r>
              <a:rPr kumimoji="1" lang="en-US" altLang="ko-KR" dirty="0"/>
              <a:t>~?~?~?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ore-KR" altLang="en-US" dirty="0"/>
              <a:t>시청해주셔서</a:t>
            </a:r>
            <a:r>
              <a:rPr kumimoji="1" lang="ko-KR" altLang="en-US" dirty="0"/>
              <a:t> 감사합니다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9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</a:t>
            </a:r>
            <a:r>
              <a:rPr kumimoji="1" lang="ko-KR" altLang="en-US" dirty="0"/>
              <a:t> 진행은 다음과 같은 목차 순서로 진행하겠습니다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1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제안</a:t>
            </a:r>
            <a:r>
              <a:rPr kumimoji="1" lang="ko-KR" altLang="en-US" dirty="0"/>
              <a:t> 기법을 설명 드리기 전에 </a:t>
            </a:r>
            <a:r>
              <a:rPr kumimoji="1" lang="en-US" altLang="ko-KR" dirty="0"/>
              <a:t>PIPO</a:t>
            </a:r>
            <a:r>
              <a:rPr kumimoji="1" lang="ko-KR" altLang="en-US" dirty="0"/>
              <a:t>에 대해 간단하게 소개 시켜드리겠습니다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피포는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icisc20 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발표ㅛ된</a:t>
            </a:r>
            <a:r>
              <a:rPr kumimoji="1" lang="ko-KR" altLang="en-US" dirty="0"/>
              <a:t> 경량 블록 암호입니다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피포는</a:t>
            </a:r>
            <a:r>
              <a:rPr kumimoji="1" lang="ko-KR" altLang="en-US" dirty="0"/>
              <a:t> 다른 </a:t>
            </a:r>
            <a:r>
              <a:rPr kumimoji="1" lang="ko-KR" altLang="en-US" dirty="0" err="1"/>
              <a:t>블록암호에</a:t>
            </a:r>
            <a:r>
              <a:rPr kumimoji="1" lang="ko-KR" altLang="en-US" dirty="0"/>
              <a:t> 비해 비선형 연산을 적게 사용하여 구현되어 있어</a:t>
            </a:r>
            <a:endParaRPr kumimoji="1" lang="en-US" altLang="ko-KR" dirty="0"/>
          </a:p>
          <a:p>
            <a:r>
              <a:rPr kumimoji="1" lang="ko-KR" altLang="en-US" dirty="0" err="1"/>
              <a:t>경량암호의</a:t>
            </a:r>
            <a:r>
              <a:rPr kumimoji="1" lang="ko-KR" altLang="en-US" dirty="0"/>
              <a:t> 약점인 </a:t>
            </a:r>
            <a:r>
              <a:rPr kumimoji="1" lang="ko-KR" altLang="en-US" dirty="0" err="1"/>
              <a:t>부채널</a:t>
            </a:r>
            <a:r>
              <a:rPr kumimoji="1" lang="ko-KR" altLang="en-US" dirty="0"/>
              <a:t> 공격으로부터 안전한 암호로 </a:t>
            </a:r>
            <a:r>
              <a:rPr kumimoji="1" lang="ko-KR" altLang="en-US" dirty="0" err="1"/>
              <a:t>소개되어있습니다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구조는 </a:t>
            </a:r>
            <a:r>
              <a:rPr kumimoji="1" lang="ko-KR" altLang="en-US" dirty="0" err="1"/>
              <a:t>섭티튜션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퍼뮤테이션</a:t>
            </a:r>
            <a:r>
              <a:rPr kumimoji="1" lang="ko-KR" altLang="en-US" dirty="0"/>
              <a:t> 을 진행하는 </a:t>
            </a:r>
            <a:r>
              <a:rPr kumimoji="1" lang="en-US" altLang="ko-KR" dirty="0" err="1"/>
              <a:t>spn</a:t>
            </a:r>
            <a:r>
              <a:rPr kumimoji="1" lang="ko-KR" altLang="en-US" dirty="0"/>
              <a:t> 구조를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29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PIPO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블록길이는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64</a:t>
            </a:r>
            <a:r>
              <a:rPr kumimoji="1" lang="ko-KR" altLang="en-US" dirty="0"/>
              <a:t>비트로 고정되어 있고</a:t>
            </a:r>
            <a:endParaRPr kumimoji="1" lang="en-US" altLang="ko-KR" dirty="0"/>
          </a:p>
          <a:p>
            <a:r>
              <a:rPr kumimoji="1" lang="ko-KR" altLang="en-US" dirty="0"/>
              <a:t>키의 길이는 </a:t>
            </a:r>
            <a:r>
              <a:rPr kumimoji="1" lang="en-US" altLang="ko-KR" dirty="0"/>
              <a:t>128</a:t>
            </a:r>
            <a:r>
              <a:rPr kumimoji="1" lang="ko-KR" altLang="en-US" dirty="0"/>
              <a:t>비트와 </a:t>
            </a:r>
            <a:r>
              <a:rPr kumimoji="1" lang="en-US" altLang="ko-KR" dirty="0"/>
              <a:t>256</a:t>
            </a:r>
            <a:r>
              <a:rPr kumimoji="1" lang="ko-KR" altLang="en-US" dirty="0"/>
              <a:t>비트 두가지를 지원합니다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키의 길이에 따라 각각 </a:t>
            </a:r>
            <a:r>
              <a:rPr kumimoji="1" lang="en-US" altLang="ko-KR" dirty="0"/>
              <a:t>13</a:t>
            </a:r>
            <a:r>
              <a:rPr kumimoji="1" lang="ko-KR" altLang="en-US" dirty="0"/>
              <a:t>라운드와 </a:t>
            </a:r>
            <a:r>
              <a:rPr kumimoji="1" lang="en-US" altLang="ko-KR" dirty="0"/>
              <a:t>17</a:t>
            </a:r>
            <a:r>
              <a:rPr kumimoji="1" lang="ko-KR" altLang="en-US" dirty="0"/>
              <a:t>라운드를 돌며</a:t>
            </a:r>
            <a:endParaRPr kumimoji="1" lang="en-US" altLang="ko-KR" dirty="0"/>
          </a:p>
          <a:p>
            <a:r>
              <a:rPr kumimoji="1" lang="ko-Kore-KR" altLang="en-US" dirty="0"/>
              <a:t>라운드키의</a:t>
            </a:r>
            <a:r>
              <a:rPr kumimoji="1" lang="ko-KR" altLang="en-US" dirty="0"/>
              <a:t> 생성은 오른쪽과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128</a:t>
            </a:r>
            <a:r>
              <a:rPr kumimoji="1" lang="ko-KR" altLang="en-US" dirty="0"/>
              <a:t>비트 </a:t>
            </a:r>
            <a:r>
              <a:rPr kumimoji="1" lang="ko-KR" altLang="en-US" dirty="0" err="1"/>
              <a:t>키길이를</a:t>
            </a:r>
            <a:r>
              <a:rPr kumimoji="1" lang="ko-KR" altLang="en-US" dirty="0"/>
              <a:t> 기준으로 </a:t>
            </a:r>
            <a:endParaRPr kumimoji="1" lang="en-US" altLang="ko-KR" dirty="0"/>
          </a:p>
          <a:p>
            <a:r>
              <a:rPr kumimoji="1" lang="ko-KR" altLang="en-US" dirty="0"/>
              <a:t>마스터키를 반으로 나누어 앞 </a:t>
            </a:r>
            <a:r>
              <a:rPr kumimoji="1" lang="en-US" altLang="ko-KR" dirty="0"/>
              <a:t>64-bit </a:t>
            </a:r>
            <a:r>
              <a:rPr kumimoji="1" lang="ko-KR" altLang="en-US" dirty="0"/>
              <a:t>뒤 </a:t>
            </a:r>
            <a:r>
              <a:rPr kumimoji="1" lang="en-US" altLang="ko-KR" dirty="0"/>
              <a:t>64-bit 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번갈아 가며 사용하게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뒤 </a:t>
            </a:r>
            <a:r>
              <a:rPr kumimoji="1" lang="en-US" altLang="ko-KR" dirty="0"/>
              <a:t>64-bit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먼저 사용하는 것을 주의하여야 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5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PIPO</a:t>
            </a:r>
            <a:r>
              <a:rPr kumimoji="1" lang="ko-KR" altLang="en-US" dirty="0"/>
              <a:t>의 전체적인 암호화 과정은 다음과 같고</a:t>
            </a:r>
            <a:endParaRPr kumimoji="1" lang="en-US" altLang="ko-KR" dirty="0"/>
          </a:p>
          <a:p>
            <a:r>
              <a:rPr kumimoji="1" lang="ko-KR" altLang="en-US" dirty="0"/>
              <a:t>암호화가 진행되는 동안 데이터의 구조는 다음과 같은 형태로 암호화가 진행됩니다</a:t>
            </a:r>
            <a:r>
              <a:rPr kumimoji="1" lang="en-US" altLang="ko-KR" dirty="0"/>
              <a:t>..</a:t>
            </a:r>
          </a:p>
          <a:p>
            <a:r>
              <a:rPr kumimoji="1" lang="en-US" altLang="ko-Kore-KR" dirty="0"/>
              <a:t>s</a:t>
            </a:r>
            <a:r>
              <a:rPr kumimoji="1" lang="ko-KR" altLang="en-US" dirty="0"/>
              <a:t>레이어에서는 효율적인 </a:t>
            </a:r>
            <a:r>
              <a:rPr kumimoji="1" lang="ko-KR" altLang="en-US" dirty="0" err="1"/>
              <a:t>비트슬라이싱</a:t>
            </a:r>
            <a:r>
              <a:rPr kumimoji="1" lang="ko-KR" altLang="en-US" dirty="0"/>
              <a:t> 구현을 제공하는 경량 </a:t>
            </a:r>
            <a:r>
              <a:rPr kumimoji="1" lang="en-US" altLang="ko-KR" dirty="0"/>
              <a:t>s-box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조합한 </a:t>
            </a:r>
            <a:r>
              <a:rPr kumimoji="1" lang="en-US" altLang="ko-KR" dirty="0"/>
              <a:t>unbalanced-bridge</a:t>
            </a:r>
            <a:r>
              <a:rPr kumimoji="1" lang="ko-KR" altLang="en-US" dirty="0"/>
              <a:t> 구조로 </a:t>
            </a:r>
            <a:r>
              <a:rPr kumimoji="1" lang="ko-KR" altLang="en-US" dirty="0" err="1"/>
              <a:t>구현되어있고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r</a:t>
            </a:r>
            <a:r>
              <a:rPr kumimoji="1" lang="ko-KR" altLang="en-US" dirty="0"/>
              <a:t>레이어는 다음과 같은 로테이션 연산을 통해 구현됩니다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9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본 논문에서 대상으로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프로세서는 </a:t>
            </a:r>
            <a:r>
              <a:rPr kumimoji="1" lang="en-US" altLang="ko-KR" dirty="0"/>
              <a:t>arm </a:t>
            </a:r>
            <a:r>
              <a:rPr kumimoji="1" lang="ko-KR" altLang="en-US" dirty="0"/>
              <a:t>프로세서 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고성능을 자랑하는 경량 프로세서로 최신 </a:t>
            </a:r>
            <a:r>
              <a:rPr kumimoji="1" lang="ko-KR" altLang="en-US" dirty="0" err="1"/>
              <a:t>프로세서중</a:t>
            </a:r>
            <a:r>
              <a:rPr kumimoji="1" lang="ko-KR" altLang="en-US" dirty="0"/>
              <a:t> 하나인</a:t>
            </a:r>
            <a:r>
              <a:rPr kumimoji="1" lang="en-US" altLang="ko-KR" dirty="0"/>
              <a:t> armv8-a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32</a:t>
            </a:r>
            <a:r>
              <a:rPr kumimoji="1" lang="ko-KR" altLang="en-US" dirty="0"/>
              <a:t>비트와 </a:t>
            </a:r>
            <a:r>
              <a:rPr kumimoji="1" lang="en-US" altLang="ko-KR" dirty="0"/>
              <a:t>64</a:t>
            </a:r>
            <a:r>
              <a:rPr kumimoji="1" lang="ko-KR" altLang="en-US" dirty="0"/>
              <a:t>비트 두 종류로 나뉘는데</a:t>
            </a:r>
            <a:endParaRPr kumimoji="1" lang="en-US" altLang="ko-KR" dirty="0"/>
          </a:p>
          <a:p>
            <a:r>
              <a:rPr kumimoji="1" lang="ko-KR" altLang="en-US" dirty="0"/>
              <a:t>그중 </a:t>
            </a:r>
            <a:r>
              <a:rPr kumimoji="1" lang="en-US" altLang="ko-KR" dirty="0"/>
              <a:t>64-</a:t>
            </a:r>
            <a:r>
              <a:rPr kumimoji="1" lang="ko-KR" altLang="en-US" dirty="0"/>
              <a:t>비트 </a:t>
            </a:r>
            <a:r>
              <a:rPr kumimoji="1" lang="en-US" altLang="ko-KR" dirty="0"/>
              <a:t>aarch64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대상으로 진행하였습니다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aarch64</a:t>
            </a:r>
            <a:r>
              <a:rPr kumimoji="1" lang="ko-KR" altLang="en-US" dirty="0"/>
              <a:t>는 스칼라 레지스터와 벡터 레지스터 각각 </a:t>
            </a:r>
            <a:r>
              <a:rPr kumimoji="1" lang="en-US" altLang="ko-KR" dirty="0"/>
              <a:t>32</a:t>
            </a:r>
            <a:r>
              <a:rPr kumimoji="1" lang="ko-KR" altLang="en-US" dirty="0"/>
              <a:t>개의 레지스터를 가지고 그중 벡터 레지스터를 활용하여 </a:t>
            </a:r>
            <a:r>
              <a:rPr kumimoji="1" lang="ko-KR" altLang="en-US" dirty="0" err="1"/>
              <a:t>병렬처리에</a:t>
            </a:r>
            <a:r>
              <a:rPr kumimoji="1" lang="ko-KR" altLang="en-US" dirty="0"/>
              <a:t> 사용 하였습니다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사용</a:t>
            </a:r>
            <a:r>
              <a:rPr kumimoji="1" lang="ko-KR" altLang="en-US" dirty="0"/>
              <a:t> 기기는 </a:t>
            </a:r>
            <a:r>
              <a:rPr kumimoji="1" lang="en-US" altLang="ko-KR" dirty="0" err="1"/>
              <a:t>ipad</a:t>
            </a:r>
            <a:r>
              <a:rPr kumimoji="1" lang="en-US" altLang="ko-KR" dirty="0"/>
              <a:t> pro 2</a:t>
            </a:r>
            <a:r>
              <a:rPr kumimoji="1" lang="ko-KR" altLang="en-US" dirty="0"/>
              <a:t>세대를 사용하여 </a:t>
            </a:r>
            <a:r>
              <a:rPr kumimoji="1" lang="en-US" altLang="ko-KR" dirty="0" err="1"/>
              <a:t>xcode</a:t>
            </a:r>
            <a:r>
              <a:rPr kumimoji="1" lang="ko-KR" altLang="en-US" dirty="0"/>
              <a:t>에서 구현을 진행하였습니다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0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본</a:t>
            </a:r>
            <a:r>
              <a:rPr kumimoji="1" lang="ko-KR" altLang="en-US" dirty="0"/>
              <a:t> 논문에서 제안하는 기법은 </a:t>
            </a:r>
            <a:r>
              <a:rPr kumimoji="1" lang="en-US" altLang="ko-KR" dirty="0"/>
              <a:t>PIPO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slayer 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Rlayer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통과하기 전에 </a:t>
            </a:r>
            <a:r>
              <a:rPr kumimoji="1" lang="ko-KR" altLang="en-US" dirty="0" err="1"/>
              <a:t>병렬연산을</a:t>
            </a:r>
            <a:r>
              <a:rPr kumimoji="1" lang="ko-KR" altLang="en-US" dirty="0"/>
              <a:t> 위해 레지스터 내부를 정렬하는 기법입니다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PIPO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평문을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비트 단위로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 블록에 저장하여 연산을 진행하게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하나의 벡터 레지스터는 최대 </a:t>
            </a:r>
            <a:r>
              <a:rPr kumimoji="1" lang="en-US" altLang="ko-KR" dirty="0"/>
              <a:t>128</a:t>
            </a:r>
            <a:r>
              <a:rPr kumimoji="1" lang="ko-KR" altLang="en-US" dirty="0"/>
              <a:t>비트를 저장 할 수 있기 때문에</a:t>
            </a:r>
            <a:endParaRPr kumimoji="1" lang="en-US" altLang="ko-KR" dirty="0"/>
          </a:p>
          <a:p>
            <a:r>
              <a:rPr kumimoji="1" lang="ko-KR" altLang="en-US" dirty="0"/>
              <a:t>최대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블록을 저장 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평문을</a:t>
            </a:r>
            <a:r>
              <a:rPr kumimoji="1" lang="ko-KR" altLang="en-US" dirty="0"/>
              <a:t> 저장 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여러 </a:t>
            </a:r>
            <a:r>
              <a:rPr kumimoji="1" lang="ko-KR" altLang="en-US" dirty="0" err="1"/>
              <a:t>평문이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있을때</a:t>
            </a:r>
            <a:r>
              <a:rPr kumimoji="1" lang="ko-KR" altLang="en-US" dirty="0"/>
              <a:t> 같은 인덱스는 같은 연산을 진행하기 때문에</a:t>
            </a:r>
            <a:endParaRPr kumimoji="1" lang="en-US" altLang="ko-KR" dirty="0"/>
          </a:p>
          <a:p>
            <a:r>
              <a:rPr kumimoji="1" lang="ko-KR" altLang="en-US" dirty="0"/>
              <a:t>하나의 레지스터에 같은 인덱스 값들을 모아주는 내부 정렬을 진행하고</a:t>
            </a:r>
            <a:endParaRPr kumimoji="1" lang="en-US" altLang="ko-KR" dirty="0"/>
          </a:p>
          <a:p>
            <a:r>
              <a:rPr kumimoji="1" lang="ko-KR" altLang="en-US" dirty="0" err="1"/>
              <a:t>에드라운드</a:t>
            </a:r>
            <a:r>
              <a:rPr kumimoji="1" lang="ko-KR" altLang="en-US" dirty="0"/>
              <a:t> 전에 다시 원래의 레지스터로 옮겨주는 작업을 추가하였습니다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6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정렬을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하기위해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uzp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trn</a:t>
            </a:r>
            <a:r>
              <a:rPr kumimoji="1" lang="en-US" altLang="ko-KR" dirty="0"/>
              <a:t> zip </a:t>
            </a:r>
            <a:r>
              <a:rPr kumimoji="1" lang="ko-KR" altLang="en-US" dirty="0"/>
              <a:t>명령어를 </a:t>
            </a:r>
            <a:r>
              <a:rPr kumimoji="1" lang="ko-KR" altLang="en-US" dirty="0" err="1"/>
              <a:t>사용하였꼬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각각의 명령어는 정해진 규칙대로 레지스터 값을 다른 레지스터로 이동하는 명령을 수행합니다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명령어를 활용하여 모든 블록의 같은 인덱스가 하나의 레지스터에 정렬될 때까지 진행합니다 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하나의 벡터 레지스터는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블록을 저장 할 수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명령어를 사용하게 되면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블록이 전부 이동을 하게 되는데</a:t>
            </a:r>
            <a:endParaRPr kumimoji="1" lang="en-US" altLang="ko-KR" dirty="0"/>
          </a:p>
          <a:p>
            <a:r>
              <a:rPr kumimoji="1" lang="en-US" altLang="ko-KR" dirty="0"/>
              <a:t>8</a:t>
            </a:r>
            <a:r>
              <a:rPr kumimoji="1" lang="ko-KR" altLang="en-US" dirty="0" err="1"/>
              <a:t>평문의</a:t>
            </a:r>
            <a:r>
              <a:rPr kumimoji="1" lang="ko-KR" altLang="en-US" dirty="0"/>
              <a:t> 경우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블록만 사용하기 때문에 사용하지 않는 나머지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 블록은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처리됩니다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8</a:t>
            </a:r>
            <a:r>
              <a:rPr kumimoji="1" lang="ko-KR" altLang="en-US" dirty="0" err="1"/>
              <a:t>평문이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16</a:t>
            </a:r>
            <a:r>
              <a:rPr kumimoji="1" lang="ko-KR" altLang="en-US" dirty="0"/>
              <a:t>평문보다 수가 적으므로 정렬 속도가 다소 빠름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9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그림을 통해 설명 드리면 다음과 같습니다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오른쪽은 구현된 코드입니다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ore-KR" altLang="en-US" dirty="0"/>
              <a:t>해당</a:t>
            </a:r>
            <a:r>
              <a:rPr kumimoji="1" lang="ko-KR" altLang="en-US" dirty="0"/>
              <a:t> 명령어를 실행하게 되면</a:t>
            </a:r>
            <a:endParaRPr kumimoji="1" lang="en-US" altLang="ko-KR" dirty="0"/>
          </a:p>
          <a:p>
            <a:r>
              <a:rPr kumimoji="1" lang="en-US" altLang="ko-KR" dirty="0"/>
              <a:t>4s </a:t>
            </a:r>
            <a:r>
              <a:rPr kumimoji="1" lang="ko-KR" altLang="en-US" dirty="0" err="1"/>
              <a:t>어랜지먼트</a:t>
            </a:r>
            <a:r>
              <a:rPr kumimoji="1" lang="en-US" altLang="ko-KR" dirty="0"/>
              <a:t>???</a:t>
            </a:r>
            <a:r>
              <a:rPr kumimoji="1" lang="ko-KR" altLang="en-US" dirty="0"/>
              <a:t> 이기 때문에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블록씩</a:t>
            </a:r>
            <a:r>
              <a:rPr kumimoji="1" lang="ko-KR" altLang="en-US" dirty="0"/>
              <a:t> 이동을 하게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v0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4</a:t>
            </a:r>
            <a:r>
              <a:rPr kumimoji="1" lang="ko-KR" altLang="en-US" dirty="0"/>
              <a:t>블록이 </a:t>
            </a:r>
            <a:r>
              <a:rPr kumimoji="1" lang="en-US" altLang="ko-KR" dirty="0"/>
              <a:t>v8</a:t>
            </a:r>
            <a:r>
              <a:rPr kumimoji="1" lang="ko-KR" altLang="en-US" dirty="0"/>
              <a:t>로 먼저 옮겨지고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v1</a:t>
            </a:r>
            <a:r>
              <a:rPr kumimoji="1" lang="ko-KR" altLang="en-US" dirty="0"/>
              <a:t>에서도 </a:t>
            </a:r>
            <a:r>
              <a:rPr kumimoji="1" lang="en-US" altLang="ko-KR" dirty="0"/>
              <a:t>4</a:t>
            </a:r>
            <a:r>
              <a:rPr kumimoji="1" lang="ko-KR" altLang="en-US" dirty="0"/>
              <a:t>블록이 </a:t>
            </a:r>
            <a:r>
              <a:rPr kumimoji="1" lang="en-US" altLang="ko-KR" dirty="0"/>
              <a:t>v8</a:t>
            </a:r>
            <a:r>
              <a:rPr kumimoji="1" lang="ko-KR" altLang="en-US" dirty="0"/>
              <a:t>로 이동하고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그다음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개가 이동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그다음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개가 이동하는 씩으로 진행됩니다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UZP2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uzp1</a:t>
            </a:r>
            <a:r>
              <a:rPr kumimoji="1" lang="ko-KR" altLang="en-US" dirty="0"/>
              <a:t>과 똑같이 동작하지만 </a:t>
            </a:r>
            <a:r>
              <a:rPr kumimoji="1" lang="ko-KR" altLang="en-US" dirty="0" err="1"/>
              <a:t>짝수번째가</a:t>
            </a:r>
            <a:r>
              <a:rPr kumimoji="1" lang="ko-KR" altLang="en-US" dirty="0"/>
              <a:t> 이동하게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4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650076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650076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565917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565917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485098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485098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4400939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4400939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64-bit ARM</a:t>
            </a:r>
            <a:r>
              <a:rPr lang="ko-KR" altLang="en-US" dirty="0"/>
              <a:t> 프로세서상에서의 경량 </a:t>
            </a:r>
            <a:r>
              <a:rPr lang="ko-KR" altLang="en-US" dirty="0" err="1"/>
              <a:t>블록암호</a:t>
            </a:r>
            <a:r>
              <a:rPr lang="ko-KR" altLang="en-US" dirty="0"/>
              <a:t> </a:t>
            </a:r>
            <a:r>
              <a:rPr lang="en-US" altLang="ko-KR" dirty="0"/>
              <a:t>PIPO</a:t>
            </a:r>
            <a:r>
              <a:rPr lang="ko-KR" altLang="en-US" dirty="0"/>
              <a:t> 병렬 최적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</a:t>
            </a:r>
            <a:br>
              <a:rPr lang="en-US" altLang="ko-KR" dirty="0"/>
            </a:br>
            <a:r>
              <a:rPr lang="ko-KR" altLang="en-US" dirty="0"/>
              <a:t>한성대학교 엄시우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제안 기법 </a:t>
            </a:r>
            <a:r>
              <a:rPr lang="en-US" altLang="ko-KR" dirty="0"/>
              <a:t>(</a:t>
            </a:r>
            <a:r>
              <a:rPr lang="ko-KR" altLang="en-US" dirty="0"/>
              <a:t>레지스터 내부 정렬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A3DEA-1592-5541-A7A9-6FEA37A4D9CF}"/>
              </a:ext>
            </a:extLst>
          </p:cNvPr>
          <p:cNvSpPr txBox="1"/>
          <p:nvPr/>
        </p:nvSpPr>
        <p:spPr>
          <a:xfrm>
            <a:off x="276940" y="2174256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UZP1.4s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598F95-AB24-AB42-BF8A-C584EC5C7C9F}"/>
              </a:ext>
            </a:extLst>
          </p:cNvPr>
          <p:cNvSpPr/>
          <p:nvPr/>
        </p:nvSpPr>
        <p:spPr>
          <a:xfrm>
            <a:off x="1714236" y="1367405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4DDB8F-5A53-684F-8C55-7D95D7B29E41}"/>
              </a:ext>
            </a:extLst>
          </p:cNvPr>
          <p:cNvSpPr/>
          <p:nvPr/>
        </p:nvSpPr>
        <p:spPr>
          <a:xfrm>
            <a:off x="2001391" y="1367405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89BE59-6B5B-B644-94EC-D1C6B5FAC14A}"/>
              </a:ext>
            </a:extLst>
          </p:cNvPr>
          <p:cNvSpPr/>
          <p:nvPr/>
        </p:nvSpPr>
        <p:spPr>
          <a:xfrm>
            <a:off x="2287224" y="1367405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4F4D5-2F21-B048-A627-619D844D9A54}"/>
              </a:ext>
            </a:extLst>
          </p:cNvPr>
          <p:cNvSpPr/>
          <p:nvPr/>
        </p:nvSpPr>
        <p:spPr>
          <a:xfrm>
            <a:off x="2573056" y="1367405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C06CCF-D8D1-0D42-AF6F-2FA85A07D3EB}"/>
              </a:ext>
            </a:extLst>
          </p:cNvPr>
          <p:cNvSpPr/>
          <p:nvPr/>
        </p:nvSpPr>
        <p:spPr>
          <a:xfrm>
            <a:off x="2858888" y="1367405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E686F0-89F4-F44C-8ACA-75CB070C9C98}"/>
              </a:ext>
            </a:extLst>
          </p:cNvPr>
          <p:cNvSpPr/>
          <p:nvPr/>
        </p:nvSpPr>
        <p:spPr>
          <a:xfrm>
            <a:off x="3144720" y="1367405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BEBF6A-1EBB-3745-A1FC-6E286D719F54}"/>
              </a:ext>
            </a:extLst>
          </p:cNvPr>
          <p:cNvSpPr/>
          <p:nvPr/>
        </p:nvSpPr>
        <p:spPr>
          <a:xfrm>
            <a:off x="3430553" y="1367405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67D046-8E3C-CF47-B9D4-09D850547E59}"/>
              </a:ext>
            </a:extLst>
          </p:cNvPr>
          <p:cNvSpPr/>
          <p:nvPr/>
        </p:nvSpPr>
        <p:spPr>
          <a:xfrm>
            <a:off x="3716385" y="1367405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A2E8C2-ED1D-4E4B-870E-380DDBACA8D5}"/>
              </a:ext>
            </a:extLst>
          </p:cNvPr>
          <p:cNvSpPr/>
          <p:nvPr/>
        </p:nvSpPr>
        <p:spPr>
          <a:xfrm>
            <a:off x="4201633" y="1367405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6D784-1D56-B844-A88E-46A137B86567}"/>
              </a:ext>
            </a:extLst>
          </p:cNvPr>
          <p:cNvSpPr/>
          <p:nvPr/>
        </p:nvSpPr>
        <p:spPr>
          <a:xfrm>
            <a:off x="4488788" y="1367405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DB79FF-6522-7243-AC9D-B58B6DF7B5EB}"/>
              </a:ext>
            </a:extLst>
          </p:cNvPr>
          <p:cNvSpPr/>
          <p:nvPr/>
        </p:nvSpPr>
        <p:spPr>
          <a:xfrm>
            <a:off x="4774621" y="1367405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5C4219-0F42-EE48-B801-3F0AD358D91C}"/>
              </a:ext>
            </a:extLst>
          </p:cNvPr>
          <p:cNvSpPr/>
          <p:nvPr/>
        </p:nvSpPr>
        <p:spPr>
          <a:xfrm>
            <a:off x="5060453" y="1367405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989303-1C03-0746-B2F7-9F3B2A631494}"/>
              </a:ext>
            </a:extLst>
          </p:cNvPr>
          <p:cNvSpPr/>
          <p:nvPr/>
        </p:nvSpPr>
        <p:spPr>
          <a:xfrm>
            <a:off x="5346285" y="1367405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1A5429-AB06-3146-B735-CAEDAD9B01AD}"/>
              </a:ext>
            </a:extLst>
          </p:cNvPr>
          <p:cNvSpPr/>
          <p:nvPr/>
        </p:nvSpPr>
        <p:spPr>
          <a:xfrm>
            <a:off x="5632117" y="1367405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C00411-F192-9144-BC46-B9AF8B27A951}"/>
              </a:ext>
            </a:extLst>
          </p:cNvPr>
          <p:cNvSpPr/>
          <p:nvPr/>
        </p:nvSpPr>
        <p:spPr>
          <a:xfrm>
            <a:off x="5917950" y="1367405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668FCC-D859-4F46-846A-9787B08FFA70}"/>
              </a:ext>
            </a:extLst>
          </p:cNvPr>
          <p:cNvSpPr/>
          <p:nvPr/>
        </p:nvSpPr>
        <p:spPr>
          <a:xfrm>
            <a:off x="6203782" y="1367405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B7A556-F9D6-3C4D-B30C-1321FBBCD6A9}"/>
              </a:ext>
            </a:extLst>
          </p:cNvPr>
          <p:cNvSpPr/>
          <p:nvPr/>
        </p:nvSpPr>
        <p:spPr>
          <a:xfrm>
            <a:off x="1714236" y="1733311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F04810-8586-514E-9FAA-2DD6D0D67ECE}"/>
              </a:ext>
            </a:extLst>
          </p:cNvPr>
          <p:cNvSpPr/>
          <p:nvPr/>
        </p:nvSpPr>
        <p:spPr>
          <a:xfrm>
            <a:off x="2001391" y="1733311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582C87-3A9D-1D46-8266-C855726F9E1F}"/>
              </a:ext>
            </a:extLst>
          </p:cNvPr>
          <p:cNvSpPr/>
          <p:nvPr/>
        </p:nvSpPr>
        <p:spPr>
          <a:xfrm>
            <a:off x="2287224" y="1733311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26D0C0-2533-544D-BA46-2612C7D0073C}"/>
              </a:ext>
            </a:extLst>
          </p:cNvPr>
          <p:cNvSpPr/>
          <p:nvPr/>
        </p:nvSpPr>
        <p:spPr>
          <a:xfrm>
            <a:off x="2573056" y="1733311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7F2492-024C-8E4E-8806-8B0632C75953}"/>
              </a:ext>
            </a:extLst>
          </p:cNvPr>
          <p:cNvSpPr/>
          <p:nvPr/>
        </p:nvSpPr>
        <p:spPr>
          <a:xfrm>
            <a:off x="2858888" y="1733311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A6A9ED-751E-6949-813F-869E1FC81CE4}"/>
              </a:ext>
            </a:extLst>
          </p:cNvPr>
          <p:cNvSpPr/>
          <p:nvPr/>
        </p:nvSpPr>
        <p:spPr>
          <a:xfrm>
            <a:off x="3144720" y="1733311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A0C0F7-BCFA-DF46-A6D8-AA64D8E94A9C}"/>
              </a:ext>
            </a:extLst>
          </p:cNvPr>
          <p:cNvSpPr/>
          <p:nvPr/>
        </p:nvSpPr>
        <p:spPr>
          <a:xfrm>
            <a:off x="3430553" y="1733311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956498-D1B1-3F43-A464-1C6355912C0D}"/>
              </a:ext>
            </a:extLst>
          </p:cNvPr>
          <p:cNvSpPr/>
          <p:nvPr/>
        </p:nvSpPr>
        <p:spPr>
          <a:xfrm>
            <a:off x="3716385" y="1733311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6650860-B03F-BB44-875A-4BF97401EB26}"/>
              </a:ext>
            </a:extLst>
          </p:cNvPr>
          <p:cNvSpPr/>
          <p:nvPr/>
        </p:nvSpPr>
        <p:spPr>
          <a:xfrm>
            <a:off x="4201633" y="1733311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CF25CA-156A-DF4B-B0B1-4C3508BABD87}"/>
              </a:ext>
            </a:extLst>
          </p:cNvPr>
          <p:cNvSpPr/>
          <p:nvPr/>
        </p:nvSpPr>
        <p:spPr>
          <a:xfrm>
            <a:off x="4488788" y="1733311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B95DD5-C128-4543-A8C0-81B3174F9BFB}"/>
              </a:ext>
            </a:extLst>
          </p:cNvPr>
          <p:cNvSpPr/>
          <p:nvPr/>
        </p:nvSpPr>
        <p:spPr>
          <a:xfrm>
            <a:off x="4774621" y="1733311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FEB47C-346D-8346-A6ED-576FF5A9BA14}"/>
              </a:ext>
            </a:extLst>
          </p:cNvPr>
          <p:cNvSpPr/>
          <p:nvPr/>
        </p:nvSpPr>
        <p:spPr>
          <a:xfrm>
            <a:off x="5060453" y="1733311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87E4586-571A-DB4E-BA46-D6B11B807106}"/>
              </a:ext>
            </a:extLst>
          </p:cNvPr>
          <p:cNvSpPr/>
          <p:nvPr/>
        </p:nvSpPr>
        <p:spPr>
          <a:xfrm>
            <a:off x="5346285" y="1733311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91D73BD-F21C-8243-8C45-B95DDA0C89B4}"/>
              </a:ext>
            </a:extLst>
          </p:cNvPr>
          <p:cNvSpPr/>
          <p:nvPr/>
        </p:nvSpPr>
        <p:spPr>
          <a:xfrm>
            <a:off x="5632117" y="1733311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874DAE-B626-5545-BA54-F47639469EAD}"/>
              </a:ext>
            </a:extLst>
          </p:cNvPr>
          <p:cNvSpPr/>
          <p:nvPr/>
        </p:nvSpPr>
        <p:spPr>
          <a:xfrm>
            <a:off x="5917950" y="1733311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8312C4-B93A-C940-9FD4-828ACA140648}"/>
              </a:ext>
            </a:extLst>
          </p:cNvPr>
          <p:cNvSpPr/>
          <p:nvPr/>
        </p:nvSpPr>
        <p:spPr>
          <a:xfrm>
            <a:off x="6203782" y="1733311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AF1F6-2A8F-A242-A974-C68EFF473DE6}"/>
              </a:ext>
            </a:extLst>
          </p:cNvPr>
          <p:cNvSpPr/>
          <p:nvPr/>
        </p:nvSpPr>
        <p:spPr>
          <a:xfrm>
            <a:off x="1714236" y="2336086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C5DC81-BE45-3045-A09C-6957E8BF7762}"/>
              </a:ext>
            </a:extLst>
          </p:cNvPr>
          <p:cNvSpPr/>
          <p:nvPr/>
        </p:nvSpPr>
        <p:spPr>
          <a:xfrm>
            <a:off x="2001391" y="2336086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7AE1BDB-3C67-8C4A-B55A-686C812A46C5}"/>
              </a:ext>
            </a:extLst>
          </p:cNvPr>
          <p:cNvSpPr/>
          <p:nvPr/>
        </p:nvSpPr>
        <p:spPr>
          <a:xfrm>
            <a:off x="2287224" y="2336086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A865EB-47BE-2446-B26C-444DAADEF008}"/>
              </a:ext>
            </a:extLst>
          </p:cNvPr>
          <p:cNvSpPr/>
          <p:nvPr/>
        </p:nvSpPr>
        <p:spPr>
          <a:xfrm>
            <a:off x="2573056" y="2336086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84AEA2C-4BD9-7C42-BAD5-97E102219318}"/>
              </a:ext>
            </a:extLst>
          </p:cNvPr>
          <p:cNvSpPr/>
          <p:nvPr/>
        </p:nvSpPr>
        <p:spPr>
          <a:xfrm>
            <a:off x="2858888" y="2336086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103E3A-88A5-BF4A-BC9C-084ECBEFF47C}"/>
              </a:ext>
            </a:extLst>
          </p:cNvPr>
          <p:cNvSpPr/>
          <p:nvPr/>
        </p:nvSpPr>
        <p:spPr>
          <a:xfrm>
            <a:off x="3144720" y="2336086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C8B34A-6C45-3744-861D-C3664E555215}"/>
              </a:ext>
            </a:extLst>
          </p:cNvPr>
          <p:cNvSpPr/>
          <p:nvPr/>
        </p:nvSpPr>
        <p:spPr>
          <a:xfrm>
            <a:off x="3430553" y="2336086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54024D-98B5-A747-9FBC-3E6A62FA650C}"/>
              </a:ext>
            </a:extLst>
          </p:cNvPr>
          <p:cNvSpPr/>
          <p:nvPr/>
        </p:nvSpPr>
        <p:spPr>
          <a:xfrm>
            <a:off x="3716385" y="2336086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BB691B-EF83-554F-8554-CC41FB6B1208}"/>
              </a:ext>
            </a:extLst>
          </p:cNvPr>
          <p:cNvSpPr/>
          <p:nvPr/>
        </p:nvSpPr>
        <p:spPr>
          <a:xfrm>
            <a:off x="4200882" y="2336086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3F728C-BC89-3047-85EA-11482CA3A513}"/>
              </a:ext>
            </a:extLst>
          </p:cNvPr>
          <p:cNvSpPr/>
          <p:nvPr/>
        </p:nvSpPr>
        <p:spPr>
          <a:xfrm>
            <a:off x="4488037" y="2336086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CC69D75-168A-A343-BD99-99AE63CF44D7}"/>
              </a:ext>
            </a:extLst>
          </p:cNvPr>
          <p:cNvSpPr/>
          <p:nvPr/>
        </p:nvSpPr>
        <p:spPr>
          <a:xfrm>
            <a:off x="4773869" y="2336086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4E25E0-D818-5F4E-9CB2-72DD7CA4F92C}"/>
              </a:ext>
            </a:extLst>
          </p:cNvPr>
          <p:cNvSpPr/>
          <p:nvPr/>
        </p:nvSpPr>
        <p:spPr>
          <a:xfrm>
            <a:off x="5059702" y="2336086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E7094-A00B-354C-B3C7-79C1D3D2EAD0}"/>
              </a:ext>
            </a:extLst>
          </p:cNvPr>
          <p:cNvSpPr/>
          <p:nvPr/>
        </p:nvSpPr>
        <p:spPr>
          <a:xfrm>
            <a:off x="5345534" y="2336086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CDC78A-BB7F-554A-9D20-7A1FCBCD10EB}"/>
              </a:ext>
            </a:extLst>
          </p:cNvPr>
          <p:cNvSpPr/>
          <p:nvPr/>
        </p:nvSpPr>
        <p:spPr>
          <a:xfrm>
            <a:off x="5631366" y="2336086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C6C25A-E715-B445-9E74-1DF219AE48CA}"/>
              </a:ext>
            </a:extLst>
          </p:cNvPr>
          <p:cNvSpPr/>
          <p:nvPr/>
        </p:nvSpPr>
        <p:spPr>
          <a:xfrm>
            <a:off x="5917199" y="2336086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51C0B1E-C2F5-D448-A77F-1B84B663D5CA}"/>
              </a:ext>
            </a:extLst>
          </p:cNvPr>
          <p:cNvSpPr/>
          <p:nvPr/>
        </p:nvSpPr>
        <p:spPr>
          <a:xfrm>
            <a:off x="6203031" y="2336086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BD69C61-24E1-4E4C-83DE-242CB6038EEA}"/>
              </a:ext>
            </a:extLst>
          </p:cNvPr>
          <p:cNvSpPr/>
          <p:nvPr/>
        </p:nvSpPr>
        <p:spPr>
          <a:xfrm>
            <a:off x="1711171" y="2705176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E7BE84-D98F-3D4E-98AD-5572FF81BBF3}"/>
              </a:ext>
            </a:extLst>
          </p:cNvPr>
          <p:cNvSpPr/>
          <p:nvPr/>
        </p:nvSpPr>
        <p:spPr>
          <a:xfrm>
            <a:off x="1998326" y="2705176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96D1981-2C8C-3B44-94CE-F4EEFB509FA5}"/>
              </a:ext>
            </a:extLst>
          </p:cNvPr>
          <p:cNvSpPr/>
          <p:nvPr/>
        </p:nvSpPr>
        <p:spPr>
          <a:xfrm>
            <a:off x="2284159" y="2705176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1244098-E707-F84C-9481-595471C41929}"/>
              </a:ext>
            </a:extLst>
          </p:cNvPr>
          <p:cNvSpPr/>
          <p:nvPr/>
        </p:nvSpPr>
        <p:spPr>
          <a:xfrm>
            <a:off x="2569991" y="2705176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231A80-E6F9-384B-BFEC-706A47986981}"/>
              </a:ext>
            </a:extLst>
          </p:cNvPr>
          <p:cNvSpPr/>
          <p:nvPr/>
        </p:nvSpPr>
        <p:spPr>
          <a:xfrm>
            <a:off x="2855823" y="2705176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D674A9-3B4D-EA4B-932D-657AB19A8BF4}"/>
              </a:ext>
            </a:extLst>
          </p:cNvPr>
          <p:cNvSpPr/>
          <p:nvPr/>
        </p:nvSpPr>
        <p:spPr>
          <a:xfrm>
            <a:off x="3141655" y="2705176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930512B-7919-634C-B61B-F1AB9360EB10}"/>
              </a:ext>
            </a:extLst>
          </p:cNvPr>
          <p:cNvSpPr/>
          <p:nvPr/>
        </p:nvSpPr>
        <p:spPr>
          <a:xfrm>
            <a:off x="3427488" y="2705176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482DA4-B755-5748-9873-7143A13D8CEC}"/>
              </a:ext>
            </a:extLst>
          </p:cNvPr>
          <p:cNvSpPr/>
          <p:nvPr/>
        </p:nvSpPr>
        <p:spPr>
          <a:xfrm>
            <a:off x="3713320" y="2705176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E58BA9C-9458-634C-8BA4-5C6188CA02D7}"/>
              </a:ext>
            </a:extLst>
          </p:cNvPr>
          <p:cNvSpPr/>
          <p:nvPr/>
        </p:nvSpPr>
        <p:spPr>
          <a:xfrm>
            <a:off x="4201633" y="2701992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DFE769-96DF-2C4F-AB9D-2D06C396F9D5}"/>
              </a:ext>
            </a:extLst>
          </p:cNvPr>
          <p:cNvSpPr/>
          <p:nvPr/>
        </p:nvSpPr>
        <p:spPr>
          <a:xfrm>
            <a:off x="4488788" y="2701992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8E4630D-802D-3943-8DCA-97C9CF17266E}"/>
              </a:ext>
            </a:extLst>
          </p:cNvPr>
          <p:cNvSpPr/>
          <p:nvPr/>
        </p:nvSpPr>
        <p:spPr>
          <a:xfrm>
            <a:off x="4774621" y="2701992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8A4B17-17AA-484F-9040-AE1D47811E6C}"/>
              </a:ext>
            </a:extLst>
          </p:cNvPr>
          <p:cNvSpPr/>
          <p:nvPr/>
        </p:nvSpPr>
        <p:spPr>
          <a:xfrm>
            <a:off x="5060453" y="2701992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5250B25-2BFD-D34F-9944-C844B947FFCF}"/>
              </a:ext>
            </a:extLst>
          </p:cNvPr>
          <p:cNvSpPr/>
          <p:nvPr/>
        </p:nvSpPr>
        <p:spPr>
          <a:xfrm>
            <a:off x="5346285" y="2701992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FB0E73F-A57B-324E-A63A-EB6A9AB4DC67}"/>
              </a:ext>
            </a:extLst>
          </p:cNvPr>
          <p:cNvSpPr/>
          <p:nvPr/>
        </p:nvSpPr>
        <p:spPr>
          <a:xfrm>
            <a:off x="5632117" y="2701992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E970122-AB11-0843-8DBE-2702B4FE1317}"/>
              </a:ext>
            </a:extLst>
          </p:cNvPr>
          <p:cNvSpPr/>
          <p:nvPr/>
        </p:nvSpPr>
        <p:spPr>
          <a:xfrm>
            <a:off x="5917950" y="2701992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135129-2C92-384F-8373-4848C8DC0416}"/>
              </a:ext>
            </a:extLst>
          </p:cNvPr>
          <p:cNvSpPr/>
          <p:nvPr/>
        </p:nvSpPr>
        <p:spPr>
          <a:xfrm>
            <a:off x="6203782" y="2701992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9" name="연결선: 꺾임 77">
            <a:extLst>
              <a:ext uri="{FF2B5EF4-FFF2-40B4-BE49-F238E27FC236}">
                <a16:creationId xmlns:a16="http://schemas.microsoft.com/office/drawing/2014/main" id="{709F2BCB-E827-494A-AAA6-30E5C497BCD0}"/>
              </a:ext>
            </a:extLst>
          </p:cNvPr>
          <p:cNvCxnSpPr>
            <a:cxnSpLocks/>
            <a:stCxn id="21" idx="1"/>
            <a:endCxn id="53" idx="1"/>
          </p:cNvCxnSpPr>
          <p:nvPr/>
        </p:nvCxnSpPr>
        <p:spPr>
          <a:xfrm rot="10800000" flipV="1">
            <a:off x="1711172" y="1876226"/>
            <a:ext cx="3065" cy="971865"/>
          </a:xfrm>
          <a:prstGeom prst="bentConnector3">
            <a:avLst>
              <a:gd name="adj1" fmla="val 755840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1FC3ACC-3E07-E347-BF6A-7B53BF4161BF}"/>
              </a:ext>
            </a:extLst>
          </p:cNvPr>
          <p:cNvSpPr txBox="1"/>
          <p:nvPr/>
        </p:nvSpPr>
        <p:spPr>
          <a:xfrm>
            <a:off x="272581" y="2433934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UZP2.4s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02AF394-EDF8-7E47-B872-7FB745B3A8C2}"/>
              </a:ext>
            </a:extLst>
          </p:cNvPr>
          <p:cNvSpPr/>
          <p:nvPr/>
        </p:nvSpPr>
        <p:spPr>
          <a:xfrm>
            <a:off x="6702801" y="1367405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FE0D0E-9ADF-D04A-B67E-0545808F6FA6}"/>
              </a:ext>
            </a:extLst>
          </p:cNvPr>
          <p:cNvSpPr/>
          <p:nvPr/>
        </p:nvSpPr>
        <p:spPr>
          <a:xfrm>
            <a:off x="6989956" y="1367405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692FD22-7C40-134C-AAFA-33F031939EAB}"/>
              </a:ext>
            </a:extLst>
          </p:cNvPr>
          <p:cNvSpPr/>
          <p:nvPr/>
        </p:nvSpPr>
        <p:spPr>
          <a:xfrm>
            <a:off x="7275789" y="1367405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41C34EA-9712-A94C-A80A-99E0A42CF80F}"/>
              </a:ext>
            </a:extLst>
          </p:cNvPr>
          <p:cNvSpPr/>
          <p:nvPr/>
        </p:nvSpPr>
        <p:spPr>
          <a:xfrm>
            <a:off x="7561621" y="1367405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27A037C-3E28-1D4B-B2F0-0BEC53952656}"/>
              </a:ext>
            </a:extLst>
          </p:cNvPr>
          <p:cNvSpPr/>
          <p:nvPr/>
        </p:nvSpPr>
        <p:spPr>
          <a:xfrm>
            <a:off x="7847453" y="1367405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D7ECC3D-FFE4-4B46-845C-986DCF25CEB7}"/>
              </a:ext>
            </a:extLst>
          </p:cNvPr>
          <p:cNvSpPr/>
          <p:nvPr/>
        </p:nvSpPr>
        <p:spPr>
          <a:xfrm>
            <a:off x="8133285" y="1367405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4B46A60-1A6A-C14B-A46C-9BB4E81D9042}"/>
              </a:ext>
            </a:extLst>
          </p:cNvPr>
          <p:cNvSpPr/>
          <p:nvPr/>
        </p:nvSpPr>
        <p:spPr>
          <a:xfrm>
            <a:off x="8419118" y="1367405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CBDFA70-EECE-A041-95FB-A35CAB0AF305}"/>
              </a:ext>
            </a:extLst>
          </p:cNvPr>
          <p:cNvSpPr/>
          <p:nvPr/>
        </p:nvSpPr>
        <p:spPr>
          <a:xfrm>
            <a:off x="8704950" y="1367405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AF11DA-1639-224E-A913-AB42955B8FBC}"/>
              </a:ext>
            </a:extLst>
          </p:cNvPr>
          <p:cNvSpPr/>
          <p:nvPr/>
        </p:nvSpPr>
        <p:spPr>
          <a:xfrm>
            <a:off x="9179098" y="1367405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A1F3802-D914-4C4A-84BE-56E658270EC4}"/>
              </a:ext>
            </a:extLst>
          </p:cNvPr>
          <p:cNvSpPr/>
          <p:nvPr/>
        </p:nvSpPr>
        <p:spPr>
          <a:xfrm>
            <a:off x="9466253" y="1367405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F6E8A83-33F5-B840-905C-997482D41CE9}"/>
              </a:ext>
            </a:extLst>
          </p:cNvPr>
          <p:cNvSpPr/>
          <p:nvPr/>
        </p:nvSpPr>
        <p:spPr>
          <a:xfrm>
            <a:off x="9752086" y="1367405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0B49BD1-A24B-7A42-BA29-1F6058CD4DAF}"/>
              </a:ext>
            </a:extLst>
          </p:cNvPr>
          <p:cNvSpPr/>
          <p:nvPr/>
        </p:nvSpPr>
        <p:spPr>
          <a:xfrm>
            <a:off x="10037918" y="1367405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7DF88-879B-0F40-B3B7-170BDD74B64F}"/>
              </a:ext>
            </a:extLst>
          </p:cNvPr>
          <p:cNvSpPr/>
          <p:nvPr/>
        </p:nvSpPr>
        <p:spPr>
          <a:xfrm>
            <a:off x="10323750" y="1367405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C728B6E-D524-1E4D-8C2D-FBAF5E02C64A}"/>
              </a:ext>
            </a:extLst>
          </p:cNvPr>
          <p:cNvSpPr/>
          <p:nvPr/>
        </p:nvSpPr>
        <p:spPr>
          <a:xfrm>
            <a:off x="10609582" y="1367405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BAAF18A-4DBE-6743-BDC1-628159C008F6}"/>
              </a:ext>
            </a:extLst>
          </p:cNvPr>
          <p:cNvSpPr/>
          <p:nvPr/>
        </p:nvSpPr>
        <p:spPr>
          <a:xfrm>
            <a:off x="10895415" y="1367405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94923F3-61CB-C64A-AA01-1CABD60FA364}"/>
              </a:ext>
            </a:extLst>
          </p:cNvPr>
          <p:cNvSpPr/>
          <p:nvPr/>
        </p:nvSpPr>
        <p:spPr>
          <a:xfrm>
            <a:off x="11181247" y="1367405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68022C3-72FE-5A42-91E6-A5C46ED370BA}"/>
              </a:ext>
            </a:extLst>
          </p:cNvPr>
          <p:cNvSpPr/>
          <p:nvPr/>
        </p:nvSpPr>
        <p:spPr>
          <a:xfrm>
            <a:off x="6702801" y="1733311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742793F-8576-3F43-B7A2-A137574B3EF6}"/>
              </a:ext>
            </a:extLst>
          </p:cNvPr>
          <p:cNvSpPr/>
          <p:nvPr/>
        </p:nvSpPr>
        <p:spPr>
          <a:xfrm>
            <a:off x="6989956" y="1733311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4DA1B70-3F14-924E-8FC8-7D4077DAEE90}"/>
              </a:ext>
            </a:extLst>
          </p:cNvPr>
          <p:cNvSpPr/>
          <p:nvPr/>
        </p:nvSpPr>
        <p:spPr>
          <a:xfrm>
            <a:off x="7275789" y="1733311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E14782C-AEE3-1647-89BB-F504F256AEF6}"/>
              </a:ext>
            </a:extLst>
          </p:cNvPr>
          <p:cNvSpPr/>
          <p:nvPr/>
        </p:nvSpPr>
        <p:spPr>
          <a:xfrm>
            <a:off x="7561621" y="1733311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C4CAFDC-0B18-E844-8CB4-BED6FFC02597}"/>
              </a:ext>
            </a:extLst>
          </p:cNvPr>
          <p:cNvSpPr/>
          <p:nvPr/>
        </p:nvSpPr>
        <p:spPr>
          <a:xfrm>
            <a:off x="7847453" y="1733311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A367496-5E88-0F46-86F7-19E0EC0AC60C}"/>
              </a:ext>
            </a:extLst>
          </p:cNvPr>
          <p:cNvSpPr/>
          <p:nvPr/>
        </p:nvSpPr>
        <p:spPr>
          <a:xfrm>
            <a:off x="8133285" y="1733311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58E8C4F-A7C7-EF48-B276-C56779889278}"/>
              </a:ext>
            </a:extLst>
          </p:cNvPr>
          <p:cNvSpPr/>
          <p:nvPr/>
        </p:nvSpPr>
        <p:spPr>
          <a:xfrm>
            <a:off x="8419118" y="1733311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B6CF400-A3AA-D647-86BD-8FDCBF8BA19C}"/>
              </a:ext>
            </a:extLst>
          </p:cNvPr>
          <p:cNvSpPr/>
          <p:nvPr/>
        </p:nvSpPr>
        <p:spPr>
          <a:xfrm>
            <a:off x="8704950" y="1733311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0B688F-3B9D-9249-A061-7841F30CE443}"/>
              </a:ext>
            </a:extLst>
          </p:cNvPr>
          <p:cNvSpPr/>
          <p:nvPr/>
        </p:nvSpPr>
        <p:spPr>
          <a:xfrm>
            <a:off x="9179098" y="1733311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E0A0909-9289-F847-824F-08E059EF33E5}"/>
              </a:ext>
            </a:extLst>
          </p:cNvPr>
          <p:cNvSpPr/>
          <p:nvPr/>
        </p:nvSpPr>
        <p:spPr>
          <a:xfrm>
            <a:off x="9466253" y="1733311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7136D8-6B14-9449-BDED-070B8C40096F}"/>
              </a:ext>
            </a:extLst>
          </p:cNvPr>
          <p:cNvSpPr/>
          <p:nvPr/>
        </p:nvSpPr>
        <p:spPr>
          <a:xfrm>
            <a:off x="9752086" y="1733311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8BFA57B-4C61-3943-B11E-AFF9D0615D01}"/>
              </a:ext>
            </a:extLst>
          </p:cNvPr>
          <p:cNvSpPr/>
          <p:nvPr/>
        </p:nvSpPr>
        <p:spPr>
          <a:xfrm>
            <a:off x="10037918" y="1733311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9066AA1-3E07-E843-BCD9-40968F8816A9}"/>
              </a:ext>
            </a:extLst>
          </p:cNvPr>
          <p:cNvSpPr/>
          <p:nvPr/>
        </p:nvSpPr>
        <p:spPr>
          <a:xfrm>
            <a:off x="10323750" y="1733311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F97FB1D-BF5D-C74E-A0C7-F2D0D495E822}"/>
              </a:ext>
            </a:extLst>
          </p:cNvPr>
          <p:cNvSpPr/>
          <p:nvPr/>
        </p:nvSpPr>
        <p:spPr>
          <a:xfrm>
            <a:off x="10609582" y="1733311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11491B8-EB2E-9148-93D8-FB97CE9F5553}"/>
              </a:ext>
            </a:extLst>
          </p:cNvPr>
          <p:cNvSpPr/>
          <p:nvPr/>
        </p:nvSpPr>
        <p:spPr>
          <a:xfrm>
            <a:off x="10895415" y="1733311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BA7F102-A126-BA40-A908-E0550140E56F}"/>
              </a:ext>
            </a:extLst>
          </p:cNvPr>
          <p:cNvSpPr/>
          <p:nvPr/>
        </p:nvSpPr>
        <p:spPr>
          <a:xfrm>
            <a:off x="11181247" y="1733311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9C2D520-B787-994A-B4B8-D195140F1BE2}"/>
              </a:ext>
            </a:extLst>
          </p:cNvPr>
          <p:cNvSpPr/>
          <p:nvPr/>
        </p:nvSpPr>
        <p:spPr>
          <a:xfrm>
            <a:off x="6702801" y="2336086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2969B75-CA06-CD47-ABD8-68612BA55631}"/>
              </a:ext>
            </a:extLst>
          </p:cNvPr>
          <p:cNvSpPr/>
          <p:nvPr/>
        </p:nvSpPr>
        <p:spPr>
          <a:xfrm>
            <a:off x="6989956" y="2336086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3D8BA14-F74B-1C47-94D6-3335873B3C33}"/>
              </a:ext>
            </a:extLst>
          </p:cNvPr>
          <p:cNvSpPr/>
          <p:nvPr/>
        </p:nvSpPr>
        <p:spPr>
          <a:xfrm>
            <a:off x="7275789" y="2336086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CD65B3-011F-6549-AF71-60671251837F}"/>
              </a:ext>
            </a:extLst>
          </p:cNvPr>
          <p:cNvSpPr/>
          <p:nvPr/>
        </p:nvSpPr>
        <p:spPr>
          <a:xfrm>
            <a:off x="7561621" y="2336086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70CCAE9-B748-D842-896C-BC4BB3B05FBF}"/>
              </a:ext>
            </a:extLst>
          </p:cNvPr>
          <p:cNvSpPr/>
          <p:nvPr/>
        </p:nvSpPr>
        <p:spPr>
          <a:xfrm>
            <a:off x="7847453" y="2336086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33B47E5-5BD4-FF47-BDAE-6501B4808393}"/>
              </a:ext>
            </a:extLst>
          </p:cNvPr>
          <p:cNvSpPr/>
          <p:nvPr/>
        </p:nvSpPr>
        <p:spPr>
          <a:xfrm>
            <a:off x="8133285" y="2336086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5EB1123-1F6F-4148-8EC4-FAAEFF7276F8}"/>
              </a:ext>
            </a:extLst>
          </p:cNvPr>
          <p:cNvSpPr/>
          <p:nvPr/>
        </p:nvSpPr>
        <p:spPr>
          <a:xfrm>
            <a:off x="8419118" y="2336086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022295E-E55E-3D4E-BBA8-4A4DF3BD2276}"/>
              </a:ext>
            </a:extLst>
          </p:cNvPr>
          <p:cNvSpPr/>
          <p:nvPr/>
        </p:nvSpPr>
        <p:spPr>
          <a:xfrm>
            <a:off x="8704950" y="2336086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AC06E23-52F1-B342-BF9A-A329D55B862B}"/>
              </a:ext>
            </a:extLst>
          </p:cNvPr>
          <p:cNvSpPr/>
          <p:nvPr/>
        </p:nvSpPr>
        <p:spPr>
          <a:xfrm>
            <a:off x="9179098" y="2328238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AFFF736-F6F5-4A48-B5A5-34C1EB326F90}"/>
              </a:ext>
            </a:extLst>
          </p:cNvPr>
          <p:cNvSpPr/>
          <p:nvPr/>
        </p:nvSpPr>
        <p:spPr>
          <a:xfrm>
            <a:off x="9466253" y="2328238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8ED245B-5F04-2F4C-8ED0-BAD4BE15BB1C}"/>
              </a:ext>
            </a:extLst>
          </p:cNvPr>
          <p:cNvSpPr/>
          <p:nvPr/>
        </p:nvSpPr>
        <p:spPr>
          <a:xfrm>
            <a:off x="9752086" y="2328238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A47F498-C0E3-6844-93AD-16ABE468EEAB}"/>
              </a:ext>
            </a:extLst>
          </p:cNvPr>
          <p:cNvSpPr/>
          <p:nvPr/>
        </p:nvSpPr>
        <p:spPr>
          <a:xfrm>
            <a:off x="10037918" y="2328238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2E57956-AB54-2540-866D-33FB9FE40578}"/>
              </a:ext>
            </a:extLst>
          </p:cNvPr>
          <p:cNvSpPr/>
          <p:nvPr/>
        </p:nvSpPr>
        <p:spPr>
          <a:xfrm>
            <a:off x="10323750" y="2328238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402A72B-D2FF-B545-B927-B8FE207709BB}"/>
              </a:ext>
            </a:extLst>
          </p:cNvPr>
          <p:cNvSpPr/>
          <p:nvPr/>
        </p:nvSpPr>
        <p:spPr>
          <a:xfrm>
            <a:off x="10609582" y="2328238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8223A43-F92A-3E44-B1C3-110B81DC8863}"/>
              </a:ext>
            </a:extLst>
          </p:cNvPr>
          <p:cNvSpPr/>
          <p:nvPr/>
        </p:nvSpPr>
        <p:spPr>
          <a:xfrm>
            <a:off x="10895415" y="2328238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3D7FEA5-9217-6643-83F4-AFD62987CFE9}"/>
              </a:ext>
            </a:extLst>
          </p:cNvPr>
          <p:cNvSpPr/>
          <p:nvPr/>
        </p:nvSpPr>
        <p:spPr>
          <a:xfrm>
            <a:off x="11181247" y="2328238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7F25488-248E-F645-81A5-F85962D5012A}"/>
              </a:ext>
            </a:extLst>
          </p:cNvPr>
          <p:cNvSpPr/>
          <p:nvPr/>
        </p:nvSpPr>
        <p:spPr>
          <a:xfrm>
            <a:off x="6702050" y="2705176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65E8672-3108-9642-9717-0B462404FBE1}"/>
              </a:ext>
            </a:extLst>
          </p:cNvPr>
          <p:cNvSpPr/>
          <p:nvPr/>
        </p:nvSpPr>
        <p:spPr>
          <a:xfrm>
            <a:off x="6989205" y="2705176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5A74109-1A89-574B-AA46-8902A1EB989C}"/>
              </a:ext>
            </a:extLst>
          </p:cNvPr>
          <p:cNvSpPr/>
          <p:nvPr/>
        </p:nvSpPr>
        <p:spPr>
          <a:xfrm>
            <a:off x="7275038" y="2705176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E5208F3-FD8F-114B-8968-60B131091763}"/>
              </a:ext>
            </a:extLst>
          </p:cNvPr>
          <p:cNvSpPr/>
          <p:nvPr/>
        </p:nvSpPr>
        <p:spPr>
          <a:xfrm>
            <a:off x="7560870" y="2705176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4DD7689-1008-F644-BBE9-E5AD760A3D0C}"/>
              </a:ext>
            </a:extLst>
          </p:cNvPr>
          <p:cNvSpPr/>
          <p:nvPr/>
        </p:nvSpPr>
        <p:spPr>
          <a:xfrm>
            <a:off x="7846702" y="2705176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FE95CBE-E32D-4A47-8809-71549050AFE0}"/>
              </a:ext>
            </a:extLst>
          </p:cNvPr>
          <p:cNvSpPr/>
          <p:nvPr/>
        </p:nvSpPr>
        <p:spPr>
          <a:xfrm>
            <a:off x="8132534" y="2705176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C98A6C5-FC8B-2949-B2B2-6BDB7A3C58DE}"/>
              </a:ext>
            </a:extLst>
          </p:cNvPr>
          <p:cNvSpPr/>
          <p:nvPr/>
        </p:nvSpPr>
        <p:spPr>
          <a:xfrm>
            <a:off x="8418367" y="2705176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6405BF3-433D-9743-9457-51844D2BF630}"/>
              </a:ext>
            </a:extLst>
          </p:cNvPr>
          <p:cNvSpPr/>
          <p:nvPr/>
        </p:nvSpPr>
        <p:spPr>
          <a:xfrm>
            <a:off x="8704199" y="2705176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EA9DE80-2333-8341-A0CF-00A07FA1087E}"/>
              </a:ext>
            </a:extLst>
          </p:cNvPr>
          <p:cNvSpPr/>
          <p:nvPr/>
        </p:nvSpPr>
        <p:spPr>
          <a:xfrm>
            <a:off x="9182558" y="2701992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076D4FD-A299-DC49-927E-C73FA8C91C32}"/>
              </a:ext>
            </a:extLst>
          </p:cNvPr>
          <p:cNvSpPr/>
          <p:nvPr/>
        </p:nvSpPr>
        <p:spPr>
          <a:xfrm>
            <a:off x="9469713" y="2701992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F1CD47D-3CE7-9744-9AFD-79E1FA202F13}"/>
              </a:ext>
            </a:extLst>
          </p:cNvPr>
          <p:cNvSpPr/>
          <p:nvPr/>
        </p:nvSpPr>
        <p:spPr>
          <a:xfrm>
            <a:off x="9755546" y="2701992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47629AC-0CC1-E448-BD01-39524D8B12D4}"/>
              </a:ext>
            </a:extLst>
          </p:cNvPr>
          <p:cNvSpPr/>
          <p:nvPr/>
        </p:nvSpPr>
        <p:spPr>
          <a:xfrm>
            <a:off x="10041378" y="2701992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1A45E7-33B3-C642-83E6-95D172AE9139}"/>
              </a:ext>
            </a:extLst>
          </p:cNvPr>
          <p:cNvSpPr/>
          <p:nvPr/>
        </p:nvSpPr>
        <p:spPr>
          <a:xfrm>
            <a:off x="10327210" y="2701992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9A3E45A-2B33-F943-B91C-BEC7B363D51B}"/>
              </a:ext>
            </a:extLst>
          </p:cNvPr>
          <p:cNvSpPr/>
          <p:nvPr/>
        </p:nvSpPr>
        <p:spPr>
          <a:xfrm>
            <a:off x="10613042" y="2701992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B0E0DAF-171A-CF4F-83E4-A2C6FF59C528}"/>
              </a:ext>
            </a:extLst>
          </p:cNvPr>
          <p:cNvSpPr/>
          <p:nvPr/>
        </p:nvSpPr>
        <p:spPr>
          <a:xfrm>
            <a:off x="10898875" y="2701992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F05ACAB-5EB0-3447-A581-B39A197B9690}"/>
              </a:ext>
            </a:extLst>
          </p:cNvPr>
          <p:cNvSpPr/>
          <p:nvPr/>
        </p:nvSpPr>
        <p:spPr>
          <a:xfrm>
            <a:off x="11184707" y="2701992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AB25680-25A5-154C-BBCB-8B480793FE7E}"/>
              </a:ext>
            </a:extLst>
          </p:cNvPr>
          <p:cNvSpPr txBox="1"/>
          <p:nvPr/>
        </p:nvSpPr>
        <p:spPr>
          <a:xfrm>
            <a:off x="276189" y="3138104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UZP1.8h</a:t>
            </a:r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6803E15-AA92-1F4D-8B28-A1B32406A56F}"/>
              </a:ext>
            </a:extLst>
          </p:cNvPr>
          <p:cNvSpPr/>
          <p:nvPr/>
        </p:nvSpPr>
        <p:spPr>
          <a:xfrm>
            <a:off x="1713485" y="3299934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876A21C-9E17-2349-BD88-86C0EE601C09}"/>
              </a:ext>
            </a:extLst>
          </p:cNvPr>
          <p:cNvSpPr/>
          <p:nvPr/>
        </p:nvSpPr>
        <p:spPr>
          <a:xfrm>
            <a:off x="2000640" y="3299934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189A7F8-E3CF-0847-9D03-7E4BB7DB714E}"/>
              </a:ext>
            </a:extLst>
          </p:cNvPr>
          <p:cNvSpPr/>
          <p:nvPr/>
        </p:nvSpPr>
        <p:spPr>
          <a:xfrm>
            <a:off x="2286473" y="3299934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99AD5CE-B378-F042-88BD-63536593F4ED}"/>
              </a:ext>
            </a:extLst>
          </p:cNvPr>
          <p:cNvSpPr/>
          <p:nvPr/>
        </p:nvSpPr>
        <p:spPr>
          <a:xfrm>
            <a:off x="2572305" y="3299934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0BB0722-C25A-194E-9E53-E7A0E240EE7D}"/>
              </a:ext>
            </a:extLst>
          </p:cNvPr>
          <p:cNvSpPr/>
          <p:nvPr/>
        </p:nvSpPr>
        <p:spPr>
          <a:xfrm>
            <a:off x="2858137" y="3299934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81805B0-0358-E343-ABD3-ED94CD828FC1}"/>
              </a:ext>
            </a:extLst>
          </p:cNvPr>
          <p:cNvSpPr/>
          <p:nvPr/>
        </p:nvSpPr>
        <p:spPr>
          <a:xfrm>
            <a:off x="3143969" y="3299934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97028B7-86E5-8D40-9487-1D360FD41E6D}"/>
              </a:ext>
            </a:extLst>
          </p:cNvPr>
          <p:cNvSpPr/>
          <p:nvPr/>
        </p:nvSpPr>
        <p:spPr>
          <a:xfrm>
            <a:off x="3429802" y="3299934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8499B14-A863-E343-B5B5-FEEFE97BA517}"/>
              </a:ext>
            </a:extLst>
          </p:cNvPr>
          <p:cNvSpPr/>
          <p:nvPr/>
        </p:nvSpPr>
        <p:spPr>
          <a:xfrm>
            <a:off x="3715634" y="3299934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8933397-EA0B-244D-8CD3-A13B87A24E61}"/>
              </a:ext>
            </a:extLst>
          </p:cNvPr>
          <p:cNvSpPr/>
          <p:nvPr/>
        </p:nvSpPr>
        <p:spPr>
          <a:xfrm>
            <a:off x="1711171" y="3665840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FD2A59E-6651-274B-81F9-20DD1170135C}"/>
              </a:ext>
            </a:extLst>
          </p:cNvPr>
          <p:cNvSpPr/>
          <p:nvPr/>
        </p:nvSpPr>
        <p:spPr>
          <a:xfrm>
            <a:off x="1998326" y="3665840"/>
            <a:ext cx="285832" cy="285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97AEE26-EDF3-CE4D-9693-F6B4E8075750}"/>
              </a:ext>
            </a:extLst>
          </p:cNvPr>
          <p:cNvSpPr/>
          <p:nvPr/>
        </p:nvSpPr>
        <p:spPr>
          <a:xfrm>
            <a:off x="2284158" y="3665840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FA7F494-2D7E-E342-9AEC-3E08A511633D}"/>
              </a:ext>
            </a:extLst>
          </p:cNvPr>
          <p:cNvSpPr/>
          <p:nvPr/>
        </p:nvSpPr>
        <p:spPr>
          <a:xfrm>
            <a:off x="2569991" y="3665840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3503C37-1A69-B647-954D-A525FC4DBA9D}"/>
              </a:ext>
            </a:extLst>
          </p:cNvPr>
          <p:cNvSpPr/>
          <p:nvPr/>
        </p:nvSpPr>
        <p:spPr>
          <a:xfrm>
            <a:off x="2855823" y="3665840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9321107B-5D6F-D24E-B6FC-C84A4110D2FD}"/>
              </a:ext>
            </a:extLst>
          </p:cNvPr>
          <p:cNvSpPr/>
          <p:nvPr/>
        </p:nvSpPr>
        <p:spPr>
          <a:xfrm>
            <a:off x="3141655" y="3665840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BE8914D-C5AE-3541-81C8-25F552AF2CC0}"/>
              </a:ext>
            </a:extLst>
          </p:cNvPr>
          <p:cNvSpPr/>
          <p:nvPr/>
        </p:nvSpPr>
        <p:spPr>
          <a:xfrm>
            <a:off x="3427488" y="3665840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AAFE04D-7AB5-CD49-880A-CA5A7BB19299}"/>
              </a:ext>
            </a:extLst>
          </p:cNvPr>
          <p:cNvSpPr/>
          <p:nvPr/>
        </p:nvSpPr>
        <p:spPr>
          <a:xfrm>
            <a:off x="3713320" y="3665840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CAD6D84-3700-954B-8554-20AF9A61AED3}"/>
              </a:ext>
            </a:extLst>
          </p:cNvPr>
          <p:cNvSpPr/>
          <p:nvPr/>
        </p:nvSpPr>
        <p:spPr>
          <a:xfrm>
            <a:off x="4207767" y="3299934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01D1DB0A-4C7C-8B49-AA37-45039DAD35DA}"/>
              </a:ext>
            </a:extLst>
          </p:cNvPr>
          <p:cNvSpPr/>
          <p:nvPr/>
        </p:nvSpPr>
        <p:spPr>
          <a:xfrm>
            <a:off x="4494922" y="3299934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1D9D810-8B31-C44A-9A86-D765F1E7E52A}"/>
              </a:ext>
            </a:extLst>
          </p:cNvPr>
          <p:cNvSpPr/>
          <p:nvPr/>
        </p:nvSpPr>
        <p:spPr>
          <a:xfrm>
            <a:off x="4780755" y="3299934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0F02E8C-5B87-8F4B-A783-991182591625}"/>
              </a:ext>
            </a:extLst>
          </p:cNvPr>
          <p:cNvSpPr/>
          <p:nvPr/>
        </p:nvSpPr>
        <p:spPr>
          <a:xfrm>
            <a:off x="5066587" y="3299934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4B704B4-0525-8747-9A12-607C9F84BF75}"/>
              </a:ext>
            </a:extLst>
          </p:cNvPr>
          <p:cNvSpPr/>
          <p:nvPr/>
        </p:nvSpPr>
        <p:spPr>
          <a:xfrm>
            <a:off x="5352419" y="3299934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2363929-B739-EF47-A2BD-A388ACD3F07A}"/>
              </a:ext>
            </a:extLst>
          </p:cNvPr>
          <p:cNvSpPr/>
          <p:nvPr/>
        </p:nvSpPr>
        <p:spPr>
          <a:xfrm>
            <a:off x="5638251" y="3299934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E84AF26-1DAE-A248-9B7C-38BE34D589BC}"/>
              </a:ext>
            </a:extLst>
          </p:cNvPr>
          <p:cNvSpPr/>
          <p:nvPr/>
        </p:nvSpPr>
        <p:spPr>
          <a:xfrm>
            <a:off x="5924084" y="3299934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5410C4B-AD39-9D4E-91C4-D6EDB05F8439}"/>
              </a:ext>
            </a:extLst>
          </p:cNvPr>
          <p:cNvSpPr/>
          <p:nvPr/>
        </p:nvSpPr>
        <p:spPr>
          <a:xfrm>
            <a:off x="6209916" y="3299934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1AD6C10-7986-DC40-9057-4C0AA3BFA3E8}"/>
              </a:ext>
            </a:extLst>
          </p:cNvPr>
          <p:cNvSpPr/>
          <p:nvPr/>
        </p:nvSpPr>
        <p:spPr>
          <a:xfrm>
            <a:off x="4200882" y="3665840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1829AB4-2908-1341-95C8-16D8C82F0E6F}"/>
              </a:ext>
            </a:extLst>
          </p:cNvPr>
          <p:cNvSpPr/>
          <p:nvPr/>
        </p:nvSpPr>
        <p:spPr>
          <a:xfrm>
            <a:off x="4488037" y="3665840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D26D2BD-B12D-1343-BFD5-8F5AF1F9819A}"/>
              </a:ext>
            </a:extLst>
          </p:cNvPr>
          <p:cNvSpPr/>
          <p:nvPr/>
        </p:nvSpPr>
        <p:spPr>
          <a:xfrm>
            <a:off x="4773870" y="3665840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14D61D4-3BBE-0445-8056-6DB4858488E5}"/>
              </a:ext>
            </a:extLst>
          </p:cNvPr>
          <p:cNvSpPr/>
          <p:nvPr/>
        </p:nvSpPr>
        <p:spPr>
          <a:xfrm>
            <a:off x="5059702" y="3665840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70AEEF6-E577-0544-BF07-229BEB1BCB74}"/>
              </a:ext>
            </a:extLst>
          </p:cNvPr>
          <p:cNvSpPr/>
          <p:nvPr/>
        </p:nvSpPr>
        <p:spPr>
          <a:xfrm>
            <a:off x="5345534" y="3665840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140D880-3F8F-4B42-A879-6C81035C64B1}"/>
              </a:ext>
            </a:extLst>
          </p:cNvPr>
          <p:cNvSpPr/>
          <p:nvPr/>
        </p:nvSpPr>
        <p:spPr>
          <a:xfrm>
            <a:off x="5631366" y="3665840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64D4D17-A527-8640-8454-16AC32CA6FFF}"/>
              </a:ext>
            </a:extLst>
          </p:cNvPr>
          <p:cNvSpPr/>
          <p:nvPr/>
        </p:nvSpPr>
        <p:spPr>
          <a:xfrm>
            <a:off x="5917199" y="3665840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DB9BD3B-51B4-364F-A657-63F24846627E}"/>
              </a:ext>
            </a:extLst>
          </p:cNvPr>
          <p:cNvSpPr/>
          <p:nvPr/>
        </p:nvSpPr>
        <p:spPr>
          <a:xfrm>
            <a:off x="6203031" y="3665840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8" name="연결선: 꺾임 201">
            <a:extLst>
              <a:ext uri="{FF2B5EF4-FFF2-40B4-BE49-F238E27FC236}">
                <a16:creationId xmlns:a16="http://schemas.microsoft.com/office/drawing/2014/main" id="{D1829A57-4097-8E40-B7BB-B8073884F4AE}"/>
              </a:ext>
            </a:extLst>
          </p:cNvPr>
          <p:cNvCxnSpPr>
            <a:cxnSpLocks/>
            <a:stCxn id="53" idx="1"/>
            <a:endCxn id="144" idx="1"/>
          </p:cNvCxnSpPr>
          <p:nvPr/>
        </p:nvCxnSpPr>
        <p:spPr>
          <a:xfrm rot="10800000" flipV="1">
            <a:off x="1711171" y="2848092"/>
            <a:ext cx="12700" cy="960664"/>
          </a:xfrm>
          <a:prstGeom prst="bentConnector3">
            <a:avLst>
              <a:gd name="adj1" fmla="val 18660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93D0F20-86C6-8D41-9076-05798363488F}"/>
              </a:ext>
            </a:extLst>
          </p:cNvPr>
          <p:cNvSpPr txBox="1"/>
          <p:nvPr/>
        </p:nvSpPr>
        <p:spPr>
          <a:xfrm>
            <a:off x="271830" y="3397782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UZP2.8h</a:t>
            </a:r>
            <a:endParaRPr lang="ko-KR" altLang="en-US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D5A684E-AEF3-EF43-99F2-E3AFCCC0A318}"/>
              </a:ext>
            </a:extLst>
          </p:cNvPr>
          <p:cNvSpPr/>
          <p:nvPr/>
        </p:nvSpPr>
        <p:spPr>
          <a:xfrm>
            <a:off x="1656013" y="1304748"/>
            <a:ext cx="2402703" cy="771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E255E7C-2870-C244-ABDC-2A6215D6DE05}"/>
              </a:ext>
            </a:extLst>
          </p:cNvPr>
          <p:cNvSpPr/>
          <p:nvPr/>
        </p:nvSpPr>
        <p:spPr>
          <a:xfrm>
            <a:off x="4148793" y="1304748"/>
            <a:ext cx="2402703" cy="771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38CF977-F3D3-9741-8959-FBC10008BC55}"/>
              </a:ext>
            </a:extLst>
          </p:cNvPr>
          <p:cNvSpPr/>
          <p:nvPr/>
        </p:nvSpPr>
        <p:spPr>
          <a:xfrm>
            <a:off x="9122398" y="1305007"/>
            <a:ext cx="2402703" cy="771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3E62DAA-2D13-CE45-BDDC-14235F3815F9}"/>
              </a:ext>
            </a:extLst>
          </p:cNvPr>
          <p:cNvSpPr/>
          <p:nvPr/>
        </p:nvSpPr>
        <p:spPr>
          <a:xfrm>
            <a:off x="6653887" y="1304748"/>
            <a:ext cx="2402703" cy="771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9113643-5FA8-7049-A813-2AB269A387A1}"/>
              </a:ext>
            </a:extLst>
          </p:cNvPr>
          <p:cNvSpPr/>
          <p:nvPr/>
        </p:nvSpPr>
        <p:spPr>
          <a:xfrm>
            <a:off x="6703552" y="3299934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9672782-5C6A-E14D-BFF5-351F1CE29E49}"/>
              </a:ext>
            </a:extLst>
          </p:cNvPr>
          <p:cNvSpPr/>
          <p:nvPr/>
        </p:nvSpPr>
        <p:spPr>
          <a:xfrm>
            <a:off x="6990707" y="3299934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1E11BFE-782C-8F41-97CA-59D3136A8818}"/>
              </a:ext>
            </a:extLst>
          </p:cNvPr>
          <p:cNvSpPr/>
          <p:nvPr/>
        </p:nvSpPr>
        <p:spPr>
          <a:xfrm>
            <a:off x="7276540" y="3299934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69903FC-647C-A243-9F82-C7D4BCE67E61}"/>
              </a:ext>
            </a:extLst>
          </p:cNvPr>
          <p:cNvSpPr/>
          <p:nvPr/>
        </p:nvSpPr>
        <p:spPr>
          <a:xfrm>
            <a:off x="7562372" y="3299934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54D571F-B084-C64B-90A6-17831BF8C1CA}"/>
              </a:ext>
            </a:extLst>
          </p:cNvPr>
          <p:cNvSpPr/>
          <p:nvPr/>
        </p:nvSpPr>
        <p:spPr>
          <a:xfrm>
            <a:off x="7848204" y="3299934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7299B84-3AC4-E343-857E-CB94ECCFED7A}"/>
              </a:ext>
            </a:extLst>
          </p:cNvPr>
          <p:cNvSpPr/>
          <p:nvPr/>
        </p:nvSpPr>
        <p:spPr>
          <a:xfrm>
            <a:off x="8134036" y="3299934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018422E6-33FC-4842-8A8E-7417AC92E3FC}"/>
              </a:ext>
            </a:extLst>
          </p:cNvPr>
          <p:cNvSpPr/>
          <p:nvPr/>
        </p:nvSpPr>
        <p:spPr>
          <a:xfrm>
            <a:off x="8419869" y="3299934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0E829D7-3634-A14E-921A-A7A01CDC9D37}"/>
              </a:ext>
            </a:extLst>
          </p:cNvPr>
          <p:cNvSpPr/>
          <p:nvPr/>
        </p:nvSpPr>
        <p:spPr>
          <a:xfrm>
            <a:off x="8705701" y="3299934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88832A58-DE2D-944A-96CF-0AD34EF88FD0}"/>
              </a:ext>
            </a:extLst>
          </p:cNvPr>
          <p:cNvSpPr/>
          <p:nvPr/>
        </p:nvSpPr>
        <p:spPr>
          <a:xfrm>
            <a:off x="6701238" y="3665840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31AF6CF-7EB2-F148-87DF-25B66238FDBD}"/>
              </a:ext>
            </a:extLst>
          </p:cNvPr>
          <p:cNvSpPr/>
          <p:nvPr/>
        </p:nvSpPr>
        <p:spPr>
          <a:xfrm>
            <a:off x="6988393" y="3665840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75762A6-BE74-954B-B136-88E64EA8EE04}"/>
              </a:ext>
            </a:extLst>
          </p:cNvPr>
          <p:cNvSpPr/>
          <p:nvPr/>
        </p:nvSpPr>
        <p:spPr>
          <a:xfrm>
            <a:off x="7274225" y="3665840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22994B30-EAF9-0242-A28D-6EC1C1BB9D29}"/>
              </a:ext>
            </a:extLst>
          </p:cNvPr>
          <p:cNvSpPr/>
          <p:nvPr/>
        </p:nvSpPr>
        <p:spPr>
          <a:xfrm>
            <a:off x="7560058" y="3665840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3A891B2-8C15-E24E-8618-C4F786F0C514}"/>
              </a:ext>
            </a:extLst>
          </p:cNvPr>
          <p:cNvSpPr/>
          <p:nvPr/>
        </p:nvSpPr>
        <p:spPr>
          <a:xfrm>
            <a:off x="7845890" y="3665840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D5A329A-BDA1-0A42-916D-744EED184557}"/>
              </a:ext>
            </a:extLst>
          </p:cNvPr>
          <p:cNvSpPr/>
          <p:nvPr/>
        </p:nvSpPr>
        <p:spPr>
          <a:xfrm>
            <a:off x="8131722" y="3665840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32FA56C-EAAD-9541-AD11-D1559070980B}"/>
              </a:ext>
            </a:extLst>
          </p:cNvPr>
          <p:cNvSpPr/>
          <p:nvPr/>
        </p:nvSpPr>
        <p:spPr>
          <a:xfrm>
            <a:off x="8417555" y="3665840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4F39534-9CF0-F247-9325-321C7D5F7F1F}"/>
              </a:ext>
            </a:extLst>
          </p:cNvPr>
          <p:cNvSpPr/>
          <p:nvPr/>
        </p:nvSpPr>
        <p:spPr>
          <a:xfrm>
            <a:off x="8703387" y="3665840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C6096F8-D66E-D94F-A554-EA5C6FDA63C0}"/>
              </a:ext>
            </a:extLst>
          </p:cNvPr>
          <p:cNvSpPr/>
          <p:nvPr/>
        </p:nvSpPr>
        <p:spPr>
          <a:xfrm>
            <a:off x="9197834" y="3299934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D350114-3FAC-044D-B6B7-8BA34B3C2FDC}"/>
              </a:ext>
            </a:extLst>
          </p:cNvPr>
          <p:cNvSpPr/>
          <p:nvPr/>
        </p:nvSpPr>
        <p:spPr>
          <a:xfrm>
            <a:off x="9484989" y="3299934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C8044024-AAF4-E34B-B910-63750EB46C91}"/>
              </a:ext>
            </a:extLst>
          </p:cNvPr>
          <p:cNvSpPr/>
          <p:nvPr/>
        </p:nvSpPr>
        <p:spPr>
          <a:xfrm>
            <a:off x="9770822" y="3299934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907B99B4-0A61-F145-AF5A-288B4E6278F2}"/>
              </a:ext>
            </a:extLst>
          </p:cNvPr>
          <p:cNvSpPr/>
          <p:nvPr/>
        </p:nvSpPr>
        <p:spPr>
          <a:xfrm>
            <a:off x="10056654" y="3299934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C3DCC4E3-11EB-474F-A6FB-91BC8C5E0C2B}"/>
              </a:ext>
            </a:extLst>
          </p:cNvPr>
          <p:cNvSpPr/>
          <p:nvPr/>
        </p:nvSpPr>
        <p:spPr>
          <a:xfrm>
            <a:off x="10342486" y="3299934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418429F-048E-5448-A00E-E0C2E0383423}"/>
              </a:ext>
            </a:extLst>
          </p:cNvPr>
          <p:cNvSpPr/>
          <p:nvPr/>
        </p:nvSpPr>
        <p:spPr>
          <a:xfrm>
            <a:off x="10628318" y="3299934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F7E5BE5-9596-1741-9A8F-6710B7FCED44}"/>
              </a:ext>
            </a:extLst>
          </p:cNvPr>
          <p:cNvSpPr/>
          <p:nvPr/>
        </p:nvSpPr>
        <p:spPr>
          <a:xfrm>
            <a:off x="10914151" y="3299934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4BB0323D-ACC4-5E43-9EB0-D6BD15E021A0}"/>
              </a:ext>
            </a:extLst>
          </p:cNvPr>
          <p:cNvSpPr/>
          <p:nvPr/>
        </p:nvSpPr>
        <p:spPr>
          <a:xfrm>
            <a:off x="11199983" y="3299934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3114DFE-2156-4640-85DF-027859F665E1}"/>
              </a:ext>
            </a:extLst>
          </p:cNvPr>
          <p:cNvSpPr/>
          <p:nvPr/>
        </p:nvSpPr>
        <p:spPr>
          <a:xfrm>
            <a:off x="9190949" y="3665840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4F2CBB1-8D6C-0E4D-92C5-5765A75E552D}"/>
              </a:ext>
            </a:extLst>
          </p:cNvPr>
          <p:cNvSpPr/>
          <p:nvPr/>
        </p:nvSpPr>
        <p:spPr>
          <a:xfrm>
            <a:off x="9478104" y="3665840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09E7739-BAC1-3945-8600-77744A290392}"/>
              </a:ext>
            </a:extLst>
          </p:cNvPr>
          <p:cNvSpPr/>
          <p:nvPr/>
        </p:nvSpPr>
        <p:spPr>
          <a:xfrm>
            <a:off x="9763937" y="3665840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DE6CB2D-D3EC-E24D-97F6-2957CB4E69AD}"/>
              </a:ext>
            </a:extLst>
          </p:cNvPr>
          <p:cNvSpPr/>
          <p:nvPr/>
        </p:nvSpPr>
        <p:spPr>
          <a:xfrm>
            <a:off x="10049769" y="3665840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A613951-18E6-A148-90D2-A5805AB9A443}"/>
              </a:ext>
            </a:extLst>
          </p:cNvPr>
          <p:cNvSpPr/>
          <p:nvPr/>
        </p:nvSpPr>
        <p:spPr>
          <a:xfrm>
            <a:off x="10335601" y="3665840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EA5D8C88-D8F0-8748-82FE-B12D15EA4787}"/>
              </a:ext>
            </a:extLst>
          </p:cNvPr>
          <p:cNvSpPr/>
          <p:nvPr/>
        </p:nvSpPr>
        <p:spPr>
          <a:xfrm>
            <a:off x="10621433" y="3665840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BB091D3-71BF-1D46-946D-8965A8039265}"/>
              </a:ext>
            </a:extLst>
          </p:cNvPr>
          <p:cNvSpPr/>
          <p:nvPr/>
        </p:nvSpPr>
        <p:spPr>
          <a:xfrm>
            <a:off x="10907266" y="3665840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80DEB43E-7758-5044-8427-B5CCA2E98818}"/>
              </a:ext>
            </a:extLst>
          </p:cNvPr>
          <p:cNvSpPr/>
          <p:nvPr/>
        </p:nvSpPr>
        <p:spPr>
          <a:xfrm>
            <a:off x="11193098" y="3665840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919B9E8-234D-A540-857A-9ED7EE7E7845}"/>
              </a:ext>
            </a:extLst>
          </p:cNvPr>
          <p:cNvSpPr txBox="1"/>
          <p:nvPr/>
        </p:nvSpPr>
        <p:spPr>
          <a:xfrm>
            <a:off x="278501" y="4050351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UZP1.16b</a:t>
            </a:r>
            <a:endParaRPr lang="ko-KR" altLang="en-US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E34BA29-41D8-164E-9507-7B0669A5C966}"/>
              </a:ext>
            </a:extLst>
          </p:cNvPr>
          <p:cNvSpPr/>
          <p:nvPr/>
        </p:nvSpPr>
        <p:spPr>
          <a:xfrm>
            <a:off x="1715797" y="4212181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493E150A-14C7-B74C-8F98-93E3F0CDBCC0}"/>
              </a:ext>
            </a:extLst>
          </p:cNvPr>
          <p:cNvSpPr/>
          <p:nvPr/>
        </p:nvSpPr>
        <p:spPr>
          <a:xfrm>
            <a:off x="2002952" y="4212181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FBA9F0B4-4C13-F043-B58D-A2573715BB72}"/>
              </a:ext>
            </a:extLst>
          </p:cNvPr>
          <p:cNvSpPr/>
          <p:nvPr/>
        </p:nvSpPr>
        <p:spPr>
          <a:xfrm>
            <a:off x="2288785" y="4212181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0F333A6-C116-694E-8014-1E6800132CA5}"/>
              </a:ext>
            </a:extLst>
          </p:cNvPr>
          <p:cNvSpPr/>
          <p:nvPr/>
        </p:nvSpPr>
        <p:spPr>
          <a:xfrm>
            <a:off x="2574617" y="4212181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1A2B0612-0947-8C4C-9B0C-67BCDC7BE103}"/>
              </a:ext>
            </a:extLst>
          </p:cNvPr>
          <p:cNvSpPr/>
          <p:nvPr/>
        </p:nvSpPr>
        <p:spPr>
          <a:xfrm>
            <a:off x="2860449" y="4212181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DAFC7190-4213-6A40-B086-E76469FA9F50}"/>
              </a:ext>
            </a:extLst>
          </p:cNvPr>
          <p:cNvSpPr/>
          <p:nvPr/>
        </p:nvSpPr>
        <p:spPr>
          <a:xfrm>
            <a:off x="3146281" y="4212181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8363435-CE0A-A743-A4E7-293D9750631A}"/>
              </a:ext>
            </a:extLst>
          </p:cNvPr>
          <p:cNvSpPr/>
          <p:nvPr/>
        </p:nvSpPr>
        <p:spPr>
          <a:xfrm>
            <a:off x="3432114" y="4212181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0AE6F04E-F85F-024F-A68D-0779971B7739}"/>
              </a:ext>
            </a:extLst>
          </p:cNvPr>
          <p:cNvSpPr/>
          <p:nvPr/>
        </p:nvSpPr>
        <p:spPr>
          <a:xfrm>
            <a:off x="3717946" y="4212181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E3C3731-860E-BA45-91D4-7CFA8FE88E96}"/>
              </a:ext>
            </a:extLst>
          </p:cNvPr>
          <p:cNvSpPr/>
          <p:nvPr/>
        </p:nvSpPr>
        <p:spPr>
          <a:xfrm>
            <a:off x="1713483" y="4578087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2F1DFC4-D4C1-8D48-AD00-E65CE2BC9A66}"/>
              </a:ext>
            </a:extLst>
          </p:cNvPr>
          <p:cNvSpPr/>
          <p:nvPr/>
        </p:nvSpPr>
        <p:spPr>
          <a:xfrm>
            <a:off x="2000638" y="4578087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A00D771E-FCCA-2F45-A1F5-074BC9CEECC5}"/>
              </a:ext>
            </a:extLst>
          </p:cNvPr>
          <p:cNvSpPr/>
          <p:nvPr/>
        </p:nvSpPr>
        <p:spPr>
          <a:xfrm>
            <a:off x="2286470" y="4578087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85BC2B56-A88B-2743-9D6C-8B45C087F2D2}"/>
              </a:ext>
            </a:extLst>
          </p:cNvPr>
          <p:cNvSpPr/>
          <p:nvPr/>
        </p:nvSpPr>
        <p:spPr>
          <a:xfrm>
            <a:off x="2572303" y="4578087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03BB7F95-DAB5-8641-A1F6-72CB0164BD53}"/>
              </a:ext>
            </a:extLst>
          </p:cNvPr>
          <p:cNvSpPr/>
          <p:nvPr/>
        </p:nvSpPr>
        <p:spPr>
          <a:xfrm>
            <a:off x="2858135" y="4578087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F12BF362-0139-BD44-85E7-1C9F2B3ED7C2}"/>
              </a:ext>
            </a:extLst>
          </p:cNvPr>
          <p:cNvSpPr/>
          <p:nvPr/>
        </p:nvSpPr>
        <p:spPr>
          <a:xfrm>
            <a:off x="3143967" y="4578087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2B87BF56-0C60-AC41-AD2B-6455BBD9DE88}"/>
              </a:ext>
            </a:extLst>
          </p:cNvPr>
          <p:cNvSpPr/>
          <p:nvPr/>
        </p:nvSpPr>
        <p:spPr>
          <a:xfrm>
            <a:off x="3429800" y="4578087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A88DA9E9-32FE-604B-BE50-F5303393FBF4}"/>
              </a:ext>
            </a:extLst>
          </p:cNvPr>
          <p:cNvSpPr/>
          <p:nvPr/>
        </p:nvSpPr>
        <p:spPr>
          <a:xfrm>
            <a:off x="3715632" y="4578087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71D9670-76AE-0A44-866F-82638BF26568}"/>
              </a:ext>
            </a:extLst>
          </p:cNvPr>
          <p:cNvSpPr/>
          <p:nvPr/>
        </p:nvSpPr>
        <p:spPr>
          <a:xfrm>
            <a:off x="4210079" y="4212181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E15E9AC-09CF-FF4F-BFD3-AD1340CC3287}"/>
              </a:ext>
            </a:extLst>
          </p:cNvPr>
          <p:cNvSpPr/>
          <p:nvPr/>
        </p:nvSpPr>
        <p:spPr>
          <a:xfrm>
            <a:off x="4497234" y="4212181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327F5FEC-B763-7E4B-B51D-18E3017355A3}"/>
              </a:ext>
            </a:extLst>
          </p:cNvPr>
          <p:cNvSpPr/>
          <p:nvPr/>
        </p:nvSpPr>
        <p:spPr>
          <a:xfrm>
            <a:off x="4783067" y="4212181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8BC67EF-A04F-D842-992A-BEFF241EC210}"/>
              </a:ext>
            </a:extLst>
          </p:cNvPr>
          <p:cNvSpPr/>
          <p:nvPr/>
        </p:nvSpPr>
        <p:spPr>
          <a:xfrm>
            <a:off x="5068899" y="4212181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562C2A51-67D1-3E48-8AC8-54D0E6459FDB}"/>
              </a:ext>
            </a:extLst>
          </p:cNvPr>
          <p:cNvSpPr/>
          <p:nvPr/>
        </p:nvSpPr>
        <p:spPr>
          <a:xfrm>
            <a:off x="5354731" y="4212181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B202DE8-E266-4546-8E9C-A4A025E9C276}"/>
              </a:ext>
            </a:extLst>
          </p:cNvPr>
          <p:cNvSpPr/>
          <p:nvPr/>
        </p:nvSpPr>
        <p:spPr>
          <a:xfrm>
            <a:off x="5640563" y="4212181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4B5576F9-BFC7-1D43-9FD3-8C99EDCF4FA6}"/>
              </a:ext>
            </a:extLst>
          </p:cNvPr>
          <p:cNvSpPr/>
          <p:nvPr/>
        </p:nvSpPr>
        <p:spPr>
          <a:xfrm>
            <a:off x="5926396" y="4212181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6FF5AF49-F755-2044-AC1A-E6A5CBDF5D1A}"/>
              </a:ext>
            </a:extLst>
          </p:cNvPr>
          <p:cNvSpPr/>
          <p:nvPr/>
        </p:nvSpPr>
        <p:spPr>
          <a:xfrm>
            <a:off x="6212228" y="4212181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9DE658A-509D-844E-8D56-57E52DBC1B0B}"/>
              </a:ext>
            </a:extLst>
          </p:cNvPr>
          <p:cNvSpPr/>
          <p:nvPr/>
        </p:nvSpPr>
        <p:spPr>
          <a:xfrm>
            <a:off x="4203194" y="4578087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5D70CDB4-CCC9-3A49-BC85-3E417863DE47}"/>
              </a:ext>
            </a:extLst>
          </p:cNvPr>
          <p:cNvSpPr/>
          <p:nvPr/>
        </p:nvSpPr>
        <p:spPr>
          <a:xfrm>
            <a:off x="4490349" y="4578087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D24F7E9E-28C1-AB4C-987E-63561E76E342}"/>
              </a:ext>
            </a:extLst>
          </p:cNvPr>
          <p:cNvSpPr/>
          <p:nvPr/>
        </p:nvSpPr>
        <p:spPr>
          <a:xfrm>
            <a:off x="4776182" y="4578087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84FD5AE7-004C-F84A-8C08-EE8ADBF2F684}"/>
              </a:ext>
            </a:extLst>
          </p:cNvPr>
          <p:cNvSpPr/>
          <p:nvPr/>
        </p:nvSpPr>
        <p:spPr>
          <a:xfrm>
            <a:off x="5062014" y="4578087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047185F5-EC25-ED43-8A54-5D4BC07063F1}"/>
              </a:ext>
            </a:extLst>
          </p:cNvPr>
          <p:cNvSpPr/>
          <p:nvPr/>
        </p:nvSpPr>
        <p:spPr>
          <a:xfrm>
            <a:off x="5347846" y="4578087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CF3D2449-D34C-E746-8701-F245064BF5D4}"/>
              </a:ext>
            </a:extLst>
          </p:cNvPr>
          <p:cNvSpPr/>
          <p:nvPr/>
        </p:nvSpPr>
        <p:spPr>
          <a:xfrm>
            <a:off x="5633678" y="4578087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4E923885-C0FE-524F-B590-0779E80E3752}"/>
              </a:ext>
            </a:extLst>
          </p:cNvPr>
          <p:cNvSpPr/>
          <p:nvPr/>
        </p:nvSpPr>
        <p:spPr>
          <a:xfrm>
            <a:off x="5919511" y="4578087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9696F7BF-3F33-B043-A2D0-4692DA79A875}"/>
              </a:ext>
            </a:extLst>
          </p:cNvPr>
          <p:cNvSpPr/>
          <p:nvPr/>
        </p:nvSpPr>
        <p:spPr>
          <a:xfrm>
            <a:off x="6205343" y="4578087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39" name="연결선: 꺾임 241">
            <a:extLst>
              <a:ext uri="{FF2B5EF4-FFF2-40B4-BE49-F238E27FC236}">
                <a16:creationId xmlns:a16="http://schemas.microsoft.com/office/drawing/2014/main" id="{A7560C13-3B6B-2240-B354-4B5D5D8328FA}"/>
              </a:ext>
            </a:extLst>
          </p:cNvPr>
          <p:cNvCxnSpPr>
            <a:cxnSpLocks/>
            <a:stCxn id="144" idx="1"/>
            <a:endCxn id="215" idx="1"/>
          </p:cNvCxnSpPr>
          <p:nvPr/>
        </p:nvCxnSpPr>
        <p:spPr>
          <a:xfrm rot="10800000" flipH="1" flipV="1">
            <a:off x="1711171" y="3808755"/>
            <a:ext cx="2312" cy="912247"/>
          </a:xfrm>
          <a:prstGeom prst="bentConnector3">
            <a:avLst>
              <a:gd name="adj1" fmla="val -98875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AC20B411-A5D4-2140-BF97-4F8CC51E9DB6}"/>
              </a:ext>
            </a:extLst>
          </p:cNvPr>
          <p:cNvSpPr txBox="1"/>
          <p:nvPr/>
        </p:nvSpPr>
        <p:spPr>
          <a:xfrm>
            <a:off x="274142" y="4310029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UZP2.16b</a:t>
            </a:r>
            <a:endParaRPr lang="ko-KR" altLang="en-US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78E598F-74F4-144D-BDDD-E3C6ECCEF368}"/>
              </a:ext>
            </a:extLst>
          </p:cNvPr>
          <p:cNvSpPr/>
          <p:nvPr/>
        </p:nvSpPr>
        <p:spPr>
          <a:xfrm>
            <a:off x="6705864" y="4212181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A2EE0480-B10D-8549-9ED5-8B556BFD2ED5}"/>
              </a:ext>
            </a:extLst>
          </p:cNvPr>
          <p:cNvSpPr/>
          <p:nvPr/>
        </p:nvSpPr>
        <p:spPr>
          <a:xfrm>
            <a:off x="6993019" y="4212181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BB5EDEAA-6669-3046-ADA6-CCE358FE3455}"/>
              </a:ext>
            </a:extLst>
          </p:cNvPr>
          <p:cNvSpPr/>
          <p:nvPr/>
        </p:nvSpPr>
        <p:spPr>
          <a:xfrm>
            <a:off x="7278852" y="4212181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443FFF16-BF3F-9344-9E89-D96F55B19822}"/>
              </a:ext>
            </a:extLst>
          </p:cNvPr>
          <p:cNvSpPr/>
          <p:nvPr/>
        </p:nvSpPr>
        <p:spPr>
          <a:xfrm>
            <a:off x="7564684" y="4212181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DF3BF32-67EC-8446-9813-7F7DB22C5D6E}"/>
              </a:ext>
            </a:extLst>
          </p:cNvPr>
          <p:cNvSpPr/>
          <p:nvPr/>
        </p:nvSpPr>
        <p:spPr>
          <a:xfrm>
            <a:off x="7850516" y="4212181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D520E8F-FF90-BC43-8758-D322C7BFD077}"/>
              </a:ext>
            </a:extLst>
          </p:cNvPr>
          <p:cNvSpPr/>
          <p:nvPr/>
        </p:nvSpPr>
        <p:spPr>
          <a:xfrm>
            <a:off x="8136348" y="4212181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10A24470-8BBE-5941-BD4A-9B8A3CC1CFE7}"/>
              </a:ext>
            </a:extLst>
          </p:cNvPr>
          <p:cNvSpPr/>
          <p:nvPr/>
        </p:nvSpPr>
        <p:spPr>
          <a:xfrm>
            <a:off x="8422181" y="4212181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745FF2FD-584E-4D40-9757-BD444E9F2A01}"/>
              </a:ext>
            </a:extLst>
          </p:cNvPr>
          <p:cNvSpPr/>
          <p:nvPr/>
        </p:nvSpPr>
        <p:spPr>
          <a:xfrm>
            <a:off x="8708013" y="4212181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D81EE913-FF5F-4742-97E6-73904440586B}"/>
              </a:ext>
            </a:extLst>
          </p:cNvPr>
          <p:cNvSpPr/>
          <p:nvPr/>
        </p:nvSpPr>
        <p:spPr>
          <a:xfrm>
            <a:off x="6703550" y="4578087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91FA9EC5-178D-7842-B513-00C6A4D84837}"/>
              </a:ext>
            </a:extLst>
          </p:cNvPr>
          <p:cNvSpPr/>
          <p:nvPr/>
        </p:nvSpPr>
        <p:spPr>
          <a:xfrm>
            <a:off x="6990705" y="4578087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C58DD4E6-167B-EF4A-A964-625ED72AC2C1}"/>
              </a:ext>
            </a:extLst>
          </p:cNvPr>
          <p:cNvSpPr/>
          <p:nvPr/>
        </p:nvSpPr>
        <p:spPr>
          <a:xfrm>
            <a:off x="7276537" y="4578087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6EDABB1C-D3A2-D247-B252-3C15CF64A052}"/>
              </a:ext>
            </a:extLst>
          </p:cNvPr>
          <p:cNvSpPr/>
          <p:nvPr/>
        </p:nvSpPr>
        <p:spPr>
          <a:xfrm>
            <a:off x="7562370" y="4578087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F4A4EE51-7186-4148-8BFE-30485173906B}"/>
              </a:ext>
            </a:extLst>
          </p:cNvPr>
          <p:cNvSpPr/>
          <p:nvPr/>
        </p:nvSpPr>
        <p:spPr>
          <a:xfrm>
            <a:off x="7848202" y="4578087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8986B7F3-C9C6-5E43-9EE8-86734A6FF832}"/>
              </a:ext>
            </a:extLst>
          </p:cNvPr>
          <p:cNvSpPr/>
          <p:nvPr/>
        </p:nvSpPr>
        <p:spPr>
          <a:xfrm>
            <a:off x="8134034" y="4578087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A2485AF2-81A9-8C4C-A951-16A6F37ECA7D}"/>
              </a:ext>
            </a:extLst>
          </p:cNvPr>
          <p:cNvSpPr/>
          <p:nvPr/>
        </p:nvSpPr>
        <p:spPr>
          <a:xfrm>
            <a:off x="8419867" y="4578087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57B0D729-DF73-1542-921A-8D51F56E04B9}"/>
              </a:ext>
            </a:extLst>
          </p:cNvPr>
          <p:cNvSpPr/>
          <p:nvPr/>
        </p:nvSpPr>
        <p:spPr>
          <a:xfrm>
            <a:off x="8705699" y="4578087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B176BDE-6187-EE4C-822F-A2A0F5C992CA}"/>
              </a:ext>
            </a:extLst>
          </p:cNvPr>
          <p:cNvSpPr/>
          <p:nvPr/>
        </p:nvSpPr>
        <p:spPr>
          <a:xfrm>
            <a:off x="9200146" y="4212181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ABB87867-C3F2-1642-8BE9-AFABA4073A41}"/>
              </a:ext>
            </a:extLst>
          </p:cNvPr>
          <p:cNvSpPr/>
          <p:nvPr/>
        </p:nvSpPr>
        <p:spPr>
          <a:xfrm>
            <a:off x="9487301" y="4212181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DF10E9CB-2923-D844-8236-FA1AD01F926E}"/>
              </a:ext>
            </a:extLst>
          </p:cNvPr>
          <p:cNvSpPr/>
          <p:nvPr/>
        </p:nvSpPr>
        <p:spPr>
          <a:xfrm>
            <a:off x="9773134" y="4212181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351588CD-5839-C74C-8563-0986450E059C}"/>
              </a:ext>
            </a:extLst>
          </p:cNvPr>
          <p:cNvSpPr/>
          <p:nvPr/>
        </p:nvSpPr>
        <p:spPr>
          <a:xfrm>
            <a:off x="10058966" y="4212181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74EABC9-8258-3444-8A0F-2A764C0E8DD2}"/>
              </a:ext>
            </a:extLst>
          </p:cNvPr>
          <p:cNvSpPr/>
          <p:nvPr/>
        </p:nvSpPr>
        <p:spPr>
          <a:xfrm>
            <a:off x="10344798" y="4212181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61C7C221-A800-1149-AB18-8C4E725F5053}"/>
              </a:ext>
            </a:extLst>
          </p:cNvPr>
          <p:cNvSpPr/>
          <p:nvPr/>
        </p:nvSpPr>
        <p:spPr>
          <a:xfrm>
            <a:off x="10630630" y="4212181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A9EDA507-E680-3747-8618-125B3BCB002B}"/>
              </a:ext>
            </a:extLst>
          </p:cNvPr>
          <p:cNvSpPr/>
          <p:nvPr/>
        </p:nvSpPr>
        <p:spPr>
          <a:xfrm>
            <a:off x="10916463" y="4212181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48501B7E-A4A5-804E-826C-0D9D0043AB85}"/>
              </a:ext>
            </a:extLst>
          </p:cNvPr>
          <p:cNvSpPr/>
          <p:nvPr/>
        </p:nvSpPr>
        <p:spPr>
          <a:xfrm>
            <a:off x="11202295" y="4212181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53C8A3A-F93D-634C-A450-7793C28C86C7}"/>
              </a:ext>
            </a:extLst>
          </p:cNvPr>
          <p:cNvSpPr/>
          <p:nvPr/>
        </p:nvSpPr>
        <p:spPr>
          <a:xfrm>
            <a:off x="9193261" y="4578087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1A017520-7A7C-4049-87D4-6EEFD26C76BC}"/>
              </a:ext>
            </a:extLst>
          </p:cNvPr>
          <p:cNvSpPr/>
          <p:nvPr/>
        </p:nvSpPr>
        <p:spPr>
          <a:xfrm>
            <a:off x="9480416" y="4578087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624336B-9D80-0643-8291-9F3E8DA39C80}"/>
              </a:ext>
            </a:extLst>
          </p:cNvPr>
          <p:cNvSpPr/>
          <p:nvPr/>
        </p:nvSpPr>
        <p:spPr>
          <a:xfrm>
            <a:off x="9766249" y="4578087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815B219F-66D7-2643-813F-3F490DAFC748}"/>
              </a:ext>
            </a:extLst>
          </p:cNvPr>
          <p:cNvSpPr/>
          <p:nvPr/>
        </p:nvSpPr>
        <p:spPr>
          <a:xfrm>
            <a:off x="10052081" y="4578087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1B38531-638A-334D-89B9-EBBCD9A5AA42}"/>
              </a:ext>
            </a:extLst>
          </p:cNvPr>
          <p:cNvSpPr/>
          <p:nvPr/>
        </p:nvSpPr>
        <p:spPr>
          <a:xfrm>
            <a:off x="10337913" y="4578087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87EA455F-8A56-ED48-9F5C-D38D2B6E7A47}"/>
              </a:ext>
            </a:extLst>
          </p:cNvPr>
          <p:cNvSpPr/>
          <p:nvPr/>
        </p:nvSpPr>
        <p:spPr>
          <a:xfrm>
            <a:off x="10623745" y="4578087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A73C8D4A-DA45-E840-BFB8-4CFA90E31801}"/>
              </a:ext>
            </a:extLst>
          </p:cNvPr>
          <p:cNvSpPr/>
          <p:nvPr/>
        </p:nvSpPr>
        <p:spPr>
          <a:xfrm>
            <a:off x="10909578" y="4578087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EFC77FC6-1AF5-724E-8E6A-96250E60A283}"/>
              </a:ext>
            </a:extLst>
          </p:cNvPr>
          <p:cNvSpPr/>
          <p:nvPr/>
        </p:nvSpPr>
        <p:spPr>
          <a:xfrm>
            <a:off x="11195410" y="4578087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FA33CFD-E24C-2044-8E65-416E5B967CD6}"/>
              </a:ext>
            </a:extLst>
          </p:cNvPr>
          <p:cNvSpPr/>
          <p:nvPr/>
        </p:nvSpPr>
        <p:spPr>
          <a:xfrm>
            <a:off x="1706600" y="5124428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49F1609-44FC-F742-8295-39654D5FE727}"/>
              </a:ext>
            </a:extLst>
          </p:cNvPr>
          <p:cNvSpPr/>
          <p:nvPr/>
        </p:nvSpPr>
        <p:spPr>
          <a:xfrm>
            <a:off x="1993755" y="5124428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76308683-646A-434B-8BE2-546127FF1F53}"/>
              </a:ext>
            </a:extLst>
          </p:cNvPr>
          <p:cNvSpPr/>
          <p:nvPr/>
        </p:nvSpPr>
        <p:spPr>
          <a:xfrm>
            <a:off x="2279588" y="5124428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F77F981-3574-594A-9DBA-EAAD776A500D}"/>
              </a:ext>
            </a:extLst>
          </p:cNvPr>
          <p:cNvSpPr/>
          <p:nvPr/>
        </p:nvSpPr>
        <p:spPr>
          <a:xfrm>
            <a:off x="2565420" y="5124428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F570CC36-656B-AB4F-96E3-884F448A742E}"/>
              </a:ext>
            </a:extLst>
          </p:cNvPr>
          <p:cNvSpPr/>
          <p:nvPr/>
        </p:nvSpPr>
        <p:spPr>
          <a:xfrm>
            <a:off x="6694353" y="5124428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47658589-4509-F94E-B9BF-9337DE4D5679}"/>
              </a:ext>
            </a:extLst>
          </p:cNvPr>
          <p:cNvSpPr/>
          <p:nvPr/>
        </p:nvSpPr>
        <p:spPr>
          <a:xfrm>
            <a:off x="6980185" y="5124428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B17139F-631D-E747-A3E5-D164EA655306}"/>
              </a:ext>
            </a:extLst>
          </p:cNvPr>
          <p:cNvSpPr/>
          <p:nvPr/>
        </p:nvSpPr>
        <p:spPr>
          <a:xfrm>
            <a:off x="7266018" y="5124428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0A712CA5-C120-4C4C-8F2D-B5199A66D043}"/>
              </a:ext>
            </a:extLst>
          </p:cNvPr>
          <p:cNvSpPr/>
          <p:nvPr/>
        </p:nvSpPr>
        <p:spPr>
          <a:xfrm>
            <a:off x="7551850" y="5124428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DAA7F3DE-D4FC-2D46-B803-2F11AC65E1A2}"/>
              </a:ext>
            </a:extLst>
          </p:cNvPr>
          <p:cNvSpPr/>
          <p:nvPr/>
        </p:nvSpPr>
        <p:spPr>
          <a:xfrm>
            <a:off x="1704286" y="5490334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E4358693-CA3B-5442-86E4-C508CE1301AD}"/>
              </a:ext>
            </a:extLst>
          </p:cNvPr>
          <p:cNvSpPr/>
          <p:nvPr/>
        </p:nvSpPr>
        <p:spPr>
          <a:xfrm>
            <a:off x="1991441" y="5490334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E3A8E765-A376-1E43-A348-1FE3D7F94773}"/>
              </a:ext>
            </a:extLst>
          </p:cNvPr>
          <p:cNvSpPr/>
          <p:nvPr/>
        </p:nvSpPr>
        <p:spPr>
          <a:xfrm>
            <a:off x="2277273" y="5490334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04B68559-26CB-5640-B935-41FAC8F9F539}"/>
              </a:ext>
            </a:extLst>
          </p:cNvPr>
          <p:cNvSpPr/>
          <p:nvPr/>
        </p:nvSpPr>
        <p:spPr>
          <a:xfrm>
            <a:off x="2563106" y="5490334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4545FEDB-C04B-BF42-B1FA-508B59A50F70}"/>
              </a:ext>
            </a:extLst>
          </p:cNvPr>
          <p:cNvSpPr/>
          <p:nvPr/>
        </p:nvSpPr>
        <p:spPr>
          <a:xfrm>
            <a:off x="6683708" y="5490334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8494408A-8812-CD47-9AC0-E6C24E0C02E4}"/>
              </a:ext>
            </a:extLst>
          </p:cNvPr>
          <p:cNvSpPr/>
          <p:nvPr/>
        </p:nvSpPr>
        <p:spPr>
          <a:xfrm>
            <a:off x="6969540" y="5490334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7F2F228-8C09-AF4D-AECC-70EB22157B34}"/>
              </a:ext>
            </a:extLst>
          </p:cNvPr>
          <p:cNvSpPr/>
          <p:nvPr/>
        </p:nvSpPr>
        <p:spPr>
          <a:xfrm>
            <a:off x="7255373" y="5490334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6109E746-3D39-D44A-B25F-9B92BED8C484}"/>
              </a:ext>
            </a:extLst>
          </p:cNvPr>
          <p:cNvSpPr/>
          <p:nvPr/>
        </p:nvSpPr>
        <p:spPr>
          <a:xfrm>
            <a:off x="7541205" y="5490334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3D1996D8-27FF-714E-A057-A17B00696213}"/>
              </a:ext>
            </a:extLst>
          </p:cNvPr>
          <p:cNvSpPr/>
          <p:nvPr/>
        </p:nvSpPr>
        <p:spPr>
          <a:xfrm>
            <a:off x="4200882" y="5124428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918D0262-660B-7948-863A-7F2E788D133B}"/>
              </a:ext>
            </a:extLst>
          </p:cNvPr>
          <p:cNvSpPr/>
          <p:nvPr/>
        </p:nvSpPr>
        <p:spPr>
          <a:xfrm>
            <a:off x="4488037" y="5124428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5FBAA996-0C76-0F4E-97A1-2B5DAC83CBED}"/>
              </a:ext>
            </a:extLst>
          </p:cNvPr>
          <p:cNvSpPr/>
          <p:nvPr/>
        </p:nvSpPr>
        <p:spPr>
          <a:xfrm>
            <a:off x="4773870" y="5124428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55712D38-5003-5D49-9A0B-12FA46DDEF52}"/>
              </a:ext>
            </a:extLst>
          </p:cNvPr>
          <p:cNvSpPr/>
          <p:nvPr/>
        </p:nvSpPr>
        <p:spPr>
          <a:xfrm>
            <a:off x="5059702" y="5124428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92822793-E740-D146-B131-169EF82773BB}"/>
              </a:ext>
            </a:extLst>
          </p:cNvPr>
          <p:cNvSpPr/>
          <p:nvPr/>
        </p:nvSpPr>
        <p:spPr>
          <a:xfrm>
            <a:off x="9192273" y="5123597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356AD4B9-279D-5E42-B533-51FAC95E50B6}"/>
              </a:ext>
            </a:extLst>
          </p:cNvPr>
          <p:cNvSpPr/>
          <p:nvPr/>
        </p:nvSpPr>
        <p:spPr>
          <a:xfrm>
            <a:off x="9478105" y="5123597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0BE6B7B7-5C69-4642-90C8-2C684B84EEEE}"/>
              </a:ext>
            </a:extLst>
          </p:cNvPr>
          <p:cNvSpPr/>
          <p:nvPr/>
        </p:nvSpPr>
        <p:spPr>
          <a:xfrm>
            <a:off x="9763938" y="5123597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AEA39760-E3D1-6347-8996-7F00BB743A07}"/>
              </a:ext>
            </a:extLst>
          </p:cNvPr>
          <p:cNvSpPr/>
          <p:nvPr/>
        </p:nvSpPr>
        <p:spPr>
          <a:xfrm>
            <a:off x="10049770" y="5123597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34B8C799-924A-A94C-827D-CC6E94CF3832}"/>
              </a:ext>
            </a:extLst>
          </p:cNvPr>
          <p:cNvSpPr/>
          <p:nvPr/>
        </p:nvSpPr>
        <p:spPr>
          <a:xfrm>
            <a:off x="4193997" y="5490334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1F2F9362-0189-7E49-B8D1-C7B4C9693BAA}"/>
              </a:ext>
            </a:extLst>
          </p:cNvPr>
          <p:cNvSpPr/>
          <p:nvPr/>
        </p:nvSpPr>
        <p:spPr>
          <a:xfrm>
            <a:off x="4481152" y="5490334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C1D09B7A-4956-4249-8455-5310B8C512B6}"/>
              </a:ext>
            </a:extLst>
          </p:cNvPr>
          <p:cNvSpPr/>
          <p:nvPr/>
        </p:nvSpPr>
        <p:spPr>
          <a:xfrm>
            <a:off x="4766985" y="5490334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55BEC3EA-5ED0-6F4E-B449-DF84A631B738}"/>
              </a:ext>
            </a:extLst>
          </p:cNvPr>
          <p:cNvSpPr/>
          <p:nvPr/>
        </p:nvSpPr>
        <p:spPr>
          <a:xfrm>
            <a:off x="5052817" y="5490334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AA2D9050-5352-684F-B89F-0ADEBD1D4D24}"/>
              </a:ext>
            </a:extLst>
          </p:cNvPr>
          <p:cNvSpPr/>
          <p:nvPr/>
        </p:nvSpPr>
        <p:spPr>
          <a:xfrm>
            <a:off x="9192272" y="5490334"/>
            <a:ext cx="285832" cy="2858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E3D09B7E-8C24-5841-93D9-36855440F79E}"/>
              </a:ext>
            </a:extLst>
          </p:cNvPr>
          <p:cNvSpPr/>
          <p:nvPr/>
        </p:nvSpPr>
        <p:spPr>
          <a:xfrm>
            <a:off x="9478104" y="5490334"/>
            <a:ext cx="285832" cy="285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08A1AA37-2CEE-AB4E-8E16-3CF55A177863}"/>
              </a:ext>
            </a:extLst>
          </p:cNvPr>
          <p:cNvSpPr/>
          <p:nvPr/>
        </p:nvSpPr>
        <p:spPr>
          <a:xfrm>
            <a:off x="9763937" y="5490334"/>
            <a:ext cx="285832" cy="2858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69A5737F-2813-B44D-9F3F-576F8F59512B}"/>
              </a:ext>
            </a:extLst>
          </p:cNvPr>
          <p:cNvSpPr/>
          <p:nvPr/>
        </p:nvSpPr>
        <p:spPr>
          <a:xfrm>
            <a:off x="10049769" y="5490334"/>
            <a:ext cx="285832" cy="2858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97950990-1F8D-3A4A-A64E-FDC72B286151}"/>
              </a:ext>
            </a:extLst>
          </p:cNvPr>
          <p:cNvSpPr/>
          <p:nvPr/>
        </p:nvSpPr>
        <p:spPr>
          <a:xfrm>
            <a:off x="7841319" y="5124428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575A2CFF-A484-234E-BF91-5E97289EE6B9}"/>
              </a:ext>
            </a:extLst>
          </p:cNvPr>
          <p:cNvSpPr/>
          <p:nvPr/>
        </p:nvSpPr>
        <p:spPr>
          <a:xfrm>
            <a:off x="8127151" y="5124428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36BA37CD-A2A8-F746-AE57-06FD6EF03989}"/>
              </a:ext>
            </a:extLst>
          </p:cNvPr>
          <p:cNvSpPr/>
          <p:nvPr/>
        </p:nvSpPr>
        <p:spPr>
          <a:xfrm>
            <a:off x="8412984" y="5124428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7DDF3793-1DE9-F742-95CF-27DB716CF0DB}"/>
              </a:ext>
            </a:extLst>
          </p:cNvPr>
          <p:cNvSpPr/>
          <p:nvPr/>
        </p:nvSpPr>
        <p:spPr>
          <a:xfrm>
            <a:off x="8698816" y="5124428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3CD8FF87-D218-BF46-970E-647990E5C9BC}"/>
              </a:ext>
            </a:extLst>
          </p:cNvPr>
          <p:cNvSpPr/>
          <p:nvPr/>
        </p:nvSpPr>
        <p:spPr>
          <a:xfrm>
            <a:off x="2858217" y="5490334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D99F31B4-CDBF-CD4B-AA70-3F5A30A7AC59}"/>
              </a:ext>
            </a:extLst>
          </p:cNvPr>
          <p:cNvSpPr/>
          <p:nvPr/>
        </p:nvSpPr>
        <p:spPr>
          <a:xfrm>
            <a:off x="3145372" y="5490334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E0A148F5-CE89-C94B-BE07-01358D5D8DFB}"/>
              </a:ext>
            </a:extLst>
          </p:cNvPr>
          <p:cNvSpPr/>
          <p:nvPr/>
        </p:nvSpPr>
        <p:spPr>
          <a:xfrm>
            <a:off x="3431204" y="5490334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C6D1477-39FA-8241-8091-F19B05A8C090}"/>
              </a:ext>
            </a:extLst>
          </p:cNvPr>
          <p:cNvSpPr/>
          <p:nvPr/>
        </p:nvSpPr>
        <p:spPr>
          <a:xfrm>
            <a:off x="3717037" y="5490334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62CA9DA6-D28E-7E48-8721-AAA176C1C5F5}"/>
              </a:ext>
            </a:extLst>
          </p:cNvPr>
          <p:cNvSpPr/>
          <p:nvPr/>
        </p:nvSpPr>
        <p:spPr>
          <a:xfrm>
            <a:off x="7839005" y="5490334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3A5F14F5-A4B3-E844-8885-2D26D7BA4CF4}"/>
              </a:ext>
            </a:extLst>
          </p:cNvPr>
          <p:cNvSpPr/>
          <p:nvPr/>
        </p:nvSpPr>
        <p:spPr>
          <a:xfrm>
            <a:off x="8124837" y="5490334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2567DA0A-6750-4A4F-8C5E-30503CA561D7}"/>
              </a:ext>
            </a:extLst>
          </p:cNvPr>
          <p:cNvSpPr/>
          <p:nvPr/>
        </p:nvSpPr>
        <p:spPr>
          <a:xfrm>
            <a:off x="8410670" y="5490334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882DD29B-A553-3242-9EF3-4608008D5677}"/>
              </a:ext>
            </a:extLst>
          </p:cNvPr>
          <p:cNvSpPr/>
          <p:nvPr/>
        </p:nvSpPr>
        <p:spPr>
          <a:xfrm>
            <a:off x="8696502" y="5490334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9DE09F94-FBF0-E245-9E71-E03456CC270F}"/>
              </a:ext>
            </a:extLst>
          </p:cNvPr>
          <p:cNvSpPr/>
          <p:nvPr/>
        </p:nvSpPr>
        <p:spPr>
          <a:xfrm>
            <a:off x="5347914" y="5123597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A7105948-37E9-224A-9227-9612AABDFF03}"/>
              </a:ext>
            </a:extLst>
          </p:cNvPr>
          <p:cNvSpPr/>
          <p:nvPr/>
        </p:nvSpPr>
        <p:spPr>
          <a:xfrm>
            <a:off x="5635069" y="5123597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628B3668-E87A-074C-8899-CBC564FF869D}"/>
              </a:ext>
            </a:extLst>
          </p:cNvPr>
          <p:cNvSpPr/>
          <p:nvPr/>
        </p:nvSpPr>
        <p:spPr>
          <a:xfrm>
            <a:off x="5920902" y="5123597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54D8ACCF-2EE7-8940-A7D6-AA81DB9B9055}"/>
              </a:ext>
            </a:extLst>
          </p:cNvPr>
          <p:cNvSpPr/>
          <p:nvPr/>
        </p:nvSpPr>
        <p:spPr>
          <a:xfrm>
            <a:off x="6206734" y="5123597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6A2C271B-2B68-2D4D-ACBB-95DA2F56745B}"/>
              </a:ext>
            </a:extLst>
          </p:cNvPr>
          <p:cNvSpPr/>
          <p:nvPr/>
        </p:nvSpPr>
        <p:spPr>
          <a:xfrm>
            <a:off x="10335601" y="5124428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358E18DC-350B-ED41-AE65-F0B1FD480B1E}"/>
              </a:ext>
            </a:extLst>
          </p:cNvPr>
          <p:cNvSpPr/>
          <p:nvPr/>
        </p:nvSpPr>
        <p:spPr>
          <a:xfrm>
            <a:off x="10621433" y="5124428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5AE57C42-97F7-D84B-AE98-F1F626F76993}"/>
              </a:ext>
            </a:extLst>
          </p:cNvPr>
          <p:cNvSpPr/>
          <p:nvPr/>
        </p:nvSpPr>
        <p:spPr>
          <a:xfrm>
            <a:off x="10907266" y="5124428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ACAD8C0E-71A7-D448-9F53-621EC51B13AA}"/>
              </a:ext>
            </a:extLst>
          </p:cNvPr>
          <p:cNvSpPr/>
          <p:nvPr/>
        </p:nvSpPr>
        <p:spPr>
          <a:xfrm>
            <a:off x="11193098" y="5124428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C248E951-1F4A-1543-AFAB-F8954B6BD175}"/>
              </a:ext>
            </a:extLst>
          </p:cNvPr>
          <p:cNvSpPr/>
          <p:nvPr/>
        </p:nvSpPr>
        <p:spPr>
          <a:xfrm>
            <a:off x="5344211" y="5490334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462BE826-5ED1-AD4D-B5C1-DBC3D8B2AA49}"/>
              </a:ext>
            </a:extLst>
          </p:cNvPr>
          <p:cNvSpPr/>
          <p:nvPr/>
        </p:nvSpPr>
        <p:spPr>
          <a:xfrm>
            <a:off x="5631366" y="5490334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AC37DD63-D4F6-4542-86C0-55234483208A}"/>
              </a:ext>
            </a:extLst>
          </p:cNvPr>
          <p:cNvSpPr/>
          <p:nvPr/>
        </p:nvSpPr>
        <p:spPr>
          <a:xfrm>
            <a:off x="5917199" y="5490334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20D822D3-0E43-8C4C-878A-FCEA9DF5F39C}"/>
              </a:ext>
            </a:extLst>
          </p:cNvPr>
          <p:cNvSpPr/>
          <p:nvPr/>
        </p:nvSpPr>
        <p:spPr>
          <a:xfrm>
            <a:off x="6203031" y="5490334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50103BB0-8262-2648-9BF3-93F12B2A847F}"/>
              </a:ext>
            </a:extLst>
          </p:cNvPr>
          <p:cNvSpPr/>
          <p:nvPr/>
        </p:nvSpPr>
        <p:spPr>
          <a:xfrm>
            <a:off x="10328716" y="5490334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AB111BC1-F113-8540-B2A1-030431475D25}"/>
              </a:ext>
            </a:extLst>
          </p:cNvPr>
          <p:cNvSpPr/>
          <p:nvPr/>
        </p:nvSpPr>
        <p:spPr>
          <a:xfrm>
            <a:off x="10614548" y="5490334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72694C16-3E3B-0345-877C-7A49CDAD1DEF}"/>
              </a:ext>
            </a:extLst>
          </p:cNvPr>
          <p:cNvSpPr/>
          <p:nvPr/>
        </p:nvSpPr>
        <p:spPr>
          <a:xfrm>
            <a:off x="10900381" y="5490334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38B8C775-3BDE-794D-861A-CCDB0E84E468}"/>
              </a:ext>
            </a:extLst>
          </p:cNvPr>
          <p:cNvSpPr/>
          <p:nvPr/>
        </p:nvSpPr>
        <p:spPr>
          <a:xfrm>
            <a:off x="11186213" y="5490334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33" name="연결선: 꺾임 371">
            <a:extLst>
              <a:ext uri="{FF2B5EF4-FFF2-40B4-BE49-F238E27FC236}">
                <a16:creationId xmlns:a16="http://schemas.microsoft.com/office/drawing/2014/main" id="{80EEE0C5-B3C0-E848-92E6-7DDD28E1FB98}"/>
              </a:ext>
            </a:extLst>
          </p:cNvPr>
          <p:cNvCxnSpPr>
            <a:cxnSpLocks/>
            <a:stCxn id="215" idx="1"/>
            <a:endCxn id="281" idx="1"/>
          </p:cNvCxnSpPr>
          <p:nvPr/>
        </p:nvCxnSpPr>
        <p:spPr>
          <a:xfrm rot="10800000" flipV="1">
            <a:off x="1704287" y="4721002"/>
            <a:ext cx="9197" cy="912247"/>
          </a:xfrm>
          <a:prstGeom prst="bentConnector3">
            <a:avLst>
              <a:gd name="adj1" fmla="val 249437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4D89876C-90D5-0E4A-B321-5A2FE0CA31A0}"/>
              </a:ext>
            </a:extLst>
          </p:cNvPr>
          <p:cNvSpPr txBox="1"/>
          <p:nvPr/>
        </p:nvSpPr>
        <p:spPr>
          <a:xfrm>
            <a:off x="276189" y="4965916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TRN1.2d</a:t>
            </a:r>
            <a:endParaRPr lang="ko-KR" altLang="en-US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7F10D71F-D032-2842-858E-62AA97E4083D}"/>
              </a:ext>
            </a:extLst>
          </p:cNvPr>
          <p:cNvSpPr txBox="1"/>
          <p:nvPr/>
        </p:nvSpPr>
        <p:spPr>
          <a:xfrm>
            <a:off x="271830" y="5225594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TRN2.2d</a:t>
            </a:r>
            <a:endParaRPr lang="ko-KR" altLang="en-US" dirty="0"/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81A2B21A-12E6-A94C-9284-BCDB828E4585}"/>
              </a:ext>
            </a:extLst>
          </p:cNvPr>
          <p:cNvSpPr/>
          <p:nvPr/>
        </p:nvSpPr>
        <p:spPr>
          <a:xfrm>
            <a:off x="2858878" y="5124428"/>
            <a:ext cx="285832" cy="285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8E56B768-FE2E-B04B-B199-99E92489DD9F}"/>
              </a:ext>
            </a:extLst>
          </p:cNvPr>
          <p:cNvSpPr/>
          <p:nvPr/>
        </p:nvSpPr>
        <p:spPr>
          <a:xfrm>
            <a:off x="3146033" y="5124428"/>
            <a:ext cx="285832" cy="285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3D5BF018-A281-8145-86DB-39C25E65EFF7}"/>
              </a:ext>
            </a:extLst>
          </p:cNvPr>
          <p:cNvSpPr/>
          <p:nvPr/>
        </p:nvSpPr>
        <p:spPr>
          <a:xfrm>
            <a:off x="3431866" y="5124428"/>
            <a:ext cx="285832" cy="285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1B31716A-D10B-C541-9015-754855560D93}"/>
              </a:ext>
            </a:extLst>
          </p:cNvPr>
          <p:cNvSpPr/>
          <p:nvPr/>
        </p:nvSpPr>
        <p:spPr>
          <a:xfrm>
            <a:off x="3717698" y="5124428"/>
            <a:ext cx="285832" cy="2858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4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제안 기법 </a:t>
            </a:r>
            <a:r>
              <a:rPr lang="en-US" altLang="ko-KR" dirty="0"/>
              <a:t>(</a:t>
            </a:r>
            <a:r>
              <a:rPr lang="ko-KR" altLang="en-US" dirty="0"/>
              <a:t>로테이션 연산 최적화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06DFAB-69DC-414A-A5F0-431147218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1708121"/>
          </a:xfrm>
        </p:spPr>
        <p:txBody>
          <a:bodyPr/>
          <a:lstStyle/>
          <a:p>
            <a:r>
              <a:rPr lang="en-US" altLang="ko-KR" dirty="0"/>
              <a:t>ARM </a:t>
            </a:r>
            <a:r>
              <a:rPr lang="ko-KR" altLang="en-US" dirty="0"/>
              <a:t>어셈블리에는 </a:t>
            </a:r>
            <a:r>
              <a:rPr lang="en-US" altLang="ko-KR" dirty="0"/>
              <a:t>Rotate </a:t>
            </a:r>
            <a:r>
              <a:rPr lang="ko-KR" altLang="en-US" dirty="0"/>
              <a:t>관련 연산이 없음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Shift </a:t>
            </a:r>
            <a:r>
              <a:rPr lang="ko-KR" altLang="en-US" dirty="0"/>
              <a:t>연산의 조합으로 </a:t>
            </a:r>
            <a:r>
              <a:rPr lang="en-US" altLang="ko-KR" dirty="0"/>
              <a:t>Rotate</a:t>
            </a:r>
            <a:r>
              <a:rPr lang="ko-KR" altLang="en-US" dirty="0"/>
              <a:t>를 구현해야 함</a:t>
            </a:r>
            <a:endParaRPr lang="en-US" altLang="ko-KR" dirty="0"/>
          </a:p>
          <a:p>
            <a:r>
              <a:rPr lang="en-US" altLang="ko-KR" dirty="0"/>
              <a:t>SLI, SRI </a:t>
            </a:r>
            <a:r>
              <a:rPr lang="ko-KR" altLang="en-US" dirty="0"/>
              <a:t>명령어를 사용하여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A0A5C4-45AC-0B4D-923E-0C5FA6E704BE}"/>
              </a:ext>
            </a:extLst>
          </p:cNvPr>
          <p:cNvSpPr/>
          <p:nvPr/>
        </p:nvSpPr>
        <p:spPr>
          <a:xfrm>
            <a:off x="4011572" y="3275458"/>
            <a:ext cx="2084427" cy="520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1 0 0 0 0 0 1 0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4D822-DCB7-3946-B2EC-A504D805407B}"/>
              </a:ext>
            </a:extLst>
          </p:cNvPr>
          <p:cNvSpPr txBox="1"/>
          <p:nvPr/>
        </p:nvSpPr>
        <p:spPr>
          <a:xfrm>
            <a:off x="1907589" y="4076597"/>
            <a:ext cx="21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SLI v11, v0 #1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48759C-7911-9A49-9B1E-392AC8D3C4C7}"/>
              </a:ext>
            </a:extLst>
          </p:cNvPr>
          <p:cNvSpPr/>
          <p:nvPr/>
        </p:nvSpPr>
        <p:spPr>
          <a:xfrm>
            <a:off x="4011572" y="4001011"/>
            <a:ext cx="2103983" cy="520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1 0 0 0 0 0 1 0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C5F0A3-A199-F948-AC99-272274A4EDB2}"/>
              </a:ext>
            </a:extLst>
          </p:cNvPr>
          <p:cNvSpPr txBox="1"/>
          <p:nvPr/>
        </p:nvSpPr>
        <p:spPr>
          <a:xfrm>
            <a:off x="1935736" y="4852367"/>
            <a:ext cx="204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SRI v11, v0 #7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ED8548-2FCD-9140-BEA7-6C4476AD5844}"/>
              </a:ext>
            </a:extLst>
          </p:cNvPr>
          <p:cNvSpPr/>
          <p:nvPr/>
        </p:nvSpPr>
        <p:spPr>
          <a:xfrm>
            <a:off x="4011573" y="4731279"/>
            <a:ext cx="2103982" cy="520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1 0 0 0 0 0 1 0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AA76C0-AF1E-5F4B-9263-4A90F171B702}"/>
              </a:ext>
            </a:extLst>
          </p:cNvPr>
          <p:cNvSpPr txBox="1"/>
          <p:nvPr/>
        </p:nvSpPr>
        <p:spPr>
          <a:xfrm>
            <a:off x="511833" y="3300991"/>
            <a:ext cx="226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Objective: ROL #1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84E802F-6C1D-CF47-9462-79CF6A9C3621}"/>
              </a:ext>
            </a:extLst>
          </p:cNvPr>
          <p:cNvSpPr/>
          <p:nvPr/>
        </p:nvSpPr>
        <p:spPr>
          <a:xfrm>
            <a:off x="6569715" y="4001011"/>
            <a:ext cx="2103983" cy="520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0 0 0 0 0 1 0 </a:t>
            </a:r>
            <a:r>
              <a:rPr lang="en-US" altLang="ko-KR" sz="1200" b="1" dirty="0">
                <a:solidFill>
                  <a:srgbClr val="FF0000"/>
                </a:solidFill>
              </a:rPr>
              <a:t>x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4F8463-0726-DE47-A007-1E1792D8C432}"/>
              </a:ext>
            </a:extLst>
          </p:cNvPr>
          <p:cNvSpPr/>
          <p:nvPr/>
        </p:nvSpPr>
        <p:spPr>
          <a:xfrm>
            <a:off x="6569716" y="4731279"/>
            <a:ext cx="2103982" cy="520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x x x x x x x </a:t>
            </a:r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278B477-4642-E645-9AA3-16FF258058EE}"/>
              </a:ext>
            </a:extLst>
          </p:cNvPr>
          <p:cNvSpPr/>
          <p:nvPr/>
        </p:nvSpPr>
        <p:spPr>
          <a:xfrm>
            <a:off x="9127859" y="3280257"/>
            <a:ext cx="2084427" cy="520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0 0 0 0 0 0 0 0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1385559-719B-8A45-8A0B-93837F8EDEF3}"/>
              </a:ext>
            </a:extLst>
          </p:cNvPr>
          <p:cNvSpPr/>
          <p:nvPr/>
        </p:nvSpPr>
        <p:spPr>
          <a:xfrm>
            <a:off x="9108302" y="4001011"/>
            <a:ext cx="2103983" cy="520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0 0 0 0 0 1 0 </a:t>
            </a:r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0D1BFDC-5F36-B048-B387-F21A27D07CB9}"/>
              </a:ext>
            </a:extLst>
          </p:cNvPr>
          <p:cNvSpPr/>
          <p:nvPr/>
        </p:nvSpPr>
        <p:spPr>
          <a:xfrm>
            <a:off x="9127859" y="4736251"/>
            <a:ext cx="2103982" cy="520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0 0 0 0 0 1 0 </a:t>
            </a:r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2A34AA-C9E0-DC41-8328-BE0E0FAA7420}"/>
              </a:ext>
            </a:extLst>
          </p:cNvPr>
          <p:cNvSpPr txBox="1"/>
          <p:nvPr/>
        </p:nvSpPr>
        <p:spPr>
          <a:xfrm>
            <a:off x="4849402" y="288338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v0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5FC9164-0FE7-7A4D-ADB7-AF02644693D0}"/>
              </a:ext>
            </a:extLst>
          </p:cNvPr>
          <p:cNvSpPr txBox="1"/>
          <p:nvPr/>
        </p:nvSpPr>
        <p:spPr>
          <a:xfrm>
            <a:off x="9880793" y="2883386"/>
            <a:ext cx="53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v11</a:t>
            </a:r>
            <a:endParaRPr kumimoji="1" lang="ko-Kore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C0376A7-D108-494F-88A0-85AE558E388E}"/>
              </a:ext>
            </a:extLst>
          </p:cNvPr>
          <p:cNvCxnSpPr>
            <a:stCxn id="21" idx="3"/>
            <a:endCxn id="58" idx="1"/>
          </p:cNvCxnSpPr>
          <p:nvPr/>
        </p:nvCxnSpPr>
        <p:spPr>
          <a:xfrm>
            <a:off x="6115555" y="4261263"/>
            <a:ext cx="454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520E09C-6795-514E-8A0A-576ED59CD388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>
          <a:xfrm>
            <a:off x="6115555" y="4991531"/>
            <a:ext cx="4541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2CABBAE-B302-E749-8C60-D9934DCFBBDC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8673698" y="4261263"/>
            <a:ext cx="4346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3521904-B239-6F40-8837-F8F54B0A05A3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8673698" y="4991531"/>
            <a:ext cx="454161" cy="4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1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성능 평가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EEC5197-2E94-4F46-9061-A8F697D66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 err="1"/>
              <a:t>평문</a:t>
            </a:r>
            <a:r>
              <a:rPr lang="en-US" altLang="ko-KR" dirty="0"/>
              <a:t>: 64/128</a:t>
            </a:r>
            <a:r>
              <a:rPr lang="ko-KR" altLang="en-US" dirty="0"/>
              <a:t>은 </a:t>
            </a:r>
            <a:r>
              <a:rPr lang="en-US" altLang="ko-KR" dirty="0"/>
              <a:t>65.3%, 64/256</a:t>
            </a:r>
            <a:r>
              <a:rPr lang="ko-KR" altLang="en-US" dirty="0"/>
              <a:t>은 </a:t>
            </a:r>
            <a:r>
              <a:rPr lang="en-US" altLang="ko-KR" dirty="0"/>
              <a:t>66.4% </a:t>
            </a:r>
            <a:r>
              <a:rPr lang="ko-KR" altLang="en-US" dirty="0"/>
              <a:t>성능 향상</a:t>
            </a:r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 err="1"/>
              <a:t>평문</a:t>
            </a:r>
            <a:r>
              <a:rPr lang="en-US" altLang="ko-KR" dirty="0"/>
              <a:t>: 64/128</a:t>
            </a:r>
            <a:r>
              <a:rPr lang="ko-KR" altLang="en-US" dirty="0"/>
              <a:t>은 </a:t>
            </a:r>
            <a:r>
              <a:rPr lang="en-US" altLang="ko-KR" dirty="0"/>
              <a:t>81.8%, 64/256</a:t>
            </a:r>
            <a:r>
              <a:rPr lang="ko-KR" altLang="en-US" dirty="0"/>
              <a:t>은</a:t>
            </a:r>
            <a:r>
              <a:rPr lang="en-US" altLang="ko-KR" dirty="0"/>
              <a:t> 82.1% </a:t>
            </a:r>
            <a:r>
              <a:rPr lang="ko-KR" altLang="en-US" dirty="0"/>
              <a:t>성능 향상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 err="1"/>
              <a:t>평문과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 err="1"/>
              <a:t>평문의</a:t>
            </a:r>
            <a:r>
              <a:rPr lang="ko-KR" altLang="en-US" dirty="0"/>
              <a:t> 동작 시간은 </a:t>
            </a:r>
            <a:r>
              <a:rPr lang="en-US" altLang="ko-KR" dirty="0"/>
              <a:t>8</a:t>
            </a:r>
            <a:r>
              <a:rPr lang="ko-KR" altLang="en-US" dirty="0" err="1"/>
              <a:t>평문이</a:t>
            </a:r>
            <a:r>
              <a:rPr lang="ko-KR" altLang="en-US" dirty="0"/>
              <a:t> 약소하게 빠르나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>
                <a:solidFill>
                  <a:srgbClr val="FF0000"/>
                </a:solidFill>
              </a:rPr>
              <a:t>단위 시간당 생성하는 암호문의 수가 다르기에 </a:t>
            </a:r>
            <a:r>
              <a:rPr lang="en-US" altLang="ko-KR" dirty="0" err="1"/>
              <a:t>cpb</a:t>
            </a:r>
            <a:r>
              <a:rPr lang="en-US" altLang="ko-KR" dirty="0"/>
              <a:t> </a:t>
            </a:r>
            <a:r>
              <a:rPr lang="ko-KR" altLang="en-US" dirty="0"/>
              <a:t>차이가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병렬 구조를 활용하여 </a:t>
            </a:r>
            <a:r>
              <a:rPr lang="en-US" altLang="ko-KR" dirty="0"/>
              <a:t>Fault attack resistant </a:t>
            </a:r>
            <a:r>
              <a:rPr lang="ko-KR" altLang="en-US" dirty="0"/>
              <a:t>모델 작성 계획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5A1791DC-3A74-574C-8601-8E2D12CAF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798802"/>
              </p:ext>
            </p:extLst>
          </p:nvPr>
        </p:nvGraphicFramePr>
        <p:xfrm>
          <a:off x="2032000" y="124817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59956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26666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5632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211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레퍼런스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 err="1"/>
                        <a:t>평문</a:t>
                      </a:r>
                      <a:r>
                        <a:rPr lang="ko-KR" altLang="en-US" dirty="0"/>
                        <a:t> 병렬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 err="1"/>
                        <a:t>평문</a:t>
                      </a:r>
                      <a:r>
                        <a:rPr lang="ko-KR" altLang="en-US" dirty="0"/>
                        <a:t> 병렬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64/128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34.6 </a:t>
                      </a:r>
                      <a:r>
                        <a:rPr lang="en-US" altLang="ko-KR" dirty="0" err="1"/>
                        <a:t>cpb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12.0 </a:t>
                      </a:r>
                      <a:r>
                        <a:rPr lang="en-US" altLang="ko-KR" dirty="0" err="1"/>
                        <a:t>cpb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6.3 </a:t>
                      </a:r>
                      <a:r>
                        <a:rPr lang="en-US" altLang="ko-KR" dirty="0" err="1"/>
                        <a:t>cpb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9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64/256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44.7 </a:t>
                      </a:r>
                      <a:r>
                        <a:rPr lang="en-US" altLang="ko-KR" dirty="0" err="1"/>
                        <a:t>cpb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25.6 </a:t>
                      </a:r>
                      <a:r>
                        <a:rPr lang="en-US" altLang="ko-KR" dirty="0" err="1"/>
                        <a:t>cpb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8.1 </a:t>
                      </a:r>
                      <a:r>
                        <a:rPr lang="en-US" altLang="ko-KR" dirty="0" err="1"/>
                        <a:t>cpb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7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40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42FD7F-EE0D-BD49-8DA4-A92A5ABA3C9E}"/>
              </a:ext>
            </a:extLst>
          </p:cNvPr>
          <p:cNvSpPr/>
          <p:nvPr/>
        </p:nvSpPr>
        <p:spPr>
          <a:xfrm>
            <a:off x="4175760" y="1386840"/>
            <a:ext cx="4800600" cy="3489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9A3D2-6422-A948-AF91-3F2679191701}"/>
              </a:ext>
            </a:extLst>
          </p:cNvPr>
          <p:cNvSpPr txBox="1"/>
          <p:nvPr/>
        </p:nvSpPr>
        <p:spPr>
          <a:xfrm>
            <a:off x="2926080" y="2967335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5400" dirty="0"/>
              <a:t>감</a:t>
            </a:r>
            <a:r>
              <a:rPr kumimoji="1" lang="ko-KR" altLang="en-US" sz="5400" dirty="0"/>
              <a:t> </a:t>
            </a:r>
            <a:r>
              <a:rPr kumimoji="1" lang="ko-Kore-KR" altLang="en-US" sz="5400" dirty="0"/>
              <a:t>사</a:t>
            </a:r>
            <a:r>
              <a:rPr kumimoji="1" lang="ko-KR" altLang="en-US" sz="5400" dirty="0"/>
              <a:t> </a:t>
            </a:r>
            <a:r>
              <a:rPr kumimoji="1" lang="ko-Kore-KR" altLang="en-US" sz="5400" dirty="0"/>
              <a:t>합</a:t>
            </a:r>
            <a:r>
              <a:rPr kumimoji="1" lang="ko-KR" altLang="en-US" sz="5400" dirty="0"/>
              <a:t> </a:t>
            </a:r>
            <a:r>
              <a:rPr kumimoji="1" lang="ko-Kore-KR" altLang="en-US" sz="5400" dirty="0"/>
              <a:t>니</a:t>
            </a:r>
            <a:r>
              <a:rPr kumimoji="1" lang="ko-KR" altLang="en-US" sz="5400" dirty="0"/>
              <a:t> </a:t>
            </a:r>
            <a:r>
              <a:rPr kumimoji="1" lang="ko-Kore-KR" altLang="en-US" sz="5400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PIPO </a:t>
            </a:r>
            <a:r>
              <a:rPr lang="ko-KR" altLang="en-US" dirty="0"/>
              <a:t>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대상 프로세서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제안 기법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성능 평가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PIPO</a:t>
            </a:r>
            <a:r>
              <a:rPr lang="ko-KR" altLang="en-US" dirty="0"/>
              <a:t> 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" altLang="ko-KR" dirty="0"/>
          </a:p>
          <a:p>
            <a:endParaRPr lang="en" altLang="ko-KR" dirty="0"/>
          </a:p>
          <a:p>
            <a:r>
              <a:rPr lang="en" altLang="ko-KR" dirty="0"/>
              <a:t>ICISC’20</a:t>
            </a:r>
            <a:r>
              <a:rPr lang="ko-KR" altLang="en-US" dirty="0"/>
              <a:t>에서 발표된 경량 </a:t>
            </a:r>
            <a:r>
              <a:rPr lang="ko-KR" altLang="en-US" dirty="0" err="1"/>
              <a:t>블록암호</a:t>
            </a:r>
            <a:endParaRPr lang="en-US" altLang="ko-KR" dirty="0"/>
          </a:p>
          <a:p>
            <a:endParaRPr lang="en-US" altLang="ko-KR" dirty="0"/>
          </a:p>
          <a:p>
            <a:r>
              <a:rPr lang="en" altLang="ko-KR" dirty="0"/>
              <a:t>PIPO</a:t>
            </a:r>
            <a:r>
              <a:rPr lang="ko-KR" altLang="en-US" dirty="0"/>
              <a:t>는 다른 블록암호보다 비선형 연산을 적게 사용하여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" altLang="ko-KR" dirty="0"/>
              <a:t>SPN(Substitution-Permutation Network) </a:t>
            </a:r>
            <a:r>
              <a:rPr lang="ko-KR" altLang="en-US" dirty="0"/>
              <a:t>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494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PIPO</a:t>
            </a:r>
            <a:r>
              <a:rPr lang="ko-KR" altLang="en-US" dirty="0"/>
              <a:t>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B3B6C-37E5-3B43-9815-CC4CFD24906C}"/>
              </a:ext>
            </a:extLst>
          </p:cNvPr>
          <p:cNvSpPr txBox="1"/>
          <p:nvPr/>
        </p:nvSpPr>
        <p:spPr>
          <a:xfrm>
            <a:off x="1524000" y="1859339"/>
            <a:ext cx="30508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PIPO-64/128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블록 길이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64-bit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키 길이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128-bit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라운드수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13 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PIPO-64/256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블록 길이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64-bit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키 길이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256-bit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라운드수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17 Round</a:t>
            </a:r>
            <a:endParaRPr kumimoji="1" lang="ko-Kore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6455C4-5D05-5643-A3DC-BF9767403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4572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PIPO</a:t>
            </a:r>
            <a:r>
              <a:rPr lang="ko-KR" altLang="en-US" dirty="0"/>
              <a:t>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7D0562-5B31-BD42-A424-65426B9CD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83" y="1919415"/>
            <a:ext cx="5049783" cy="3148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CEE500-F540-3945-8D9F-6A9992929F5E}"/>
              </a:ext>
            </a:extLst>
          </p:cNvPr>
          <p:cNvSpPr txBox="1"/>
          <p:nvPr/>
        </p:nvSpPr>
        <p:spPr>
          <a:xfrm>
            <a:off x="2163431" y="488319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PIPO</a:t>
            </a:r>
            <a:r>
              <a:rPr kumimoji="1" lang="ko-KR" altLang="en-US" dirty="0"/>
              <a:t>의 전체적인 구조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9F7CE2-ADE8-2148-AB85-5FEDA872B1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06"/>
          <a:stretch/>
        </p:blipFill>
        <p:spPr>
          <a:xfrm>
            <a:off x="6704600" y="4022316"/>
            <a:ext cx="3880440" cy="1556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10CF30-CDEB-064B-B196-DD503A803760}"/>
              </a:ext>
            </a:extLst>
          </p:cNvPr>
          <p:cNvSpPr txBox="1"/>
          <p:nvPr/>
        </p:nvSpPr>
        <p:spPr>
          <a:xfrm>
            <a:off x="8180590" y="557679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R-layer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A552B-CB6B-6643-B16F-3305DE1AAA97}"/>
              </a:ext>
            </a:extLst>
          </p:cNvPr>
          <p:cNvSpPr txBox="1"/>
          <p:nvPr/>
        </p:nvSpPr>
        <p:spPr>
          <a:xfrm>
            <a:off x="8122882" y="2992375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S-layer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en-US" altLang="ko-Kore-KR" dirty="0" err="1"/>
              <a:t>bitslice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51849CC-9EBC-0142-866E-5EB3FE319BED}"/>
              </a:ext>
            </a:extLst>
          </p:cNvPr>
          <p:cNvGrpSpPr/>
          <p:nvPr/>
        </p:nvGrpSpPr>
        <p:grpSpPr>
          <a:xfrm>
            <a:off x="7764618" y="1356461"/>
            <a:ext cx="1599923" cy="1635914"/>
            <a:chOff x="7780713" y="1211394"/>
            <a:chExt cx="1599923" cy="163591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0A49305-BF6E-A849-88AD-EB78E9A0F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41194" y="1211394"/>
              <a:ext cx="1439442" cy="1621349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29C6FAC-4538-404A-B0E1-40AC17B7F9A6}"/>
                </a:ext>
              </a:extLst>
            </p:cNvPr>
            <p:cNvSpPr/>
            <p:nvPr/>
          </p:nvSpPr>
          <p:spPr>
            <a:xfrm>
              <a:off x="7780713" y="2593571"/>
              <a:ext cx="266007" cy="253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958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대상 프로세서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ARM </a:t>
            </a:r>
            <a:r>
              <a:rPr lang="ko-KR" altLang="en-US" dirty="0"/>
              <a:t>프로세서</a:t>
            </a:r>
            <a:endParaRPr lang="en-US" altLang="ko-KR" dirty="0"/>
          </a:p>
          <a:p>
            <a:pPr lvl="1"/>
            <a:r>
              <a:rPr lang="ko-KR" altLang="en-US" dirty="0"/>
              <a:t>고성능을 자랑하는 경량 프로세서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ARM</a:t>
            </a:r>
            <a:r>
              <a:rPr lang="ko-KR" altLang="en-US" dirty="0"/>
              <a:t> 프로세서 </a:t>
            </a:r>
            <a:r>
              <a:rPr lang="ko-KR" altLang="en-US" dirty="0" err="1"/>
              <a:t>제품군</a:t>
            </a:r>
            <a:r>
              <a:rPr lang="ko-KR" altLang="en-US" dirty="0"/>
              <a:t> 중 최신 </a:t>
            </a:r>
            <a:r>
              <a:rPr lang="ko-KR" altLang="en-US" dirty="0" err="1"/>
              <a:t>프로세서중</a:t>
            </a:r>
            <a:r>
              <a:rPr lang="ko-KR" altLang="en-US" dirty="0"/>
              <a:t> 하나인 </a:t>
            </a:r>
            <a:r>
              <a:rPr lang="en-US" altLang="ko-KR" dirty="0"/>
              <a:t>ARMv8-A</a:t>
            </a:r>
          </a:p>
          <a:p>
            <a:pPr lvl="1"/>
            <a:r>
              <a:rPr lang="en-US" altLang="ko-KR" dirty="0"/>
              <a:t>ARMv8</a:t>
            </a:r>
            <a:r>
              <a:rPr lang="ko-KR" altLang="en-US" dirty="0"/>
              <a:t>의 두 종류 중 하나인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64-bit AArch64</a:t>
            </a:r>
            <a:r>
              <a:rPr lang="ko-KR" altLang="en-US" dirty="0" err="1"/>
              <a:t>를</a:t>
            </a:r>
            <a:r>
              <a:rPr lang="ko-KR" altLang="en-US" dirty="0"/>
              <a:t> 대상으로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AArch64</a:t>
            </a:r>
          </a:p>
          <a:p>
            <a:pPr lvl="1"/>
            <a:r>
              <a:rPr lang="ko-KR" altLang="en-US" dirty="0"/>
              <a:t>스칼라 레지스터</a:t>
            </a:r>
            <a:r>
              <a:rPr lang="en-US" altLang="ko-KR" dirty="0"/>
              <a:t>,</a:t>
            </a:r>
            <a:r>
              <a:rPr lang="ko-KR" altLang="en-US" dirty="0"/>
              <a:t> 벡터 레지스터 각각 </a:t>
            </a:r>
            <a:r>
              <a:rPr lang="en-US" altLang="ko-KR" dirty="0"/>
              <a:t>32</a:t>
            </a:r>
            <a:r>
              <a:rPr lang="ko-KR" altLang="en-US" dirty="0"/>
              <a:t>개씩 레지스터를 가짐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벡터 레지스터는 데이터의 병렬 처리에 사용 가능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사용 기기 </a:t>
            </a:r>
            <a:r>
              <a:rPr lang="en-US" altLang="ko-KR" dirty="0"/>
              <a:t>iPad Pro Gen2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A10 Fusion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329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제안 기법 </a:t>
            </a:r>
            <a:r>
              <a:rPr lang="en-US" altLang="ko-KR" dirty="0"/>
              <a:t>(</a:t>
            </a:r>
            <a:r>
              <a:rPr lang="ko-KR" altLang="en-US" dirty="0"/>
              <a:t>레지스터 내부 정렬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PIPO</a:t>
            </a:r>
            <a:r>
              <a:rPr lang="ko-KR" altLang="en-US" dirty="0"/>
              <a:t>의 </a:t>
            </a:r>
            <a:r>
              <a:rPr lang="en-US" altLang="ko-KR" dirty="0"/>
              <a:t>S-layer, R-layer </a:t>
            </a:r>
            <a:r>
              <a:rPr lang="ko-KR" altLang="en-US" dirty="0"/>
              <a:t>통과를 위해</a:t>
            </a:r>
            <a:r>
              <a:rPr lang="en-US" altLang="ko-KR" dirty="0"/>
              <a:t>, </a:t>
            </a:r>
            <a:r>
              <a:rPr lang="ko-KR" altLang="en-US" dirty="0"/>
              <a:t>레지스터 값 정렬을 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PIPO</a:t>
            </a:r>
            <a:r>
              <a:rPr lang="ko-KR" altLang="en-US" dirty="0"/>
              <a:t>는 </a:t>
            </a:r>
            <a:r>
              <a:rPr lang="ko-KR" altLang="en-US" b="1" dirty="0" err="1">
                <a:solidFill>
                  <a:srgbClr val="FF0000"/>
                </a:solidFill>
              </a:rPr>
              <a:t>평문을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8</a:t>
            </a:r>
            <a:r>
              <a:rPr lang="ko-KR" altLang="en-US" b="1" dirty="0">
                <a:solidFill>
                  <a:srgbClr val="FF0000"/>
                </a:solidFill>
              </a:rPr>
              <a:t>개의 블록</a:t>
            </a:r>
            <a:r>
              <a:rPr lang="ko-KR" altLang="en-US" dirty="0"/>
              <a:t>으로 저장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X[0]~X[7]: </a:t>
            </a:r>
            <a:r>
              <a:rPr lang="ko-KR" altLang="en-US" dirty="0"/>
              <a:t>각각 </a:t>
            </a:r>
            <a:r>
              <a:rPr lang="en-US" altLang="ko-KR" dirty="0"/>
              <a:t>8-bit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하나의 </a:t>
            </a:r>
            <a:r>
              <a:rPr lang="ko-KR" altLang="en-US" b="1" dirty="0">
                <a:solidFill>
                  <a:srgbClr val="FF0000"/>
                </a:solidFill>
              </a:rPr>
              <a:t>벡터 레지스터는 </a:t>
            </a:r>
            <a:r>
              <a:rPr lang="en-US" altLang="ko-KR" b="1" dirty="0">
                <a:solidFill>
                  <a:srgbClr val="FF0000"/>
                </a:solidFill>
              </a:rPr>
              <a:t>128-bit</a:t>
            </a:r>
            <a:r>
              <a:rPr lang="ko-KR" altLang="en-US" dirty="0" err="1"/>
              <a:t>를</a:t>
            </a:r>
            <a:r>
              <a:rPr lang="ko-KR" altLang="en-US" dirty="0"/>
              <a:t> 저장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하나의 벡터 레지스터는 </a:t>
            </a:r>
            <a:r>
              <a:rPr lang="ko-KR" altLang="en-US" b="1" dirty="0">
                <a:solidFill>
                  <a:srgbClr val="FF0000"/>
                </a:solidFill>
              </a:rPr>
              <a:t>최대 </a:t>
            </a:r>
            <a:r>
              <a:rPr lang="en-US" altLang="ko-KR" b="1" dirty="0">
                <a:solidFill>
                  <a:srgbClr val="FF0000"/>
                </a:solidFill>
              </a:rPr>
              <a:t>16</a:t>
            </a:r>
            <a:r>
              <a:rPr lang="ko-KR" altLang="en-US" b="1" dirty="0">
                <a:solidFill>
                  <a:srgbClr val="FF0000"/>
                </a:solidFill>
              </a:rPr>
              <a:t>개의 블록</a:t>
            </a:r>
            <a:r>
              <a:rPr lang="ko-KR" altLang="en-US" dirty="0"/>
              <a:t> 저장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같은 인덱스의 블록을 하나의 벡터 레지스터로 정렬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이후 </a:t>
            </a:r>
            <a:r>
              <a:rPr lang="en-US" altLang="ko-KR" dirty="0"/>
              <a:t>S-layer, R-layer </a:t>
            </a:r>
            <a:r>
              <a:rPr lang="ko-KR" altLang="en-US" dirty="0"/>
              <a:t>진입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하나의 명령어로 </a:t>
            </a:r>
            <a:r>
              <a:rPr lang="en-US" altLang="ko-KR" dirty="0">
                <a:sym typeface="Wingdings" panose="05000000000000000000" pitchFamily="2" charset="2"/>
              </a:rPr>
              <a:t>8 </a:t>
            </a:r>
            <a:r>
              <a:rPr lang="ko-KR" altLang="en-US" dirty="0">
                <a:sym typeface="Wingdings" panose="05000000000000000000" pitchFamily="2" charset="2"/>
              </a:rPr>
              <a:t>또는 </a:t>
            </a:r>
            <a:r>
              <a:rPr lang="en-US" altLang="ko-KR" dirty="0">
                <a:sym typeface="Wingdings" panose="05000000000000000000" pitchFamily="2" charset="2"/>
              </a:rPr>
              <a:t>16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ko-KR" altLang="en-US" dirty="0" err="1">
                <a:sym typeface="Wingdings" panose="05000000000000000000" pitchFamily="2" charset="2"/>
              </a:rPr>
              <a:t>평문</a:t>
            </a:r>
            <a:r>
              <a:rPr lang="ko-KR" altLang="en-US" dirty="0">
                <a:sym typeface="Wingdings" panose="05000000000000000000" pitchFamily="2" charset="2"/>
              </a:rPr>
              <a:t> 연산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chemeClr val="accent5"/>
                </a:solidFill>
              </a:rPr>
              <a:t>Add Round Key </a:t>
            </a:r>
            <a:r>
              <a:rPr lang="ko-KR" altLang="en-US" b="1" dirty="0">
                <a:solidFill>
                  <a:schemeClr val="accent5"/>
                </a:solidFill>
              </a:rPr>
              <a:t>직전에 정렬 해제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C20C5D-7774-2A4D-BB0A-EF62C3446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36" y="2007579"/>
            <a:ext cx="4250864" cy="26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1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제안 기법 </a:t>
            </a:r>
            <a:r>
              <a:rPr lang="en-US" altLang="ko-KR" dirty="0"/>
              <a:t>(</a:t>
            </a:r>
            <a:r>
              <a:rPr lang="ko-KR" altLang="en-US" dirty="0"/>
              <a:t>레지스터 내부 정렬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정렬은 </a:t>
            </a:r>
            <a:r>
              <a:rPr lang="en-US" altLang="ko-KR" dirty="0"/>
              <a:t>UZP, TRN, ZIP </a:t>
            </a:r>
            <a:r>
              <a:rPr lang="ko-KR" altLang="en-US" dirty="0"/>
              <a:t>명령어를 사용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각각 정해진 규칙대로 레지스터 값을 다른 값으로 이동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동일 인덱스의 </a:t>
            </a:r>
            <a:r>
              <a:rPr lang="ko-KR" altLang="en-US" b="1" dirty="0">
                <a:solidFill>
                  <a:srgbClr val="FF0000"/>
                </a:solidFill>
              </a:rPr>
              <a:t>모든 블록이 하나의 레지스터에 정렬</a:t>
            </a:r>
            <a:r>
              <a:rPr lang="ko-KR" altLang="en-US" dirty="0"/>
              <a:t>될 때까지 진행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8</a:t>
            </a:r>
            <a:r>
              <a:rPr lang="ko-KR" altLang="en-US" dirty="0" err="1"/>
              <a:t>평문의</a:t>
            </a:r>
            <a:r>
              <a:rPr lang="ko-KR" altLang="en-US" dirty="0"/>
              <a:t> 경우</a:t>
            </a:r>
            <a:r>
              <a:rPr lang="en-US" altLang="ko-KR" dirty="0"/>
              <a:t>, 8</a:t>
            </a:r>
            <a:r>
              <a:rPr lang="ko-KR" altLang="en-US" dirty="0"/>
              <a:t>개의 블록만 모으고 나머지는 </a:t>
            </a:r>
            <a:r>
              <a:rPr lang="en-US" altLang="ko-KR" dirty="0"/>
              <a:t>0</a:t>
            </a:r>
            <a:r>
              <a:rPr lang="ko-KR" altLang="en-US" dirty="0" err="1"/>
              <a:t>으로</a:t>
            </a:r>
            <a:r>
              <a:rPr lang="ko-KR" altLang="en-US" dirty="0"/>
              <a:t> 처리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8</a:t>
            </a:r>
            <a:r>
              <a:rPr lang="ko-KR" altLang="en-US" dirty="0" err="1"/>
              <a:t>평문이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평문보다 정렬 속도가 다소 빠름</a:t>
            </a:r>
          </a:p>
        </p:txBody>
      </p:sp>
    </p:spTree>
    <p:extLst>
      <p:ext uri="{BB962C8B-B14F-4D97-AF65-F5344CB8AC3E}">
        <p14:creationId xmlns:p14="http://schemas.microsoft.com/office/powerpoint/2010/main" val="426142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제안 기법 </a:t>
            </a:r>
            <a:r>
              <a:rPr lang="en-US" altLang="ko-KR" dirty="0"/>
              <a:t>(</a:t>
            </a:r>
            <a:r>
              <a:rPr lang="ko-KR" altLang="en-US" dirty="0"/>
              <a:t>레지스터 내부 정렬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541E81B-4F00-2843-95F5-F7D4892CB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022" y="1320960"/>
            <a:ext cx="1318461" cy="499671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D7D2356-7503-B646-B01D-110920B37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78" y="1320960"/>
            <a:ext cx="1257618" cy="4996714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E7B641A-1164-4547-B40A-345E86B41F7A}"/>
              </a:ext>
            </a:extLst>
          </p:cNvPr>
          <p:cNvGrpSpPr/>
          <p:nvPr/>
        </p:nvGrpSpPr>
        <p:grpSpPr>
          <a:xfrm>
            <a:off x="1295740" y="2590375"/>
            <a:ext cx="1257618" cy="396666"/>
            <a:chOff x="985781" y="1934552"/>
            <a:chExt cx="1253344" cy="31333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472E16-7297-454F-8180-B353E60A1BF6}"/>
                </a:ext>
              </a:extLst>
            </p:cNvPr>
            <p:cNvSpPr/>
            <p:nvPr/>
          </p:nvSpPr>
          <p:spPr>
            <a:xfrm flipV="1">
              <a:off x="985781" y="1934552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D81B0B9-938C-E840-B92D-C47DB145B679}"/>
                </a:ext>
              </a:extLst>
            </p:cNvPr>
            <p:cNvSpPr/>
            <p:nvPr/>
          </p:nvSpPr>
          <p:spPr>
            <a:xfrm flipV="1">
              <a:off x="1299117" y="1934552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B396AE1-DA4F-0C43-AF74-0D5342431AB2}"/>
                </a:ext>
              </a:extLst>
            </p:cNvPr>
            <p:cNvSpPr/>
            <p:nvPr/>
          </p:nvSpPr>
          <p:spPr>
            <a:xfrm flipV="1">
              <a:off x="1612453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139C48A-C96D-A443-A23C-C27671159C20}"/>
                </a:ext>
              </a:extLst>
            </p:cNvPr>
            <p:cNvSpPr/>
            <p:nvPr/>
          </p:nvSpPr>
          <p:spPr>
            <a:xfrm flipV="1">
              <a:off x="1925789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60F302E-F7AE-5040-BDB0-243F74BEDDCF}"/>
              </a:ext>
            </a:extLst>
          </p:cNvPr>
          <p:cNvGrpSpPr/>
          <p:nvPr/>
        </p:nvGrpSpPr>
        <p:grpSpPr>
          <a:xfrm>
            <a:off x="1290315" y="3250660"/>
            <a:ext cx="1257617" cy="396666"/>
            <a:chOff x="6238009" y="1934558"/>
            <a:chExt cx="1253344" cy="313337"/>
          </a:xfrm>
          <a:solidFill>
            <a:srgbClr val="00B050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F620B9-A328-8D49-8CA4-9524F0DBF3C6}"/>
                </a:ext>
              </a:extLst>
            </p:cNvPr>
            <p:cNvSpPr/>
            <p:nvPr/>
          </p:nvSpPr>
          <p:spPr>
            <a:xfrm flipV="1">
              <a:off x="6238009" y="1934558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45E426-3224-C948-8A9E-1B9597FBA143}"/>
                </a:ext>
              </a:extLst>
            </p:cNvPr>
            <p:cNvSpPr/>
            <p:nvPr/>
          </p:nvSpPr>
          <p:spPr>
            <a:xfrm flipV="1">
              <a:off x="6551345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F072B5-DF1C-644B-BE5D-99EFA897BEEC}"/>
                </a:ext>
              </a:extLst>
            </p:cNvPr>
            <p:cNvSpPr/>
            <p:nvPr/>
          </p:nvSpPr>
          <p:spPr>
            <a:xfrm flipV="1">
              <a:off x="6864681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F01FCC5-5227-1E4D-8870-50D1417E8C83}"/>
                </a:ext>
              </a:extLst>
            </p:cNvPr>
            <p:cNvSpPr/>
            <p:nvPr/>
          </p:nvSpPr>
          <p:spPr>
            <a:xfrm flipV="1">
              <a:off x="7178017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A5FE433-2C9D-C042-824F-0DDEBA94C5DF}"/>
              </a:ext>
            </a:extLst>
          </p:cNvPr>
          <p:cNvGrpSpPr/>
          <p:nvPr/>
        </p:nvGrpSpPr>
        <p:grpSpPr>
          <a:xfrm>
            <a:off x="1290315" y="3910955"/>
            <a:ext cx="1257618" cy="396666"/>
            <a:chOff x="985781" y="1934552"/>
            <a:chExt cx="1253344" cy="31333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C21EBD4-6410-AF41-8405-15EF4B44D260}"/>
                </a:ext>
              </a:extLst>
            </p:cNvPr>
            <p:cNvSpPr/>
            <p:nvPr/>
          </p:nvSpPr>
          <p:spPr>
            <a:xfrm flipV="1">
              <a:off x="985781" y="1934552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B1AC393-8E5C-EE4C-885B-7BBC1F7850C9}"/>
                </a:ext>
              </a:extLst>
            </p:cNvPr>
            <p:cNvSpPr/>
            <p:nvPr/>
          </p:nvSpPr>
          <p:spPr>
            <a:xfrm flipV="1">
              <a:off x="1299117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FAAD442-320A-ED44-A457-85977D8137FA}"/>
                </a:ext>
              </a:extLst>
            </p:cNvPr>
            <p:cNvSpPr/>
            <p:nvPr/>
          </p:nvSpPr>
          <p:spPr>
            <a:xfrm flipV="1">
              <a:off x="1612453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0A92949-6B54-8441-8A2F-90414632D018}"/>
                </a:ext>
              </a:extLst>
            </p:cNvPr>
            <p:cNvSpPr/>
            <p:nvPr/>
          </p:nvSpPr>
          <p:spPr>
            <a:xfrm flipV="1">
              <a:off x="1925789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55F346E-2146-0542-B6B4-D6A8419A83B2}"/>
              </a:ext>
            </a:extLst>
          </p:cNvPr>
          <p:cNvGrpSpPr/>
          <p:nvPr/>
        </p:nvGrpSpPr>
        <p:grpSpPr>
          <a:xfrm>
            <a:off x="2549938" y="2590371"/>
            <a:ext cx="1257618" cy="396666"/>
            <a:chOff x="985781" y="1934552"/>
            <a:chExt cx="1253344" cy="31333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97A7812-8055-E14C-8F4D-2DF41B117D6E}"/>
                </a:ext>
              </a:extLst>
            </p:cNvPr>
            <p:cNvSpPr/>
            <p:nvPr/>
          </p:nvSpPr>
          <p:spPr>
            <a:xfrm flipV="1">
              <a:off x="985781" y="1934552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7D10D63-F873-114F-8B5A-356E4B2F0285}"/>
                </a:ext>
              </a:extLst>
            </p:cNvPr>
            <p:cNvSpPr/>
            <p:nvPr/>
          </p:nvSpPr>
          <p:spPr>
            <a:xfrm flipV="1">
              <a:off x="1299117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4F2A5AF-88B1-2F49-A9E8-B531C3AC1D1E}"/>
                </a:ext>
              </a:extLst>
            </p:cNvPr>
            <p:cNvSpPr/>
            <p:nvPr/>
          </p:nvSpPr>
          <p:spPr>
            <a:xfrm flipV="1">
              <a:off x="1612453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4D74925-A372-D448-AF83-DB0A47DD1F5C}"/>
                </a:ext>
              </a:extLst>
            </p:cNvPr>
            <p:cNvSpPr/>
            <p:nvPr/>
          </p:nvSpPr>
          <p:spPr>
            <a:xfrm flipV="1">
              <a:off x="1925789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114B922-0598-004E-AAC1-7AE18337934D}"/>
              </a:ext>
            </a:extLst>
          </p:cNvPr>
          <p:cNvGrpSpPr/>
          <p:nvPr/>
        </p:nvGrpSpPr>
        <p:grpSpPr>
          <a:xfrm>
            <a:off x="3804136" y="2590370"/>
            <a:ext cx="1257618" cy="396666"/>
            <a:chOff x="985781" y="1934552"/>
            <a:chExt cx="1253344" cy="313337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E738F42-0EC1-714D-B46A-BB4983C1EA4B}"/>
                </a:ext>
              </a:extLst>
            </p:cNvPr>
            <p:cNvSpPr/>
            <p:nvPr/>
          </p:nvSpPr>
          <p:spPr>
            <a:xfrm flipV="1">
              <a:off x="985781" y="1934552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899C73C-C021-5B4E-A611-761EC3A9BADD}"/>
                </a:ext>
              </a:extLst>
            </p:cNvPr>
            <p:cNvSpPr/>
            <p:nvPr/>
          </p:nvSpPr>
          <p:spPr>
            <a:xfrm flipV="1">
              <a:off x="1299117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A1FE32F-423C-F647-9383-30BA605ACD2C}"/>
                </a:ext>
              </a:extLst>
            </p:cNvPr>
            <p:cNvSpPr/>
            <p:nvPr/>
          </p:nvSpPr>
          <p:spPr>
            <a:xfrm flipV="1">
              <a:off x="1612453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BDDBBB7-C096-7445-9E87-4E5590F55F88}"/>
                </a:ext>
              </a:extLst>
            </p:cNvPr>
            <p:cNvSpPr/>
            <p:nvPr/>
          </p:nvSpPr>
          <p:spPr>
            <a:xfrm flipV="1">
              <a:off x="1925789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BE1B725-AE84-4149-91E8-DC33EB9CD187}"/>
              </a:ext>
            </a:extLst>
          </p:cNvPr>
          <p:cNvGrpSpPr/>
          <p:nvPr/>
        </p:nvGrpSpPr>
        <p:grpSpPr>
          <a:xfrm>
            <a:off x="5058334" y="2590369"/>
            <a:ext cx="1257618" cy="396666"/>
            <a:chOff x="985781" y="1934552"/>
            <a:chExt cx="1253344" cy="313337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D184385-4A78-574A-A9B7-9EFDB646F809}"/>
                </a:ext>
              </a:extLst>
            </p:cNvPr>
            <p:cNvSpPr/>
            <p:nvPr/>
          </p:nvSpPr>
          <p:spPr>
            <a:xfrm flipV="1">
              <a:off x="985781" y="1934552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0D7694B-8692-2F4E-A1EF-42DF614D02F5}"/>
                </a:ext>
              </a:extLst>
            </p:cNvPr>
            <p:cNvSpPr/>
            <p:nvPr/>
          </p:nvSpPr>
          <p:spPr>
            <a:xfrm flipV="1">
              <a:off x="1299117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F00067D-CD5B-8543-87D6-42461BAF02AD}"/>
                </a:ext>
              </a:extLst>
            </p:cNvPr>
            <p:cNvSpPr/>
            <p:nvPr/>
          </p:nvSpPr>
          <p:spPr>
            <a:xfrm flipV="1">
              <a:off x="1612453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AD29B05-1136-904F-B9B9-7F401044865E}"/>
                </a:ext>
              </a:extLst>
            </p:cNvPr>
            <p:cNvSpPr/>
            <p:nvPr/>
          </p:nvSpPr>
          <p:spPr>
            <a:xfrm flipV="1">
              <a:off x="1925789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FBE4173-D00F-2144-81A6-AF7A0C35BDC7}"/>
              </a:ext>
            </a:extLst>
          </p:cNvPr>
          <p:cNvGrpSpPr/>
          <p:nvPr/>
        </p:nvGrpSpPr>
        <p:grpSpPr>
          <a:xfrm>
            <a:off x="2547931" y="3910955"/>
            <a:ext cx="1257617" cy="396666"/>
            <a:chOff x="6238009" y="1934558"/>
            <a:chExt cx="1253344" cy="313337"/>
          </a:xfrm>
          <a:solidFill>
            <a:srgbClr val="00B050"/>
          </a:solidFill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3E0861D-39DA-B042-8DB6-0E896EC0A0EB}"/>
                </a:ext>
              </a:extLst>
            </p:cNvPr>
            <p:cNvSpPr/>
            <p:nvPr/>
          </p:nvSpPr>
          <p:spPr>
            <a:xfrm flipV="1">
              <a:off x="6238009" y="1934558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B0AE075-9880-1D47-B99B-5F79B9489786}"/>
                </a:ext>
              </a:extLst>
            </p:cNvPr>
            <p:cNvSpPr/>
            <p:nvPr/>
          </p:nvSpPr>
          <p:spPr>
            <a:xfrm flipV="1">
              <a:off x="6551345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30FF0B4-D447-FF44-B168-A7A04CC6D0F4}"/>
                </a:ext>
              </a:extLst>
            </p:cNvPr>
            <p:cNvSpPr/>
            <p:nvPr/>
          </p:nvSpPr>
          <p:spPr>
            <a:xfrm flipV="1">
              <a:off x="6864681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0AA075DA-ED5D-D846-9D88-62912DD35030}"/>
                </a:ext>
              </a:extLst>
            </p:cNvPr>
            <p:cNvSpPr/>
            <p:nvPr/>
          </p:nvSpPr>
          <p:spPr>
            <a:xfrm flipV="1">
              <a:off x="7178017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BE0F41E-EEFA-2448-9AEE-6C645336067B}"/>
              </a:ext>
            </a:extLst>
          </p:cNvPr>
          <p:cNvGrpSpPr/>
          <p:nvPr/>
        </p:nvGrpSpPr>
        <p:grpSpPr>
          <a:xfrm>
            <a:off x="2542802" y="3250657"/>
            <a:ext cx="1257617" cy="396666"/>
            <a:chOff x="6238009" y="1934558"/>
            <a:chExt cx="1253344" cy="313337"/>
          </a:xfrm>
          <a:solidFill>
            <a:srgbClr val="00B050"/>
          </a:solidFill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FE398A4-B7E8-5348-A7ED-B2207CA22AA4}"/>
                </a:ext>
              </a:extLst>
            </p:cNvPr>
            <p:cNvSpPr/>
            <p:nvPr/>
          </p:nvSpPr>
          <p:spPr>
            <a:xfrm flipV="1">
              <a:off x="6238009" y="1934558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8188CD8-4E49-4B42-9FFB-494CA687E8AF}"/>
                </a:ext>
              </a:extLst>
            </p:cNvPr>
            <p:cNvSpPr/>
            <p:nvPr/>
          </p:nvSpPr>
          <p:spPr>
            <a:xfrm flipV="1">
              <a:off x="6551345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4091A6D-076E-0347-812E-3739B130196D}"/>
                </a:ext>
              </a:extLst>
            </p:cNvPr>
            <p:cNvSpPr/>
            <p:nvPr/>
          </p:nvSpPr>
          <p:spPr>
            <a:xfrm flipV="1">
              <a:off x="6864681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CC33A4C-F5BF-5344-A14B-59234D40AC92}"/>
                </a:ext>
              </a:extLst>
            </p:cNvPr>
            <p:cNvSpPr/>
            <p:nvPr/>
          </p:nvSpPr>
          <p:spPr>
            <a:xfrm flipV="1">
              <a:off x="7178017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BB81FF06-7B74-8442-BC16-62B4CDFD0B68}"/>
              </a:ext>
            </a:extLst>
          </p:cNvPr>
          <p:cNvGrpSpPr/>
          <p:nvPr/>
        </p:nvGrpSpPr>
        <p:grpSpPr>
          <a:xfrm>
            <a:off x="3800717" y="3250658"/>
            <a:ext cx="1257617" cy="396666"/>
            <a:chOff x="6238009" y="1934558"/>
            <a:chExt cx="1253344" cy="313337"/>
          </a:xfrm>
          <a:solidFill>
            <a:srgbClr val="00B050"/>
          </a:solidFill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A4289DF-7982-7648-B352-3BF52AC52683}"/>
                </a:ext>
              </a:extLst>
            </p:cNvPr>
            <p:cNvSpPr/>
            <p:nvPr/>
          </p:nvSpPr>
          <p:spPr>
            <a:xfrm flipV="1">
              <a:off x="6238009" y="1934558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91BF655-5158-F942-A32B-C91243338AFE}"/>
                </a:ext>
              </a:extLst>
            </p:cNvPr>
            <p:cNvSpPr/>
            <p:nvPr/>
          </p:nvSpPr>
          <p:spPr>
            <a:xfrm flipV="1">
              <a:off x="6551345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20300CEC-7A89-E441-A9A5-14EAB7E9CDF7}"/>
                </a:ext>
              </a:extLst>
            </p:cNvPr>
            <p:cNvSpPr/>
            <p:nvPr/>
          </p:nvSpPr>
          <p:spPr>
            <a:xfrm flipV="1">
              <a:off x="6864681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871C5CB-C3A4-4040-85D4-EED4AA131806}"/>
                </a:ext>
              </a:extLst>
            </p:cNvPr>
            <p:cNvSpPr/>
            <p:nvPr/>
          </p:nvSpPr>
          <p:spPr>
            <a:xfrm flipV="1">
              <a:off x="7178017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A17D65E-32F7-554D-A208-A6793DEA9509}"/>
              </a:ext>
            </a:extLst>
          </p:cNvPr>
          <p:cNvGrpSpPr/>
          <p:nvPr/>
        </p:nvGrpSpPr>
        <p:grpSpPr>
          <a:xfrm>
            <a:off x="5066094" y="3250658"/>
            <a:ext cx="1257617" cy="396666"/>
            <a:chOff x="6238009" y="1934558"/>
            <a:chExt cx="1253344" cy="313337"/>
          </a:xfrm>
          <a:solidFill>
            <a:srgbClr val="00B050"/>
          </a:solidFill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3E3D3F9-8D62-4B4C-A46B-6531B36BBA59}"/>
                </a:ext>
              </a:extLst>
            </p:cNvPr>
            <p:cNvSpPr/>
            <p:nvPr/>
          </p:nvSpPr>
          <p:spPr>
            <a:xfrm flipV="1">
              <a:off x="6238009" y="1934558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6B965DB-46D6-8840-8072-2104AEF61802}"/>
                </a:ext>
              </a:extLst>
            </p:cNvPr>
            <p:cNvSpPr/>
            <p:nvPr/>
          </p:nvSpPr>
          <p:spPr>
            <a:xfrm flipV="1">
              <a:off x="6551345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ACB7E0AD-4134-BE47-AC90-A1D74E62FF7B}"/>
                </a:ext>
              </a:extLst>
            </p:cNvPr>
            <p:cNvSpPr/>
            <p:nvPr/>
          </p:nvSpPr>
          <p:spPr>
            <a:xfrm flipV="1">
              <a:off x="6864681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AE3CAFA1-8A43-1F40-9721-48B1B7D50F5A}"/>
                </a:ext>
              </a:extLst>
            </p:cNvPr>
            <p:cNvSpPr/>
            <p:nvPr/>
          </p:nvSpPr>
          <p:spPr>
            <a:xfrm flipV="1">
              <a:off x="7178017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122635-84D1-354E-B03A-0B70E5B8A4B2}"/>
              </a:ext>
            </a:extLst>
          </p:cNvPr>
          <p:cNvGrpSpPr/>
          <p:nvPr/>
        </p:nvGrpSpPr>
        <p:grpSpPr>
          <a:xfrm>
            <a:off x="3808476" y="3910944"/>
            <a:ext cx="1257618" cy="396666"/>
            <a:chOff x="985781" y="1934552"/>
            <a:chExt cx="1253344" cy="313337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2349C20-EC54-B641-B46C-DC7E52BE7E56}"/>
                </a:ext>
              </a:extLst>
            </p:cNvPr>
            <p:cNvSpPr/>
            <p:nvPr/>
          </p:nvSpPr>
          <p:spPr>
            <a:xfrm flipV="1">
              <a:off x="985781" y="1934552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2C184B5-E91A-A246-B0B3-CF661B84CF91}"/>
                </a:ext>
              </a:extLst>
            </p:cNvPr>
            <p:cNvSpPr/>
            <p:nvPr/>
          </p:nvSpPr>
          <p:spPr>
            <a:xfrm flipV="1">
              <a:off x="1299117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B5A4AD0-9517-0A4D-A945-ABE021D85772}"/>
                </a:ext>
              </a:extLst>
            </p:cNvPr>
            <p:cNvSpPr/>
            <p:nvPr/>
          </p:nvSpPr>
          <p:spPr>
            <a:xfrm flipV="1">
              <a:off x="1612453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C0B7EE0-4B5B-9649-A2E7-1EB9F8948801}"/>
                </a:ext>
              </a:extLst>
            </p:cNvPr>
            <p:cNvSpPr/>
            <p:nvPr/>
          </p:nvSpPr>
          <p:spPr>
            <a:xfrm flipV="1">
              <a:off x="1925789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49DD318-D87B-9E4F-A2A3-946EDE5F6BBE}"/>
              </a:ext>
            </a:extLst>
          </p:cNvPr>
          <p:cNvGrpSpPr/>
          <p:nvPr/>
        </p:nvGrpSpPr>
        <p:grpSpPr>
          <a:xfrm>
            <a:off x="5066092" y="3910944"/>
            <a:ext cx="1257617" cy="396666"/>
            <a:chOff x="6238009" y="1934558"/>
            <a:chExt cx="1253344" cy="313337"/>
          </a:xfrm>
          <a:solidFill>
            <a:srgbClr val="00B050"/>
          </a:solidFill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19D7914-A998-A343-B140-86132294AA35}"/>
                </a:ext>
              </a:extLst>
            </p:cNvPr>
            <p:cNvSpPr/>
            <p:nvPr/>
          </p:nvSpPr>
          <p:spPr>
            <a:xfrm flipV="1">
              <a:off x="6238009" y="1934558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22301EB-E51C-B843-9735-3B4B7CA178EC}"/>
                </a:ext>
              </a:extLst>
            </p:cNvPr>
            <p:cNvSpPr/>
            <p:nvPr/>
          </p:nvSpPr>
          <p:spPr>
            <a:xfrm flipV="1">
              <a:off x="6551345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EF064A0-A0B8-D145-9952-19B0337A0812}"/>
                </a:ext>
              </a:extLst>
            </p:cNvPr>
            <p:cNvSpPr/>
            <p:nvPr/>
          </p:nvSpPr>
          <p:spPr>
            <a:xfrm flipV="1">
              <a:off x="6864681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8ABB6077-042C-1C40-A6DF-B0A368F8EB0C}"/>
                </a:ext>
              </a:extLst>
            </p:cNvPr>
            <p:cNvSpPr/>
            <p:nvPr/>
          </p:nvSpPr>
          <p:spPr>
            <a:xfrm flipV="1">
              <a:off x="7178017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793802-D64A-C24E-9681-E05CBE36B230}"/>
              </a:ext>
            </a:extLst>
          </p:cNvPr>
          <p:cNvSpPr txBox="1"/>
          <p:nvPr/>
        </p:nvSpPr>
        <p:spPr>
          <a:xfrm>
            <a:off x="1253957" y="2039526"/>
            <a:ext cx="285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UZP1.4s</a:t>
            </a:r>
            <a:r>
              <a:rPr lang="ko-KR" altLang="en-US" dirty="0"/>
              <a:t> </a:t>
            </a:r>
            <a:r>
              <a:rPr lang="en-US" altLang="ko-KR" dirty="0"/>
              <a:t>v8,</a:t>
            </a:r>
            <a:r>
              <a:rPr lang="ko-KR" altLang="en-US" dirty="0"/>
              <a:t> </a:t>
            </a:r>
            <a:r>
              <a:rPr lang="en-US" altLang="ko-KR" dirty="0"/>
              <a:t>v0,</a:t>
            </a:r>
            <a:r>
              <a:rPr lang="ko-KR" altLang="en-US" dirty="0"/>
              <a:t> </a:t>
            </a:r>
            <a:r>
              <a:rPr lang="en-US" altLang="ko-KR" dirty="0"/>
              <a:t>v1</a:t>
            </a:r>
          </a:p>
          <a:p>
            <a:endParaRPr kumimoji="1" lang="ko-Kore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514BB42-3711-244B-BB38-8A1BB5602EE4}"/>
              </a:ext>
            </a:extLst>
          </p:cNvPr>
          <p:cNvSpPr txBox="1"/>
          <p:nvPr/>
        </p:nvSpPr>
        <p:spPr>
          <a:xfrm>
            <a:off x="6431320" y="26858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</a:t>
            </a:r>
            <a:r>
              <a:rPr kumimoji="1" lang="en-US" altLang="ko-KR" dirty="0"/>
              <a:t>0</a:t>
            </a:r>
            <a:endParaRPr kumimoji="1" lang="ko-Kore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9B42D80-0599-0C4C-8A32-EA80A10BD1E0}"/>
              </a:ext>
            </a:extLst>
          </p:cNvPr>
          <p:cNvSpPr txBox="1"/>
          <p:nvPr/>
        </p:nvSpPr>
        <p:spPr>
          <a:xfrm>
            <a:off x="6431320" y="32779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EC12E25-1E8E-B948-93BF-D487ECE5B173}"/>
              </a:ext>
            </a:extLst>
          </p:cNvPr>
          <p:cNvSpPr txBox="1"/>
          <p:nvPr/>
        </p:nvSpPr>
        <p:spPr>
          <a:xfrm>
            <a:off x="6431320" y="38701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</a:t>
            </a:r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cxnSp>
        <p:nvCxnSpPr>
          <p:cNvPr id="160" name="꺾인 연결선[E] 159">
            <a:extLst>
              <a:ext uri="{FF2B5EF4-FFF2-40B4-BE49-F238E27FC236}">
                <a16:creationId xmlns:a16="http://schemas.microsoft.com/office/drawing/2014/main" id="{2F33A6CD-B08F-BE4F-8BF4-DBB4B0BD82BA}"/>
              </a:ext>
            </a:extLst>
          </p:cNvPr>
          <p:cNvCxnSpPr>
            <a:cxnSpLocks/>
            <a:stCxn id="8" idx="1"/>
            <a:endCxn id="28" idx="1"/>
          </p:cNvCxnSpPr>
          <p:nvPr/>
        </p:nvCxnSpPr>
        <p:spPr>
          <a:xfrm rot="10800000" flipV="1">
            <a:off x="1290316" y="2788706"/>
            <a:ext cx="5425" cy="660285"/>
          </a:xfrm>
          <a:prstGeom prst="bentConnector3">
            <a:avLst>
              <a:gd name="adj1" fmla="val 431382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꺾인 연결선[E] 162">
            <a:extLst>
              <a:ext uri="{FF2B5EF4-FFF2-40B4-BE49-F238E27FC236}">
                <a16:creationId xmlns:a16="http://schemas.microsoft.com/office/drawing/2014/main" id="{3E231CDB-6E66-5343-BB36-8D636CBD0636}"/>
              </a:ext>
            </a:extLst>
          </p:cNvPr>
          <p:cNvCxnSpPr>
            <a:cxnSpLocks/>
            <a:endCxn id="69" idx="1"/>
          </p:cNvCxnSpPr>
          <p:nvPr/>
        </p:nvCxnSpPr>
        <p:spPr>
          <a:xfrm rot="16200000" flipH="1">
            <a:off x="445101" y="3264073"/>
            <a:ext cx="1039064" cy="6513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id="{B09BA82A-5ACB-6642-A7E1-D5D7E03CD574}"/>
              </a:ext>
            </a:extLst>
          </p:cNvPr>
          <p:cNvCxnSpPr>
            <a:cxnSpLocks/>
          </p:cNvCxnSpPr>
          <p:nvPr/>
        </p:nvCxnSpPr>
        <p:spPr>
          <a:xfrm>
            <a:off x="624840" y="3057887"/>
            <a:ext cx="441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9D6B9962-E711-7742-A8C5-916DA1A4152A}"/>
              </a:ext>
            </a:extLst>
          </p:cNvPr>
          <p:cNvSpPr/>
          <p:nvPr/>
        </p:nvSpPr>
        <p:spPr>
          <a:xfrm>
            <a:off x="1426029" y="2503714"/>
            <a:ext cx="979714" cy="566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E8CFA39-6887-E645-95BA-0ED64B0AA07B}"/>
              </a:ext>
            </a:extLst>
          </p:cNvPr>
          <p:cNvSpPr/>
          <p:nvPr/>
        </p:nvSpPr>
        <p:spPr>
          <a:xfrm>
            <a:off x="1436379" y="3156884"/>
            <a:ext cx="979714" cy="566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B7C6483-0741-BB43-830B-71ED4E248127}"/>
              </a:ext>
            </a:extLst>
          </p:cNvPr>
          <p:cNvSpPr/>
          <p:nvPr/>
        </p:nvSpPr>
        <p:spPr>
          <a:xfrm>
            <a:off x="3941378" y="2514305"/>
            <a:ext cx="979714" cy="566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69356ED-5FBD-9B46-86AF-A6ABA1CC7535}"/>
              </a:ext>
            </a:extLst>
          </p:cNvPr>
          <p:cNvSpPr/>
          <p:nvPr/>
        </p:nvSpPr>
        <p:spPr>
          <a:xfrm>
            <a:off x="3941378" y="3179402"/>
            <a:ext cx="979714" cy="566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0347C8-6945-FA40-8374-6E5CA68B7AC5}"/>
              </a:ext>
            </a:extLst>
          </p:cNvPr>
          <p:cNvSpPr txBox="1"/>
          <p:nvPr/>
        </p:nvSpPr>
        <p:spPr>
          <a:xfrm>
            <a:off x="1782025" y="22721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A805B0A-22A4-CA43-AE1F-E550EBD958F9}"/>
              </a:ext>
            </a:extLst>
          </p:cNvPr>
          <p:cNvSpPr txBox="1"/>
          <p:nvPr/>
        </p:nvSpPr>
        <p:spPr>
          <a:xfrm>
            <a:off x="1771411" y="29585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7B6EFC-1261-1646-98BA-0AA2E1891125}"/>
              </a:ext>
            </a:extLst>
          </p:cNvPr>
          <p:cNvSpPr txBox="1"/>
          <p:nvPr/>
        </p:nvSpPr>
        <p:spPr>
          <a:xfrm>
            <a:off x="4275017" y="22310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68869B-D68E-D246-A194-BBA0208BF7E7}"/>
              </a:ext>
            </a:extLst>
          </p:cNvPr>
          <p:cNvSpPr txBox="1"/>
          <p:nvPr/>
        </p:nvSpPr>
        <p:spPr>
          <a:xfrm>
            <a:off x="4285887" y="29786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0037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1625</Words>
  <Application>Microsoft Macintosh PowerPoint</Application>
  <PresentationFormat>와이드스크린</PresentationFormat>
  <Paragraphs>516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CryptoCraft 테마</vt:lpstr>
      <vt:lpstr>제목 테마</vt:lpstr>
      <vt:lpstr>64-bit ARM 프로세서상에서의 경량 블록암호 PIPO 병렬 최적 구현</vt:lpstr>
      <vt:lpstr>PowerPoint 프레젠테이션</vt:lpstr>
      <vt:lpstr>1. PIPO 소개</vt:lpstr>
      <vt:lpstr>1. PIPO 소개</vt:lpstr>
      <vt:lpstr>1. PIPO 소개</vt:lpstr>
      <vt:lpstr>2. 대상 프로세서</vt:lpstr>
      <vt:lpstr>3. 제안 기법 (레지스터 내부 정렬)</vt:lpstr>
      <vt:lpstr>3. 제안 기법 (레지스터 내부 정렬)</vt:lpstr>
      <vt:lpstr>3. 제안 기법 (레지스터 내부 정렬)</vt:lpstr>
      <vt:lpstr>3. 제안 기법 (레지스터 내부 정렬)</vt:lpstr>
      <vt:lpstr>3. 제안 기법 (로테이션 연산 최적화)</vt:lpstr>
      <vt:lpstr>4. 성능 평가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66</cp:revision>
  <dcterms:created xsi:type="dcterms:W3CDTF">2019-03-05T04:29:07Z</dcterms:created>
  <dcterms:modified xsi:type="dcterms:W3CDTF">2021-05-01T04:28:08Z</dcterms:modified>
</cp:coreProperties>
</file>