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9"/>
  </p:notesMasterIdLst>
  <p:sldIdLst>
    <p:sldId id="256" r:id="rId5"/>
    <p:sldId id="265" r:id="rId6"/>
    <p:sldId id="262" r:id="rId7"/>
    <p:sldId id="258" r:id="rId8"/>
    <p:sldId id="277" r:id="rId9"/>
    <p:sldId id="274" r:id="rId10"/>
    <p:sldId id="273" r:id="rId11"/>
    <p:sldId id="272" r:id="rId12"/>
    <p:sldId id="278" r:id="rId13"/>
    <p:sldId id="279" r:id="rId14"/>
    <p:sldId id="280" r:id="rId15"/>
    <p:sldId id="270" r:id="rId16"/>
    <p:sldId id="26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BB5085B-A579-9F8B-566C-2C85FF4C2FDE}" name="Yexi Li" initials="YL" userId="S::mq24228@bristol.ac.uk::ec523a3e-266e-4994-ad3e-eec88820db44" providerId="AD"/>
  <p188:author id="{D58B59E4-CBCD-520F-C10E-3B6BBF50F12A}" name="Yichi Liu" initials="YL" userId="S::rq24150@bristol.ac.uk::7fe4e6b0-2c1b-4671-b3ee-2f461bfb90e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5FAEF1-1C7A-884E-B084-8B126BA7A47E}" v="8" dt="2025-05-04T15:01:36.089"/>
    <p1510:client id="{588207C2-EF7B-D28F-386B-D286BBD72EE2}" v="1" dt="2025-05-04T21:01:14.131"/>
    <p1510:client id="{694715C6-B5BD-B664-7A63-CFA052127E94}" v="5" dt="2025-05-04T20:40:00.287"/>
    <p1510:client id="{7A579031-686A-2974-137D-89D5A2B276A4}" v="2" dt="2025-05-04T13:57:27.356"/>
    <p1510:client id="{AB12B8DE-15DA-4395-A1A2-D249AB4A96F7}" v="63" dt="2025-05-04T14:58:46.559"/>
    <p1510:client id="{E4778577-20FF-BA40-B261-631C86FD7A5A}" v="4568" dt="2025-05-04T15:05:12.48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3556"/>
  </p:normalViewPr>
  <p:slideViewPr>
    <p:cSldViewPr snapToGrid="0">
      <p:cViewPr varScale="1">
        <p:scale>
          <a:sx n="108" d="100"/>
          <a:sy n="108" d="100"/>
        </p:scale>
        <p:origin x="840" y="184"/>
      </p:cViewPr>
      <p:guideLst/>
    </p:cSldViewPr>
  </p:slideViewPr>
  <p:notesTextViewPr>
    <p:cViewPr>
      <p:scale>
        <a:sx n="1" d="1"/>
        <a:sy n="1" d="1"/>
      </p:scale>
      <p:origin x="0" y="-2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eh-Yin Lee" userId="S::ha24847@bristol.ac.uk::9dbb95f8-d02c-4b80-ba72-aa770b7d07b3" providerId="AD" clId="Web-{F00B3628-BA02-FDCE-1036-4241263E3FB3}"/>
    <pc:docChg chg="modSld">
      <pc:chgData name="Chieh-Yin Lee" userId="S::ha24847@bristol.ac.uk::9dbb95f8-d02c-4b80-ba72-aa770b7d07b3" providerId="AD" clId="Web-{F00B3628-BA02-FDCE-1036-4241263E3FB3}" dt="2025-02-28T17:39:28.028" v="17" actId="14100"/>
      <pc:docMkLst>
        <pc:docMk/>
      </pc:docMkLst>
      <pc:sldChg chg="modSp">
        <pc:chgData name="Chieh-Yin Lee" userId="S::ha24847@bristol.ac.uk::9dbb95f8-d02c-4b80-ba72-aa770b7d07b3" providerId="AD" clId="Web-{F00B3628-BA02-FDCE-1036-4241263E3FB3}" dt="2025-02-28T17:07:29.186" v="6"/>
        <pc:sldMkLst>
          <pc:docMk/>
          <pc:sldMk cId="13717375" sldId="258"/>
        </pc:sldMkLst>
        <pc:spChg chg="mod">
          <ac:chgData name="Chieh-Yin Lee" userId="S::ha24847@bristol.ac.uk::9dbb95f8-d02c-4b80-ba72-aa770b7d07b3" providerId="AD" clId="Web-{F00B3628-BA02-FDCE-1036-4241263E3FB3}" dt="2025-02-28T17:07:29.186" v="6"/>
          <ac:spMkLst>
            <pc:docMk/>
            <pc:sldMk cId="13717375" sldId="258"/>
            <ac:spMk id="2" creationId="{400461E6-0D94-8A62-1296-FB4782B14581}"/>
          </ac:spMkLst>
        </pc:spChg>
      </pc:sldChg>
      <pc:sldChg chg="addSp modSp">
        <pc:chgData name="Chieh-Yin Lee" userId="S::ha24847@bristol.ac.uk::9dbb95f8-d02c-4b80-ba72-aa770b7d07b3" providerId="AD" clId="Web-{F00B3628-BA02-FDCE-1036-4241263E3FB3}" dt="2025-02-28T17:39:28.028" v="17" actId="14100"/>
        <pc:sldMkLst>
          <pc:docMk/>
          <pc:sldMk cId="3626070019" sldId="262"/>
        </pc:sldMkLst>
        <pc:spChg chg="add mod">
          <ac:chgData name="Chieh-Yin Lee" userId="S::ha24847@bristol.ac.uk::9dbb95f8-d02c-4b80-ba72-aa770b7d07b3" providerId="AD" clId="Web-{F00B3628-BA02-FDCE-1036-4241263E3FB3}" dt="2025-02-28T17:39:08.293" v="14" actId="14100"/>
          <ac:spMkLst>
            <pc:docMk/>
            <pc:sldMk cId="3626070019" sldId="262"/>
            <ac:spMk id="2" creationId="{39852660-ACB9-A79D-2B27-4419E1F3AC19}"/>
          </ac:spMkLst>
        </pc:spChg>
        <pc:spChg chg="add mod">
          <ac:chgData name="Chieh-Yin Lee" userId="S::ha24847@bristol.ac.uk::9dbb95f8-d02c-4b80-ba72-aa770b7d07b3" providerId="AD" clId="Web-{F00B3628-BA02-FDCE-1036-4241263E3FB3}" dt="2025-02-28T17:39:28.028" v="17" actId="14100"/>
          <ac:spMkLst>
            <pc:docMk/>
            <pc:sldMk cId="3626070019" sldId="262"/>
            <ac:spMk id="3" creationId="{F46B1B01-E773-8573-662F-FDE85A4C8BCA}"/>
          </ac:spMkLst>
        </pc:spChg>
        <pc:spChg chg="mod">
          <ac:chgData name="Chieh-Yin Lee" userId="S::ha24847@bristol.ac.uk::9dbb95f8-d02c-4b80-ba72-aa770b7d07b3" providerId="AD" clId="Web-{F00B3628-BA02-FDCE-1036-4241263E3FB3}" dt="2025-02-28T17:14:50.409" v="11"/>
          <ac:spMkLst>
            <pc:docMk/>
            <pc:sldMk cId="3626070019" sldId="262"/>
            <ac:spMk id="13" creationId="{D9810FAE-71CF-E0E8-5CF6-4FE5E1223453}"/>
          </ac:spMkLst>
        </pc:spChg>
      </pc:sldChg>
    </pc:docChg>
  </pc:docChgLst>
  <pc:docChgLst>
    <pc:chgData name="Shu-Shan Chiang" userId="0b30d2ed-401a-4aed-9438-cda3dc43d6fe" providerId="ADAL" clId="{E4778577-20FF-BA40-B261-631C86FD7A5A}"/>
    <pc:docChg chg="undo redo custSel addSld delSld modSld sldOrd">
      <pc:chgData name="Shu-Shan Chiang" userId="0b30d2ed-401a-4aed-9438-cda3dc43d6fe" providerId="ADAL" clId="{E4778577-20FF-BA40-B261-631C86FD7A5A}" dt="2025-05-04T15:05:12.482" v="6369" actId="20577"/>
      <pc:docMkLst>
        <pc:docMk/>
      </pc:docMkLst>
      <pc:sldChg chg="modSp mod modNotesTx">
        <pc:chgData name="Shu-Shan Chiang" userId="0b30d2ed-401a-4aed-9438-cda3dc43d6fe" providerId="ADAL" clId="{E4778577-20FF-BA40-B261-631C86FD7A5A}" dt="2025-05-04T14:53:03.216" v="6341" actId="20577"/>
        <pc:sldMkLst>
          <pc:docMk/>
          <pc:sldMk cId="1273830115" sldId="256"/>
        </pc:sldMkLst>
        <pc:spChg chg="mod">
          <ac:chgData name="Shu-Shan Chiang" userId="0b30d2ed-401a-4aed-9438-cda3dc43d6fe" providerId="ADAL" clId="{E4778577-20FF-BA40-B261-631C86FD7A5A}" dt="2025-04-30T20:02:55.003" v="5192" actId="20577"/>
          <ac:spMkLst>
            <pc:docMk/>
            <pc:sldMk cId="1273830115" sldId="256"/>
            <ac:spMk id="2" creationId="{1F659FB8-0338-1789-DE4F-9CA63CA7E5CE}"/>
          </ac:spMkLst>
        </pc:spChg>
      </pc:sldChg>
      <pc:sldChg chg="addSp delSp modSp mod ord modNotesTx">
        <pc:chgData name="Shu-Shan Chiang" userId="0b30d2ed-401a-4aed-9438-cda3dc43d6fe" providerId="ADAL" clId="{E4778577-20FF-BA40-B261-631C86FD7A5A}" dt="2025-05-04T15:05:12.482" v="6369" actId="20577"/>
        <pc:sldMkLst>
          <pc:docMk/>
          <pc:sldMk cId="13717375" sldId="258"/>
        </pc:sldMkLst>
        <pc:spChg chg="mod">
          <ac:chgData name="Shu-Shan Chiang" userId="0b30d2ed-401a-4aed-9438-cda3dc43d6fe" providerId="ADAL" clId="{E4778577-20FF-BA40-B261-631C86FD7A5A}" dt="2025-04-30T19:55:40.472" v="5076" actId="1076"/>
          <ac:spMkLst>
            <pc:docMk/>
            <pc:sldMk cId="13717375" sldId="258"/>
            <ac:spMk id="2" creationId="{400461E6-0D94-8A62-1296-FB4782B14581}"/>
          </ac:spMkLst>
        </pc:spChg>
        <pc:spChg chg="add del mod">
          <ac:chgData name="Shu-Shan Chiang" userId="0b30d2ed-401a-4aed-9438-cda3dc43d6fe" providerId="ADAL" clId="{E4778577-20FF-BA40-B261-631C86FD7A5A}" dt="2025-04-30T15:23:34.385" v="2031" actId="478"/>
          <ac:spMkLst>
            <pc:docMk/>
            <pc:sldMk cId="13717375" sldId="258"/>
            <ac:spMk id="3" creationId="{242B8921-A035-D27B-41A7-ED1439A3DA65}"/>
          </ac:spMkLst>
        </pc:spChg>
        <pc:spChg chg="add mod">
          <ac:chgData name="Shu-Shan Chiang" userId="0b30d2ed-401a-4aed-9438-cda3dc43d6fe" providerId="ADAL" clId="{E4778577-20FF-BA40-B261-631C86FD7A5A}" dt="2025-04-30T19:56:56.088" v="5087" actId="1076"/>
          <ac:spMkLst>
            <pc:docMk/>
            <pc:sldMk cId="13717375" sldId="258"/>
            <ac:spMk id="3" creationId="{8CAF7478-64D2-16D3-4600-42950422E6C0}"/>
          </ac:spMkLst>
        </pc:spChg>
        <pc:spChg chg="del mod">
          <ac:chgData name="Shu-Shan Chiang" userId="0b30d2ed-401a-4aed-9438-cda3dc43d6fe" providerId="ADAL" clId="{E4778577-20FF-BA40-B261-631C86FD7A5A}" dt="2025-04-30T15:44:03.059" v="2093" actId="478"/>
          <ac:spMkLst>
            <pc:docMk/>
            <pc:sldMk cId="13717375" sldId="258"/>
            <ac:spMk id="5" creationId="{C9F6778B-975A-D254-508A-AB0B81E867C0}"/>
          </ac:spMkLst>
        </pc:spChg>
        <pc:spChg chg="mod">
          <ac:chgData name="Shu-Shan Chiang" userId="0b30d2ed-401a-4aed-9438-cda3dc43d6fe" providerId="ADAL" clId="{E4778577-20FF-BA40-B261-631C86FD7A5A}" dt="2025-04-29T18:32:38.136" v="1616" actId="14100"/>
          <ac:spMkLst>
            <pc:docMk/>
            <pc:sldMk cId="13717375" sldId="258"/>
            <ac:spMk id="7" creationId="{3F36B4C6-6E60-CFA4-92B5-73F2362B3234}"/>
          </ac:spMkLst>
        </pc:spChg>
        <pc:spChg chg="add mod">
          <ac:chgData name="Shu-Shan Chiang" userId="0b30d2ed-401a-4aed-9438-cda3dc43d6fe" providerId="ADAL" clId="{E4778577-20FF-BA40-B261-631C86FD7A5A}" dt="2025-04-30T19:34:27.323" v="4553" actId="767"/>
          <ac:spMkLst>
            <pc:docMk/>
            <pc:sldMk cId="13717375" sldId="258"/>
            <ac:spMk id="8" creationId="{D0413A6D-B2DF-A71B-BAE9-7EADBC6FDEEB}"/>
          </ac:spMkLst>
        </pc:spChg>
        <pc:spChg chg="add mod">
          <ac:chgData name="Shu-Shan Chiang" userId="0b30d2ed-401a-4aed-9438-cda3dc43d6fe" providerId="ADAL" clId="{E4778577-20FF-BA40-B261-631C86FD7A5A}" dt="2025-04-30T15:44:17.826" v="2096" actId="1076"/>
          <ac:spMkLst>
            <pc:docMk/>
            <pc:sldMk cId="13717375" sldId="258"/>
            <ac:spMk id="9" creationId="{9BAD2C45-1EEB-4200-646E-2EFB9F5AE96C}"/>
          </ac:spMkLst>
        </pc:spChg>
        <pc:spChg chg="add mod">
          <ac:chgData name="Shu-Shan Chiang" userId="0b30d2ed-401a-4aed-9438-cda3dc43d6fe" providerId="ADAL" clId="{E4778577-20FF-BA40-B261-631C86FD7A5A}" dt="2025-04-30T15:44:17.826" v="2096" actId="1076"/>
          <ac:spMkLst>
            <pc:docMk/>
            <pc:sldMk cId="13717375" sldId="258"/>
            <ac:spMk id="10" creationId="{89CCF169-F728-C9AC-AA49-C8095A44B944}"/>
          </ac:spMkLst>
        </pc:spChg>
        <pc:spChg chg="mod">
          <ac:chgData name="Shu-Shan Chiang" userId="0b30d2ed-401a-4aed-9438-cda3dc43d6fe" providerId="ADAL" clId="{E4778577-20FF-BA40-B261-631C86FD7A5A}" dt="2025-04-30T15:24:50.073" v="2037" actId="14100"/>
          <ac:spMkLst>
            <pc:docMk/>
            <pc:sldMk cId="13717375" sldId="258"/>
            <ac:spMk id="15" creationId="{2C58C8AB-D477-7F6A-2290-67BB2BAF44F8}"/>
          </ac:spMkLst>
        </pc:spChg>
        <pc:spChg chg="del mod">
          <ac:chgData name="Shu-Shan Chiang" userId="0b30d2ed-401a-4aed-9438-cda3dc43d6fe" providerId="ADAL" clId="{E4778577-20FF-BA40-B261-631C86FD7A5A}" dt="2025-04-30T15:44:04.442" v="2094" actId="478"/>
          <ac:spMkLst>
            <pc:docMk/>
            <pc:sldMk cId="13717375" sldId="258"/>
            <ac:spMk id="16" creationId="{C5E2BC62-97E4-CD2F-C8B6-96113F1FC2B5}"/>
          </ac:spMkLst>
        </pc:spChg>
        <pc:spChg chg="del mod">
          <ac:chgData name="Shu-Shan Chiang" userId="0b30d2ed-401a-4aed-9438-cda3dc43d6fe" providerId="ADAL" clId="{E4778577-20FF-BA40-B261-631C86FD7A5A}" dt="2025-04-30T15:44:00.900" v="2090" actId="478"/>
          <ac:spMkLst>
            <pc:docMk/>
            <pc:sldMk cId="13717375" sldId="258"/>
            <ac:spMk id="17" creationId="{DB377D1A-1A40-7274-2B00-9B1FE22AAC13}"/>
          </ac:spMkLst>
        </pc:spChg>
        <pc:graphicFrameChg chg="mod">
          <ac:chgData name="Shu-Shan Chiang" userId="0b30d2ed-401a-4aed-9438-cda3dc43d6fe" providerId="ADAL" clId="{E4778577-20FF-BA40-B261-631C86FD7A5A}" dt="2025-04-29T18:31:51.637" v="1587" actId="1035"/>
          <ac:graphicFrameMkLst>
            <pc:docMk/>
            <pc:sldMk cId="13717375" sldId="258"/>
            <ac:graphicFrameMk id="4" creationId="{815D9D8B-57AF-2D33-368E-289E8905E1DA}"/>
          </ac:graphicFrameMkLst>
        </pc:graphicFrameChg>
        <pc:picChg chg="add del mod">
          <ac:chgData name="Shu-Shan Chiang" userId="0b30d2ed-401a-4aed-9438-cda3dc43d6fe" providerId="ADAL" clId="{E4778577-20FF-BA40-B261-631C86FD7A5A}" dt="2025-04-30T19:36:08.029" v="4741" actId="478"/>
          <ac:picMkLst>
            <pc:docMk/>
            <pc:sldMk cId="13717375" sldId="258"/>
            <ac:picMk id="5" creationId="{3984ACAD-EC72-C7AC-FCF6-EA0E660D0367}"/>
          </ac:picMkLst>
        </pc:picChg>
        <pc:picChg chg="add mod">
          <ac:chgData name="Shu-Shan Chiang" userId="0b30d2ed-401a-4aed-9438-cda3dc43d6fe" providerId="ADAL" clId="{E4778577-20FF-BA40-B261-631C86FD7A5A}" dt="2025-04-30T15:44:17.826" v="2096" actId="1076"/>
          <ac:picMkLst>
            <pc:docMk/>
            <pc:sldMk cId="13717375" sldId="258"/>
            <ac:picMk id="6" creationId="{03B39635-6865-CA50-3E83-64B1939811AF}"/>
          </ac:picMkLst>
        </pc:picChg>
        <pc:picChg chg="mod">
          <ac:chgData name="Shu-Shan Chiang" userId="0b30d2ed-401a-4aed-9438-cda3dc43d6fe" providerId="ADAL" clId="{E4778577-20FF-BA40-B261-631C86FD7A5A}" dt="2025-04-30T17:58:51.465" v="2886" actId="14100"/>
          <ac:picMkLst>
            <pc:docMk/>
            <pc:sldMk cId="13717375" sldId="258"/>
            <ac:picMk id="6" creationId="{84EA538E-FFB1-CB48-47EE-5BBAD3D0771C}"/>
          </ac:picMkLst>
        </pc:picChg>
        <pc:picChg chg="add mod">
          <ac:chgData name="Shu-Shan Chiang" userId="0b30d2ed-401a-4aed-9438-cda3dc43d6fe" providerId="ADAL" clId="{E4778577-20FF-BA40-B261-631C86FD7A5A}" dt="2025-04-30T15:44:17.826" v="2096" actId="1076"/>
          <ac:picMkLst>
            <pc:docMk/>
            <pc:sldMk cId="13717375" sldId="258"/>
            <ac:picMk id="8" creationId="{4BBB903D-77AA-315E-9B4C-D5653013CEDF}"/>
          </ac:picMkLst>
        </pc:picChg>
        <pc:picChg chg="add del mod">
          <ac:chgData name="Shu-Shan Chiang" userId="0b30d2ed-401a-4aed-9438-cda3dc43d6fe" providerId="ADAL" clId="{E4778577-20FF-BA40-B261-631C86FD7A5A}" dt="2025-04-30T15:44:01.491" v="2091" actId="478"/>
          <ac:picMkLst>
            <pc:docMk/>
            <pc:sldMk cId="13717375" sldId="258"/>
            <ac:picMk id="11" creationId="{772F97B1-1D3C-1908-78AE-2305EFFC430D}"/>
          </ac:picMkLst>
        </pc:picChg>
        <pc:picChg chg="del mod">
          <ac:chgData name="Shu-Shan Chiang" userId="0b30d2ed-401a-4aed-9438-cda3dc43d6fe" providerId="ADAL" clId="{E4778577-20FF-BA40-B261-631C86FD7A5A}" dt="2025-04-30T19:34:17.047" v="4551" actId="478"/>
          <ac:picMkLst>
            <pc:docMk/>
            <pc:sldMk cId="13717375" sldId="258"/>
            <ac:picMk id="21" creationId="{586D1399-4122-E32A-9F34-6B36EBB485BB}"/>
          </ac:picMkLst>
        </pc:picChg>
        <pc:picChg chg="del mod">
          <ac:chgData name="Shu-Shan Chiang" userId="0b30d2ed-401a-4aed-9438-cda3dc43d6fe" providerId="ADAL" clId="{E4778577-20FF-BA40-B261-631C86FD7A5A}" dt="2025-04-30T15:44:01.966" v="2092" actId="478"/>
          <ac:picMkLst>
            <pc:docMk/>
            <pc:sldMk cId="13717375" sldId="258"/>
            <ac:picMk id="34" creationId="{09450440-54FF-6B4C-72DD-037A0241D9E6}"/>
          </ac:picMkLst>
        </pc:picChg>
        <pc:picChg chg="mod">
          <ac:chgData name="Shu-Shan Chiang" userId="0b30d2ed-401a-4aed-9438-cda3dc43d6fe" providerId="ADAL" clId="{E4778577-20FF-BA40-B261-631C86FD7A5A}" dt="2025-04-30T16:02:23.006" v="2191" actId="1076"/>
          <ac:picMkLst>
            <pc:docMk/>
            <pc:sldMk cId="13717375" sldId="258"/>
            <ac:picMk id="98" creationId="{174BAEA8-AC60-5F46-0A94-FFDCE557321A}"/>
          </ac:picMkLst>
        </pc:picChg>
        <pc:picChg chg="add del mod">
          <ac:chgData name="Shu-Shan Chiang" userId="0b30d2ed-401a-4aed-9438-cda3dc43d6fe" providerId="ADAL" clId="{E4778577-20FF-BA40-B261-631C86FD7A5A}" dt="2025-04-30T15:43:59.238" v="2089" actId="478"/>
          <ac:picMkLst>
            <pc:docMk/>
            <pc:sldMk cId="13717375" sldId="258"/>
            <ac:picMk id="197" creationId="{1A7570A1-4D00-8DE1-14BE-E22789115BC9}"/>
          </ac:picMkLst>
        </pc:picChg>
      </pc:sldChg>
      <pc:sldChg chg="addSp delSp modSp mod modNotesTx">
        <pc:chgData name="Shu-Shan Chiang" userId="0b30d2ed-401a-4aed-9438-cda3dc43d6fe" providerId="ADAL" clId="{E4778577-20FF-BA40-B261-631C86FD7A5A}" dt="2025-05-04T14:01:59.335" v="5850" actId="20577"/>
        <pc:sldMkLst>
          <pc:docMk/>
          <pc:sldMk cId="1837514662" sldId="260"/>
        </pc:sldMkLst>
        <pc:spChg chg="add mod">
          <ac:chgData name="Shu-Shan Chiang" userId="0b30d2ed-401a-4aed-9438-cda3dc43d6fe" providerId="ADAL" clId="{E4778577-20FF-BA40-B261-631C86FD7A5A}" dt="2025-04-30T19:47:43.309" v="4974"/>
          <ac:spMkLst>
            <pc:docMk/>
            <pc:sldMk cId="1837514662" sldId="260"/>
            <ac:spMk id="2" creationId="{DB1E4400-7155-665E-F790-C75DFAA558A5}"/>
          </ac:spMkLst>
        </pc:spChg>
        <pc:spChg chg="add mod">
          <ac:chgData name="Shu-Shan Chiang" userId="0b30d2ed-401a-4aed-9438-cda3dc43d6fe" providerId="ADAL" clId="{E4778577-20FF-BA40-B261-631C86FD7A5A}" dt="2025-04-30T19:57:18.367" v="5096"/>
          <ac:spMkLst>
            <pc:docMk/>
            <pc:sldMk cId="1837514662" sldId="260"/>
            <ac:spMk id="3" creationId="{AE1A436B-67E4-BFF8-2F4E-5904518EF1F0}"/>
          </ac:spMkLst>
        </pc:spChg>
        <pc:spChg chg="add del mod">
          <ac:chgData name="Shu-Shan Chiang" userId="0b30d2ed-401a-4aed-9438-cda3dc43d6fe" providerId="ADAL" clId="{E4778577-20FF-BA40-B261-631C86FD7A5A}" dt="2025-04-30T18:30:28.320" v="3723" actId="478"/>
          <ac:spMkLst>
            <pc:docMk/>
            <pc:sldMk cId="1837514662" sldId="260"/>
            <ac:spMk id="4" creationId="{082A68A2-237E-9191-7B3E-2E05D54C0894}"/>
          </ac:spMkLst>
        </pc:spChg>
        <pc:spChg chg="mod">
          <ac:chgData name="Shu-Shan Chiang" userId="0b30d2ed-401a-4aed-9438-cda3dc43d6fe" providerId="ADAL" clId="{E4778577-20FF-BA40-B261-631C86FD7A5A}" dt="2025-04-30T19:47:41.381" v="4973" actId="21"/>
          <ac:spMkLst>
            <pc:docMk/>
            <pc:sldMk cId="1837514662" sldId="260"/>
            <ac:spMk id="7" creationId="{190FA9D1-FE1E-0576-51B4-68AB7E43C6EF}"/>
          </ac:spMkLst>
        </pc:spChg>
        <pc:spChg chg="mod">
          <ac:chgData name="Shu-Shan Chiang" userId="0b30d2ed-401a-4aed-9438-cda3dc43d6fe" providerId="ADAL" clId="{E4778577-20FF-BA40-B261-631C86FD7A5A}" dt="2025-04-30T18:29:34.552" v="3721" actId="255"/>
          <ac:spMkLst>
            <pc:docMk/>
            <pc:sldMk cId="1837514662" sldId="260"/>
            <ac:spMk id="8" creationId="{5A458102-19B5-1121-102D-876693C8AE16}"/>
          </ac:spMkLst>
        </pc:spChg>
      </pc:sldChg>
      <pc:sldChg chg="addSp delSp modSp mod modNotesTx">
        <pc:chgData name="Shu-Shan Chiang" userId="0b30d2ed-401a-4aed-9438-cda3dc43d6fe" providerId="ADAL" clId="{E4778577-20FF-BA40-B261-631C86FD7A5A}" dt="2025-05-04T14:05:19.250" v="5856" actId="20577"/>
        <pc:sldMkLst>
          <pc:docMk/>
          <pc:sldMk cId="3626070019" sldId="262"/>
        </pc:sldMkLst>
        <pc:spChg chg="add mod">
          <ac:chgData name="Shu-Shan Chiang" userId="0b30d2ed-401a-4aed-9438-cda3dc43d6fe" providerId="ADAL" clId="{E4778577-20FF-BA40-B261-631C86FD7A5A}" dt="2025-04-30T19:46:48.932" v="4930"/>
          <ac:spMkLst>
            <pc:docMk/>
            <pc:sldMk cId="3626070019" sldId="262"/>
            <ac:spMk id="2" creationId="{3941394B-7401-0FEE-BFAC-214A4F27CCDA}"/>
          </ac:spMkLst>
        </pc:spChg>
        <pc:spChg chg="del">
          <ac:chgData name="Shu-Shan Chiang" userId="0b30d2ed-401a-4aed-9438-cda3dc43d6fe" providerId="ADAL" clId="{E4778577-20FF-BA40-B261-631C86FD7A5A}" dt="2025-04-29T17:01:35.789" v="65" actId="478"/>
          <ac:spMkLst>
            <pc:docMk/>
            <pc:sldMk cId="3626070019" sldId="262"/>
            <ac:spMk id="2" creationId="{39852660-ACB9-A79D-2B27-4419E1F3AC19}"/>
          </ac:spMkLst>
        </pc:spChg>
        <pc:spChg chg="del">
          <ac:chgData name="Shu-Shan Chiang" userId="0b30d2ed-401a-4aed-9438-cda3dc43d6fe" providerId="ADAL" clId="{E4778577-20FF-BA40-B261-631C86FD7A5A}" dt="2025-04-29T17:01:37.138" v="67" actId="478"/>
          <ac:spMkLst>
            <pc:docMk/>
            <pc:sldMk cId="3626070019" sldId="262"/>
            <ac:spMk id="3" creationId="{F46B1B01-E773-8573-662F-FDE85A4C8BCA}"/>
          </ac:spMkLst>
        </pc:spChg>
        <pc:spChg chg="add mod">
          <ac:chgData name="Shu-Shan Chiang" userId="0b30d2ed-401a-4aed-9438-cda3dc43d6fe" providerId="ADAL" clId="{E4778577-20FF-BA40-B261-631C86FD7A5A}" dt="2025-04-29T18:16:20.487" v="1368" actId="113"/>
          <ac:spMkLst>
            <pc:docMk/>
            <pc:sldMk cId="3626070019" sldId="262"/>
            <ac:spMk id="4" creationId="{34C91043-9CF9-6FAD-9860-FD21D267A654}"/>
          </ac:spMkLst>
        </pc:spChg>
        <pc:spChg chg="add del">
          <ac:chgData name="Shu-Shan Chiang" userId="0b30d2ed-401a-4aed-9438-cda3dc43d6fe" providerId="ADAL" clId="{E4778577-20FF-BA40-B261-631C86FD7A5A}" dt="2025-04-30T19:47:01.432" v="4934" actId="478"/>
          <ac:spMkLst>
            <pc:docMk/>
            <pc:sldMk cId="3626070019" sldId="262"/>
            <ac:spMk id="5" creationId="{2002D01A-E258-935E-DEF9-83BC7527B477}"/>
          </ac:spMkLst>
        </pc:spChg>
        <pc:spChg chg="add mod">
          <ac:chgData name="Shu-Shan Chiang" userId="0b30d2ed-401a-4aed-9438-cda3dc43d6fe" providerId="ADAL" clId="{E4778577-20FF-BA40-B261-631C86FD7A5A}" dt="2025-04-30T19:47:11.548" v="4956" actId="20577"/>
          <ac:spMkLst>
            <pc:docMk/>
            <pc:sldMk cId="3626070019" sldId="262"/>
            <ac:spMk id="6" creationId="{0BC84CD6-0D90-DA90-4524-B7CA0364A5CC}"/>
          </ac:spMkLst>
        </pc:spChg>
        <pc:spChg chg="add del mod">
          <ac:chgData name="Shu-Shan Chiang" userId="0b30d2ed-401a-4aed-9438-cda3dc43d6fe" providerId="ADAL" clId="{E4778577-20FF-BA40-B261-631C86FD7A5A}" dt="2025-04-30T20:05:15.459" v="5195"/>
          <ac:spMkLst>
            <pc:docMk/>
            <pc:sldMk cId="3626070019" sldId="262"/>
            <ac:spMk id="7" creationId="{60C13053-B6A8-CAB4-3E62-94EB6AA6EF85}"/>
          </ac:spMkLst>
        </pc:spChg>
        <pc:spChg chg="del mod">
          <ac:chgData name="Shu-Shan Chiang" userId="0b30d2ed-401a-4aed-9438-cda3dc43d6fe" providerId="ADAL" clId="{E4778577-20FF-BA40-B261-631C86FD7A5A}" dt="2025-04-30T19:46:58.502" v="4932" actId="478"/>
          <ac:spMkLst>
            <pc:docMk/>
            <pc:sldMk cId="3626070019" sldId="262"/>
            <ac:spMk id="8" creationId="{29A5915F-FCD6-F1AA-105E-8A9F31C63008}"/>
          </ac:spMkLst>
        </pc:spChg>
        <pc:spChg chg="del">
          <ac:chgData name="Shu-Shan Chiang" userId="0b30d2ed-401a-4aed-9438-cda3dc43d6fe" providerId="ADAL" clId="{E4778577-20FF-BA40-B261-631C86FD7A5A}" dt="2025-04-29T17:57:35.750" v="727" actId="478"/>
          <ac:spMkLst>
            <pc:docMk/>
            <pc:sldMk cId="3626070019" sldId="262"/>
            <ac:spMk id="11" creationId="{7980FD5D-E4D4-8CD6-E1BC-C277B427A99F}"/>
          </ac:spMkLst>
        </pc:spChg>
        <pc:spChg chg="del">
          <ac:chgData name="Shu-Shan Chiang" userId="0b30d2ed-401a-4aed-9438-cda3dc43d6fe" providerId="ADAL" clId="{E4778577-20FF-BA40-B261-631C86FD7A5A}" dt="2025-04-29T17:01:34.640" v="63" actId="478"/>
          <ac:spMkLst>
            <pc:docMk/>
            <pc:sldMk cId="3626070019" sldId="262"/>
            <ac:spMk id="13" creationId="{D9810FAE-71CF-E0E8-5CF6-4FE5E1223453}"/>
          </ac:spMkLst>
        </pc:spChg>
        <pc:spChg chg="del">
          <ac:chgData name="Shu-Shan Chiang" userId="0b30d2ed-401a-4aed-9438-cda3dc43d6fe" providerId="ADAL" clId="{E4778577-20FF-BA40-B261-631C86FD7A5A}" dt="2025-04-29T17:01:33.741" v="62" actId="478"/>
          <ac:spMkLst>
            <pc:docMk/>
            <pc:sldMk cId="3626070019" sldId="262"/>
            <ac:spMk id="15" creationId="{29D76880-E2A5-C86C-2F04-82C07BBBC48A}"/>
          </ac:spMkLst>
        </pc:spChg>
        <pc:spChg chg="del">
          <ac:chgData name="Shu-Shan Chiang" userId="0b30d2ed-401a-4aed-9438-cda3dc43d6fe" providerId="ADAL" clId="{E4778577-20FF-BA40-B261-631C86FD7A5A}" dt="2025-04-29T17:57:27.917" v="724" actId="478"/>
          <ac:spMkLst>
            <pc:docMk/>
            <pc:sldMk cId="3626070019" sldId="262"/>
            <ac:spMk id="17" creationId="{3F9A04A5-54FC-635C-E420-E2A64C937E97}"/>
          </ac:spMkLst>
        </pc:spChg>
        <pc:picChg chg="del">
          <ac:chgData name="Shu-Shan Chiang" userId="0b30d2ed-401a-4aed-9438-cda3dc43d6fe" providerId="ADAL" clId="{E4778577-20FF-BA40-B261-631C86FD7A5A}" dt="2025-04-29T17:01:32.889" v="61" actId="478"/>
          <ac:picMkLst>
            <pc:docMk/>
            <pc:sldMk cId="3626070019" sldId="262"/>
            <ac:picMk id="9" creationId="{F2439D00-1587-D149-6B63-FBB16F4CB583}"/>
          </ac:picMkLst>
        </pc:picChg>
        <pc:picChg chg="del">
          <ac:chgData name="Shu-Shan Chiang" userId="0b30d2ed-401a-4aed-9438-cda3dc43d6fe" providerId="ADAL" clId="{E4778577-20FF-BA40-B261-631C86FD7A5A}" dt="2025-04-29T17:01:32.318" v="60" actId="478"/>
          <ac:picMkLst>
            <pc:docMk/>
            <pc:sldMk cId="3626070019" sldId="262"/>
            <ac:picMk id="12" creationId="{43CB846B-2C33-ED60-EA37-54E6A6BBE081}"/>
          </ac:picMkLst>
        </pc:picChg>
        <pc:picChg chg="del">
          <ac:chgData name="Shu-Shan Chiang" userId="0b30d2ed-401a-4aed-9438-cda3dc43d6fe" providerId="ADAL" clId="{E4778577-20FF-BA40-B261-631C86FD7A5A}" dt="2025-04-29T17:01:35.183" v="64" actId="478"/>
          <ac:picMkLst>
            <pc:docMk/>
            <pc:sldMk cId="3626070019" sldId="262"/>
            <ac:picMk id="14" creationId="{6FCE783D-43DF-8CED-ACC7-54682FE805D5}"/>
          </ac:picMkLst>
        </pc:picChg>
        <pc:picChg chg="del">
          <ac:chgData name="Shu-Shan Chiang" userId="0b30d2ed-401a-4aed-9438-cda3dc43d6fe" providerId="ADAL" clId="{E4778577-20FF-BA40-B261-631C86FD7A5A}" dt="2025-04-29T17:01:36.573" v="66" actId="478"/>
          <ac:picMkLst>
            <pc:docMk/>
            <pc:sldMk cId="3626070019" sldId="262"/>
            <ac:picMk id="16" creationId="{3C1EB695-9492-76D8-5E96-62CCF4AD9690}"/>
          </ac:picMkLst>
        </pc:picChg>
      </pc:sldChg>
      <pc:sldChg chg="mod modShow">
        <pc:chgData name="Shu-Shan Chiang" userId="0b30d2ed-401a-4aed-9438-cda3dc43d6fe" providerId="ADAL" clId="{E4778577-20FF-BA40-B261-631C86FD7A5A}" dt="2025-04-30T16:16:33.539" v="2574" actId="729"/>
        <pc:sldMkLst>
          <pc:docMk/>
          <pc:sldMk cId="2290343788" sldId="263"/>
        </pc:sldMkLst>
      </pc:sldChg>
      <pc:sldChg chg="del">
        <pc:chgData name="Shu-Shan Chiang" userId="0b30d2ed-401a-4aed-9438-cda3dc43d6fe" providerId="ADAL" clId="{E4778577-20FF-BA40-B261-631C86FD7A5A}" dt="2025-04-29T18:36:30.383" v="1848" actId="2696"/>
        <pc:sldMkLst>
          <pc:docMk/>
          <pc:sldMk cId="2444949133" sldId="264"/>
        </pc:sldMkLst>
      </pc:sldChg>
      <pc:sldChg chg="addSp delSp modSp mod modNotesTx">
        <pc:chgData name="Shu-Shan Chiang" userId="0b30d2ed-401a-4aed-9438-cda3dc43d6fe" providerId="ADAL" clId="{E4778577-20FF-BA40-B261-631C86FD7A5A}" dt="2025-05-04T14:45:42.943" v="6331" actId="20577"/>
        <pc:sldMkLst>
          <pc:docMk/>
          <pc:sldMk cId="543908894" sldId="265"/>
        </pc:sldMkLst>
        <pc:spChg chg="del mod">
          <ac:chgData name="Shu-Shan Chiang" userId="0b30d2ed-401a-4aed-9438-cda3dc43d6fe" providerId="ADAL" clId="{E4778577-20FF-BA40-B261-631C86FD7A5A}" dt="2025-04-30T19:47:15.369" v="4957" actId="478"/>
          <ac:spMkLst>
            <pc:docMk/>
            <pc:sldMk cId="543908894" sldId="265"/>
            <ac:spMk id="2" creationId="{D5EE93C8-F65B-5736-B225-69EDC213679E}"/>
          </ac:spMkLst>
        </pc:spChg>
        <pc:spChg chg="del">
          <ac:chgData name="Shu-Shan Chiang" userId="0b30d2ed-401a-4aed-9438-cda3dc43d6fe" providerId="ADAL" clId="{E4778577-20FF-BA40-B261-631C86FD7A5A}" dt="2025-04-29T17:00:44.701" v="19" actId="478"/>
          <ac:spMkLst>
            <pc:docMk/>
            <pc:sldMk cId="543908894" sldId="265"/>
            <ac:spMk id="3" creationId="{A712FAD6-20CF-6BB7-DEFA-F52D6A1DE528}"/>
          </ac:spMkLst>
        </pc:spChg>
        <pc:spChg chg="add del mod">
          <ac:chgData name="Shu-Shan Chiang" userId="0b30d2ed-401a-4aed-9438-cda3dc43d6fe" providerId="ADAL" clId="{E4778577-20FF-BA40-B261-631C86FD7A5A}" dt="2025-04-30T19:47:22.287" v="4958" actId="478"/>
          <ac:spMkLst>
            <pc:docMk/>
            <pc:sldMk cId="543908894" sldId="265"/>
            <ac:spMk id="4" creationId="{91BDDE11-7B45-D479-892D-556F6A0B9510}"/>
          </ac:spMkLst>
        </pc:spChg>
        <pc:spChg chg="del">
          <ac:chgData name="Shu-Shan Chiang" userId="0b30d2ed-401a-4aed-9438-cda3dc43d6fe" providerId="ADAL" clId="{E4778577-20FF-BA40-B261-631C86FD7A5A}" dt="2025-04-29T17:00:46.350" v="20" actId="478"/>
          <ac:spMkLst>
            <pc:docMk/>
            <pc:sldMk cId="543908894" sldId="265"/>
            <ac:spMk id="4" creationId="{C79EEDB2-303E-2683-7BBA-8C0B6F31E1F0}"/>
          </ac:spMkLst>
        </pc:spChg>
        <pc:spChg chg="del">
          <ac:chgData name="Shu-Shan Chiang" userId="0b30d2ed-401a-4aed-9438-cda3dc43d6fe" providerId="ADAL" clId="{E4778577-20FF-BA40-B261-631C86FD7A5A}" dt="2025-04-29T17:00:49.712" v="23" actId="478"/>
          <ac:spMkLst>
            <pc:docMk/>
            <pc:sldMk cId="543908894" sldId="265"/>
            <ac:spMk id="5" creationId="{50ADC81A-0D3F-FEF1-CEB6-E21E8D705248}"/>
          </ac:spMkLst>
        </pc:spChg>
        <pc:spChg chg="add mod">
          <ac:chgData name="Shu-Shan Chiang" userId="0b30d2ed-401a-4aed-9438-cda3dc43d6fe" providerId="ADAL" clId="{E4778577-20FF-BA40-B261-631C86FD7A5A}" dt="2025-04-30T19:47:26.337" v="4971" actId="20577"/>
          <ac:spMkLst>
            <pc:docMk/>
            <pc:sldMk cId="543908894" sldId="265"/>
            <ac:spMk id="5" creationId="{B85FAB18-90F4-75B0-B8C4-18401859D840}"/>
          </ac:spMkLst>
        </pc:spChg>
        <pc:spChg chg="add mod">
          <ac:chgData name="Shu-Shan Chiang" userId="0b30d2ed-401a-4aed-9438-cda3dc43d6fe" providerId="ADAL" clId="{E4778577-20FF-BA40-B261-631C86FD7A5A}" dt="2025-04-29T17:20:33.512" v="122" actId="20577"/>
          <ac:spMkLst>
            <pc:docMk/>
            <pc:sldMk cId="543908894" sldId="265"/>
            <ac:spMk id="7" creationId="{7EB88C92-13EE-6A01-6C7F-07A4CE5F813B}"/>
          </ac:spMkLst>
        </pc:spChg>
        <pc:spChg chg="add mod">
          <ac:chgData name="Shu-Shan Chiang" userId="0b30d2ed-401a-4aed-9438-cda3dc43d6fe" providerId="ADAL" clId="{E4778577-20FF-BA40-B261-631C86FD7A5A}" dt="2025-04-29T17:30:03.942" v="278"/>
          <ac:spMkLst>
            <pc:docMk/>
            <pc:sldMk cId="543908894" sldId="265"/>
            <ac:spMk id="8" creationId="{3E7F5161-3DFC-B0A1-DC39-868253B8D879}"/>
          </ac:spMkLst>
        </pc:spChg>
        <pc:spChg chg="add mod">
          <ac:chgData name="Shu-Shan Chiang" userId="0b30d2ed-401a-4aed-9438-cda3dc43d6fe" providerId="ADAL" clId="{E4778577-20FF-BA40-B261-631C86FD7A5A}" dt="2025-04-29T17:18:48.427" v="115" actId="208"/>
          <ac:spMkLst>
            <pc:docMk/>
            <pc:sldMk cId="543908894" sldId="265"/>
            <ac:spMk id="9" creationId="{5937E2F1-DEAF-605F-7B28-5864B8331D28}"/>
          </ac:spMkLst>
        </pc:spChg>
        <pc:spChg chg="add mod">
          <ac:chgData name="Shu-Shan Chiang" userId="0b30d2ed-401a-4aed-9438-cda3dc43d6fe" providerId="ADAL" clId="{E4778577-20FF-BA40-B261-631C86FD7A5A}" dt="2025-04-29T17:19:31.635" v="119" actId="208"/>
          <ac:spMkLst>
            <pc:docMk/>
            <pc:sldMk cId="543908894" sldId="265"/>
            <ac:spMk id="11" creationId="{CFBCEC01-4BBB-8720-5367-EAEBC866CEDD}"/>
          </ac:spMkLst>
        </pc:spChg>
        <pc:spChg chg="add mod">
          <ac:chgData name="Shu-Shan Chiang" userId="0b30d2ed-401a-4aed-9438-cda3dc43d6fe" providerId="ADAL" clId="{E4778577-20FF-BA40-B261-631C86FD7A5A}" dt="2025-04-29T17:39:21.751" v="321" actId="113"/>
          <ac:spMkLst>
            <pc:docMk/>
            <pc:sldMk cId="543908894" sldId="265"/>
            <ac:spMk id="12" creationId="{A86A3726-8310-893B-67F0-BD97C2491081}"/>
          </ac:spMkLst>
        </pc:spChg>
        <pc:spChg chg="add mod">
          <ac:chgData name="Shu-Shan Chiang" userId="0b30d2ed-401a-4aed-9438-cda3dc43d6fe" providerId="ADAL" clId="{E4778577-20FF-BA40-B261-631C86FD7A5A}" dt="2025-04-29T17:39:21.751" v="321" actId="113"/>
          <ac:spMkLst>
            <pc:docMk/>
            <pc:sldMk cId="543908894" sldId="265"/>
            <ac:spMk id="13" creationId="{913730D5-469B-DE3D-309D-C63FE3CBD97B}"/>
          </ac:spMkLst>
        </pc:spChg>
        <pc:spChg chg="add mod">
          <ac:chgData name="Shu-Shan Chiang" userId="0b30d2ed-401a-4aed-9438-cda3dc43d6fe" providerId="ADAL" clId="{E4778577-20FF-BA40-B261-631C86FD7A5A}" dt="2025-04-29T17:39:21.751" v="321" actId="113"/>
          <ac:spMkLst>
            <pc:docMk/>
            <pc:sldMk cId="543908894" sldId="265"/>
            <ac:spMk id="14" creationId="{1C57BE59-7D40-168E-1A9B-85179E2F1DD4}"/>
          </ac:spMkLst>
        </pc:spChg>
        <pc:spChg chg="add mod">
          <ac:chgData name="Shu-Shan Chiang" userId="0b30d2ed-401a-4aed-9438-cda3dc43d6fe" providerId="ADAL" clId="{E4778577-20FF-BA40-B261-631C86FD7A5A}" dt="2025-04-29T17:39:21.751" v="321" actId="113"/>
          <ac:spMkLst>
            <pc:docMk/>
            <pc:sldMk cId="543908894" sldId="265"/>
            <ac:spMk id="15" creationId="{15F506BA-15C6-851A-D990-FAD489DBC1B4}"/>
          </ac:spMkLst>
        </pc:spChg>
        <pc:spChg chg="del">
          <ac:chgData name="Shu-Shan Chiang" userId="0b30d2ed-401a-4aed-9438-cda3dc43d6fe" providerId="ADAL" clId="{E4778577-20FF-BA40-B261-631C86FD7A5A}" dt="2025-04-29T17:00:51.011" v="24" actId="478"/>
          <ac:spMkLst>
            <pc:docMk/>
            <pc:sldMk cId="543908894" sldId="265"/>
            <ac:spMk id="17" creationId="{BEB68B2F-F8DB-D026-A054-6DEE2BB75AA9}"/>
          </ac:spMkLst>
        </pc:spChg>
        <pc:spChg chg="add mod">
          <ac:chgData name="Shu-Shan Chiang" userId="0b30d2ed-401a-4aed-9438-cda3dc43d6fe" providerId="ADAL" clId="{E4778577-20FF-BA40-B261-631C86FD7A5A}" dt="2025-04-29T17:39:46.621" v="362" actId="122"/>
          <ac:spMkLst>
            <pc:docMk/>
            <pc:sldMk cId="543908894" sldId="265"/>
            <ac:spMk id="26" creationId="{0E2A92A9-2C55-C056-99B5-01054171DEDE}"/>
          </ac:spMkLst>
        </pc:spChg>
        <pc:spChg chg="add mod">
          <ac:chgData name="Shu-Shan Chiang" userId="0b30d2ed-401a-4aed-9438-cda3dc43d6fe" providerId="ADAL" clId="{E4778577-20FF-BA40-B261-631C86FD7A5A}" dt="2025-04-29T17:40:16.301" v="403" actId="1076"/>
          <ac:spMkLst>
            <pc:docMk/>
            <pc:sldMk cId="543908894" sldId="265"/>
            <ac:spMk id="27" creationId="{77990FE0-E898-C252-1888-5C54F3F08447}"/>
          </ac:spMkLst>
        </pc:spChg>
        <pc:spChg chg="add mod">
          <ac:chgData name="Shu-Shan Chiang" userId="0b30d2ed-401a-4aed-9438-cda3dc43d6fe" providerId="ADAL" clId="{E4778577-20FF-BA40-B261-631C86FD7A5A}" dt="2025-04-30T19:20:43.642" v="4323" actId="20577"/>
          <ac:spMkLst>
            <pc:docMk/>
            <pc:sldMk cId="543908894" sldId="265"/>
            <ac:spMk id="28" creationId="{ED582D01-0DBD-8CEA-C840-4017E7097F1C}"/>
          </ac:spMkLst>
        </pc:spChg>
        <pc:spChg chg="add mod">
          <ac:chgData name="Shu-Shan Chiang" userId="0b30d2ed-401a-4aed-9438-cda3dc43d6fe" providerId="ADAL" clId="{E4778577-20FF-BA40-B261-631C86FD7A5A}" dt="2025-04-29T17:42:31.426" v="520" actId="1076"/>
          <ac:spMkLst>
            <pc:docMk/>
            <pc:sldMk cId="543908894" sldId="265"/>
            <ac:spMk id="29" creationId="{93915F76-344B-4F6C-E82C-88A8A8E9A190}"/>
          </ac:spMkLst>
        </pc:spChg>
        <pc:spChg chg="add mod">
          <ac:chgData name="Shu-Shan Chiang" userId="0b30d2ed-401a-4aed-9438-cda3dc43d6fe" providerId="ADAL" clId="{E4778577-20FF-BA40-B261-631C86FD7A5A}" dt="2025-04-29T17:44:33.522" v="540" actId="12789"/>
          <ac:spMkLst>
            <pc:docMk/>
            <pc:sldMk cId="543908894" sldId="265"/>
            <ac:spMk id="30" creationId="{28A8E759-FCAE-6BA4-21C6-D546E0946DE1}"/>
          </ac:spMkLst>
        </pc:spChg>
        <pc:spChg chg="add mod">
          <ac:chgData name="Shu-Shan Chiang" userId="0b30d2ed-401a-4aed-9438-cda3dc43d6fe" providerId="ADAL" clId="{E4778577-20FF-BA40-B261-631C86FD7A5A}" dt="2025-04-29T17:44:33.522" v="540" actId="12789"/>
          <ac:spMkLst>
            <pc:docMk/>
            <pc:sldMk cId="543908894" sldId="265"/>
            <ac:spMk id="31" creationId="{D25AFD5B-E5A1-5629-7DB5-9FE1DED70FB1}"/>
          </ac:spMkLst>
        </pc:spChg>
        <pc:spChg chg="add mod">
          <ac:chgData name="Shu-Shan Chiang" userId="0b30d2ed-401a-4aed-9438-cda3dc43d6fe" providerId="ADAL" clId="{E4778577-20FF-BA40-B261-631C86FD7A5A}" dt="2025-04-29T17:44:33.522" v="540" actId="12789"/>
          <ac:spMkLst>
            <pc:docMk/>
            <pc:sldMk cId="543908894" sldId="265"/>
            <ac:spMk id="32" creationId="{12971102-AE5B-FD69-CFC0-69E37F3BE06B}"/>
          </ac:spMkLst>
        </pc:spChg>
        <pc:picChg chg="del">
          <ac:chgData name="Shu-Shan Chiang" userId="0b30d2ed-401a-4aed-9438-cda3dc43d6fe" providerId="ADAL" clId="{E4778577-20FF-BA40-B261-631C86FD7A5A}" dt="2025-04-29T17:00:43.139" v="18" actId="478"/>
          <ac:picMkLst>
            <pc:docMk/>
            <pc:sldMk cId="543908894" sldId="265"/>
            <ac:picMk id="10" creationId="{1D8E3F57-E424-B7CB-8BF9-04629DBFFAE6}"/>
          </ac:picMkLst>
        </pc:picChg>
        <pc:picChg chg="add del mod">
          <ac:chgData name="Shu-Shan Chiang" userId="0b30d2ed-401a-4aed-9438-cda3dc43d6fe" providerId="ADAL" clId="{E4778577-20FF-BA40-B261-631C86FD7A5A}" dt="2025-04-29T17:31:20.268" v="288" actId="478"/>
          <ac:picMkLst>
            <pc:docMk/>
            <pc:sldMk cId="543908894" sldId="265"/>
            <ac:picMk id="18" creationId="{4999E6E6-4E15-DA6D-AFDC-1559C3F719B8}"/>
          </ac:picMkLst>
        </pc:picChg>
        <pc:picChg chg="add mod">
          <ac:chgData name="Shu-Shan Chiang" userId="0b30d2ed-401a-4aed-9438-cda3dc43d6fe" providerId="ADAL" clId="{E4778577-20FF-BA40-B261-631C86FD7A5A}" dt="2025-04-29T17:31:29.929" v="292" actId="1076"/>
          <ac:picMkLst>
            <pc:docMk/>
            <pc:sldMk cId="543908894" sldId="265"/>
            <ac:picMk id="20" creationId="{026A2CF4-A40D-C3AA-41E8-5BF7DE3B6425}"/>
          </ac:picMkLst>
        </pc:picChg>
        <pc:picChg chg="add mod">
          <ac:chgData name="Shu-Shan Chiang" userId="0b30d2ed-401a-4aed-9438-cda3dc43d6fe" providerId="ADAL" clId="{E4778577-20FF-BA40-B261-631C86FD7A5A}" dt="2025-04-29T17:37:36.100" v="311" actId="1076"/>
          <ac:picMkLst>
            <pc:docMk/>
            <pc:sldMk cId="543908894" sldId="265"/>
            <ac:picMk id="22" creationId="{0C5ACB1F-BAF7-2ED3-62F4-F5929E95CA42}"/>
          </ac:picMkLst>
        </pc:picChg>
        <pc:picChg chg="del">
          <ac:chgData name="Shu-Shan Chiang" userId="0b30d2ed-401a-4aed-9438-cda3dc43d6fe" providerId="ADAL" clId="{E4778577-20FF-BA40-B261-631C86FD7A5A}" dt="2025-04-29T17:00:47.950" v="22" actId="478"/>
          <ac:picMkLst>
            <pc:docMk/>
            <pc:sldMk cId="543908894" sldId="265"/>
            <ac:picMk id="23" creationId="{7DBE338F-188A-0765-7DCB-737B40C5027B}"/>
          </ac:picMkLst>
        </pc:picChg>
        <pc:picChg chg="add mod">
          <ac:chgData name="Shu-Shan Chiang" userId="0b30d2ed-401a-4aed-9438-cda3dc43d6fe" providerId="ADAL" clId="{E4778577-20FF-BA40-B261-631C86FD7A5A}" dt="2025-04-29T17:37:23.443" v="307" actId="1076"/>
          <ac:picMkLst>
            <pc:docMk/>
            <pc:sldMk cId="543908894" sldId="265"/>
            <ac:picMk id="24" creationId="{34C2237C-0F71-9CD5-7E1A-36A41F3A6F6B}"/>
          </ac:picMkLst>
        </pc:picChg>
        <pc:picChg chg="add mod">
          <ac:chgData name="Shu-Shan Chiang" userId="0b30d2ed-401a-4aed-9438-cda3dc43d6fe" providerId="ADAL" clId="{E4778577-20FF-BA40-B261-631C86FD7A5A}" dt="2025-04-29T17:38:45.491" v="317" actId="1076"/>
          <ac:picMkLst>
            <pc:docMk/>
            <pc:sldMk cId="543908894" sldId="265"/>
            <ac:picMk id="25" creationId="{020EC8BA-F63C-26F5-1D97-04A5ADD0FAFC}"/>
          </ac:picMkLst>
        </pc:picChg>
        <pc:cxnChg chg="del">
          <ac:chgData name="Shu-Shan Chiang" userId="0b30d2ed-401a-4aed-9438-cda3dc43d6fe" providerId="ADAL" clId="{E4778577-20FF-BA40-B261-631C86FD7A5A}" dt="2025-04-29T17:00:47.156" v="21" actId="478"/>
          <ac:cxnSpMkLst>
            <pc:docMk/>
            <pc:sldMk cId="543908894" sldId="265"/>
            <ac:cxnSpMk id="6" creationId="{A739E3CF-B4A6-FB63-20D6-29F1FE3ABDEE}"/>
          </ac:cxnSpMkLst>
        </pc:cxnChg>
      </pc:sldChg>
      <pc:sldChg chg="modSp add del mod modNotesTx">
        <pc:chgData name="Shu-Shan Chiang" userId="0b30d2ed-401a-4aed-9438-cda3dc43d6fe" providerId="ADAL" clId="{E4778577-20FF-BA40-B261-631C86FD7A5A}" dt="2025-04-29T18:29:04.149" v="1567" actId="2696"/>
        <pc:sldMkLst>
          <pc:docMk/>
          <pc:sldMk cId="814721195" sldId="266"/>
        </pc:sldMkLst>
        <pc:spChg chg="mod">
          <ac:chgData name="Shu-Shan Chiang" userId="0b30d2ed-401a-4aed-9438-cda3dc43d6fe" providerId="ADAL" clId="{E4778577-20FF-BA40-B261-631C86FD7A5A}" dt="2025-04-29T18:24:00.812" v="1516" actId="1076"/>
          <ac:spMkLst>
            <pc:docMk/>
            <pc:sldMk cId="814721195" sldId="266"/>
            <ac:spMk id="2" creationId="{7DAB6CA2-14BE-032A-3A9A-A93204FC6271}"/>
          </ac:spMkLst>
        </pc:spChg>
        <pc:spChg chg="mod">
          <ac:chgData name="Shu-Shan Chiang" userId="0b30d2ed-401a-4aed-9438-cda3dc43d6fe" providerId="ADAL" clId="{E4778577-20FF-BA40-B261-631C86FD7A5A}" dt="2025-04-29T18:23:48.732" v="1514" actId="14100"/>
          <ac:spMkLst>
            <pc:docMk/>
            <pc:sldMk cId="814721195" sldId="266"/>
            <ac:spMk id="15" creationId="{E5C5EE2C-70C7-130C-02E1-F75AC927FCD2}"/>
          </ac:spMkLst>
        </pc:spChg>
        <pc:graphicFrameChg chg="mod">
          <ac:chgData name="Shu-Shan Chiang" userId="0b30d2ed-401a-4aed-9438-cda3dc43d6fe" providerId="ADAL" clId="{E4778577-20FF-BA40-B261-631C86FD7A5A}" dt="2025-04-29T18:23:59.738" v="1515" actId="166"/>
          <ac:graphicFrameMkLst>
            <pc:docMk/>
            <pc:sldMk cId="814721195" sldId="266"/>
            <ac:graphicFrameMk id="4" creationId="{60B1BD2D-7F38-A599-5C2D-F31F277FF1AA}"/>
          </ac:graphicFrameMkLst>
        </pc:graphicFrameChg>
      </pc:sldChg>
      <pc:sldChg chg="modSp add del mod modNotesTx">
        <pc:chgData name="Shu-Shan Chiang" userId="0b30d2ed-401a-4aed-9438-cda3dc43d6fe" providerId="ADAL" clId="{E4778577-20FF-BA40-B261-631C86FD7A5A}" dt="2025-04-29T18:33:42.484" v="1622" actId="2696"/>
        <pc:sldMkLst>
          <pc:docMk/>
          <pc:sldMk cId="3383710440" sldId="267"/>
        </pc:sldMkLst>
        <pc:spChg chg="mod">
          <ac:chgData name="Shu-Shan Chiang" userId="0b30d2ed-401a-4aed-9438-cda3dc43d6fe" providerId="ADAL" clId="{E4778577-20FF-BA40-B261-631C86FD7A5A}" dt="2025-04-29T18:28:05.480" v="1561" actId="171"/>
          <ac:spMkLst>
            <pc:docMk/>
            <pc:sldMk cId="3383710440" sldId="267"/>
            <ac:spMk id="15" creationId="{B68FED04-10B5-424D-AF12-0D6D8D625C14}"/>
          </ac:spMkLst>
        </pc:spChg>
        <pc:graphicFrameChg chg="mod">
          <ac:chgData name="Shu-Shan Chiang" userId="0b30d2ed-401a-4aed-9438-cda3dc43d6fe" providerId="ADAL" clId="{E4778577-20FF-BA40-B261-631C86FD7A5A}" dt="2025-04-29T18:26:58.836" v="1545" actId="167"/>
          <ac:graphicFrameMkLst>
            <pc:docMk/>
            <pc:sldMk cId="3383710440" sldId="267"/>
            <ac:graphicFrameMk id="4" creationId="{95BB5B18-18AE-F345-DBC4-ACC682C6C13F}"/>
          </ac:graphicFrameMkLst>
        </pc:graphicFrameChg>
        <pc:picChg chg="mod">
          <ac:chgData name="Shu-Shan Chiang" userId="0b30d2ed-401a-4aed-9438-cda3dc43d6fe" providerId="ADAL" clId="{E4778577-20FF-BA40-B261-631C86FD7A5A}" dt="2025-04-29T18:28:18.429" v="1562" actId="1076"/>
          <ac:picMkLst>
            <pc:docMk/>
            <pc:sldMk cId="3383710440" sldId="267"/>
            <ac:picMk id="21" creationId="{108714A5-714C-AF5E-218C-8393EB5D1356}"/>
          </ac:picMkLst>
        </pc:picChg>
      </pc:sldChg>
      <pc:sldChg chg="add del modNotesTx">
        <pc:chgData name="Shu-Shan Chiang" userId="0b30d2ed-401a-4aed-9438-cda3dc43d6fe" providerId="ADAL" clId="{E4778577-20FF-BA40-B261-631C86FD7A5A}" dt="2025-04-29T18:34:07.882" v="1629" actId="2696"/>
        <pc:sldMkLst>
          <pc:docMk/>
          <pc:sldMk cId="164215005" sldId="268"/>
        </pc:sldMkLst>
      </pc:sldChg>
      <pc:sldChg chg="addSp delSp modSp add mod modNotesTx">
        <pc:chgData name="Shu-Shan Chiang" userId="0b30d2ed-401a-4aed-9438-cda3dc43d6fe" providerId="ADAL" clId="{E4778577-20FF-BA40-B261-631C86FD7A5A}" dt="2025-05-01T01:02:58.995" v="5596"/>
        <pc:sldMkLst>
          <pc:docMk/>
          <pc:sldMk cId="675035574" sldId="269"/>
        </pc:sldMkLst>
        <pc:spChg chg="mod">
          <ac:chgData name="Shu-Shan Chiang" userId="0b30d2ed-401a-4aed-9438-cda3dc43d6fe" providerId="ADAL" clId="{E4778577-20FF-BA40-B261-631C86FD7A5A}" dt="2025-04-30T19:19:36.785" v="4301" actId="1076"/>
          <ac:spMkLst>
            <pc:docMk/>
            <pc:sldMk cId="675035574" sldId="269"/>
            <ac:spMk id="2" creationId="{2C37ABB3-6D0C-8679-3E78-D116CD43F375}"/>
          </ac:spMkLst>
        </pc:spChg>
        <pc:spChg chg="add del mod">
          <ac:chgData name="Shu-Shan Chiang" userId="0b30d2ed-401a-4aed-9438-cda3dc43d6fe" providerId="ADAL" clId="{E4778577-20FF-BA40-B261-631C86FD7A5A}" dt="2025-04-30T16:59:40.920" v="2764" actId="478"/>
          <ac:spMkLst>
            <pc:docMk/>
            <pc:sldMk cId="675035574" sldId="269"/>
            <ac:spMk id="3" creationId="{37615402-3D2A-9B78-33B8-4CA4F0FAD546}"/>
          </ac:spMkLst>
        </pc:spChg>
        <pc:spChg chg="add del mod">
          <ac:chgData name="Shu-Shan Chiang" userId="0b30d2ed-401a-4aed-9438-cda3dc43d6fe" providerId="ADAL" clId="{E4778577-20FF-BA40-B261-631C86FD7A5A}" dt="2025-04-30T19:19:53.391" v="4318" actId="478"/>
          <ac:spMkLst>
            <pc:docMk/>
            <pc:sldMk cId="675035574" sldId="269"/>
            <ac:spMk id="3" creationId="{493C8CB5-366E-C79B-F955-A972DAE4EA02}"/>
          </ac:spMkLst>
        </pc:spChg>
        <pc:spChg chg="add mod">
          <ac:chgData name="Shu-Shan Chiang" userId="0b30d2ed-401a-4aed-9438-cda3dc43d6fe" providerId="ADAL" clId="{E4778577-20FF-BA40-B261-631C86FD7A5A}" dt="2025-04-30T19:19:43.602" v="4315" actId="1036"/>
          <ac:spMkLst>
            <pc:docMk/>
            <pc:sldMk cId="675035574" sldId="269"/>
            <ac:spMk id="5" creationId="{F0136F73-654F-C04A-D3F2-3D7EA76E0C01}"/>
          </ac:spMkLst>
        </pc:spChg>
        <pc:spChg chg="del">
          <ac:chgData name="Shu-Shan Chiang" userId="0b30d2ed-401a-4aed-9438-cda3dc43d6fe" providerId="ADAL" clId="{E4778577-20FF-BA40-B261-631C86FD7A5A}" dt="2025-04-30T16:51:30.471" v="2735" actId="478"/>
          <ac:spMkLst>
            <pc:docMk/>
            <pc:sldMk cId="675035574" sldId="269"/>
            <ac:spMk id="5" creationId="{FFCED1B9-C56C-FDF4-9634-DBB197ECA739}"/>
          </ac:spMkLst>
        </pc:spChg>
        <pc:spChg chg="del">
          <ac:chgData name="Shu-Shan Chiang" userId="0b30d2ed-401a-4aed-9438-cda3dc43d6fe" providerId="ADAL" clId="{E4778577-20FF-BA40-B261-631C86FD7A5A}" dt="2025-04-30T16:59:40.920" v="2764" actId="478"/>
          <ac:spMkLst>
            <pc:docMk/>
            <pc:sldMk cId="675035574" sldId="269"/>
            <ac:spMk id="7" creationId="{8B574379-293D-E83C-2039-11D91266A23A}"/>
          </ac:spMkLst>
        </pc:spChg>
        <pc:spChg chg="add mod">
          <ac:chgData name="Shu-Shan Chiang" userId="0b30d2ed-401a-4aed-9438-cda3dc43d6fe" providerId="ADAL" clId="{E4778577-20FF-BA40-B261-631C86FD7A5A}" dt="2025-04-30T19:19:43.602" v="4315" actId="1036"/>
          <ac:spMkLst>
            <pc:docMk/>
            <pc:sldMk cId="675035574" sldId="269"/>
            <ac:spMk id="7" creationId="{F1F51412-5C33-98BB-CFA0-1FD2AC259353}"/>
          </ac:spMkLst>
        </pc:spChg>
        <pc:spChg chg="add del">
          <ac:chgData name="Shu-Shan Chiang" userId="0b30d2ed-401a-4aed-9438-cda3dc43d6fe" providerId="ADAL" clId="{E4778577-20FF-BA40-B261-631C86FD7A5A}" dt="2025-04-30T16:51:44.220" v="2738" actId="478"/>
          <ac:spMkLst>
            <pc:docMk/>
            <pc:sldMk cId="675035574" sldId="269"/>
            <ac:spMk id="8" creationId="{1647F53C-DDD7-3EA4-9A85-DFF3CDFD3D71}"/>
          </ac:spMkLst>
        </pc:spChg>
        <pc:spChg chg="add mod">
          <ac:chgData name="Shu-Shan Chiang" userId="0b30d2ed-401a-4aed-9438-cda3dc43d6fe" providerId="ADAL" clId="{E4778577-20FF-BA40-B261-631C86FD7A5A}" dt="2025-04-30T19:19:43.602" v="4315" actId="1036"/>
          <ac:spMkLst>
            <pc:docMk/>
            <pc:sldMk cId="675035574" sldId="269"/>
            <ac:spMk id="8" creationId="{CD103D2C-8126-1EA4-B00F-8908C439C9CE}"/>
          </ac:spMkLst>
        </pc:spChg>
        <pc:spChg chg="add del mod">
          <ac:chgData name="Shu-Shan Chiang" userId="0b30d2ed-401a-4aed-9438-cda3dc43d6fe" providerId="ADAL" clId="{E4778577-20FF-BA40-B261-631C86FD7A5A}" dt="2025-04-30T19:58:15.987" v="5108"/>
          <ac:spMkLst>
            <pc:docMk/>
            <pc:sldMk cId="675035574" sldId="269"/>
            <ac:spMk id="9" creationId="{49E26655-EB18-346B-26D4-EE96297BBBBE}"/>
          </ac:spMkLst>
        </pc:spChg>
        <pc:spChg chg="add mod">
          <ac:chgData name="Shu-Shan Chiang" userId="0b30d2ed-401a-4aed-9438-cda3dc43d6fe" providerId="ADAL" clId="{E4778577-20FF-BA40-B261-631C86FD7A5A}" dt="2025-04-30T19:58:14.103" v="5106" actId="207"/>
          <ac:spMkLst>
            <pc:docMk/>
            <pc:sldMk cId="675035574" sldId="269"/>
            <ac:spMk id="10" creationId="{B27140CD-016B-F225-7F88-DB060A2A5D84}"/>
          </ac:spMkLst>
        </pc:spChg>
        <pc:spChg chg="del mod">
          <ac:chgData name="Shu-Shan Chiang" userId="0b30d2ed-401a-4aed-9438-cda3dc43d6fe" providerId="ADAL" clId="{E4778577-20FF-BA40-B261-631C86FD7A5A}" dt="2025-04-30T16:59:23.801" v="2758" actId="478"/>
          <ac:spMkLst>
            <pc:docMk/>
            <pc:sldMk cId="675035574" sldId="269"/>
            <ac:spMk id="15" creationId="{CDECAE84-00C7-B84F-727C-3243D7F33C88}"/>
          </ac:spMkLst>
        </pc:spChg>
        <pc:spChg chg="del">
          <ac:chgData name="Shu-Shan Chiang" userId="0b30d2ed-401a-4aed-9438-cda3dc43d6fe" providerId="ADAL" clId="{E4778577-20FF-BA40-B261-631C86FD7A5A}" dt="2025-04-30T16:51:32.104" v="2736" actId="478"/>
          <ac:spMkLst>
            <pc:docMk/>
            <pc:sldMk cId="675035574" sldId="269"/>
            <ac:spMk id="16" creationId="{A5FAE0DB-A854-6B5D-834C-A3B62A1195A5}"/>
          </ac:spMkLst>
        </pc:spChg>
        <pc:spChg chg="del">
          <ac:chgData name="Shu-Shan Chiang" userId="0b30d2ed-401a-4aed-9438-cda3dc43d6fe" providerId="ADAL" clId="{E4778577-20FF-BA40-B261-631C86FD7A5A}" dt="2025-04-30T16:51:26.477" v="2732" actId="478"/>
          <ac:spMkLst>
            <pc:docMk/>
            <pc:sldMk cId="675035574" sldId="269"/>
            <ac:spMk id="17" creationId="{430C3C8E-C70F-0058-5D75-5FA4DFBA855F}"/>
          </ac:spMkLst>
        </pc:spChg>
        <pc:spChg chg="add del mod">
          <ac:chgData name="Shu-Shan Chiang" userId="0b30d2ed-401a-4aed-9438-cda3dc43d6fe" providerId="ADAL" clId="{E4778577-20FF-BA40-B261-631C86FD7A5A}" dt="2025-04-30T16:59:53.036" v="2765" actId="478"/>
          <ac:spMkLst>
            <pc:docMk/>
            <pc:sldMk cId="675035574" sldId="269"/>
            <ac:spMk id="18" creationId="{3C2C1EAA-97C2-0900-85CC-65C6986090F4}"/>
          </ac:spMkLst>
        </pc:spChg>
        <pc:graphicFrameChg chg="del">
          <ac:chgData name="Shu-Shan Chiang" userId="0b30d2ed-401a-4aed-9438-cda3dc43d6fe" providerId="ADAL" clId="{E4778577-20FF-BA40-B261-631C86FD7A5A}" dt="2025-04-30T16:59:40.920" v="2764" actId="478"/>
          <ac:graphicFrameMkLst>
            <pc:docMk/>
            <pc:sldMk cId="675035574" sldId="269"/>
            <ac:graphicFrameMk id="4" creationId="{2E582332-206F-B94D-DA72-1BAC510D1EF9}"/>
          </ac:graphicFrameMkLst>
        </pc:graphicFrameChg>
        <pc:graphicFrameChg chg="mod">
          <ac:chgData name="Shu-Shan Chiang" userId="0b30d2ed-401a-4aed-9438-cda3dc43d6fe" providerId="ADAL" clId="{E4778577-20FF-BA40-B261-631C86FD7A5A}" dt="2025-05-01T01:02:58.995" v="5596"/>
          <ac:graphicFrameMkLst>
            <pc:docMk/>
            <pc:sldMk cId="675035574" sldId="269"/>
            <ac:graphicFrameMk id="45" creationId="{A81019DF-F934-45E8-143A-5CCD06072E02}"/>
          </ac:graphicFrameMkLst>
        </pc:graphicFrameChg>
        <pc:picChg chg="add del mod">
          <ac:chgData name="Shu-Shan Chiang" userId="0b30d2ed-401a-4aed-9438-cda3dc43d6fe" providerId="ADAL" clId="{E4778577-20FF-BA40-B261-631C86FD7A5A}" dt="2025-04-30T16:59:33.509" v="2760" actId="478"/>
          <ac:picMkLst>
            <pc:docMk/>
            <pc:sldMk cId="675035574" sldId="269"/>
            <ac:picMk id="9" creationId="{D080E673-E41C-3544-6093-E464E263BA1F}"/>
          </ac:picMkLst>
        </pc:picChg>
        <pc:picChg chg="add del mod">
          <ac:chgData name="Shu-Shan Chiang" userId="0b30d2ed-401a-4aed-9438-cda3dc43d6fe" providerId="ADAL" clId="{E4778577-20FF-BA40-B261-631C86FD7A5A}" dt="2025-04-30T16:59:34.079" v="2761" actId="478"/>
          <ac:picMkLst>
            <pc:docMk/>
            <pc:sldMk cId="675035574" sldId="269"/>
            <ac:picMk id="10" creationId="{4778CDC1-2DBD-072B-8448-CB1B9F935861}"/>
          </ac:picMkLst>
        </pc:picChg>
        <pc:picChg chg="del">
          <ac:chgData name="Shu-Shan Chiang" userId="0b30d2ed-401a-4aed-9438-cda3dc43d6fe" providerId="ADAL" clId="{E4778577-20FF-BA40-B261-631C86FD7A5A}" dt="2025-04-30T16:51:27.524" v="2733" actId="478"/>
          <ac:picMkLst>
            <pc:docMk/>
            <pc:sldMk cId="675035574" sldId="269"/>
            <ac:picMk id="11" creationId="{90C834EA-3658-FA61-8CD0-AE96EE79D03E}"/>
          </ac:picMkLst>
        </pc:picChg>
        <pc:picChg chg="add del mod">
          <ac:chgData name="Shu-Shan Chiang" userId="0b30d2ed-401a-4aed-9438-cda3dc43d6fe" providerId="ADAL" clId="{E4778577-20FF-BA40-B261-631C86FD7A5A}" dt="2025-04-30T16:59:34.905" v="2762" actId="478"/>
          <ac:picMkLst>
            <pc:docMk/>
            <pc:sldMk cId="675035574" sldId="269"/>
            <ac:picMk id="12" creationId="{19975A57-F309-6975-EE17-553463E5241A}"/>
          </ac:picMkLst>
        </pc:picChg>
        <pc:picChg chg="add del mod">
          <ac:chgData name="Shu-Shan Chiang" userId="0b30d2ed-401a-4aed-9438-cda3dc43d6fe" providerId="ADAL" clId="{E4778577-20FF-BA40-B261-631C86FD7A5A}" dt="2025-04-30T16:59:35.327" v="2763" actId="478"/>
          <ac:picMkLst>
            <pc:docMk/>
            <pc:sldMk cId="675035574" sldId="269"/>
            <ac:picMk id="13" creationId="{A3559078-E889-CD2E-8C41-91E11FAF348E}"/>
          </ac:picMkLst>
        </pc:picChg>
        <pc:picChg chg="mod">
          <ac:chgData name="Shu-Shan Chiang" userId="0b30d2ed-401a-4aed-9438-cda3dc43d6fe" providerId="ADAL" clId="{E4778577-20FF-BA40-B261-631C86FD7A5A}" dt="2025-04-30T19:19:31.365" v="4299" actId="1035"/>
          <ac:picMkLst>
            <pc:docMk/>
            <pc:sldMk cId="675035574" sldId="269"/>
            <ac:picMk id="14" creationId="{2F7C26C6-CCBD-AD74-7877-680BE61B4029}"/>
          </ac:picMkLst>
        </pc:picChg>
        <pc:picChg chg="add mod">
          <ac:chgData name="Shu-Shan Chiang" userId="0b30d2ed-401a-4aed-9438-cda3dc43d6fe" providerId="ADAL" clId="{E4778577-20FF-BA40-B261-631C86FD7A5A}" dt="2025-04-30T17:01:48.034" v="2791" actId="1037"/>
          <ac:picMkLst>
            <pc:docMk/>
            <pc:sldMk cId="675035574" sldId="269"/>
            <ac:picMk id="19" creationId="{ED1D1EC4-E2C0-7A32-E817-F0BA97E64319}"/>
          </ac:picMkLst>
        </pc:picChg>
        <pc:picChg chg="add mod">
          <ac:chgData name="Shu-Shan Chiang" userId="0b30d2ed-401a-4aed-9438-cda3dc43d6fe" providerId="ADAL" clId="{E4778577-20FF-BA40-B261-631C86FD7A5A}" dt="2025-04-30T17:01:48.034" v="2791" actId="1037"/>
          <ac:picMkLst>
            <pc:docMk/>
            <pc:sldMk cId="675035574" sldId="269"/>
            <ac:picMk id="20" creationId="{8842C5FB-7811-FEBB-E286-E7C02A9A9177}"/>
          </ac:picMkLst>
        </pc:picChg>
        <pc:picChg chg="del mod">
          <ac:chgData name="Shu-Shan Chiang" userId="0b30d2ed-401a-4aed-9438-cda3dc43d6fe" providerId="ADAL" clId="{E4778577-20FF-BA40-B261-631C86FD7A5A}" dt="2025-04-30T16:59:40.920" v="2764" actId="478"/>
          <ac:picMkLst>
            <pc:docMk/>
            <pc:sldMk cId="675035574" sldId="269"/>
            <ac:picMk id="21" creationId="{831A01D4-A726-A65F-5BF6-62F280630936}"/>
          </ac:picMkLst>
        </pc:picChg>
        <pc:picChg chg="add mod">
          <ac:chgData name="Shu-Shan Chiang" userId="0b30d2ed-401a-4aed-9438-cda3dc43d6fe" providerId="ADAL" clId="{E4778577-20FF-BA40-B261-631C86FD7A5A}" dt="2025-04-30T17:01:48.034" v="2791" actId="1037"/>
          <ac:picMkLst>
            <pc:docMk/>
            <pc:sldMk cId="675035574" sldId="269"/>
            <ac:picMk id="22" creationId="{1F510050-C0D8-87A0-2676-93BEBA84BCD5}"/>
          </ac:picMkLst>
        </pc:picChg>
        <pc:picChg chg="add mod">
          <ac:chgData name="Shu-Shan Chiang" userId="0b30d2ed-401a-4aed-9438-cda3dc43d6fe" providerId="ADAL" clId="{E4778577-20FF-BA40-B261-631C86FD7A5A}" dt="2025-04-30T17:01:48.034" v="2791" actId="1037"/>
          <ac:picMkLst>
            <pc:docMk/>
            <pc:sldMk cId="675035574" sldId="269"/>
            <ac:picMk id="23" creationId="{66EE6CC8-2310-6AF8-5C5F-F878E9A4486E}"/>
          </ac:picMkLst>
        </pc:picChg>
        <pc:picChg chg="add del">
          <ac:chgData name="Shu-Shan Chiang" userId="0b30d2ed-401a-4aed-9438-cda3dc43d6fe" providerId="ADAL" clId="{E4778577-20FF-BA40-B261-631C86FD7A5A}" dt="2025-04-30T18:46:33.381" v="3775" actId="478"/>
          <ac:picMkLst>
            <pc:docMk/>
            <pc:sldMk cId="675035574" sldId="269"/>
            <ac:picMk id="25" creationId="{C0AB9585-3A92-5952-3924-A0B46788B248}"/>
          </ac:picMkLst>
        </pc:picChg>
        <pc:picChg chg="del">
          <ac:chgData name="Shu-Shan Chiang" userId="0b30d2ed-401a-4aed-9438-cda3dc43d6fe" providerId="ADAL" clId="{E4778577-20FF-BA40-B261-631C86FD7A5A}" dt="2025-04-30T16:51:28.104" v="2734" actId="478"/>
          <ac:picMkLst>
            <pc:docMk/>
            <pc:sldMk cId="675035574" sldId="269"/>
            <ac:picMk id="34" creationId="{F0B5A678-C257-758D-6F13-4AA8EC1B9D3D}"/>
          </ac:picMkLst>
        </pc:picChg>
        <pc:picChg chg="mod">
          <ac:chgData name="Shu-Shan Chiang" userId="0b30d2ed-401a-4aed-9438-cda3dc43d6fe" providerId="ADAL" clId="{E4778577-20FF-BA40-B261-631C86FD7A5A}" dt="2025-04-30T19:19:31.365" v="4299" actId="1035"/>
          <ac:picMkLst>
            <pc:docMk/>
            <pc:sldMk cId="675035574" sldId="269"/>
            <ac:picMk id="40" creationId="{0E4603C8-B99D-5598-DFA3-065569B00545}"/>
          </ac:picMkLst>
        </pc:picChg>
        <pc:picChg chg="add del">
          <ac:chgData name="Shu-Shan Chiang" userId="0b30d2ed-401a-4aed-9438-cda3dc43d6fe" providerId="ADAL" clId="{E4778577-20FF-BA40-B261-631C86FD7A5A}" dt="2025-04-30T18:46:33.800" v="3776" actId="478"/>
          <ac:picMkLst>
            <pc:docMk/>
            <pc:sldMk cId="675035574" sldId="269"/>
            <ac:picMk id="44" creationId="{6D67AA10-16B8-A98B-D237-D24E407A7C08}"/>
          </ac:picMkLst>
        </pc:picChg>
        <pc:picChg chg="del">
          <ac:chgData name="Shu-Shan Chiang" userId="0b30d2ed-401a-4aed-9438-cda3dc43d6fe" providerId="ADAL" clId="{E4778577-20FF-BA40-B261-631C86FD7A5A}" dt="2025-04-30T16:51:23.534" v="2731" actId="478"/>
          <ac:picMkLst>
            <pc:docMk/>
            <pc:sldMk cId="675035574" sldId="269"/>
            <ac:picMk id="197" creationId="{AF9B43D2-28DB-71AD-9557-76CA6F13148C}"/>
          </ac:picMkLst>
        </pc:picChg>
      </pc:sldChg>
      <pc:sldChg chg="addSp delSp modSp add mod modNotesTx">
        <pc:chgData name="Shu-Shan Chiang" userId="0b30d2ed-401a-4aed-9438-cda3dc43d6fe" providerId="ADAL" clId="{E4778577-20FF-BA40-B261-631C86FD7A5A}" dt="2025-05-04T14:05:35.994" v="5864" actId="20577"/>
        <pc:sldMkLst>
          <pc:docMk/>
          <pc:sldMk cId="1123852705" sldId="270"/>
        </pc:sldMkLst>
        <pc:spChg chg="del">
          <ac:chgData name="Shu-Shan Chiang" userId="0b30d2ed-401a-4aed-9438-cda3dc43d6fe" providerId="ADAL" clId="{E4778577-20FF-BA40-B261-631C86FD7A5A}" dt="2025-04-30T19:31:13.113" v="4446" actId="478"/>
          <ac:spMkLst>
            <pc:docMk/>
            <pc:sldMk cId="1123852705" sldId="270"/>
            <ac:spMk id="2" creationId="{B156899A-9429-9850-A604-9A0BC5028EEB}"/>
          </ac:spMkLst>
        </pc:spChg>
        <pc:spChg chg="del mod">
          <ac:chgData name="Shu-Shan Chiang" userId="0b30d2ed-401a-4aed-9438-cda3dc43d6fe" providerId="ADAL" clId="{E4778577-20FF-BA40-B261-631C86FD7A5A}" dt="2025-04-30T19:29:07.950" v="4433" actId="478"/>
          <ac:spMkLst>
            <pc:docMk/>
            <pc:sldMk cId="1123852705" sldId="270"/>
            <ac:spMk id="5" creationId="{8F376898-535E-8E23-415C-46BF85F950B7}"/>
          </ac:spMkLst>
        </pc:spChg>
        <pc:spChg chg="add del mod">
          <ac:chgData name="Shu-Shan Chiang" userId="0b30d2ed-401a-4aed-9438-cda3dc43d6fe" providerId="ADAL" clId="{E4778577-20FF-BA40-B261-631C86FD7A5A}" dt="2025-04-30T19:31:39.244" v="4462" actId="478"/>
          <ac:spMkLst>
            <pc:docMk/>
            <pc:sldMk cId="1123852705" sldId="270"/>
            <ac:spMk id="6" creationId="{3D35D3C4-2E9C-731A-F105-D78428E72188}"/>
          </ac:spMkLst>
        </pc:spChg>
        <pc:spChg chg="add del mod">
          <ac:chgData name="Shu-Shan Chiang" userId="0b30d2ed-401a-4aed-9438-cda3dc43d6fe" providerId="ADAL" clId="{E4778577-20FF-BA40-B261-631C86FD7A5A}" dt="2025-04-30T19:29:03.446" v="4430" actId="478"/>
          <ac:spMkLst>
            <pc:docMk/>
            <pc:sldMk cId="1123852705" sldId="270"/>
            <ac:spMk id="8" creationId="{CAC673EE-BA26-723F-4681-F741FF7C262C}"/>
          </ac:spMkLst>
        </pc:spChg>
        <pc:spChg chg="add del mod">
          <ac:chgData name="Shu-Shan Chiang" userId="0b30d2ed-401a-4aed-9438-cda3dc43d6fe" providerId="ADAL" clId="{E4778577-20FF-BA40-B261-631C86FD7A5A}" dt="2025-04-30T19:30:49.852" v="4443" actId="478"/>
          <ac:spMkLst>
            <pc:docMk/>
            <pc:sldMk cId="1123852705" sldId="270"/>
            <ac:spMk id="9" creationId="{76CC7AAB-F961-D4AC-9717-23FF16320849}"/>
          </ac:spMkLst>
        </pc:spChg>
        <pc:spChg chg="mod">
          <ac:chgData name="Shu-Shan Chiang" userId="0b30d2ed-401a-4aed-9438-cda3dc43d6fe" providerId="ADAL" clId="{E4778577-20FF-BA40-B261-631C86FD7A5A}" dt="2025-04-30T23:52:33.619" v="5346" actId="20577"/>
          <ac:spMkLst>
            <pc:docMk/>
            <pc:sldMk cId="1123852705" sldId="270"/>
            <ac:spMk id="10" creationId="{2AE977F6-9CA2-CC5C-2532-1B1EBF827BFC}"/>
          </ac:spMkLst>
        </pc:spChg>
        <pc:spChg chg="add del mod">
          <ac:chgData name="Shu-Shan Chiang" userId="0b30d2ed-401a-4aed-9438-cda3dc43d6fe" providerId="ADAL" clId="{E4778577-20FF-BA40-B261-631C86FD7A5A}" dt="2025-04-30T19:57:54.597" v="5102"/>
          <ac:spMkLst>
            <pc:docMk/>
            <pc:sldMk cId="1123852705" sldId="270"/>
            <ac:spMk id="11" creationId="{4A3C73D1-9A7A-F2FB-B40A-6A3201C421BA}"/>
          </ac:spMkLst>
        </pc:spChg>
        <pc:spChg chg="add del mod">
          <ac:chgData name="Shu-Shan Chiang" userId="0b30d2ed-401a-4aed-9438-cda3dc43d6fe" providerId="ADAL" clId="{E4778577-20FF-BA40-B261-631C86FD7A5A}" dt="2025-04-30T19:31:16.785" v="4448" actId="478"/>
          <ac:spMkLst>
            <pc:docMk/>
            <pc:sldMk cId="1123852705" sldId="270"/>
            <ac:spMk id="14" creationId="{05D9516D-D04A-1FA7-823E-1911F6F653B1}"/>
          </ac:spMkLst>
        </pc:spChg>
        <pc:spChg chg="add mod">
          <ac:chgData name="Shu-Shan Chiang" userId="0b30d2ed-401a-4aed-9438-cda3dc43d6fe" providerId="ADAL" clId="{E4778577-20FF-BA40-B261-631C86FD7A5A}" dt="2025-04-30T19:31:13.339" v="4447"/>
          <ac:spMkLst>
            <pc:docMk/>
            <pc:sldMk cId="1123852705" sldId="270"/>
            <ac:spMk id="16" creationId="{932AFE5A-FE2B-335E-D410-1E872A6554A0}"/>
          </ac:spMkLst>
        </pc:spChg>
        <pc:spChg chg="add mod">
          <ac:chgData name="Shu-Shan Chiang" userId="0b30d2ed-401a-4aed-9438-cda3dc43d6fe" providerId="ADAL" clId="{E4778577-20FF-BA40-B261-631C86FD7A5A}" dt="2025-04-30T19:57:16.666" v="5095"/>
          <ac:spMkLst>
            <pc:docMk/>
            <pc:sldMk cId="1123852705" sldId="270"/>
            <ac:spMk id="17" creationId="{90CBF996-9205-85E6-C6ED-8B6265071AE3}"/>
          </ac:spMkLst>
        </pc:spChg>
        <pc:spChg chg="add mod">
          <ac:chgData name="Shu-Shan Chiang" userId="0b30d2ed-401a-4aed-9438-cda3dc43d6fe" providerId="ADAL" clId="{E4778577-20FF-BA40-B261-631C86FD7A5A}" dt="2025-04-30T20:01:15.739" v="5180" actId="20577"/>
          <ac:spMkLst>
            <pc:docMk/>
            <pc:sldMk cId="1123852705" sldId="270"/>
            <ac:spMk id="18" creationId="{F3EC7DE2-F108-46EA-90B9-F7BF1C04C470}"/>
          </ac:spMkLst>
        </pc:spChg>
        <pc:spChg chg="add mod">
          <ac:chgData name="Shu-Shan Chiang" userId="0b30d2ed-401a-4aed-9438-cda3dc43d6fe" providerId="ADAL" clId="{E4778577-20FF-BA40-B261-631C86FD7A5A}" dt="2025-04-30T23:50:34.428" v="5308" actId="113"/>
          <ac:spMkLst>
            <pc:docMk/>
            <pc:sldMk cId="1123852705" sldId="270"/>
            <ac:spMk id="20" creationId="{1AA82AE5-FEC3-766B-346C-21D6A36A9DEF}"/>
          </ac:spMkLst>
        </pc:spChg>
        <pc:picChg chg="del mod">
          <ac:chgData name="Shu-Shan Chiang" userId="0b30d2ed-401a-4aed-9438-cda3dc43d6fe" providerId="ADAL" clId="{E4778577-20FF-BA40-B261-631C86FD7A5A}" dt="2025-04-30T23:48:04.473" v="5207" actId="478"/>
          <ac:picMkLst>
            <pc:docMk/>
            <pc:sldMk cId="1123852705" sldId="270"/>
            <ac:picMk id="2" creationId="{D0B32B31-33AC-A16F-3A7E-CCF725129D51}"/>
          </ac:picMkLst>
        </pc:picChg>
        <pc:picChg chg="add del mod">
          <ac:chgData name="Shu-Shan Chiang" userId="0b30d2ed-401a-4aed-9438-cda3dc43d6fe" providerId="ADAL" clId="{E4778577-20FF-BA40-B261-631C86FD7A5A}" dt="2025-04-30T19:46:26.595" v="4925" actId="478"/>
          <ac:picMkLst>
            <pc:docMk/>
            <pc:sldMk cId="1123852705" sldId="270"/>
            <ac:picMk id="3" creationId="{9FABAA2F-E413-3924-B5C2-225F76F4E324}"/>
          </ac:picMkLst>
        </pc:picChg>
        <pc:picChg chg="mod modCrop">
          <ac:chgData name="Shu-Shan Chiang" userId="0b30d2ed-401a-4aed-9438-cda3dc43d6fe" providerId="ADAL" clId="{E4778577-20FF-BA40-B261-631C86FD7A5A}" dt="2025-05-01T01:07:55.351" v="5611" actId="1036"/>
          <ac:picMkLst>
            <pc:docMk/>
            <pc:sldMk cId="1123852705" sldId="270"/>
            <ac:picMk id="13" creationId="{FC4FA643-47C4-65A5-5B60-4515DF52F9BF}"/>
          </ac:picMkLst>
        </pc:picChg>
        <pc:picChg chg="add del mod">
          <ac:chgData name="Shu-Shan Chiang" userId="0b30d2ed-401a-4aed-9438-cda3dc43d6fe" providerId="ADAL" clId="{E4778577-20FF-BA40-B261-631C86FD7A5A}" dt="2025-04-30T23:50:24.173" v="5306" actId="478"/>
          <ac:picMkLst>
            <pc:docMk/>
            <pc:sldMk cId="1123852705" sldId="270"/>
            <ac:picMk id="19" creationId="{D4311308-7215-AAC5-6D0C-BDA024713A37}"/>
          </ac:picMkLst>
        </pc:picChg>
        <pc:picChg chg="del">
          <ac:chgData name="Shu-Shan Chiang" userId="0b30d2ed-401a-4aed-9438-cda3dc43d6fe" providerId="ADAL" clId="{E4778577-20FF-BA40-B261-631C86FD7A5A}" dt="2025-04-29T18:34:27.933" v="1641" actId="478"/>
          <ac:picMkLst>
            <pc:docMk/>
            <pc:sldMk cId="1123852705" sldId="270"/>
            <ac:picMk id="21" creationId="{E4AD3568-AF27-CF1B-0494-0E454378539A}"/>
          </ac:picMkLst>
        </pc:picChg>
      </pc:sldChg>
      <pc:sldChg chg="addSp delSp modSp add mod modNotesTx">
        <pc:chgData name="Shu-Shan Chiang" userId="0b30d2ed-401a-4aed-9438-cda3dc43d6fe" providerId="ADAL" clId="{E4778577-20FF-BA40-B261-631C86FD7A5A}" dt="2025-05-04T14:05:40.622" v="5866" actId="20577"/>
        <pc:sldMkLst>
          <pc:docMk/>
          <pc:sldMk cId="4217756819" sldId="271"/>
        </pc:sldMkLst>
        <pc:spChg chg="add del">
          <ac:chgData name="Shu-Shan Chiang" userId="0b30d2ed-401a-4aed-9438-cda3dc43d6fe" providerId="ADAL" clId="{E4778577-20FF-BA40-B261-631C86FD7A5A}" dt="2025-04-30T19:47:51.177" v="4976" actId="478"/>
          <ac:spMkLst>
            <pc:docMk/>
            <pc:sldMk cId="4217756819" sldId="271"/>
            <ac:spMk id="3" creationId="{888C13F2-BEC8-018F-E341-D48E70416F73}"/>
          </ac:spMkLst>
        </pc:spChg>
        <pc:spChg chg="del mod">
          <ac:chgData name="Shu-Shan Chiang" userId="0b30d2ed-401a-4aed-9438-cda3dc43d6fe" providerId="ADAL" clId="{E4778577-20FF-BA40-B261-631C86FD7A5A}" dt="2025-04-30T18:30:24.458" v="3722" actId="478"/>
          <ac:spMkLst>
            <pc:docMk/>
            <pc:sldMk cId="4217756819" sldId="271"/>
            <ac:spMk id="4" creationId="{28429920-36C4-76D0-8C00-C5BB648C1FCD}"/>
          </ac:spMkLst>
        </pc:spChg>
        <pc:spChg chg="add mod">
          <ac:chgData name="Shu-Shan Chiang" userId="0b30d2ed-401a-4aed-9438-cda3dc43d6fe" providerId="ADAL" clId="{E4778577-20FF-BA40-B261-631C86FD7A5A}" dt="2025-04-30T19:48:00.676" v="4995" actId="20577"/>
          <ac:spMkLst>
            <pc:docMk/>
            <pc:sldMk cId="4217756819" sldId="271"/>
            <ac:spMk id="5" creationId="{8CD769EF-6D61-A014-C9ED-5332BB3D8E0D}"/>
          </ac:spMkLst>
        </pc:spChg>
        <pc:spChg chg="del">
          <ac:chgData name="Shu-Shan Chiang" userId="0b30d2ed-401a-4aed-9438-cda3dc43d6fe" providerId="ADAL" clId="{E4778577-20FF-BA40-B261-631C86FD7A5A}" dt="2025-04-30T19:48:03.164" v="4996" actId="478"/>
          <ac:spMkLst>
            <pc:docMk/>
            <pc:sldMk cId="4217756819" sldId="271"/>
            <ac:spMk id="7" creationId="{A0FC1C97-F83A-3416-FCE6-E8924BC6F707}"/>
          </ac:spMkLst>
        </pc:spChg>
        <pc:spChg chg="mod">
          <ac:chgData name="Shu-Shan Chiang" userId="0b30d2ed-401a-4aed-9438-cda3dc43d6fe" providerId="ADAL" clId="{E4778577-20FF-BA40-B261-631C86FD7A5A}" dt="2025-05-04T13:12:42.338" v="5612" actId="27636"/>
          <ac:spMkLst>
            <pc:docMk/>
            <pc:sldMk cId="4217756819" sldId="271"/>
            <ac:spMk id="14" creationId="{C9DFB198-7594-E5CA-763E-75409A6DB591}"/>
          </ac:spMkLst>
        </pc:spChg>
      </pc:sldChg>
      <pc:sldChg chg="addSp delSp modSp add mod modNotesTx">
        <pc:chgData name="Shu-Shan Chiang" userId="0b30d2ed-401a-4aed-9438-cda3dc43d6fe" providerId="ADAL" clId="{E4778577-20FF-BA40-B261-631C86FD7A5A}" dt="2025-05-04T14:53:47.599" v="6361" actId="20577"/>
        <pc:sldMkLst>
          <pc:docMk/>
          <pc:sldMk cId="764403835" sldId="272"/>
        </pc:sldMkLst>
        <pc:spChg chg="del mod">
          <ac:chgData name="Shu-Shan Chiang" userId="0b30d2ed-401a-4aed-9438-cda3dc43d6fe" providerId="ADAL" clId="{E4778577-20FF-BA40-B261-631C86FD7A5A}" dt="2025-04-30T19:17:46.743" v="4213" actId="478"/>
          <ac:spMkLst>
            <pc:docMk/>
            <pc:sldMk cId="764403835" sldId="272"/>
            <ac:spMk id="3" creationId="{726A508F-61A4-135A-5A5A-716EEDF7E9E6}"/>
          </ac:spMkLst>
        </pc:spChg>
        <pc:spChg chg="add mod">
          <ac:chgData name="Shu-Shan Chiang" userId="0b30d2ed-401a-4aed-9438-cda3dc43d6fe" providerId="ADAL" clId="{E4778577-20FF-BA40-B261-631C86FD7A5A}" dt="2025-04-30T19:53:08.645" v="5057" actId="1076"/>
          <ac:spMkLst>
            <pc:docMk/>
            <pc:sldMk cId="764403835" sldId="272"/>
            <ac:spMk id="5" creationId="{B08ACFBE-BD99-4D8F-7122-96646CD8FBAA}"/>
          </ac:spMkLst>
        </pc:spChg>
        <pc:spChg chg="add mod">
          <ac:chgData name="Shu-Shan Chiang" userId="0b30d2ed-401a-4aed-9438-cda3dc43d6fe" providerId="ADAL" clId="{E4778577-20FF-BA40-B261-631C86FD7A5A}" dt="2025-04-30T19:49:52.571" v="5034" actId="1037"/>
          <ac:spMkLst>
            <pc:docMk/>
            <pc:sldMk cId="764403835" sldId="272"/>
            <ac:spMk id="6" creationId="{577CE788-BC9E-D3AC-DB54-146D3A08D68F}"/>
          </ac:spMkLst>
        </pc:spChg>
        <pc:spChg chg="add del">
          <ac:chgData name="Shu-Shan Chiang" userId="0b30d2ed-401a-4aed-9438-cda3dc43d6fe" providerId="ADAL" clId="{E4778577-20FF-BA40-B261-631C86FD7A5A}" dt="2025-04-30T19:10:59.870" v="3994" actId="11529"/>
          <ac:spMkLst>
            <pc:docMk/>
            <pc:sldMk cId="764403835" sldId="272"/>
            <ac:spMk id="8" creationId="{2587F2A1-DBA8-0C58-B052-566800FD8198}"/>
          </ac:spMkLst>
        </pc:spChg>
        <pc:spChg chg="add del">
          <ac:chgData name="Shu-Shan Chiang" userId="0b30d2ed-401a-4aed-9438-cda3dc43d6fe" providerId="ADAL" clId="{E4778577-20FF-BA40-B261-631C86FD7A5A}" dt="2025-04-30T19:11:24.291" v="3996" actId="11529"/>
          <ac:spMkLst>
            <pc:docMk/>
            <pc:sldMk cId="764403835" sldId="272"/>
            <ac:spMk id="11" creationId="{91D28517-25B7-876D-1C30-35537B858BBB}"/>
          </ac:spMkLst>
        </pc:spChg>
        <pc:spChg chg="add del mod">
          <ac:chgData name="Shu-Shan Chiang" userId="0b30d2ed-401a-4aed-9438-cda3dc43d6fe" providerId="ADAL" clId="{E4778577-20FF-BA40-B261-631C86FD7A5A}" dt="2025-04-30T19:59:05.250" v="5116"/>
          <ac:spMkLst>
            <pc:docMk/>
            <pc:sldMk cId="764403835" sldId="272"/>
            <ac:spMk id="12" creationId="{5B545E11-7469-7812-9ED1-3E6A6A00E81C}"/>
          </ac:spMkLst>
        </pc:spChg>
        <pc:spChg chg="add mod">
          <ac:chgData name="Shu-Shan Chiang" userId="0b30d2ed-401a-4aed-9438-cda3dc43d6fe" providerId="ADAL" clId="{E4778577-20FF-BA40-B261-631C86FD7A5A}" dt="2025-04-30T19:52:13.583" v="5051" actId="554"/>
          <ac:spMkLst>
            <pc:docMk/>
            <pc:sldMk cId="764403835" sldId="272"/>
            <ac:spMk id="13" creationId="{5DC71E9A-345B-3D46-2541-F549991E4740}"/>
          </ac:spMkLst>
        </pc:spChg>
        <pc:spChg chg="add mod">
          <ac:chgData name="Shu-Shan Chiang" userId="0b30d2ed-401a-4aed-9438-cda3dc43d6fe" providerId="ADAL" clId="{E4778577-20FF-BA40-B261-631C86FD7A5A}" dt="2025-04-30T19:53:55.173" v="5058" actId="20577"/>
          <ac:spMkLst>
            <pc:docMk/>
            <pc:sldMk cId="764403835" sldId="272"/>
            <ac:spMk id="14" creationId="{4398A7FF-88D7-2363-76DD-75D3238A5106}"/>
          </ac:spMkLst>
        </pc:spChg>
        <pc:spChg chg="del mod">
          <ac:chgData name="Shu-Shan Chiang" userId="0b30d2ed-401a-4aed-9438-cda3dc43d6fe" providerId="ADAL" clId="{E4778577-20FF-BA40-B261-631C86FD7A5A}" dt="2025-04-30T19:43:00.400" v="4908" actId="21"/>
          <ac:spMkLst>
            <pc:docMk/>
            <pc:sldMk cId="764403835" sldId="272"/>
            <ac:spMk id="16" creationId="{7A7E7967-C6D8-AC31-CFA7-CC7403E906B1}"/>
          </ac:spMkLst>
        </pc:spChg>
        <pc:spChg chg="add mod">
          <ac:chgData name="Shu-Shan Chiang" userId="0b30d2ed-401a-4aed-9438-cda3dc43d6fe" providerId="ADAL" clId="{E4778577-20FF-BA40-B261-631C86FD7A5A}" dt="2025-04-30T19:59:01.731" v="5114" actId="207"/>
          <ac:spMkLst>
            <pc:docMk/>
            <pc:sldMk cId="764403835" sldId="272"/>
            <ac:spMk id="17" creationId="{AD4B3E26-72FB-09C0-A50F-867BE79D6E5A}"/>
          </ac:spMkLst>
        </pc:spChg>
        <pc:spChg chg="mod">
          <ac:chgData name="Shu-Shan Chiang" userId="0b30d2ed-401a-4aed-9438-cda3dc43d6fe" providerId="ADAL" clId="{E4778577-20FF-BA40-B261-631C86FD7A5A}" dt="2025-04-30T19:49:45.749" v="5027" actId="14100"/>
          <ac:spMkLst>
            <pc:docMk/>
            <pc:sldMk cId="764403835" sldId="272"/>
            <ac:spMk id="24" creationId="{666D4F4F-2A2E-5B81-D0FC-3C569A63437E}"/>
          </ac:spMkLst>
        </pc:spChg>
        <pc:spChg chg="del mod">
          <ac:chgData name="Shu-Shan Chiang" userId="0b30d2ed-401a-4aed-9438-cda3dc43d6fe" providerId="ADAL" clId="{E4778577-20FF-BA40-B261-631C86FD7A5A}" dt="2025-04-30T19:10:27.522" v="3970" actId="478"/>
          <ac:spMkLst>
            <pc:docMk/>
            <pc:sldMk cId="764403835" sldId="272"/>
            <ac:spMk id="25" creationId="{A8F0DF48-3593-ABAE-EBE0-A35B3E994B55}"/>
          </ac:spMkLst>
        </pc:spChg>
        <pc:picChg chg="mod">
          <ac:chgData name="Shu-Shan Chiang" userId="0b30d2ed-401a-4aed-9438-cda3dc43d6fe" providerId="ADAL" clId="{E4778577-20FF-BA40-B261-631C86FD7A5A}" dt="2025-04-30T19:49:24.147" v="5023" actId="14100"/>
          <ac:picMkLst>
            <pc:docMk/>
            <pc:sldMk cId="764403835" sldId="272"/>
            <ac:picMk id="9" creationId="{257178FC-6FCB-3846-28D4-BF25205A7120}"/>
          </ac:picMkLst>
        </pc:picChg>
        <pc:picChg chg="mod">
          <ac:chgData name="Shu-Shan Chiang" userId="0b30d2ed-401a-4aed-9438-cda3dc43d6fe" providerId="ADAL" clId="{E4778577-20FF-BA40-B261-631C86FD7A5A}" dt="2025-04-30T19:52:36.241" v="5053" actId="1076"/>
          <ac:picMkLst>
            <pc:docMk/>
            <pc:sldMk cId="764403835" sldId="272"/>
            <ac:picMk id="10" creationId="{9F35DD58-9658-232B-69AF-5803F8CA0A0D}"/>
          </ac:picMkLst>
        </pc:picChg>
        <pc:picChg chg="del">
          <ac:chgData name="Shu-Shan Chiang" userId="0b30d2ed-401a-4aed-9438-cda3dc43d6fe" providerId="ADAL" clId="{E4778577-20FF-BA40-B261-631C86FD7A5A}" dt="2025-04-30T19:36:47.421" v="4745" actId="478"/>
          <ac:picMkLst>
            <pc:docMk/>
            <pc:sldMk cId="764403835" sldId="272"/>
            <ac:picMk id="21" creationId="{3F71EBE0-2BDA-165A-B121-9F771A30D10B}"/>
          </ac:picMkLst>
        </pc:picChg>
        <pc:picChg chg="mod">
          <ac:chgData name="Shu-Shan Chiang" userId="0b30d2ed-401a-4aed-9438-cda3dc43d6fe" providerId="ADAL" clId="{E4778577-20FF-BA40-B261-631C86FD7A5A}" dt="2025-04-30T16:32:32.285" v="2678" actId="1076"/>
          <ac:picMkLst>
            <pc:docMk/>
            <pc:sldMk cId="764403835" sldId="272"/>
            <ac:picMk id="22" creationId="{09EAA123-0B92-1C07-E36C-9F5709AC0A6A}"/>
          </ac:picMkLst>
        </pc:picChg>
      </pc:sldChg>
      <pc:sldChg chg="addSp delSp modSp add mod modNotesTx">
        <pc:chgData name="Shu-Shan Chiang" userId="0b30d2ed-401a-4aed-9438-cda3dc43d6fe" providerId="ADAL" clId="{E4778577-20FF-BA40-B261-631C86FD7A5A}" dt="2025-05-04T14:05:53.626" v="5868" actId="20577"/>
        <pc:sldMkLst>
          <pc:docMk/>
          <pc:sldMk cId="3714179392" sldId="273"/>
        </pc:sldMkLst>
        <pc:spChg chg="mod">
          <ac:chgData name="Shu-Shan Chiang" userId="0b30d2ed-401a-4aed-9438-cda3dc43d6fe" providerId="ADAL" clId="{E4778577-20FF-BA40-B261-631C86FD7A5A}" dt="2025-04-30T15:25:15.147" v="2088" actId="20577"/>
          <ac:spMkLst>
            <pc:docMk/>
            <pc:sldMk cId="3714179392" sldId="273"/>
            <ac:spMk id="2" creationId="{D64179BD-2760-A8FD-3170-B758FAF75AFF}"/>
          </ac:spMkLst>
        </pc:spChg>
        <pc:spChg chg="del">
          <ac:chgData name="Shu-Shan Chiang" userId="0b30d2ed-401a-4aed-9438-cda3dc43d6fe" providerId="ADAL" clId="{E4778577-20FF-BA40-B261-631C86FD7A5A}" dt="2025-04-30T19:16:13.364" v="4128" actId="478"/>
          <ac:spMkLst>
            <pc:docMk/>
            <pc:sldMk cId="3714179392" sldId="273"/>
            <ac:spMk id="3" creationId="{EC45A916-6420-3E90-5AE5-1F7F43E3C42C}"/>
          </ac:spMkLst>
        </pc:spChg>
        <pc:spChg chg="add del">
          <ac:chgData name="Shu-Shan Chiang" userId="0b30d2ed-401a-4aed-9438-cda3dc43d6fe" providerId="ADAL" clId="{E4778577-20FF-BA40-B261-631C86FD7A5A}" dt="2025-04-30T19:16:17.340" v="4130" actId="22"/>
          <ac:spMkLst>
            <pc:docMk/>
            <pc:sldMk cId="3714179392" sldId="273"/>
            <ac:spMk id="6" creationId="{425CA1CC-87AE-A0C3-347B-C5DF14D2B30A}"/>
          </ac:spMkLst>
        </pc:spChg>
        <pc:spChg chg="add del mod">
          <ac:chgData name="Shu-Shan Chiang" userId="0b30d2ed-401a-4aed-9438-cda3dc43d6fe" providerId="ADAL" clId="{E4778577-20FF-BA40-B261-631C86FD7A5A}" dt="2025-04-30T19:59:31.477" v="5152" actId="478"/>
          <ac:spMkLst>
            <pc:docMk/>
            <pc:sldMk cId="3714179392" sldId="273"/>
            <ac:spMk id="9" creationId="{CA11267D-2490-2245-343F-B2DA06342370}"/>
          </ac:spMkLst>
        </pc:spChg>
        <pc:spChg chg="add mod">
          <ac:chgData name="Shu-Shan Chiang" userId="0b30d2ed-401a-4aed-9438-cda3dc43d6fe" providerId="ADAL" clId="{E4778577-20FF-BA40-B261-631C86FD7A5A}" dt="2025-04-30T19:59:27.967" v="5151" actId="20577"/>
          <ac:spMkLst>
            <pc:docMk/>
            <pc:sldMk cId="3714179392" sldId="273"/>
            <ac:spMk id="10" creationId="{7657FBD3-DF2B-76D4-6877-E0F99899CA4A}"/>
          </ac:spMkLst>
        </pc:spChg>
        <pc:graphicFrameChg chg="add del mod modGraphic">
          <ac:chgData name="Shu-Shan Chiang" userId="0b30d2ed-401a-4aed-9438-cda3dc43d6fe" providerId="ADAL" clId="{E4778577-20FF-BA40-B261-631C86FD7A5A}" dt="2025-04-30T16:25:36.422" v="2602" actId="478"/>
          <ac:graphicFrameMkLst>
            <pc:docMk/>
            <pc:sldMk cId="3714179392" sldId="273"/>
            <ac:graphicFrameMk id="6" creationId="{CBDA7B9F-5237-53F7-0E15-4ABB707D7872}"/>
          </ac:graphicFrameMkLst>
        </pc:graphicFrameChg>
        <pc:graphicFrameChg chg="add mod modGraphic">
          <ac:chgData name="Shu-Shan Chiang" userId="0b30d2ed-401a-4aed-9438-cda3dc43d6fe" providerId="ADAL" clId="{E4778577-20FF-BA40-B261-631C86FD7A5A}" dt="2025-05-01T01:06:27.984" v="5604" actId="20577"/>
          <ac:graphicFrameMkLst>
            <pc:docMk/>
            <pc:sldMk cId="3714179392" sldId="273"/>
            <ac:graphicFrameMk id="8" creationId="{79A28BCE-667A-3123-DE6F-04EEEC8BC13D}"/>
          </ac:graphicFrameMkLst>
        </pc:graphicFrameChg>
        <pc:picChg chg="del">
          <ac:chgData name="Shu-Shan Chiang" userId="0b30d2ed-401a-4aed-9438-cda3dc43d6fe" providerId="ADAL" clId="{E4778577-20FF-BA40-B261-631C86FD7A5A}" dt="2025-04-30T19:36:42.412" v="4744" actId="478"/>
          <ac:picMkLst>
            <pc:docMk/>
            <pc:sldMk cId="3714179392" sldId="273"/>
            <ac:picMk id="21" creationId="{550361AA-0DED-D0A5-B5C9-53BB888A628F}"/>
          </ac:picMkLst>
        </pc:picChg>
      </pc:sldChg>
      <pc:sldChg chg="addSp delSp modSp add mod ord modNotesTx">
        <pc:chgData name="Shu-Shan Chiang" userId="0b30d2ed-401a-4aed-9438-cda3dc43d6fe" providerId="ADAL" clId="{E4778577-20FF-BA40-B261-631C86FD7A5A}" dt="2025-05-04T14:06:00.539" v="5872" actId="20577"/>
        <pc:sldMkLst>
          <pc:docMk/>
          <pc:sldMk cId="3442668391" sldId="274"/>
        </pc:sldMkLst>
        <pc:spChg chg="mod">
          <ac:chgData name="Shu-Shan Chiang" userId="0b30d2ed-401a-4aed-9438-cda3dc43d6fe" providerId="ADAL" clId="{E4778577-20FF-BA40-B261-631C86FD7A5A}" dt="2025-04-30T19:15:47.821" v="4123" actId="20577"/>
          <ac:spMkLst>
            <pc:docMk/>
            <pc:sldMk cId="3442668391" sldId="274"/>
            <ac:spMk id="2" creationId="{D6965D9A-6706-2751-5150-F8CA17E72D5F}"/>
          </ac:spMkLst>
        </pc:spChg>
        <pc:spChg chg="add mod">
          <ac:chgData name="Shu-Shan Chiang" userId="0b30d2ed-401a-4aed-9438-cda3dc43d6fe" providerId="ADAL" clId="{E4778577-20FF-BA40-B261-631C86FD7A5A}" dt="2025-04-30T20:00:14.768" v="5169" actId="207"/>
          <ac:spMkLst>
            <pc:docMk/>
            <pc:sldMk cId="3442668391" sldId="274"/>
            <ac:spMk id="3" creationId="{98DA7960-1DEA-A448-116E-34771C6CD6F7}"/>
          </ac:spMkLst>
        </pc:spChg>
        <pc:spChg chg="add del mod">
          <ac:chgData name="Shu-Shan Chiang" userId="0b30d2ed-401a-4aed-9438-cda3dc43d6fe" providerId="ADAL" clId="{E4778577-20FF-BA40-B261-631C86FD7A5A}" dt="2025-04-30T19:16:06.386" v="4127"/>
          <ac:spMkLst>
            <pc:docMk/>
            <pc:sldMk cId="3442668391" sldId="274"/>
            <ac:spMk id="5" creationId="{69C400F7-5DA1-2C3C-564D-B30209946EC7}"/>
          </ac:spMkLst>
        </pc:spChg>
        <pc:spChg chg="mod">
          <ac:chgData name="Shu-Shan Chiang" userId="0b30d2ed-401a-4aed-9438-cda3dc43d6fe" providerId="ADAL" clId="{E4778577-20FF-BA40-B261-631C86FD7A5A}" dt="2025-04-30T19:33:35.985" v="4546" actId="1076"/>
          <ac:spMkLst>
            <pc:docMk/>
            <pc:sldMk cId="3442668391" sldId="274"/>
            <ac:spMk id="8" creationId="{3099663E-FB85-47BC-2D4C-F90FF4320471}"/>
          </ac:spMkLst>
        </pc:spChg>
        <pc:spChg chg="del">
          <ac:chgData name="Shu-Shan Chiang" userId="0b30d2ed-401a-4aed-9438-cda3dc43d6fe" providerId="ADAL" clId="{E4778577-20FF-BA40-B261-631C86FD7A5A}" dt="2025-04-30T15:44:53.109" v="2103" actId="478"/>
          <ac:spMkLst>
            <pc:docMk/>
            <pc:sldMk cId="3442668391" sldId="274"/>
            <ac:spMk id="9" creationId="{034FC6AD-6010-A8F1-2D2B-760F5F764ED2}"/>
          </ac:spMkLst>
        </pc:spChg>
        <pc:spChg chg="add del mod">
          <ac:chgData name="Shu-Shan Chiang" userId="0b30d2ed-401a-4aed-9438-cda3dc43d6fe" providerId="ADAL" clId="{E4778577-20FF-BA40-B261-631C86FD7A5A}" dt="2025-04-30T20:00:09.542" v="5166" actId="21"/>
          <ac:spMkLst>
            <pc:docMk/>
            <pc:sldMk cId="3442668391" sldId="274"/>
            <ac:spMk id="10" creationId="{0A48ACF8-61B4-6864-A578-B32097413947}"/>
          </ac:spMkLst>
        </pc:spChg>
        <pc:spChg chg="del">
          <ac:chgData name="Shu-Shan Chiang" userId="0b30d2ed-401a-4aed-9438-cda3dc43d6fe" providerId="ADAL" clId="{E4778577-20FF-BA40-B261-631C86FD7A5A}" dt="2025-04-30T15:44:55.287" v="2105" actId="478"/>
          <ac:spMkLst>
            <pc:docMk/>
            <pc:sldMk cId="3442668391" sldId="274"/>
            <ac:spMk id="10" creationId="{9C1D8C16-E1FE-976F-CDA2-20293A09BA0F}"/>
          </ac:spMkLst>
        </pc:spChg>
        <pc:spChg chg="mod">
          <ac:chgData name="Shu-Shan Chiang" userId="0b30d2ed-401a-4aed-9438-cda3dc43d6fe" providerId="ADAL" clId="{E4778577-20FF-BA40-B261-631C86FD7A5A}" dt="2025-04-30T19:33:50.627" v="4548" actId="1076"/>
          <ac:spMkLst>
            <pc:docMk/>
            <pc:sldMk cId="3442668391" sldId="274"/>
            <ac:spMk id="18" creationId="{70FFED2A-DC35-C10F-AAF8-3A368A4FB075}"/>
          </ac:spMkLst>
        </pc:spChg>
        <pc:spChg chg="mod">
          <ac:chgData name="Shu-Shan Chiang" userId="0b30d2ed-401a-4aed-9438-cda3dc43d6fe" providerId="ADAL" clId="{E4778577-20FF-BA40-B261-631C86FD7A5A}" dt="2025-04-30T23:43:40.167" v="5201" actId="20577"/>
          <ac:spMkLst>
            <pc:docMk/>
            <pc:sldMk cId="3442668391" sldId="274"/>
            <ac:spMk id="20" creationId="{5199DB93-AA40-46F7-AAAE-E9D17A0E67F8}"/>
          </ac:spMkLst>
        </pc:spChg>
        <pc:picChg chg="add mod modCrop">
          <ac:chgData name="Shu-Shan Chiang" userId="0b30d2ed-401a-4aed-9438-cda3dc43d6fe" providerId="ADAL" clId="{E4778577-20FF-BA40-B261-631C86FD7A5A}" dt="2025-04-30T15:48:06.035" v="2179" actId="12788"/>
          <ac:picMkLst>
            <pc:docMk/>
            <pc:sldMk cId="3442668391" sldId="274"/>
            <ac:picMk id="3" creationId="{1579A25F-AB1A-78B5-1C1D-09D81380E754}"/>
          </ac:picMkLst>
        </pc:picChg>
        <pc:picChg chg="del">
          <ac:chgData name="Shu-Shan Chiang" userId="0b30d2ed-401a-4aed-9438-cda3dc43d6fe" providerId="ADAL" clId="{E4778577-20FF-BA40-B261-631C86FD7A5A}" dt="2025-04-30T15:44:51.890" v="2102" actId="478"/>
          <ac:picMkLst>
            <pc:docMk/>
            <pc:sldMk cId="3442668391" sldId="274"/>
            <ac:picMk id="6" creationId="{13E5ED7B-29FC-0C79-3DD7-C60CDBF4E92F}"/>
          </ac:picMkLst>
        </pc:picChg>
        <pc:picChg chg="del">
          <ac:chgData name="Shu-Shan Chiang" userId="0b30d2ed-401a-4aed-9438-cda3dc43d6fe" providerId="ADAL" clId="{E4778577-20FF-BA40-B261-631C86FD7A5A}" dt="2025-04-30T15:44:53.656" v="2104" actId="478"/>
          <ac:picMkLst>
            <pc:docMk/>
            <pc:sldMk cId="3442668391" sldId="274"/>
            <ac:picMk id="8" creationId="{EAF7AF3C-BC32-0926-E889-B34469E45144}"/>
          </ac:picMkLst>
        </pc:picChg>
        <pc:picChg chg="del">
          <ac:chgData name="Shu-Shan Chiang" userId="0b30d2ed-401a-4aed-9438-cda3dc43d6fe" providerId="ADAL" clId="{E4778577-20FF-BA40-B261-631C86FD7A5A}" dt="2025-04-30T19:36:36.912" v="4743" actId="478"/>
          <ac:picMkLst>
            <pc:docMk/>
            <pc:sldMk cId="3442668391" sldId="274"/>
            <ac:picMk id="21" creationId="{0548B845-EE45-A86F-69B5-5B3BDA1EACA0}"/>
          </ac:picMkLst>
        </pc:picChg>
        <pc:picChg chg="mod">
          <ac:chgData name="Shu-Shan Chiang" userId="0b30d2ed-401a-4aed-9438-cda3dc43d6fe" providerId="ADAL" clId="{E4778577-20FF-BA40-B261-631C86FD7A5A}" dt="2025-04-30T19:56:16.353" v="5080" actId="14100"/>
          <ac:picMkLst>
            <pc:docMk/>
            <pc:sldMk cId="3442668391" sldId="274"/>
            <ac:picMk id="26" creationId="{AEA32A2B-203F-C3F8-B776-269FCFA9448D}"/>
          </ac:picMkLst>
        </pc:picChg>
      </pc:sldChg>
      <pc:sldChg chg="del">
        <pc:chgData name="Shu-Shan Chiang" userId="0b30d2ed-401a-4aed-9438-cda3dc43d6fe" providerId="ADAL" clId="{E4778577-20FF-BA40-B261-631C86FD7A5A}" dt="2025-04-30T16:50:38.363" v="2730" actId="2696"/>
        <pc:sldMkLst>
          <pc:docMk/>
          <pc:sldMk cId="4168586497" sldId="275"/>
        </pc:sldMkLst>
      </pc:sldChg>
      <pc:sldChg chg="addSp delSp modSp mod modNotesTx">
        <pc:chgData name="Shu-Shan Chiang" userId="0b30d2ed-401a-4aed-9438-cda3dc43d6fe" providerId="ADAL" clId="{E4778577-20FF-BA40-B261-631C86FD7A5A}" dt="2025-05-04T14:06:04.400" v="5874" actId="20577"/>
        <pc:sldMkLst>
          <pc:docMk/>
          <pc:sldMk cId="2192845840" sldId="277"/>
        </pc:sldMkLst>
        <pc:spChg chg="add del mod">
          <ac:chgData name="Shu-Shan Chiang" userId="0b30d2ed-401a-4aed-9438-cda3dc43d6fe" providerId="ADAL" clId="{E4778577-20FF-BA40-B261-631C86FD7A5A}" dt="2025-04-30T19:46:43.984" v="4929" actId="21"/>
          <ac:spMkLst>
            <pc:docMk/>
            <pc:sldMk cId="2192845840" sldId="277"/>
            <ac:spMk id="2" creationId="{3E3671E4-04DB-EF4C-8577-4260DFAA2EDB}"/>
          </ac:spMkLst>
        </pc:spChg>
        <pc:spChg chg="add del mod">
          <ac:chgData name="Shu-Shan Chiang" userId="0b30d2ed-401a-4aed-9438-cda3dc43d6fe" providerId="ADAL" clId="{E4778577-20FF-BA40-B261-631C86FD7A5A}" dt="2025-04-30T20:00:31.886" v="5176"/>
          <ac:spMkLst>
            <pc:docMk/>
            <pc:sldMk cId="2192845840" sldId="277"/>
            <ac:spMk id="3" creationId="{A4460866-D0E9-3EEC-036A-D0012E2BF769}"/>
          </ac:spMkLst>
        </pc:spChg>
        <pc:spChg chg="add del mod">
          <ac:chgData name="Shu-Shan Chiang" userId="0b30d2ed-401a-4aed-9438-cda3dc43d6fe" providerId="ADAL" clId="{E4778577-20FF-BA40-B261-631C86FD7A5A}" dt="2025-04-30T19:46:43.984" v="4929" actId="21"/>
          <ac:spMkLst>
            <pc:docMk/>
            <pc:sldMk cId="2192845840" sldId="277"/>
            <ac:spMk id="6" creationId="{C5963DAE-FF70-1388-89EA-EE428B03BDB1}"/>
          </ac:spMkLst>
        </pc:spChg>
        <pc:spChg chg="add mod">
          <ac:chgData name="Shu-Shan Chiang" userId="0b30d2ed-401a-4aed-9438-cda3dc43d6fe" providerId="ADAL" clId="{E4778577-20FF-BA40-B261-631C86FD7A5A}" dt="2025-04-30T20:00:30.820" v="5174" actId="207"/>
          <ac:spMkLst>
            <pc:docMk/>
            <pc:sldMk cId="2192845840" sldId="277"/>
            <ac:spMk id="8" creationId="{783E2593-1DE8-23CE-4648-A2B48FB126E7}"/>
          </ac:spMkLst>
        </pc:spChg>
        <pc:spChg chg="mod">
          <ac:chgData name="Shu-Shan Chiang" userId="0b30d2ed-401a-4aed-9438-cda3dc43d6fe" providerId="ADAL" clId="{E4778577-20FF-BA40-B261-631C86FD7A5A}" dt="2025-04-30T23:35:56.481" v="5197" actId="20577"/>
          <ac:spMkLst>
            <pc:docMk/>
            <pc:sldMk cId="2192845840" sldId="277"/>
            <ac:spMk id="29" creationId="{3F9A04A5-54FC-635C-E420-E2A64C937E97}"/>
          </ac:spMkLst>
        </pc:spChg>
        <pc:picChg chg="del">
          <ac:chgData name="Shu-Shan Chiang" userId="0b30d2ed-401a-4aed-9438-cda3dc43d6fe" providerId="ADAL" clId="{E4778577-20FF-BA40-B261-631C86FD7A5A}" dt="2025-04-30T19:36:33.931" v="4742" actId="478"/>
          <ac:picMkLst>
            <pc:docMk/>
            <pc:sldMk cId="2192845840" sldId="277"/>
            <ac:picMk id="21" creationId="{A200E534-53B4-B7A8-1A93-56DCFE1F3D7B}"/>
          </ac:picMkLst>
        </pc:picChg>
      </pc:sldChg>
      <pc:sldChg chg="add del">
        <pc:chgData name="Shu-Shan Chiang" userId="0b30d2ed-401a-4aed-9438-cda3dc43d6fe" providerId="ADAL" clId="{E4778577-20FF-BA40-B261-631C86FD7A5A}" dt="2025-04-30T17:00:17.808" v="2769" actId="2696"/>
        <pc:sldMkLst>
          <pc:docMk/>
          <pc:sldMk cId="1280064313" sldId="278"/>
        </pc:sldMkLst>
      </pc:sldChg>
      <pc:sldChg chg="addSp delSp modSp mod modNotesTx">
        <pc:chgData name="Shu-Shan Chiang" userId="0b30d2ed-401a-4aed-9438-cda3dc43d6fe" providerId="ADAL" clId="{E4778577-20FF-BA40-B261-631C86FD7A5A}" dt="2025-05-04T14:53:25.747" v="6355" actId="20577"/>
        <pc:sldMkLst>
          <pc:docMk/>
          <pc:sldMk cId="4263506946" sldId="278"/>
        </pc:sldMkLst>
        <pc:spChg chg="add mod">
          <ac:chgData name="Shu-Shan Chiang" userId="0b30d2ed-401a-4aed-9438-cda3dc43d6fe" providerId="ADAL" clId="{E4778577-20FF-BA40-B261-631C86FD7A5A}" dt="2025-04-30T19:24:09.834" v="4327" actId="167"/>
          <ac:spMkLst>
            <pc:docMk/>
            <pc:sldMk cId="4263506946" sldId="278"/>
            <ac:spMk id="5" creationId="{390F9891-64FC-FF7A-1696-81B9EE5DF745}"/>
          </ac:spMkLst>
        </pc:spChg>
        <pc:spChg chg="del">
          <ac:chgData name="Shu-Shan Chiang" userId="0b30d2ed-401a-4aed-9438-cda3dc43d6fe" providerId="ADAL" clId="{E4778577-20FF-BA40-B261-631C86FD7A5A}" dt="2025-04-30T19:24:18.725" v="4329" actId="478"/>
          <ac:spMkLst>
            <pc:docMk/>
            <pc:sldMk cId="4263506946" sldId="278"/>
            <ac:spMk id="6" creationId="{BEF3BE75-86D4-F978-850B-78EC0D290B9D}"/>
          </ac:spMkLst>
        </pc:spChg>
        <pc:spChg chg="del">
          <ac:chgData name="Shu-Shan Chiang" userId="0b30d2ed-401a-4aed-9438-cda3dc43d6fe" providerId="ADAL" clId="{E4778577-20FF-BA40-B261-631C86FD7A5A}" dt="2025-04-30T19:41:32.231" v="4870" actId="478"/>
          <ac:spMkLst>
            <pc:docMk/>
            <pc:sldMk cId="4263506946" sldId="278"/>
            <ac:spMk id="9" creationId="{74202584-59C1-670D-4300-2E6CA2D4E211}"/>
          </ac:spMkLst>
        </pc:spChg>
        <pc:spChg chg="add mod">
          <ac:chgData name="Shu-Shan Chiang" userId="0b30d2ed-401a-4aed-9438-cda3dc43d6fe" providerId="ADAL" clId="{E4778577-20FF-BA40-B261-631C86FD7A5A}" dt="2025-04-30T19:42:20.159" v="4902" actId="20577"/>
          <ac:spMkLst>
            <pc:docMk/>
            <pc:sldMk cId="4263506946" sldId="278"/>
            <ac:spMk id="10" creationId="{8799004A-FC73-4BB9-FB8A-35AA35BEC57B}"/>
          </ac:spMkLst>
        </pc:spChg>
        <pc:spChg chg="add mod">
          <ac:chgData name="Shu-Shan Chiang" userId="0b30d2ed-401a-4aed-9438-cda3dc43d6fe" providerId="ADAL" clId="{E4778577-20FF-BA40-B261-631C86FD7A5A}" dt="2025-05-01T00:28:18.365" v="5365" actId="20577"/>
          <ac:spMkLst>
            <pc:docMk/>
            <pc:sldMk cId="4263506946" sldId="278"/>
            <ac:spMk id="12" creationId="{57B97E98-7458-6F08-E9C5-9A1F615CC533}"/>
          </ac:spMkLst>
        </pc:spChg>
        <pc:spChg chg="mod">
          <ac:chgData name="Shu-Shan Chiang" userId="0b30d2ed-401a-4aed-9438-cda3dc43d6fe" providerId="ADAL" clId="{E4778577-20FF-BA40-B261-631C86FD7A5A}" dt="2025-05-01T00:28:11.863" v="5364" actId="20577"/>
          <ac:spMkLst>
            <pc:docMk/>
            <pc:sldMk cId="4263506946" sldId="278"/>
            <ac:spMk id="14" creationId="{DAD81DAD-D949-51AC-EFBA-686937B4FE9F}"/>
          </ac:spMkLst>
        </pc:spChg>
        <pc:spChg chg="del">
          <ac:chgData name="Shu-Shan Chiang" userId="0b30d2ed-401a-4aed-9438-cda3dc43d6fe" providerId="ADAL" clId="{E4778577-20FF-BA40-B261-631C86FD7A5A}" dt="2025-04-30T19:23:59.619" v="4324" actId="478"/>
          <ac:spMkLst>
            <pc:docMk/>
            <pc:sldMk cId="4263506946" sldId="278"/>
            <ac:spMk id="15" creationId="{07A4D009-F4AA-2A79-6726-E63A8FEC2B5A}"/>
          </ac:spMkLst>
        </pc:spChg>
        <pc:spChg chg="add del mod">
          <ac:chgData name="Shu-Shan Chiang" userId="0b30d2ed-401a-4aed-9438-cda3dc43d6fe" providerId="ADAL" clId="{E4778577-20FF-BA40-B261-631C86FD7A5A}" dt="2025-04-30T19:59:08.602" v="5117" actId="478"/>
          <ac:spMkLst>
            <pc:docMk/>
            <pc:sldMk cId="4263506946" sldId="278"/>
            <ac:spMk id="18" creationId="{FBD6B740-A433-DA0F-E87D-B6B2467B34DA}"/>
          </ac:spMkLst>
        </pc:spChg>
        <pc:spChg chg="add mod">
          <ac:chgData name="Shu-Shan Chiang" userId="0b30d2ed-401a-4aed-9438-cda3dc43d6fe" providerId="ADAL" clId="{E4778577-20FF-BA40-B261-631C86FD7A5A}" dt="2025-04-30T19:59:08.953" v="5118"/>
          <ac:spMkLst>
            <pc:docMk/>
            <pc:sldMk cId="4263506946" sldId="278"/>
            <ac:spMk id="19" creationId="{57F031EE-98E4-8403-13C2-285B584632E2}"/>
          </ac:spMkLst>
        </pc:spChg>
        <pc:graphicFrameChg chg="add del mod">
          <ac:chgData name="Shu-Shan Chiang" userId="0b30d2ed-401a-4aed-9438-cda3dc43d6fe" providerId="ADAL" clId="{E4778577-20FF-BA40-B261-631C86FD7A5A}" dt="2025-05-01T00:27:08.409" v="5363" actId="478"/>
          <ac:graphicFrameMkLst>
            <pc:docMk/>
            <pc:sldMk cId="4263506946" sldId="278"/>
            <ac:graphicFrameMk id="20" creationId="{2DE29886-FAFC-EA01-EE62-7430C941F716}"/>
          </ac:graphicFrameMkLst>
        </pc:graphicFrameChg>
        <pc:picChg chg="del">
          <ac:chgData name="Shu-Shan Chiang" userId="0b30d2ed-401a-4aed-9438-cda3dc43d6fe" providerId="ADAL" clId="{E4778577-20FF-BA40-B261-631C86FD7A5A}" dt="2025-04-30T19:24:15.722" v="4328" actId="478"/>
          <ac:picMkLst>
            <pc:docMk/>
            <pc:sldMk cId="4263506946" sldId="278"/>
            <ac:picMk id="3" creationId="{7E5B457A-5A48-652F-1167-E4757D453C40}"/>
          </ac:picMkLst>
        </pc:picChg>
        <pc:picChg chg="add del mod">
          <ac:chgData name="Shu-Shan Chiang" userId="0b30d2ed-401a-4aed-9438-cda3dc43d6fe" providerId="ADAL" clId="{E4778577-20FF-BA40-B261-631C86FD7A5A}" dt="2025-04-30T19:36:52.325" v="4746" actId="478"/>
          <ac:picMkLst>
            <pc:docMk/>
            <pc:sldMk cId="4263506946" sldId="278"/>
            <ac:picMk id="8" creationId="{150F80B5-890B-04F1-5EDB-0AB53A9E3472}"/>
          </ac:picMkLst>
        </pc:picChg>
        <pc:picChg chg="mod modCrop">
          <ac:chgData name="Shu-Shan Chiang" userId="0b30d2ed-401a-4aed-9438-cda3dc43d6fe" providerId="ADAL" clId="{E4778577-20FF-BA40-B261-631C86FD7A5A}" dt="2025-05-01T00:25:31.416" v="5361" actId="1076"/>
          <ac:picMkLst>
            <pc:docMk/>
            <pc:sldMk cId="4263506946" sldId="278"/>
            <ac:picMk id="11" creationId="{4C05D3FB-8608-68CE-AA87-23C1BD14C624}"/>
          </ac:picMkLst>
        </pc:picChg>
        <pc:picChg chg="mod">
          <ac:chgData name="Shu-Shan Chiang" userId="0b30d2ed-401a-4aed-9438-cda3dc43d6fe" providerId="ADAL" clId="{E4778577-20FF-BA40-B261-631C86FD7A5A}" dt="2025-04-30T19:42:28.612" v="4906" actId="1076"/>
          <ac:picMkLst>
            <pc:docMk/>
            <pc:sldMk cId="4263506946" sldId="278"/>
            <ac:picMk id="13" creationId="{6DECA968-19F7-22E4-C34B-BD498B449C27}"/>
          </ac:picMkLst>
        </pc:picChg>
        <pc:picChg chg="add mod">
          <ac:chgData name="Shu-Shan Chiang" userId="0b30d2ed-401a-4aed-9438-cda3dc43d6fe" providerId="ADAL" clId="{E4778577-20FF-BA40-B261-631C86FD7A5A}" dt="2025-04-30T19:45:05.328" v="4924" actId="1076"/>
          <ac:picMkLst>
            <pc:docMk/>
            <pc:sldMk cId="4263506946" sldId="278"/>
            <ac:picMk id="17" creationId="{701DCC7F-7E51-C27C-DA30-6E582BBFBB44}"/>
          </ac:picMkLst>
        </pc:picChg>
      </pc:sldChg>
      <pc:sldChg chg="addSp delSp modSp add mod ord modNotesTx">
        <pc:chgData name="Shu-Shan Chiang" userId="0b30d2ed-401a-4aed-9438-cda3dc43d6fe" providerId="ADAL" clId="{E4778577-20FF-BA40-B261-631C86FD7A5A}" dt="2025-05-04T14:53:54.306" v="6367" actId="20577"/>
        <pc:sldMkLst>
          <pc:docMk/>
          <pc:sldMk cId="3940744184" sldId="279"/>
        </pc:sldMkLst>
        <pc:spChg chg="mod">
          <ac:chgData name="Shu-Shan Chiang" userId="0b30d2ed-401a-4aed-9438-cda3dc43d6fe" providerId="ADAL" clId="{E4778577-20FF-BA40-B261-631C86FD7A5A}" dt="2025-04-30T19:18:51.929" v="4254" actId="20577"/>
          <ac:spMkLst>
            <pc:docMk/>
            <pc:sldMk cId="3940744184" sldId="279"/>
            <ac:spMk id="2" creationId="{879EEFC1-550A-E5B0-E396-01DD0B713B9C}"/>
          </ac:spMkLst>
        </pc:spChg>
        <pc:spChg chg="add del mod">
          <ac:chgData name="Shu-Shan Chiang" userId="0b30d2ed-401a-4aed-9438-cda3dc43d6fe" providerId="ADAL" clId="{E4778577-20FF-BA40-B261-631C86FD7A5A}" dt="2025-05-01T00:30:38.797" v="5384" actId="478"/>
          <ac:spMkLst>
            <pc:docMk/>
            <pc:sldMk cId="3940744184" sldId="279"/>
            <ac:spMk id="3" creationId="{DA34D398-564F-1578-6AF1-E1459490DF89}"/>
          </ac:spMkLst>
        </pc:spChg>
        <pc:spChg chg="add del mod">
          <ac:chgData name="Shu-Shan Chiang" userId="0b30d2ed-401a-4aed-9438-cda3dc43d6fe" providerId="ADAL" clId="{E4778577-20FF-BA40-B261-631C86FD7A5A}" dt="2025-04-30T19:18:39.476" v="4232" actId="478"/>
          <ac:spMkLst>
            <pc:docMk/>
            <pc:sldMk cId="3940744184" sldId="279"/>
            <ac:spMk id="5" creationId="{FD14D1F3-BC33-F413-B2D7-4B671BE9B7F1}"/>
          </ac:spMkLst>
        </pc:spChg>
        <pc:spChg chg="del">
          <ac:chgData name="Shu-Shan Chiang" userId="0b30d2ed-401a-4aed-9438-cda3dc43d6fe" providerId="ADAL" clId="{E4778577-20FF-BA40-B261-631C86FD7A5A}" dt="2025-04-30T18:33:33.584" v="3765" actId="478"/>
          <ac:spMkLst>
            <pc:docMk/>
            <pc:sldMk cId="3940744184" sldId="279"/>
            <ac:spMk id="6" creationId="{F44864BE-A687-2566-83D7-F2DA42F29006}"/>
          </ac:spMkLst>
        </pc:spChg>
        <pc:spChg chg="del">
          <ac:chgData name="Shu-Shan Chiang" userId="0b30d2ed-401a-4aed-9438-cda3dc43d6fe" providerId="ADAL" clId="{E4778577-20FF-BA40-B261-631C86FD7A5A}" dt="2025-04-30T18:34:02.103" v="3769" actId="478"/>
          <ac:spMkLst>
            <pc:docMk/>
            <pc:sldMk cId="3940744184" sldId="279"/>
            <ac:spMk id="9" creationId="{73331C6B-3F3D-4BA4-5BD3-3A431F0E7A33}"/>
          </ac:spMkLst>
        </pc:spChg>
        <pc:spChg chg="add del">
          <ac:chgData name="Shu-Shan Chiang" userId="0b30d2ed-401a-4aed-9438-cda3dc43d6fe" providerId="ADAL" clId="{E4778577-20FF-BA40-B261-631C86FD7A5A}" dt="2025-04-30T18:50:38.634" v="3779" actId="478"/>
          <ac:spMkLst>
            <pc:docMk/>
            <pc:sldMk cId="3940744184" sldId="279"/>
            <ac:spMk id="10" creationId="{0AAEE39C-707E-755B-629F-8C4D0024C886}"/>
          </ac:spMkLst>
        </pc:spChg>
        <pc:spChg chg="del">
          <ac:chgData name="Shu-Shan Chiang" userId="0b30d2ed-401a-4aed-9438-cda3dc43d6fe" providerId="ADAL" clId="{E4778577-20FF-BA40-B261-631C86FD7A5A}" dt="2025-04-30T18:34:00.084" v="3768" actId="478"/>
          <ac:spMkLst>
            <pc:docMk/>
            <pc:sldMk cId="3940744184" sldId="279"/>
            <ac:spMk id="14" creationId="{7B865E9E-B2B5-63D2-F6B0-F9FD38197042}"/>
          </ac:spMkLst>
        </pc:spChg>
        <pc:spChg chg="add mod">
          <ac:chgData name="Shu-Shan Chiang" userId="0b30d2ed-401a-4aed-9438-cda3dc43d6fe" providerId="ADAL" clId="{E4778577-20FF-BA40-B261-631C86FD7A5A}" dt="2025-04-30T19:55:12.489" v="5069" actId="554"/>
          <ac:spMkLst>
            <pc:docMk/>
            <pc:sldMk cId="3940744184" sldId="279"/>
            <ac:spMk id="17" creationId="{A6BE8980-0F70-0995-7336-93AFC4FE6744}"/>
          </ac:spMkLst>
        </pc:spChg>
        <pc:spChg chg="add del mod">
          <ac:chgData name="Shu-Shan Chiang" userId="0b30d2ed-401a-4aed-9438-cda3dc43d6fe" providerId="ADAL" clId="{E4778577-20FF-BA40-B261-631C86FD7A5A}" dt="2025-05-01T00:46:57.046" v="5497"/>
          <ac:spMkLst>
            <pc:docMk/>
            <pc:sldMk cId="3940744184" sldId="279"/>
            <ac:spMk id="19" creationId="{A4B8D9C0-BE85-6175-E5B2-8644C9AD19B1}"/>
          </ac:spMkLst>
        </pc:spChg>
        <pc:spChg chg="add mod">
          <ac:chgData name="Shu-Shan Chiang" userId="0b30d2ed-401a-4aed-9438-cda3dc43d6fe" providerId="ADAL" clId="{E4778577-20FF-BA40-B261-631C86FD7A5A}" dt="2025-05-01T00:55:54.488" v="5571" actId="14100"/>
          <ac:spMkLst>
            <pc:docMk/>
            <pc:sldMk cId="3940744184" sldId="279"/>
            <ac:spMk id="21" creationId="{8C606EF0-3148-5621-3F66-73575C97FC2F}"/>
          </ac:spMkLst>
        </pc:spChg>
        <pc:spChg chg="add del mod">
          <ac:chgData name="Shu-Shan Chiang" userId="0b30d2ed-401a-4aed-9438-cda3dc43d6fe" providerId="ADAL" clId="{E4778577-20FF-BA40-B261-631C86FD7A5A}" dt="2025-04-30T19:29:46.451" v="4435" actId="478"/>
          <ac:spMkLst>
            <pc:docMk/>
            <pc:sldMk cId="3940744184" sldId="279"/>
            <ac:spMk id="22" creationId="{D5E60E55-3AF4-AC12-5C2F-A8ED3DC3A3F8}"/>
          </ac:spMkLst>
        </pc:spChg>
        <pc:spChg chg="add del mod">
          <ac:chgData name="Shu-Shan Chiang" userId="0b30d2ed-401a-4aed-9438-cda3dc43d6fe" providerId="ADAL" clId="{E4778577-20FF-BA40-B261-631C86FD7A5A}" dt="2025-04-30T19:58:38.580" v="5111" actId="478"/>
          <ac:spMkLst>
            <pc:docMk/>
            <pc:sldMk cId="3940744184" sldId="279"/>
            <ac:spMk id="23" creationId="{D3ADECA4-BD0D-A536-C38A-2695261FAF04}"/>
          </ac:spMkLst>
        </pc:spChg>
        <pc:spChg chg="add del mod">
          <ac:chgData name="Shu-Shan Chiang" userId="0b30d2ed-401a-4aed-9438-cda3dc43d6fe" providerId="ADAL" clId="{E4778577-20FF-BA40-B261-631C86FD7A5A}" dt="2025-05-01T01:07:34.970" v="5606" actId="478"/>
          <ac:spMkLst>
            <pc:docMk/>
            <pc:sldMk cId="3940744184" sldId="279"/>
            <ac:spMk id="25" creationId="{7F7AA17B-44D3-A7D7-471C-2F9B8CED7567}"/>
          </ac:spMkLst>
        </pc:spChg>
        <pc:spChg chg="add del mod">
          <ac:chgData name="Shu-Shan Chiang" userId="0b30d2ed-401a-4aed-9438-cda3dc43d6fe" providerId="ADAL" clId="{E4778577-20FF-BA40-B261-631C86FD7A5A}" dt="2025-04-30T19:58:35.537" v="5109" actId="478"/>
          <ac:spMkLst>
            <pc:docMk/>
            <pc:sldMk cId="3940744184" sldId="279"/>
            <ac:spMk id="26" creationId="{725F6F90-017E-9C36-4A04-CB5BAFFF9DC1}"/>
          </ac:spMkLst>
        </pc:spChg>
        <pc:spChg chg="add mod">
          <ac:chgData name="Shu-Shan Chiang" userId="0b30d2ed-401a-4aed-9438-cda3dc43d6fe" providerId="ADAL" clId="{E4778577-20FF-BA40-B261-631C86FD7A5A}" dt="2025-05-01T00:28:50.043" v="5377" actId="20577"/>
          <ac:spMkLst>
            <pc:docMk/>
            <pc:sldMk cId="3940744184" sldId="279"/>
            <ac:spMk id="27" creationId="{999C1101-E395-99A5-B016-AC24B3CCCB51}"/>
          </ac:spMkLst>
        </pc:spChg>
        <pc:graphicFrameChg chg="add mod modGraphic">
          <ac:chgData name="Shu-Shan Chiang" userId="0b30d2ed-401a-4aed-9438-cda3dc43d6fe" providerId="ADAL" clId="{E4778577-20FF-BA40-B261-631C86FD7A5A}" dt="2025-05-01T01:02:20.813" v="5593" actId="207"/>
          <ac:graphicFrameMkLst>
            <pc:docMk/>
            <pc:sldMk cId="3940744184" sldId="279"/>
            <ac:graphicFrameMk id="5" creationId="{CA298190-3A41-C39F-0EC2-76AB334DCA62}"/>
          </ac:graphicFrameMkLst>
        </pc:graphicFrameChg>
        <pc:picChg chg="del">
          <ac:chgData name="Shu-Shan Chiang" userId="0b30d2ed-401a-4aed-9438-cda3dc43d6fe" providerId="ADAL" clId="{E4778577-20FF-BA40-B261-631C86FD7A5A}" dt="2025-04-30T19:36:56.502" v="4747" actId="478"/>
          <ac:picMkLst>
            <pc:docMk/>
            <pc:sldMk cId="3940744184" sldId="279"/>
            <ac:picMk id="3" creationId="{044A5831-2112-58C4-E934-8243E97CA74F}"/>
          </ac:picMkLst>
        </pc:picChg>
        <pc:picChg chg="del">
          <ac:chgData name="Shu-Shan Chiang" userId="0b30d2ed-401a-4aed-9438-cda3dc43d6fe" providerId="ADAL" clId="{E4778577-20FF-BA40-B261-631C86FD7A5A}" dt="2025-04-30T18:33:56.841" v="3767" actId="478"/>
          <ac:picMkLst>
            <pc:docMk/>
            <pc:sldMk cId="3940744184" sldId="279"/>
            <ac:picMk id="11" creationId="{9B85600D-810E-B9D9-0C77-DEDAF354F574}"/>
          </ac:picMkLst>
        </pc:picChg>
        <pc:picChg chg="del mod">
          <ac:chgData name="Shu-Shan Chiang" userId="0b30d2ed-401a-4aed-9438-cda3dc43d6fe" providerId="ADAL" clId="{E4778577-20FF-BA40-B261-631C86FD7A5A}" dt="2025-05-01T00:43:29.978" v="5427" actId="478"/>
          <ac:picMkLst>
            <pc:docMk/>
            <pc:sldMk cId="3940744184" sldId="279"/>
            <ac:picMk id="11" creationId="{DCC1C963-0851-D3BF-F655-4B922D43D4F7}"/>
          </ac:picMkLst>
        </pc:picChg>
        <pc:picChg chg="add del mod">
          <ac:chgData name="Shu-Shan Chiang" userId="0b30d2ed-401a-4aed-9438-cda3dc43d6fe" providerId="ADAL" clId="{E4778577-20FF-BA40-B261-631C86FD7A5A}" dt="2025-04-30T19:25:45.309" v="4366" actId="478"/>
          <ac:picMkLst>
            <pc:docMk/>
            <pc:sldMk cId="3940744184" sldId="279"/>
            <ac:picMk id="12" creationId="{4B32DF79-807F-EFA1-177B-2E169A2B5A6C}"/>
          </ac:picMkLst>
        </pc:picChg>
        <pc:picChg chg="del mod">
          <ac:chgData name="Shu-Shan Chiang" userId="0b30d2ed-401a-4aed-9438-cda3dc43d6fe" providerId="ADAL" clId="{E4778577-20FF-BA40-B261-631C86FD7A5A}" dt="2025-05-01T00:43:31.773" v="5428" actId="478"/>
          <ac:picMkLst>
            <pc:docMk/>
            <pc:sldMk cId="3940744184" sldId="279"/>
            <ac:picMk id="13" creationId="{7EFF3E65-EE80-E9D2-494C-82C92F7B965D}"/>
          </ac:picMkLst>
        </pc:picChg>
        <pc:picChg chg="del">
          <ac:chgData name="Shu-Shan Chiang" userId="0b30d2ed-401a-4aed-9438-cda3dc43d6fe" providerId="ADAL" clId="{E4778577-20FF-BA40-B261-631C86FD7A5A}" dt="2025-04-30T18:34:03.562" v="3770" actId="478"/>
          <ac:picMkLst>
            <pc:docMk/>
            <pc:sldMk cId="3940744184" sldId="279"/>
            <ac:picMk id="13" creationId="{F51CB470-9F95-5E4D-7F1F-02CFCFCE6F33}"/>
          </ac:picMkLst>
        </pc:picChg>
        <pc:picChg chg="add del mod">
          <ac:chgData name="Shu-Shan Chiang" userId="0b30d2ed-401a-4aed-9438-cda3dc43d6fe" providerId="ADAL" clId="{E4778577-20FF-BA40-B261-631C86FD7A5A}" dt="2025-05-01T00:55:15.600" v="5553" actId="478"/>
          <ac:picMkLst>
            <pc:docMk/>
            <pc:sldMk cId="3940744184" sldId="279"/>
            <ac:picMk id="18" creationId="{2656CD6D-4F0C-ABB0-6F0E-CBB5EE090F88}"/>
          </ac:picMkLst>
        </pc:picChg>
        <pc:picChg chg="add del mod">
          <ac:chgData name="Shu-Shan Chiang" userId="0b30d2ed-401a-4aed-9438-cda3dc43d6fe" providerId="ADAL" clId="{E4778577-20FF-BA40-B261-631C86FD7A5A}" dt="2025-05-01T00:55:14.493" v="5552" actId="478"/>
          <ac:picMkLst>
            <pc:docMk/>
            <pc:sldMk cId="3940744184" sldId="279"/>
            <ac:picMk id="24" creationId="{C29708D6-5BA8-7487-FEA8-2A70E0548346}"/>
          </ac:picMkLst>
        </pc:picChg>
      </pc:sldChg>
      <pc:sldChg chg="modNotesTx">
        <pc:chgData name="Shu-Shan Chiang" userId="0b30d2ed-401a-4aed-9438-cda3dc43d6fe" providerId="ADAL" clId="{E4778577-20FF-BA40-B261-631C86FD7A5A}" dt="2025-05-04T14:06:35.162" v="5884" actId="20577"/>
        <pc:sldMkLst>
          <pc:docMk/>
          <pc:sldMk cId="2160549319" sldId="280"/>
        </pc:sldMkLst>
      </pc:sldChg>
      <pc:sldChg chg="new del">
        <pc:chgData name="Shu-Shan Chiang" userId="0b30d2ed-401a-4aed-9438-cda3dc43d6fe" providerId="ADAL" clId="{E4778577-20FF-BA40-B261-631C86FD7A5A}" dt="2025-04-30T19:14:32.008" v="4003" actId="680"/>
        <pc:sldMkLst>
          <pc:docMk/>
          <pc:sldMk cId="2569080809" sldId="280"/>
        </pc:sldMkLst>
      </pc:sldChg>
      <pc:sldChg chg="new del">
        <pc:chgData name="Shu-Shan Chiang" userId="0b30d2ed-401a-4aed-9438-cda3dc43d6fe" providerId="ADAL" clId="{E4778577-20FF-BA40-B261-631C86FD7A5A}" dt="2025-05-04T14:53:37.494" v="6357" actId="680"/>
        <pc:sldMkLst>
          <pc:docMk/>
          <pc:sldMk cId="1958748661" sldId="281"/>
        </pc:sldMkLst>
      </pc:sldChg>
    </pc:docChg>
  </pc:docChgLst>
  <pc:docChgLst>
    <pc:chgData name="Chieh-Yin Lee" userId="S::ha24847@bristol.ac.uk::9dbb95f8-d02c-4b80-ba72-aa770b7d07b3" providerId="AD" clId="Web-{EB7E09FE-E964-C9B8-5A12-C0C7B0D8BEBB}"/>
    <pc:docChg chg="modSld">
      <pc:chgData name="Chieh-Yin Lee" userId="S::ha24847@bristol.ac.uk::9dbb95f8-d02c-4b80-ba72-aa770b7d07b3" providerId="AD" clId="Web-{EB7E09FE-E964-C9B8-5A12-C0C7B0D8BEBB}" dt="2025-04-29T22:23:34.824" v="0" actId="20577"/>
      <pc:docMkLst>
        <pc:docMk/>
      </pc:docMkLst>
      <pc:sldChg chg="modSp">
        <pc:chgData name="Chieh-Yin Lee" userId="S::ha24847@bristol.ac.uk::9dbb95f8-d02c-4b80-ba72-aa770b7d07b3" providerId="AD" clId="Web-{EB7E09FE-E964-C9B8-5A12-C0C7B0D8BEBB}" dt="2025-04-29T22:23:34.824" v="0" actId="20577"/>
        <pc:sldMkLst>
          <pc:docMk/>
          <pc:sldMk cId="13717375" sldId="258"/>
        </pc:sldMkLst>
        <pc:spChg chg="mod">
          <ac:chgData name="Chieh-Yin Lee" userId="S::ha24847@bristol.ac.uk::9dbb95f8-d02c-4b80-ba72-aa770b7d07b3" providerId="AD" clId="Web-{EB7E09FE-E964-C9B8-5A12-C0C7B0D8BEBB}" dt="2025-04-29T22:23:34.824" v="0" actId="20577"/>
          <ac:spMkLst>
            <pc:docMk/>
            <pc:sldMk cId="13717375" sldId="258"/>
            <ac:spMk id="3" creationId="{242B8921-A035-D27B-41A7-ED1439A3DA65}"/>
          </ac:spMkLst>
        </pc:spChg>
      </pc:sldChg>
    </pc:docChg>
  </pc:docChgLst>
  <pc:docChgLst>
    <pc:chgData name="Chieh-Yin Lee" userId="S::ha24847@bristol.ac.uk::9dbb95f8-d02c-4b80-ba72-aa770b7d07b3" providerId="AD" clId="Web-{4B5FAEF1-1C7A-884E-B084-8B126BA7A47E}"/>
    <pc:docChg chg="modSld">
      <pc:chgData name="Chieh-Yin Lee" userId="S::ha24847@bristol.ac.uk::9dbb95f8-d02c-4b80-ba72-aa770b7d07b3" providerId="AD" clId="Web-{4B5FAEF1-1C7A-884E-B084-8B126BA7A47E}" dt="2025-05-04T15:20:54.164" v="297"/>
      <pc:docMkLst>
        <pc:docMk/>
      </pc:docMkLst>
      <pc:sldChg chg="modNotes">
        <pc:chgData name="Chieh-Yin Lee" userId="S::ha24847@bristol.ac.uk::9dbb95f8-d02c-4b80-ba72-aa770b7d07b3" providerId="AD" clId="Web-{4B5FAEF1-1C7A-884E-B084-8B126BA7A47E}" dt="2025-05-04T15:01:56.012" v="252"/>
        <pc:sldMkLst>
          <pc:docMk/>
          <pc:sldMk cId="1273830115" sldId="256"/>
        </pc:sldMkLst>
      </pc:sldChg>
      <pc:sldChg chg="modNotes">
        <pc:chgData name="Chieh-Yin Lee" userId="S::ha24847@bristol.ac.uk::9dbb95f8-d02c-4b80-ba72-aa770b7d07b3" providerId="AD" clId="Web-{4B5FAEF1-1C7A-884E-B084-8B126BA7A47E}" dt="2025-05-04T14:55:01.044" v="104"/>
        <pc:sldMkLst>
          <pc:docMk/>
          <pc:sldMk cId="1837514662" sldId="260"/>
        </pc:sldMkLst>
      </pc:sldChg>
      <pc:sldChg chg="modNotes">
        <pc:chgData name="Chieh-Yin Lee" userId="S::ha24847@bristol.ac.uk::9dbb95f8-d02c-4b80-ba72-aa770b7d07b3" providerId="AD" clId="Web-{4B5FAEF1-1C7A-884E-B084-8B126BA7A47E}" dt="2025-05-04T15:20:54.164" v="297"/>
        <pc:sldMkLst>
          <pc:docMk/>
          <pc:sldMk cId="543908894" sldId="265"/>
        </pc:sldMkLst>
      </pc:sldChg>
      <pc:sldChg chg="modNotes">
        <pc:chgData name="Chieh-Yin Lee" userId="S::ha24847@bristol.ac.uk::9dbb95f8-d02c-4b80-ba72-aa770b7d07b3" providerId="AD" clId="Web-{4B5FAEF1-1C7A-884E-B084-8B126BA7A47E}" dt="2025-05-04T13:18:04.390" v="52"/>
        <pc:sldMkLst>
          <pc:docMk/>
          <pc:sldMk cId="4217756819" sldId="271"/>
        </pc:sldMkLst>
      </pc:sldChg>
      <pc:sldChg chg="modNotes">
        <pc:chgData name="Chieh-Yin Lee" userId="S::ha24847@bristol.ac.uk::9dbb95f8-d02c-4b80-ba72-aa770b7d07b3" providerId="AD" clId="Web-{4B5FAEF1-1C7A-884E-B084-8B126BA7A47E}" dt="2025-05-04T13:28:07.005" v="90"/>
        <pc:sldMkLst>
          <pc:docMk/>
          <pc:sldMk cId="764403835" sldId="272"/>
        </pc:sldMkLst>
      </pc:sldChg>
      <pc:sldChg chg="modNotes">
        <pc:chgData name="Chieh-Yin Lee" userId="S::ha24847@bristol.ac.uk::9dbb95f8-d02c-4b80-ba72-aa770b7d07b3" providerId="AD" clId="Web-{4B5FAEF1-1C7A-884E-B084-8B126BA7A47E}" dt="2025-05-04T13:25:24.699" v="78"/>
        <pc:sldMkLst>
          <pc:docMk/>
          <pc:sldMk cId="3442668391" sldId="274"/>
        </pc:sldMkLst>
      </pc:sldChg>
      <pc:sldChg chg="modNotes">
        <pc:chgData name="Chieh-Yin Lee" userId="S::ha24847@bristol.ac.uk::9dbb95f8-d02c-4b80-ba72-aa770b7d07b3" providerId="AD" clId="Web-{4B5FAEF1-1C7A-884E-B084-8B126BA7A47E}" dt="2025-05-04T13:25:16.543" v="74"/>
        <pc:sldMkLst>
          <pc:docMk/>
          <pc:sldMk cId="2192845840" sldId="277"/>
        </pc:sldMkLst>
      </pc:sldChg>
      <pc:sldChg chg="modNotes">
        <pc:chgData name="Chieh-Yin Lee" userId="S::ha24847@bristol.ac.uk::9dbb95f8-d02c-4b80-ba72-aa770b7d07b3" providerId="AD" clId="Web-{4B5FAEF1-1C7A-884E-B084-8B126BA7A47E}" dt="2025-05-04T13:28:55.523" v="96"/>
        <pc:sldMkLst>
          <pc:docMk/>
          <pc:sldMk cId="4263506946" sldId="278"/>
        </pc:sldMkLst>
      </pc:sldChg>
    </pc:docChg>
  </pc:docChgLst>
  <pc:docChgLst>
    <pc:chgData name="Yichi Liu" userId="S::rq24150@bristol.ac.uk::7fe4e6b0-2c1b-4671-b3ee-2f461bfb90ec" providerId="AD" clId="Web-{43C56B14-F234-B21D-46FE-119350FFF5D2}"/>
    <pc:docChg chg="addSld modSld">
      <pc:chgData name="Yichi Liu" userId="S::rq24150@bristol.ac.uk::7fe4e6b0-2c1b-4671-b3ee-2f461bfb90ec" providerId="AD" clId="Web-{43C56B14-F234-B21D-46FE-119350FFF5D2}" dt="2025-04-30T17:40:03.649" v="3"/>
      <pc:docMkLst>
        <pc:docMk/>
      </pc:docMkLst>
      <pc:sldChg chg="delSp modSp add replId">
        <pc:chgData name="Yichi Liu" userId="S::rq24150@bristol.ac.uk::7fe4e6b0-2c1b-4671-b3ee-2f461bfb90ec" providerId="AD" clId="Web-{43C56B14-F234-B21D-46FE-119350FFF5D2}" dt="2025-04-30T17:40:03.649" v="3"/>
        <pc:sldMkLst>
          <pc:docMk/>
          <pc:sldMk cId="4263506946" sldId="278"/>
        </pc:sldMkLst>
        <pc:spChg chg="del mod">
          <ac:chgData name="Yichi Liu" userId="S::rq24150@bristol.ac.uk::7fe4e6b0-2c1b-4671-b3ee-2f461bfb90ec" providerId="AD" clId="Web-{43C56B14-F234-B21D-46FE-119350FFF5D2}" dt="2025-04-30T17:40:03.649" v="3"/>
          <ac:spMkLst>
            <pc:docMk/>
            <pc:sldMk cId="4263506946" sldId="278"/>
            <ac:spMk id="10" creationId="{B9F0BD4E-A3D8-96BF-7B41-86FC960C193C}"/>
          </ac:spMkLst>
        </pc:spChg>
        <pc:picChg chg="del">
          <ac:chgData name="Yichi Liu" userId="S::rq24150@bristol.ac.uk::7fe4e6b0-2c1b-4671-b3ee-2f461bfb90ec" providerId="AD" clId="Web-{43C56B14-F234-B21D-46FE-119350FFF5D2}" dt="2025-04-30T17:39:58.211" v="1"/>
          <ac:picMkLst>
            <pc:docMk/>
            <pc:sldMk cId="4263506946" sldId="278"/>
            <ac:picMk id="13" creationId="{6F0C88FC-C2C9-3AE5-64CD-C8DF603CA953}"/>
          </ac:picMkLst>
        </pc:picChg>
      </pc:sldChg>
    </pc:docChg>
  </pc:docChgLst>
  <pc:docChgLst>
    <pc:chgData name="Chieh-Yin Lee" userId="S::ha24847@bristol.ac.uk::9dbb95f8-d02c-4b80-ba72-aa770b7d07b3" providerId="AD" clId="Web-{D7517E88-F379-E6E1-D3CC-8BC1CBA7426C}"/>
    <pc:docChg chg="modSld">
      <pc:chgData name="Chieh-Yin Lee" userId="S::ha24847@bristol.ac.uk::9dbb95f8-d02c-4b80-ba72-aa770b7d07b3" providerId="AD" clId="Web-{D7517E88-F379-E6E1-D3CC-8BC1CBA7426C}" dt="2025-04-30T19:35:59.497" v="1" actId="20577"/>
      <pc:docMkLst>
        <pc:docMk/>
      </pc:docMkLst>
      <pc:sldChg chg="modSp">
        <pc:chgData name="Chieh-Yin Lee" userId="S::ha24847@bristol.ac.uk::9dbb95f8-d02c-4b80-ba72-aa770b7d07b3" providerId="AD" clId="Web-{D7517E88-F379-E6E1-D3CC-8BC1CBA7426C}" dt="2025-04-30T19:35:59.497" v="1" actId="20577"/>
        <pc:sldMkLst>
          <pc:docMk/>
          <pc:sldMk cId="1837514662" sldId="260"/>
        </pc:sldMkLst>
        <pc:spChg chg="mod">
          <ac:chgData name="Chieh-Yin Lee" userId="S::ha24847@bristol.ac.uk::9dbb95f8-d02c-4b80-ba72-aa770b7d07b3" providerId="AD" clId="Web-{D7517E88-F379-E6E1-D3CC-8BC1CBA7426C}" dt="2025-04-30T19:35:59.497" v="1" actId="20577"/>
          <ac:spMkLst>
            <pc:docMk/>
            <pc:sldMk cId="1837514662" sldId="260"/>
            <ac:spMk id="8" creationId="{5A458102-19B5-1121-102D-876693C8AE16}"/>
          </ac:spMkLst>
        </pc:spChg>
      </pc:sldChg>
    </pc:docChg>
  </pc:docChgLst>
  <pc:docChgLst>
    <pc:chgData name="Chieh-Yin Lee" userId="S::ha24847@bristol.ac.uk::9dbb95f8-d02c-4b80-ba72-aa770b7d07b3" providerId="AD" clId="Web-{694715C6-B5BD-B664-7A63-CFA052127E94}"/>
    <pc:docChg chg="modSld">
      <pc:chgData name="Chieh-Yin Lee" userId="S::ha24847@bristol.ac.uk::9dbb95f8-d02c-4b80-ba72-aa770b7d07b3" providerId="AD" clId="Web-{694715C6-B5BD-B664-7A63-CFA052127E94}" dt="2025-05-04T20:46:49.217" v="167"/>
      <pc:docMkLst>
        <pc:docMk/>
      </pc:docMkLst>
      <pc:sldChg chg="modNotes">
        <pc:chgData name="Chieh-Yin Lee" userId="S::ha24847@bristol.ac.uk::9dbb95f8-d02c-4b80-ba72-aa770b7d07b3" providerId="AD" clId="Web-{694715C6-B5BD-B664-7A63-CFA052127E94}" dt="2025-05-04T20:40:00.130" v="120"/>
        <pc:sldMkLst>
          <pc:docMk/>
          <pc:sldMk cId="1837514662" sldId="260"/>
        </pc:sldMkLst>
      </pc:sldChg>
      <pc:sldChg chg="modNotes">
        <pc:chgData name="Chieh-Yin Lee" userId="S::ha24847@bristol.ac.uk::9dbb95f8-d02c-4b80-ba72-aa770b7d07b3" providerId="AD" clId="Web-{694715C6-B5BD-B664-7A63-CFA052127E94}" dt="2025-05-04T20:27:12.834" v="1"/>
        <pc:sldMkLst>
          <pc:docMk/>
          <pc:sldMk cId="3626070019" sldId="262"/>
        </pc:sldMkLst>
      </pc:sldChg>
      <pc:sldChg chg="modNotes">
        <pc:chgData name="Chieh-Yin Lee" userId="S::ha24847@bristol.ac.uk::9dbb95f8-d02c-4b80-ba72-aa770b7d07b3" providerId="AD" clId="Web-{694715C6-B5BD-B664-7A63-CFA052127E94}" dt="2025-05-04T20:27:36.085" v="9"/>
        <pc:sldMkLst>
          <pc:docMk/>
          <pc:sldMk cId="543908894" sldId="265"/>
        </pc:sldMkLst>
      </pc:sldChg>
      <pc:sldChg chg="modNotes">
        <pc:chgData name="Chieh-Yin Lee" userId="S::ha24847@bristol.ac.uk::9dbb95f8-d02c-4b80-ba72-aa770b7d07b3" providerId="AD" clId="Web-{694715C6-B5BD-B664-7A63-CFA052127E94}" dt="2025-05-04T20:46:49.217" v="167"/>
        <pc:sldMkLst>
          <pc:docMk/>
          <pc:sldMk cId="4217756819" sldId="271"/>
        </pc:sldMkLst>
      </pc:sldChg>
    </pc:docChg>
  </pc:docChgLst>
  <pc:docChgLst>
    <pc:chgData name="Yichi Liu" userId="S::rq24150@bristol.ac.uk::7fe4e6b0-2c1b-4671-b3ee-2f461bfb90ec" providerId="AD" clId="Web-{39DD0D21-0DF2-D683-7903-176189E4C8EF}"/>
    <pc:docChg chg="modSld">
      <pc:chgData name="Yichi Liu" userId="S::rq24150@bristol.ac.uk::7fe4e6b0-2c1b-4671-b3ee-2f461bfb90ec" providerId="AD" clId="Web-{39DD0D21-0DF2-D683-7903-176189E4C8EF}" dt="2025-04-30T18:07:22.645" v="6" actId="14100"/>
      <pc:docMkLst>
        <pc:docMk/>
      </pc:docMkLst>
      <pc:sldChg chg="addSp delSp modSp">
        <pc:chgData name="Yichi Liu" userId="S::rq24150@bristol.ac.uk::7fe4e6b0-2c1b-4671-b3ee-2f461bfb90ec" providerId="AD" clId="Web-{39DD0D21-0DF2-D683-7903-176189E4C8EF}" dt="2025-04-30T18:07:22.645" v="6" actId="14100"/>
        <pc:sldMkLst>
          <pc:docMk/>
          <pc:sldMk cId="13717375" sldId="258"/>
        </pc:sldMkLst>
        <pc:picChg chg="del">
          <ac:chgData name="Yichi Liu" userId="S::rq24150@bristol.ac.uk::7fe4e6b0-2c1b-4671-b3ee-2f461bfb90ec" providerId="AD" clId="Web-{39DD0D21-0DF2-D683-7903-176189E4C8EF}" dt="2025-04-30T18:06:57.753" v="0"/>
          <ac:picMkLst>
            <pc:docMk/>
            <pc:sldMk cId="13717375" sldId="258"/>
            <ac:picMk id="5" creationId="{25A2AB41-0AB0-BED9-EA30-8C20100F6ED0}"/>
          </ac:picMkLst>
        </pc:picChg>
        <pc:picChg chg="add mod">
          <ac:chgData name="Yichi Liu" userId="S::rq24150@bristol.ac.uk::7fe4e6b0-2c1b-4671-b3ee-2f461bfb90ec" providerId="AD" clId="Web-{39DD0D21-0DF2-D683-7903-176189E4C8EF}" dt="2025-04-30T18:07:22.645" v="6" actId="14100"/>
          <ac:picMkLst>
            <pc:docMk/>
            <pc:sldMk cId="13717375" sldId="258"/>
            <ac:picMk id="20" creationId="{8850AAB1-9318-787F-75B5-4FEDA2131AF0}"/>
          </ac:picMkLst>
        </pc:picChg>
      </pc:sldChg>
    </pc:docChg>
  </pc:docChgLst>
  <pc:docChgLst>
    <pc:chgData name="Yexi Li" userId="S::mq24228@bristol.ac.uk::ec523a3e-266e-4994-ad3e-eec88820db44" providerId="AD" clId="Web-{42DA746E-4ED3-1DCB-8098-9EC78CF4142C}"/>
    <pc:docChg chg="modSld">
      <pc:chgData name="Yexi Li" userId="S::mq24228@bristol.ac.uk::ec523a3e-266e-4994-ad3e-eec88820db44" providerId="AD" clId="Web-{42DA746E-4ED3-1DCB-8098-9EC78CF4142C}" dt="2025-02-27T17:28:16.319" v="3" actId="20577"/>
      <pc:docMkLst>
        <pc:docMk/>
      </pc:docMkLst>
      <pc:sldChg chg="modSp">
        <pc:chgData name="Yexi Li" userId="S::mq24228@bristol.ac.uk::ec523a3e-266e-4994-ad3e-eec88820db44" providerId="AD" clId="Web-{42DA746E-4ED3-1DCB-8098-9EC78CF4142C}" dt="2025-02-27T17:28:16.319" v="3" actId="20577"/>
        <pc:sldMkLst>
          <pc:docMk/>
          <pc:sldMk cId="2240130590" sldId="259"/>
        </pc:sldMkLst>
        <pc:spChg chg="mod">
          <ac:chgData name="Yexi Li" userId="S::mq24228@bristol.ac.uk::ec523a3e-266e-4994-ad3e-eec88820db44" providerId="AD" clId="Web-{42DA746E-4ED3-1DCB-8098-9EC78CF4142C}" dt="2025-02-27T17:28:16.319" v="3" actId="20577"/>
          <ac:spMkLst>
            <pc:docMk/>
            <pc:sldMk cId="2240130590" sldId="259"/>
            <ac:spMk id="3" creationId="{4F5A5E4B-3485-0886-E4BC-8365D84BC7EC}"/>
          </ac:spMkLst>
        </pc:spChg>
      </pc:sldChg>
    </pc:docChg>
  </pc:docChgLst>
  <pc:docChgLst>
    <pc:chgData name="Shu-Shan Chiang" userId="S::pp24621@bristol.ac.uk::0b30d2ed-401a-4aed-9438-cda3dc43d6fe" providerId="AD" clId="Web-{85431438-137A-D5E1-26E4-9837846FEAB3}"/>
    <pc:docChg chg="addSld delSld modSld">
      <pc:chgData name="Shu-Shan Chiang" userId="S::pp24621@bristol.ac.uk::0b30d2ed-401a-4aed-9438-cda3dc43d6fe" providerId="AD" clId="Web-{85431438-137A-D5E1-26E4-9837846FEAB3}" dt="2025-05-01T01:32:05.738" v="334" actId="1076"/>
      <pc:docMkLst>
        <pc:docMk/>
      </pc:docMkLst>
      <pc:sldChg chg="modSp">
        <pc:chgData name="Shu-Shan Chiang" userId="S::pp24621@bristol.ac.uk::0b30d2ed-401a-4aed-9438-cda3dc43d6fe" providerId="AD" clId="Web-{85431438-137A-D5E1-26E4-9837846FEAB3}" dt="2025-05-01T01:12:26.630" v="44" actId="20577"/>
        <pc:sldMkLst>
          <pc:docMk/>
          <pc:sldMk cId="3626070019" sldId="262"/>
        </pc:sldMkLst>
        <pc:spChg chg="mod">
          <ac:chgData name="Shu-Shan Chiang" userId="S::pp24621@bristol.ac.uk::0b30d2ed-401a-4aed-9438-cda3dc43d6fe" providerId="AD" clId="Web-{85431438-137A-D5E1-26E4-9837846FEAB3}" dt="2025-05-01T01:12:26.630" v="44" actId="20577"/>
          <ac:spMkLst>
            <pc:docMk/>
            <pc:sldMk cId="3626070019" sldId="262"/>
            <ac:spMk id="4" creationId="{34C91043-9CF9-6FAD-9860-FD21D267A654}"/>
          </ac:spMkLst>
        </pc:spChg>
      </pc:sldChg>
      <pc:sldChg chg="del">
        <pc:chgData name="Shu-Shan Chiang" userId="S::pp24621@bristol.ac.uk::0b30d2ed-401a-4aed-9438-cda3dc43d6fe" providerId="AD" clId="Web-{85431438-137A-D5E1-26E4-9837846FEAB3}" dt="2025-05-01T01:25:24.354" v="161"/>
        <pc:sldMkLst>
          <pc:docMk/>
          <pc:sldMk cId="675035574" sldId="269"/>
        </pc:sldMkLst>
      </pc:sldChg>
      <pc:sldChg chg="modSp">
        <pc:chgData name="Shu-Shan Chiang" userId="S::pp24621@bristol.ac.uk::0b30d2ed-401a-4aed-9438-cda3dc43d6fe" providerId="AD" clId="Web-{85431438-137A-D5E1-26E4-9837846FEAB3}" dt="2025-05-01T01:16:43.652" v="51" actId="20577"/>
        <pc:sldMkLst>
          <pc:docMk/>
          <pc:sldMk cId="4217756819" sldId="271"/>
        </pc:sldMkLst>
        <pc:spChg chg="mod">
          <ac:chgData name="Shu-Shan Chiang" userId="S::pp24621@bristol.ac.uk::0b30d2ed-401a-4aed-9438-cda3dc43d6fe" providerId="AD" clId="Web-{85431438-137A-D5E1-26E4-9837846FEAB3}" dt="2025-05-01T01:16:43.652" v="51" actId="20577"/>
          <ac:spMkLst>
            <pc:docMk/>
            <pc:sldMk cId="4217756819" sldId="271"/>
            <ac:spMk id="14" creationId="{C9DFB198-7594-E5CA-763E-75409A6DB591}"/>
          </ac:spMkLst>
        </pc:spChg>
      </pc:sldChg>
      <pc:sldChg chg="modSp">
        <pc:chgData name="Shu-Shan Chiang" userId="S::pp24621@bristol.ac.uk::0b30d2ed-401a-4aed-9438-cda3dc43d6fe" providerId="AD" clId="Web-{85431438-137A-D5E1-26E4-9837846FEAB3}" dt="2025-05-01T01:13:03.006" v="48"/>
        <pc:sldMkLst>
          <pc:docMk/>
          <pc:sldMk cId="3714179392" sldId="273"/>
        </pc:sldMkLst>
        <pc:graphicFrameChg chg="mod modGraphic">
          <ac:chgData name="Shu-Shan Chiang" userId="S::pp24621@bristol.ac.uk::0b30d2ed-401a-4aed-9438-cda3dc43d6fe" providerId="AD" clId="Web-{85431438-137A-D5E1-26E4-9837846FEAB3}" dt="2025-05-01T01:13:03.006" v="48"/>
          <ac:graphicFrameMkLst>
            <pc:docMk/>
            <pc:sldMk cId="3714179392" sldId="273"/>
            <ac:graphicFrameMk id="8" creationId="{79A28BCE-667A-3123-DE6F-04EEEC8BC13D}"/>
          </ac:graphicFrameMkLst>
        </pc:graphicFrameChg>
      </pc:sldChg>
      <pc:sldChg chg="modSp">
        <pc:chgData name="Shu-Shan Chiang" userId="S::pp24621@bristol.ac.uk::0b30d2ed-401a-4aed-9438-cda3dc43d6fe" providerId="AD" clId="Web-{85431438-137A-D5E1-26E4-9837846FEAB3}" dt="2025-05-01T01:10:10.704" v="3" actId="20577"/>
        <pc:sldMkLst>
          <pc:docMk/>
          <pc:sldMk cId="3442668391" sldId="274"/>
        </pc:sldMkLst>
        <pc:spChg chg="mod">
          <ac:chgData name="Shu-Shan Chiang" userId="S::pp24621@bristol.ac.uk::0b30d2ed-401a-4aed-9438-cda3dc43d6fe" providerId="AD" clId="Web-{85431438-137A-D5E1-26E4-9837846FEAB3}" dt="2025-05-01T01:10:10.704" v="3" actId="20577"/>
          <ac:spMkLst>
            <pc:docMk/>
            <pc:sldMk cId="3442668391" sldId="274"/>
            <ac:spMk id="20" creationId="{5199DB93-AA40-46F7-AAAE-E9D17A0E67F8}"/>
          </ac:spMkLst>
        </pc:spChg>
      </pc:sldChg>
      <pc:sldChg chg="modSp">
        <pc:chgData name="Shu-Shan Chiang" userId="S::pp24621@bristol.ac.uk::0b30d2ed-401a-4aed-9438-cda3dc43d6fe" providerId="AD" clId="Web-{85431438-137A-D5E1-26E4-9837846FEAB3}" dt="2025-05-01T01:10:02.485" v="1" actId="20577"/>
        <pc:sldMkLst>
          <pc:docMk/>
          <pc:sldMk cId="2192845840" sldId="277"/>
        </pc:sldMkLst>
        <pc:spChg chg="mod">
          <ac:chgData name="Shu-Shan Chiang" userId="S::pp24621@bristol.ac.uk::0b30d2ed-401a-4aed-9438-cda3dc43d6fe" providerId="AD" clId="Web-{85431438-137A-D5E1-26E4-9837846FEAB3}" dt="2025-05-01T01:10:02.485" v="1" actId="20577"/>
          <ac:spMkLst>
            <pc:docMk/>
            <pc:sldMk cId="2192845840" sldId="277"/>
            <ac:spMk id="29" creationId="{3F9A04A5-54FC-635C-E420-E2A64C937E97}"/>
          </ac:spMkLst>
        </pc:spChg>
      </pc:sldChg>
      <pc:sldChg chg="modSp">
        <pc:chgData name="Shu-Shan Chiang" userId="S::pp24621@bristol.ac.uk::0b30d2ed-401a-4aed-9438-cda3dc43d6fe" providerId="AD" clId="Web-{85431438-137A-D5E1-26E4-9837846FEAB3}" dt="2025-05-01T01:10:38.783" v="5" actId="20577"/>
        <pc:sldMkLst>
          <pc:docMk/>
          <pc:sldMk cId="4263506946" sldId="278"/>
        </pc:sldMkLst>
        <pc:spChg chg="mod">
          <ac:chgData name="Shu-Shan Chiang" userId="S::pp24621@bristol.ac.uk::0b30d2ed-401a-4aed-9438-cda3dc43d6fe" providerId="AD" clId="Web-{85431438-137A-D5E1-26E4-9837846FEAB3}" dt="2025-05-01T01:10:38.783" v="5" actId="20577"/>
          <ac:spMkLst>
            <pc:docMk/>
            <pc:sldMk cId="4263506946" sldId="278"/>
            <ac:spMk id="14" creationId="{DAD81DAD-D949-51AC-EFBA-686937B4FE9F}"/>
          </ac:spMkLst>
        </pc:spChg>
      </pc:sldChg>
      <pc:sldChg chg="addSp delSp modSp">
        <pc:chgData name="Shu-Shan Chiang" userId="S::pp24621@bristol.ac.uk::0b30d2ed-401a-4aed-9438-cda3dc43d6fe" providerId="AD" clId="Web-{85431438-137A-D5E1-26E4-9837846FEAB3}" dt="2025-05-01T01:32:05.738" v="334" actId="1076"/>
        <pc:sldMkLst>
          <pc:docMk/>
          <pc:sldMk cId="3940744184" sldId="279"/>
        </pc:sldMkLst>
        <pc:spChg chg="mod">
          <ac:chgData name="Shu-Shan Chiang" userId="S::pp24621@bristol.ac.uk::0b30d2ed-401a-4aed-9438-cda3dc43d6fe" providerId="AD" clId="Web-{85431438-137A-D5E1-26E4-9837846FEAB3}" dt="2025-05-01T01:32:05.738" v="334" actId="1076"/>
          <ac:spMkLst>
            <pc:docMk/>
            <pc:sldMk cId="3940744184" sldId="279"/>
            <ac:spMk id="3" creationId="{917B0BE6-06EA-082D-F90A-A0329C491097}"/>
          </ac:spMkLst>
        </pc:spChg>
        <pc:spChg chg="del">
          <ac:chgData name="Shu-Shan Chiang" userId="S::pp24621@bristol.ac.uk::0b30d2ed-401a-4aed-9438-cda3dc43d6fe" providerId="AD" clId="Web-{85431438-137A-D5E1-26E4-9837846FEAB3}" dt="2025-05-01T01:27:46.623" v="223"/>
          <ac:spMkLst>
            <pc:docMk/>
            <pc:sldMk cId="3940744184" sldId="279"/>
            <ac:spMk id="25" creationId="{7F7AA17B-44D3-A7D7-471C-2F9B8CED7567}"/>
          </ac:spMkLst>
        </pc:spChg>
        <pc:spChg chg="add del mod">
          <ac:chgData name="Shu-Shan Chiang" userId="S::pp24621@bristol.ac.uk::0b30d2ed-401a-4aed-9438-cda3dc43d6fe" providerId="AD" clId="Web-{85431438-137A-D5E1-26E4-9837846FEAB3}" dt="2025-05-01T01:30:12.595" v="234"/>
          <ac:spMkLst>
            <pc:docMk/>
            <pc:sldMk cId="3940744184" sldId="279"/>
            <ac:spMk id="61" creationId="{467125A6-F12B-7F37-43AC-722CB025B1CB}"/>
          </ac:spMkLst>
        </pc:spChg>
        <pc:graphicFrameChg chg="modGraphic">
          <ac:chgData name="Shu-Shan Chiang" userId="S::pp24621@bristol.ac.uk::0b30d2ed-401a-4aed-9438-cda3dc43d6fe" providerId="AD" clId="Web-{85431438-137A-D5E1-26E4-9837846FEAB3}" dt="2025-05-01T01:18:35.764" v="56"/>
          <ac:graphicFrameMkLst>
            <pc:docMk/>
            <pc:sldMk cId="3940744184" sldId="279"/>
            <ac:graphicFrameMk id="5" creationId="{CA298190-3A41-C39F-0EC2-76AB334DCA62}"/>
          </ac:graphicFrameMkLst>
        </pc:graphicFrameChg>
      </pc:sldChg>
      <pc:sldChg chg="addSp delSp modSp add replId">
        <pc:chgData name="Shu-Shan Chiang" userId="S::pp24621@bristol.ac.uk::0b30d2ed-401a-4aed-9438-cda3dc43d6fe" providerId="AD" clId="Web-{85431438-137A-D5E1-26E4-9837846FEAB3}" dt="2025-05-01T01:28:13.983" v="227" actId="20577"/>
        <pc:sldMkLst>
          <pc:docMk/>
          <pc:sldMk cId="2160549319" sldId="280"/>
        </pc:sldMkLst>
        <pc:spChg chg="add mod">
          <ac:chgData name="Shu-Shan Chiang" userId="S::pp24621@bristol.ac.uk::0b30d2ed-401a-4aed-9438-cda3dc43d6fe" providerId="AD" clId="Web-{85431438-137A-D5E1-26E4-9837846FEAB3}" dt="2025-05-01T01:26:10.948" v="169" actId="1076"/>
          <ac:spMkLst>
            <pc:docMk/>
            <pc:sldMk cId="2160549319" sldId="280"/>
            <ac:spMk id="17" creationId="{8E06315E-2399-F9EB-90EE-E2FFC8EF0D19}"/>
          </ac:spMkLst>
        </pc:spChg>
        <pc:spChg chg="add del mod">
          <ac:chgData name="Shu-Shan Chiang" userId="S::pp24621@bristol.ac.uk::0b30d2ed-401a-4aed-9438-cda3dc43d6fe" providerId="AD" clId="Web-{85431438-137A-D5E1-26E4-9837846FEAB3}" dt="2025-05-01T01:24:44.431" v="149"/>
          <ac:spMkLst>
            <pc:docMk/>
            <pc:sldMk cId="2160549319" sldId="280"/>
            <ac:spMk id="19" creationId="{EE3FAAC8-874B-2042-D7B2-C5DE7E9B2092}"/>
          </ac:spMkLst>
        </pc:spChg>
        <pc:spChg chg="del">
          <ac:chgData name="Shu-Shan Chiang" userId="S::pp24621@bristol.ac.uk::0b30d2ed-401a-4aed-9438-cda3dc43d6fe" providerId="AD" clId="Web-{85431438-137A-D5E1-26E4-9837846FEAB3}" dt="2025-05-01T01:21:55.238" v="59"/>
          <ac:spMkLst>
            <pc:docMk/>
            <pc:sldMk cId="2160549319" sldId="280"/>
            <ac:spMk id="21" creationId="{AC97EFF8-89B4-561B-5791-9B8FA382164B}"/>
          </ac:spMkLst>
        </pc:spChg>
        <pc:spChg chg="add mod">
          <ac:chgData name="Shu-Shan Chiang" userId="S::pp24621@bristol.ac.uk::0b30d2ed-401a-4aed-9438-cda3dc43d6fe" providerId="AD" clId="Web-{85431438-137A-D5E1-26E4-9837846FEAB3}" dt="2025-05-01T01:28:13.983" v="227" actId="20577"/>
          <ac:spMkLst>
            <pc:docMk/>
            <pc:sldMk cId="2160549319" sldId="280"/>
            <ac:spMk id="24" creationId="{2EBA67B7-85AC-5F4E-3AFB-135F2F74ED64}"/>
          </ac:spMkLst>
        </pc:spChg>
        <pc:spChg chg="del">
          <ac:chgData name="Shu-Shan Chiang" userId="S::pp24621@bristol.ac.uk::0b30d2ed-401a-4aed-9438-cda3dc43d6fe" providerId="AD" clId="Web-{85431438-137A-D5E1-26E4-9837846FEAB3}" dt="2025-05-01T01:22:37.739" v="75"/>
          <ac:spMkLst>
            <pc:docMk/>
            <pc:sldMk cId="2160549319" sldId="280"/>
            <ac:spMk id="25" creationId="{08A36247-F015-3D4D-147C-1B291933B797}"/>
          </ac:spMkLst>
        </pc:spChg>
        <pc:graphicFrameChg chg="del">
          <ac:chgData name="Shu-Shan Chiang" userId="S::pp24621@bristol.ac.uk::0b30d2ed-401a-4aed-9438-cda3dc43d6fe" providerId="AD" clId="Web-{85431438-137A-D5E1-26E4-9837846FEAB3}" dt="2025-05-01T01:21:53.145" v="58"/>
          <ac:graphicFrameMkLst>
            <pc:docMk/>
            <pc:sldMk cId="2160549319" sldId="280"/>
            <ac:graphicFrameMk id="5" creationId="{DC273768-0161-3D8B-0553-6A95FFA3BB06}"/>
          </ac:graphicFrameMkLst>
        </pc:graphicFrameChg>
        <pc:graphicFrameChg chg="add mod modGraphic">
          <ac:chgData name="Shu-Shan Chiang" userId="S::pp24621@bristol.ac.uk::0b30d2ed-401a-4aed-9438-cda3dc43d6fe" providerId="AD" clId="Web-{85431438-137A-D5E1-26E4-9837846FEAB3}" dt="2025-05-01T01:27:20.653" v="221"/>
          <ac:graphicFrameMkLst>
            <pc:docMk/>
            <pc:sldMk cId="2160549319" sldId="280"/>
            <ac:graphicFrameMk id="22" creationId="{3FE36D54-0408-A762-70B9-167F202959A8}"/>
          </ac:graphicFrameMkLst>
        </pc:graphicFrameChg>
        <pc:picChg chg="add mod">
          <ac:chgData name="Shu-Shan Chiang" userId="S::pp24621@bristol.ac.uk::0b30d2ed-401a-4aed-9438-cda3dc43d6fe" providerId="AD" clId="Web-{85431438-137A-D5E1-26E4-9837846FEAB3}" dt="2025-05-01T01:25:16.025" v="159" actId="1076"/>
          <ac:picMkLst>
            <pc:docMk/>
            <pc:sldMk cId="2160549319" sldId="280"/>
            <ac:picMk id="12" creationId="{CDFF99D7-DBCE-E87C-D942-580A4047AD2F}"/>
          </ac:picMkLst>
        </pc:picChg>
        <pc:picChg chg="add mod">
          <ac:chgData name="Shu-Shan Chiang" userId="S::pp24621@bristol.ac.uk::0b30d2ed-401a-4aed-9438-cda3dc43d6fe" providerId="AD" clId="Web-{85431438-137A-D5E1-26E4-9837846FEAB3}" dt="2025-05-01T01:27:32.435" v="222" actId="1076"/>
          <ac:picMkLst>
            <pc:docMk/>
            <pc:sldMk cId="2160549319" sldId="280"/>
            <ac:picMk id="14" creationId="{8A812641-4BB1-B0CE-BA3C-4248E92BB5B6}"/>
          </ac:picMkLst>
        </pc:picChg>
      </pc:sldChg>
    </pc:docChg>
  </pc:docChgLst>
  <pc:docChgLst>
    <pc:chgData name="Shu-Shan Chiang" userId="0b30d2ed-401a-4aed-9438-cda3dc43d6fe" providerId="ADAL" clId="{3A050AA4-545D-BC45-8081-5F2240EF5186}"/>
    <pc:docChg chg="delSld modSld">
      <pc:chgData name="Shu-Shan Chiang" userId="0b30d2ed-401a-4aed-9438-cda3dc43d6fe" providerId="ADAL" clId="{3A050AA4-545D-BC45-8081-5F2240EF5186}" dt="2025-02-28T17:47:41.679" v="11" actId="20577"/>
      <pc:docMkLst>
        <pc:docMk/>
      </pc:docMkLst>
      <pc:sldChg chg="modSp mod modNotesTx">
        <pc:chgData name="Shu-Shan Chiang" userId="0b30d2ed-401a-4aed-9438-cda3dc43d6fe" providerId="ADAL" clId="{3A050AA4-545D-BC45-8081-5F2240EF5186}" dt="2025-02-28T17:47:25.215" v="10" actId="1036"/>
        <pc:sldMkLst>
          <pc:docMk/>
          <pc:sldMk cId="13717375" sldId="258"/>
        </pc:sldMkLst>
        <pc:picChg chg="mod">
          <ac:chgData name="Shu-Shan Chiang" userId="0b30d2ed-401a-4aed-9438-cda3dc43d6fe" providerId="ADAL" clId="{3A050AA4-545D-BC45-8081-5F2240EF5186}" dt="2025-02-28T17:47:25.215" v="10" actId="1036"/>
          <ac:picMkLst>
            <pc:docMk/>
            <pc:sldMk cId="13717375" sldId="258"/>
            <ac:picMk id="21" creationId="{586D1399-4122-E32A-9F34-6B36EBB485BB}"/>
          </ac:picMkLst>
        </pc:picChg>
      </pc:sldChg>
      <pc:sldChg chg="del">
        <pc:chgData name="Shu-Shan Chiang" userId="0b30d2ed-401a-4aed-9438-cda3dc43d6fe" providerId="ADAL" clId="{3A050AA4-545D-BC45-8081-5F2240EF5186}" dt="2025-02-28T17:46:52.516" v="0" actId="2696"/>
        <pc:sldMkLst>
          <pc:docMk/>
          <pc:sldMk cId="2240130590" sldId="259"/>
        </pc:sldMkLst>
      </pc:sldChg>
      <pc:sldChg chg="modNotesTx">
        <pc:chgData name="Shu-Shan Chiang" userId="0b30d2ed-401a-4aed-9438-cda3dc43d6fe" providerId="ADAL" clId="{3A050AA4-545D-BC45-8081-5F2240EF5186}" dt="2025-02-28T17:47:41.679" v="11" actId="20577"/>
        <pc:sldMkLst>
          <pc:docMk/>
          <pc:sldMk cId="1837514662" sldId="260"/>
        </pc:sldMkLst>
      </pc:sldChg>
      <pc:sldChg chg="del">
        <pc:chgData name="Shu-Shan Chiang" userId="0b30d2ed-401a-4aed-9438-cda3dc43d6fe" providerId="ADAL" clId="{3A050AA4-545D-BC45-8081-5F2240EF5186}" dt="2025-02-28T17:46:55.128" v="1" actId="2696"/>
        <pc:sldMkLst>
          <pc:docMk/>
          <pc:sldMk cId="2290343788" sldId="263"/>
        </pc:sldMkLst>
      </pc:sldChg>
      <pc:sldChg chg="modNotesTx">
        <pc:chgData name="Shu-Shan Chiang" userId="0b30d2ed-401a-4aed-9438-cda3dc43d6fe" providerId="ADAL" clId="{3A050AA4-545D-BC45-8081-5F2240EF5186}" dt="2025-02-28T17:47:03.539" v="2" actId="20577"/>
        <pc:sldMkLst>
          <pc:docMk/>
          <pc:sldMk cId="543908894" sldId="265"/>
        </pc:sldMkLst>
      </pc:sldChg>
    </pc:docChg>
  </pc:docChgLst>
  <pc:docChgLst>
    <pc:chgData name="Yichi Liu" userId="S::rq24150@bristol.ac.uk::7fe4e6b0-2c1b-4671-b3ee-2f461bfb90ec" providerId="AD" clId="Web-{A5BF3472-4EBA-112A-4E7B-6F3BDD67F606}"/>
    <pc:docChg chg="modSld">
      <pc:chgData name="Yichi Liu" userId="S::rq24150@bristol.ac.uk::7fe4e6b0-2c1b-4671-b3ee-2f461bfb90ec" providerId="AD" clId="Web-{A5BF3472-4EBA-112A-4E7B-6F3BDD67F606}" dt="2025-04-30T16:44:44.230" v="19" actId="1076"/>
      <pc:docMkLst>
        <pc:docMk/>
      </pc:docMkLst>
      <pc:sldChg chg="addSp delSp modSp">
        <pc:chgData name="Yichi Liu" userId="S::rq24150@bristol.ac.uk::7fe4e6b0-2c1b-4671-b3ee-2f461bfb90ec" providerId="AD" clId="Web-{A5BF3472-4EBA-112A-4E7B-6F3BDD67F606}" dt="2025-04-30T16:44:44.230" v="19" actId="1076"/>
        <pc:sldMkLst>
          <pc:docMk/>
          <pc:sldMk cId="764403835" sldId="272"/>
        </pc:sldMkLst>
        <pc:picChg chg="mod">
          <ac:chgData name="Yichi Liu" userId="S::rq24150@bristol.ac.uk::7fe4e6b0-2c1b-4671-b3ee-2f461bfb90ec" providerId="AD" clId="Web-{A5BF3472-4EBA-112A-4E7B-6F3BDD67F606}" dt="2025-04-30T16:44:44.230" v="19" actId="1076"/>
          <ac:picMkLst>
            <pc:docMk/>
            <pc:sldMk cId="764403835" sldId="272"/>
            <ac:picMk id="9" creationId="{257178FC-6FCB-3846-28D4-BF25205A7120}"/>
          </ac:picMkLst>
        </pc:picChg>
        <pc:picChg chg="add del">
          <ac:chgData name="Yichi Liu" userId="S::rq24150@bristol.ac.uk::7fe4e6b0-2c1b-4671-b3ee-2f461bfb90ec" providerId="AD" clId="Web-{A5BF3472-4EBA-112A-4E7B-6F3BDD67F606}" dt="2025-04-30T16:44:33.761" v="16"/>
          <ac:picMkLst>
            <pc:docMk/>
            <pc:sldMk cId="764403835" sldId="272"/>
            <ac:picMk id="22" creationId="{09EAA123-0B92-1C07-E36C-9F5709AC0A6A}"/>
          </ac:picMkLst>
        </pc:picChg>
      </pc:sldChg>
    </pc:docChg>
  </pc:docChgLst>
  <pc:docChgLst>
    <pc:chgData name="Chieh-Yin Lee" userId="S::ha24847@bristol.ac.uk::9dbb95f8-d02c-4b80-ba72-aa770b7d07b3" providerId="AD" clId="Web-{4072C356-2E72-B6AE-E095-56CEF286867E}"/>
    <pc:docChg chg="modSld">
      <pc:chgData name="Chieh-Yin Lee" userId="S::ha24847@bristol.ac.uk::9dbb95f8-d02c-4b80-ba72-aa770b7d07b3" providerId="AD" clId="Web-{4072C356-2E72-B6AE-E095-56CEF286867E}" dt="2025-02-28T16:20:19.631" v="33" actId="20577"/>
      <pc:docMkLst>
        <pc:docMk/>
      </pc:docMkLst>
      <pc:sldChg chg="modSp">
        <pc:chgData name="Chieh-Yin Lee" userId="S::ha24847@bristol.ac.uk::9dbb95f8-d02c-4b80-ba72-aa770b7d07b3" providerId="AD" clId="Web-{4072C356-2E72-B6AE-E095-56CEF286867E}" dt="2025-02-28T16:20:19.631" v="33" actId="20577"/>
        <pc:sldMkLst>
          <pc:docMk/>
          <pc:sldMk cId="1273830115" sldId="256"/>
        </pc:sldMkLst>
        <pc:spChg chg="mod">
          <ac:chgData name="Chieh-Yin Lee" userId="S::ha24847@bristol.ac.uk::9dbb95f8-d02c-4b80-ba72-aa770b7d07b3" providerId="AD" clId="Web-{4072C356-2E72-B6AE-E095-56CEF286867E}" dt="2025-02-28T16:20:19.631" v="33" actId="20577"/>
          <ac:spMkLst>
            <pc:docMk/>
            <pc:sldMk cId="1273830115" sldId="256"/>
            <ac:spMk id="2" creationId="{1F659FB8-0338-1789-DE4F-9CA63CA7E5CE}"/>
          </ac:spMkLst>
        </pc:spChg>
      </pc:sldChg>
    </pc:docChg>
  </pc:docChgLst>
  <pc:docChgLst>
    <pc:chgData name="Chieh-Yin Lee" userId="S::ha24847@bristol.ac.uk::9dbb95f8-d02c-4b80-ba72-aa770b7d07b3" providerId="AD" clId="Web-{237D06CA-CCBF-7A16-772E-C37604F6EBAA}"/>
    <pc:docChg chg="modSld sldOrd">
      <pc:chgData name="Chieh-Yin Lee" userId="S::ha24847@bristol.ac.uk::9dbb95f8-d02c-4b80-ba72-aa770b7d07b3" providerId="AD" clId="Web-{237D06CA-CCBF-7A16-772E-C37604F6EBAA}" dt="2025-02-27T19:36:57.942" v="138"/>
      <pc:docMkLst>
        <pc:docMk/>
      </pc:docMkLst>
      <pc:sldChg chg="modSp">
        <pc:chgData name="Chieh-Yin Lee" userId="S::ha24847@bristol.ac.uk::9dbb95f8-d02c-4b80-ba72-aa770b7d07b3" providerId="AD" clId="Web-{237D06CA-CCBF-7A16-772E-C37604F6EBAA}" dt="2025-02-27T19:36:11.533" v="133" actId="20577"/>
        <pc:sldMkLst>
          <pc:docMk/>
          <pc:sldMk cId="1273830115" sldId="256"/>
        </pc:sldMkLst>
        <pc:spChg chg="mod">
          <ac:chgData name="Chieh-Yin Lee" userId="S::ha24847@bristol.ac.uk::9dbb95f8-d02c-4b80-ba72-aa770b7d07b3" providerId="AD" clId="Web-{237D06CA-CCBF-7A16-772E-C37604F6EBAA}" dt="2025-02-27T19:36:11.533" v="133" actId="20577"/>
          <ac:spMkLst>
            <pc:docMk/>
            <pc:sldMk cId="1273830115" sldId="256"/>
            <ac:spMk id="2" creationId="{1F659FB8-0338-1789-DE4F-9CA63CA7E5CE}"/>
          </ac:spMkLst>
        </pc:spChg>
        <pc:spChg chg="mod">
          <ac:chgData name="Chieh-Yin Lee" userId="S::ha24847@bristol.ac.uk::9dbb95f8-d02c-4b80-ba72-aa770b7d07b3" providerId="AD" clId="Web-{237D06CA-CCBF-7A16-772E-C37604F6EBAA}" dt="2025-02-27T19:24:35.163" v="121" actId="20577"/>
          <ac:spMkLst>
            <pc:docMk/>
            <pc:sldMk cId="1273830115" sldId="256"/>
            <ac:spMk id="3" creationId="{B7B0734E-3A2B-389A-1E0E-5F450A03A092}"/>
          </ac:spMkLst>
        </pc:spChg>
      </pc:sldChg>
      <pc:sldChg chg="addSp ord">
        <pc:chgData name="Chieh-Yin Lee" userId="S::ha24847@bristol.ac.uk::9dbb95f8-d02c-4b80-ba72-aa770b7d07b3" providerId="AD" clId="Web-{237D06CA-CCBF-7A16-772E-C37604F6EBAA}" dt="2025-02-27T19:36:57.942" v="138"/>
        <pc:sldMkLst>
          <pc:docMk/>
          <pc:sldMk cId="13717375" sldId="258"/>
        </pc:sldMkLst>
        <pc:inkChg chg="add">
          <ac:chgData name="Chieh-Yin Lee" userId="S::ha24847@bristol.ac.uk::9dbb95f8-d02c-4b80-ba72-aa770b7d07b3" providerId="AD" clId="Web-{237D06CA-CCBF-7A16-772E-C37604F6EBAA}" dt="2025-02-27T19:36:50.020" v="134"/>
          <ac:inkMkLst>
            <pc:docMk/>
            <pc:sldMk cId="13717375" sldId="258"/>
            <ac:inkMk id="74" creationId="{36D180B9-E459-A9BC-9549-3B2A53101043}"/>
          </ac:inkMkLst>
        </pc:inkChg>
        <pc:inkChg chg="add">
          <ac:chgData name="Chieh-Yin Lee" userId="S::ha24847@bristol.ac.uk::9dbb95f8-d02c-4b80-ba72-aa770b7d07b3" providerId="AD" clId="Web-{237D06CA-CCBF-7A16-772E-C37604F6EBAA}" dt="2025-02-27T19:36:51.832" v="135"/>
          <ac:inkMkLst>
            <pc:docMk/>
            <pc:sldMk cId="13717375" sldId="258"/>
            <ac:inkMk id="81" creationId="{128DA96F-53F9-4189-3C01-6175D2BFCA6A}"/>
          </ac:inkMkLst>
        </pc:inkChg>
        <pc:inkChg chg="add">
          <ac:chgData name="Chieh-Yin Lee" userId="S::ha24847@bristol.ac.uk::9dbb95f8-d02c-4b80-ba72-aa770b7d07b3" providerId="AD" clId="Web-{237D06CA-CCBF-7A16-772E-C37604F6EBAA}" dt="2025-02-27T19:36:54.645" v="136"/>
          <ac:inkMkLst>
            <pc:docMk/>
            <pc:sldMk cId="13717375" sldId="258"/>
            <ac:inkMk id="82" creationId="{7B44DFB7-2FD2-7DE4-5E35-1E3E51FEDE1F}"/>
          </ac:inkMkLst>
        </pc:inkChg>
        <pc:inkChg chg="add">
          <ac:chgData name="Chieh-Yin Lee" userId="S::ha24847@bristol.ac.uk::9dbb95f8-d02c-4b80-ba72-aa770b7d07b3" providerId="AD" clId="Web-{237D06CA-CCBF-7A16-772E-C37604F6EBAA}" dt="2025-02-27T19:36:55.801" v="137"/>
          <ac:inkMkLst>
            <pc:docMk/>
            <pc:sldMk cId="13717375" sldId="258"/>
            <ac:inkMk id="83" creationId="{4E39E800-30A7-E24A-055B-72FAB1188BD0}"/>
          </ac:inkMkLst>
        </pc:inkChg>
        <pc:inkChg chg="add">
          <ac:chgData name="Chieh-Yin Lee" userId="S::ha24847@bristol.ac.uk::9dbb95f8-d02c-4b80-ba72-aa770b7d07b3" providerId="AD" clId="Web-{237D06CA-CCBF-7A16-772E-C37604F6EBAA}" dt="2025-02-27T19:36:57.942" v="138"/>
          <ac:inkMkLst>
            <pc:docMk/>
            <pc:sldMk cId="13717375" sldId="258"/>
            <ac:inkMk id="84" creationId="{EF098E52-ED1D-C2E8-470F-8DB5594C2EDD}"/>
          </ac:inkMkLst>
        </pc:inkChg>
      </pc:sldChg>
      <pc:sldChg chg="modSp">
        <pc:chgData name="Chieh-Yin Lee" userId="S::ha24847@bristol.ac.uk::9dbb95f8-d02c-4b80-ba72-aa770b7d07b3" providerId="AD" clId="Web-{237D06CA-CCBF-7A16-772E-C37604F6EBAA}" dt="2025-02-27T19:03:08.608" v="38" actId="20577"/>
        <pc:sldMkLst>
          <pc:docMk/>
          <pc:sldMk cId="2240130590" sldId="259"/>
        </pc:sldMkLst>
        <pc:spChg chg="mod">
          <ac:chgData name="Chieh-Yin Lee" userId="S::ha24847@bristol.ac.uk::9dbb95f8-d02c-4b80-ba72-aa770b7d07b3" providerId="AD" clId="Web-{237D06CA-CCBF-7A16-772E-C37604F6EBAA}" dt="2025-02-27T19:03:08.608" v="38" actId="20577"/>
          <ac:spMkLst>
            <pc:docMk/>
            <pc:sldMk cId="2240130590" sldId="259"/>
            <ac:spMk id="2" creationId="{D8B3E90C-5A79-D236-21A6-899A67DCFB2E}"/>
          </ac:spMkLst>
        </pc:spChg>
        <pc:spChg chg="mod">
          <ac:chgData name="Chieh-Yin Lee" userId="S::ha24847@bristol.ac.uk::9dbb95f8-d02c-4b80-ba72-aa770b7d07b3" providerId="AD" clId="Web-{237D06CA-CCBF-7A16-772E-C37604F6EBAA}" dt="2025-02-27T18:24:57.390" v="8" actId="14100"/>
          <ac:spMkLst>
            <pc:docMk/>
            <pc:sldMk cId="2240130590" sldId="259"/>
            <ac:spMk id="16" creationId="{9BC99FBD-EF2A-AD48-CE6C-A85F6EE4EA4C}"/>
          </ac:spMkLst>
        </pc:spChg>
      </pc:sldChg>
      <pc:sldChg chg="modSp">
        <pc:chgData name="Chieh-Yin Lee" userId="S::ha24847@bristol.ac.uk::9dbb95f8-d02c-4b80-ba72-aa770b7d07b3" providerId="AD" clId="Web-{237D06CA-CCBF-7A16-772E-C37604F6EBAA}" dt="2025-02-27T19:16:19.468" v="52" actId="20577"/>
        <pc:sldMkLst>
          <pc:docMk/>
          <pc:sldMk cId="1837514662" sldId="260"/>
        </pc:sldMkLst>
        <pc:spChg chg="mod">
          <ac:chgData name="Chieh-Yin Lee" userId="S::ha24847@bristol.ac.uk::9dbb95f8-d02c-4b80-ba72-aa770b7d07b3" providerId="AD" clId="Web-{237D06CA-CCBF-7A16-772E-C37604F6EBAA}" dt="2025-02-27T19:16:19.468" v="52" actId="20577"/>
          <ac:spMkLst>
            <pc:docMk/>
            <pc:sldMk cId="1837514662" sldId="260"/>
            <ac:spMk id="2" creationId="{1C832BD8-CC2D-5781-B166-F8099F368D81}"/>
          </ac:spMkLst>
        </pc:spChg>
        <pc:spChg chg="mod">
          <ac:chgData name="Chieh-Yin Lee" userId="S::ha24847@bristol.ac.uk::9dbb95f8-d02c-4b80-ba72-aa770b7d07b3" providerId="AD" clId="Web-{237D06CA-CCBF-7A16-772E-C37604F6EBAA}" dt="2025-02-27T19:11:19.129" v="48" actId="1076"/>
          <ac:spMkLst>
            <pc:docMk/>
            <pc:sldMk cId="1837514662" sldId="260"/>
            <ac:spMk id="3" creationId="{5227CBEB-3866-49FE-1B81-793AC146434F}"/>
          </ac:spMkLst>
        </pc:spChg>
        <pc:spChg chg="mod">
          <ac:chgData name="Chieh-Yin Lee" userId="S::ha24847@bristol.ac.uk::9dbb95f8-d02c-4b80-ba72-aa770b7d07b3" providerId="AD" clId="Web-{237D06CA-CCBF-7A16-772E-C37604F6EBAA}" dt="2025-02-27T19:16:16.125" v="51" actId="20577"/>
          <ac:spMkLst>
            <pc:docMk/>
            <pc:sldMk cId="1837514662" sldId="260"/>
            <ac:spMk id="7" creationId="{190FA9D1-FE1E-0576-51B4-68AB7E43C6EF}"/>
          </ac:spMkLst>
        </pc:spChg>
        <pc:spChg chg="mod">
          <ac:chgData name="Chieh-Yin Lee" userId="S::ha24847@bristol.ac.uk::9dbb95f8-d02c-4b80-ba72-aa770b7d07b3" providerId="AD" clId="Web-{237D06CA-CCBF-7A16-772E-C37604F6EBAA}" dt="2025-02-27T19:13:59.744" v="50" actId="20577"/>
          <ac:spMkLst>
            <pc:docMk/>
            <pc:sldMk cId="1837514662" sldId="260"/>
            <ac:spMk id="8" creationId="{5A458102-19B5-1121-102D-876693C8AE16}"/>
          </ac:spMkLst>
        </pc:spChg>
      </pc:sldChg>
      <pc:sldChg chg="modSp">
        <pc:chgData name="Chieh-Yin Lee" userId="S::ha24847@bristol.ac.uk::9dbb95f8-d02c-4b80-ba72-aa770b7d07b3" providerId="AD" clId="Web-{237D06CA-CCBF-7A16-772E-C37604F6EBAA}" dt="2025-02-27T19:03:28.374" v="41" actId="20577"/>
        <pc:sldMkLst>
          <pc:docMk/>
          <pc:sldMk cId="3626070019" sldId="262"/>
        </pc:sldMkLst>
        <pc:spChg chg="mod">
          <ac:chgData name="Chieh-Yin Lee" userId="S::ha24847@bristol.ac.uk::9dbb95f8-d02c-4b80-ba72-aa770b7d07b3" providerId="AD" clId="Web-{237D06CA-CCBF-7A16-772E-C37604F6EBAA}" dt="2025-02-27T19:03:28.374" v="41" actId="20577"/>
          <ac:spMkLst>
            <pc:docMk/>
            <pc:sldMk cId="3626070019" sldId="262"/>
            <ac:spMk id="8" creationId="{29A5915F-FCD6-F1AA-105E-8A9F31C63008}"/>
          </ac:spMkLst>
        </pc:spChg>
      </pc:sldChg>
      <pc:sldChg chg="addSp modSp">
        <pc:chgData name="Chieh-Yin Lee" userId="S::ha24847@bristol.ac.uk::9dbb95f8-d02c-4b80-ba72-aa770b7d07b3" providerId="AD" clId="Web-{237D06CA-CCBF-7A16-772E-C37604F6EBAA}" dt="2025-02-27T19:03:31.953" v="42" actId="20577"/>
        <pc:sldMkLst>
          <pc:docMk/>
          <pc:sldMk cId="2290343788" sldId="263"/>
        </pc:sldMkLst>
        <pc:spChg chg="add mod">
          <ac:chgData name="Chieh-Yin Lee" userId="S::ha24847@bristol.ac.uk::9dbb95f8-d02c-4b80-ba72-aa770b7d07b3" providerId="AD" clId="Web-{237D06CA-CCBF-7A16-772E-C37604F6EBAA}" dt="2025-02-27T18:24:23.389" v="6" actId="1076"/>
          <ac:spMkLst>
            <pc:docMk/>
            <pc:sldMk cId="2290343788" sldId="263"/>
            <ac:spMk id="2" creationId="{4FFBE763-BB4E-3237-B625-3699AE2F6233}"/>
          </ac:spMkLst>
        </pc:spChg>
        <pc:spChg chg="mod">
          <ac:chgData name="Chieh-Yin Lee" userId="S::ha24847@bristol.ac.uk::9dbb95f8-d02c-4b80-ba72-aa770b7d07b3" providerId="AD" clId="Web-{237D06CA-CCBF-7A16-772E-C37604F6EBAA}" dt="2025-02-27T19:03:31.953" v="42" actId="20577"/>
          <ac:spMkLst>
            <pc:docMk/>
            <pc:sldMk cId="2290343788" sldId="263"/>
            <ac:spMk id="15" creationId="{EE51F372-A8F4-EC70-1014-811933D6A1DC}"/>
          </ac:spMkLst>
        </pc:spChg>
        <pc:picChg chg="mod">
          <ac:chgData name="Chieh-Yin Lee" userId="S::ha24847@bristol.ac.uk::9dbb95f8-d02c-4b80-ba72-aa770b7d07b3" providerId="AD" clId="Web-{237D06CA-CCBF-7A16-772E-C37604F6EBAA}" dt="2025-02-27T18:18:32.360" v="0" actId="1076"/>
          <ac:picMkLst>
            <pc:docMk/>
            <pc:sldMk cId="2290343788" sldId="263"/>
            <ac:picMk id="18" creationId="{E9738EE5-1560-9CAE-565A-CD59F3F851C7}"/>
          </ac:picMkLst>
        </pc:picChg>
      </pc:sldChg>
      <pc:sldChg chg="addSp modSp">
        <pc:chgData name="Chieh-Yin Lee" userId="S::ha24847@bristol.ac.uk::9dbb95f8-d02c-4b80-ba72-aa770b7d07b3" providerId="AD" clId="Web-{237D06CA-CCBF-7A16-772E-C37604F6EBAA}" dt="2025-02-27T19:03:38.219" v="43" actId="20577"/>
        <pc:sldMkLst>
          <pc:docMk/>
          <pc:sldMk cId="2444949133" sldId="264"/>
        </pc:sldMkLst>
        <pc:spChg chg="add mod">
          <ac:chgData name="Chieh-Yin Lee" userId="S::ha24847@bristol.ac.uk::9dbb95f8-d02c-4b80-ba72-aa770b7d07b3" providerId="AD" clId="Web-{237D06CA-CCBF-7A16-772E-C37604F6EBAA}" dt="2025-02-27T18:27:29.521" v="12" actId="20577"/>
          <ac:spMkLst>
            <pc:docMk/>
            <pc:sldMk cId="2444949133" sldId="264"/>
            <ac:spMk id="6" creationId="{FD43E0FA-CC7A-C411-41ED-78BDA1ED9ED1}"/>
          </ac:spMkLst>
        </pc:spChg>
        <pc:spChg chg="mod">
          <ac:chgData name="Chieh-Yin Lee" userId="S::ha24847@bristol.ac.uk::9dbb95f8-d02c-4b80-ba72-aa770b7d07b3" providerId="AD" clId="Web-{237D06CA-CCBF-7A16-772E-C37604F6EBAA}" dt="2025-02-27T19:03:38.219" v="43" actId="20577"/>
          <ac:spMkLst>
            <pc:docMk/>
            <pc:sldMk cId="2444949133" sldId="264"/>
            <ac:spMk id="15" creationId="{B186B4B2-70AF-15C2-9B47-DA99731E5D37}"/>
          </ac:spMkLst>
        </pc:spChg>
      </pc:sldChg>
      <pc:sldChg chg="modSp">
        <pc:chgData name="Chieh-Yin Lee" userId="S::ha24847@bristol.ac.uk::9dbb95f8-d02c-4b80-ba72-aa770b7d07b3" providerId="AD" clId="Web-{237D06CA-CCBF-7A16-772E-C37604F6EBAA}" dt="2025-02-27T19:03:22.749" v="39" actId="20577"/>
        <pc:sldMkLst>
          <pc:docMk/>
          <pc:sldMk cId="543908894" sldId="265"/>
        </pc:sldMkLst>
        <pc:spChg chg="mod">
          <ac:chgData name="Chieh-Yin Lee" userId="S::ha24847@bristol.ac.uk::9dbb95f8-d02c-4b80-ba72-aa770b7d07b3" providerId="AD" clId="Web-{237D06CA-CCBF-7A16-772E-C37604F6EBAA}" dt="2025-02-27T19:03:22.749" v="39" actId="20577"/>
          <ac:spMkLst>
            <pc:docMk/>
            <pc:sldMk cId="543908894" sldId="265"/>
            <ac:spMk id="2" creationId="{D5EE93C8-F65B-5736-B225-69EDC213679E}"/>
          </ac:spMkLst>
        </pc:spChg>
      </pc:sldChg>
    </pc:docChg>
  </pc:docChgLst>
  <pc:docChgLst>
    <pc:chgData name="Yexi Li" userId="ec523a3e-266e-4994-ad3e-eec88820db44" providerId="ADAL" clId="{AB12B8DE-15DA-4395-A1A2-D249AB4A96F7}"/>
    <pc:docChg chg="undo redo custSel addSld delSld modSld sldOrd">
      <pc:chgData name="Yexi Li" userId="ec523a3e-266e-4994-ad3e-eec88820db44" providerId="ADAL" clId="{AB12B8DE-15DA-4395-A1A2-D249AB4A96F7}" dt="2025-05-04T14:58:46.559" v="993"/>
      <pc:docMkLst>
        <pc:docMk/>
      </pc:docMkLst>
      <pc:sldChg chg="modSp mod modNotesTx">
        <pc:chgData name="Yexi Li" userId="ec523a3e-266e-4994-ad3e-eec88820db44" providerId="ADAL" clId="{AB12B8DE-15DA-4395-A1A2-D249AB4A96F7}" dt="2025-05-04T14:58:46.559" v="993"/>
        <pc:sldMkLst>
          <pc:docMk/>
          <pc:sldMk cId="1837514662" sldId="260"/>
        </pc:sldMkLst>
        <pc:spChg chg="mod">
          <ac:chgData name="Yexi Li" userId="ec523a3e-266e-4994-ad3e-eec88820db44" providerId="ADAL" clId="{AB12B8DE-15DA-4395-A1A2-D249AB4A96F7}" dt="2025-04-30T19:54:43.368" v="697" actId="20577"/>
          <ac:spMkLst>
            <pc:docMk/>
            <pc:sldMk cId="1837514662" sldId="260"/>
            <ac:spMk id="8" creationId="{5A458102-19B5-1121-102D-876693C8AE16}"/>
          </ac:spMkLst>
        </pc:spChg>
      </pc:sldChg>
      <pc:sldChg chg="modSp mod">
        <pc:chgData name="Yexi Li" userId="ec523a3e-266e-4994-ad3e-eec88820db44" providerId="ADAL" clId="{AB12B8DE-15DA-4395-A1A2-D249AB4A96F7}" dt="2025-05-01T01:10:32.473" v="927" actId="20577"/>
        <pc:sldMkLst>
          <pc:docMk/>
          <pc:sldMk cId="3626070019" sldId="262"/>
        </pc:sldMkLst>
        <pc:spChg chg="mod">
          <ac:chgData name="Yexi Li" userId="ec523a3e-266e-4994-ad3e-eec88820db44" providerId="ADAL" clId="{AB12B8DE-15DA-4395-A1A2-D249AB4A96F7}" dt="2025-05-01T01:10:32.473" v="927" actId="20577"/>
          <ac:spMkLst>
            <pc:docMk/>
            <pc:sldMk cId="3626070019" sldId="262"/>
            <ac:spMk id="4" creationId="{34C91043-9CF9-6FAD-9860-FD21D267A654}"/>
          </ac:spMkLst>
        </pc:spChg>
      </pc:sldChg>
      <pc:sldChg chg="addSp delSp modSp mod setBg addAnim delAnim setClrOvrMap">
        <pc:chgData name="Yexi Li" userId="ec523a3e-266e-4994-ad3e-eec88820db44" providerId="ADAL" clId="{AB12B8DE-15DA-4395-A1A2-D249AB4A96F7}" dt="2025-05-01T00:30:30.076" v="719" actId="1076"/>
        <pc:sldMkLst>
          <pc:docMk/>
          <pc:sldMk cId="675035574" sldId="269"/>
        </pc:sldMkLst>
      </pc:sldChg>
      <pc:sldChg chg="addSp delSp modSp mod">
        <pc:chgData name="Yexi Li" userId="ec523a3e-266e-4994-ad3e-eec88820db44" providerId="ADAL" clId="{AB12B8DE-15DA-4395-A1A2-D249AB4A96F7}" dt="2025-04-30T23:48:21.299" v="718" actId="1076"/>
        <pc:sldMkLst>
          <pc:docMk/>
          <pc:sldMk cId="1123852705" sldId="270"/>
        </pc:sldMkLst>
        <pc:spChg chg="add mod">
          <ac:chgData name="Yexi Li" userId="ec523a3e-266e-4994-ad3e-eec88820db44" providerId="ADAL" clId="{AB12B8DE-15DA-4395-A1A2-D249AB4A96F7}" dt="2025-04-30T16:52:47.823" v="35" actId="20577"/>
          <ac:spMkLst>
            <pc:docMk/>
            <pc:sldMk cId="1123852705" sldId="270"/>
            <ac:spMk id="10" creationId="{2AE977F6-9CA2-CC5C-2532-1B1EBF827BFC}"/>
          </ac:spMkLst>
        </pc:spChg>
        <pc:picChg chg="add mod">
          <ac:chgData name="Yexi Li" userId="ec523a3e-266e-4994-ad3e-eec88820db44" providerId="ADAL" clId="{AB12B8DE-15DA-4395-A1A2-D249AB4A96F7}" dt="2025-04-30T23:48:21.299" v="718" actId="1076"/>
          <ac:picMkLst>
            <pc:docMk/>
            <pc:sldMk cId="1123852705" sldId="270"/>
            <ac:picMk id="13" creationId="{FC4FA643-47C4-65A5-5B60-4515DF52F9BF}"/>
          </ac:picMkLst>
        </pc:picChg>
      </pc:sldChg>
      <pc:sldChg chg="modSp mod">
        <pc:chgData name="Yexi Li" userId="ec523a3e-266e-4994-ad3e-eec88820db44" providerId="ADAL" clId="{AB12B8DE-15DA-4395-A1A2-D249AB4A96F7}" dt="2025-05-04T13:20:23.315" v="932" actId="27636"/>
        <pc:sldMkLst>
          <pc:docMk/>
          <pc:sldMk cId="4217756819" sldId="271"/>
        </pc:sldMkLst>
        <pc:spChg chg="mod">
          <ac:chgData name="Yexi Li" userId="ec523a3e-266e-4994-ad3e-eec88820db44" providerId="ADAL" clId="{AB12B8DE-15DA-4395-A1A2-D249AB4A96F7}" dt="2025-05-04T13:20:23.315" v="932" actId="27636"/>
          <ac:spMkLst>
            <pc:docMk/>
            <pc:sldMk cId="4217756819" sldId="271"/>
            <ac:spMk id="14" creationId="{C9DFB198-7594-E5CA-763E-75409A6DB591}"/>
          </ac:spMkLst>
        </pc:spChg>
      </pc:sldChg>
      <pc:sldChg chg="modSp mod modNotesTx">
        <pc:chgData name="Yexi Li" userId="ec523a3e-266e-4994-ad3e-eec88820db44" providerId="ADAL" clId="{AB12B8DE-15DA-4395-A1A2-D249AB4A96F7}" dt="2025-05-04T14:36:01.931" v="961" actId="20577"/>
        <pc:sldMkLst>
          <pc:docMk/>
          <pc:sldMk cId="764403835" sldId="272"/>
        </pc:sldMkLst>
        <pc:picChg chg="mod">
          <ac:chgData name="Yexi Li" userId="ec523a3e-266e-4994-ad3e-eec88820db44" providerId="ADAL" clId="{AB12B8DE-15DA-4395-A1A2-D249AB4A96F7}" dt="2025-04-30T17:30:07.468" v="161" actId="1076"/>
          <ac:picMkLst>
            <pc:docMk/>
            <pc:sldMk cId="764403835" sldId="272"/>
            <ac:picMk id="9" creationId="{257178FC-6FCB-3846-28D4-BF25205A7120}"/>
          </ac:picMkLst>
        </pc:picChg>
      </pc:sldChg>
      <pc:sldChg chg="addSp delSp mod">
        <pc:chgData name="Yexi Li" userId="ec523a3e-266e-4994-ad3e-eec88820db44" providerId="ADAL" clId="{AB12B8DE-15DA-4395-A1A2-D249AB4A96F7}" dt="2025-04-30T15:28:07.566" v="11" actId="478"/>
        <pc:sldMkLst>
          <pc:docMk/>
          <pc:sldMk cId="3714179392" sldId="273"/>
        </pc:sldMkLst>
      </pc:sldChg>
      <pc:sldChg chg="addSp delSp modSp mod">
        <pc:chgData name="Yexi Li" userId="ec523a3e-266e-4994-ad3e-eec88820db44" providerId="ADAL" clId="{AB12B8DE-15DA-4395-A1A2-D249AB4A96F7}" dt="2025-04-30T23:44:22.154" v="712" actId="20577"/>
        <pc:sldMkLst>
          <pc:docMk/>
          <pc:sldMk cId="3442668391" sldId="274"/>
        </pc:sldMkLst>
        <pc:spChg chg="add mod">
          <ac:chgData name="Yexi Li" userId="ec523a3e-266e-4994-ad3e-eec88820db44" providerId="ADAL" clId="{AB12B8DE-15DA-4395-A1A2-D249AB4A96F7}" dt="2025-04-30T23:44:22.154" v="712" actId="20577"/>
          <ac:spMkLst>
            <pc:docMk/>
            <pc:sldMk cId="3442668391" sldId="274"/>
            <ac:spMk id="20" creationId="{5199DB93-AA40-46F7-AAAE-E9D17A0E67F8}"/>
          </ac:spMkLst>
        </pc:spChg>
        <pc:picChg chg="add mod">
          <ac:chgData name="Yexi Li" userId="ec523a3e-266e-4994-ad3e-eec88820db44" providerId="ADAL" clId="{AB12B8DE-15DA-4395-A1A2-D249AB4A96F7}" dt="2025-04-30T19:56:19.876" v="699" actId="1076"/>
          <ac:picMkLst>
            <pc:docMk/>
            <pc:sldMk cId="3442668391" sldId="274"/>
            <ac:picMk id="26" creationId="{AEA32A2B-203F-C3F8-B776-269FCFA9448D}"/>
          </ac:picMkLst>
        </pc:picChg>
      </pc:sldChg>
      <pc:sldChg chg="addSp delSp modSp add mod">
        <pc:chgData name="Yexi Li" userId="ec523a3e-266e-4994-ad3e-eec88820db44" providerId="ADAL" clId="{AB12B8DE-15DA-4395-A1A2-D249AB4A96F7}" dt="2025-04-30T19:38:44.891" v="664" actId="12"/>
        <pc:sldMkLst>
          <pc:docMk/>
          <pc:sldMk cId="2192845840" sldId="277"/>
        </pc:sldMkLst>
        <pc:spChg chg="add mod">
          <ac:chgData name="Yexi Li" userId="ec523a3e-266e-4994-ad3e-eec88820db44" providerId="ADAL" clId="{AB12B8DE-15DA-4395-A1A2-D249AB4A96F7}" dt="2025-04-30T19:38:44.891" v="664" actId="12"/>
          <ac:spMkLst>
            <pc:docMk/>
            <pc:sldMk cId="2192845840" sldId="277"/>
            <ac:spMk id="29" creationId="{3F9A04A5-54FC-635C-E420-E2A64C937E97}"/>
          </ac:spMkLst>
        </pc:spChg>
        <pc:spChg chg="add mod">
          <ac:chgData name="Yexi Li" userId="ec523a3e-266e-4994-ad3e-eec88820db44" providerId="ADAL" clId="{AB12B8DE-15DA-4395-A1A2-D249AB4A96F7}" dt="2025-04-30T18:32:44.022" v="268" actId="14100"/>
          <ac:spMkLst>
            <pc:docMk/>
            <pc:sldMk cId="2192845840" sldId="277"/>
            <ac:spMk id="39" creationId="{F0A1BECA-9786-711E-FD1C-ECE62BB53C0B}"/>
          </ac:spMkLst>
        </pc:spChg>
        <pc:spChg chg="add mod">
          <ac:chgData name="Yexi Li" userId="ec523a3e-266e-4994-ad3e-eec88820db44" providerId="ADAL" clId="{AB12B8DE-15DA-4395-A1A2-D249AB4A96F7}" dt="2025-04-30T18:33:06.404" v="274" actId="14100"/>
          <ac:spMkLst>
            <pc:docMk/>
            <pc:sldMk cId="2192845840" sldId="277"/>
            <ac:spMk id="40" creationId="{9FABF135-A162-8A60-2A57-F3CE14A116BC}"/>
          </ac:spMkLst>
        </pc:spChg>
        <pc:spChg chg="add mod">
          <ac:chgData name="Yexi Li" userId="ec523a3e-266e-4994-ad3e-eec88820db44" providerId="ADAL" clId="{AB12B8DE-15DA-4395-A1A2-D249AB4A96F7}" dt="2025-04-30T18:33:14.322" v="277" actId="14100"/>
          <ac:spMkLst>
            <pc:docMk/>
            <pc:sldMk cId="2192845840" sldId="277"/>
            <ac:spMk id="41" creationId="{968900C3-D1AF-599C-5B39-85529DA01AB3}"/>
          </ac:spMkLst>
        </pc:spChg>
        <pc:spChg chg="add mod">
          <ac:chgData name="Yexi Li" userId="ec523a3e-266e-4994-ad3e-eec88820db44" providerId="ADAL" clId="{AB12B8DE-15DA-4395-A1A2-D249AB4A96F7}" dt="2025-04-30T18:33:23.709" v="279" actId="1076"/>
          <ac:spMkLst>
            <pc:docMk/>
            <pc:sldMk cId="2192845840" sldId="277"/>
            <ac:spMk id="42" creationId="{11348216-457F-C9CB-7B26-4F0C9346D643}"/>
          </ac:spMkLst>
        </pc:spChg>
        <pc:picChg chg="add mod">
          <ac:chgData name="Yexi Li" userId="ec523a3e-266e-4994-ad3e-eec88820db44" providerId="ADAL" clId="{AB12B8DE-15DA-4395-A1A2-D249AB4A96F7}" dt="2025-04-30T18:32:48.023" v="271" actId="1076"/>
          <ac:picMkLst>
            <pc:docMk/>
            <pc:sldMk cId="2192845840" sldId="277"/>
            <ac:picMk id="31" creationId="{662DD1EE-BB78-C4AB-21E6-FC25D447B67B}"/>
          </ac:picMkLst>
        </pc:picChg>
        <pc:picChg chg="add mod">
          <ac:chgData name="Yexi Li" userId="ec523a3e-266e-4994-ad3e-eec88820db44" providerId="ADAL" clId="{AB12B8DE-15DA-4395-A1A2-D249AB4A96F7}" dt="2025-04-30T18:32:59.206" v="273" actId="14100"/>
          <ac:picMkLst>
            <pc:docMk/>
            <pc:sldMk cId="2192845840" sldId="277"/>
            <ac:picMk id="33" creationId="{6DF32FA4-9B09-2C4F-98D0-EC52B46F1C04}"/>
          </ac:picMkLst>
        </pc:picChg>
        <pc:picChg chg="add del mod">
          <ac:chgData name="Yexi Li" userId="ec523a3e-266e-4994-ad3e-eec88820db44" providerId="ADAL" clId="{AB12B8DE-15DA-4395-A1A2-D249AB4A96F7}" dt="2025-04-30T18:42:40.732" v="281" actId="21"/>
          <ac:picMkLst>
            <pc:docMk/>
            <pc:sldMk cId="2192845840" sldId="277"/>
            <ac:picMk id="35" creationId="{0C7D34CC-F9A0-F7B0-C88A-12895BE34B8D}"/>
          </ac:picMkLst>
        </pc:picChg>
        <pc:picChg chg="add mod">
          <ac:chgData name="Yexi Li" userId="ec523a3e-266e-4994-ad3e-eec88820db44" providerId="ADAL" clId="{AB12B8DE-15DA-4395-A1A2-D249AB4A96F7}" dt="2025-04-30T18:30:38.533" v="247" actId="1076"/>
          <ac:picMkLst>
            <pc:docMk/>
            <pc:sldMk cId="2192845840" sldId="277"/>
            <ac:picMk id="37" creationId="{19FB9BCB-BA89-57CD-E527-11C555893CDC}"/>
          </ac:picMkLst>
        </pc:picChg>
      </pc:sldChg>
      <pc:sldChg chg="ord">
        <pc:chgData name="Yexi Li" userId="ec523a3e-266e-4994-ad3e-eec88820db44" providerId="ADAL" clId="{AB12B8DE-15DA-4395-A1A2-D249AB4A96F7}" dt="2025-04-30T19:22:30.157" v="491"/>
        <pc:sldMkLst>
          <pc:docMk/>
          <pc:sldMk cId="4263506946" sldId="278"/>
        </pc:sldMkLst>
      </pc:sldChg>
      <pc:sldChg chg="addSp modSp mod">
        <pc:chgData name="Yexi Li" userId="ec523a3e-266e-4994-ad3e-eec88820db44" providerId="ADAL" clId="{AB12B8DE-15DA-4395-A1A2-D249AB4A96F7}" dt="2025-05-01T01:27:13.116" v="928" actId="12385"/>
        <pc:sldMkLst>
          <pc:docMk/>
          <pc:sldMk cId="3940744184" sldId="279"/>
        </pc:sldMkLst>
        <pc:spChg chg="mod">
          <ac:chgData name="Yexi Li" userId="ec523a3e-266e-4994-ad3e-eec88820db44" providerId="ADAL" clId="{AB12B8DE-15DA-4395-A1A2-D249AB4A96F7}" dt="2025-05-01T00:57:52.240" v="920" actId="1076"/>
          <ac:spMkLst>
            <pc:docMk/>
            <pc:sldMk cId="3940744184" sldId="279"/>
            <ac:spMk id="7" creationId="{4B18E210-6F4E-A688-4552-6479E36C3814}"/>
          </ac:spMkLst>
        </pc:spChg>
        <pc:graphicFrameChg chg="mod modGraphic">
          <ac:chgData name="Yexi Li" userId="ec523a3e-266e-4994-ad3e-eec88820db44" providerId="ADAL" clId="{AB12B8DE-15DA-4395-A1A2-D249AB4A96F7}" dt="2025-05-01T01:27:13.116" v="928" actId="12385"/>
          <ac:graphicFrameMkLst>
            <pc:docMk/>
            <pc:sldMk cId="3940744184" sldId="279"/>
            <ac:graphicFrameMk id="5" creationId="{CA298190-3A41-C39F-0EC2-76AB334DCA62}"/>
          </ac:graphicFrameMkLst>
        </pc:graphicFrameChg>
      </pc:sldChg>
      <pc:sldChg chg="addSp delSp modSp add del mod">
        <pc:chgData name="Yexi Li" userId="ec523a3e-266e-4994-ad3e-eec88820db44" providerId="ADAL" clId="{AB12B8DE-15DA-4395-A1A2-D249AB4A96F7}" dt="2025-04-30T19:03:51.854" v="366" actId="47"/>
        <pc:sldMkLst>
          <pc:docMk/>
          <pc:sldMk cId="593099621" sldId="280"/>
        </pc:sldMkLst>
      </pc:sldChg>
      <pc:sldChg chg="modSp mod">
        <pc:chgData name="Yexi Li" userId="ec523a3e-266e-4994-ad3e-eec88820db44" providerId="ADAL" clId="{AB12B8DE-15DA-4395-A1A2-D249AB4A96F7}" dt="2025-05-01T01:35:41.594" v="930" actId="14100"/>
        <pc:sldMkLst>
          <pc:docMk/>
          <pc:sldMk cId="2160549319" sldId="280"/>
        </pc:sldMkLst>
        <pc:graphicFrameChg chg="mod modGraphic">
          <ac:chgData name="Yexi Li" userId="ec523a3e-266e-4994-ad3e-eec88820db44" providerId="ADAL" clId="{AB12B8DE-15DA-4395-A1A2-D249AB4A96F7}" dt="2025-05-01T01:35:41.594" v="930" actId="14100"/>
          <ac:graphicFrameMkLst>
            <pc:docMk/>
            <pc:sldMk cId="2160549319" sldId="280"/>
            <ac:graphicFrameMk id="22" creationId="{3FE36D54-0408-A762-70B9-167F202959A8}"/>
          </ac:graphicFrameMkLst>
        </pc:graphicFrameChg>
        <pc:picChg chg="mod">
          <ac:chgData name="Yexi Li" userId="ec523a3e-266e-4994-ad3e-eec88820db44" providerId="ADAL" clId="{AB12B8DE-15DA-4395-A1A2-D249AB4A96F7}" dt="2025-05-01T01:33:29.141" v="929" actId="14100"/>
          <ac:picMkLst>
            <pc:docMk/>
            <pc:sldMk cId="2160549319" sldId="280"/>
            <ac:picMk id="14" creationId="{8A812641-4BB1-B0CE-BA3C-4248E92BB5B6}"/>
          </ac:picMkLst>
        </pc:picChg>
      </pc:sldChg>
      <pc:sldChg chg="del">
        <pc:chgData name="Yexi Li" userId="ec523a3e-266e-4994-ad3e-eec88820db44" providerId="ADAL" clId="{AB12B8DE-15DA-4395-A1A2-D249AB4A96F7}" dt="2025-05-01T00:48:25.977" v="812" actId="2696"/>
        <pc:sldMkLst>
          <pc:docMk/>
          <pc:sldMk cId="3361850685" sldId="280"/>
        </pc:sldMkLst>
      </pc:sldChg>
    </pc:docChg>
  </pc:docChgLst>
  <pc:docChgLst>
    <pc:chgData name="Chieh-Yin Lee" userId="S::ha24847@bristol.ac.uk::9dbb95f8-d02c-4b80-ba72-aa770b7d07b3" providerId="AD" clId="Web-{588207C2-EF7B-D28F-386B-D286BBD72EE2}"/>
    <pc:docChg chg="modSld">
      <pc:chgData name="Chieh-Yin Lee" userId="S::ha24847@bristol.ac.uk::9dbb95f8-d02c-4b80-ba72-aa770b7d07b3" providerId="AD" clId="Web-{588207C2-EF7B-D28F-386B-D286BBD72EE2}" dt="2025-05-04T21:51:22.179" v="94"/>
      <pc:docMkLst>
        <pc:docMk/>
      </pc:docMkLst>
      <pc:sldChg chg="modNotes">
        <pc:chgData name="Chieh-Yin Lee" userId="S::ha24847@bristol.ac.uk::9dbb95f8-d02c-4b80-ba72-aa770b7d07b3" providerId="AD" clId="Web-{588207C2-EF7B-D28F-386B-D286BBD72EE2}" dt="2025-05-04T21:03:45.182" v="45"/>
        <pc:sldMkLst>
          <pc:docMk/>
          <pc:sldMk cId="1273830115" sldId="256"/>
        </pc:sldMkLst>
      </pc:sldChg>
      <pc:sldChg chg="modNotes">
        <pc:chgData name="Chieh-Yin Lee" userId="S::ha24847@bristol.ac.uk::9dbb95f8-d02c-4b80-ba72-aa770b7d07b3" providerId="AD" clId="Web-{588207C2-EF7B-D28F-386B-D286BBD72EE2}" dt="2025-05-04T21:51:22.179" v="94"/>
        <pc:sldMkLst>
          <pc:docMk/>
          <pc:sldMk cId="3626070019" sldId="262"/>
        </pc:sldMkLst>
      </pc:sldChg>
      <pc:sldChg chg="modNotes">
        <pc:chgData name="Chieh-Yin Lee" userId="S::ha24847@bristol.ac.uk::9dbb95f8-d02c-4b80-ba72-aa770b7d07b3" providerId="AD" clId="Web-{588207C2-EF7B-D28F-386B-D286BBD72EE2}" dt="2025-05-04T21:14:53.208" v="62"/>
        <pc:sldMkLst>
          <pc:docMk/>
          <pc:sldMk cId="543908894" sldId="265"/>
        </pc:sldMkLst>
      </pc:sldChg>
    </pc:docChg>
  </pc:docChgLst>
  <pc:docChgLst>
    <pc:chgData name="Yexi Li" userId="S::mq24228@bristol.ac.uk::ec523a3e-266e-4994-ad3e-eec88820db44" providerId="AD" clId="Web-{7A579031-686A-2974-137D-89D5A2B276A4}"/>
    <pc:docChg chg="sldOrd">
      <pc:chgData name="Yexi Li" userId="S::mq24228@bristol.ac.uk::ec523a3e-266e-4994-ad3e-eec88820db44" providerId="AD" clId="Web-{7A579031-686A-2974-137D-89D5A2B276A4}" dt="2025-05-04T13:57:27.356" v="1"/>
      <pc:docMkLst>
        <pc:docMk/>
      </pc:docMkLst>
      <pc:sldChg chg="ord">
        <pc:chgData name="Yexi Li" userId="S::mq24228@bristol.ac.uk::ec523a3e-266e-4994-ad3e-eec88820db44" providerId="AD" clId="Web-{7A579031-686A-2974-137D-89D5A2B276A4}" dt="2025-05-04T13:57:27.356" v="1"/>
        <pc:sldMkLst>
          <pc:docMk/>
          <pc:sldMk cId="4263506946" sldId="278"/>
        </pc:sldMkLst>
      </pc:sldChg>
    </pc:docChg>
  </pc:docChgLst>
  <pc:docChgLst>
    <pc:chgData name="Yexi Li" userId="ec523a3e-266e-4994-ad3e-eec88820db44" providerId="ADAL" clId="{97C48C06-CB4C-49FB-9AB1-96853BD280E8}"/>
    <pc:docChg chg="undo custSel addSld delSld modSld">
      <pc:chgData name="Yexi Li" userId="ec523a3e-266e-4994-ad3e-eec88820db44" providerId="ADAL" clId="{97C48C06-CB4C-49FB-9AB1-96853BD280E8}" dt="2025-02-27T19:25:29.403" v="325" actId="113"/>
      <pc:docMkLst>
        <pc:docMk/>
      </pc:docMkLst>
      <pc:sldChg chg="addSp delSp modSp mod">
        <pc:chgData name="Yexi Li" userId="ec523a3e-266e-4994-ad3e-eec88820db44" providerId="ADAL" clId="{97C48C06-CB4C-49FB-9AB1-96853BD280E8}" dt="2025-02-27T18:40:45.030" v="263"/>
        <pc:sldMkLst>
          <pc:docMk/>
          <pc:sldMk cId="2240130590" sldId="259"/>
        </pc:sldMkLst>
        <pc:spChg chg="mod">
          <ac:chgData name="Yexi Li" userId="ec523a3e-266e-4994-ad3e-eec88820db44" providerId="ADAL" clId="{97C48C06-CB4C-49FB-9AB1-96853BD280E8}" dt="2025-02-27T17:36:55.814" v="37" actId="1076"/>
          <ac:spMkLst>
            <pc:docMk/>
            <pc:sldMk cId="2240130590" sldId="259"/>
            <ac:spMk id="2" creationId="{D8B3E90C-5A79-D236-21A6-899A67DCFB2E}"/>
          </ac:spMkLst>
        </pc:spChg>
        <pc:spChg chg="del mod">
          <ac:chgData name="Yexi Li" userId="ec523a3e-266e-4994-ad3e-eec88820db44" providerId="ADAL" clId="{97C48C06-CB4C-49FB-9AB1-96853BD280E8}" dt="2025-02-27T17:59:04.221" v="87" actId="21"/>
          <ac:spMkLst>
            <pc:docMk/>
            <pc:sldMk cId="2240130590" sldId="259"/>
            <ac:spMk id="3" creationId="{4F5A5E4B-3485-0886-E4BC-8365D84BC7EC}"/>
          </ac:spMkLst>
        </pc:spChg>
        <pc:spChg chg="del">
          <ac:chgData name="Yexi Li" userId="ec523a3e-266e-4994-ad3e-eec88820db44" providerId="ADAL" clId="{97C48C06-CB4C-49FB-9AB1-96853BD280E8}" dt="2025-02-27T17:59:09.034" v="88" actId="21"/>
          <ac:spMkLst>
            <pc:docMk/>
            <pc:sldMk cId="2240130590" sldId="259"/>
            <ac:spMk id="4" creationId="{030DA15A-C0EF-514A-9AAD-60921561F5D8}"/>
          </ac:spMkLst>
        </pc:spChg>
        <pc:spChg chg="add mod">
          <ac:chgData name="Yexi Li" userId="ec523a3e-266e-4994-ad3e-eec88820db44" providerId="ADAL" clId="{97C48C06-CB4C-49FB-9AB1-96853BD280E8}" dt="2025-02-27T18:09:20.400" v="176" actId="14100"/>
          <ac:spMkLst>
            <pc:docMk/>
            <pc:sldMk cId="2240130590" sldId="259"/>
            <ac:spMk id="16" creationId="{9BC99FBD-EF2A-AD48-CE6C-A85F6EE4EA4C}"/>
          </ac:spMkLst>
        </pc:spChg>
        <pc:spChg chg="add mod">
          <ac:chgData name="Yexi Li" userId="ec523a3e-266e-4994-ad3e-eec88820db44" providerId="ADAL" clId="{97C48C06-CB4C-49FB-9AB1-96853BD280E8}" dt="2025-02-27T18:40:45.030" v="263"/>
          <ac:spMkLst>
            <pc:docMk/>
            <pc:sldMk cId="2240130590" sldId="259"/>
            <ac:spMk id="17" creationId="{C7ED7DBD-081D-0627-BB46-70F6F47D3EC7}"/>
          </ac:spMkLst>
        </pc:spChg>
        <pc:picChg chg="add del mod">
          <ac:chgData name="Yexi Li" userId="ec523a3e-266e-4994-ad3e-eec88820db44" providerId="ADAL" clId="{97C48C06-CB4C-49FB-9AB1-96853BD280E8}" dt="2025-02-27T17:33:12.659" v="8" actId="478"/>
          <ac:picMkLst>
            <pc:docMk/>
            <pc:sldMk cId="2240130590" sldId="259"/>
            <ac:picMk id="6" creationId="{176EDF13-691B-5E4D-8458-B78A96E1C2CE}"/>
          </ac:picMkLst>
        </pc:picChg>
        <pc:picChg chg="add del mod">
          <ac:chgData name="Yexi Li" userId="ec523a3e-266e-4994-ad3e-eec88820db44" providerId="ADAL" clId="{97C48C06-CB4C-49FB-9AB1-96853BD280E8}" dt="2025-02-27T17:58:51.393" v="83" actId="478"/>
          <ac:picMkLst>
            <pc:docMk/>
            <pc:sldMk cId="2240130590" sldId="259"/>
            <ac:picMk id="8" creationId="{F7FA4B1C-C220-E547-E6AE-8FC03AF3CC16}"/>
          </ac:picMkLst>
        </pc:picChg>
        <pc:picChg chg="add mod">
          <ac:chgData name="Yexi Li" userId="ec523a3e-266e-4994-ad3e-eec88820db44" providerId="ADAL" clId="{97C48C06-CB4C-49FB-9AB1-96853BD280E8}" dt="2025-02-27T18:39:12.472" v="255" actId="1076"/>
          <ac:picMkLst>
            <pc:docMk/>
            <pc:sldMk cId="2240130590" sldId="259"/>
            <ac:picMk id="10" creationId="{E9FB9DB7-5122-6539-6B2A-349DA5C9F169}"/>
          </ac:picMkLst>
        </pc:picChg>
        <pc:picChg chg="add del">
          <ac:chgData name="Yexi Li" userId="ec523a3e-266e-4994-ad3e-eec88820db44" providerId="ADAL" clId="{97C48C06-CB4C-49FB-9AB1-96853BD280E8}" dt="2025-02-27T17:36:03.119" v="23" actId="22"/>
          <ac:picMkLst>
            <pc:docMk/>
            <pc:sldMk cId="2240130590" sldId="259"/>
            <ac:picMk id="12" creationId="{F6A80621-EEC7-307C-01A8-134E4A3CDF5D}"/>
          </ac:picMkLst>
        </pc:picChg>
        <pc:picChg chg="add del mod">
          <ac:chgData name="Yexi Li" userId="ec523a3e-266e-4994-ad3e-eec88820db44" providerId="ADAL" clId="{97C48C06-CB4C-49FB-9AB1-96853BD280E8}" dt="2025-02-27T17:54:07.537" v="66" actId="478"/>
          <ac:picMkLst>
            <pc:docMk/>
            <pc:sldMk cId="2240130590" sldId="259"/>
            <ac:picMk id="13" creationId="{5A2C9739-3CE3-B8B2-80A5-0B723D707E0F}"/>
          </ac:picMkLst>
        </pc:picChg>
        <pc:picChg chg="add del mod">
          <ac:chgData name="Yexi Li" userId="ec523a3e-266e-4994-ad3e-eec88820db44" providerId="ADAL" clId="{97C48C06-CB4C-49FB-9AB1-96853BD280E8}" dt="2025-02-27T18:35:10.961" v="239" actId="478"/>
          <ac:picMkLst>
            <pc:docMk/>
            <pc:sldMk cId="2240130590" sldId="259"/>
            <ac:picMk id="15" creationId="{88B5B676-44BD-9D8F-30C4-69039DB7432A}"/>
          </ac:picMkLst>
        </pc:picChg>
        <pc:picChg chg="add del mod">
          <ac:chgData name="Yexi Li" userId="ec523a3e-266e-4994-ad3e-eec88820db44" providerId="ADAL" clId="{97C48C06-CB4C-49FB-9AB1-96853BD280E8}" dt="2025-02-27T18:39:00.698" v="251" actId="478"/>
          <ac:picMkLst>
            <pc:docMk/>
            <pc:sldMk cId="2240130590" sldId="259"/>
            <ac:picMk id="19" creationId="{CE6A8F82-7929-7E4D-5D60-5AB7C4D2F80E}"/>
          </ac:picMkLst>
        </pc:picChg>
        <pc:picChg chg="add del">
          <ac:chgData name="Yexi Li" userId="ec523a3e-266e-4994-ad3e-eec88820db44" providerId="ADAL" clId="{97C48C06-CB4C-49FB-9AB1-96853BD280E8}" dt="2025-02-27T18:38:58.205" v="249" actId="478"/>
          <ac:picMkLst>
            <pc:docMk/>
            <pc:sldMk cId="2240130590" sldId="259"/>
            <ac:picMk id="21" creationId="{EE53E576-202A-76E9-B85C-8EBB90F08E61}"/>
          </ac:picMkLst>
        </pc:picChg>
        <pc:picChg chg="add mod">
          <ac:chgData name="Yexi Li" userId="ec523a3e-266e-4994-ad3e-eec88820db44" providerId="ADAL" clId="{97C48C06-CB4C-49FB-9AB1-96853BD280E8}" dt="2025-02-27T18:39:33.252" v="260" actId="14100"/>
          <ac:picMkLst>
            <pc:docMk/>
            <pc:sldMk cId="2240130590" sldId="259"/>
            <ac:picMk id="23" creationId="{FD0B6115-4F59-7CB4-E6DB-6A90F56BBCE7}"/>
          </ac:picMkLst>
        </pc:picChg>
        <pc:picChg chg="del">
          <ac:chgData name="Yexi Li" userId="ec523a3e-266e-4994-ad3e-eec88820db44" providerId="ADAL" clId="{97C48C06-CB4C-49FB-9AB1-96853BD280E8}" dt="2025-02-27T17:34:58.117" v="13" actId="478"/>
          <ac:picMkLst>
            <pc:docMk/>
            <pc:sldMk cId="2240130590" sldId="259"/>
            <ac:picMk id="1026" creationId="{58442C24-DD4C-005B-2022-07EE22E28F0D}"/>
          </ac:picMkLst>
        </pc:picChg>
      </pc:sldChg>
      <pc:sldChg chg="addSp delSp modSp mod">
        <pc:chgData name="Yexi Li" userId="ec523a3e-266e-4994-ad3e-eec88820db44" providerId="ADAL" clId="{97C48C06-CB4C-49FB-9AB1-96853BD280E8}" dt="2025-02-27T19:25:29.403" v="325" actId="113"/>
        <pc:sldMkLst>
          <pc:docMk/>
          <pc:sldMk cId="1837514662" sldId="260"/>
        </pc:sldMkLst>
        <pc:spChg chg="mod">
          <ac:chgData name="Yexi Li" userId="ec523a3e-266e-4994-ad3e-eec88820db44" providerId="ADAL" clId="{97C48C06-CB4C-49FB-9AB1-96853BD280E8}" dt="2025-02-27T19:24:37.026" v="317" actId="1076"/>
          <ac:spMkLst>
            <pc:docMk/>
            <pc:sldMk cId="1837514662" sldId="260"/>
            <ac:spMk id="2" creationId="{1C832BD8-CC2D-5781-B166-F8099F368D81}"/>
          </ac:spMkLst>
        </pc:spChg>
        <pc:spChg chg="add del mod">
          <ac:chgData name="Yexi Li" userId="ec523a3e-266e-4994-ad3e-eec88820db44" providerId="ADAL" clId="{97C48C06-CB4C-49FB-9AB1-96853BD280E8}" dt="2025-02-27T19:25:29.403" v="325" actId="113"/>
          <ac:spMkLst>
            <pc:docMk/>
            <pc:sldMk cId="1837514662" sldId="260"/>
            <ac:spMk id="3" creationId="{5227CBEB-3866-49FE-1B81-793AC146434F}"/>
          </ac:spMkLst>
        </pc:spChg>
        <pc:spChg chg="add mod">
          <ac:chgData name="Yexi Li" userId="ec523a3e-266e-4994-ad3e-eec88820db44" providerId="ADAL" clId="{97C48C06-CB4C-49FB-9AB1-96853BD280E8}" dt="2025-02-27T18:20:03.476" v="181"/>
          <ac:spMkLst>
            <pc:docMk/>
            <pc:sldMk cId="1837514662" sldId="260"/>
            <ac:spMk id="4" creationId="{98E44347-4090-C06F-1C57-B480593F2213}"/>
          </ac:spMkLst>
        </pc:spChg>
        <pc:spChg chg="add del mod">
          <ac:chgData name="Yexi Li" userId="ec523a3e-266e-4994-ad3e-eec88820db44" providerId="ADAL" clId="{97C48C06-CB4C-49FB-9AB1-96853BD280E8}" dt="2025-02-27T18:26:10.465" v="211" actId="21"/>
          <ac:spMkLst>
            <pc:docMk/>
            <pc:sldMk cId="1837514662" sldId="260"/>
            <ac:spMk id="5" creationId="{26286D57-71BE-3932-33A9-4E22F4291B06}"/>
          </ac:spMkLst>
        </pc:spChg>
        <pc:spChg chg="add mod">
          <ac:chgData name="Yexi Li" userId="ec523a3e-266e-4994-ad3e-eec88820db44" providerId="ADAL" clId="{97C48C06-CB4C-49FB-9AB1-96853BD280E8}" dt="2025-02-27T18:26:05.011" v="209"/>
          <ac:spMkLst>
            <pc:docMk/>
            <pc:sldMk cId="1837514662" sldId="260"/>
            <ac:spMk id="6" creationId="{4D159D30-D9DA-8973-652A-84D39E3FB334}"/>
          </ac:spMkLst>
        </pc:spChg>
        <pc:spChg chg="add mod">
          <ac:chgData name="Yexi Li" userId="ec523a3e-266e-4994-ad3e-eec88820db44" providerId="ADAL" clId="{97C48C06-CB4C-49FB-9AB1-96853BD280E8}" dt="2025-02-27T18:27:45.246" v="231" actId="1076"/>
          <ac:spMkLst>
            <pc:docMk/>
            <pc:sldMk cId="1837514662" sldId="260"/>
            <ac:spMk id="7" creationId="{190FA9D1-FE1E-0576-51B4-68AB7E43C6EF}"/>
          </ac:spMkLst>
        </pc:spChg>
        <pc:spChg chg="add mod">
          <ac:chgData name="Yexi Li" userId="ec523a3e-266e-4994-ad3e-eec88820db44" providerId="ADAL" clId="{97C48C06-CB4C-49FB-9AB1-96853BD280E8}" dt="2025-02-27T19:19:53.651" v="306" actId="113"/>
          <ac:spMkLst>
            <pc:docMk/>
            <pc:sldMk cId="1837514662" sldId="260"/>
            <ac:spMk id="8" creationId="{5A458102-19B5-1121-102D-876693C8AE16}"/>
          </ac:spMkLst>
        </pc:spChg>
        <pc:spChg chg="add">
          <ac:chgData name="Yexi Li" userId="ec523a3e-266e-4994-ad3e-eec88820db44" providerId="ADAL" clId="{97C48C06-CB4C-49FB-9AB1-96853BD280E8}" dt="2025-02-27T19:19:33.543" v="299"/>
          <ac:spMkLst>
            <pc:docMk/>
            <pc:sldMk cId="1837514662" sldId="260"/>
            <ac:spMk id="9" creationId="{4BC0FB86-F770-B58D-3FEC-D0DD6C35B78A}"/>
          </ac:spMkLst>
        </pc:spChg>
        <pc:spChg chg="add">
          <ac:chgData name="Yexi Li" userId="ec523a3e-266e-4994-ad3e-eec88820db44" providerId="ADAL" clId="{97C48C06-CB4C-49FB-9AB1-96853BD280E8}" dt="2025-02-27T19:24:19.340" v="310"/>
          <ac:spMkLst>
            <pc:docMk/>
            <pc:sldMk cId="1837514662" sldId="260"/>
            <ac:spMk id="10" creationId="{FB857282-43EC-6AC3-34BA-D8130C52AD25}"/>
          </ac:spMkLst>
        </pc:spChg>
      </pc:sldChg>
      <pc:sldChg chg="addSp delSp modSp del mod">
        <pc:chgData name="Yexi Li" userId="ec523a3e-266e-4994-ad3e-eec88820db44" providerId="ADAL" clId="{97C48C06-CB4C-49FB-9AB1-96853BD280E8}" dt="2025-02-27T18:28:01.554" v="234" actId="2696"/>
        <pc:sldMkLst>
          <pc:docMk/>
          <pc:sldMk cId="2589084711" sldId="261"/>
        </pc:sldMkLst>
        <pc:spChg chg="add del mod">
          <ac:chgData name="Yexi Li" userId="ec523a3e-266e-4994-ad3e-eec88820db44" providerId="ADAL" clId="{97C48C06-CB4C-49FB-9AB1-96853BD280E8}" dt="2025-02-27T18:27:09.166" v="219" actId="21"/>
          <ac:spMkLst>
            <pc:docMk/>
            <pc:sldMk cId="2589084711" sldId="261"/>
            <ac:spMk id="2" creationId="{D7078584-A562-B0D8-128D-9E89044D38B6}"/>
          </ac:spMkLst>
        </pc:spChg>
        <pc:spChg chg="mod">
          <ac:chgData name="Yexi Li" userId="ec523a3e-266e-4994-ad3e-eec88820db44" providerId="ADAL" clId="{97C48C06-CB4C-49FB-9AB1-96853BD280E8}" dt="2025-02-27T18:25:48.382" v="205" actId="113"/>
          <ac:spMkLst>
            <pc:docMk/>
            <pc:sldMk cId="2589084711" sldId="261"/>
            <ac:spMk id="3" creationId="{E572A0DB-2D31-9EA3-4D01-DCC474C490AE}"/>
          </ac:spMkLst>
        </pc:spChg>
        <pc:spChg chg="add del mod">
          <ac:chgData name="Yexi Li" userId="ec523a3e-266e-4994-ad3e-eec88820db44" providerId="ADAL" clId="{97C48C06-CB4C-49FB-9AB1-96853BD280E8}" dt="2025-02-27T18:27:09.166" v="219" actId="21"/>
          <ac:spMkLst>
            <pc:docMk/>
            <pc:sldMk cId="2589084711" sldId="261"/>
            <ac:spMk id="5" creationId="{A6439D9B-0CFD-B299-285A-747E864A99B2}"/>
          </ac:spMkLst>
        </pc:spChg>
      </pc:sldChg>
      <pc:sldChg chg="addSp delSp modSp add mod">
        <pc:chgData name="Yexi Li" userId="ec523a3e-266e-4994-ad3e-eec88820db44" providerId="ADAL" clId="{97C48C06-CB4C-49FB-9AB1-96853BD280E8}" dt="2025-02-27T19:02:20.250" v="298" actId="14100"/>
        <pc:sldMkLst>
          <pc:docMk/>
          <pc:sldMk cId="3626070019" sldId="262"/>
        </pc:sldMkLst>
        <pc:spChg chg="mod">
          <ac:chgData name="Yexi Li" userId="ec523a3e-266e-4994-ad3e-eec88820db44" providerId="ADAL" clId="{97C48C06-CB4C-49FB-9AB1-96853BD280E8}" dt="2025-02-27T17:36:17.438" v="25" actId="20577"/>
          <ac:spMkLst>
            <pc:docMk/>
            <pc:sldMk cId="3626070019" sldId="262"/>
            <ac:spMk id="2" creationId="{044F62EE-B47C-19B3-F64B-881D36ADFB78}"/>
          </ac:spMkLst>
        </pc:spChg>
        <pc:spChg chg="del">
          <ac:chgData name="Yexi Li" userId="ec523a3e-266e-4994-ad3e-eec88820db44" providerId="ADAL" clId="{97C48C06-CB4C-49FB-9AB1-96853BD280E8}" dt="2025-02-27T18:01:30.065" v="105" actId="21"/>
          <ac:spMkLst>
            <pc:docMk/>
            <pc:sldMk cId="3626070019" sldId="262"/>
            <ac:spMk id="3" creationId="{59A91DD6-9725-C458-EF94-62DDD48C5D6A}"/>
          </ac:spMkLst>
        </pc:spChg>
        <pc:spChg chg="del">
          <ac:chgData name="Yexi Li" userId="ec523a3e-266e-4994-ad3e-eec88820db44" providerId="ADAL" clId="{97C48C06-CB4C-49FB-9AB1-96853BD280E8}" dt="2025-02-27T18:01:32.370" v="106" actId="21"/>
          <ac:spMkLst>
            <pc:docMk/>
            <pc:sldMk cId="3626070019" sldId="262"/>
            <ac:spMk id="4" creationId="{85AEBA43-0DB0-DADD-CEDA-048B3915CE9D}"/>
          </ac:spMkLst>
        </pc:spChg>
        <pc:spChg chg="mod">
          <ac:chgData name="Yexi Li" userId="ec523a3e-266e-4994-ad3e-eec88820db44" providerId="ADAL" clId="{97C48C06-CB4C-49FB-9AB1-96853BD280E8}" dt="2025-02-27T19:00:13.701" v="286" actId="20577"/>
          <ac:spMkLst>
            <pc:docMk/>
            <pc:sldMk cId="3626070019" sldId="262"/>
            <ac:spMk id="8" creationId="{29A5915F-FCD6-F1AA-105E-8A9F31C63008}"/>
          </ac:spMkLst>
        </pc:spChg>
        <pc:spChg chg="add mod">
          <ac:chgData name="Yexi Li" userId="ec523a3e-266e-4994-ad3e-eec88820db44" providerId="ADAL" clId="{97C48C06-CB4C-49FB-9AB1-96853BD280E8}" dt="2025-02-27T19:02:05.907" v="296" actId="123"/>
          <ac:spMkLst>
            <pc:docMk/>
            <pc:sldMk cId="3626070019" sldId="262"/>
            <ac:spMk id="17" creationId="{3F9A04A5-54FC-635C-E420-E2A64C937E97}"/>
          </ac:spMkLst>
        </pc:spChg>
        <pc:spChg chg="add">
          <ac:chgData name="Yexi Li" userId="ec523a3e-266e-4994-ad3e-eec88820db44" providerId="ADAL" clId="{97C48C06-CB4C-49FB-9AB1-96853BD280E8}" dt="2025-02-27T18:05:17.952" v="155"/>
          <ac:spMkLst>
            <pc:docMk/>
            <pc:sldMk cId="3626070019" sldId="262"/>
            <ac:spMk id="18" creationId="{762A768A-E520-4D2D-456C-0CBDB72B689D}"/>
          </ac:spMkLst>
        </pc:spChg>
        <pc:spChg chg="add">
          <ac:chgData name="Yexi Li" userId="ec523a3e-266e-4994-ad3e-eec88820db44" providerId="ADAL" clId="{97C48C06-CB4C-49FB-9AB1-96853BD280E8}" dt="2025-02-27T18:05:20.387" v="156"/>
          <ac:spMkLst>
            <pc:docMk/>
            <pc:sldMk cId="3626070019" sldId="262"/>
            <ac:spMk id="19" creationId="{EEC0DE94-824F-618F-8DED-37A5F87B06E4}"/>
          </ac:spMkLst>
        </pc:spChg>
        <pc:picChg chg="add del mod">
          <ac:chgData name="Yexi Li" userId="ec523a3e-266e-4994-ad3e-eec88820db44" providerId="ADAL" clId="{97C48C06-CB4C-49FB-9AB1-96853BD280E8}" dt="2025-02-27T18:01:11.934" v="102" actId="478"/>
          <ac:picMkLst>
            <pc:docMk/>
            <pc:sldMk cId="3626070019" sldId="262"/>
            <ac:picMk id="6" creationId="{6B7E8405-D082-F0B4-09E4-DD314031DE1B}"/>
          </ac:picMkLst>
        </pc:picChg>
        <pc:picChg chg="del">
          <ac:chgData name="Yexi Li" userId="ec523a3e-266e-4994-ad3e-eec88820db44" providerId="ADAL" clId="{97C48C06-CB4C-49FB-9AB1-96853BD280E8}" dt="2025-02-27T17:36:19.279" v="26" actId="478"/>
          <ac:picMkLst>
            <pc:docMk/>
            <pc:sldMk cId="3626070019" sldId="262"/>
            <ac:picMk id="8" creationId="{BE7B87FE-CBBE-77DD-9E2E-73E1D4B9B739}"/>
          </ac:picMkLst>
        </pc:picChg>
        <pc:picChg chg="add mod">
          <ac:chgData name="Yexi Li" userId="ec523a3e-266e-4994-ad3e-eec88820db44" providerId="ADAL" clId="{97C48C06-CB4C-49FB-9AB1-96853BD280E8}" dt="2025-02-27T18:59:03.713" v="282" actId="1076"/>
          <ac:picMkLst>
            <pc:docMk/>
            <pc:sldMk cId="3626070019" sldId="262"/>
            <ac:picMk id="9" creationId="{F2439D00-1587-D149-6B63-FBB16F4CB583}"/>
          </ac:picMkLst>
        </pc:picChg>
        <pc:picChg chg="del">
          <ac:chgData name="Yexi Li" userId="ec523a3e-266e-4994-ad3e-eec88820db44" providerId="ADAL" clId="{97C48C06-CB4C-49FB-9AB1-96853BD280E8}" dt="2025-02-27T17:36:20.716" v="27" actId="478"/>
          <ac:picMkLst>
            <pc:docMk/>
            <pc:sldMk cId="3626070019" sldId="262"/>
            <ac:picMk id="10" creationId="{FB551DAB-1D59-1272-5072-7A3CD60F8CD8}"/>
          </ac:picMkLst>
        </pc:picChg>
        <pc:picChg chg="add mod">
          <ac:chgData name="Yexi Li" userId="ec523a3e-266e-4994-ad3e-eec88820db44" providerId="ADAL" clId="{97C48C06-CB4C-49FB-9AB1-96853BD280E8}" dt="2025-02-27T19:01:01.426" v="291" actId="14100"/>
          <ac:picMkLst>
            <pc:docMk/>
            <pc:sldMk cId="3626070019" sldId="262"/>
            <ac:picMk id="12" creationId="{43CB846B-2C33-ED60-EA37-54E6A6BBE081}"/>
          </ac:picMkLst>
        </pc:picChg>
        <pc:picChg chg="add mod">
          <ac:chgData name="Yexi Li" userId="ec523a3e-266e-4994-ad3e-eec88820db44" providerId="ADAL" clId="{97C48C06-CB4C-49FB-9AB1-96853BD280E8}" dt="2025-02-27T18:58:26.381" v="271" actId="14100"/>
          <ac:picMkLst>
            <pc:docMk/>
            <pc:sldMk cId="3626070019" sldId="262"/>
            <ac:picMk id="14" creationId="{6FCE783D-43DF-8CED-ACC7-54682FE805D5}"/>
          </ac:picMkLst>
        </pc:picChg>
        <pc:picChg chg="add mod">
          <ac:chgData name="Yexi Li" userId="ec523a3e-266e-4994-ad3e-eec88820db44" providerId="ADAL" clId="{97C48C06-CB4C-49FB-9AB1-96853BD280E8}" dt="2025-02-27T19:02:20.250" v="298" actId="14100"/>
          <ac:picMkLst>
            <pc:docMk/>
            <pc:sldMk cId="3626070019" sldId="262"/>
            <ac:picMk id="16" creationId="{3C1EB695-9492-76D8-5E96-62CCF4AD9690}"/>
          </ac:picMkLst>
        </pc:picChg>
      </pc:sldChg>
    </pc:docChg>
  </pc:docChgLst>
  <pc:docChgLst>
    <pc:chgData name="Yichi Liu" userId="S::rq24150@bristol.ac.uk::7fe4e6b0-2c1b-4671-b3ee-2f461bfb90ec" providerId="AD" clId="Web-{6F9503DD-3F71-F4BE-A111-4068B2C89B4D}"/>
    <pc:docChg chg="addSld delSld modSld">
      <pc:chgData name="Yichi Liu" userId="S::rq24150@bristol.ac.uk::7fe4e6b0-2c1b-4671-b3ee-2f461bfb90ec" providerId="AD" clId="Web-{6F9503DD-3F71-F4BE-A111-4068B2C89B4D}" dt="2025-04-30T16:16:17.297" v="38" actId="20577"/>
      <pc:docMkLst>
        <pc:docMk/>
      </pc:docMkLst>
      <pc:sldChg chg="addSp delSp modSp">
        <pc:chgData name="Yichi Liu" userId="S::rq24150@bristol.ac.uk::7fe4e6b0-2c1b-4671-b3ee-2f461bfb90ec" providerId="AD" clId="Web-{6F9503DD-3F71-F4BE-A111-4068B2C89B4D}" dt="2025-04-30T16:02:29.027" v="26"/>
        <pc:sldMkLst>
          <pc:docMk/>
          <pc:sldMk cId="13717375" sldId="258"/>
        </pc:sldMkLst>
        <pc:picChg chg="add del">
          <ac:chgData name="Yichi Liu" userId="S::rq24150@bristol.ac.uk::7fe4e6b0-2c1b-4671-b3ee-2f461bfb90ec" providerId="AD" clId="Web-{6F9503DD-3F71-F4BE-A111-4068B2C89B4D}" dt="2025-04-30T16:02:29.027" v="26"/>
          <ac:picMkLst>
            <pc:docMk/>
            <pc:sldMk cId="13717375" sldId="258"/>
            <ac:picMk id="6" creationId="{03B39635-6865-CA50-3E83-64B1939811AF}"/>
          </ac:picMkLst>
        </pc:picChg>
        <pc:picChg chg="add del mod">
          <ac:chgData name="Yichi Liu" userId="S::rq24150@bristol.ac.uk::7fe4e6b0-2c1b-4671-b3ee-2f461bfb90ec" providerId="AD" clId="Web-{6F9503DD-3F71-F4BE-A111-4068B2C89B4D}" dt="2025-04-30T16:00:26.915" v="7"/>
          <ac:picMkLst>
            <pc:docMk/>
            <pc:sldMk cId="13717375" sldId="258"/>
            <ac:picMk id="36" creationId="{40507EA1-BE47-D863-EC4A-ED57346C52FE}"/>
          </ac:picMkLst>
        </pc:picChg>
        <pc:picChg chg="add del mod">
          <ac:chgData name="Yichi Liu" userId="S::rq24150@bristol.ac.uk::7fe4e6b0-2c1b-4671-b3ee-2f461bfb90ec" providerId="AD" clId="Web-{6F9503DD-3F71-F4BE-A111-4068B2C89B4D}" dt="2025-04-30T16:00:46.243" v="13"/>
          <ac:picMkLst>
            <pc:docMk/>
            <pc:sldMk cId="13717375" sldId="258"/>
            <ac:picMk id="67" creationId="{8FBE9624-BD7D-B028-4D15-898276DD2BCD}"/>
          </ac:picMkLst>
        </pc:picChg>
        <pc:picChg chg="add del mod">
          <ac:chgData name="Yichi Liu" userId="S::rq24150@bristol.ac.uk::7fe4e6b0-2c1b-4671-b3ee-2f461bfb90ec" providerId="AD" clId="Web-{6F9503DD-3F71-F4BE-A111-4068B2C89B4D}" dt="2025-04-30T16:02:28.464" v="25"/>
          <ac:picMkLst>
            <pc:docMk/>
            <pc:sldMk cId="13717375" sldId="258"/>
            <ac:picMk id="98" creationId="{174BAEA8-AC60-5F46-0A94-FFDCE557321A}"/>
          </ac:picMkLst>
        </pc:picChg>
      </pc:sldChg>
      <pc:sldChg chg="modSp add">
        <pc:chgData name="Yichi Liu" userId="S::rq24150@bristol.ac.uk::7fe4e6b0-2c1b-4671-b3ee-2f461bfb90ec" providerId="AD" clId="Web-{6F9503DD-3F71-F4BE-A111-4068B2C89B4D}" dt="2025-04-30T16:16:17.297" v="38" actId="20577"/>
        <pc:sldMkLst>
          <pc:docMk/>
          <pc:sldMk cId="2290343788" sldId="263"/>
        </pc:sldMkLst>
        <pc:spChg chg="mod">
          <ac:chgData name="Yichi Liu" userId="S::rq24150@bristol.ac.uk::7fe4e6b0-2c1b-4671-b3ee-2f461bfb90ec" providerId="AD" clId="Web-{6F9503DD-3F71-F4BE-A111-4068B2C89B4D}" dt="2025-04-30T16:16:17.297" v="38" actId="20577"/>
          <ac:spMkLst>
            <pc:docMk/>
            <pc:sldMk cId="2290343788" sldId="263"/>
            <ac:spMk id="15" creationId="{EE51F372-A8F4-EC70-1014-811933D6A1DC}"/>
          </ac:spMkLst>
        </pc:spChg>
      </pc:sldChg>
      <pc:sldChg chg="new del">
        <pc:chgData name="Yichi Liu" userId="S::rq24150@bristol.ac.uk::7fe4e6b0-2c1b-4671-b3ee-2f461bfb90ec" providerId="AD" clId="Web-{6F9503DD-3F71-F4BE-A111-4068B2C89B4D}" dt="2025-04-30T16:15:56.109" v="27"/>
        <pc:sldMkLst>
          <pc:docMk/>
          <pc:sldMk cId="374821214" sldId="276"/>
        </pc:sldMkLst>
      </pc:sldChg>
    </pc:docChg>
  </pc:docChgLst>
  <pc:docChgLst>
    <pc:chgData name="Chieh-Yin Lee" userId="S::ha24847@bristol.ac.uk::9dbb95f8-d02c-4b80-ba72-aa770b7d07b3" providerId="AD" clId="Web-{3817E0F0-CADD-FD1F-B3F0-DDC5357E5733}"/>
    <pc:docChg chg="addSld delSld modSld">
      <pc:chgData name="Chieh-Yin Lee" userId="S::ha24847@bristol.ac.uk::9dbb95f8-d02c-4b80-ba72-aa770b7d07b3" providerId="AD" clId="Web-{3817E0F0-CADD-FD1F-B3F0-DDC5357E5733}" dt="2025-05-01T01:27:57.695" v="341" actId="1076"/>
      <pc:docMkLst>
        <pc:docMk/>
      </pc:docMkLst>
      <pc:sldChg chg="modSp">
        <pc:chgData name="Chieh-Yin Lee" userId="S::ha24847@bristol.ac.uk::9dbb95f8-d02c-4b80-ba72-aa770b7d07b3" providerId="AD" clId="Web-{3817E0F0-CADD-FD1F-B3F0-DDC5357E5733}" dt="2025-05-01T00:16:36.056" v="99" actId="20577"/>
        <pc:sldMkLst>
          <pc:docMk/>
          <pc:sldMk cId="1837514662" sldId="260"/>
        </pc:sldMkLst>
        <pc:spChg chg="mod">
          <ac:chgData name="Chieh-Yin Lee" userId="S::ha24847@bristol.ac.uk::9dbb95f8-d02c-4b80-ba72-aa770b7d07b3" providerId="AD" clId="Web-{3817E0F0-CADD-FD1F-B3F0-DDC5357E5733}" dt="2025-05-01T00:16:36.056" v="99" actId="20577"/>
          <ac:spMkLst>
            <pc:docMk/>
            <pc:sldMk cId="1837514662" sldId="260"/>
            <ac:spMk id="8" creationId="{5A458102-19B5-1121-102D-876693C8AE16}"/>
          </ac:spMkLst>
        </pc:spChg>
      </pc:sldChg>
      <pc:sldChg chg="modSp">
        <pc:chgData name="Chieh-Yin Lee" userId="S::ha24847@bristol.ac.uk::9dbb95f8-d02c-4b80-ba72-aa770b7d07b3" providerId="AD" clId="Web-{3817E0F0-CADD-FD1F-B3F0-DDC5357E5733}" dt="2025-05-01T01:11:09.186" v="340" actId="20577"/>
        <pc:sldMkLst>
          <pc:docMk/>
          <pc:sldMk cId="3626070019" sldId="262"/>
        </pc:sldMkLst>
        <pc:spChg chg="mod">
          <ac:chgData name="Chieh-Yin Lee" userId="S::ha24847@bristol.ac.uk::9dbb95f8-d02c-4b80-ba72-aa770b7d07b3" providerId="AD" clId="Web-{3817E0F0-CADD-FD1F-B3F0-DDC5357E5733}" dt="2025-05-01T01:11:09.186" v="340" actId="20577"/>
          <ac:spMkLst>
            <pc:docMk/>
            <pc:sldMk cId="3626070019" sldId="262"/>
            <ac:spMk id="4" creationId="{34C91043-9CF9-6FAD-9860-FD21D267A654}"/>
          </ac:spMkLst>
        </pc:spChg>
      </pc:sldChg>
      <pc:sldChg chg="modSp modNotes">
        <pc:chgData name="Chieh-Yin Lee" userId="S::ha24847@bristol.ac.uk::9dbb95f8-d02c-4b80-ba72-aa770b7d07b3" providerId="AD" clId="Web-{3817E0F0-CADD-FD1F-B3F0-DDC5357E5733}" dt="2025-05-01T00:20:55.164" v="102" actId="20577"/>
        <pc:sldMkLst>
          <pc:docMk/>
          <pc:sldMk cId="764403835" sldId="272"/>
        </pc:sldMkLst>
        <pc:spChg chg="mod">
          <ac:chgData name="Chieh-Yin Lee" userId="S::ha24847@bristol.ac.uk::9dbb95f8-d02c-4b80-ba72-aa770b7d07b3" providerId="AD" clId="Web-{3817E0F0-CADD-FD1F-B3F0-DDC5357E5733}" dt="2025-05-01T00:20:55.164" v="102" actId="20577"/>
          <ac:spMkLst>
            <pc:docMk/>
            <pc:sldMk cId="764403835" sldId="272"/>
            <ac:spMk id="5" creationId="{B08ACFBE-BD99-4D8F-7122-96646CD8FBAA}"/>
          </ac:spMkLst>
        </pc:spChg>
      </pc:sldChg>
      <pc:sldChg chg="modNotes">
        <pc:chgData name="Chieh-Yin Lee" userId="S::ha24847@bristol.ac.uk::9dbb95f8-d02c-4b80-ba72-aa770b7d07b3" providerId="AD" clId="Web-{3817E0F0-CADD-FD1F-B3F0-DDC5357E5733}" dt="2025-04-30T19:59:42.055" v="96"/>
        <pc:sldMkLst>
          <pc:docMk/>
          <pc:sldMk cId="4263506946" sldId="278"/>
        </pc:sldMkLst>
      </pc:sldChg>
      <pc:sldChg chg="delSp modSp">
        <pc:chgData name="Chieh-Yin Lee" userId="S::ha24847@bristol.ac.uk::9dbb95f8-d02c-4b80-ba72-aa770b7d07b3" providerId="AD" clId="Web-{3817E0F0-CADD-FD1F-B3F0-DDC5357E5733}" dt="2025-05-01T01:27:57.695" v="341" actId="1076"/>
        <pc:sldMkLst>
          <pc:docMk/>
          <pc:sldMk cId="3940744184" sldId="279"/>
        </pc:sldMkLst>
        <pc:spChg chg="del mod">
          <ac:chgData name="Chieh-Yin Lee" userId="S::ha24847@bristol.ac.uk::9dbb95f8-d02c-4b80-ba72-aa770b7d07b3" providerId="AD" clId="Web-{3817E0F0-CADD-FD1F-B3F0-DDC5357E5733}" dt="2025-05-01T00:45:01.173" v="253"/>
          <ac:spMkLst>
            <pc:docMk/>
            <pc:sldMk cId="3940744184" sldId="279"/>
            <ac:spMk id="17" creationId="{A6BE8980-0F70-0995-7336-93AFC4FE6744}"/>
          </ac:spMkLst>
        </pc:spChg>
        <pc:spChg chg="mod">
          <ac:chgData name="Chieh-Yin Lee" userId="S::ha24847@bristol.ac.uk::9dbb95f8-d02c-4b80-ba72-aa770b7d07b3" providerId="AD" clId="Web-{3817E0F0-CADD-FD1F-B3F0-DDC5357E5733}" dt="2025-05-01T01:27:57.695" v="341" actId="1076"/>
          <ac:spMkLst>
            <pc:docMk/>
            <pc:sldMk cId="3940744184" sldId="279"/>
            <ac:spMk id="21" creationId="{8C606EF0-3148-5621-3F66-73575C97FC2F}"/>
          </ac:spMkLst>
        </pc:spChg>
        <pc:graphicFrameChg chg="mod modGraphic">
          <ac:chgData name="Chieh-Yin Lee" userId="S::ha24847@bristol.ac.uk::9dbb95f8-d02c-4b80-ba72-aa770b7d07b3" providerId="AD" clId="Web-{3817E0F0-CADD-FD1F-B3F0-DDC5357E5733}" dt="2025-05-01T00:52:25.519" v="322"/>
          <ac:graphicFrameMkLst>
            <pc:docMk/>
            <pc:sldMk cId="3940744184" sldId="279"/>
            <ac:graphicFrameMk id="5" creationId="{CA298190-3A41-C39F-0EC2-76AB334DCA62}"/>
          </ac:graphicFrameMkLst>
        </pc:graphicFrameChg>
      </pc:sldChg>
      <pc:sldChg chg="addSp delSp modSp add del replId">
        <pc:chgData name="Chieh-Yin Lee" userId="S::ha24847@bristol.ac.uk::9dbb95f8-d02c-4b80-ba72-aa770b7d07b3" providerId="AD" clId="Web-{3817E0F0-CADD-FD1F-B3F0-DDC5357E5733}" dt="2025-05-01T00:35:55.232" v="218"/>
        <pc:sldMkLst>
          <pc:docMk/>
          <pc:sldMk cId="1427536560" sldId="280"/>
        </pc:sldMkLst>
        <pc:spChg chg="mod">
          <ac:chgData name="Chieh-Yin Lee" userId="S::ha24847@bristol.ac.uk::9dbb95f8-d02c-4b80-ba72-aa770b7d07b3" providerId="AD" clId="Web-{3817E0F0-CADD-FD1F-B3F0-DDC5357E5733}" dt="2025-05-01T00:30:21.845" v="109" actId="1076"/>
          <ac:spMkLst>
            <pc:docMk/>
            <pc:sldMk cId="1427536560" sldId="280"/>
            <ac:spMk id="17" creationId="{FF72688B-3DD5-F1BD-0A03-9755C013C150}"/>
          </ac:spMkLst>
        </pc:spChg>
        <pc:spChg chg="mod">
          <ac:chgData name="Chieh-Yin Lee" userId="S::ha24847@bristol.ac.uk::9dbb95f8-d02c-4b80-ba72-aa770b7d07b3" providerId="AD" clId="Web-{3817E0F0-CADD-FD1F-B3F0-DDC5357E5733}" dt="2025-05-01T00:32:35.281" v="167" actId="1076"/>
          <ac:spMkLst>
            <pc:docMk/>
            <pc:sldMk cId="1427536560" sldId="280"/>
            <ac:spMk id="19" creationId="{15156D94-2F57-DECA-B2C5-A00AA3F6AFF6}"/>
          </ac:spMkLst>
        </pc:spChg>
        <pc:spChg chg="mod">
          <ac:chgData name="Chieh-Yin Lee" userId="S::ha24847@bristol.ac.uk::9dbb95f8-d02c-4b80-ba72-aa770b7d07b3" providerId="AD" clId="Web-{3817E0F0-CADD-FD1F-B3F0-DDC5357E5733}" dt="2025-05-01T00:30:06.829" v="105" actId="1076"/>
          <ac:spMkLst>
            <pc:docMk/>
            <pc:sldMk cId="1427536560" sldId="280"/>
            <ac:spMk id="21" creationId="{D2A9097D-1680-3641-67A9-DC3F56C47FE4}"/>
          </ac:spMkLst>
        </pc:spChg>
        <pc:graphicFrameChg chg="add mod modGraphic">
          <ac:chgData name="Chieh-Yin Lee" userId="S::ha24847@bristol.ac.uk::9dbb95f8-d02c-4b80-ba72-aa770b7d07b3" providerId="AD" clId="Web-{3817E0F0-CADD-FD1F-B3F0-DDC5357E5733}" dt="2025-05-01T00:33:38.585" v="214"/>
          <ac:graphicFrameMkLst>
            <pc:docMk/>
            <pc:sldMk cId="1427536560" sldId="280"/>
            <ac:graphicFrameMk id="33" creationId="{4994377B-1975-68CA-DD0D-EF5C5EC0338C}"/>
          </ac:graphicFrameMkLst>
        </pc:graphicFrameChg>
        <pc:picChg chg="mod">
          <ac:chgData name="Chieh-Yin Lee" userId="S::ha24847@bristol.ac.uk::9dbb95f8-d02c-4b80-ba72-aa770b7d07b3" providerId="AD" clId="Web-{3817E0F0-CADD-FD1F-B3F0-DDC5357E5733}" dt="2025-05-01T00:32:32.875" v="166" actId="1076"/>
          <ac:picMkLst>
            <pc:docMk/>
            <pc:sldMk cId="1427536560" sldId="280"/>
            <ac:picMk id="18" creationId="{84B4C904-BC3E-8335-9274-861E467221F4}"/>
          </ac:picMkLst>
        </pc:picChg>
        <pc:picChg chg="del mod">
          <ac:chgData name="Chieh-Yin Lee" userId="S::ha24847@bristol.ac.uk::9dbb95f8-d02c-4b80-ba72-aa770b7d07b3" providerId="AD" clId="Web-{3817E0F0-CADD-FD1F-B3F0-DDC5357E5733}" dt="2025-05-01T00:35:51.466" v="217"/>
          <ac:picMkLst>
            <pc:docMk/>
            <pc:sldMk cId="1427536560" sldId="280"/>
            <ac:picMk id="24" creationId="{98CC2DDB-4598-E2F0-737C-437E822A3285}"/>
          </ac:picMkLst>
        </pc:picChg>
      </pc:sldChg>
    </pc:docChg>
  </pc:docChgLst>
  <pc:docChgLst>
    <pc:chgData name="Yichi Liu" userId="7fe4e6b0-2c1b-4671-b3ee-2f461bfb90ec" providerId="ADAL" clId="{98D4942B-689C-4958-A011-2577020B3570}"/>
    <pc:docChg chg="undo redo custSel addSld delSld modSld sldOrd">
      <pc:chgData name="Yichi Liu" userId="7fe4e6b0-2c1b-4671-b3ee-2f461bfb90ec" providerId="ADAL" clId="{98D4942B-689C-4958-A011-2577020B3570}" dt="2025-05-04T14:10:18.068" v="2054" actId="20577"/>
      <pc:docMkLst>
        <pc:docMk/>
      </pc:docMkLst>
      <pc:sldChg chg="addSp delSp modSp mod modNotesTx">
        <pc:chgData name="Yichi Liu" userId="7fe4e6b0-2c1b-4671-b3ee-2f461bfb90ec" providerId="ADAL" clId="{98D4942B-689C-4958-A011-2577020B3570}" dt="2025-05-04T13:57:42.668" v="2013"/>
        <pc:sldMkLst>
          <pc:docMk/>
          <pc:sldMk cId="13717375" sldId="258"/>
        </pc:sldMkLst>
        <pc:spChg chg="mod">
          <ac:chgData name="Yichi Liu" userId="7fe4e6b0-2c1b-4671-b3ee-2f461bfb90ec" providerId="ADAL" clId="{98D4942B-689C-4958-A011-2577020B3570}" dt="2025-04-30T19:35:35.746" v="1758" actId="1076"/>
          <ac:spMkLst>
            <pc:docMk/>
            <pc:sldMk cId="13717375" sldId="258"/>
            <ac:spMk id="2" creationId="{400461E6-0D94-8A62-1296-FB4782B14581}"/>
          </ac:spMkLst>
        </pc:spChg>
        <pc:spChg chg="mod">
          <ac:chgData name="Yichi Liu" userId="7fe4e6b0-2c1b-4671-b3ee-2f461bfb90ec" providerId="ADAL" clId="{98D4942B-689C-4958-A011-2577020B3570}" dt="2025-04-30T19:35:35.746" v="1758" actId="1076"/>
          <ac:spMkLst>
            <pc:docMk/>
            <pc:sldMk cId="13717375" sldId="258"/>
            <ac:spMk id="3" creationId="{8CAF7478-64D2-16D3-4600-42950422E6C0}"/>
          </ac:spMkLst>
        </pc:spChg>
        <pc:picChg chg="add mod">
          <ac:chgData name="Yichi Liu" userId="7fe4e6b0-2c1b-4671-b3ee-2f461bfb90ec" providerId="ADAL" clId="{98D4942B-689C-4958-A011-2577020B3570}" dt="2025-04-30T17:58:43.301" v="900" actId="1076"/>
          <ac:picMkLst>
            <pc:docMk/>
            <pc:sldMk cId="13717375" sldId="258"/>
            <ac:picMk id="6" creationId="{84EA538E-FFB1-CB48-47EE-5BBAD3D0771C}"/>
          </ac:picMkLst>
        </pc:picChg>
      </pc:sldChg>
      <pc:sldChg chg="modSp mod">
        <pc:chgData name="Yichi Liu" userId="7fe4e6b0-2c1b-4671-b3ee-2f461bfb90ec" providerId="ADAL" clId="{98D4942B-689C-4958-A011-2577020B3570}" dt="2025-04-30T19:47:37.227" v="1829" actId="20577"/>
        <pc:sldMkLst>
          <pc:docMk/>
          <pc:sldMk cId="1837514662" sldId="260"/>
        </pc:sldMkLst>
        <pc:spChg chg="mod">
          <ac:chgData name="Yichi Liu" userId="7fe4e6b0-2c1b-4671-b3ee-2f461bfb90ec" providerId="ADAL" clId="{98D4942B-689C-4958-A011-2577020B3570}" dt="2025-04-30T19:47:37.227" v="1829" actId="20577"/>
          <ac:spMkLst>
            <pc:docMk/>
            <pc:sldMk cId="1837514662" sldId="260"/>
            <ac:spMk id="8" creationId="{5A458102-19B5-1121-102D-876693C8AE16}"/>
          </ac:spMkLst>
        </pc:spChg>
      </pc:sldChg>
      <pc:sldChg chg="modSp mod modNotesTx">
        <pc:chgData name="Yichi Liu" userId="7fe4e6b0-2c1b-4671-b3ee-2f461bfb90ec" providerId="ADAL" clId="{98D4942B-689C-4958-A011-2577020B3570}" dt="2025-05-04T13:23:09.574" v="2009" actId="20577"/>
        <pc:sldMkLst>
          <pc:docMk/>
          <pc:sldMk cId="3626070019" sldId="262"/>
        </pc:sldMkLst>
        <pc:spChg chg="mod">
          <ac:chgData name="Yichi Liu" userId="7fe4e6b0-2c1b-4671-b3ee-2f461bfb90ec" providerId="ADAL" clId="{98D4942B-689C-4958-A011-2577020B3570}" dt="2025-05-01T01:11:49.161" v="1923" actId="20577"/>
          <ac:spMkLst>
            <pc:docMk/>
            <pc:sldMk cId="3626070019" sldId="262"/>
            <ac:spMk id="4" creationId="{34C91043-9CF9-6FAD-9860-FD21D267A654}"/>
          </ac:spMkLst>
        </pc:spChg>
      </pc:sldChg>
      <pc:sldChg chg="modSp del mod">
        <pc:chgData name="Yichi Liu" userId="7fe4e6b0-2c1b-4671-b3ee-2f461bfb90ec" providerId="ADAL" clId="{98D4942B-689C-4958-A011-2577020B3570}" dt="2025-04-30T17:31:38.875" v="797" actId="47"/>
        <pc:sldMkLst>
          <pc:docMk/>
          <pc:sldMk cId="2290343788" sldId="263"/>
        </pc:sldMkLst>
      </pc:sldChg>
      <pc:sldChg chg="modNotesTx">
        <pc:chgData name="Yichi Liu" userId="7fe4e6b0-2c1b-4671-b3ee-2f461bfb90ec" providerId="ADAL" clId="{98D4942B-689C-4958-A011-2577020B3570}" dt="2025-05-04T13:17:13.266" v="1971" actId="20577"/>
        <pc:sldMkLst>
          <pc:docMk/>
          <pc:sldMk cId="543908894" sldId="265"/>
        </pc:sldMkLst>
      </pc:sldChg>
      <pc:sldChg chg="addSp delSp modSp mod">
        <pc:chgData name="Yichi Liu" userId="7fe4e6b0-2c1b-4671-b3ee-2f461bfb90ec" providerId="ADAL" clId="{98D4942B-689C-4958-A011-2577020B3570}" dt="2025-04-30T23:37:44.202" v="1835" actId="20577"/>
        <pc:sldMkLst>
          <pc:docMk/>
          <pc:sldMk cId="675035574" sldId="269"/>
        </pc:sldMkLst>
      </pc:sldChg>
      <pc:sldChg chg="addSp modSp mod">
        <pc:chgData name="Yichi Liu" userId="7fe4e6b0-2c1b-4671-b3ee-2f461bfb90ec" providerId="ADAL" clId="{98D4942B-689C-4958-A011-2577020B3570}" dt="2025-04-30T18:34:35.897" v="1656" actId="1036"/>
        <pc:sldMkLst>
          <pc:docMk/>
          <pc:sldMk cId="1123852705" sldId="270"/>
        </pc:sldMkLst>
        <pc:spChg chg="mod">
          <ac:chgData name="Yichi Liu" userId="7fe4e6b0-2c1b-4671-b3ee-2f461bfb90ec" providerId="ADAL" clId="{98D4942B-689C-4958-A011-2577020B3570}" dt="2025-04-30T18:34:35.897" v="1656" actId="1036"/>
          <ac:spMkLst>
            <pc:docMk/>
            <pc:sldMk cId="1123852705" sldId="270"/>
            <ac:spMk id="10" creationId="{2AE977F6-9CA2-CC5C-2532-1B1EBF827BFC}"/>
          </ac:spMkLst>
        </pc:spChg>
      </pc:sldChg>
      <pc:sldChg chg="modSp mod">
        <pc:chgData name="Yichi Liu" userId="7fe4e6b0-2c1b-4671-b3ee-2f461bfb90ec" providerId="ADAL" clId="{98D4942B-689C-4958-A011-2577020B3570}" dt="2025-05-04T13:15:00.122" v="1932" actId="27636"/>
        <pc:sldMkLst>
          <pc:docMk/>
          <pc:sldMk cId="4217756819" sldId="271"/>
        </pc:sldMkLst>
        <pc:spChg chg="mod">
          <ac:chgData name="Yichi Liu" userId="7fe4e6b0-2c1b-4671-b3ee-2f461bfb90ec" providerId="ADAL" clId="{98D4942B-689C-4958-A011-2577020B3570}" dt="2025-05-04T13:15:00.122" v="1932" actId="27636"/>
          <ac:spMkLst>
            <pc:docMk/>
            <pc:sldMk cId="4217756819" sldId="271"/>
            <ac:spMk id="14" creationId="{C9DFB198-7594-E5CA-763E-75409A6DB591}"/>
          </ac:spMkLst>
        </pc:spChg>
      </pc:sldChg>
      <pc:sldChg chg="addSp delSp modSp mod modNotesTx">
        <pc:chgData name="Yichi Liu" userId="7fe4e6b0-2c1b-4671-b3ee-2f461bfb90ec" providerId="ADAL" clId="{98D4942B-689C-4958-A011-2577020B3570}" dt="2025-05-04T14:10:18.068" v="2054" actId="20577"/>
        <pc:sldMkLst>
          <pc:docMk/>
          <pc:sldMk cId="764403835" sldId="272"/>
        </pc:sldMkLst>
        <pc:spChg chg="mod">
          <ac:chgData name="Yichi Liu" userId="7fe4e6b0-2c1b-4671-b3ee-2f461bfb90ec" providerId="ADAL" clId="{98D4942B-689C-4958-A011-2577020B3570}" dt="2025-04-30T18:23:51.256" v="1329" actId="1038"/>
          <ac:spMkLst>
            <pc:docMk/>
            <pc:sldMk cId="764403835" sldId="272"/>
            <ac:spMk id="5" creationId="{B08ACFBE-BD99-4D8F-7122-96646CD8FBAA}"/>
          </ac:spMkLst>
        </pc:spChg>
        <pc:spChg chg="mod">
          <ac:chgData name="Yichi Liu" userId="7fe4e6b0-2c1b-4671-b3ee-2f461bfb90ec" providerId="ADAL" clId="{98D4942B-689C-4958-A011-2577020B3570}" dt="2025-04-30T17:49:26.631" v="829" actId="1038"/>
          <ac:spMkLst>
            <pc:docMk/>
            <pc:sldMk cId="764403835" sldId="272"/>
            <ac:spMk id="24" creationId="{666D4F4F-2A2E-5B81-D0FC-3C569A63437E}"/>
          </ac:spMkLst>
        </pc:spChg>
        <pc:picChg chg="add del mod ord">
          <ac:chgData name="Yichi Liu" userId="7fe4e6b0-2c1b-4671-b3ee-2f461bfb90ec" providerId="ADAL" clId="{98D4942B-689C-4958-A011-2577020B3570}" dt="2025-04-30T17:49:06.774" v="817" actId="1076"/>
          <ac:picMkLst>
            <pc:docMk/>
            <pc:sldMk cId="764403835" sldId="272"/>
            <ac:picMk id="9" creationId="{257178FC-6FCB-3846-28D4-BF25205A7120}"/>
          </ac:picMkLst>
        </pc:picChg>
        <pc:picChg chg="add mod">
          <ac:chgData name="Yichi Liu" userId="7fe4e6b0-2c1b-4671-b3ee-2f461bfb90ec" providerId="ADAL" clId="{98D4942B-689C-4958-A011-2577020B3570}" dt="2025-04-30T18:23:39.057" v="1312" actId="1037"/>
          <ac:picMkLst>
            <pc:docMk/>
            <pc:sldMk cId="764403835" sldId="272"/>
            <ac:picMk id="10" creationId="{9F35DD58-9658-232B-69AF-5803F8CA0A0D}"/>
          </ac:picMkLst>
        </pc:picChg>
      </pc:sldChg>
      <pc:sldChg chg="modNotesTx">
        <pc:chgData name="Yichi Liu" userId="7fe4e6b0-2c1b-4671-b3ee-2f461bfb90ec" providerId="ADAL" clId="{98D4942B-689C-4958-A011-2577020B3570}" dt="2025-05-04T14:02:35.702" v="2028"/>
        <pc:sldMkLst>
          <pc:docMk/>
          <pc:sldMk cId="3714179392" sldId="273"/>
        </pc:sldMkLst>
      </pc:sldChg>
      <pc:sldChg chg="addSp delSp modSp mod modNotesTx">
        <pc:chgData name="Yichi Liu" userId="7fe4e6b0-2c1b-4671-b3ee-2f461bfb90ec" providerId="ADAL" clId="{98D4942B-689C-4958-A011-2577020B3570}" dt="2025-05-04T14:01:15.796" v="2023"/>
        <pc:sldMkLst>
          <pc:docMk/>
          <pc:sldMk cId="3442668391" sldId="274"/>
        </pc:sldMkLst>
      </pc:sldChg>
      <pc:sldChg chg="addSp delSp modSp new del mod">
        <pc:chgData name="Yichi Liu" userId="7fe4e6b0-2c1b-4671-b3ee-2f461bfb90ec" providerId="ADAL" clId="{98D4942B-689C-4958-A011-2577020B3570}" dt="2025-04-30T17:59:25.732" v="901" actId="47"/>
        <pc:sldMkLst>
          <pc:docMk/>
          <pc:sldMk cId="2903736374" sldId="276"/>
        </pc:sldMkLst>
      </pc:sldChg>
      <pc:sldChg chg="modNotesTx">
        <pc:chgData name="Yichi Liu" userId="7fe4e6b0-2c1b-4671-b3ee-2f461bfb90ec" providerId="ADAL" clId="{98D4942B-689C-4958-A011-2577020B3570}" dt="2025-05-04T14:00:08.214" v="2019" actId="20577"/>
        <pc:sldMkLst>
          <pc:docMk/>
          <pc:sldMk cId="2192845840" sldId="277"/>
        </pc:sldMkLst>
      </pc:sldChg>
      <pc:sldChg chg="addSp delSp modSp mod ord">
        <pc:chgData name="Yichi Liu" userId="7fe4e6b0-2c1b-4671-b3ee-2f461bfb90ec" providerId="ADAL" clId="{98D4942B-689C-4958-A011-2577020B3570}" dt="2025-05-01T00:28:13.857" v="1838" actId="20577"/>
        <pc:sldMkLst>
          <pc:docMk/>
          <pc:sldMk cId="4263506946" sldId="278"/>
        </pc:sldMkLst>
        <pc:spChg chg="mod">
          <ac:chgData name="Yichi Liu" userId="7fe4e6b0-2c1b-4671-b3ee-2f461bfb90ec" providerId="ADAL" clId="{98D4942B-689C-4958-A011-2577020B3570}" dt="2025-05-01T00:28:13.857" v="1838" actId="20577"/>
          <ac:spMkLst>
            <pc:docMk/>
            <pc:sldMk cId="4263506946" sldId="278"/>
            <ac:spMk id="10" creationId="{8799004A-FC73-4BB9-FB8A-35AA35BEC57B}"/>
          </ac:spMkLst>
        </pc:spChg>
        <pc:spChg chg="add mod">
          <ac:chgData name="Yichi Liu" userId="7fe4e6b0-2c1b-4671-b3ee-2f461bfb90ec" providerId="ADAL" clId="{98D4942B-689C-4958-A011-2577020B3570}" dt="2025-04-30T18:31:38.029" v="1533" actId="113"/>
          <ac:spMkLst>
            <pc:docMk/>
            <pc:sldMk cId="4263506946" sldId="278"/>
            <ac:spMk id="14" creationId="{DAD81DAD-D949-51AC-EFBA-686937B4FE9F}"/>
          </ac:spMkLst>
        </pc:spChg>
        <pc:picChg chg="add mod">
          <ac:chgData name="Yichi Liu" userId="7fe4e6b0-2c1b-4671-b3ee-2f461bfb90ec" providerId="ADAL" clId="{98D4942B-689C-4958-A011-2577020B3570}" dt="2025-04-30T17:56:10.433" v="892" actId="1076"/>
          <ac:picMkLst>
            <pc:docMk/>
            <pc:sldMk cId="4263506946" sldId="278"/>
            <ac:picMk id="11" creationId="{4C05D3FB-8608-68CE-AA87-23C1BD14C624}"/>
          </ac:picMkLst>
        </pc:picChg>
        <pc:picChg chg="add mod">
          <ac:chgData name="Yichi Liu" userId="7fe4e6b0-2c1b-4671-b3ee-2f461bfb90ec" providerId="ADAL" clId="{98D4942B-689C-4958-A011-2577020B3570}" dt="2025-04-30T17:56:08.074" v="891" actId="14100"/>
          <ac:picMkLst>
            <pc:docMk/>
            <pc:sldMk cId="4263506946" sldId="278"/>
            <ac:picMk id="13" creationId="{6DECA968-19F7-22E4-C34B-BD498B449C27}"/>
          </ac:picMkLst>
        </pc:picChg>
      </pc:sldChg>
      <pc:sldChg chg="addSp delSp modSp mod">
        <pc:chgData name="Yichi Liu" userId="7fe4e6b0-2c1b-4671-b3ee-2f461bfb90ec" providerId="ADAL" clId="{98D4942B-689C-4958-A011-2577020B3570}" dt="2025-05-01T01:30:03.291" v="1931" actId="1076"/>
        <pc:sldMkLst>
          <pc:docMk/>
          <pc:sldMk cId="3940744184" sldId="279"/>
        </pc:sldMkLst>
        <pc:spChg chg="add mod">
          <ac:chgData name="Yichi Liu" userId="7fe4e6b0-2c1b-4671-b3ee-2f461bfb90ec" providerId="ADAL" clId="{98D4942B-689C-4958-A011-2577020B3570}" dt="2025-05-01T01:30:03.291" v="1931" actId="1076"/>
          <ac:spMkLst>
            <pc:docMk/>
            <pc:sldMk cId="3940744184" sldId="279"/>
            <ac:spMk id="3" creationId="{917B0BE6-06EA-082D-F90A-A0329C491097}"/>
          </ac:spMkLst>
        </pc:spChg>
        <pc:spChg chg="mod">
          <ac:chgData name="Yichi Liu" userId="7fe4e6b0-2c1b-4671-b3ee-2f461bfb90ec" providerId="ADAL" clId="{98D4942B-689C-4958-A011-2577020B3570}" dt="2025-05-01T00:31:20.107" v="1848" actId="1076"/>
          <ac:spMkLst>
            <pc:docMk/>
            <pc:sldMk cId="3940744184" sldId="279"/>
            <ac:spMk id="15" creationId="{DACB9129-6EB0-7CCB-6902-54E32B63E107}"/>
          </ac:spMkLst>
        </pc:spChg>
        <pc:graphicFrameChg chg="mod modGraphic">
          <ac:chgData name="Yichi Liu" userId="7fe4e6b0-2c1b-4671-b3ee-2f461bfb90ec" providerId="ADAL" clId="{98D4942B-689C-4958-A011-2577020B3570}" dt="2025-05-01T01:26:00.483" v="1928" actId="12385"/>
          <ac:graphicFrameMkLst>
            <pc:docMk/>
            <pc:sldMk cId="3940744184" sldId="279"/>
            <ac:graphicFrameMk id="5" creationId="{CA298190-3A41-C39F-0EC2-76AB334DCA62}"/>
          </ac:graphicFrameMkLst>
        </pc:graphicFrameChg>
      </pc:sldChg>
      <pc:sldChg chg="del">
        <pc:chgData name="Yichi Liu" userId="7fe4e6b0-2c1b-4671-b3ee-2f461bfb90ec" providerId="ADAL" clId="{98D4942B-689C-4958-A011-2577020B3570}" dt="2025-05-01T00:57:42.897" v="1908" actId="47"/>
        <pc:sldMkLst>
          <pc:docMk/>
          <pc:sldMk cId="2805438990" sldId="280"/>
        </pc:sldMkLst>
      </pc:sldChg>
      <pc:sldChg chg="add del">
        <pc:chgData name="Yichi Liu" userId="7fe4e6b0-2c1b-4671-b3ee-2f461bfb90ec" providerId="ADAL" clId="{98D4942B-689C-4958-A011-2577020B3570}" dt="2025-05-04T13:32:07.647" v="2011" actId="2890"/>
        <pc:sldMkLst>
          <pc:docMk/>
          <pc:sldMk cId="1192982636" sldId="281"/>
        </pc:sldMkLst>
      </pc:sldChg>
    </pc:docChg>
  </pc:docChgLst>
  <pc:docChgLst>
    <pc:chgData name="Yichi Liu" userId="S::rq24150@bristol.ac.uk::7fe4e6b0-2c1b-4671-b3ee-2f461bfb90ec" providerId="AD" clId="Web-{15AAEAED-D448-DB38-92D4-4D0CAF644C04}"/>
    <pc:docChg chg="modSld">
      <pc:chgData name="Yichi Liu" userId="S::rq24150@bristol.ac.uk::7fe4e6b0-2c1b-4671-b3ee-2f461bfb90ec" providerId="AD" clId="Web-{15AAEAED-D448-DB38-92D4-4D0CAF644C04}" dt="2025-02-28T17:40:50.791" v="11" actId="14100"/>
      <pc:docMkLst>
        <pc:docMk/>
      </pc:docMkLst>
      <pc:sldChg chg="modSp">
        <pc:chgData name="Yichi Liu" userId="S::rq24150@bristol.ac.uk::7fe4e6b0-2c1b-4671-b3ee-2f461bfb90ec" providerId="AD" clId="Web-{15AAEAED-D448-DB38-92D4-4D0CAF644C04}" dt="2025-02-28T17:07:07.172" v="10" actId="1076"/>
        <pc:sldMkLst>
          <pc:docMk/>
          <pc:sldMk cId="13717375" sldId="258"/>
        </pc:sldMkLst>
        <pc:spChg chg="mod">
          <ac:chgData name="Yichi Liu" userId="S::rq24150@bristol.ac.uk::7fe4e6b0-2c1b-4671-b3ee-2f461bfb90ec" providerId="AD" clId="Web-{15AAEAED-D448-DB38-92D4-4D0CAF644C04}" dt="2025-02-28T17:06:55.718" v="0" actId="14100"/>
          <ac:spMkLst>
            <pc:docMk/>
            <pc:sldMk cId="13717375" sldId="258"/>
            <ac:spMk id="2" creationId="{400461E6-0D94-8A62-1296-FB4782B14581}"/>
          </ac:spMkLst>
        </pc:spChg>
        <pc:spChg chg="mod">
          <ac:chgData name="Yichi Liu" userId="S::rq24150@bristol.ac.uk::7fe4e6b0-2c1b-4671-b3ee-2f461bfb90ec" providerId="AD" clId="Web-{15AAEAED-D448-DB38-92D4-4D0CAF644C04}" dt="2025-02-28T17:07:07.172" v="10" actId="1076"/>
          <ac:spMkLst>
            <pc:docMk/>
            <pc:sldMk cId="13717375" sldId="258"/>
            <ac:spMk id="5" creationId="{C9F6778B-975A-D254-508A-AB0B81E867C0}"/>
          </ac:spMkLst>
        </pc:spChg>
        <pc:spChg chg="mod">
          <ac:chgData name="Yichi Liu" userId="S::rq24150@bristol.ac.uk::7fe4e6b0-2c1b-4671-b3ee-2f461bfb90ec" providerId="AD" clId="Web-{15AAEAED-D448-DB38-92D4-4D0CAF644C04}" dt="2025-02-28T17:07:07.078" v="3" actId="1076"/>
          <ac:spMkLst>
            <pc:docMk/>
            <pc:sldMk cId="13717375" sldId="258"/>
            <ac:spMk id="7" creationId="{3F36B4C6-6E60-CFA4-92B5-73F2362B3234}"/>
          </ac:spMkLst>
        </pc:spChg>
        <pc:spChg chg="mod">
          <ac:chgData name="Yichi Liu" userId="S::rq24150@bristol.ac.uk::7fe4e6b0-2c1b-4671-b3ee-2f461bfb90ec" providerId="AD" clId="Web-{15AAEAED-D448-DB38-92D4-4D0CAF644C04}" dt="2025-02-28T17:07:07.047" v="1" actId="1076"/>
          <ac:spMkLst>
            <pc:docMk/>
            <pc:sldMk cId="13717375" sldId="258"/>
            <ac:spMk id="15" creationId="{2C58C8AB-D477-7F6A-2290-67BB2BAF44F8}"/>
          </ac:spMkLst>
        </pc:spChg>
        <pc:spChg chg="mod">
          <ac:chgData name="Yichi Liu" userId="S::rq24150@bristol.ac.uk::7fe4e6b0-2c1b-4671-b3ee-2f461bfb90ec" providerId="AD" clId="Web-{15AAEAED-D448-DB38-92D4-4D0CAF644C04}" dt="2025-02-28T17:07:07.093" v="4" actId="1076"/>
          <ac:spMkLst>
            <pc:docMk/>
            <pc:sldMk cId="13717375" sldId="258"/>
            <ac:spMk id="16" creationId="{C5E2BC62-97E4-CD2F-C8B6-96113F1FC2B5}"/>
          </ac:spMkLst>
        </pc:spChg>
        <pc:spChg chg="mod">
          <ac:chgData name="Yichi Liu" userId="S::rq24150@bristol.ac.uk::7fe4e6b0-2c1b-4671-b3ee-2f461bfb90ec" providerId="AD" clId="Web-{15AAEAED-D448-DB38-92D4-4D0CAF644C04}" dt="2025-02-28T17:07:07.093" v="5" actId="1076"/>
          <ac:spMkLst>
            <pc:docMk/>
            <pc:sldMk cId="13717375" sldId="258"/>
            <ac:spMk id="17" creationId="{DB377D1A-1A40-7274-2B00-9B1FE22AAC13}"/>
          </ac:spMkLst>
        </pc:spChg>
        <pc:graphicFrameChg chg="mod">
          <ac:chgData name="Yichi Liu" userId="S::rq24150@bristol.ac.uk::7fe4e6b0-2c1b-4671-b3ee-2f461bfb90ec" providerId="AD" clId="Web-{15AAEAED-D448-DB38-92D4-4D0CAF644C04}" dt="2025-02-28T17:07:07.062" v="2" actId="1076"/>
          <ac:graphicFrameMkLst>
            <pc:docMk/>
            <pc:sldMk cId="13717375" sldId="258"/>
            <ac:graphicFrameMk id="4" creationId="{815D9D8B-57AF-2D33-368E-289E8905E1DA}"/>
          </ac:graphicFrameMkLst>
        </pc:graphicFrameChg>
        <pc:picChg chg="mod">
          <ac:chgData name="Yichi Liu" userId="S::rq24150@bristol.ac.uk::7fe4e6b0-2c1b-4671-b3ee-2f461bfb90ec" providerId="AD" clId="Web-{15AAEAED-D448-DB38-92D4-4D0CAF644C04}" dt="2025-02-28T17:07:07.140" v="8" actId="1076"/>
          <ac:picMkLst>
            <pc:docMk/>
            <pc:sldMk cId="13717375" sldId="258"/>
            <ac:picMk id="11" creationId="{772F97B1-1D3C-1908-78AE-2305EFFC430D}"/>
          </ac:picMkLst>
        </pc:picChg>
        <pc:picChg chg="mod">
          <ac:chgData name="Yichi Liu" userId="S::rq24150@bristol.ac.uk::7fe4e6b0-2c1b-4671-b3ee-2f461bfb90ec" providerId="AD" clId="Web-{15AAEAED-D448-DB38-92D4-4D0CAF644C04}" dt="2025-02-28T17:07:07.109" v="6" actId="1076"/>
          <ac:picMkLst>
            <pc:docMk/>
            <pc:sldMk cId="13717375" sldId="258"/>
            <ac:picMk id="21" creationId="{586D1399-4122-E32A-9F34-6B36EBB485BB}"/>
          </ac:picMkLst>
        </pc:picChg>
        <pc:picChg chg="mod">
          <ac:chgData name="Yichi Liu" userId="S::rq24150@bristol.ac.uk::7fe4e6b0-2c1b-4671-b3ee-2f461bfb90ec" providerId="AD" clId="Web-{15AAEAED-D448-DB38-92D4-4D0CAF644C04}" dt="2025-02-28T17:07:07.156" v="9" actId="1076"/>
          <ac:picMkLst>
            <pc:docMk/>
            <pc:sldMk cId="13717375" sldId="258"/>
            <ac:picMk id="34" creationId="{09450440-54FF-6B4C-72DD-037A0241D9E6}"/>
          </ac:picMkLst>
        </pc:picChg>
        <pc:picChg chg="mod">
          <ac:chgData name="Yichi Liu" userId="S::rq24150@bristol.ac.uk::7fe4e6b0-2c1b-4671-b3ee-2f461bfb90ec" providerId="AD" clId="Web-{15AAEAED-D448-DB38-92D4-4D0CAF644C04}" dt="2025-02-28T17:07:07.125" v="7" actId="1076"/>
          <ac:picMkLst>
            <pc:docMk/>
            <pc:sldMk cId="13717375" sldId="258"/>
            <ac:picMk id="197" creationId="{1A7570A1-4D00-8DE1-14BE-E22789115BC9}"/>
          </ac:picMkLst>
        </pc:picChg>
      </pc:sldChg>
      <pc:sldChg chg="modSp">
        <pc:chgData name="Yichi Liu" userId="S::rq24150@bristol.ac.uk::7fe4e6b0-2c1b-4671-b3ee-2f461bfb90ec" providerId="AD" clId="Web-{15AAEAED-D448-DB38-92D4-4D0CAF644C04}" dt="2025-02-28T17:40:50.791" v="11" actId="14100"/>
        <pc:sldMkLst>
          <pc:docMk/>
          <pc:sldMk cId="3626070019" sldId="262"/>
        </pc:sldMkLst>
        <pc:spChg chg="mod">
          <ac:chgData name="Yichi Liu" userId="S::rq24150@bristol.ac.uk::7fe4e6b0-2c1b-4671-b3ee-2f461bfb90ec" providerId="AD" clId="Web-{15AAEAED-D448-DB38-92D4-4D0CAF644C04}" dt="2025-02-28T17:40:50.791" v="11" actId="14100"/>
          <ac:spMkLst>
            <pc:docMk/>
            <pc:sldMk cId="3626070019" sldId="262"/>
            <ac:spMk id="17" creationId="{3F9A04A5-54FC-635C-E420-E2A64C937E97}"/>
          </ac:spMkLst>
        </pc:spChg>
      </pc:sldChg>
    </pc:docChg>
  </pc:docChgLst>
  <pc:docChgLst>
    <pc:chgData name="Yexi Li" userId="S::mq24228@bristol.ac.uk::ec523a3e-266e-4994-ad3e-eec88820db44" providerId="AD" clId="Web-{A5DE2F40-1FBA-85EC-6D5E-6E004B9B1D65}"/>
    <pc:docChg chg="modSld">
      <pc:chgData name="Yexi Li" userId="S::mq24228@bristol.ac.uk::ec523a3e-266e-4994-ad3e-eec88820db44" providerId="AD" clId="Web-{A5DE2F40-1FBA-85EC-6D5E-6E004B9B1D65}" dt="2025-02-28T17:21:32.521" v="109" actId="20577"/>
      <pc:docMkLst>
        <pc:docMk/>
      </pc:docMkLst>
      <pc:sldChg chg="addSp modSp">
        <pc:chgData name="Yexi Li" userId="S::mq24228@bristol.ac.uk::ec523a3e-266e-4994-ad3e-eec88820db44" providerId="AD" clId="Web-{A5DE2F40-1FBA-85EC-6D5E-6E004B9B1D65}" dt="2025-02-28T17:21:32.521" v="109" actId="20577"/>
        <pc:sldMkLst>
          <pc:docMk/>
          <pc:sldMk cId="13717375" sldId="258"/>
        </pc:sldMkLst>
        <pc:spChg chg="mod">
          <ac:chgData name="Yexi Li" userId="S::mq24228@bristol.ac.uk::ec523a3e-266e-4994-ad3e-eec88820db44" providerId="AD" clId="Web-{A5DE2F40-1FBA-85EC-6D5E-6E004B9B1D65}" dt="2025-02-28T17:21:32.521" v="109" actId="20577"/>
          <ac:spMkLst>
            <pc:docMk/>
            <pc:sldMk cId="13717375" sldId="258"/>
            <ac:spMk id="17" creationId="{DB377D1A-1A40-7274-2B00-9B1FE22AAC13}"/>
          </ac:spMkLst>
        </pc:spChg>
        <pc:picChg chg="add mod">
          <ac:chgData name="Yexi Li" userId="S::mq24228@bristol.ac.uk::ec523a3e-266e-4994-ad3e-eec88820db44" providerId="AD" clId="Web-{A5DE2F40-1FBA-85EC-6D5E-6E004B9B1D65}" dt="2025-02-28T16:42:01.487" v="13" actId="1076"/>
          <ac:picMkLst>
            <pc:docMk/>
            <pc:sldMk cId="13717375" sldId="258"/>
            <ac:picMk id="11" creationId="{772F97B1-1D3C-1908-78AE-2305EFFC430D}"/>
          </ac:picMkLst>
        </pc:picChg>
        <pc:picChg chg="add mod">
          <ac:chgData name="Yexi Li" userId="S::mq24228@bristol.ac.uk::ec523a3e-266e-4994-ad3e-eec88820db44" providerId="AD" clId="Web-{A5DE2F40-1FBA-85EC-6D5E-6E004B9B1D65}" dt="2025-02-28T16:42:11.129" v="18" actId="1076"/>
          <ac:picMkLst>
            <pc:docMk/>
            <pc:sldMk cId="13717375" sldId="258"/>
            <ac:picMk id="34" creationId="{09450440-54FF-6B4C-72DD-037A0241D9E6}"/>
          </ac:picMkLst>
        </pc:picChg>
        <pc:picChg chg="add mod">
          <ac:chgData name="Yexi Li" userId="S::mq24228@bristol.ac.uk::ec523a3e-266e-4994-ad3e-eec88820db44" providerId="AD" clId="Web-{A5DE2F40-1FBA-85EC-6D5E-6E004B9B1D65}" dt="2025-02-28T16:41:22.578" v="5" actId="14100"/>
          <ac:picMkLst>
            <pc:docMk/>
            <pc:sldMk cId="13717375" sldId="258"/>
            <ac:picMk id="197" creationId="{1A7570A1-4D00-8DE1-14BE-E22789115BC9}"/>
          </ac:picMkLst>
        </pc:picChg>
      </pc:sldChg>
      <pc:sldChg chg="modSp">
        <pc:chgData name="Yexi Li" userId="S::mq24228@bristol.ac.uk::ec523a3e-266e-4994-ad3e-eec88820db44" providerId="AD" clId="Web-{A5DE2F40-1FBA-85EC-6D5E-6E004B9B1D65}" dt="2025-02-28T17:01:25.386" v="106" actId="20577"/>
        <pc:sldMkLst>
          <pc:docMk/>
          <pc:sldMk cId="1837514662" sldId="260"/>
        </pc:sldMkLst>
        <pc:spChg chg="mod">
          <ac:chgData name="Yexi Li" userId="S::mq24228@bristol.ac.uk::ec523a3e-266e-4994-ad3e-eec88820db44" providerId="AD" clId="Web-{A5DE2F40-1FBA-85EC-6D5E-6E004B9B1D65}" dt="2025-02-28T17:01:25.386" v="106" actId="20577"/>
          <ac:spMkLst>
            <pc:docMk/>
            <pc:sldMk cId="1837514662" sldId="260"/>
            <ac:spMk id="3" creationId="{5227CBEB-3866-49FE-1B81-793AC146434F}"/>
          </ac:spMkLst>
        </pc:spChg>
        <pc:spChg chg="mod">
          <ac:chgData name="Yexi Li" userId="S::mq24228@bristol.ac.uk::ec523a3e-266e-4994-ad3e-eec88820db44" providerId="AD" clId="Web-{A5DE2F40-1FBA-85EC-6D5E-6E004B9B1D65}" dt="2025-02-28T17:00:14.662" v="96" actId="20577"/>
          <ac:spMkLst>
            <pc:docMk/>
            <pc:sldMk cId="1837514662" sldId="260"/>
            <ac:spMk id="8" creationId="{5A458102-19B5-1121-102D-876693C8AE16}"/>
          </ac:spMkLst>
        </pc:spChg>
      </pc:sldChg>
    </pc:docChg>
  </pc:docChgLst>
  <pc:docChgLst>
    <pc:chgData name="Chieh-Yin Lee" userId="S::ha24847@bristol.ac.uk::9dbb95f8-d02c-4b80-ba72-aa770b7d07b3" providerId="AD" clId="Web-{0AA8023D-074E-793C-7CF2-D7854AD6E663}"/>
    <pc:docChg chg="addSld modSld">
      <pc:chgData name="Chieh-Yin Lee" userId="S::ha24847@bristol.ac.uk::9dbb95f8-d02c-4b80-ba72-aa770b7d07b3" providerId="AD" clId="Web-{0AA8023D-074E-793C-7CF2-D7854AD6E663}" dt="2025-04-30T19:28:04.067" v="2679" actId="20577"/>
      <pc:docMkLst>
        <pc:docMk/>
      </pc:docMkLst>
      <pc:sldChg chg="addSp delSp modSp modNotes">
        <pc:chgData name="Chieh-Yin Lee" userId="S::ha24847@bristol.ac.uk::9dbb95f8-d02c-4b80-ba72-aa770b7d07b3" providerId="AD" clId="Web-{0AA8023D-074E-793C-7CF2-D7854AD6E663}" dt="2025-04-30T19:26:20.955" v="2677" actId="20577"/>
        <pc:sldMkLst>
          <pc:docMk/>
          <pc:sldMk cId="1837514662" sldId="260"/>
        </pc:sldMkLst>
        <pc:spChg chg="del">
          <ac:chgData name="Chieh-Yin Lee" userId="S::ha24847@bristol.ac.uk::9dbb95f8-d02c-4b80-ba72-aa770b7d07b3" providerId="AD" clId="Web-{0AA8023D-074E-793C-7CF2-D7854AD6E663}" dt="2025-04-30T16:28:51.707" v="777"/>
          <ac:spMkLst>
            <pc:docMk/>
            <pc:sldMk cId="1837514662" sldId="260"/>
            <ac:spMk id="2" creationId="{1C832BD8-CC2D-5781-B166-F8099F368D81}"/>
          </ac:spMkLst>
        </pc:spChg>
        <pc:spChg chg="del mod">
          <ac:chgData name="Chieh-Yin Lee" userId="S::ha24847@bristol.ac.uk::9dbb95f8-d02c-4b80-ba72-aa770b7d07b3" providerId="AD" clId="Web-{0AA8023D-074E-793C-7CF2-D7854AD6E663}" dt="2025-04-30T16:28:56.754" v="778"/>
          <ac:spMkLst>
            <pc:docMk/>
            <pc:sldMk cId="1837514662" sldId="260"/>
            <ac:spMk id="3" creationId="{5227CBEB-3866-49FE-1B81-793AC146434F}"/>
          </ac:spMkLst>
        </pc:spChg>
        <pc:spChg chg="mod">
          <ac:chgData name="Chieh-Yin Lee" userId="S::ha24847@bristol.ac.uk::9dbb95f8-d02c-4b80-ba72-aa770b7d07b3" providerId="AD" clId="Web-{0AA8023D-074E-793C-7CF2-D7854AD6E663}" dt="2025-04-30T16:27:42.846" v="760" actId="1076"/>
          <ac:spMkLst>
            <pc:docMk/>
            <pc:sldMk cId="1837514662" sldId="260"/>
            <ac:spMk id="4" creationId="{082A68A2-237E-9191-7B3E-2E05D54C0894}"/>
          </ac:spMkLst>
        </pc:spChg>
        <pc:spChg chg="add del mod">
          <ac:chgData name="Chieh-Yin Lee" userId="S::ha24847@bristol.ac.uk::9dbb95f8-d02c-4b80-ba72-aa770b7d07b3" providerId="AD" clId="Web-{0AA8023D-074E-793C-7CF2-D7854AD6E663}" dt="2025-04-30T16:29:03.957" v="779"/>
          <ac:spMkLst>
            <pc:docMk/>
            <pc:sldMk cId="1837514662" sldId="260"/>
            <ac:spMk id="6" creationId="{A33654B3-1505-79EA-BEC1-32B60CAA842E}"/>
          </ac:spMkLst>
        </pc:spChg>
        <pc:spChg chg="mod">
          <ac:chgData name="Chieh-Yin Lee" userId="S::ha24847@bristol.ac.uk::9dbb95f8-d02c-4b80-ba72-aa770b7d07b3" providerId="AD" clId="Web-{0AA8023D-074E-793C-7CF2-D7854AD6E663}" dt="2025-04-30T16:28:46.160" v="776" actId="20577"/>
          <ac:spMkLst>
            <pc:docMk/>
            <pc:sldMk cId="1837514662" sldId="260"/>
            <ac:spMk id="7" creationId="{190FA9D1-FE1E-0576-51B4-68AB7E43C6EF}"/>
          </ac:spMkLst>
        </pc:spChg>
        <pc:spChg chg="mod">
          <ac:chgData name="Chieh-Yin Lee" userId="S::ha24847@bristol.ac.uk::9dbb95f8-d02c-4b80-ba72-aa770b7d07b3" providerId="AD" clId="Web-{0AA8023D-074E-793C-7CF2-D7854AD6E663}" dt="2025-04-30T19:26:20.955" v="2677" actId="20577"/>
          <ac:spMkLst>
            <pc:docMk/>
            <pc:sldMk cId="1837514662" sldId="260"/>
            <ac:spMk id="8" creationId="{5A458102-19B5-1121-102D-876693C8AE16}"/>
          </ac:spMkLst>
        </pc:spChg>
        <pc:spChg chg="add del mod">
          <ac:chgData name="Chieh-Yin Lee" userId="S::ha24847@bristol.ac.uk::9dbb95f8-d02c-4b80-ba72-aa770b7d07b3" providerId="AD" clId="Web-{0AA8023D-074E-793C-7CF2-D7854AD6E663}" dt="2025-04-30T16:29:08.441" v="780"/>
          <ac:spMkLst>
            <pc:docMk/>
            <pc:sldMk cId="1837514662" sldId="260"/>
            <ac:spMk id="10" creationId="{3E0AF2E7-4324-93CE-1081-86ABB4F7E5A3}"/>
          </ac:spMkLst>
        </pc:spChg>
      </pc:sldChg>
      <pc:sldChg chg="modSp">
        <pc:chgData name="Chieh-Yin Lee" userId="S::ha24847@bristol.ac.uk::9dbb95f8-d02c-4b80-ba72-aa770b7d07b3" providerId="AD" clId="Web-{0AA8023D-074E-793C-7CF2-D7854AD6E663}" dt="2025-04-30T19:28:04.067" v="2679" actId="20577"/>
        <pc:sldMkLst>
          <pc:docMk/>
          <pc:sldMk cId="1123852705" sldId="270"/>
        </pc:sldMkLst>
        <pc:spChg chg="mod">
          <ac:chgData name="Chieh-Yin Lee" userId="S::ha24847@bristol.ac.uk::9dbb95f8-d02c-4b80-ba72-aa770b7d07b3" providerId="AD" clId="Web-{0AA8023D-074E-793C-7CF2-D7854AD6E663}" dt="2025-04-30T19:28:04.067" v="2679" actId="20577"/>
          <ac:spMkLst>
            <pc:docMk/>
            <pc:sldMk cId="1123852705" sldId="270"/>
            <ac:spMk id="10" creationId="{2AE977F6-9CA2-CC5C-2532-1B1EBF827BFC}"/>
          </ac:spMkLst>
        </pc:spChg>
      </pc:sldChg>
      <pc:sldChg chg="addSp delSp modSp modNotes">
        <pc:chgData name="Chieh-Yin Lee" userId="S::ha24847@bristol.ac.uk::9dbb95f8-d02c-4b80-ba72-aa770b7d07b3" providerId="AD" clId="Web-{0AA8023D-074E-793C-7CF2-D7854AD6E663}" dt="2025-04-30T16:26:05.734" v="759" actId="20577"/>
        <pc:sldMkLst>
          <pc:docMk/>
          <pc:sldMk cId="4217756819" sldId="271"/>
        </pc:sldMkLst>
        <pc:spChg chg="del">
          <ac:chgData name="Chieh-Yin Lee" userId="S::ha24847@bristol.ac.uk::9dbb95f8-d02c-4b80-ba72-aa770b7d07b3" providerId="AD" clId="Web-{0AA8023D-074E-793C-7CF2-D7854AD6E663}" dt="2025-04-30T16:12:04.274" v="488"/>
          <ac:spMkLst>
            <pc:docMk/>
            <pc:sldMk cId="4217756819" sldId="271"/>
            <ac:spMk id="2" creationId="{14FE2994-419E-4E3D-1F91-599849ED71CB}"/>
          </ac:spMkLst>
        </pc:spChg>
        <pc:spChg chg="del">
          <ac:chgData name="Chieh-Yin Lee" userId="S::ha24847@bristol.ac.uk::9dbb95f8-d02c-4b80-ba72-aa770b7d07b3" providerId="AD" clId="Web-{0AA8023D-074E-793C-7CF2-D7854AD6E663}" dt="2025-04-30T16:12:02.634" v="487"/>
          <ac:spMkLst>
            <pc:docMk/>
            <pc:sldMk cId="4217756819" sldId="271"/>
            <ac:spMk id="3" creationId="{5D57A1EF-E185-27CC-3FD1-74663CEFC0E6}"/>
          </ac:spMkLst>
        </pc:spChg>
        <pc:spChg chg="mod">
          <ac:chgData name="Chieh-Yin Lee" userId="S::ha24847@bristol.ac.uk::9dbb95f8-d02c-4b80-ba72-aa770b7d07b3" providerId="AD" clId="Web-{0AA8023D-074E-793C-7CF2-D7854AD6E663}" dt="2025-04-30T16:22:20.260" v="654" actId="1076"/>
          <ac:spMkLst>
            <pc:docMk/>
            <pc:sldMk cId="4217756819" sldId="271"/>
            <ac:spMk id="4" creationId="{28429920-36C4-76D0-8C00-C5BB648C1FCD}"/>
          </ac:spMkLst>
        </pc:spChg>
        <pc:spChg chg="add del mod">
          <ac:chgData name="Chieh-Yin Lee" userId="S::ha24847@bristol.ac.uk::9dbb95f8-d02c-4b80-ba72-aa770b7d07b3" providerId="AD" clId="Web-{0AA8023D-074E-793C-7CF2-D7854AD6E663}" dt="2025-04-30T16:12:06.337" v="489"/>
          <ac:spMkLst>
            <pc:docMk/>
            <pc:sldMk cId="4217756819" sldId="271"/>
            <ac:spMk id="6" creationId="{D46DE50D-3905-EB5A-F68C-3A4BAFE7C44F}"/>
          </ac:spMkLst>
        </pc:spChg>
        <pc:spChg chg="add del mod">
          <ac:chgData name="Chieh-Yin Lee" userId="S::ha24847@bristol.ac.uk::9dbb95f8-d02c-4b80-ba72-aa770b7d07b3" providerId="AD" clId="Web-{0AA8023D-074E-793C-7CF2-D7854AD6E663}" dt="2025-04-30T16:13:20.714" v="522" actId="20577"/>
          <ac:spMkLst>
            <pc:docMk/>
            <pc:sldMk cId="4217756819" sldId="271"/>
            <ac:spMk id="7" creationId="{A0FC1C97-F83A-3416-FCE6-E8924BC6F707}"/>
          </ac:spMkLst>
        </pc:spChg>
        <pc:spChg chg="del mod">
          <ac:chgData name="Chieh-Yin Lee" userId="S::ha24847@bristol.ac.uk::9dbb95f8-d02c-4b80-ba72-aa770b7d07b3" providerId="AD" clId="Web-{0AA8023D-074E-793C-7CF2-D7854AD6E663}" dt="2025-04-30T16:12:56.307" v="502"/>
          <ac:spMkLst>
            <pc:docMk/>
            <pc:sldMk cId="4217756819" sldId="271"/>
            <ac:spMk id="8" creationId="{3F4E9339-7177-EE20-0BC8-9BE684E83123}"/>
          </ac:spMkLst>
        </pc:spChg>
        <pc:spChg chg="add del mod">
          <ac:chgData name="Chieh-Yin Lee" userId="S::ha24847@bristol.ac.uk::9dbb95f8-d02c-4b80-ba72-aa770b7d07b3" providerId="AD" clId="Web-{0AA8023D-074E-793C-7CF2-D7854AD6E663}" dt="2025-04-30T16:13:24.058" v="523"/>
          <ac:spMkLst>
            <pc:docMk/>
            <pc:sldMk cId="4217756819" sldId="271"/>
            <ac:spMk id="10" creationId="{4C73A323-8EB9-75D1-1766-082B64D24A63}"/>
          </ac:spMkLst>
        </pc:spChg>
        <pc:spChg chg="add del mod">
          <ac:chgData name="Chieh-Yin Lee" userId="S::ha24847@bristol.ac.uk::9dbb95f8-d02c-4b80-ba72-aa770b7d07b3" providerId="AD" clId="Web-{0AA8023D-074E-793C-7CF2-D7854AD6E663}" dt="2025-04-30T16:13:36.902" v="524"/>
          <ac:spMkLst>
            <pc:docMk/>
            <pc:sldMk cId="4217756819" sldId="271"/>
            <ac:spMk id="12" creationId="{DEEAEEA4-0F92-945C-EE8B-1FBC5C2D0DF9}"/>
          </ac:spMkLst>
        </pc:spChg>
        <pc:spChg chg="add mod">
          <ac:chgData name="Chieh-Yin Lee" userId="S::ha24847@bristol.ac.uk::9dbb95f8-d02c-4b80-ba72-aa770b7d07b3" providerId="AD" clId="Web-{0AA8023D-074E-793C-7CF2-D7854AD6E663}" dt="2025-04-30T16:26:05.734" v="759" actId="20577"/>
          <ac:spMkLst>
            <pc:docMk/>
            <pc:sldMk cId="4217756819" sldId="271"/>
            <ac:spMk id="14" creationId="{C9DFB198-7594-E5CA-763E-75409A6DB591}"/>
          </ac:spMkLst>
        </pc:spChg>
      </pc:sldChg>
      <pc:sldChg chg="addSp delSp modSp modNotes">
        <pc:chgData name="Chieh-Yin Lee" userId="S::ha24847@bristol.ac.uk::9dbb95f8-d02c-4b80-ba72-aa770b7d07b3" providerId="AD" clId="Web-{0AA8023D-074E-793C-7CF2-D7854AD6E663}" dt="2025-04-30T19:18:53.178" v="2675"/>
        <pc:sldMkLst>
          <pc:docMk/>
          <pc:sldMk cId="764403835" sldId="272"/>
        </pc:sldMkLst>
        <pc:spChg chg="del">
          <ac:chgData name="Chieh-Yin Lee" userId="S::ha24847@bristol.ac.uk::9dbb95f8-d02c-4b80-ba72-aa770b7d07b3" providerId="AD" clId="Web-{0AA8023D-074E-793C-7CF2-D7854AD6E663}" dt="2025-04-30T15:47:38.802" v="9"/>
          <ac:spMkLst>
            <pc:docMk/>
            <pc:sldMk cId="764403835" sldId="272"/>
            <ac:spMk id="5" creationId="{6AEC44C3-31DF-707A-4748-4976FA87D870}"/>
          </ac:spMkLst>
        </pc:spChg>
        <pc:spChg chg="mod">
          <ac:chgData name="Chieh-Yin Lee" userId="S::ha24847@bristol.ac.uk::9dbb95f8-d02c-4b80-ba72-aa770b7d07b3" providerId="AD" clId="Web-{0AA8023D-074E-793C-7CF2-D7854AD6E663}" dt="2025-04-30T15:53:02.216" v="58" actId="20577"/>
          <ac:spMkLst>
            <pc:docMk/>
            <pc:sldMk cId="764403835" sldId="272"/>
            <ac:spMk id="16" creationId="{7A7E7967-C6D8-AC31-CFA7-CC7403E906B1}"/>
          </ac:spMkLst>
        </pc:spChg>
        <pc:spChg chg="del mod">
          <ac:chgData name="Chieh-Yin Lee" userId="S::ha24847@bristol.ac.uk::9dbb95f8-d02c-4b80-ba72-aa770b7d07b3" providerId="AD" clId="Web-{0AA8023D-074E-793C-7CF2-D7854AD6E663}" dt="2025-04-30T15:47:11.754" v="5"/>
          <ac:spMkLst>
            <pc:docMk/>
            <pc:sldMk cId="764403835" sldId="272"/>
            <ac:spMk id="17" creationId="{6C5DDA6F-E935-777C-105B-6684296A5C02}"/>
          </ac:spMkLst>
        </pc:spChg>
        <pc:spChg chg="add del mod">
          <ac:chgData name="Chieh-Yin Lee" userId="S::ha24847@bristol.ac.uk::9dbb95f8-d02c-4b80-ba72-aa770b7d07b3" providerId="AD" clId="Web-{0AA8023D-074E-793C-7CF2-D7854AD6E663}" dt="2025-04-30T15:52:12.855" v="54"/>
          <ac:spMkLst>
            <pc:docMk/>
            <pc:sldMk cId="764403835" sldId="272"/>
            <ac:spMk id="23" creationId="{8236A7C3-8392-249B-3E4B-C270BA14B8CA}"/>
          </ac:spMkLst>
        </pc:spChg>
        <pc:spChg chg="add mod">
          <ac:chgData name="Chieh-Yin Lee" userId="S::ha24847@bristol.ac.uk::9dbb95f8-d02c-4b80-ba72-aa770b7d07b3" providerId="AD" clId="Web-{0AA8023D-074E-793C-7CF2-D7854AD6E663}" dt="2025-04-30T15:51:59.761" v="52" actId="1076"/>
          <ac:spMkLst>
            <pc:docMk/>
            <pc:sldMk cId="764403835" sldId="272"/>
            <ac:spMk id="24" creationId="{666D4F4F-2A2E-5B81-D0FC-3C569A63437E}"/>
          </ac:spMkLst>
        </pc:spChg>
        <pc:spChg chg="add mod">
          <ac:chgData name="Chieh-Yin Lee" userId="S::ha24847@bristol.ac.uk::9dbb95f8-d02c-4b80-ba72-aa770b7d07b3" providerId="AD" clId="Web-{0AA8023D-074E-793C-7CF2-D7854AD6E663}" dt="2025-04-30T15:52:18.715" v="55" actId="1076"/>
          <ac:spMkLst>
            <pc:docMk/>
            <pc:sldMk cId="764403835" sldId="272"/>
            <ac:spMk id="25" creationId="{A8F0DF48-3593-ABAE-EBE0-A35B3E994B55}"/>
          </ac:spMkLst>
        </pc:spChg>
        <pc:picChg chg="del">
          <ac:chgData name="Chieh-Yin Lee" userId="S::ha24847@bristol.ac.uk::9dbb95f8-d02c-4b80-ba72-aa770b7d07b3" providerId="AD" clId="Web-{0AA8023D-074E-793C-7CF2-D7854AD6E663}" dt="2025-04-30T15:47:07.629" v="2"/>
          <ac:picMkLst>
            <pc:docMk/>
            <pc:sldMk cId="764403835" sldId="272"/>
            <ac:picMk id="11" creationId="{80A58515-8BF6-44D9-E24D-A40D4294A5C2}"/>
          </ac:picMkLst>
        </pc:picChg>
        <pc:picChg chg="add mod">
          <ac:chgData name="Chieh-Yin Lee" userId="S::ha24847@bristol.ac.uk::9dbb95f8-d02c-4b80-ba72-aa770b7d07b3" providerId="AD" clId="Web-{0AA8023D-074E-793C-7CF2-D7854AD6E663}" dt="2025-04-30T15:47:43.724" v="10" actId="1076"/>
          <ac:picMkLst>
            <pc:docMk/>
            <pc:sldMk cId="764403835" sldId="272"/>
            <ac:picMk id="22" creationId="{09EAA123-0B92-1C07-E36C-9F5709AC0A6A}"/>
          </ac:picMkLst>
        </pc:picChg>
        <pc:picChg chg="del">
          <ac:chgData name="Chieh-Yin Lee" userId="S::ha24847@bristol.ac.uk::9dbb95f8-d02c-4b80-ba72-aa770b7d07b3" providerId="AD" clId="Web-{0AA8023D-074E-793C-7CF2-D7854AD6E663}" dt="2025-04-30T15:47:08.411" v="3"/>
          <ac:picMkLst>
            <pc:docMk/>
            <pc:sldMk cId="764403835" sldId="272"/>
            <ac:picMk id="34" creationId="{C88822B5-9D6E-B4B1-1FC9-71DF132FA68E}"/>
          </ac:picMkLst>
        </pc:picChg>
        <pc:picChg chg="del">
          <ac:chgData name="Chieh-Yin Lee" userId="S::ha24847@bristol.ac.uk::9dbb95f8-d02c-4b80-ba72-aa770b7d07b3" providerId="AD" clId="Web-{0AA8023D-074E-793C-7CF2-D7854AD6E663}" dt="2025-04-30T15:47:06.395" v="1"/>
          <ac:picMkLst>
            <pc:docMk/>
            <pc:sldMk cId="764403835" sldId="272"/>
            <ac:picMk id="197" creationId="{E8072261-0992-0A7E-E42F-C46BFCC4D1A6}"/>
          </ac:picMkLst>
        </pc:picChg>
      </pc:sldChg>
      <pc:sldChg chg="add replId">
        <pc:chgData name="Chieh-Yin Lee" userId="S::ha24847@bristol.ac.uk::9dbb95f8-d02c-4b80-ba72-aa770b7d07b3" providerId="AD" clId="Web-{0AA8023D-074E-793C-7CF2-D7854AD6E663}" dt="2025-04-30T15:46:32.660" v="0"/>
        <pc:sldMkLst>
          <pc:docMk/>
          <pc:sldMk cId="4168586497" sldId="275"/>
        </pc:sldMkLst>
      </pc:sldChg>
    </pc:docChg>
  </pc:docChgLst>
  <pc:docChgLst>
    <pc:chgData name="Shu-Shan Chiang" userId="0b30d2ed-401a-4aed-9438-cda3dc43d6fe" providerId="ADAL" clId="{4672DAAB-BEF5-6D41-A0E3-D32E974186A6}"/>
    <pc:docChg chg="undo custSel addSld delSld modSld sldOrd">
      <pc:chgData name="Shu-Shan Chiang" userId="0b30d2ed-401a-4aed-9438-cda3dc43d6fe" providerId="ADAL" clId="{4672DAAB-BEF5-6D41-A0E3-D32E974186A6}" dt="2025-02-28T17:23:13.794" v="3035" actId="20577"/>
      <pc:docMkLst>
        <pc:docMk/>
      </pc:docMkLst>
      <pc:sldChg chg="modSp mod">
        <pc:chgData name="Shu-Shan Chiang" userId="0b30d2ed-401a-4aed-9438-cda3dc43d6fe" providerId="ADAL" clId="{4672DAAB-BEF5-6D41-A0E3-D32E974186A6}" dt="2025-02-28T17:06:18.846" v="2862" actId="255"/>
        <pc:sldMkLst>
          <pc:docMk/>
          <pc:sldMk cId="1273830115" sldId="256"/>
        </pc:sldMkLst>
        <pc:spChg chg="mod">
          <ac:chgData name="Shu-Shan Chiang" userId="0b30d2ed-401a-4aed-9438-cda3dc43d6fe" providerId="ADAL" clId="{4672DAAB-BEF5-6D41-A0E3-D32E974186A6}" dt="2025-02-28T17:06:18.846" v="2862" actId="255"/>
          <ac:spMkLst>
            <pc:docMk/>
            <pc:sldMk cId="1273830115" sldId="256"/>
            <ac:spMk id="2" creationId="{1F659FB8-0338-1789-DE4F-9CA63CA7E5CE}"/>
          </ac:spMkLst>
        </pc:spChg>
        <pc:spChg chg="mod">
          <ac:chgData name="Shu-Shan Chiang" userId="0b30d2ed-401a-4aed-9438-cda3dc43d6fe" providerId="ADAL" clId="{4672DAAB-BEF5-6D41-A0E3-D32E974186A6}" dt="2025-02-27T19:42:31.125" v="2190" actId="115"/>
          <ac:spMkLst>
            <pc:docMk/>
            <pc:sldMk cId="1273830115" sldId="256"/>
            <ac:spMk id="3" creationId="{B7B0734E-3A2B-389A-1E0E-5F450A03A092}"/>
          </ac:spMkLst>
        </pc:spChg>
      </pc:sldChg>
      <pc:sldChg chg="addSp delSp modSp mod ord modTransition modNotesTx">
        <pc:chgData name="Shu-Shan Chiang" userId="0b30d2ed-401a-4aed-9438-cda3dc43d6fe" providerId="ADAL" clId="{4672DAAB-BEF5-6D41-A0E3-D32E974186A6}" dt="2025-02-28T17:20:56.939" v="2967" actId="20577"/>
        <pc:sldMkLst>
          <pc:docMk/>
          <pc:sldMk cId="13717375" sldId="258"/>
        </pc:sldMkLst>
        <pc:spChg chg="del">
          <ac:chgData name="Shu-Shan Chiang" userId="0b30d2ed-401a-4aed-9438-cda3dc43d6fe" providerId="ADAL" clId="{4672DAAB-BEF5-6D41-A0E3-D32E974186A6}" dt="2025-02-27T19:13:54.710" v="1722" actId="1032"/>
          <ac:spMkLst>
            <pc:docMk/>
            <pc:sldMk cId="13717375" sldId="258"/>
            <ac:spMk id="3" creationId="{6F867BD6-6386-9DA8-1F56-8972E18ADE06}"/>
          </ac:spMkLst>
        </pc:spChg>
        <pc:spChg chg="add del mod">
          <ac:chgData name="Shu-Shan Chiang" userId="0b30d2ed-401a-4aed-9438-cda3dc43d6fe" providerId="ADAL" clId="{4672DAAB-BEF5-6D41-A0E3-D32E974186A6}" dt="2025-02-28T16:33:51.111" v="2513" actId="478"/>
          <ac:spMkLst>
            <pc:docMk/>
            <pc:sldMk cId="13717375" sldId="258"/>
            <ac:spMk id="5" creationId="{B93B1AEE-D01B-DDDD-7E43-AD31E33CBCA8}"/>
          </ac:spMkLst>
        </pc:spChg>
        <pc:spChg chg="add mod">
          <ac:chgData name="Shu-Shan Chiang" userId="0b30d2ed-401a-4aed-9438-cda3dc43d6fe" providerId="ADAL" clId="{4672DAAB-BEF5-6D41-A0E3-D32E974186A6}" dt="2025-02-28T16:45:00.780" v="2683" actId="1076"/>
          <ac:spMkLst>
            <pc:docMk/>
            <pc:sldMk cId="13717375" sldId="258"/>
            <ac:spMk id="5" creationId="{C9F6778B-975A-D254-508A-AB0B81E867C0}"/>
          </ac:spMkLst>
        </pc:spChg>
        <pc:spChg chg="add del mod">
          <ac:chgData name="Shu-Shan Chiang" userId="0b30d2ed-401a-4aed-9438-cda3dc43d6fe" providerId="ADAL" clId="{4672DAAB-BEF5-6D41-A0E3-D32E974186A6}" dt="2025-02-28T16:33:44.398" v="2510" actId="478"/>
          <ac:spMkLst>
            <pc:docMk/>
            <pc:sldMk cId="13717375" sldId="258"/>
            <ac:spMk id="6" creationId="{73F775BB-3A05-6FAC-88AC-71C54AD08921}"/>
          </ac:spMkLst>
        </pc:spChg>
        <pc:spChg chg="add mod">
          <ac:chgData name="Shu-Shan Chiang" userId="0b30d2ed-401a-4aed-9438-cda3dc43d6fe" providerId="ADAL" clId="{4672DAAB-BEF5-6D41-A0E3-D32E974186A6}" dt="2025-02-27T19:43:08.818" v="2200" actId="14100"/>
          <ac:spMkLst>
            <pc:docMk/>
            <pc:sldMk cId="13717375" sldId="258"/>
            <ac:spMk id="7" creationId="{3F36B4C6-6E60-CFA4-92B5-73F2362B3234}"/>
          </ac:spMkLst>
        </pc:spChg>
        <pc:spChg chg="add del mod">
          <ac:chgData name="Shu-Shan Chiang" userId="0b30d2ed-401a-4aed-9438-cda3dc43d6fe" providerId="ADAL" clId="{4672DAAB-BEF5-6D41-A0E3-D32E974186A6}" dt="2025-02-27T19:33:40.725" v="2098"/>
          <ac:spMkLst>
            <pc:docMk/>
            <pc:sldMk cId="13717375" sldId="258"/>
            <ac:spMk id="8" creationId="{A471F05C-295A-A42D-9886-0DB3E7E0E3F8}"/>
          </ac:spMkLst>
        </pc:spChg>
        <pc:spChg chg="add del mod">
          <ac:chgData name="Shu-Shan Chiang" userId="0b30d2ed-401a-4aed-9438-cda3dc43d6fe" providerId="ADAL" clId="{4672DAAB-BEF5-6D41-A0E3-D32E974186A6}" dt="2025-02-27T19:34:20.145" v="2105" actId="478"/>
          <ac:spMkLst>
            <pc:docMk/>
            <pc:sldMk cId="13717375" sldId="258"/>
            <ac:spMk id="11" creationId="{D210DF8A-705A-CA2E-3E14-B1EF84D1FCE3}"/>
          </ac:spMkLst>
        </pc:spChg>
        <pc:spChg chg="add del mod">
          <ac:chgData name="Shu-Shan Chiang" userId="0b30d2ed-401a-4aed-9438-cda3dc43d6fe" providerId="ADAL" clId="{4672DAAB-BEF5-6D41-A0E3-D32E974186A6}" dt="2025-02-27T19:34:47.997" v="2112" actId="478"/>
          <ac:spMkLst>
            <pc:docMk/>
            <pc:sldMk cId="13717375" sldId="258"/>
            <ac:spMk id="12" creationId="{D04848DB-7ADA-DF07-C9A1-697C5AAAE4D8}"/>
          </ac:spMkLst>
        </pc:spChg>
        <pc:spChg chg="add del mod">
          <ac:chgData name="Shu-Shan Chiang" userId="0b30d2ed-401a-4aed-9438-cda3dc43d6fe" providerId="ADAL" clId="{4672DAAB-BEF5-6D41-A0E3-D32E974186A6}" dt="2025-02-27T19:35:48.850" v="2117" actId="478"/>
          <ac:spMkLst>
            <pc:docMk/>
            <pc:sldMk cId="13717375" sldId="258"/>
            <ac:spMk id="13" creationId="{FAD87EDA-980A-682B-AC06-30812444E862}"/>
          </ac:spMkLst>
        </pc:spChg>
        <pc:spChg chg="add del">
          <ac:chgData name="Shu-Shan Chiang" userId="0b30d2ed-401a-4aed-9438-cda3dc43d6fe" providerId="ADAL" clId="{4672DAAB-BEF5-6D41-A0E3-D32E974186A6}" dt="2025-02-27T19:36:29.119" v="2119" actId="478"/>
          <ac:spMkLst>
            <pc:docMk/>
            <pc:sldMk cId="13717375" sldId="258"/>
            <ac:spMk id="14" creationId="{9FD65D01-FF1C-C556-A9C7-497AF95EE748}"/>
          </ac:spMkLst>
        </pc:spChg>
        <pc:spChg chg="add mod">
          <ac:chgData name="Shu-Shan Chiang" userId="0b30d2ed-401a-4aed-9438-cda3dc43d6fe" providerId="ADAL" clId="{4672DAAB-BEF5-6D41-A0E3-D32E974186A6}" dt="2025-02-27T19:41:14.423" v="2176" actId="1035"/>
          <ac:spMkLst>
            <pc:docMk/>
            <pc:sldMk cId="13717375" sldId="258"/>
            <ac:spMk id="15" creationId="{2C58C8AB-D477-7F6A-2290-67BB2BAF44F8}"/>
          </ac:spMkLst>
        </pc:spChg>
        <pc:spChg chg="add mod">
          <ac:chgData name="Shu-Shan Chiang" userId="0b30d2ed-401a-4aed-9438-cda3dc43d6fe" providerId="ADAL" clId="{4672DAAB-BEF5-6D41-A0E3-D32E974186A6}" dt="2025-02-28T17:20:56.939" v="2967" actId="20577"/>
          <ac:spMkLst>
            <pc:docMk/>
            <pc:sldMk cId="13717375" sldId="258"/>
            <ac:spMk id="16" creationId="{C5E2BC62-97E4-CD2F-C8B6-96113F1FC2B5}"/>
          </ac:spMkLst>
        </pc:spChg>
        <pc:spChg chg="add mod">
          <ac:chgData name="Shu-Shan Chiang" userId="0b30d2ed-401a-4aed-9438-cda3dc43d6fe" providerId="ADAL" clId="{4672DAAB-BEF5-6D41-A0E3-D32E974186A6}" dt="2025-02-28T16:46:46.858" v="2745" actId="20577"/>
          <ac:spMkLst>
            <pc:docMk/>
            <pc:sldMk cId="13717375" sldId="258"/>
            <ac:spMk id="17" creationId="{DB377D1A-1A40-7274-2B00-9B1FE22AAC13}"/>
          </ac:spMkLst>
        </pc:spChg>
        <pc:graphicFrameChg chg="add mod modGraphic">
          <ac:chgData name="Shu-Shan Chiang" userId="0b30d2ed-401a-4aed-9438-cda3dc43d6fe" providerId="ADAL" clId="{4672DAAB-BEF5-6D41-A0E3-D32E974186A6}" dt="2025-02-27T19:40:12.750" v="2148" actId="1036"/>
          <ac:graphicFrameMkLst>
            <pc:docMk/>
            <pc:sldMk cId="13717375" sldId="258"/>
            <ac:graphicFrameMk id="4" creationId="{815D9D8B-57AF-2D33-368E-289E8905E1DA}"/>
          </ac:graphicFrameMkLst>
        </pc:graphicFrameChg>
        <pc:picChg chg="mod">
          <ac:chgData name="Shu-Shan Chiang" userId="0b30d2ed-401a-4aed-9438-cda3dc43d6fe" providerId="ADAL" clId="{4672DAAB-BEF5-6D41-A0E3-D32E974186A6}" dt="2025-02-28T16:45:55.071" v="2696" actId="14100"/>
          <ac:picMkLst>
            <pc:docMk/>
            <pc:sldMk cId="13717375" sldId="258"/>
            <ac:picMk id="11" creationId="{772F97B1-1D3C-1908-78AE-2305EFFC430D}"/>
          </ac:picMkLst>
        </pc:picChg>
        <pc:picChg chg="add del mod">
          <ac:chgData name="Shu-Shan Chiang" userId="0b30d2ed-401a-4aed-9438-cda3dc43d6fe" providerId="ADAL" clId="{4672DAAB-BEF5-6D41-A0E3-D32E974186A6}" dt="2025-02-28T16:35:56.440" v="2520" actId="478"/>
          <ac:picMkLst>
            <pc:docMk/>
            <pc:sldMk cId="13717375" sldId="258"/>
            <ac:picMk id="19" creationId="{89730BA0-4D0A-5763-2F3E-5C90EDD79B20}"/>
          </ac:picMkLst>
        </pc:picChg>
        <pc:picChg chg="add mod">
          <ac:chgData name="Shu-Shan Chiang" userId="0b30d2ed-401a-4aed-9438-cda3dc43d6fe" providerId="ADAL" clId="{4672DAAB-BEF5-6D41-A0E3-D32E974186A6}" dt="2025-02-28T16:36:02.067" v="2523" actId="1036"/>
          <ac:picMkLst>
            <pc:docMk/>
            <pc:sldMk cId="13717375" sldId="258"/>
            <ac:picMk id="21" creationId="{586D1399-4122-E32A-9F34-6B36EBB485BB}"/>
          </ac:picMkLst>
        </pc:picChg>
        <pc:picChg chg="mod">
          <ac:chgData name="Shu-Shan Chiang" userId="0b30d2ed-401a-4aed-9438-cda3dc43d6fe" providerId="ADAL" clId="{4672DAAB-BEF5-6D41-A0E3-D32E974186A6}" dt="2025-02-28T16:45:58.048" v="2697" actId="14100"/>
          <ac:picMkLst>
            <pc:docMk/>
            <pc:sldMk cId="13717375" sldId="258"/>
            <ac:picMk id="34" creationId="{09450440-54FF-6B4C-72DD-037A0241D9E6}"/>
          </ac:picMkLst>
        </pc:picChg>
        <pc:picChg chg="mod">
          <ac:chgData name="Shu-Shan Chiang" userId="0b30d2ed-401a-4aed-9438-cda3dc43d6fe" providerId="ADAL" clId="{4672DAAB-BEF5-6D41-A0E3-D32E974186A6}" dt="2025-02-28T16:45:52.373" v="2695" actId="14100"/>
          <ac:picMkLst>
            <pc:docMk/>
            <pc:sldMk cId="13717375" sldId="258"/>
            <ac:picMk id="197" creationId="{1A7570A1-4D00-8DE1-14BE-E22789115BC9}"/>
          </ac:picMkLst>
        </pc:picChg>
        <pc:inkChg chg="del">
          <ac:chgData name="Shu-Shan Chiang" userId="0b30d2ed-401a-4aed-9438-cda3dc43d6fe" providerId="ADAL" clId="{4672DAAB-BEF5-6D41-A0E3-D32E974186A6}" dt="2025-02-27T19:37:23.923" v="2121" actId="478"/>
          <ac:inkMkLst>
            <pc:docMk/>
            <pc:sldMk cId="13717375" sldId="258"/>
            <ac:inkMk id="74" creationId="{36D180B9-E459-A9BC-9549-3B2A53101043}"/>
          </ac:inkMkLst>
        </pc:inkChg>
        <pc:inkChg chg="del">
          <ac:chgData name="Shu-Shan Chiang" userId="0b30d2ed-401a-4aed-9438-cda3dc43d6fe" providerId="ADAL" clId="{4672DAAB-BEF5-6D41-A0E3-D32E974186A6}" dt="2025-02-27T19:37:22.625" v="2120" actId="478"/>
          <ac:inkMkLst>
            <pc:docMk/>
            <pc:sldMk cId="13717375" sldId="258"/>
            <ac:inkMk id="81" creationId="{128DA96F-53F9-4189-3C01-6175D2BFCA6A}"/>
          </ac:inkMkLst>
        </pc:inkChg>
        <pc:inkChg chg="del">
          <ac:chgData name="Shu-Shan Chiang" userId="0b30d2ed-401a-4aed-9438-cda3dc43d6fe" providerId="ADAL" clId="{4672DAAB-BEF5-6D41-A0E3-D32E974186A6}" dt="2025-02-27T19:37:24.933" v="2122" actId="478"/>
          <ac:inkMkLst>
            <pc:docMk/>
            <pc:sldMk cId="13717375" sldId="258"/>
            <ac:inkMk id="82" creationId="{7B44DFB7-2FD2-7DE4-5E35-1E3E51FEDE1F}"/>
          </ac:inkMkLst>
        </pc:inkChg>
        <pc:inkChg chg="del">
          <ac:chgData name="Shu-Shan Chiang" userId="0b30d2ed-401a-4aed-9438-cda3dc43d6fe" providerId="ADAL" clId="{4672DAAB-BEF5-6D41-A0E3-D32E974186A6}" dt="2025-02-27T19:37:27.701" v="2124" actId="478"/>
          <ac:inkMkLst>
            <pc:docMk/>
            <pc:sldMk cId="13717375" sldId="258"/>
            <ac:inkMk id="83" creationId="{4E39E800-30A7-E24A-055B-72FAB1188BD0}"/>
          </ac:inkMkLst>
        </pc:inkChg>
        <pc:inkChg chg="del">
          <ac:chgData name="Shu-Shan Chiang" userId="0b30d2ed-401a-4aed-9438-cda3dc43d6fe" providerId="ADAL" clId="{4672DAAB-BEF5-6D41-A0E3-D32E974186A6}" dt="2025-02-27T19:37:26.137" v="2123" actId="478"/>
          <ac:inkMkLst>
            <pc:docMk/>
            <pc:sldMk cId="13717375" sldId="258"/>
            <ac:inkMk id="84" creationId="{EF098E52-ED1D-C2E8-470F-8DB5594C2EDD}"/>
          </ac:inkMkLst>
        </pc:inkChg>
        <pc:cxnChg chg="add del mod">
          <ac:chgData name="Shu-Shan Chiang" userId="0b30d2ed-401a-4aed-9438-cda3dc43d6fe" providerId="ADAL" clId="{4672DAAB-BEF5-6D41-A0E3-D32E974186A6}" dt="2025-02-27T19:33:46.920" v="2099" actId="478"/>
          <ac:cxnSpMkLst>
            <pc:docMk/>
            <pc:sldMk cId="13717375" sldId="258"/>
            <ac:cxnSpMk id="10" creationId="{8B5EE7CC-4D6F-DB3F-A090-6FF3D5568FBE}"/>
          </ac:cxnSpMkLst>
        </pc:cxnChg>
      </pc:sldChg>
      <pc:sldChg chg="addSp delSp modSp mod modShow">
        <pc:chgData name="Shu-Shan Chiang" userId="0b30d2ed-401a-4aed-9438-cda3dc43d6fe" providerId="ADAL" clId="{4672DAAB-BEF5-6D41-A0E3-D32E974186A6}" dt="2025-02-27T19:43:59.984" v="2202" actId="729"/>
        <pc:sldMkLst>
          <pc:docMk/>
          <pc:sldMk cId="2240130590" sldId="259"/>
        </pc:sldMkLst>
        <pc:spChg chg="mod">
          <ac:chgData name="Shu-Shan Chiang" userId="0b30d2ed-401a-4aed-9438-cda3dc43d6fe" providerId="ADAL" clId="{4672DAAB-BEF5-6D41-A0E3-D32E974186A6}" dt="2025-02-27T17:50:48.605" v="136" actId="255"/>
          <ac:spMkLst>
            <pc:docMk/>
            <pc:sldMk cId="2240130590" sldId="259"/>
            <ac:spMk id="2" creationId="{D8B3E90C-5A79-D236-21A6-899A67DCFB2E}"/>
          </ac:spMkLst>
        </pc:spChg>
        <pc:spChg chg="mod">
          <ac:chgData name="Shu-Shan Chiang" userId="0b30d2ed-401a-4aed-9438-cda3dc43d6fe" providerId="ADAL" clId="{4672DAAB-BEF5-6D41-A0E3-D32E974186A6}" dt="2025-02-27T17:26:59.936" v="7" actId="20577"/>
          <ac:spMkLst>
            <pc:docMk/>
            <pc:sldMk cId="2240130590" sldId="259"/>
            <ac:spMk id="3" creationId="{4F5A5E4B-3485-0886-E4BC-8365D84BC7EC}"/>
          </ac:spMkLst>
        </pc:spChg>
        <pc:spChg chg="add del mod">
          <ac:chgData name="Shu-Shan Chiang" userId="0b30d2ed-401a-4aed-9438-cda3dc43d6fe" providerId="ADAL" clId="{4672DAAB-BEF5-6D41-A0E3-D32E974186A6}" dt="2025-02-27T18:12:43.921" v="406"/>
          <ac:spMkLst>
            <pc:docMk/>
            <pc:sldMk cId="2240130590" sldId="259"/>
            <ac:spMk id="5" creationId="{C737FE27-E2E2-BD45-CBBB-A72F7C7C4191}"/>
          </ac:spMkLst>
        </pc:spChg>
        <pc:picChg chg="mod">
          <ac:chgData name="Shu-Shan Chiang" userId="0b30d2ed-401a-4aed-9438-cda3dc43d6fe" providerId="ADAL" clId="{4672DAAB-BEF5-6D41-A0E3-D32E974186A6}" dt="2025-02-27T17:40:12.054" v="10" actId="1076"/>
          <ac:picMkLst>
            <pc:docMk/>
            <pc:sldMk cId="2240130590" sldId="259"/>
            <ac:picMk id="8" creationId="{F7FA4B1C-C220-E547-E6AE-8FC03AF3CC16}"/>
          </ac:picMkLst>
        </pc:picChg>
        <pc:picChg chg="mod">
          <ac:chgData name="Shu-Shan Chiang" userId="0b30d2ed-401a-4aed-9438-cda3dc43d6fe" providerId="ADAL" clId="{4672DAAB-BEF5-6D41-A0E3-D32E974186A6}" dt="2025-02-27T17:43:54.481" v="25" actId="14100"/>
          <ac:picMkLst>
            <pc:docMk/>
            <pc:sldMk cId="2240130590" sldId="259"/>
            <ac:picMk id="10" creationId="{E9FB9DB7-5122-6539-6B2A-349DA5C9F169}"/>
          </ac:picMkLst>
        </pc:picChg>
        <pc:picChg chg="mod">
          <ac:chgData name="Shu-Shan Chiang" userId="0b30d2ed-401a-4aed-9438-cda3dc43d6fe" providerId="ADAL" clId="{4672DAAB-BEF5-6D41-A0E3-D32E974186A6}" dt="2025-02-27T17:41:29.191" v="24" actId="1076"/>
          <ac:picMkLst>
            <pc:docMk/>
            <pc:sldMk cId="2240130590" sldId="259"/>
            <ac:picMk id="13" creationId="{5A2C9739-3CE3-B8B2-80A5-0B723D707E0F}"/>
          </ac:picMkLst>
        </pc:picChg>
      </pc:sldChg>
      <pc:sldChg chg="modSp mod modTransition modNotesTx">
        <pc:chgData name="Shu-Shan Chiang" userId="0b30d2ed-401a-4aed-9438-cda3dc43d6fe" providerId="ADAL" clId="{4672DAAB-BEF5-6D41-A0E3-D32E974186A6}" dt="2025-02-28T17:23:13.794" v="3035" actId="20577"/>
        <pc:sldMkLst>
          <pc:docMk/>
          <pc:sldMk cId="1837514662" sldId="260"/>
        </pc:sldMkLst>
        <pc:spChg chg="mod">
          <ac:chgData name="Shu-Shan Chiang" userId="0b30d2ed-401a-4aed-9438-cda3dc43d6fe" providerId="ADAL" clId="{4672DAAB-BEF5-6D41-A0E3-D32E974186A6}" dt="2025-02-28T17:02:34.736" v="2852" actId="20577"/>
          <ac:spMkLst>
            <pc:docMk/>
            <pc:sldMk cId="1837514662" sldId="260"/>
            <ac:spMk id="3" creationId="{5227CBEB-3866-49FE-1B81-793AC146434F}"/>
          </ac:spMkLst>
        </pc:spChg>
        <pc:spChg chg="mod">
          <ac:chgData name="Shu-Shan Chiang" userId="0b30d2ed-401a-4aed-9438-cda3dc43d6fe" providerId="ADAL" clId="{4672DAAB-BEF5-6D41-A0E3-D32E974186A6}" dt="2025-02-28T17:23:13.794" v="3035" actId="20577"/>
          <ac:spMkLst>
            <pc:docMk/>
            <pc:sldMk cId="1837514662" sldId="260"/>
            <ac:spMk id="8" creationId="{5A458102-19B5-1121-102D-876693C8AE16}"/>
          </ac:spMkLst>
        </pc:spChg>
      </pc:sldChg>
      <pc:sldChg chg="addSp delSp modSp mod modTransition">
        <pc:chgData name="Shu-Shan Chiang" userId="0b30d2ed-401a-4aed-9438-cda3dc43d6fe" providerId="ADAL" clId="{4672DAAB-BEF5-6D41-A0E3-D32E974186A6}" dt="2025-02-28T17:16:40.512" v="2949"/>
        <pc:sldMkLst>
          <pc:docMk/>
          <pc:sldMk cId="3626070019" sldId="262"/>
        </pc:sldMkLst>
        <pc:spChg chg="del">
          <ac:chgData name="Shu-Shan Chiang" userId="0b30d2ed-401a-4aed-9438-cda3dc43d6fe" providerId="ADAL" clId="{4672DAAB-BEF5-6D41-A0E3-D32E974186A6}" dt="2025-02-27T17:50:54.403" v="137" actId="478"/>
          <ac:spMkLst>
            <pc:docMk/>
            <pc:sldMk cId="3626070019" sldId="262"/>
            <ac:spMk id="2" creationId="{044F62EE-B47C-19B3-F64B-881D36ADFB78}"/>
          </ac:spMkLst>
        </pc:spChg>
        <pc:spChg chg="add del mod">
          <ac:chgData name="Shu-Shan Chiang" userId="0b30d2ed-401a-4aed-9438-cda3dc43d6fe" providerId="ADAL" clId="{4672DAAB-BEF5-6D41-A0E3-D32E974186A6}" dt="2025-02-27T17:50:57.998" v="139" actId="478"/>
          <ac:spMkLst>
            <pc:docMk/>
            <pc:sldMk cId="3626070019" sldId="262"/>
            <ac:spMk id="7" creationId="{F0F053B6-1B10-F0AC-3107-9691F9989A13}"/>
          </ac:spMkLst>
        </pc:spChg>
        <pc:spChg chg="add mod">
          <ac:chgData name="Shu-Shan Chiang" userId="0b30d2ed-401a-4aed-9438-cda3dc43d6fe" providerId="ADAL" clId="{4672DAAB-BEF5-6D41-A0E3-D32E974186A6}" dt="2025-02-27T19:12:59.918" v="1721" actId="20577"/>
          <ac:spMkLst>
            <pc:docMk/>
            <pc:sldMk cId="3626070019" sldId="262"/>
            <ac:spMk id="8" creationId="{29A5915F-FCD6-F1AA-105E-8A9F31C63008}"/>
          </ac:spMkLst>
        </pc:spChg>
        <pc:spChg chg="add mod">
          <ac:chgData name="Shu-Shan Chiang" userId="0b30d2ed-401a-4aed-9438-cda3dc43d6fe" providerId="ADAL" clId="{4672DAAB-BEF5-6D41-A0E3-D32E974186A6}" dt="2025-02-28T17:09:13.875" v="2919" actId="1076"/>
          <ac:spMkLst>
            <pc:docMk/>
            <pc:sldMk cId="3626070019" sldId="262"/>
            <ac:spMk id="11" creationId="{7980FD5D-E4D4-8CD6-E1BC-C277B427A99F}"/>
          </ac:spMkLst>
        </pc:spChg>
        <pc:spChg chg="add mod">
          <ac:chgData name="Shu-Shan Chiang" userId="0b30d2ed-401a-4aed-9438-cda3dc43d6fe" providerId="ADAL" clId="{4672DAAB-BEF5-6D41-A0E3-D32E974186A6}" dt="2025-02-28T17:15:53.659" v="2946" actId="14100"/>
          <ac:spMkLst>
            <pc:docMk/>
            <pc:sldMk cId="3626070019" sldId="262"/>
            <ac:spMk id="13" creationId="{D9810FAE-71CF-E0E8-5CF6-4FE5E1223453}"/>
          </ac:spMkLst>
        </pc:spChg>
        <pc:spChg chg="add mod">
          <ac:chgData name="Shu-Shan Chiang" userId="0b30d2ed-401a-4aed-9438-cda3dc43d6fe" providerId="ADAL" clId="{4672DAAB-BEF5-6D41-A0E3-D32E974186A6}" dt="2025-02-28T17:15:19.369" v="2942" actId="14100"/>
          <ac:spMkLst>
            <pc:docMk/>
            <pc:sldMk cId="3626070019" sldId="262"/>
            <ac:spMk id="15" creationId="{29D76880-E2A5-C86C-2F04-82C07BBBC48A}"/>
          </ac:spMkLst>
        </pc:spChg>
        <pc:spChg chg="mod">
          <ac:chgData name="Shu-Shan Chiang" userId="0b30d2ed-401a-4aed-9438-cda3dc43d6fe" providerId="ADAL" clId="{4672DAAB-BEF5-6D41-A0E3-D32E974186A6}" dt="2025-02-28T17:11:48.508" v="2931" actId="207"/>
          <ac:spMkLst>
            <pc:docMk/>
            <pc:sldMk cId="3626070019" sldId="262"/>
            <ac:spMk id="17" creationId="{3F9A04A5-54FC-635C-E420-E2A64C937E97}"/>
          </ac:spMkLst>
        </pc:spChg>
        <pc:spChg chg="add del mod">
          <ac:chgData name="Shu-Shan Chiang" userId="0b30d2ed-401a-4aed-9438-cda3dc43d6fe" providerId="ADAL" clId="{4672DAAB-BEF5-6D41-A0E3-D32E974186A6}" dt="2025-02-28T17:15:39.103" v="2944" actId="478"/>
          <ac:spMkLst>
            <pc:docMk/>
            <pc:sldMk cId="3626070019" sldId="262"/>
            <ac:spMk id="20" creationId="{1888EA30-EBA6-7C85-3BE9-0D78437A187D}"/>
          </ac:spMkLst>
        </pc:spChg>
        <pc:spChg chg="add del mod">
          <ac:chgData name="Shu-Shan Chiang" userId="0b30d2ed-401a-4aed-9438-cda3dc43d6fe" providerId="ADAL" clId="{4672DAAB-BEF5-6D41-A0E3-D32E974186A6}" dt="2025-02-28T17:16:40.512" v="2949"/>
          <ac:spMkLst>
            <pc:docMk/>
            <pc:sldMk cId="3626070019" sldId="262"/>
            <ac:spMk id="21" creationId="{FFEF56FF-4DD1-6B48-8617-E87F6A889BEA}"/>
          </ac:spMkLst>
        </pc:spChg>
        <pc:picChg chg="mod">
          <ac:chgData name="Shu-Shan Chiang" userId="0b30d2ed-401a-4aed-9438-cda3dc43d6fe" providerId="ADAL" clId="{4672DAAB-BEF5-6D41-A0E3-D32E974186A6}" dt="2025-02-27T19:08:47.425" v="1540" actId="14100"/>
          <ac:picMkLst>
            <pc:docMk/>
            <pc:sldMk cId="3626070019" sldId="262"/>
            <ac:picMk id="9" creationId="{F2439D00-1587-D149-6B63-FBB16F4CB583}"/>
          </ac:picMkLst>
        </pc:picChg>
        <pc:picChg chg="add mod">
          <ac:chgData name="Shu-Shan Chiang" userId="0b30d2ed-401a-4aed-9438-cda3dc43d6fe" providerId="ADAL" clId="{4672DAAB-BEF5-6D41-A0E3-D32E974186A6}" dt="2025-02-27T19:11:42.961" v="1661" actId="571"/>
          <ac:picMkLst>
            <pc:docMk/>
            <pc:sldMk cId="3626070019" sldId="262"/>
            <ac:picMk id="10" creationId="{0D6A4A04-FC9E-65B3-7448-DEDE22AB459B}"/>
          </ac:picMkLst>
        </pc:picChg>
        <pc:picChg chg="mod modCrop">
          <ac:chgData name="Shu-Shan Chiang" userId="0b30d2ed-401a-4aed-9438-cda3dc43d6fe" providerId="ADAL" clId="{4672DAAB-BEF5-6D41-A0E3-D32E974186A6}" dt="2025-02-27T19:10:00.166" v="1555" actId="732"/>
          <ac:picMkLst>
            <pc:docMk/>
            <pc:sldMk cId="3626070019" sldId="262"/>
            <ac:picMk id="12" creationId="{43CB846B-2C33-ED60-EA37-54E6A6BBE081}"/>
          </ac:picMkLst>
        </pc:picChg>
        <pc:picChg chg="mod">
          <ac:chgData name="Shu-Shan Chiang" userId="0b30d2ed-401a-4aed-9438-cda3dc43d6fe" providerId="ADAL" clId="{4672DAAB-BEF5-6D41-A0E3-D32E974186A6}" dt="2025-02-27T19:08:58.918" v="1543" actId="1076"/>
          <ac:picMkLst>
            <pc:docMk/>
            <pc:sldMk cId="3626070019" sldId="262"/>
            <ac:picMk id="14" creationId="{6FCE783D-43DF-8CED-ACC7-54682FE805D5}"/>
          </ac:picMkLst>
        </pc:picChg>
        <pc:picChg chg="mod">
          <ac:chgData name="Shu-Shan Chiang" userId="0b30d2ed-401a-4aed-9438-cda3dc43d6fe" providerId="ADAL" clId="{4672DAAB-BEF5-6D41-A0E3-D32E974186A6}" dt="2025-02-27T19:09:06.930" v="1547" actId="1037"/>
          <ac:picMkLst>
            <pc:docMk/>
            <pc:sldMk cId="3626070019" sldId="262"/>
            <ac:picMk id="16" creationId="{3C1EB695-9492-76D8-5E96-62CCF4AD9690}"/>
          </ac:picMkLst>
        </pc:picChg>
      </pc:sldChg>
      <pc:sldChg chg="addSp delSp modSp add mod modShow">
        <pc:chgData name="Shu-Shan Chiang" userId="0b30d2ed-401a-4aed-9438-cda3dc43d6fe" providerId="ADAL" clId="{4672DAAB-BEF5-6D41-A0E3-D32E974186A6}" dt="2025-02-27T18:53:52.328" v="1039" actId="729"/>
        <pc:sldMkLst>
          <pc:docMk/>
          <pc:sldMk cId="2290343788" sldId="263"/>
        </pc:sldMkLst>
        <pc:spChg chg="del">
          <ac:chgData name="Shu-Shan Chiang" userId="0b30d2ed-401a-4aed-9438-cda3dc43d6fe" providerId="ADAL" clId="{4672DAAB-BEF5-6D41-A0E3-D32E974186A6}" dt="2025-02-27T17:51:01.687" v="140" actId="478"/>
          <ac:spMkLst>
            <pc:docMk/>
            <pc:sldMk cId="2290343788" sldId="263"/>
            <ac:spMk id="2" creationId="{2D434842-20FA-58B5-7F94-DF8B7A777D67}"/>
          </ac:spMkLst>
        </pc:spChg>
        <pc:spChg chg="del">
          <ac:chgData name="Shu-Shan Chiang" userId="0b30d2ed-401a-4aed-9438-cda3dc43d6fe" providerId="ADAL" clId="{4672DAAB-BEF5-6D41-A0E3-D32E974186A6}" dt="2025-02-27T17:46:38.402" v="28" actId="478"/>
          <ac:spMkLst>
            <pc:docMk/>
            <pc:sldMk cId="2290343788" sldId="263"/>
            <ac:spMk id="3" creationId="{D469E27B-C881-50A8-5E0A-ABF166B5A36E}"/>
          </ac:spMkLst>
        </pc:spChg>
        <pc:spChg chg="add del">
          <ac:chgData name="Shu-Shan Chiang" userId="0b30d2ed-401a-4aed-9438-cda3dc43d6fe" providerId="ADAL" clId="{4672DAAB-BEF5-6D41-A0E3-D32E974186A6}" dt="2025-02-27T17:47:07.128" v="41" actId="478"/>
          <ac:spMkLst>
            <pc:docMk/>
            <pc:sldMk cId="2290343788" sldId="263"/>
            <ac:spMk id="4" creationId="{DE8590D0-A8A5-33A3-7C00-DBD416080930}"/>
          </ac:spMkLst>
        </pc:spChg>
        <pc:spChg chg="add mod">
          <ac:chgData name="Shu-Shan Chiang" userId="0b30d2ed-401a-4aed-9438-cda3dc43d6fe" providerId="ADAL" clId="{4672DAAB-BEF5-6D41-A0E3-D32E974186A6}" dt="2025-02-27T18:00:38.394" v="364" actId="1037"/>
          <ac:spMkLst>
            <pc:docMk/>
            <pc:sldMk cId="2290343788" sldId="263"/>
            <ac:spMk id="5" creationId="{3A27FA9E-85AF-EAEA-62C8-B9CB9329450F}"/>
          </ac:spMkLst>
        </pc:spChg>
        <pc:spChg chg="add mod">
          <ac:chgData name="Shu-Shan Chiang" userId="0b30d2ed-401a-4aed-9438-cda3dc43d6fe" providerId="ADAL" clId="{4672DAAB-BEF5-6D41-A0E3-D32E974186A6}" dt="2025-02-27T18:00:38.394" v="364" actId="1037"/>
          <ac:spMkLst>
            <pc:docMk/>
            <pc:sldMk cId="2290343788" sldId="263"/>
            <ac:spMk id="7" creationId="{3D68A329-5D7D-DCED-EA90-699B8BFA7C52}"/>
          </ac:spMkLst>
        </pc:spChg>
        <pc:spChg chg="add mod">
          <ac:chgData name="Shu-Shan Chiang" userId="0b30d2ed-401a-4aed-9438-cda3dc43d6fe" providerId="ADAL" clId="{4672DAAB-BEF5-6D41-A0E3-D32E974186A6}" dt="2025-02-27T18:00:38.394" v="364" actId="1037"/>
          <ac:spMkLst>
            <pc:docMk/>
            <pc:sldMk cId="2290343788" sldId="263"/>
            <ac:spMk id="8" creationId="{9B7E75A4-B150-3E26-692B-35D37B440B24}"/>
          </ac:spMkLst>
        </pc:spChg>
        <pc:spChg chg="add mod">
          <ac:chgData name="Shu-Shan Chiang" userId="0b30d2ed-401a-4aed-9438-cda3dc43d6fe" providerId="ADAL" clId="{4672DAAB-BEF5-6D41-A0E3-D32E974186A6}" dt="2025-02-27T18:00:38.394" v="364" actId="1037"/>
          <ac:spMkLst>
            <pc:docMk/>
            <pc:sldMk cId="2290343788" sldId="263"/>
            <ac:spMk id="9" creationId="{A0A44942-F1FC-76FD-CEFF-1A6E5CA3A1B2}"/>
          </ac:spMkLst>
        </pc:spChg>
        <pc:spChg chg="add mod">
          <ac:chgData name="Shu-Shan Chiang" userId="0b30d2ed-401a-4aed-9438-cda3dc43d6fe" providerId="ADAL" clId="{4672DAAB-BEF5-6D41-A0E3-D32E974186A6}" dt="2025-02-27T17:59:15.185" v="312" actId="1037"/>
          <ac:spMkLst>
            <pc:docMk/>
            <pc:sldMk cId="2290343788" sldId="263"/>
            <ac:spMk id="10" creationId="{C88B5549-DD4A-61F3-013F-98AE706EE083}"/>
          </ac:spMkLst>
        </pc:spChg>
        <pc:spChg chg="add mod">
          <ac:chgData name="Shu-Shan Chiang" userId="0b30d2ed-401a-4aed-9438-cda3dc43d6fe" providerId="ADAL" clId="{4672DAAB-BEF5-6D41-A0E3-D32E974186A6}" dt="2025-02-27T17:59:15.185" v="312" actId="1037"/>
          <ac:spMkLst>
            <pc:docMk/>
            <pc:sldMk cId="2290343788" sldId="263"/>
            <ac:spMk id="11" creationId="{E38FCCB9-FA9C-E54D-93FA-36DE40F220B8}"/>
          </ac:spMkLst>
        </pc:spChg>
        <pc:spChg chg="add del mod">
          <ac:chgData name="Shu-Shan Chiang" userId="0b30d2ed-401a-4aed-9438-cda3dc43d6fe" providerId="ADAL" clId="{4672DAAB-BEF5-6D41-A0E3-D32E974186A6}" dt="2025-02-27T17:51:03.093" v="141" actId="478"/>
          <ac:spMkLst>
            <pc:docMk/>
            <pc:sldMk cId="2290343788" sldId="263"/>
            <ac:spMk id="14" creationId="{4014BC67-CAFA-5869-4388-3FE57FA9EB19}"/>
          </ac:spMkLst>
        </pc:spChg>
        <pc:spChg chg="add mod">
          <ac:chgData name="Shu-Shan Chiang" userId="0b30d2ed-401a-4aed-9438-cda3dc43d6fe" providerId="ADAL" clId="{4672DAAB-BEF5-6D41-A0E3-D32E974186A6}" dt="2025-02-27T18:53:45.904" v="1038" actId="20577"/>
          <ac:spMkLst>
            <pc:docMk/>
            <pc:sldMk cId="2290343788" sldId="263"/>
            <ac:spMk id="15" creationId="{EE51F372-A8F4-EC70-1014-811933D6A1DC}"/>
          </ac:spMkLst>
        </pc:spChg>
        <pc:picChg chg="del">
          <ac:chgData name="Shu-Shan Chiang" userId="0b30d2ed-401a-4aed-9438-cda3dc43d6fe" providerId="ADAL" clId="{4672DAAB-BEF5-6D41-A0E3-D32E974186A6}" dt="2025-02-27T17:46:33.915" v="27" actId="478"/>
          <ac:picMkLst>
            <pc:docMk/>
            <pc:sldMk cId="2290343788" sldId="263"/>
            <ac:picMk id="6" creationId="{28B5DEED-10E8-087A-35EA-914B8E235AFF}"/>
          </ac:picMkLst>
        </pc:picChg>
        <pc:picChg chg="add del mod">
          <ac:chgData name="Shu-Shan Chiang" userId="0b30d2ed-401a-4aed-9438-cda3dc43d6fe" providerId="ADAL" clId="{4672DAAB-BEF5-6D41-A0E3-D32E974186A6}" dt="2025-02-27T17:55:44.956" v="252" actId="478"/>
          <ac:picMkLst>
            <pc:docMk/>
            <pc:sldMk cId="2290343788" sldId="263"/>
            <ac:picMk id="12" creationId="{98C4E6A9-CCF5-33CC-88CB-0FEDE1898730}"/>
          </ac:picMkLst>
        </pc:picChg>
        <pc:picChg chg="add mod">
          <ac:chgData name="Shu-Shan Chiang" userId="0b30d2ed-401a-4aed-9438-cda3dc43d6fe" providerId="ADAL" clId="{4672DAAB-BEF5-6D41-A0E3-D32E974186A6}" dt="2025-02-27T18:00:43.483" v="365" actId="1076"/>
          <ac:picMkLst>
            <pc:docMk/>
            <pc:sldMk cId="2290343788" sldId="263"/>
            <ac:picMk id="16" creationId="{0D8F34E8-C2FA-933B-EAB0-CEC5DEF03039}"/>
          </ac:picMkLst>
        </pc:picChg>
        <pc:picChg chg="add mod">
          <ac:chgData name="Shu-Shan Chiang" userId="0b30d2ed-401a-4aed-9438-cda3dc43d6fe" providerId="ADAL" clId="{4672DAAB-BEF5-6D41-A0E3-D32E974186A6}" dt="2025-02-27T18:00:27.255" v="345" actId="1076"/>
          <ac:picMkLst>
            <pc:docMk/>
            <pc:sldMk cId="2290343788" sldId="263"/>
            <ac:picMk id="17" creationId="{6331CF38-E8F1-71A6-95B2-7F7FB30517D5}"/>
          </ac:picMkLst>
        </pc:picChg>
        <pc:picChg chg="add mod">
          <ac:chgData name="Shu-Shan Chiang" userId="0b30d2ed-401a-4aed-9438-cda3dc43d6fe" providerId="ADAL" clId="{4672DAAB-BEF5-6D41-A0E3-D32E974186A6}" dt="2025-02-27T18:00:45.494" v="366" actId="1076"/>
          <ac:picMkLst>
            <pc:docMk/>
            <pc:sldMk cId="2290343788" sldId="263"/>
            <ac:picMk id="18" creationId="{E9738EE5-1560-9CAE-565A-CD59F3F851C7}"/>
          </ac:picMkLst>
        </pc:picChg>
        <pc:picChg chg="add mod">
          <ac:chgData name="Shu-Shan Chiang" userId="0b30d2ed-401a-4aed-9438-cda3dc43d6fe" providerId="ADAL" clId="{4672DAAB-BEF5-6D41-A0E3-D32E974186A6}" dt="2025-02-27T18:08:40.082" v="394" actId="1036"/>
          <ac:picMkLst>
            <pc:docMk/>
            <pc:sldMk cId="2290343788" sldId="263"/>
            <ac:picMk id="19" creationId="{E5254BCC-9166-D470-9261-D9B45302DA35}"/>
          </ac:picMkLst>
        </pc:picChg>
        <pc:picChg chg="add del mod">
          <ac:chgData name="Shu-Shan Chiang" userId="0b30d2ed-401a-4aed-9438-cda3dc43d6fe" providerId="ADAL" clId="{4672DAAB-BEF5-6D41-A0E3-D32E974186A6}" dt="2025-02-27T18:07:03.750" v="379" actId="478"/>
          <ac:picMkLst>
            <pc:docMk/>
            <pc:sldMk cId="2290343788" sldId="263"/>
            <ac:picMk id="20" creationId="{CFDA3E9D-ECAC-7BD2-0D4E-BED2C7070371}"/>
          </ac:picMkLst>
        </pc:picChg>
        <pc:picChg chg="add mod">
          <ac:chgData name="Shu-Shan Chiang" userId="0b30d2ed-401a-4aed-9438-cda3dc43d6fe" providerId="ADAL" clId="{4672DAAB-BEF5-6D41-A0E3-D32E974186A6}" dt="2025-02-27T18:07:21.333" v="384" actId="14100"/>
          <ac:picMkLst>
            <pc:docMk/>
            <pc:sldMk cId="2290343788" sldId="263"/>
            <ac:picMk id="21" creationId="{130D9FE4-A45D-1B60-5EAC-017197B6F24A}"/>
          </ac:picMkLst>
        </pc:picChg>
        <pc:picChg chg="add mod">
          <ac:chgData name="Shu-Shan Chiang" userId="0b30d2ed-401a-4aed-9438-cda3dc43d6fe" providerId="ADAL" clId="{4672DAAB-BEF5-6D41-A0E3-D32E974186A6}" dt="2025-02-27T18:08:47.258" v="396" actId="14100"/>
          <ac:picMkLst>
            <pc:docMk/>
            <pc:sldMk cId="2290343788" sldId="263"/>
            <ac:picMk id="22" creationId="{34343142-8D02-FDCB-C3D5-B2DACE226AF8}"/>
          </ac:picMkLst>
        </pc:picChg>
        <pc:picChg chg="add mod">
          <ac:chgData name="Shu-Shan Chiang" userId="0b30d2ed-401a-4aed-9438-cda3dc43d6fe" providerId="ADAL" clId="{4672DAAB-BEF5-6D41-A0E3-D32E974186A6}" dt="2025-02-27T18:09:54.578" v="403" actId="1076"/>
          <ac:picMkLst>
            <pc:docMk/>
            <pc:sldMk cId="2290343788" sldId="263"/>
            <ac:picMk id="23" creationId="{61AA8F9D-38C2-AB46-704F-1546475065E3}"/>
          </ac:picMkLst>
        </pc:picChg>
      </pc:sldChg>
      <pc:sldChg chg="addSp delSp modSp add mod modTransition modNotesTx">
        <pc:chgData name="Shu-Shan Chiang" userId="0b30d2ed-401a-4aed-9438-cda3dc43d6fe" providerId="ADAL" clId="{4672DAAB-BEF5-6D41-A0E3-D32E974186A6}" dt="2025-02-27T20:45:40.123" v="2281" actId="478"/>
        <pc:sldMkLst>
          <pc:docMk/>
          <pc:sldMk cId="2444949133" sldId="264"/>
        </pc:sldMkLst>
        <pc:spChg chg="add mod">
          <ac:chgData name="Shu-Shan Chiang" userId="0b30d2ed-401a-4aed-9438-cda3dc43d6fe" providerId="ADAL" clId="{4672DAAB-BEF5-6D41-A0E3-D32E974186A6}" dt="2025-02-27T18:20:21.248" v="491" actId="208"/>
          <ac:spMkLst>
            <pc:docMk/>
            <pc:sldMk cId="2444949133" sldId="264"/>
            <ac:spMk id="2" creationId="{778DB0D9-17D7-95E0-CB5E-8BC149F02B17}"/>
          </ac:spMkLst>
        </pc:spChg>
        <pc:spChg chg="add mod">
          <ac:chgData name="Shu-Shan Chiang" userId="0b30d2ed-401a-4aed-9438-cda3dc43d6fe" providerId="ADAL" clId="{4672DAAB-BEF5-6D41-A0E3-D32E974186A6}" dt="2025-02-27T18:20:42.780" v="577" actId="1036"/>
          <ac:spMkLst>
            <pc:docMk/>
            <pc:sldMk cId="2444949133" sldId="264"/>
            <ac:spMk id="3" creationId="{740427DC-4E3A-A429-EE4D-EEABDF49D072}"/>
          </ac:spMkLst>
        </pc:spChg>
        <pc:spChg chg="add del mod">
          <ac:chgData name="Shu-Shan Chiang" userId="0b30d2ed-401a-4aed-9438-cda3dc43d6fe" providerId="ADAL" clId="{4672DAAB-BEF5-6D41-A0E3-D32E974186A6}" dt="2025-02-27T18:23:58.668" v="602" actId="478"/>
          <ac:spMkLst>
            <pc:docMk/>
            <pc:sldMk cId="2444949133" sldId="264"/>
            <ac:spMk id="4" creationId="{B0769E21-5047-2524-36BA-08DB85318604}"/>
          </ac:spMkLst>
        </pc:spChg>
        <pc:spChg chg="mod">
          <ac:chgData name="Shu-Shan Chiang" userId="0b30d2ed-401a-4aed-9438-cda3dc43d6fe" providerId="ADAL" clId="{4672DAAB-BEF5-6D41-A0E3-D32E974186A6}" dt="2025-02-27T18:16:35.704" v="468" actId="1037"/>
          <ac:spMkLst>
            <pc:docMk/>
            <pc:sldMk cId="2444949133" sldId="264"/>
            <ac:spMk id="5" creationId="{4A57462C-E708-139B-E122-3DEBAFC37F58}"/>
          </ac:spMkLst>
        </pc:spChg>
        <pc:spChg chg="add del mod">
          <ac:chgData name="Shu-Shan Chiang" userId="0b30d2ed-401a-4aed-9438-cda3dc43d6fe" providerId="ADAL" clId="{4672DAAB-BEF5-6D41-A0E3-D32E974186A6}" dt="2025-02-27T18:24:30.095" v="607" actId="478"/>
          <ac:spMkLst>
            <pc:docMk/>
            <pc:sldMk cId="2444949133" sldId="264"/>
            <ac:spMk id="6" creationId="{59D31718-B497-E9EE-6ADD-2F087695D8E5}"/>
          </ac:spMkLst>
        </pc:spChg>
        <pc:spChg chg="mod">
          <ac:chgData name="Shu-Shan Chiang" userId="0b30d2ed-401a-4aed-9438-cda3dc43d6fe" providerId="ADAL" clId="{4672DAAB-BEF5-6D41-A0E3-D32E974186A6}" dt="2025-02-27T20:41:54.221" v="2246" actId="20577"/>
          <ac:spMkLst>
            <pc:docMk/>
            <pc:sldMk cId="2444949133" sldId="264"/>
            <ac:spMk id="6" creationId="{FD43E0FA-CC7A-C411-41ED-78BDA1ED9ED1}"/>
          </ac:spMkLst>
        </pc:spChg>
        <pc:spChg chg="mod">
          <ac:chgData name="Shu-Shan Chiang" userId="0b30d2ed-401a-4aed-9438-cda3dc43d6fe" providerId="ADAL" clId="{4672DAAB-BEF5-6D41-A0E3-D32E974186A6}" dt="2025-02-27T18:16:35.704" v="468" actId="1037"/>
          <ac:spMkLst>
            <pc:docMk/>
            <pc:sldMk cId="2444949133" sldId="264"/>
            <ac:spMk id="7" creationId="{BC07D76C-DAC8-A4D1-7A76-540F75547B01}"/>
          </ac:spMkLst>
        </pc:spChg>
        <pc:spChg chg="mod">
          <ac:chgData name="Shu-Shan Chiang" userId="0b30d2ed-401a-4aed-9438-cda3dc43d6fe" providerId="ADAL" clId="{4672DAAB-BEF5-6D41-A0E3-D32E974186A6}" dt="2025-02-27T18:16:35.704" v="468" actId="1037"/>
          <ac:spMkLst>
            <pc:docMk/>
            <pc:sldMk cId="2444949133" sldId="264"/>
            <ac:spMk id="8" creationId="{C7FE7B1A-47E9-56D4-9F23-319CFA700593}"/>
          </ac:spMkLst>
        </pc:spChg>
        <pc:spChg chg="del">
          <ac:chgData name="Shu-Shan Chiang" userId="0b30d2ed-401a-4aed-9438-cda3dc43d6fe" providerId="ADAL" clId="{4672DAAB-BEF5-6D41-A0E3-D32E974186A6}" dt="2025-02-27T18:15:33.364" v="452" actId="478"/>
          <ac:spMkLst>
            <pc:docMk/>
            <pc:sldMk cId="2444949133" sldId="264"/>
            <ac:spMk id="9" creationId="{42A9121F-CFEF-EDE6-2D9A-99C7106C80A4}"/>
          </ac:spMkLst>
        </pc:spChg>
        <pc:spChg chg="del">
          <ac:chgData name="Shu-Shan Chiang" userId="0b30d2ed-401a-4aed-9438-cda3dc43d6fe" providerId="ADAL" clId="{4672DAAB-BEF5-6D41-A0E3-D32E974186A6}" dt="2025-02-27T18:14:20.713" v="410" actId="478"/>
          <ac:spMkLst>
            <pc:docMk/>
            <pc:sldMk cId="2444949133" sldId="264"/>
            <ac:spMk id="10" creationId="{510019AF-9010-D82F-303F-BFF260D2C202}"/>
          </ac:spMkLst>
        </pc:spChg>
        <pc:spChg chg="del">
          <ac:chgData name="Shu-Shan Chiang" userId="0b30d2ed-401a-4aed-9438-cda3dc43d6fe" providerId="ADAL" clId="{4672DAAB-BEF5-6D41-A0E3-D32E974186A6}" dt="2025-02-27T18:14:27.997" v="415" actId="478"/>
          <ac:spMkLst>
            <pc:docMk/>
            <pc:sldMk cId="2444949133" sldId="264"/>
            <ac:spMk id="11" creationId="{0B27B317-1EC0-9AA3-2059-B4DB09E25CC0}"/>
          </ac:spMkLst>
        </pc:spChg>
        <pc:spChg chg="add mod">
          <ac:chgData name="Shu-Shan Chiang" userId="0b30d2ed-401a-4aed-9438-cda3dc43d6fe" providerId="ADAL" clId="{4672DAAB-BEF5-6D41-A0E3-D32E974186A6}" dt="2025-02-27T18:25:54.022" v="622" actId="1076"/>
          <ac:spMkLst>
            <pc:docMk/>
            <pc:sldMk cId="2444949133" sldId="264"/>
            <ac:spMk id="13" creationId="{3CEEBAE1-0B5A-D038-10D5-0B785A34651F}"/>
          </ac:spMkLst>
        </pc:spChg>
        <pc:spChg chg="add del mod">
          <ac:chgData name="Shu-Shan Chiang" userId="0b30d2ed-401a-4aed-9438-cda3dc43d6fe" providerId="ADAL" clId="{4672DAAB-BEF5-6D41-A0E3-D32E974186A6}" dt="2025-02-27T20:44:38.135" v="2252" actId="207"/>
          <ac:spMkLst>
            <pc:docMk/>
            <pc:sldMk cId="2444949133" sldId="264"/>
            <ac:spMk id="14" creationId="{8759AE18-33DC-23FB-1CA9-026B9F8EEA1E}"/>
          </ac:spMkLst>
        </pc:spChg>
        <pc:spChg chg="mod">
          <ac:chgData name="Shu-Shan Chiang" userId="0b30d2ed-401a-4aed-9438-cda3dc43d6fe" providerId="ADAL" clId="{4672DAAB-BEF5-6D41-A0E3-D32E974186A6}" dt="2025-02-27T19:28:19.625" v="2071" actId="20577"/>
          <ac:spMkLst>
            <pc:docMk/>
            <pc:sldMk cId="2444949133" sldId="264"/>
            <ac:spMk id="15" creationId="{B186B4B2-70AF-15C2-9B47-DA99731E5D37}"/>
          </ac:spMkLst>
        </pc:spChg>
        <pc:spChg chg="add del">
          <ac:chgData name="Shu-Shan Chiang" userId="0b30d2ed-401a-4aed-9438-cda3dc43d6fe" providerId="ADAL" clId="{4672DAAB-BEF5-6D41-A0E3-D32E974186A6}" dt="2025-02-27T19:28:43.551" v="2073" actId="478"/>
          <ac:spMkLst>
            <pc:docMk/>
            <pc:sldMk cId="2444949133" sldId="264"/>
            <ac:spMk id="20" creationId="{8068014D-EBC9-7E14-D9FA-6075C6793D48}"/>
          </ac:spMkLst>
        </pc:spChg>
        <pc:spChg chg="add mod">
          <ac:chgData name="Shu-Shan Chiang" userId="0b30d2ed-401a-4aed-9438-cda3dc43d6fe" providerId="ADAL" clId="{4672DAAB-BEF5-6D41-A0E3-D32E974186A6}" dt="2025-02-27T19:31:01.793" v="2088" actId="14100"/>
          <ac:spMkLst>
            <pc:docMk/>
            <pc:sldMk cId="2444949133" sldId="264"/>
            <ac:spMk id="24" creationId="{103D3CDA-D2FE-0447-EB43-A0EF55D153A7}"/>
          </ac:spMkLst>
        </pc:spChg>
        <pc:spChg chg="add del mod">
          <ac:chgData name="Shu-Shan Chiang" userId="0b30d2ed-401a-4aed-9438-cda3dc43d6fe" providerId="ADAL" clId="{4672DAAB-BEF5-6D41-A0E3-D32E974186A6}" dt="2025-02-27T20:45:40.123" v="2281" actId="478"/>
          <ac:spMkLst>
            <pc:docMk/>
            <pc:sldMk cId="2444949133" sldId="264"/>
            <ac:spMk id="27" creationId="{51B51DF1-1049-266B-2347-F596B9CD25E2}"/>
          </ac:spMkLst>
        </pc:spChg>
        <pc:spChg chg="add mod">
          <ac:chgData name="Shu-Shan Chiang" userId="0b30d2ed-401a-4aed-9438-cda3dc43d6fe" providerId="ADAL" clId="{4672DAAB-BEF5-6D41-A0E3-D32E974186A6}" dt="2025-02-27T20:45:31.643" v="2280" actId="1076"/>
          <ac:spMkLst>
            <pc:docMk/>
            <pc:sldMk cId="2444949133" sldId="264"/>
            <ac:spMk id="28" creationId="{FBB882F7-CDA6-9ECC-4D47-83C69AF53814}"/>
          </ac:spMkLst>
        </pc:spChg>
        <pc:picChg chg="add del mod">
          <ac:chgData name="Shu-Shan Chiang" userId="0b30d2ed-401a-4aed-9438-cda3dc43d6fe" providerId="ADAL" clId="{4672DAAB-BEF5-6D41-A0E3-D32E974186A6}" dt="2025-02-27T19:30:24.345" v="2082" actId="478"/>
          <ac:picMkLst>
            <pc:docMk/>
            <pc:sldMk cId="2444949133" sldId="264"/>
            <ac:picMk id="12" creationId="{CA42C055-F8B1-B4EB-F7F6-B9025FF03D28}"/>
          </ac:picMkLst>
        </pc:picChg>
        <pc:picChg chg="mod modCrop">
          <ac:chgData name="Shu-Shan Chiang" userId="0b30d2ed-401a-4aed-9438-cda3dc43d6fe" providerId="ADAL" clId="{4672DAAB-BEF5-6D41-A0E3-D32E974186A6}" dt="2025-02-27T18:34:23.260" v="677" actId="732"/>
          <ac:picMkLst>
            <pc:docMk/>
            <pc:sldMk cId="2444949133" sldId="264"/>
            <ac:picMk id="16" creationId="{3AFCCD8D-D66F-B268-07D3-20BD23821DBA}"/>
          </ac:picMkLst>
        </pc:picChg>
        <pc:picChg chg="add del mod modCrop">
          <ac:chgData name="Shu-Shan Chiang" userId="0b30d2ed-401a-4aed-9438-cda3dc43d6fe" providerId="ADAL" clId="{4672DAAB-BEF5-6D41-A0E3-D32E974186A6}" dt="2025-02-27T18:33:16.607" v="668" actId="732"/>
          <ac:picMkLst>
            <pc:docMk/>
            <pc:sldMk cId="2444949133" sldId="264"/>
            <ac:picMk id="17" creationId="{0FDA2517-B74E-BB82-4CAA-DCF0E7788267}"/>
          </ac:picMkLst>
        </pc:picChg>
        <pc:picChg chg="mod modCrop">
          <ac:chgData name="Shu-Shan Chiang" userId="0b30d2ed-401a-4aed-9438-cda3dc43d6fe" providerId="ADAL" clId="{4672DAAB-BEF5-6D41-A0E3-D32E974186A6}" dt="2025-02-27T18:34:51.614" v="681" actId="732"/>
          <ac:picMkLst>
            <pc:docMk/>
            <pc:sldMk cId="2444949133" sldId="264"/>
            <ac:picMk id="18" creationId="{9A0AF4D3-3B19-F83F-CA12-286BD5E5CAC3}"/>
          </ac:picMkLst>
        </pc:picChg>
        <pc:picChg chg="del">
          <ac:chgData name="Shu-Shan Chiang" userId="0b30d2ed-401a-4aed-9438-cda3dc43d6fe" providerId="ADAL" clId="{4672DAAB-BEF5-6D41-A0E3-D32E974186A6}" dt="2025-02-27T18:14:23.282" v="412" actId="478"/>
          <ac:picMkLst>
            <pc:docMk/>
            <pc:sldMk cId="2444949133" sldId="264"/>
            <ac:picMk id="19" creationId="{4CAC2781-0C4A-D165-EA69-DB6FCA134F2E}"/>
          </ac:picMkLst>
        </pc:picChg>
        <pc:picChg chg="del">
          <ac:chgData name="Shu-Shan Chiang" userId="0b30d2ed-401a-4aed-9438-cda3dc43d6fe" providerId="ADAL" clId="{4672DAAB-BEF5-6D41-A0E3-D32E974186A6}" dt="2025-02-27T18:14:22.745" v="411" actId="478"/>
          <ac:picMkLst>
            <pc:docMk/>
            <pc:sldMk cId="2444949133" sldId="264"/>
            <ac:picMk id="21" creationId="{53AF5B4C-8446-8201-AED3-87A7E29D486D}"/>
          </ac:picMkLst>
        </pc:picChg>
        <pc:picChg chg="del">
          <ac:chgData name="Shu-Shan Chiang" userId="0b30d2ed-401a-4aed-9438-cda3dc43d6fe" providerId="ADAL" clId="{4672DAAB-BEF5-6D41-A0E3-D32E974186A6}" dt="2025-02-27T18:14:23.906" v="413" actId="478"/>
          <ac:picMkLst>
            <pc:docMk/>
            <pc:sldMk cId="2444949133" sldId="264"/>
            <ac:picMk id="22" creationId="{D49F5252-C107-B94C-C5B4-86D3103664BB}"/>
          </ac:picMkLst>
        </pc:picChg>
        <pc:picChg chg="del">
          <ac:chgData name="Shu-Shan Chiang" userId="0b30d2ed-401a-4aed-9438-cda3dc43d6fe" providerId="ADAL" clId="{4672DAAB-BEF5-6D41-A0E3-D32E974186A6}" dt="2025-02-27T18:14:24.381" v="414" actId="478"/>
          <ac:picMkLst>
            <pc:docMk/>
            <pc:sldMk cId="2444949133" sldId="264"/>
            <ac:picMk id="23" creationId="{5DFF2544-9A32-851D-E156-1694DFA929FD}"/>
          </ac:picMkLst>
        </pc:picChg>
        <pc:cxnChg chg="add mod">
          <ac:chgData name="Shu-Shan Chiang" userId="0b30d2ed-401a-4aed-9438-cda3dc43d6fe" providerId="ADAL" clId="{4672DAAB-BEF5-6D41-A0E3-D32E974186A6}" dt="2025-02-27T20:40:44.348" v="2234" actId="1038"/>
          <ac:cxnSpMkLst>
            <pc:docMk/>
            <pc:sldMk cId="2444949133" sldId="264"/>
            <ac:cxnSpMk id="26" creationId="{7EF999B6-9360-AF25-6C9B-E8DC636DCD3B}"/>
          </ac:cxnSpMkLst>
        </pc:cxnChg>
      </pc:sldChg>
      <pc:sldChg chg="new del">
        <pc:chgData name="Shu-Shan Chiang" userId="0b30d2ed-401a-4aed-9438-cda3dc43d6fe" providerId="ADAL" clId="{4672DAAB-BEF5-6D41-A0E3-D32E974186A6}" dt="2025-02-27T18:13:07.519" v="408" actId="680"/>
        <pc:sldMkLst>
          <pc:docMk/>
          <pc:sldMk cId="3012534354" sldId="264"/>
        </pc:sldMkLst>
      </pc:sldChg>
      <pc:sldChg chg="addSp delSp modSp add mod modTransition modNotesTx">
        <pc:chgData name="Shu-Shan Chiang" userId="0b30d2ed-401a-4aed-9438-cda3dc43d6fe" providerId="ADAL" clId="{4672DAAB-BEF5-6D41-A0E3-D32E974186A6}" dt="2025-02-28T17:11:31.681" v="2930" actId="113"/>
        <pc:sldMkLst>
          <pc:docMk/>
          <pc:sldMk cId="543908894" sldId="265"/>
        </pc:sldMkLst>
        <pc:spChg chg="mod">
          <ac:chgData name="Shu-Shan Chiang" userId="0b30d2ed-401a-4aed-9438-cda3dc43d6fe" providerId="ADAL" clId="{4672DAAB-BEF5-6D41-A0E3-D32E974186A6}" dt="2025-02-27T18:55:21.994" v="1113" actId="20577"/>
          <ac:spMkLst>
            <pc:docMk/>
            <pc:sldMk cId="543908894" sldId="265"/>
            <ac:spMk id="2" creationId="{D5EE93C8-F65B-5736-B225-69EDC213679E}"/>
          </ac:spMkLst>
        </pc:spChg>
        <pc:spChg chg="add mod">
          <ac:chgData name="Shu-Shan Chiang" userId="0b30d2ed-401a-4aed-9438-cda3dc43d6fe" providerId="ADAL" clId="{4672DAAB-BEF5-6D41-A0E3-D32E974186A6}" dt="2025-02-27T20:41:08.012" v="2236" actId="1076"/>
          <ac:spMkLst>
            <pc:docMk/>
            <pc:sldMk cId="543908894" sldId="265"/>
            <ac:spMk id="3" creationId="{A712FAD6-20CF-6BB7-DEFA-F52D6A1DE528}"/>
          </ac:spMkLst>
        </pc:spChg>
        <pc:spChg chg="add mod">
          <ac:chgData name="Shu-Shan Chiang" userId="0b30d2ed-401a-4aed-9438-cda3dc43d6fe" providerId="ADAL" clId="{4672DAAB-BEF5-6D41-A0E3-D32E974186A6}" dt="2025-02-27T20:46:03.475" v="2283" actId="20577"/>
          <ac:spMkLst>
            <pc:docMk/>
            <pc:sldMk cId="543908894" sldId="265"/>
            <ac:spMk id="4" creationId="{C79EEDB2-303E-2683-7BBA-8C0B6F31E1F0}"/>
          </ac:spMkLst>
        </pc:spChg>
        <pc:spChg chg="add mod">
          <ac:chgData name="Shu-Shan Chiang" userId="0b30d2ed-401a-4aed-9438-cda3dc43d6fe" providerId="ADAL" clId="{4672DAAB-BEF5-6D41-A0E3-D32E974186A6}" dt="2025-02-27T20:41:21.612" v="2238" actId="1076"/>
          <ac:spMkLst>
            <pc:docMk/>
            <pc:sldMk cId="543908894" sldId="265"/>
            <ac:spMk id="5" creationId="{50ADC81A-0D3F-FEF1-CEB6-E21E8D705248}"/>
          </ac:spMkLst>
        </pc:spChg>
        <pc:spChg chg="del mod">
          <ac:chgData name="Shu-Shan Chiang" userId="0b30d2ed-401a-4aed-9438-cda3dc43d6fe" providerId="ADAL" clId="{4672DAAB-BEF5-6D41-A0E3-D32E974186A6}" dt="2025-02-27T18:49:24.102" v="812"/>
          <ac:spMkLst>
            <pc:docMk/>
            <pc:sldMk cId="543908894" sldId="265"/>
            <ac:spMk id="16" creationId="{4FF21488-E6E8-93A0-B280-C4B03B6C5242}"/>
          </ac:spMkLst>
        </pc:spChg>
        <pc:spChg chg="mod">
          <ac:chgData name="Shu-Shan Chiang" userId="0b30d2ed-401a-4aed-9438-cda3dc43d6fe" providerId="ADAL" clId="{4672DAAB-BEF5-6D41-A0E3-D32E974186A6}" dt="2025-02-28T17:11:31.681" v="2930" actId="113"/>
          <ac:spMkLst>
            <pc:docMk/>
            <pc:sldMk cId="543908894" sldId="265"/>
            <ac:spMk id="17" creationId="{BEB68B2F-F8DB-D026-A054-6DEE2BB75AA9}"/>
          </ac:spMkLst>
        </pc:spChg>
        <pc:picChg chg="mod">
          <ac:chgData name="Shu-Shan Chiang" userId="0b30d2ed-401a-4aed-9438-cda3dc43d6fe" providerId="ADAL" clId="{4672DAAB-BEF5-6D41-A0E3-D32E974186A6}" dt="2025-02-27T19:04:45.983" v="1530" actId="12788"/>
          <ac:picMkLst>
            <pc:docMk/>
            <pc:sldMk cId="543908894" sldId="265"/>
            <ac:picMk id="10" creationId="{1D8E3F57-E424-B7CB-8BF9-04629DBFFAE6}"/>
          </ac:picMkLst>
        </pc:picChg>
        <pc:picChg chg="mod">
          <ac:chgData name="Shu-Shan Chiang" userId="0b30d2ed-401a-4aed-9438-cda3dc43d6fe" providerId="ADAL" clId="{4672DAAB-BEF5-6D41-A0E3-D32E974186A6}" dt="2025-02-27T19:04:35.206" v="1529" actId="12788"/>
          <ac:picMkLst>
            <pc:docMk/>
            <pc:sldMk cId="543908894" sldId="265"/>
            <ac:picMk id="23" creationId="{7DBE338F-188A-0765-7DCB-737B40C5027B}"/>
          </ac:picMkLst>
        </pc:picChg>
        <pc:cxnChg chg="add mod">
          <ac:chgData name="Shu-Shan Chiang" userId="0b30d2ed-401a-4aed-9438-cda3dc43d6fe" providerId="ADAL" clId="{4672DAAB-BEF5-6D41-A0E3-D32E974186A6}" dt="2025-02-27T20:39:07.352" v="2218" actId="1076"/>
          <ac:cxnSpMkLst>
            <pc:docMk/>
            <pc:sldMk cId="543908894" sldId="265"/>
            <ac:cxnSpMk id="6" creationId="{A739E3CF-B4A6-FB63-20D6-29F1FE3ABDEE}"/>
          </ac:cxnSpMkLst>
        </pc:cxnChg>
      </pc:sldChg>
      <pc:sldChg chg="modSp new del mod">
        <pc:chgData name="Shu-Shan Chiang" userId="0b30d2ed-401a-4aed-9438-cda3dc43d6fe" providerId="ADAL" clId="{4672DAAB-BEF5-6D41-A0E3-D32E974186A6}" dt="2025-02-27T20:40:24.094" v="2231" actId="2696"/>
        <pc:sldMkLst>
          <pc:docMk/>
          <pc:sldMk cId="2574054198" sldId="266"/>
        </pc:sldMkLst>
        <pc:spChg chg="mod">
          <ac:chgData name="Shu-Shan Chiang" userId="0b30d2ed-401a-4aed-9438-cda3dc43d6fe" providerId="ADAL" clId="{4672DAAB-BEF5-6D41-A0E3-D32E974186A6}" dt="2025-02-27T20:39:55.362" v="2230" actId="20577"/>
          <ac:spMkLst>
            <pc:docMk/>
            <pc:sldMk cId="2574054198" sldId="266"/>
            <ac:spMk id="2" creationId="{5ABA1623-9D4F-F70A-8CC3-727011423E85}"/>
          </ac:spMkLst>
        </pc:spChg>
      </pc:sldChg>
    </pc:docChg>
  </pc:docChgLst>
  <pc:docChgLst>
    <pc:chgData name="Chieh-Yin Lee" userId="9dbb95f8-d02c-4b80-ba72-aa770b7d07b3" providerId="ADAL" clId="{FF49D70F-B022-4CBC-9C19-38CD38FCAF74}"/>
    <pc:docChg chg="undo custSel modSld">
      <pc:chgData name="Chieh-Yin Lee" userId="9dbb95f8-d02c-4b80-ba72-aa770b7d07b3" providerId="ADAL" clId="{FF49D70F-B022-4CBC-9C19-38CD38FCAF74}" dt="2025-02-28T16:26:08.313" v="201" actId="1035"/>
      <pc:docMkLst>
        <pc:docMk/>
      </pc:docMkLst>
      <pc:sldChg chg="modSp mod">
        <pc:chgData name="Chieh-Yin Lee" userId="9dbb95f8-d02c-4b80-ba72-aa770b7d07b3" providerId="ADAL" clId="{FF49D70F-B022-4CBC-9C19-38CD38FCAF74}" dt="2025-02-28T16:21:43.562" v="51"/>
        <pc:sldMkLst>
          <pc:docMk/>
          <pc:sldMk cId="1273830115" sldId="256"/>
        </pc:sldMkLst>
        <pc:spChg chg="mod">
          <ac:chgData name="Chieh-Yin Lee" userId="9dbb95f8-d02c-4b80-ba72-aa770b7d07b3" providerId="ADAL" clId="{FF49D70F-B022-4CBC-9C19-38CD38FCAF74}" dt="2025-02-28T16:21:43.562" v="51"/>
          <ac:spMkLst>
            <pc:docMk/>
            <pc:sldMk cId="1273830115" sldId="256"/>
            <ac:spMk id="2" creationId="{1F659FB8-0338-1789-DE4F-9CA63CA7E5CE}"/>
          </ac:spMkLst>
        </pc:spChg>
      </pc:sldChg>
      <pc:sldChg chg="modSp mod">
        <pc:chgData name="Chieh-Yin Lee" userId="9dbb95f8-d02c-4b80-ba72-aa770b7d07b3" providerId="ADAL" clId="{FF49D70F-B022-4CBC-9C19-38CD38FCAF74}" dt="2025-02-28T16:24:16.240" v="59" actId="113"/>
        <pc:sldMkLst>
          <pc:docMk/>
          <pc:sldMk cId="13717375" sldId="258"/>
        </pc:sldMkLst>
        <pc:spChg chg="mod">
          <ac:chgData name="Chieh-Yin Lee" userId="9dbb95f8-d02c-4b80-ba72-aa770b7d07b3" providerId="ADAL" clId="{FF49D70F-B022-4CBC-9C19-38CD38FCAF74}" dt="2025-02-28T16:24:16.240" v="59" actId="113"/>
          <ac:spMkLst>
            <pc:docMk/>
            <pc:sldMk cId="13717375" sldId="258"/>
            <ac:spMk id="2" creationId="{400461E6-0D94-8A62-1296-FB4782B14581}"/>
          </ac:spMkLst>
        </pc:spChg>
      </pc:sldChg>
      <pc:sldChg chg="addSp modSp mod">
        <pc:chgData name="Chieh-Yin Lee" userId="9dbb95f8-d02c-4b80-ba72-aa770b7d07b3" providerId="ADAL" clId="{FF49D70F-B022-4CBC-9C19-38CD38FCAF74}" dt="2025-02-27T17:43:35.192" v="31" actId="1076"/>
        <pc:sldMkLst>
          <pc:docMk/>
          <pc:sldMk cId="2240130590" sldId="259"/>
        </pc:sldMkLst>
        <pc:spChg chg="mod">
          <ac:chgData name="Chieh-Yin Lee" userId="9dbb95f8-d02c-4b80-ba72-aa770b7d07b3" providerId="ADAL" clId="{FF49D70F-B022-4CBC-9C19-38CD38FCAF74}" dt="2025-02-27T17:28:46.398" v="8" actId="1076"/>
          <ac:spMkLst>
            <pc:docMk/>
            <pc:sldMk cId="2240130590" sldId="259"/>
            <ac:spMk id="2" creationId="{D8B3E90C-5A79-D236-21A6-899A67DCFB2E}"/>
          </ac:spMkLst>
        </pc:spChg>
        <pc:spChg chg="mod">
          <ac:chgData name="Chieh-Yin Lee" userId="9dbb95f8-d02c-4b80-ba72-aa770b7d07b3" providerId="ADAL" clId="{FF49D70F-B022-4CBC-9C19-38CD38FCAF74}" dt="2025-02-27T17:27:57.233" v="3" actId="5793"/>
          <ac:spMkLst>
            <pc:docMk/>
            <pc:sldMk cId="2240130590" sldId="259"/>
            <ac:spMk id="3" creationId="{4F5A5E4B-3485-0886-E4BC-8365D84BC7EC}"/>
          </ac:spMkLst>
        </pc:spChg>
        <pc:picChg chg="mod">
          <ac:chgData name="Chieh-Yin Lee" userId="9dbb95f8-d02c-4b80-ba72-aa770b7d07b3" providerId="ADAL" clId="{FF49D70F-B022-4CBC-9C19-38CD38FCAF74}" dt="2025-02-27T17:39:49.385" v="17" actId="1076"/>
          <ac:picMkLst>
            <pc:docMk/>
            <pc:sldMk cId="2240130590" sldId="259"/>
            <ac:picMk id="8" creationId="{F7FA4B1C-C220-E547-E6AE-8FC03AF3CC16}"/>
          </ac:picMkLst>
        </pc:picChg>
        <pc:picChg chg="mod">
          <ac:chgData name="Chieh-Yin Lee" userId="9dbb95f8-d02c-4b80-ba72-aa770b7d07b3" providerId="ADAL" clId="{FF49D70F-B022-4CBC-9C19-38CD38FCAF74}" dt="2025-02-27T17:43:35.192" v="31" actId="1076"/>
          <ac:picMkLst>
            <pc:docMk/>
            <pc:sldMk cId="2240130590" sldId="259"/>
            <ac:picMk id="10" creationId="{E9FB9DB7-5122-6539-6B2A-349DA5C9F169}"/>
          </ac:picMkLst>
        </pc:picChg>
        <pc:picChg chg="mod">
          <ac:chgData name="Chieh-Yin Lee" userId="9dbb95f8-d02c-4b80-ba72-aa770b7d07b3" providerId="ADAL" clId="{FF49D70F-B022-4CBC-9C19-38CD38FCAF74}" dt="2025-02-27T17:43:21.693" v="29" actId="1076"/>
          <ac:picMkLst>
            <pc:docMk/>
            <pc:sldMk cId="2240130590" sldId="259"/>
            <ac:picMk id="13" creationId="{5A2C9739-3CE3-B8B2-80A5-0B723D707E0F}"/>
          </ac:picMkLst>
        </pc:picChg>
        <pc:picChg chg="add mod">
          <ac:chgData name="Chieh-Yin Lee" userId="9dbb95f8-d02c-4b80-ba72-aa770b7d07b3" providerId="ADAL" clId="{FF49D70F-B022-4CBC-9C19-38CD38FCAF74}" dt="2025-02-27T17:28:49.825" v="9" actId="1076"/>
          <ac:picMkLst>
            <pc:docMk/>
            <pc:sldMk cId="2240130590" sldId="259"/>
            <ac:picMk id="1026" creationId="{58442C24-DD4C-005B-2022-07EE22E28F0D}"/>
          </ac:picMkLst>
        </pc:picChg>
      </pc:sldChg>
      <pc:sldChg chg="modSp mod">
        <pc:chgData name="Chieh-Yin Lee" userId="9dbb95f8-d02c-4b80-ba72-aa770b7d07b3" providerId="ADAL" clId="{FF49D70F-B022-4CBC-9C19-38CD38FCAF74}" dt="2025-02-28T16:26:08.313" v="201" actId="1035"/>
        <pc:sldMkLst>
          <pc:docMk/>
          <pc:sldMk cId="1837514662" sldId="260"/>
        </pc:sldMkLst>
        <pc:spChg chg="mod">
          <ac:chgData name="Chieh-Yin Lee" userId="9dbb95f8-d02c-4b80-ba72-aa770b7d07b3" providerId="ADAL" clId="{FF49D70F-B022-4CBC-9C19-38CD38FCAF74}" dt="2025-02-28T16:24:42.275" v="122" actId="1036"/>
          <ac:spMkLst>
            <pc:docMk/>
            <pc:sldMk cId="1837514662" sldId="260"/>
            <ac:spMk id="2" creationId="{1C832BD8-CC2D-5781-B166-F8099F368D81}"/>
          </ac:spMkLst>
        </pc:spChg>
        <pc:spChg chg="mod">
          <ac:chgData name="Chieh-Yin Lee" userId="9dbb95f8-d02c-4b80-ba72-aa770b7d07b3" providerId="ADAL" clId="{FF49D70F-B022-4CBC-9C19-38CD38FCAF74}" dt="2025-02-28T16:24:31.351" v="83" actId="1035"/>
          <ac:spMkLst>
            <pc:docMk/>
            <pc:sldMk cId="1837514662" sldId="260"/>
            <ac:spMk id="3" creationId="{5227CBEB-3866-49FE-1B81-793AC146434F}"/>
          </ac:spMkLst>
        </pc:spChg>
        <pc:spChg chg="mod">
          <ac:chgData name="Chieh-Yin Lee" userId="9dbb95f8-d02c-4b80-ba72-aa770b7d07b3" providerId="ADAL" clId="{FF49D70F-B022-4CBC-9C19-38CD38FCAF74}" dt="2025-02-28T16:26:08.313" v="201" actId="1035"/>
          <ac:spMkLst>
            <pc:docMk/>
            <pc:sldMk cId="1837514662" sldId="260"/>
            <ac:spMk id="7" creationId="{190FA9D1-FE1E-0576-51B4-68AB7E43C6EF}"/>
          </ac:spMkLst>
        </pc:spChg>
        <pc:spChg chg="mod">
          <ac:chgData name="Chieh-Yin Lee" userId="9dbb95f8-d02c-4b80-ba72-aa770b7d07b3" providerId="ADAL" clId="{FF49D70F-B022-4CBC-9C19-38CD38FCAF74}" dt="2025-02-28T16:24:51.852" v="155" actId="1035"/>
          <ac:spMkLst>
            <pc:docMk/>
            <pc:sldMk cId="1837514662" sldId="260"/>
            <ac:spMk id="8" creationId="{5A458102-19B5-1121-102D-876693C8AE16}"/>
          </ac:spMkLst>
        </pc:spChg>
      </pc:sldChg>
      <pc:sldChg chg="modSp mod">
        <pc:chgData name="Chieh-Yin Lee" userId="9dbb95f8-d02c-4b80-ba72-aa770b7d07b3" providerId="ADAL" clId="{FF49D70F-B022-4CBC-9C19-38CD38FCAF74}" dt="2025-02-28T16:23:14.932" v="57" actId="123"/>
        <pc:sldMkLst>
          <pc:docMk/>
          <pc:sldMk cId="3626070019" sldId="262"/>
        </pc:sldMkLst>
        <pc:spChg chg="mod">
          <ac:chgData name="Chieh-Yin Lee" userId="9dbb95f8-d02c-4b80-ba72-aa770b7d07b3" providerId="ADAL" clId="{FF49D70F-B022-4CBC-9C19-38CD38FCAF74}" dt="2025-02-28T16:23:14.932" v="57" actId="123"/>
          <ac:spMkLst>
            <pc:docMk/>
            <pc:sldMk cId="3626070019" sldId="262"/>
            <ac:spMk id="17" creationId="{3F9A04A5-54FC-635C-E420-E2A64C937E97}"/>
          </ac:spMkLst>
        </pc:spChg>
        <pc:picChg chg="mod">
          <ac:chgData name="Chieh-Yin Lee" userId="9dbb95f8-d02c-4b80-ba72-aa770b7d07b3" providerId="ADAL" clId="{FF49D70F-B022-4CBC-9C19-38CD38FCAF74}" dt="2025-02-27T17:37:23.914" v="10" actId="1076"/>
          <ac:picMkLst>
            <pc:docMk/>
            <pc:sldMk cId="3626070019" sldId="262"/>
            <ac:picMk id="6" creationId="{6B7E8405-D082-F0B4-09E4-DD314031DE1B}"/>
          </ac:picMkLst>
        </pc:picChg>
      </pc:sldChg>
    </pc:docChg>
  </pc:docChgLst>
  <pc:docChgLst>
    <pc:chgData name="Chieh-Yin Lee" userId="S::ha24847@bristol.ac.uk::9dbb95f8-d02c-4b80-ba72-aa770b7d07b3" providerId="AD" clId="Web-{464972BE-218C-B2AC-F1C7-55B567D98C11}"/>
    <pc:docChg chg="modSld">
      <pc:chgData name="Chieh-Yin Lee" userId="S::ha24847@bristol.ac.uk::9dbb95f8-d02c-4b80-ba72-aa770b7d07b3" providerId="AD" clId="Web-{464972BE-218C-B2AC-F1C7-55B567D98C11}" dt="2025-04-30T23:55:59.341" v="29" actId="20577"/>
      <pc:docMkLst>
        <pc:docMk/>
      </pc:docMkLst>
      <pc:sldChg chg="modSp">
        <pc:chgData name="Chieh-Yin Lee" userId="S::ha24847@bristol.ac.uk::9dbb95f8-d02c-4b80-ba72-aa770b7d07b3" providerId="AD" clId="Web-{464972BE-218C-B2AC-F1C7-55B567D98C11}" dt="2025-04-30T23:55:59.341" v="29" actId="20577"/>
        <pc:sldMkLst>
          <pc:docMk/>
          <pc:sldMk cId="3940744184" sldId="279"/>
        </pc:sldMkLst>
        <pc:spChg chg="mod">
          <ac:chgData name="Chieh-Yin Lee" userId="S::ha24847@bristol.ac.uk::9dbb95f8-d02c-4b80-ba72-aa770b7d07b3" providerId="AD" clId="Web-{464972BE-218C-B2AC-F1C7-55B567D98C11}" dt="2025-04-30T23:55:59.341" v="29" actId="20577"/>
          <ac:spMkLst>
            <pc:docMk/>
            <pc:sldMk cId="3940744184" sldId="279"/>
            <ac:spMk id="21" creationId="{8C606EF0-3148-5621-3F66-73575C97FC2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64404E-3CB9-064B-9C48-68E57ECDB46A}" type="doc">
      <dgm:prSet loTypeId="urn:microsoft.com/office/officeart/2005/8/layout/hChevron3" loCatId="" qsTypeId="urn:microsoft.com/office/officeart/2005/8/quickstyle/simple1" qsCatId="simple" csTypeId="urn:microsoft.com/office/officeart/2005/8/colors/colorful2" csCatId="colorful" phldr="1"/>
      <dgm:spPr/>
    </dgm:pt>
    <dgm:pt modelId="{B6DE5F31-9B5C-924F-983A-731175F9FC52}">
      <dgm:prSet phldrT="[Text]"/>
      <dgm:spPr/>
      <dgm:t>
        <a:bodyPr/>
        <a:lstStyle/>
        <a:p>
          <a:r>
            <a:rPr lang="en-GB"/>
            <a:t>Understand the Data</a:t>
          </a:r>
        </a:p>
      </dgm:t>
    </dgm:pt>
    <dgm:pt modelId="{6908F616-8725-0B45-B0EF-055A0A762BFE}" type="parTrans" cxnId="{2173DB88-CF4B-6C4C-AF90-245DC0A9D717}">
      <dgm:prSet/>
      <dgm:spPr/>
      <dgm:t>
        <a:bodyPr/>
        <a:lstStyle/>
        <a:p>
          <a:endParaRPr lang="en-GB"/>
        </a:p>
      </dgm:t>
    </dgm:pt>
    <dgm:pt modelId="{905A4F35-6D71-814E-9A64-B9E855EC784A}" type="sibTrans" cxnId="{2173DB88-CF4B-6C4C-AF90-245DC0A9D717}">
      <dgm:prSet/>
      <dgm:spPr/>
      <dgm:t>
        <a:bodyPr/>
        <a:lstStyle/>
        <a:p>
          <a:endParaRPr lang="en-GB"/>
        </a:p>
      </dgm:t>
    </dgm:pt>
    <dgm:pt modelId="{00802BD4-514F-EF47-8602-9C6B4EDD118F}">
      <dgm:prSet phldrT="[Text]"/>
      <dgm:spPr/>
      <dgm:t>
        <a:bodyPr/>
        <a:lstStyle/>
        <a:p>
          <a:r>
            <a:rPr lang="en-GB"/>
            <a:t>Data Preprocessing</a:t>
          </a:r>
        </a:p>
      </dgm:t>
    </dgm:pt>
    <dgm:pt modelId="{A4BA74D9-B2CE-A64D-AA75-32CDA690D7CE}" type="parTrans" cxnId="{84683B3F-C359-DA49-9D28-D332A734A8F1}">
      <dgm:prSet/>
      <dgm:spPr/>
      <dgm:t>
        <a:bodyPr/>
        <a:lstStyle/>
        <a:p>
          <a:endParaRPr lang="en-GB"/>
        </a:p>
      </dgm:t>
    </dgm:pt>
    <dgm:pt modelId="{BB367A95-D55E-7340-8FFC-F0FC1522EC49}" type="sibTrans" cxnId="{84683B3F-C359-DA49-9D28-D332A734A8F1}">
      <dgm:prSet/>
      <dgm:spPr/>
      <dgm:t>
        <a:bodyPr/>
        <a:lstStyle/>
        <a:p>
          <a:endParaRPr lang="en-GB"/>
        </a:p>
      </dgm:t>
    </dgm:pt>
    <dgm:pt modelId="{597D8697-C074-7B4A-BCAF-93D054607B97}">
      <dgm:prSet phldrT="[Text]"/>
      <dgm:spPr/>
      <dgm:t>
        <a:bodyPr/>
        <a:lstStyle/>
        <a:p>
          <a:r>
            <a:rPr lang="en-GB"/>
            <a:t>Model Selection and Training</a:t>
          </a:r>
        </a:p>
      </dgm:t>
    </dgm:pt>
    <dgm:pt modelId="{823212E0-6852-9644-8C25-B65EDAA415EB}" type="parTrans" cxnId="{4331732F-8F62-3848-B238-75EB8BDD8172}">
      <dgm:prSet/>
      <dgm:spPr/>
      <dgm:t>
        <a:bodyPr/>
        <a:lstStyle/>
        <a:p>
          <a:endParaRPr lang="en-GB"/>
        </a:p>
      </dgm:t>
    </dgm:pt>
    <dgm:pt modelId="{62C8EB2B-0AED-204A-B2FF-57F7C80D2E13}" type="sibTrans" cxnId="{4331732F-8F62-3848-B238-75EB8BDD8172}">
      <dgm:prSet/>
      <dgm:spPr/>
      <dgm:t>
        <a:bodyPr/>
        <a:lstStyle/>
        <a:p>
          <a:endParaRPr lang="en-GB"/>
        </a:p>
      </dgm:t>
    </dgm:pt>
    <dgm:pt modelId="{F8754F86-5EDC-4F46-9DAC-073F6672F516}">
      <dgm:prSet phldrT="[Text]"/>
      <dgm:spPr/>
      <dgm:t>
        <a:bodyPr/>
        <a:lstStyle/>
        <a:p>
          <a:r>
            <a:rPr lang="en-GB"/>
            <a:t>Validation Results</a:t>
          </a:r>
        </a:p>
      </dgm:t>
    </dgm:pt>
    <dgm:pt modelId="{94A11C5A-3C47-1541-B9B6-09BCECF8C484}" type="parTrans" cxnId="{5BBEC9DC-2E61-E445-95D0-B39895DB6475}">
      <dgm:prSet/>
      <dgm:spPr/>
      <dgm:t>
        <a:bodyPr/>
        <a:lstStyle/>
        <a:p>
          <a:endParaRPr lang="en-GB"/>
        </a:p>
      </dgm:t>
    </dgm:pt>
    <dgm:pt modelId="{1B700B4D-D89B-8E43-9F95-05882959B1D4}" type="sibTrans" cxnId="{5BBEC9DC-2E61-E445-95D0-B39895DB6475}">
      <dgm:prSet/>
      <dgm:spPr/>
      <dgm:t>
        <a:bodyPr/>
        <a:lstStyle/>
        <a:p>
          <a:endParaRPr lang="en-GB"/>
        </a:p>
      </dgm:t>
    </dgm:pt>
    <dgm:pt modelId="{60B8CDDE-E5FE-934B-94C2-22A94CCFBF32}" type="pres">
      <dgm:prSet presAssocID="{9164404E-3CB9-064B-9C48-68E57ECDB46A}" presName="Name0" presStyleCnt="0">
        <dgm:presLayoutVars>
          <dgm:dir/>
          <dgm:resizeHandles val="exact"/>
        </dgm:presLayoutVars>
      </dgm:prSet>
      <dgm:spPr/>
    </dgm:pt>
    <dgm:pt modelId="{A38CA872-4809-C740-AB54-EB387CAE6CF6}" type="pres">
      <dgm:prSet presAssocID="{B6DE5F31-9B5C-924F-983A-731175F9FC52}" presName="parTxOnly" presStyleLbl="node1" presStyleIdx="0" presStyleCnt="4">
        <dgm:presLayoutVars>
          <dgm:bulletEnabled val="1"/>
        </dgm:presLayoutVars>
      </dgm:prSet>
      <dgm:spPr/>
    </dgm:pt>
    <dgm:pt modelId="{79690601-FA1F-434E-A202-0F92BC415071}" type="pres">
      <dgm:prSet presAssocID="{905A4F35-6D71-814E-9A64-B9E855EC784A}" presName="parSpace" presStyleCnt="0"/>
      <dgm:spPr/>
    </dgm:pt>
    <dgm:pt modelId="{139BF6DF-9DC8-364F-87CD-CC1A0DC4B057}" type="pres">
      <dgm:prSet presAssocID="{00802BD4-514F-EF47-8602-9C6B4EDD118F}" presName="parTxOnly" presStyleLbl="node1" presStyleIdx="1" presStyleCnt="4">
        <dgm:presLayoutVars>
          <dgm:bulletEnabled val="1"/>
        </dgm:presLayoutVars>
      </dgm:prSet>
      <dgm:spPr/>
    </dgm:pt>
    <dgm:pt modelId="{4EB3AF31-B12E-CA4C-AE59-FE5282E62020}" type="pres">
      <dgm:prSet presAssocID="{BB367A95-D55E-7340-8FFC-F0FC1522EC49}" presName="parSpace" presStyleCnt="0"/>
      <dgm:spPr/>
    </dgm:pt>
    <dgm:pt modelId="{26A66071-567A-6C45-939D-C4D71C6BDA8A}" type="pres">
      <dgm:prSet presAssocID="{597D8697-C074-7B4A-BCAF-93D054607B97}" presName="parTxOnly" presStyleLbl="node1" presStyleIdx="2" presStyleCnt="4">
        <dgm:presLayoutVars>
          <dgm:bulletEnabled val="1"/>
        </dgm:presLayoutVars>
      </dgm:prSet>
      <dgm:spPr/>
    </dgm:pt>
    <dgm:pt modelId="{D80A708F-E675-FD49-A63F-279EBD1E52BE}" type="pres">
      <dgm:prSet presAssocID="{62C8EB2B-0AED-204A-B2FF-57F7C80D2E13}" presName="parSpace" presStyleCnt="0"/>
      <dgm:spPr/>
    </dgm:pt>
    <dgm:pt modelId="{C4B1C570-AEFE-8D4E-AD1E-1A82DD2C5B8A}" type="pres">
      <dgm:prSet presAssocID="{F8754F86-5EDC-4F46-9DAC-073F6672F516}" presName="parTxOnly" presStyleLbl="node1" presStyleIdx="3" presStyleCnt="4">
        <dgm:presLayoutVars>
          <dgm:bulletEnabled val="1"/>
        </dgm:presLayoutVars>
      </dgm:prSet>
      <dgm:spPr/>
    </dgm:pt>
  </dgm:ptLst>
  <dgm:cxnLst>
    <dgm:cxn modelId="{16314817-CA90-6946-8378-6E6811AF7159}" type="presOf" srcId="{B6DE5F31-9B5C-924F-983A-731175F9FC52}" destId="{A38CA872-4809-C740-AB54-EB387CAE6CF6}" srcOrd="0" destOrd="0" presId="urn:microsoft.com/office/officeart/2005/8/layout/hChevron3"/>
    <dgm:cxn modelId="{4331732F-8F62-3848-B238-75EB8BDD8172}" srcId="{9164404E-3CB9-064B-9C48-68E57ECDB46A}" destId="{597D8697-C074-7B4A-BCAF-93D054607B97}" srcOrd="2" destOrd="0" parTransId="{823212E0-6852-9644-8C25-B65EDAA415EB}" sibTransId="{62C8EB2B-0AED-204A-B2FF-57F7C80D2E13}"/>
    <dgm:cxn modelId="{84683B3F-C359-DA49-9D28-D332A734A8F1}" srcId="{9164404E-3CB9-064B-9C48-68E57ECDB46A}" destId="{00802BD4-514F-EF47-8602-9C6B4EDD118F}" srcOrd="1" destOrd="0" parTransId="{A4BA74D9-B2CE-A64D-AA75-32CDA690D7CE}" sibTransId="{BB367A95-D55E-7340-8FFC-F0FC1522EC49}"/>
    <dgm:cxn modelId="{2173DB88-CF4B-6C4C-AF90-245DC0A9D717}" srcId="{9164404E-3CB9-064B-9C48-68E57ECDB46A}" destId="{B6DE5F31-9B5C-924F-983A-731175F9FC52}" srcOrd="0" destOrd="0" parTransId="{6908F616-8725-0B45-B0EF-055A0A762BFE}" sibTransId="{905A4F35-6D71-814E-9A64-B9E855EC784A}"/>
    <dgm:cxn modelId="{816B70A7-852A-2043-9545-57FA2732BF9A}" type="presOf" srcId="{00802BD4-514F-EF47-8602-9C6B4EDD118F}" destId="{139BF6DF-9DC8-364F-87CD-CC1A0DC4B057}" srcOrd="0" destOrd="0" presId="urn:microsoft.com/office/officeart/2005/8/layout/hChevron3"/>
    <dgm:cxn modelId="{B6FC58BC-AF46-3046-B18E-F3A52A5D8BA0}" type="presOf" srcId="{9164404E-3CB9-064B-9C48-68E57ECDB46A}" destId="{60B8CDDE-E5FE-934B-94C2-22A94CCFBF32}" srcOrd="0" destOrd="0" presId="urn:microsoft.com/office/officeart/2005/8/layout/hChevron3"/>
    <dgm:cxn modelId="{435974CC-5BB1-6E45-B4A6-413E85C4DE00}" type="presOf" srcId="{F8754F86-5EDC-4F46-9DAC-073F6672F516}" destId="{C4B1C570-AEFE-8D4E-AD1E-1A82DD2C5B8A}" srcOrd="0" destOrd="0" presId="urn:microsoft.com/office/officeart/2005/8/layout/hChevron3"/>
    <dgm:cxn modelId="{5BBEC9DC-2E61-E445-95D0-B39895DB6475}" srcId="{9164404E-3CB9-064B-9C48-68E57ECDB46A}" destId="{F8754F86-5EDC-4F46-9DAC-073F6672F516}" srcOrd="3" destOrd="0" parTransId="{94A11C5A-3C47-1541-B9B6-09BCECF8C484}" sibTransId="{1B700B4D-D89B-8E43-9F95-05882959B1D4}"/>
    <dgm:cxn modelId="{2AEEFFDF-7D37-DB4E-972C-E09C5D6D49DF}" type="presOf" srcId="{597D8697-C074-7B4A-BCAF-93D054607B97}" destId="{26A66071-567A-6C45-939D-C4D71C6BDA8A}" srcOrd="0" destOrd="0" presId="urn:microsoft.com/office/officeart/2005/8/layout/hChevron3"/>
    <dgm:cxn modelId="{B7A27AB9-A426-B346-9C5A-B2EA8255CCB8}" type="presParOf" srcId="{60B8CDDE-E5FE-934B-94C2-22A94CCFBF32}" destId="{A38CA872-4809-C740-AB54-EB387CAE6CF6}" srcOrd="0" destOrd="0" presId="urn:microsoft.com/office/officeart/2005/8/layout/hChevron3"/>
    <dgm:cxn modelId="{6ED18829-2236-B44C-9F99-8CDB2C319C69}" type="presParOf" srcId="{60B8CDDE-E5FE-934B-94C2-22A94CCFBF32}" destId="{79690601-FA1F-434E-A202-0F92BC415071}" srcOrd="1" destOrd="0" presId="urn:microsoft.com/office/officeart/2005/8/layout/hChevron3"/>
    <dgm:cxn modelId="{D7669BDA-D4D9-1043-B11C-6C73A473B6F7}" type="presParOf" srcId="{60B8CDDE-E5FE-934B-94C2-22A94CCFBF32}" destId="{139BF6DF-9DC8-364F-87CD-CC1A0DC4B057}" srcOrd="2" destOrd="0" presId="urn:microsoft.com/office/officeart/2005/8/layout/hChevron3"/>
    <dgm:cxn modelId="{45140D25-68DA-5741-AD7C-8A133746B941}" type="presParOf" srcId="{60B8CDDE-E5FE-934B-94C2-22A94CCFBF32}" destId="{4EB3AF31-B12E-CA4C-AE59-FE5282E62020}" srcOrd="3" destOrd="0" presId="urn:microsoft.com/office/officeart/2005/8/layout/hChevron3"/>
    <dgm:cxn modelId="{5140145A-6654-434F-9A57-2308A7FC5CF9}" type="presParOf" srcId="{60B8CDDE-E5FE-934B-94C2-22A94CCFBF32}" destId="{26A66071-567A-6C45-939D-C4D71C6BDA8A}" srcOrd="4" destOrd="0" presId="urn:microsoft.com/office/officeart/2005/8/layout/hChevron3"/>
    <dgm:cxn modelId="{9616559B-DEF4-794C-98C7-2F71396A48B2}" type="presParOf" srcId="{60B8CDDE-E5FE-934B-94C2-22A94CCFBF32}" destId="{D80A708F-E675-FD49-A63F-279EBD1E52BE}" srcOrd="5" destOrd="0" presId="urn:microsoft.com/office/officeart/2005/8/layout/hChevron3"/>
    <dgm:cxn modelId="{8C63FE4F-36D4-BC4B-9C6E-69295FA4F0CA}" type="presParOf" srcId="{60B8CDDE-E5FE-934B-94C2-22A94CCFBF32}" destId="{C4B1C570-AEFE-8D4E-AD1E-1A82DD2C5B8A}"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64404E-3CB9-064B-9C48-68E57ECDB46A}" type="doc">
      <dgm:prSet loTypeId="urn:microsoft.com/office/officeart/2005/8/layout/hChevron3" loCatId="" qsTypeId="urn:microsoft.com/office/officeart/2005/8/quickstyle/simple1" qsCatId="simple" csTypeId="urn:microsoft.com/office/officeart/2005/8/colors/colorful2" csCatId="colorful" phldr="1"/>
      <dgm:spPr/>
    </dgm:pt>
    <dgm:pt modelId="{B6DE5F31-9B5C-924F-983A-731175F9FC52}">
      <dgm:prSet phldrT="[Text]"/>
      <dgm:spPr/>
      <dgm:t>
        <a:bodyPr/>
        <a:lstStyle/>
        <a:p>
          <a:r>
            <a:rPr lang="en-GB"/>
            <a:t>Understand the Data</a:t>
          </a:r>
        </a:p>
      </dgm:t>
    </dgm:pt>
    <dgm:pt modelId="{6908F616-8725-0B45-B0EF-055A0A762BFE}" type="parTrans" cxnId="{2173DB88-CF4B-6C4C-AF90-245DC0A9D717}">
      <dgm:prSet/>
      <dgm:spPr/>
      <dgm:t>
        <a:bodyPr/>
        <a:lstStyle/>
        <a:p>
          <a:endParaRPr lang="en-GB"/>
        </a:p>
      </dgm:t>
    </dgm:pt>
    <dgm:pt modelId="{905A4F35-6D71-814E-9A64-B9E855EC784A}" type="sibTrans" cxnId="{2173DB88-CF4B-6C4C-AF90-245DC0A9D717}">
      <dgm:prSet/>
      <dgm:spPr/>
      <dgm:t>
        <a:bodyPr/>
        <a:lstStyle/>
        <a:p>
          <a:endParaRPr lang="en-GB"/>
        </a:p>
      </dgm:t>
    </dgm:pt>
    <dgm:pt modelId="{00802BD4-514F-EF47-8602-9C6B4EDD118F}">
      <dgm:prSet phldrT="[Text]"/>
      <dgm:spPr/>
      <dgm:t>
        <a:bodyPr/>
        <a:lstStyle/>
        <a:p>
          <a:r>
            <a:rPr lang="en-GB"/>
            <a:t>Data Preprocessing</a:t>
          </a:r>
        </a:p>
      </dgm:t>
    </dgm:pt>
    <dgm:pt modelId="{A4BA74D9-B2CE-A64D-AA75-32CDA690D7CE}" type="parTrans" cxnId="{84683B3F-C359-DA49-9D28-D332A734A8F1}">
      <dgm:prSet/>
      <dgm:spPr/>
      <dgm:t>
        <a:bodyPr/>
        <a:lstStyle/>
        <a:p>
          <a:endParaRPr lang="en-GB"/>
        </a:p>
      </dgm:t>
    </dgm:pt>
    <dgm:pt modelId="{BB367A95-D55E-7340-8FFC-F0FC1522EC49}" type="sibTrans" cxnId="{84683B3F-C359-DA49-9D28-D332A734A8F1}">
      <dgm:prSet/>
      <dgm:spPr/>
      <dgm:t>
        <a:bodyPr/>
        <a:lstStyle/>
        <a:p>
          <a:endParaRPr lang="en-GB"/>
        </a:p>
      </dgm:t>
    </dgm:pt>
    <dgm:pt modelId="{597D8697-C074-7B4A-BCAF-93D054607B97}">
      <dgm:prSet phldrT="[Text]"/>
      <dgm:spPr/>
      <dgm:t>
        <a:bodyPr/>
        <a:lstStyle/>
        <a:p>
          <a:r>
            <a:rPr lang="en-GB"/>
            <a:t>Model Selection and Training</a:t>
          </a:r>
        </a:p>
      </dgm:t>
    </dgm:pt>
    <dgm:pt modelId="{823212E0-6852-9644-8C25-B65EDAA415EB}" type="parTrans" cxnId="{4331732F-8F62-3848-B238-75EB8BDD8172}">
      <dgm:prSet/>
      <dgm:spPr/>
      <dgm:t>
        <a:bodyPr/>
        <a:lstStyle/>
        <a:p>
          <a:endParaRPr lang="en-GB"/>
        </a:p>
      </dgm:t>
    </dgm:pt>
    <dgm:pt modelId="{62C8EB2B-0AED-204A-B2FF-57F7C80D2E13}" type="sibTrans" cxnId="{4331732F-8F62-3848-B238-75EB8BDD8172}">
      <dgm:prSet/>
      <dgm:spPr/>
      <dgm:t>
        <a:bodyPr/>
        <a:lstStyle/>
        <a:p>
          <a:endParaRPr lang="en-GB"/>
        </a:p>
      </dgm:t>
    </dgm:pt>
    <dgm:pt modelId="{F8754F86-5EDC-4F46-9DAC-073F6672F516}">
      <dgm:prSet phldrT="[Text]"/>
      <dgm:spPr/>
      <dgm:t>
        <a:bodyPr/>
        <a:lstStyle/>
        <a:p>
          <a:r>
            <a:rPr lang="en-GB"/>
            <a:t>Validation Results</a:t>
          </a:r>
        </a:p>
      </dgm:t>
    </dgm:pt>
    <dgm:pt modelId="{94A11C5A-3C47-1541-B9B6-09BCECF8C484}" type="parTrans" cxnId="{5BBEC9DC-2E61-E445-95D0-B39895DB6475}">
      <dgm:prSet/>
      <dgm:spPr/>
      <dgm:t>
        <a:bodyPr/>
        <a:lstStyle/>
        <a:p>
          <a:endParaRPr lang="en-GB"/>
        </a:p>
      </dgm:t>
    </dgm:pt>
    <dgm:pt modelId="{1B700B4D-D89B-8E43-9F95-05882959B1D4}" type="sibTrans" cxnId="{5BBEC9DC-2E61-E445-95D0-B39895DB6475}">
      <dgm:prSet/>
      <dgm:spPr/>
      <dgm:t>
        <a:bodyPr/>
        <a:lstStyle/>
        <a:p>
          <a:endParaRPr lang="en-GB"/>
        </a:p>
      </dgm:t>
    </dgm:pt>
    <dgm:pt modelId="{60B8CDDE-E5FE-934B-94C2-22A94CCFBF32}" type="pres">
      <dgm:prSet presAssocID="{9164404E-3CB9-064B-9C48-68E57ECDB46A}" presName="Name0" presStyleCnt="0">
        <dgm:presLayoutVars>
          <dgm:dir/>
          <dgm:resizeHandles val="exact"/>
        </dgm:presLayoutVars>
      </dgm:prSet>
      <dgm:spPr/>
    </dgm:pt>
    <dgm:pt modelId="{A38CA872-4809-C740-AB54-EB387CAE6CF6}" type="pres">
      <dgm:prSet presAssocID="{B6DE5F31-9B5C-924F-983A-731175F9FC52}" presName="parTxOnly" presStyleLbl="node1" presStyleIdx="0" presStyleCnt="4">
        <dgm:presLayoutVars>
          <dgm:bulletEnabled val="1"/>
        </dgm:presLayoutVars>
      </dgm:prSet>
      <dgm:spPr/>
    </dgm:pt>
    <dgm:pt modelId="{79690601-FA1F-434E-A202-0F92BC415071}" type="pres">
      <dgm:prSet presAssocID="{905A4F35-6D71-814E-9A64-B9E855EC784A}" presName="parSpace" presStyleCnt="0"/>
      <dgm:spPr/>
    </dgm:pt>
    <dgm:pt modelId="{139BF6DF-9DC8-364F-87CD-CC1A0DC4B057}" type="pres">
      <dgm:prSet presAssocID="{00802BD4-514F-EF47-8602-9C6B4EDD118F}" presName="parTxOnly" presStyleLbl="node1" presStyleIdx="1" presStyleCnt="4">
        <dgm:presLayoutVars>
          <dgm:bulletEnabled val="1"/>
        </dgm:presLayoutVars>
      </dgm:prSet>
      <dgm:spPr/>
    </dgm:pt>
    <dgm:pt modelId="{4EB3AF31-B12E-CA4C-AE59-FE5282E62020}" type="pres">
      <dgm:prSet presAssocID="{BB367A95-D55E-7340-8FFC-F0FC1522EC49}" presName="parSpace" presStyleCnt="0"/>
      <dgm:spPr/>
    </dgm:pt>
    <dgm:pt modelId="{26A66071-567A-6C45-939D-C4D71C6BDA8A}" type="pres">
      <dgm:prSet presAssocID="{597D8697-C074-7B4A-BCAF-93D054607B97}" presName="parTxOnly" presStyleLbl="node1" presStyleIdx="2" presStyleCnt="4">
        <dgm:presLayoutVars>
          <dgm:bulletEnabled val="1"/>
        </dgm:presLayoutVars>
      </dgm:prSet>
      <dgm:spPr/>
    </dgm:pt>
    <dgm:pt modelId="{D80A708F-E675-FD49-A63F-279EBD1E52BE}" type="pres">
      <dgm:prSet presAssocID="{62C8EB2B-0AED-204A-B2FF-57F7C80D2E13}" presName="parSpace" presStyleCnt="0"/>
      <dgm:spPr/>
    </dgm:pt>
    <dgm:pt modelId="{C4B1C570-AEFE-8D4E-AD1E-1A82DD2C5B8A}" type="pres">
      <dgm:prSet presAssocID="{F8754F86-5EDC-4F46-9DAC-073F6672F516}" presName="parTxOnly" presStyleLbl="node1" presStyleIdx="3" presStyleCnt="4">
        <dgm:presLayoutVars>
          <dgm:bulletEnabled val="1"/>
        </dgm:presLayoutVars>
      </dgm:prSet>
      <dgm:spPr/>
    </dgm:pt>
  </dgm:ptLst>
  <dgm:cxnLst>
    <dgm:cxn modelId="{16314817-CA90-6946-8378-6E6811AF7159}" type="presOf" srcId="{B6DE5F31-9B5C-924F-983A-731175F9FC52}" destId="{A38CA872-4809-C740-AB54-EB387CAE6CF6}" srcOrd="0" destOrd="0" presId="urn:microsoft.com/office/officeart/2005/8/layout/hChevron3"/>
    <dgm:cxn modelId="{4331732F-8F62-3848-B238-75EB8BDD8172}" srcId="{9164404E-3CB9-064B-9C48-68E57ECDB46A}" destId="{597D8697-C074-7B4A-BCAF-93D054607B97}" srcOrd="2" destOrd="0" parTransId="{823212E0-6852-9644-8C25-B65EDAA415EB}" sibTransId="{62C8EB2B-0AED-204A-B2FF-57F7C80D2E13}"/>
    <dgm:cxn modelId="{84683B3F-C359-DA49-9D28-D332A734A8F1}" srcId="{9164404E-3CB9-064B-9C48-68E57ECDB46A}" destId="{00802BD4-514F-EF47-8602-9C6B4EDD118F}" srcOrd="1" destOrd="0" parTransId="{A4BA74D9-B2CE-A64D-AA75-32CDA690D7CE}" sibTransId="{BB367A95-D55E-7340-8FFC-F0FC1522EC49}"/>
    <dgm:cxn modelId="{2173DB88-CF4B-6C4C-AF90-245DC0A9D717}" srcId="{9164404E-3CB9-064B-9C48-68E57ECDB46A}" destId="{B6DE5F31-9B5C-924F-983A-731175F9FC52}" srcOrd="0" destOrd="0" parTransId="{6908F616-8725-0B45-B0EF-055A0A762BFE}" sibTransId="{905A4F35-6D71-814E-9A64-B9E855EC784A}"/>
    <dgm:cxn modelId="{816B70A7-852A-2043-9545-57FA2732BF9A}" type="presOf" srcId="{00802BD4-514F-EF47-8602-9C6B4EDD118F}" destId="{139BF6DF-9DC8-364F-87CD-CC1A0DC4B057}" srcOrd="0" destOrd="0" presId="urn:microsoft.com/office/officeart/2005/8/layout/hChevron3"/>
    <dgm:cxn modelId="{B6FC58BC-AF46-3046-B18E-F3A52A5D8BA0}" type="presOf" srcId="{9164404E-3CB9-064B-9C48-68E57ECDB46A}" destId="{60B8CDDE-E5FE-934B-94C2-22A94CCFBF32}" srcOrd="0" destOrd="0" presId="urn:microsoft.com/office/officeart/2005/8/layout/hChevron3"/>
    <dgm:cxn modelId="{435974CC-5BB1-6E45-B4A6-413E85C4DE00}" type="presOf" srcId="{F8754F86-5EDC-4F46-9DAC-073F6672F516}" destId="{C4B1C570-AEFE-8D4E-AD1E-1A82DD2C5B8A}" srcOrd="0" destOrd="0" presId="urn:microsoft.com/office/officeart/2005/8/layout/hChevron3"/>
    <dgm:cxn modelId="{5BBEC9DC-2E61-E445-95D0-B39895DB6475}" srcId="{9164404E-3CB9-064B-9C48-68E57ECDB46A}" destId="{F8754F86-5EDC-4F46-9DAC-073F6672F516}" srcOrd="3" destOrd="0" parTransId="{94A11C5A-3C47-1541-B9B6-09BCECF8C484}" sibTransId="{1B700B4D-D89B-8E43-9F95-05882959B1D4}"/>
    <dgm:cxn modelId="{2AEEFFDF-7D37-DB4E-972C-E09C5D6D49DF}" type="presOf" srcId="{597D8697-C074-7B4A-BCAF-93D054607B97}" destId="{26A66071-567A-6C45-939D-C4D71C6BDA8A}" srcOrd="0" destOrd="0" presId="urn:microsoft.com/office/officeart/2005/8/layout/hChevron3"/>
    <dgm:cxn modelId="{B7A27AB9-A426-B346-9C5A-B2EA8255CCB8}" type="presParOf" srcId="{60B8CDDE-E5FE-934B-94C2-22A94CCFBF32}" destId="{A38CA872-4809-C740-AB54-EB387CAE6CF6}" srcOrd="0" destOrd="0" presId="urn:microsoft.com/office/officeart/2005/8/layout/hChevron3"/>
    <dgm:cxn modelId="{6ED18829-2236-B44C-9F99-8CDB2C319C69}" type="presParOf" srcId="{60B8CDDE-E5FE-934B-94C2-22A94CCFBF32}" destId="{79690601-FA1F-434E-A202-0F92BC415071}" srcOrd="1" destOrd="0" presId="urn:microsoft.com/office/officeart/2005/8/layout/hChevron3"/>
    <dgm:cxn modelId="{D7669BDA-D4D9-1043-B11C-6C73A473B6F7}" type="presParOf" srcId="{60B8CDDE-E5FE-934B-94C2-22A94CCFBF32}" destId="{139BF6DF-9DC8-364F-87CD-CC1A0DC4B057}" srcOrd="2" destOrd="0" presId="urn:microsoft.com/office/officeart/2005/8/layout/hChevron3"/>
    <dgm:cxn modelId="{45140D25-68DA-5741-AD7C-8A133746B941}" type="presParOf" srcId="{60B8CDDE-E5FE-934B-94C2-22A94CCFBF32}" destId="{4EB3AF31-B12E-CA4C-AE59-FE5282E62020}" srcOrd="3" destOrd="0" presId="urn:microsoft.com/office/officeart/2005/8/layout/hChevron3"/>
    <dgm:cxn modelId="{5140145A-6654-434F-9A57-2308A7FC5CF9}" type="presParOf" srcId="{60B8CDDE-E5FE-934B-94C2-22A94CCFBF32}" destId="{26A66071-567A-6C45-939D-C4D71C6BDA8A}" srcOrd="4" destOrd="0" presId="urn:microsoft.com/office/officeart/2005/8/layout/hChevron3"/>
    <dgm:cxn modelId="{9616559B-DEF4-794C-98C7-2F71396A48B2}" type="presParOf" srcId="{60B8CDDE-E5FE-934B-94C2-22A94CCFBF32}" destId="{D80A708F-E675-FD49-A63F-279EBD1E52BE}" srcOrd="5" destOrd="0" presId="urn:microsoft.com/office/officeart/2005/8/layout/hChevron3"/>
    <dgm:cxn modelId="{8C63FE4F-36D4-BC4B-9C6E-69295FA4F0CA}" type="presParOf" srcId="{60B8CDDE-E5FE-934B-94C2-22A94CCFBF32}" destId="{C4B1C570-AEFE-8D4E-AD1E-1A82DD2C5B8A}"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64404E-3CB9-064B-9C48-68E57ECDB46A}" type="doc">
      <dgm:prSet loTypeId="urn:microsoft.com/office/officeart/2005/8/layout/hChevron3" loCatId="" qsTypeId="urn:microsoft.com/office/officeart/2005/8/quickstyle/simple1" qsCatId="simple" csTypeId="urn:microsoft.com/office/officeart/2005/8/colors/colorful2" csCatId="colorful" phldr="1"/>
      <dgm:spPr/>
    </dgm:pt>
    <dgm:pt modelId="{B6DE5F31-9B5C-924F-983A-731175F9FC52}">
      <dgm:prSet phldrT="[Text]"/>
      <dgm:spPr/>
      <dgm:t>
        <a:bodyPr/>
        <a:lstStyle/>
        <a:p>
          <a:r>
            <a:rPr lang="en-GB"/>
            <a:t>Understand the Data</a:t>
          </a:r>
        </a:p>
      </dgm:t>
    </dgm:pt>
    <dgm:pt modelId="{6908F616-8725-0B45-B0EF-055A0A762BFE}" type="parTrans" cxnId="{2173DB88-CF4B-6C4C-AF90-245DC0A9D717}">
      <dgm:prSet/>
      <dgm:spPr/>
      <dgm:t>
        <a:bodyPr/>
        <a:lstStyle/>
        <a:p>
          <a:endParaRPr lang="en-GB"/>
        </a:p>
      </dgm:t>
    </dgm:pt>
    <dgm:pt modelId="{905A4F35-6D71-814E-9A64-B9E855EC784A}" type="sibTrans" cxnId="{2173DB88-CF4B-6C4C-AF90-245DC0A9D717}">
      <dgm:prSet/>
      <dgm:spPr/>
      <dgm:t>
        <a:bodyPr/>
        <a:lstStyle/>
        <a:p>
          <a:endParaRPr lang="en-GB"/>
        </a:p>
      </dgm:t>
    </dgm:pt>
    <dgm:pt modelId="{00802BD4-514F-EF47-8602-9C6B4EDD118F}">
      <dgm:prSet phldrT="[Text]"/>
      <dgm:spPr/>
      <dgm:t>
        <a:bodyPr/>
        <a:lstStyle/>
        <a:p>
          <a:r>
            <a:rPr lang="en-GB"/>
            <a:t>Data Preprocessing</a:t>
          </a:r>
        </a:p>
      </dgm:t>
    </dgm:pt>
    <dgm:pt modelId="{A4BA74D9-B2CE-A64D-AA75-32CDA690D7CE}" type="parTrans" cxnId="{84683B3F-C359-DA49-9D28-D332A734A8F1}">
      <dgm:prSet/>
      <dgm:spPr/>
      <dgm:t>
        <a:bodyPr/>
        <a:lstStyle/>
        <a:p>
          <a:endParaRPr lang="en-GB"/>
        </a:p>
      </dgm:t>
    </dgm:pt>
    <dgm:pt modelId="{BB367A95-D55E-7340-8FFC-F0FC1522EC49}" type="sibTrans" cxnId="{84683B3F-C359-DA49-9D28-D332A734A8F1}">
      <dgm:prSet/>
      <dgm:spPr/>
      <dgm:t>
        <a:bodyPr/>
        <a:lstStyle/>
        <a:p>
          <a:endParaRPr lang="en-GB"/>
        </a:p>
      </dgm:t>
    </dgm:pt>
    <dgm:pt modelId="{597D8697-C074-7B4A-BCAF-93D054607B97}">
      <dgm:prSet phldrT="[Text]"/>
      <dgm:spPr/>
      <dgm:t>
        <a:bodyPr/>
        <a:lstStyle/>
        <a:p>
          <a:r>
            <a:rPr lang="en-GB"/>
            <a:t>Model Selection and Training</a:t>
          </a:r>
        </a:p>
      </dgm:t>
    </dgm:pt>
    <dgm:pt modelId="{823212E0-6852-9644-8C25-B65EDAA415EB}" type="parTrans" cxnId="{4331732F-8F62-3848-B238-75EB8BDD8172}">
      <dgm:prSet/>
      <dgm:spPr/>
      <dgm:t>
        <a:bodyPr/>
        <a:lstStyle/>
        <a:p>
          <a:endParaRPr lang="en-GB"/>
        </a:p>
      </dgm:t>
    </dgm:pt>
    <dgm:pt modelId="{62C8EB2B-0AED-204A-B2FF-57F7C80D2E13}" type="sibTrans" cxnId="{4331732F-8F62-3848-B238-75EB8BDD8172}">
      <dgm:prSet/>
      <dgm:spPr/>
      <dgm:t>
        <a:bodyPr/>
        <a:lstStyle/>
        <a:p>
          <a:endParaRPr lang="en-GB"/>
        </a:p>
      </dgm:t>
    </dgm:pt>
    <dgm:pt modelId="{F8754F86-5EDC-4F46-9DAC-073F6672F516}">
      <dgm:prSet phldrT="[Text]"/>
      <dgm:spPr/>
      <dgm:t>
        <a:bodyPr/>
        <a:lstStyle/>
        <a:p>
          <a:r>
            <a:rPr lang="en-GB"/>
            <a:t>Validation Results</a:t>
          </a:r>
        </a:p>
      </dgm:t>
    </dgm:pt>
    <dgm:pt modelId="{94A11C5A-3C47-1541-B9B6-09BCECF8C484}" type="parTrans" cxnId="{5BBEC9DC-2E61-E445-95D0-B39895DB6475}">
      <dgm:prSet/>
      <dgm:spPr/>
      <dgm:t>
        <a:bodyPr/>
        <a:lstStyle/>
        <a:p>
          <a:endParaRPr lang="en-GB"/>
        </a:p>
      </dgm:t>
    </dgm:pt>
    <dgm:pt modelId="{1B700B4D-D89B-8E43-9F95-05882959B1D4}" type="sibTrans" cxnId="{5BBEC9DC-2E61-E445-95D0-B39895DB6475}">
      <dgm:prSet/>
      <dgm:spPr/>
      <dgm:t>
        <a:bodyPr/>
        <a:lstStyle/>
        <a:p>
          <a:endParaRPr lang="en-GB"/>
        </a:p>
      </dgm:t>
    </dgm:pt>
    <dgm:pt modelId="{60B8CDDE-E5FE-934B-94C2-22A94CCFBF32}" type="pres">
      <dgm:prSet presAssocID="{9164404E-3CB9-064B-9C48-68E57ECDB46A}" presName="Name0" presStyleCnt="0">
        <dgm:presLayoutVars>
          <dgm:dir/>
          <dgm:resizeHandles val="exact"/>
        </dgm:presLayoutVars>
      </dgm:prSet>
      <dgm:spPr/>
    </dgm:pt>
    <dgm:pt modelId="{A38CA872-4809-C740-AB54-EB387CAE6CF6}" type="pres">
      <dgm:prSet presAssocID="{B6DE5F31-9B5C-924F-983A-731175F9FC52}" presName="parTxOnly" presStyleLbl="node1" presStyleIdx="0" presStyleCnt="4">
        <dgm:presLayoutVars>
          <dgm:bulletEnabled val="1"/>
        </dgm:presLayoutVars>
      </dgm:prSet>
      <dgm:spPr/>
    </dgm:pt>
    <dgm:pt modelId="{79690601-FA1F-434E-A202-0F92BC415071}" type="pres">
      <dgm:prSet presAssocID="{905A4F35-6D71-814E-9A64-B9E855EC784A}" presName="parSpace" presStyleCnt="0"/>
      <dgm:spPr/>
    </dgm:pt>
    <dgm:pt modelId="{139BF6DF-9DC8-364F-87CD-CC1A0DC4B057}" type="pres">
      <dgm:prSet presAssocID="{00802BD4-514F-EF47-8602-9C6B4EDD118F}" presName="parTxOnly" presStyleLbl="node1" presStyleIdx="1" presStyleCnt="4">
        <dgm:presLayoutVars>
          <dgm:bulletEnabled val="1"/>
        </dgm:presLayoutVars>
      </dgm:prSet>
      <dgm:spPr/>
    </dgm:pt>
    <dgm:pt modelId="{4EB3AF31-B12E-CA4C-AE59-FE5282E62020}" type="pres">
      <dgm:prSet presAssocID="{BB367A95-D55E-7340-8FFC-F0FC1522EC49}" presName="parSpace" presStyleCnt="0"/>
      <dgm:spPr/>
    </dgm:pt>
    <dgm:pt modelId="{26A66071-567A-6C45-939D-C4D71C6BDA8A}" type="pres">
      <dgm:prSet presAssocID="{597D8697-C074-7B4A-BCAF-93D054607B97}" presName="parTxOnly" presStyleLbl="node1" presStyleIdx="2" presStyleCnt="4">
        <dgm:presLayoutVars>
          <dgm:bulletEnabled val="1"/>
        </dgm:presLayoutVars>
      </dgm:prSet>
      <dgm:spPr/>
    </dgm:pt>
    <dgm:pt modelId="{D80A708F-E675-FD49-A63F-279EBD1E52BE}" type="pres">
      <dgm:prSet presAssocID="{62C8EB2B-0AED-204A-B2FF-57F7C80D2E13}" presName="parSpace" presStyleCnt="0"/>
      <dgm:spPr/>
    </dgm:pt>
    <dgm:pt modelId="{C4B1C570-AEFE-8D4E-AD1E-1A82DD2C5B8A}" type="pres">
      <dgm:prSet presAssocID="{F8754F86-5EDC-4F46-9DAC-073F6672F516}" presName="parTxOnly" presStyleLbl="node1" presStyleIdx="3" presStyleCnt="4">
        <dgm:presLayoutVars>
          <dgm:bulletEnabled val="1"/>
        </dgm:presLayoutVars>
      </dgm:prSet>
      <dgm:spPr/>
    </dgm:pt>
  </dgm:ptLst>
  <dgm:cxnLst>
    <dgm:cxn modelId="{16314817-CA90-6946-8378-6E6811AF7159}" type="presOf" srcId="{B6DE5F31-9B5C-924F-983A-731175F9FC52}" destId="{A38CA872-4809-C740-AB54-EB387CAE6CF6}" srcOrd="0" destOrd="0" presId="urn:microsoft.com/office/officeart/2005/8/layout/hChevron3"/>
    <dgm:cxn modelId="{4331732F-8F62-3848-B238-75EB8BDD8172}" srcId="{9164404E-3CB9-064B-9C48-68E57ECDB46A}" destId="{597D8697-C074-7B4A-BCAF-93D054607B97}" srcOrd="2" destOrd="0" parTransId="{823212E0-6852-9644-8C25-B65EDAA415EB}" sibTransId="{62C8EB2B-0AED-204A-B2FF-57F7C80D2E13}"/>
    <dgm:cxn modelId="{84683B3F-C359-DA49-9D28-D332A734A8F1}" srcId="{9164404E-3CB9-064B-9C48-68E57ECDB46A}" destId="{00802BD4-514F-EF47-8602-9C6B4EDD118F}" srcOrd="1" destOrd="0" parTransId="{A4BA74D9-B2CE-A64D-AA75-32CDA690D7CE}" sibTransId="{BB367A95-D55E-7340-8FFC-F0FC1522EC49}"/>
    <dgm:cxn modelId="{2173DB88-CF4B-6C4C-AF90-245DC0A9D717}" srcId="{9164404E-3CB9-064B-9C48-68E57ECDB46A}" destId="{B6DE5F31-9B5C-924F-983A-731175F9FC52}" srcOrd="0" destOrd="0" parTransId="{6908F616-8725-0B45-B0EF-055A0A762BFE}" sibTransId="{905A4F35-6D71-814E-9A64-B9E855EC784A}"/>
    <dgm:cxn modelId="{816B70A7-852A-2043-9545-57FA2732BF9A}" type="presOf" srcId="{00802BD4-514F-EF47-8602-9C6B4EDD118F}" destId="{139BF6DF-9DC8-364F-87CD-CC1A0DC4B057}" srcOrd="0" destOrd="0" presId="urn:microsoft.com/office/officeart/2005/8/layout/hChevron3"/>
    <dgm:cxn modelId="{B6FC58BC-AF46-3046-B18E-F3A52A5D8BA0}" type="presOf" srcId="{9164404E-3CB9-064B-9C48-68E57ECDB46A}" destId="{60B8CDDE-E5FE-934B-94C2-22A94CCFBF32}" srcOrd="0" destOrd="0" presId="urn:microsoft.com/office/officeart/2005/8/layout/hChevron3"/>
    <dgm:cxn modelId="{435974CC-5BB1-6E45-B4A6-413E85C4DE00}" type="presOf" srcId="{F8754F86-5EDC-4F46-9DAC-073F6672F516}" destId="{C4B1C570-AEFE-8D4E-AD1E-1A82DD2C5B8A}" srcOrd="0" destOrd="0" presId="urn:microsoft.com/office/officeart/2005/8/layout/hChevron3"/>
    <dgm:cxn modelId="{5BBEC9DC-2E61-E445-95D0-B39895DB6475}" srcId="{9164404E-3CB9-064B-9C48-68E57ECDB46A}" destId="{F8754F86-5EDC-4F46-9DAC-073F6672F516}" srcOrd="3" destOrd="0" parTransId="{94A11C5A-3C47-1541-B9B6-09BCECF8C484}" sibTransId="{1B700B4D-D89B-8E43-9F95-05882959B1D4}"/>
    <dgm:cxn modelId="{2AEEFFDF-7D37-DB4E-972C-E09C5D6D49DF}" type="presOf" srcId="{597D8697-C074-7B4A-BCAF-93D054607B97}" destId="{26A66071-567A-6C45-939D-C4D71C6BDA8A}" srcOrd="0" destOrd="0" presId="urn:microsoft.com/office/officeart/2005/8/layout/hChevron3"/>
    <dgm:cxn modelId="{B7A27AB9-A426-B346-9C5A-B2EA8255CCB8}" type="presParOf" srcId="{60B8CDDE-E5FE-934B-94C2-22A94CCFBF32}" destId="{A38CA872-4809-C740-AB54-EB387CAE6CF6}" srcOrd="0" destOrd="0" presId="urn:microsoft.com/office/officeart/2005/8/layout/hChevron3"/>
    <dgm:cxn modelId="{6ED18829-2236-B44C-9F99-8CDB2C319C69}" type="presParOf" srcId="{60B8CDDE-E5FE-934B-94C2-22A94CCFBF32}" destId="{79690601-FA1F-434E-A202-0F92BC415071}" srcOrd="1" destOrd="0" presId="urn:microsoft.com/office/officeart/2005/8/layout/hChevron3"/>
    <dgm:cxn modelId="{D7669BDA-D4D9-1043-B11C-6C73A473B6F7}" type="presParOf" srcId="{60B8CDDE-E5FE-934B-94C2-22A94CCFBF32}" destId="{139BF6DF-9DC8-364F-87CD-CC1A0DC4B057}" srcOrd="2" destOrd="0" presId="urn:microsoft.com/office/officeart/2005/8/layout/hChevron3"/>
    <dgm:cxn modelId="{45140D25-68DA-5741-AD7C-8A133746B941}" type="presParOf" srcId="{60B8CDDE-E5FE-934B-94C2-22A94CCFBF32}" destId="{4EB3AF31-B12E-CA4C-AE59-FE5282E62020}" srcOrd="3" destOrd="0" presId="urn:microsoft.com/office/officeart/2005/8/layout/hChevron3"/>
    <dgm:cxn modelId="{5140145A-6654-434F-9A57-2308A7FC5CF9}" type="presParOf" srcId="{60B8CDDE-E5FE-934B-94C2-22A94CCFBF32}" destId="{26A66071-567A-6C45-939D-C4D71C6BDA8A}" srcOrd="4" destOrd="0" presId="urn:microsoft.com/office/officeart/2005/8/layout/hChevron3"/>
    <dgm:cxn modelId="{9616559B-DEF4-794C-98C7-2F71396A48B2}" type="presParOf" srcId="{60B8CDDE-E5FE-934B-94C2-22A94CCFBF32}" destId="{D80A708F-E675-FD49-A63F-279EBD1E52BE}" srcOrd="5" destOrd="0" presId="urn:microsoft.com/office/officeart/2005/8/layout/hChevron3"/>
    <dgm:cxn modelId="{8C63FE4F-36D4-BC4B-9C6E-69295FA4F0CA}" type="presParOf" srcId="{60B8CDDE-E5FE-934B-94C2-22A94CCFBF32}" destId="{C4B1C570-AEFE-8D4E-AD1E-1A82DD2C5B8A}"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64404E-3CB9-064B-9C48-68E57ECDB46A}" type="doc">
      <dgm:prSet loTypeId="urn:microsoft.com/office/officeart/2005/8/layout/hChevron3" loCatId="" qsTypeId="urn:microsoft.com/office/officeart/2005/8/quickstyle/simple1" qsCatId="simple" csTypeId="urn:microsoft.com/office/officeart/2005/8/colors/colorful2" csCatId="colorful" phldr="1"/>
      <dgm:spPr/>
    </dgm:pt>
    <dgm:pt modelId="{B6DE5F31-9B5C-924F-983A-731175F9FC52}">
      <dgm:prSet phldrT="[Text]"/>
      <dgm:spPr/>
      <dgm:t>
        <a:bodyPr/>
        <a:lstStyle/>
        <a:p>
          <a:r>
            <a:rPr lang="en-GB"/>
            <a:t>Understand the Data</a:t>
          </a:r>
        </a:p>
      </dgm:t>
    </dgm:pt>
    <dgm:pt modelId="{6908F616-8725-0B45-B0EF-055A0A762BFE}" type="parTrans" cxnId="{2173DB88-CF4B-6C4C-AF90-245DC0A9D717}">
      <dgm:prSet/>
      <dgm:spPr/>
      <dgm:t>
        <a:bodyPr/>
        <a:lstStyle/>
        <a:p>
          <a:endParaRPr lang="en-GB"/>
        </a:p>
      </dgm:t>
    </dgm:pt>
    <dgm:pt modelId="{905A4F35-6D71-814E-9A64-B9E855EC784A}" type="sibTrans" cxnId="{2173DB88-CF4B-6C4C-AF90-245DC0A9D717}">
      <dgm:prSet/>
      <dgm:spPr/>
      <dgm:t>
        <a:bodyPr/>
        <a:lstStyle/>
        <a:p>
          <a:endParaRPr lang="en-GB"/>
        </a:p>
      </dgm:t>
    </dgm:pt>
    <dgm:pt modelId="{00802BD4-514F-EF47-8602-9C6B4EDD118F}">
      <dgm:prSet phldrT="[Text]"/>
      <dgm:spPr/>
      <dgm:t>
        <a:bodyPr/>
        <a:lstStyle/>
        <a:p>
          <a:r>
            <a:rPr lang="en-GB"/>
            <a:t>Data Preprocessing</a:t>
          </a:r>
        </a:p>
      </dgm:t>
    </dgm:pt>
    <dgm:pt modelId="{A4BA74D9-B2CE-A64D-AA75-32CDA690D7CE}" type="parTrans" cxnId="{84683B3F-C359-DA49-9D28-D332A734A8F1}">
      <dgm:prSet/>
      <dgm:spPr/>
      <dgm:t>
        <a:bodyPr/>
        <a:lstStyle/>
        <a:p>
          <a:endParaRPr lang="en-GB"/>
        </a:p>
      </dgm:t>
    </dgm:pt>
    <dgm:pt modelId="{BB367A95-D55E-7340-8FFC-F0FC1522EC49}" type="sibTrans" cxnId="{84683B3F-C359-DA49-9D28-D332A734A8F1}">
      <dgm:prSet/>
      <dgm:spPr/>
      <dgm:t>
        <a:bodyPr/>
        <a:lstStyle/>
        <a:p>
          <a:endParaRPr lang="en-GB"/>
        </a:p>
      </dgm:t>
    </dgm:pt>
    <dgm:pt modelId="{597D8697-C074-7B4A-BCAF-93D054607B97}">
      <dgm:prSet phldrT="[Text]"/>
      <dgm:spPr/>
      <dgm:t>
        <a:bodyPr/>
        <a:lstStyle/>
        <a:p>
          <a:r>
            <a:rPr lang="en-GB"/>
            <a:t>Model Selection and Training</a:t>
          </a:r>
        </a:p>
      </dgm:t>
    </dgm:pt>
    <dgm:pt modelId="{823212E0-6852-9644-8C25-B65EDAA415EB}" type="parTrans" cxnId="{4331732F-8F62-3848-B238-75EB8BDD8172}">
      <dgm:prSet/>
      <dgm:spPr/>
      <dgm:t>
        <a:bodyPr/>
        <a:lstStyle/>
        <a:p>
          <a:endParaRPr lang="en-GB"/>
        </a:p>
      </dgm:t>
    </dgm:pt>
    <dgm:pt modelId="{62C8EB2B-0AED-204A-B2FF-57F7C80D2E13}" type="sibTrans" cxnId="{4331732F-8F62-3848-B238-75EB8BDD8172}">
      <dgm:prSet/>
      <dgm:spPr/>
      <dgm:t>
        <a:bodyPr/>
        <a:lstStyle/>
        <a:p>
          <a:endParaRPr lang="en-GB"/>
        </a:p>
      </dgm:t>
    </dgm:pt>
    <dgm:pt modelId="{F8754F86-5EDC-4F46-9DAC-073F6672F516}">
      <dgm:prSet phldrT="[Text]"/>
      <dgm:spPr/>
      <dgm:t>
        <a:bodyPr/>
        <a:lstStyle/>
        <a:p>
          <a:r>
            <a:rPr lang="en-GB"/>
            <a:t>Validation Results</a:t>
          </a:r>
        </a:p>
      </dgm:t>
    </dgm:pt>
    <dgm:pt modelId="{94A11C5A-3C47-1541-B9B6-09BCECF8C484}" type="parTrans" cxnId="{5BBEC9DC-2E61-E445-95D0-B39895DB6475}">
      <dgm:prSet/>
      <dgm:spPr/>
      <dgm:t>
        <a:bodyPr/>
        <a:lstStyle/>
        <a:p>
          <a:endParaRPr lang="en-GB"/>
        </a:p>
      </dgm:t>
    </dgm:pt>
    <dgm:pt modelId="{1B700B4D-D89B-8E43-9F95-05882959B1D4}" type="sibTrans" cxnId="{5BBEC9DC-2E61-E445-95D0-B39895DB6475}">
      <dgm:prSet/>
      <dgm:spPr/>
      <dgm:t>
        <a:bodyPr/>
        <a:lstStyle/>
        <a:p>
          <a:endParaRPr lang="en-GB"/>
        </a:p>
      </dgm:t>
    </dgm:pt>
    <dgm:pt modelId="{60B8CDDE-E5FE-934B-94C2-22A94CCFBF32}" type="pres">
      <dgm:prSet presAssocID="{9164404E-3CB9-064B-9C48-68E57ECDB46A}" presName="Name0" presStyleCnt="0">
        <dgm:presLayoutVars>
          <dgm:dir/>
          <dgm:resizeHandles val="exact"/>
        </dgm:presLayoutVars>
      </dgm:prSet>
      <dgm:spPr/>
    </dgm:pt>
    <dgm:pt modelId="{A38CA872-4809-C740-AB54-EB387CAE6CF6}" type="pres">
      <dgm:prSet presAssocID="{B6DE5F31-9B5C-924F-983A-731175F9FC52}" presName="parTxOnly" presStyleLbl="node1" presStyleIdx="0" presStyleCnt="4">
        <dgm:presLayoutVars>
          <dgm:bulletEnabled val="1"/>
        </dgm:presLayoutVars>
      </dgm:prSet>
      <dgm:spPr/>
    </dgm:pt>
    <dgm:pt modelId="{79690601-FA1F-434E-A202-0F92BC415071}" type="pres">
      <dgm:prSet presAssocID="{905A4F35-6D71-814E-9A64-B9E855EC784A}" presName="parSpace" presStyleCnt="0"/>
      <dgm:spPr/>
    </dgm:pt>
    <dgm:pt modelId="{139BF6DF-9DC8-364F-87CD-CC1A0DC4B057}" type="pres">
      <dgm:prSet presAssocID="{00802BD4-514F-EF47-8602-9C6B4EDD118F}" presName="parTxOnly" presStyleLbl="node1" presStyleIdx="1" presStyleCnt="4">
        <dgm:presLayoutVars>
          <dgm:bulletEnabled val="1"/>
        </dgm:presLayoutVars>
      </dgm:prSet>
      <dgm:spPr/>
    </dgm:pt>
    <dgm:pt modelId="{4EB3AF31-B12E-CA4C-AE59-FE5282E62020}" type="pres">
      <dgm:prSet presAssocID="{BB367A95-D55E-7340-8FFC-F0FC1522EC49}" presName="parSpace" presStyleCnt="0"/>
      <dgm:spPr/>
    </dgm:pt>
    <dgm:pt modelId="{26A66071-567A-6C45-939D-C4D71C6BDA8A}" type="pres">
      <dgm:prSet presAssocID="{597D8697-C074-7B4A-BCAF-93D054607B97}" presName="parTxOnly" presStyleLbl="node1" presStyleIdx="2" presStyleCnt="4">
        <dgm:presLayoutVars>
          <dgm:bulletEnabled val="1"/>
        </dgm:presLayoutVars>
      </dgm:prSet>
      <dgm:spPr/>
    </dgm:pt>
    <dgm:pt modelId="{D80A708F-E675-FD49-A63F-279EBD1E52BE}" type="pres">
      <dgm:prSet presAssocID="{62C8EB2B-0AED-204A-B2FF-57F7C80D2E13}" presName="parSpace" presStyleCnt="0"/>
      <dgm:spPr/>
    </dgm:pt>
    <dgm:pt modelId="{C4B1C570-AEFE-8D4E-AD1E-1A82DD2C5B8A}" type="pres">
      <dgm:prSet presAssocID="{F8754F86-5EDC-4F46-9DAC-073F6672F516}" presName="parTxOnly" presStyleLbl="node1" presStyleIdx="3" presStyleCnt="4">
        <dgm:presLayoutVars>
          <dgm:bulletEnabled val="1"/>
        </dgm:presLayoutVars>
      </dgm:prSet>
      <dgm:spPr/>
    </dgm:pt>
  </dgm:ptLst>
  <dgm:cxnLst>
    <dgm:cxn modelId="{16314817-CA90-6946-8378-6E6811AF7159}" type="presOf" srcId="{B6DE5F31-9B5C-924F-983A-731175F9FC52}" destId="{A38CA872-4809-C740-AB54-EB387CAE6CF6}" srcOrd="0" destOrd="0" presId="urn:microsoft.com/office/officeart/2005/8/layout/hChevron3"/>
    <dgm:cxn modelId="{4331732F-8F62-3848-B238-75EB8BDD8172}" srcId="{9164404E-3CB9-064B-9C48-68E57ECDB46A}" destId="{597D8697-C074-7B4A-BCAF-93D054607B97}" srcOrd="2" destOrd="0" parTransId="{823212E0-6852-9644-8C25-B65EDAA415EB}" sibTransId="{62C8EB2B-0AED-204A-B2FF-57F7C80D2E13}"/>
    <dgm:cxn modelId="{84683B3F-C359-DA49-9D28-D332A734A8F1}" srcId="{9164404E-3CB9-064B-9C48-68E57ECDB46A}" destId="{00802BD4-514F-EF47-8602-9C6B4EDD118F}" srcOrd="1" destOrd="0" parTransId="{A4BA74D9-B2CE-A64D-AA75-32CDA690D7CE}" sibTransId="{BB367A95-D55E-7340-8FFC-F0FC1522EC49}"/>
    <dgm:cxn modelId="{2173DB88-CF4B-6C4C-AF90-245DC0A9D717}" srcId="{9164404E-3CB9-064B-9C48-68E57ECDB46A}" destId="{B6DE5F31-9B5C-924F-983A-731175F9FC52}" srcOrd="0" destOrd="0" parTransId="{6908F616-8725-0B45-B0EF-055A0A762BFE}" sibTransId="{905A4F35-6D71-814E-9A64-B9E855EC784A}"/>
    <dgm:cxn modelId="{816B70A7-852A-2043-9545-57FA2732BF9A}" type="presOf" srcId="{00802BD4-514F-EF47-8602-9C6B4EDD118F}" destId="{139BF6DF-9DC8-364F-87CD-CC1A0DC4B057}" srcOrd="0" destOrd="0" presId="urn:microsoft.com/office/officeart/2005/8/layout/hChevron3"/>
    <dgm:cxn modelId="{B6FC58BC-AF46-3046-B18E-F3A52A5D8BA0}" type="presOf" srcId="{9164404E-3CB9-064B-9C48-68E57ECDB46A}" destId="{60B8CDDE-E5FE-934B-94C2-22A94CCFBF32}" srcOrd="0" destOrd="0" presId="urn:microsoft.com/office/officeart/2005/8/layout/hChevron3"/>
    <dgm:cxn modelId="{435974CC-5BB1-6E45-B4A6-413E85C4DE00}" type="presOf" srcId="{F8754F86-5EDC-4F46-9DAC-073F6672F516}" destId="{C4B1C570-AEFE-8D4E-AD1E-1A82DD2C5B8A}" srcOrd="0" destOrd="0" presId="urn:microsoft.com/office/officeart/2005/8/layout/hChevron3"/>
    <dgm:cxn modelId="{5BBEC9DC-2E61-E445-95D0-B39895DB6475}" srcId="{9164404E-3CB9-064B-9C48-68E57ECDB46A}" destId="{F8754F86-5EDC-4F46-9DAC-073F6672F516}" srcOrd="3" destOrd="0" parTransId="{94A11C5A-3C47-1541-B9B6-09BCECF8C484}" sibTransId="{1B700B4D-D89B-8E43-9F95-05882959B1D4}"/>
    <dgm:cxn modelId="{2AEEFFDF-7D37-DB4E-972C-E09C5D6D49DF}" type="presOf" srcId="{597D8697-C074-7B4A-BCAF-93D054607B97}" destId="{26A66071-567A-6C45-939D-C4D71C6BDA8A}" srcOrd="0" destOrd="0" presId="urn:microsoft.com/office/officeart/2005/8/layout/hChevron3"/>
    <dgm:cxn modelId="{B7A27AB9-A426-B346-9C5A-B2EA8255CCB8}" type="presParOf" srcId="{60B8CDDE-E5FE-934B-94C2-22A94CCFBF32}" destId="{A38CA872-4809-C740-AB54-EB387CAE6CF6}" srcOrd="0" destOrd="0" presId="urn:microsoft.com/office/officeart/2005/8/layout/hChevron3"/>
    <dgm:cxn modelId="{6ED18829-2236-B44C-9F99-8CDB2C319C69}" type="presParOf" srcId="{60B8CDDE-E5FE-934B-94C2-22A94CCFBF32}" destId="{79690601-FA1F-434E-A202-0F92BC415071}" srcOrd="1" destOrd="0" presId="urn:microsoft.com/office/officeart/2005/8/layout/hChevron3"/>
    <dgm:cxn modelId="{D7669BDA-D4D9-1043-B11C-6C73A473B6F7}" type="presParOf" srcId="{60B8CDDE-E5FE-934B-94C2-22A94CCFBF32}" destId="{139BF6DF-9DC8-364F-87CD-CC1A0DC4B057}" srcOrd="2" destOrd="0" presId="urn:microsoft.com/office/officeart/2005/8/layout/hChevron3"/>
    <dgm:cxn modelId="{45140D25-68DA-5741-AD7C-8A133746B941}" type="presParOf" srcId="{60B8CDDE-E5FE-934B-94C2-22A94CCFBF32}" destId="{4EB3AF31-B12E-CA4C-AE59-FE5282E62020}" srcOrd="3" destOrd="0" presId="urn:microsoft.com/office/officeart/2005/8/layout/hChevron3"/>
    <dgm:cxn modelId="{5140145A-6654-434F-9A57-2308A7FC5CF9}" type="presParOf" srcId="{60B8CDDE-E5FE-934B-94C2-22A94CCFBF32}" destId="{26A66071-567A-6C45-939D-C4D71C6BDA8A}" srcOrd="4" destOrd="0" presId="urn:microsoft.com/office/officeart/2005/8/layout/hChevron3"/>
    <dgm:cxn modelId="{9616559B-DEF4-794C-98C7-2F71396A48B2}" type="presParOf" srcId="{60B8CDDE-E5FE-934B-94C2-22A94CCFBF32}" destId="{D80A708F-E675-FD49-A63F-279EBD1E52BE}" srcOrd="5" destOrd="0" presId="urn:microsoft.com/office/officeart/2005/8/layout/hChevron3"/>
    <dgm:cxn modelId="{8C63FE4F-36D4-BC4B-9C6E-69295FA4F0CA}" type="presParOf" srcId="{60B8CDDE-E5FE-934B-94C2-22A94CCFBF32}" destId="{C4B1C570-AEFE-8D4E-AD1E-1A82DD2C5B8A}"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64404E-3CB9-064B-9C48-68E57ECDB46A}" type="doc">
      <dgm:prSet loTypeId="urn:microsoft.com/office/officeart/2005/8/layout/hChevron3" loCatId="" qsTypeId="urn:microsoft.com/office/officeart/2005/8/quickstyle/simple1" qsCatId="simple" csTypeId="urn:microsoft.com/office/officeart/2005/8/colors/colorful2" csCatId="colorful" phldr="1"/>
      <dgm:spPr/>
    </dgm:pt>
    <dgm:pt modelId="{B6DE5F31-9B5C-924F-983A-731175F9FC52}">
      <dgm:prSet phldrT="[Text]"/>
      <dgm:spPr/>
      <dgm:t>
        <a:bodyPr/>
        <a:lstStyle/>
        <a:p>
          <a:r>
            <a:rPr lang="en-GB"/>
            <a:t>Understand the Data</a:t>
          </a:r>
        </a:p>
      </dgm:t>
    </dgm:pt>
    <dgm:pt modelId="{6908F616-8725-0B45-B0EF-055A0A762BFE}" type="parTrans" cxnId="{2173DB88-CF4B-6C4C-AF90-245DC0A9D717}">
      <dgm:prSet/>
      <dgm:spPr/>
      <dgm:t>
        <a:bodyPr/>
        <a:lstStyle/>
        <a:p>
          <a:endParaRPr lang="en-GB"/>
        </a:p>
      </dgm:t>
    </dgm:pt>
    <dgm:pt modelId="{905A4F35-6D71-814E-9A64-B9E855EC784A}" type="sibTrans" cxnId="{2173DB88-CF4B-6C4C-AF90-245DC0A9D717}">
      <dgm:prSet/>
      <dgm:spPr/>
      <dgm:t>
        <a:bodyPr/>
        <a:lstStyle/>
        <a:p>
          <a:endParaRPr lang="en-GB"/>
        </a:p>
      </dgm:t>
    </dgm:pt>
    <dgm:pt modelId="{00802BD4-514F-EF47-8602-9C6B4EDD118F}">
      <dgm:prSet phldrT="[Text]"/>
      <dgm:spPr/>
      <dgm:t>
        <a:bodyPr/>
        <a:lstStyle/>
        <a:p>
          <a:r>
            <a:rPr lang="en-GB"/>
            <a:t>Data Preprocessing</a:t>
          </a:r>
        </a:p>
      </dgm:t>
    </dgm:pt>
    <dgm:pt modelId="{A4BA74D9-B2CE-A64D-AA75-32CDA690D7CE}" type="parTrans" cxnId="{84683B3F-C359-DA49-9D28-D332A734A8F1}">
      <dgm:prSet/>
      <dgm:spPr/>
      <dgm:t>
        <a:bodyPr/>
        <a:lstStyle/>
        <a:p>
          <a:endParaRPr lang="en-GB"/>
        </a:p>
      </dgm:t>
    </dgm:pt>
    <dgm:pt modelId="{BB367A95-D55E-7340-8FFC-F0FC1522EC49}" type="sibTrans" cxnId="{84683B3F-C359-DA49-9D28-D332A734A8F1}">
      <dgm:prSet/>
      <dgm:spPr/>
      <dgm:t>
        <a:bodyPr/>
        <a:lstStyle/>
        <a:p>
          <a:endParaRPr lang="en-GB"/>
        </a:p>
      </dgm:t>
    </dgm:pt>
    <dgm:pt modelId="{597D8697-C074-7B4A-BCAF-93D054607B97}">
      <dgm:prSet phldrT="[Text]"/>
      <dgm:spPr/>
      <dgm:t>
        <a:bodyPr/>
        <a:lstStyle/>
        <a:p>
          <a:r>
            <a:rPr lang="en-GB"/>
            <a:t>Model Selection and Training</a:t>
          </a:r>
        </a:p>
      </dgm:t>
    </dgm:pt>
    <dgm:pt modelId="{823212E0-6852-9644-8C25-B65EDAA415EB}" type="parTrans" cxnId="{4331732F-8F62-3848-B238-75EB8BDD8172}">
      <dgm:prSet/>
      <dgm:spPr/>
      <dgm:t>
        <a:bodyPr/>
        <a:lstStyle/>
        <a:p>
          <a:endParaRPr lang="en-GB"/>
        </a:p>
      </dgm:t>
    </dgm:pt>
    <dgm:pt modelId="{62C8EB2B-0AED-204A-B2FF-57F7C80D2E13}" type="sibTrans" cxnId="{4331732F-8F62-3848-B238-75EB8BDD8172}">
      <dgm:prSet/>
      <dgm:spPr/>
      <dgm:t>
        <a:bodyPr/>
        <a:lstStyle/>
        <a:p>
          <a:endParaRPr lang="en-GB"/>
        </a:p>
      </dgm:t>
    </dgm:pt>
    <dgm:pt modelId="{F8754F86-5EDC-4F46-9DAC-073F6672F516}">
      <dgm:prSet phldrT="[Text]"/>
      <dgm:spPr/>
      <dgm:t>
        <a:bodyPr/>
        <a:lstStyle/>
        <a:p>
          <a:r>
            <a:rPr lang="en-GB"/>
            <a:t>Validation Results</a:t>
          </a:r>
        </a:p>
      </dgm:t>
    </dgm:pt>
    <dgm:pt modelId="{94A11C5A-3C47-1541-B9B6-09BCECF8C484}" type="parTrans" cxnId="{5BBEC9DC-2E61-E445-95D0-B39895DB6475}">
      <dgm:prSet/>
      <dgm:spPr/>
      <dgm:t>
        <a:bodyPr/>
        <a:lstStyle/>
        <a:p>
          <a:endParaRPr lang="en-GB"/>
        </a:p>
      </dgm:t>
    </dgm:pt>
    <dgm:pt modelId="{1B700B4D-D89B-8E43-9F95-05882959B1D4}" type="sibTrans" cxnId="{5BBEC9DC-2E61-E445-95D0-B39895DB6475}">
      <dgm:prSet/>
      <dgm:spPr/>
      <dgm:t>
        <a:bodyPr/>
        <a:lstStyle/>
        <a:p>
          <a:endParaRPr lang="en-GB"/>
        </a:p>
      </dgm:t>
    </dgm:pt>
    <dgm:pt modelId="{60B8CDDE-E5FE-934B-94C2-22A94CCFBF32}" type="pres">
      <dgm:prSet presAssocID="{9164404E-3CB9-064B-9C48-68E57ECDB46A}" presName="Name0" presStyleCnt="0">
        <dgm:presLayoutVars>
          <dgm:dir/>
          <dgm:resizeHandles val="exact"/>
        </dgm:presLayoutVars>
      </dgm:prSet>
      <dgm:spPr/>
    </dgm:pt>
    <dgm:pt modelId="{A38CA872-4809-C740-AB54-EB387CAE6CF6}" type="pres">
      <dgm:prSet presAssocID="{B6DE5F31-9B5C-924F-983A-731175F9FC52}" presName="parTxOnly" presStyleLbl="node1" presStyleIdx="0" presStyleCnt="4">
        <dgm:presLayoutVars>
          <dgm:bulletEnabled val="1"/>
        </dgm:presLayoutVars>
      </dgm:prSet>
      <dgm:spPr/>
    </dgm:pt>
    <dgm:pt modelId="{79690601-FA1F-434E-A202-0F92BC415071}" type="pres">
      <dgm:prSet presAssocID="{905A4F35-6D71-814E-9A64-B9E855EC784A}" presName="parSpace" presStyleCnt="0"/>
      <dgm:spPr/>
    </dgm:pt>
    <dgm:pt modelId="{139BF6DF-9DC8-364F-87CD-CC1A0DC4B057}" type="pres">
      <dgm:prSet presAssocID="{00802BD4-514F-EF47-8602-9C6B4EDD118F}" presName="parTxOnly" presStyleLbl="node1" presStyleIdx="1" presStyleCnt="4">
        <dgm:presLayoutVars>
          <dgm:bulletEnabled val="1"/>
        </dgm:presLayoutVars>
      </dgm:prSet>
      <dgm:spPr/>
    </dgm:pt>
    <dgm:pt modelId="{4EB3AF31-B12E-CA4C-AE59-FE5282E62020}" type="pres">
      <dgm:prSet presAssocID="{BB367A95-D55E-7340-8FFC-F0FC1522EC49}" presName="parSpace" presStyleCnt="0"/>
      <dgm:spPr/>
    </dgm:pt>
    <dgm:pt modelId="{26A66071-567A-6C45-939D-C4D71C6BDA8A}" type="pres">
      <dgm:prSet presAssocID="{597D8697-C074-7B4A-BCAF-93D054607B97}" presName="parTxOnly" presStyleLbl="node1" presStyleIdx="2" presStyleCnt="4">
        <dgm:presLayoutVars>
          <dgm:bulletEnabled val="1"/>
        </dgm:presLayoutVars>
      </dgm:prSet>
      <dgm:spPr/>
    </dgm:pt>
    <dgm:pt modelId="{D80A708F-E675-FD49-A63F-279EBD1E52BE}" type="pres">
      <dgm:prSet presAssocID="{62C8EB2B-0AED-204A-B2FF-57F7C80D2E13}" presName="parSpace" presStyleCnt="0"/>
      <dgm:spPr/>
    </dgm:pt>
    <dgm:pt modelId="{C4B1C570-AEFE-8D4E-AD1E-1A82DD2C5B8A}" type="pres">
      <dgm:prSet presAssocID="{F8754F86-5EDC-4F46-9DAC-073F6672F516}" presName="parTxOnly" presStyleLbl="node1" presStyleIdx="3" presStyleCnt="4">
        <dgm:presLayoutVars>
          <dgm:bulletEnabled val="1"/>
        </dgm:presLayoutVars>
      </dgm:prSet>
      <dgm:spPr/>
    </dgm:pt>
  </dgm:ptLst>
  <dgm:cxnLst>
    <dgm:cxn modelId="{16314817-CA90-6946-8378-6E6811AF7159}" type="presOf" srcId="{B6DE5F31-9B5C-924F-983A-731175F9FC52}" destId="{A38CA872-4809-C740-AB54-EB387CAE6CF6}" srcOrd="0" destOrd="0" presId="urn:microsoft.com/office/officeart/2005/8/layout/hChevron3"/>
    <dgm:cxn modelId="{4331732F-8F62-3848-B238-75EB8BDD8172}" srcId="{9164404E-3CB9-064B-9C48-68E57ECDB46A}" destId="{597D8697-C074-7B4A-BCAF-93D054607B97}" srcOrd="2" destOrd="0" parTransId="{823212E0-6852-9644-8C25-B65EDAA415EB}" sibTransId="{62C8EB2B-0AED-204A-B2FF-57F7C80D2E13}"/>
    <dgm:cxn modelId="{84683B3F-C359-DA49-9D28-D332A734A8F1}" srcId="{9164404E-3CB9-064B-9C48-68E57ECDB46A}" destId="{00802BD4-514F-EF47-8602-9C6B4EDD118F}" srcOrd="1" destOrd="0" parTransId="{A4BA74D9-B2CE-A64D-AA75-32CDA690D7CE}" sibTransId="{BB367A95-D55E-7340-8FFC-F0FC1522EC49}"/>
    <dgm:cxn modelId="{2173DB88-CF4B-6C4C-AF90-245DC0A9D717}" srcId="{9164404E-3CB9-064B-9C48-68E57ECDB46A}" destId="{B6DE5F31-9B5C-924F-983A-731175F9FC52}" srcOrd="0" destOrd="0" parTransId="{6908F616-8725-0B45-B0EF-055A0A762BFE}" sibTransId="{905A4F35-6D71-814E-9A64-B9E855EC784A}"/>
    <dgm:cxn modelId="{816B70A7-852A-2043-9545-57FA2732BF9A}" type="presOf" srcId="{00802BD4-514F-EF47-8602-9C6B4EDD118F}" destId="{139BF6DF-9DC8-364F-87CD-CC1A0DC4B057}" srcOrd="0" destOrd="0" presId="urn:microsoft.com/office/officeart/2005/8/layout/hChevron3"/>
    <dgm:cxn modelId="{B6FC58BC-AF46-3046-B18E-F3A52A5D8BA0}" type="presOf" srcId="{9164404E-3CB9-064B-9C48-68E57ECDB46A}" destId="{60B8CDDE-E5FE-934B-94C2-22A94CCFBF32}" srcOrd="0" destOrd="0" presId="urn:microsoft.com/office/officeart/2005/8/layout/hChevron3"/>
    <dgm:cxn modelId="{435974CC-5BB1-6E45-B4A6-413E85C4DE00}" type="presOf" srcId="{F8754F86-5EDC-4F46-9DAC-073F6672F516}" destId="{C4B1C570-AEFE-8D4E-AD1E-1A82DD2C5B8A}" srcOrd="0" destOrd="0" presId="urn:microsoft.com/office/officeart/2005/8/layout/hChevron3"/>
    <dgm:cxn modelId="{5BBEC9DC-2E61-E445-95D0-B39895DB6475}" srcId="{9164404E-3CB9-064B-9C48-68E57ECDB46A}" destId="{F8754F86-5EDC-4F46-9DAC-073F6672F516}" srcOrd="3" destOrd="0" parTransId="{94A11C5A-3C47-1541-B9B6-09BCECF8C484}" sibTransId="{1B700B4D-D89B-8E43-9F95-05882959B1D4}"/>
    <dgm:cxn modelId="{2AEEFFDF-7D37-DB4E-972C-E09C5D6D49DF}" type="presOf" srcId="{597D8697-C074-7B4A-BCAF-93D054607B97}" destId="{26A66071-567A-6C45-939D-C4D71C6BDA8A}" srcOrd="0" destOrd="0" presId="urn:microsoft.com/office/officeart/2005/8/layout/hChevron3"/>
    <dgm:cxn modelId="{B7A27AB9-A426-B346-9C5A-B2EA8255CCB8}" type="presParOf" srcId="{60B8CDDE-E5FE-934B-94C2-22A94CCFBF32}" destId="{A38CA872-4809-C740-AB54-EB387CAE6CF6}" srcOrd="0" destOrd="0" presId="urn:microsoft.com/office/officeart/2005/8/layout/hChevron3"/>
    <dgm:cxn modelId="{6ED18829-2236-B44C-9F99-8CDB2C319C69}" type="presParOf" srcId="{60B8CDDE-E5FE-934B-94C2-22A94CCFBF32}" destId="{79690601-FA1F-434E-A202-0F92BC415071}" srcOrd="1" destOrd="0" presId="urn:microsoft.com/office/officeart/2005/8/layout/hChevron3"/>
    <dgm:cxn modelId="{D7669BDA-D4D9-1043-B11C-6C73A473B6F7}" type="presParOf" srcId="{60B8CDDE-E5FE-934B-94C2-22A94CCFBF32}" destId="{139BF6DF-9DC8-364F-87CD-CC1A0DC4B057}" srcOrd="2" destOrd="0" presId="urn:microsoft.com/office/officeart/2005/8/layout/hChevron3"/>
    <dgm:cxn modelId="{45140D25-68DA-5741-AD7C-8A133746B941}" type="presParOf" srcId="{60B8CDDE-E5FE-934B-94C2-22A94CCFBF32}" destId="{4EB3AF31-B12E-CA4C-AE59-FE5282E62020}" srcOrd="3" destOrd="0" presId="urn:microsoft.com/office/officeart/2005/8/layout/hChevron3"/>
    <dgm:cxn modelId="{5140145A-6654-434F-9A57-2308A7FC5CF9}" type="presParOf" srcId="{60B8CDDE-E5FE-934B-94C2-22A94CCFBF32}" destId="{26A66071-567A-6C45-939D-C4D71C6BDA8A}" srcOrd="4" destOrd="0" presId="urn:microsoft.com/office/officeart/2005/8/layout/hChevron3"/>
    <dgm:cxn modelId="{9616559B-DEF4-794C-98C7-2F71396A48B2}" type="presParOf" srcId="{60B8CDDE-E5FE-934B-94C2-22A94CCFBF32}" destId="{D80A708F-E675-FD49-A63F-279EBD1E52BE}" srcOrd="5" destOrd="0" presId="urn:microsoft.com/office/officeart/2005/8/layout/hChevron3"/>
    <dgm:cxn modelId="{8C63FE4F-36D4-BC4B-9C6E-69295FA4F0CA}" type="presParOf" srcId="{60B8CDDE-E5FE-934B-94C2-22A94CCFBF32}" destId="{C4B1C570-AEFE-8D4E-AD1E-1A82DD2C5B8A}" srcOrd="6"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64404E-3CB9-064B-9C48-68E57ECDB46A}" type="doc">
      <dgm:prSet loTypeId="urn:microsoft.com/office/officeart/2005/8/layout/hChevron3" loCatId="" qsTypeId="urn:microsoft.com/office/officeart/2005/8/quickstyle/simple1" qsCatId="simple" csTypeId="urn:microsoft.com/office/officeart/2005/8/colors/colorful2" csCatId="colorful" phldr="1"/>
      <dgm:spPr/>
    </dgm:pt>
    <dgm:pt modelId="{B6DE5F31-9B5C-924F-983A-731175F9FC52}">
      <dgm:prSet phldrT="[Text]"/>
      <dgm:spPr/>
      <dgm:t>
        <a:bodyPr/>
        <a:lstStyle/>
        <a:p>
          <a:r>
            <a:rPr lang="en-GB"/>
            <a:t>Understand the Data</a:t>
          </a:r>
        </a:p>
      </dgm:t>
    </dgm:pt>
    <dgm:pt modelId="{6908F616-8725-0B45-B0EF-055A0A762BFE}" type="parTrans" cxnId="{2173DB88-CF4B-6C4C-AF90-245DC0A9D717}">
      <dgm:prSet/>
      <dgm:spPr/>
      <dgm:t>
        <a:bodyPr/>
        <a:lstStyle/>
        <a:p>
          <a:endParaRPr lang="en-GB"/>
        </a:p>
      </dgm:t>
    </dgm:pt>
    <dgm:pt modelId="{905A4F35-6D71-814E-9A64-B9E855EC784A}" type="sibTrans" cxnId="{2173DB88-CF4B-6C4C-AF90-245DC0A9D717}">
      <dgm:prSet/>
      <dgm:spPr/>
      <dgm:t>
        <a:bodyPr/>
        <a:lstStyle/>
        <a:p>
          <a:endParaRPr lang="en-GB"/>
        </a:p>
      </dgm:t>
    </dgm:pt>
    <dgm:pt modelId="{00802BD4-514F-EF47-8602-9C6B4EDD118F}">
      <dgm:prSet phldrT="[Text]"/>
      <dgm:spPr/>
      <dgm:t>
        <a:bodyPr/>
        <a:lstStyle/>
        <a:p>
          <a:r>
            <a:rPr lang="en-GB"/>
            <a:t>Data Preprocessing</a:t>
          </a:r>
        </a:p>
      </dgm:t>
    </dgm:pt>
    <dgm:pt modelId="{A4BA74D9-B2CE-A64D-AA75-32CDA690D7CE}" type="parTrans" cxnId="{84683B3F-C359-DA49-9D28-D332A734A8F1}">
      <dgm:prSet/>
      <dgm:spPr/>
      <dgm:t>
        <a:bodyPr/>
        <a:lstStyle/>
        <a:p>
          <a:endParaRPr lang="en-GB"/>
        </a:p>
      </dgm:t>
    </dgm:pt>
    <dgm:pt modelId="{BB367A95-D55E-7340-8FFC-F0FC1522EC49}" type="sibTrans" cxnId="{84683B3F-C359-DA49-9D28-D332A734A8F1}">
      <dgm:prSet/>
      <dgm:spPr/>
      <dgm:t>
        <a:bodyPr/>
        <a:lstStyle/>
        <a:p>
          <a:endParaRPr lang="en-GB"/>
        </a:p>
      </dgm:t>
    </dgm:pt>
    <dgm:pt modelId="{597D8697-C074-7B4A-BCAF-93D054607B97}">
      <dgm:prSet phldrT="[Text]"/>
      <dgm:spPr/>
      <dgm:t>
        <a:bodyPr/>
        <a:lstStyle/>
        <a:p>
          <a:r>
            <a:rPr lang="en-GB"/>
            <a:t>Model Selection and Training</a:t>
          </a:r>
        </a:p>
      </dgm:t>
    </dgm:pt>
    <dgm:pt modelId="{823212E0-6852-9644-8C25-B65EDAA415EB}" type="parTrans" cxnId="{4331732F-8F62-3848-B238-75EB8BDD8172}">
      <dgm:prSet/>
      <dgm:spPr/>
      <dgm:t>
        <a:bodyPr/>
        <a:lstStyle/>
        <a:p>
          <a:endParaRPr lang="en-GB"/>
        </a:p>
      </dgm:t>
    </dgm:pt>
    <dgm:pt modelId="{62C8EB2B-0AED-204A-B2FF-57F7C80D2E13}" type="sibTrans" cxnId="{4331732F-8F62-3848-B238-75EB8BDD8172}">
      <dgm:prSet/>
      <dgm:spPr/>
      <dgm:t>
        <a:bodyPr/>
        <a:lstStyle/>
        <a:p>
          <a:endParaRPr lang="en-GB"/>
        </a:p>
      </dgm:t>
    </dgm:pt>
    <dgm:pt modelId="{F8754F86-5EDC-4F46-9DAC-073F6672F516}">
      <dgm:prSet phldrT="[Text]"/>
      <dgm:spPr/>
      <dgm:t>
        <a:bodyPr/>
        <a:lstStyle/>
        <a:p>
          <a:r>
            <a:rPr lang="en-GB"/>
            <a:t>Validation Results</a:t>
          </a:r>
        </a:p>
      </dgm:t>
    </dgm:pt>
    <dgm:pt modelId="{94A11C5A-3C47-1541-B9B6-09BCECF8C484}" type="parTrans" cxnId="{5BBEC9DC-2E61-E445-95D0-B39895DB6475}">
      <dgm:prSet/>
      <dgm:spPr/>
      <dgm:t>
        <a:bodyPr/>
        <a:lstStyle/>
        <a:p>
          <a:endParaRPr lang="en-GB"/>
        </a:p>
      </dgm:t>
    </dgm:pt>
    <dgm:pt modelId="{1B700B4D-D89B-8E43-9F95-05882959B1D4}" type="sibTrans" cxnId="{5BBEC9DC-2E61-E445-95D0-B39895DB6475}">
      <dgm:prSet/>
      <dgm:spPr/>
      <dgm:t>
        <a:bodyPr/>
        <a:lstStyle/>
        <a:p>
          <a:endParaRPr lang="en-GB"/>
        </a:p>
      </dgm:t>
    </dgm:pt>
    <dgm:pt modelId="{60B8CDDE-E5FE-934B-94C2-22A94CCFBF32}" type="pres">
      <dgm:prSet presAssocID="{9164404E-3CB9-064B-9C48-68E57ECDB46A}" presName="Name0" presStyleCnt="0">
        <dgm:presLayoutVars>
          <dgm:dir/>
          <dgm:resizeHandles val="exact"/>
        </dgm:presLayoutVars>
      </dgm:prSet>
      <dgm:spPr/>
    </dgm:pt>
    <dgm:pt modelId="{A38CA872-4809-C740-AB54-EB387CAE6CF6}" type="pres">
      <dgm:prSet presAssocID="{B6DE5F31-9B5C-924F-983A-731175F9FC52}" presName="parTxOnly" presStyleLbl="node1" presStyleIdx="0" presStyleCnt="4">
        <dgm:presLayoutVars>
          <dgm:bulletEnabled val="1"/>
        </dgm:presLayoutVars>
      </dgm:prSet>
      <dgm:spPr/>
    </dgm:pt>
    <dgm:pt modelId="{79690601-FA1F-434E-A202-0F92BC415071}" type="pres">
      <dgm:prSet presAssocID="{905A4F35-6D71-814E-9A64-B9E855EC784A}" presName="parSpace" presStyleCnt="0"/>
      <dgm:spPr/>
    </dgm:pt>
    <dgm:pt modelId="{139BF6DF-9DC8-364F-87CD-CC1A0DC4B057}" type="pres">
      <dgm:prSet presAssocID="{00802BD4-514F-EF47-8602-9C6B4EDD118F}" presName="parTxOnly" presStyleLbl="node1" presStyleIdx="1" presStyleCnt="4">
        <dgm:presLayoutVars>
          <dgm:bulletEnabled val="1"/>
        </dgm:presLayoutVars>
      </dgm:prSet>
      <dgm:spPr/>
    </dgm:pt>
    <dgm:pt modelId="{4EB3AF31-B12E-CA4C-AE59-FE5282E62020}" type="pres">
      <dgm:prSet presAssocID="{BB367A95-D55E-7340-8FFC-F0FC1522EC49}" presName="parSpace" presStyleCnt="0"/>
      <dgm:spPr/>
    </dgm:pt>
    <dgm:pt modelId="{26A66071-567A-6C45-939D-C4D71C6BDA8A}" type="pres">
      <dgm:prSet presAssocID="{597D8697-C074-7B4A-BCAF-93D054607B97}" presName="parTxOnly" presStyleLbl="node1" presStyleIdx="2" presStyleCnt="4">
        <dgm:presLayoutVars>
          <dgm:bulletEnabled val="1"/>
        </dgm:presLayoutVars>
      </dgm:prSet>
      <dgm:spPr/>
    </dgm:pt>
    <dgm:pt modelId="{D80A708F-E675-FD49-A63F-279EBD1E52BE}" type="pres">
      <dgm:prSet presAssocID="{62C8EB2B-0AED-204A-B2FF-57F7C80D2E13}" presName="parSpace" presStyleCnt="0"/>
      <dgm:spPr/>
    </dgm:pt>
    <dgm:pt modelId="{C4B1C570-AEFE-8D4E-AD1E-1A82DD2C5B8A}" type="pres">
      <dgm:prSet presAssocID="{F8754F86-5EDC-4F46-9DAC-073F6672F516}" presName="parTxOnly" presStyleLbl="node1" presStyleIdx="3" presStyleCnt="4">
        <dgm:presLayoutVars>
          <dgm:bulletEnabled val="1"/>
        </dgm:presLayoutVars>
      </dgm:prSet>
      <dgm:spPr/>
    </dgm:pt>
  </dgm:ptLst>
  <dgm:cxnLst>
    <dgm:cxn modelId="{16314817-CA90-6946-8378-6E6811AF7159}" type="presOf" srcId="{B6DE5F31-9B5C-924F-983A-731175F9FC52}" destId="{A38CA872-4809-C740-AB54-EB387CAE6CF6}" srcOrd="0" destOrd="0" presId="urn:microsoft.com/office/officeart/2005/8/layout/hChevron3"/>
    <dgm:cxn modelId="{4331732F-8F62-3848-B238-75EB8BDD8172}" srcId="{9164404E-3CB9-064B-9C48-68E57ECDB46A}" destId="{597D8697-C074-7B4A-BCAF-93D054607B97}" srcOrd="2" destOrd="0" parTransId="{823212E0-6852-9644-8C25-B65EDAA415EB}" sibTransId="{62C8EB2B-0AED-204A-B2FF-57F7C80D2E13}"/>
    <dgm:cxn modelId="{84683B3F-C359-DA49-9D28-D332A734A8F1}" srcId="{9164404E-3CB9-064B-9C48-68E57ECDB46A}" destId="{00802BD4-514F-EF47-8602-9C6B4EDD118F}" srcOrd="1" destOrd="0" parTransId="{A4BA74D9-B2CE-A64D-AA75-32CDA690D7CE}" sibTransId="{BB367A95-D55E-7340-8FFC-F0FC1522EC49}"/>
    <dgm:cxn modelId="{2173DB88-CF4B-6C4C-AF90-245DC0A9D717}" srcId="{9164404E-3CB9-064B-9C48-68E57ECDB46A}" destId="{B6DE5F31-9B5C-924F-983A-731175F9FC52}" srcOrd="0" destOrd="0" parTransId="{6908F616-8725-0B45-B0EF-055A0A762BFE}" sibTransId="{905A4F35-6D71-814E-9A64-B9E855EC784A}"/>
    <dgm:cxn modelId="{816B70A7-852A-2043-9545-57FA2732BF9A}" type="presOf" srcId="{00802BD4-514F-EF47-8602-9C6B4EDD118F}" destId="{139BF6DF-9DC8-364F-87CD-CC1A0DC4B057}" srcOrd="0" destOrd="0" presId="urn:microsoft.com/office/officeart/2005/8/layout/hChevron3"/>
    <dgm:cxn modelId="{B6FC58BC-AF46-3046-B18E-F3A52A5D8BA0}" type="presOf" srcId="{9164404E-3CB9-064B-9C48-68E57ECDB46A}" destId="{60B8CDDE-E5FE-934B-94C2-22A94CCFBF32}" srcOrd="0" destOrd="0" presId="urn:microsoft.com/office/officeart/2005/8/layout/hChevron3"/>
    <dgm:cxn modelId="{435974CC-5BB1-6E45-B4A6-413E85C4DE00}" type="presOf" srcId="{F8754F86-5EDC-4F46-9DAC-073F6672F516}" destId="{C4B1C570-AEFE-8D4E-AD1E-1A82DD2C5B8A}" srcOrd="0" destOrd="0" presId="urn:microsoft.com/office/officeart/2005/8/layout/hChevron3"/>
    <dgm:cxn modelId="{5BBEC9DC-2E61-E445-95D0-B39895DB6475}" srcId="{9164404E-3CB9-064B-9C48-68E57ECDB46A}" destId="{F8754F86-5EDC-4F46-9DAC-073F6672F516}" srcOrd="3" destOrd="0" parTransId="{94A11C5A-3C47-1541-B9B6-09BCECF8C484}" sibTransId="{1B700B4D-D89B-8E43-9F95-05882959B1D4}"/>
    <dgm:cxn modelId="{2AEEFFDF-7D37-DB4E-972C-E09C5D6D49DF}" type="presOf" srcId="{597D8697-C074-7B4A-BCAF-93D054607B97}" destId="{26A66071-567A-6C45-939D-C4D71C6BDA8A}" srcOrd="0" destOrd="0" presId="urn:microsoft.com/office/officeart/2005/8/layout/hChevron3"/>
    <dgm:cxn modelId="{B7A27AB9-A426-B346-9C5A-B2EA8255CCB8}" type="presParOf" srcId="{60B8CDDE-E5FE-934B-94C2-22A94CCFBF32}" destId="{A38CA872-4809-C740-AB54-EB387CAE6CF6}" srcOrd="0" destOrd="0" presId="urn:microsoft.com/office/officeart/2005/8/layout/hChevron3"/>
    <dgm:cxn modelId="{6ED18829-2236-B44C-9F99-8CDB2C319C69}" type="presParOf" srcId="{60B8CDDE-E5FE-934B-94C2-22A94CCFBF32}" destId="{79690601-FA1F-434E-A202-0F92BC415071}" srcOrd="1" destOrd="0" presId="urn:microsoft.com/office/officeart/2005/8/layout/hChevron3"/>
    <dgm:cxn modelId="{D7669BDA-D4D9-1043-B11C-6C73A473B6F7}" type="presParOf" srcId="{60B8CDDE-E5FE-934B-94C2-22A94CCFBF32}" destId="{139BF6DF-9DC8-364F-87CD-CC1A0DC4B057}" srcOrd="2" destOrd="0" presId="urn:microsoft.com/office/officeart/2005/8/layout/hChevron3"/>
    <dgm:cxn modelId="{45140D25-68DA-5741-AD7C-8A133746B941}" type="presParOf" srcId="{60B8CDDE-E5FE-934B-94C2-22A94CCFBF32}" destId="{4EB3AF31-B12E-CA4C-AE59-FE5282E62020}" srcOrd="3" destOrd="0" presId="urn:microsoft.com/office/officeart/2005/8/layout/hChevron3"/>
    <dgm:cxn modelId="{5140145A-6654-434F-9A57-2308A7FC5CF9}" type="presParOf" srcId="{60B8CDDE-E5FE-934B-94C2-22A94CCFBF32}" destId="{26A66071-567A-6C45-939D-C4D71C6BDA8A}" srcOrd="4" destOrd="0" presId="urn:microsoft.com/office/officeart/2005/8/layout/hChevron3"/>
    <dgm:cxn modelId="{9616559B-DEF4-794C-98C7-2F71396A48B2}" type="presParOf" srcId="{60B8CDDE-E5FE-934B-94C2-22A94CCFBF32}" destId="{D80A708F-E675-FD49-A63F-279EBD1E52BE}" srcOrd="5" destOrd="0" presId="urn:microsoft.com/office/officeart/2005/8/layout/hChevron3"/>
    <dgm:cxn modelId="{8C63FE4F-36D4-BC4B-9C6E-69295FA4F0CA}" type="presParOf" srcId="{60B8CDDE-E5FE-934B-94C2-22A94CCFBF32}" destId="{C4B1C570-AEFE-8D4E-AD1E-1A82DD2C5B8A}"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164404E-3CB9-064B-9C48-68E57ECDB46A}" type="doc">
      <dgm:prSet loTypeId="urn:microsoft.com/office/officeart/2005/8/layout/hChevron3" loCatId="" qsTypeId="urn:microsoft.com/office/officeart/2005/8/quickstyle/simple1" qsCatId="simple" csTypeId="urn:microsoft.com/office/officeart/2005/8/colors/colorful2" csCatId="colorful" phldr="1"/>
      <dgm:spPr/>
    </dgm:pt>
    <dgm:pt modelId="{B6DE5F31-9B5C-924F-983A-731175F9FC52}">
      <dgm:prSet phldrT="[Text]"/>
      <dgm:spPr/>
      <dgm:t>
        <a:bodyPr/>
        <a:lstStyle/>
        <a:p>
          <a:r>
            <a:rPr lang="en-GB"/>
            <a:t>Understand the Data</a:t>
          </a:r>
        </a:p>
      </dgm:t>
    </dgm:pt>
    <dgm:pt modelId="{6908F616-8725-0B45-B0EF-055A0A762BFE}" type="parTrans" cxnId="{2173DB88-CF4B-6C4C-AF90-245DC0A9D717}">
      <dgm:prSet/>
      <dgm:spPr/>
      <dgm:t>
        <a:bodyPr/>
        <a:lstStyle/>
        <a:p>
          <a:endParaRPr lang="en-GB"/>
        </a:p>
      </dgm:t>
    </dgm:pt>
    <dgm:pt modelId="{905A4F35-6D71-814E-9A64-B9E855EC784A}" type="sibTrans" cxnId="{2173DB88-CF4B-6C4C-AF90-245DC0A9D717}">
      <dgm:prSet/>
      <dgm:spPr/>
      <dgm:t>
        <a:bodyPr/>
        <a:lstStyle/>
        <a:p>
          <a:endParaRPr lang="en-GB"/>
        </a:p>
      </dgm:t>
    </dgm:pt>
    <dgm:pt modelId="{00802BD4-514F-EF47-8602-9C6B4EDD118F}">
      <dgm:prSet phldrT="[Text]"/>
      <dgm:spPr/>
      <dgm:t>
        <a:bodyPr/>
        <a:lstStyle/>
        <a:p>
          <a:r>
            <a:rPr lang="en-GB"/>
            <a:t>Data Preprocessing</a:t>
          </a:r>
        </a:p>
      </dgm:t>
    </dgm:pt>
    <dgm:pt modelId="{A4BA74D9-B2CE-A64D-AA75-32CDA690D7CE}" type="parTrans" cxnId="{84683B3F-C359-DA49-9D28-D332A734A8F1}">
      <dgm:prSet/>
      <dgm:spPr/>
      <dgm:t>
        <a:bodyPr/>
        <a:lstStyle/>
        <a:p>
          <a:endParaRPr lang="en-GB"/>
        </a:p>
      </dgm:t>
    </dgm:pt>
    <dgm:pt modelId="{BB367A95-D55E-7340-8FFC-F0FC1522EC49}" type="sibTrans" cxnId="{84683B3F-C359-DA49-9D28-D332A734A8F1}">
      <dgm:prSet/>
      <dgm:spPr/>
      <dgm:t>
        <a:bodyPr/>
        <a:lstStyle/>
        <a:p>
          <a:endParaRPr lang="en-GB"/>
        </a:p>
      </dgm:t>
    </dgm:pt>
    <dgm:pt modelId="{597D8697-C074-7B4A-BCAF-93D054607B97}">
      <dgm:prSet phldrT="[Text]"/>
      <dgm:spPr/>
      <dgm:t>
        <a:bodyPr/>
        <a:lstStyle/>
        <a:p>
          <a:r>
            <a:rPr lang="en-GB"/>
            <a:t>Model Selection and Training</a:t>
          </a:r>
        </a:p>
      </dgm:t>
    </dgm:pt>
    <dgm:pt modelId="{823212E0-6852-9644-8C25-B65EDAA415EB}" type="parTrans" cxnId="{4331732F-8F62-3848-B238-75EB8BDD8172}">
      <dgm:prSet/>
      <dgm:spPr/>
      <dgm:t>
        <a:bodyPr/>
        <a:lstStyle/>
        <a:p>
          <a:endParaRPr lang="en-GB"/>
        </a:p>
      </dgm:t>
    </dgm:pt>
    <dgm:pt modelId="{62C8EB2B-0AED-204A-B2FF-57F7C80D2E13}" type="sibTrans" cxnId="{4331732F-8F62-3848-B238-75EB8BDD8172}">
      <dgm:prSet/>
      <dgm:spPr/>
      <dgm:t>
        <a:bodyPr/>
        <a:lstStyle/>
        <a:p>
          <a:endParaRPr lang="en-GB"/>
        </a:p>
      </dgm:t>
    </dgm:pt>
    <dgm:pt modelId="{F8754F86-5EDC-4F46-9DAC-073F6672F516}">
      <dgm:prSet phldrT="[Text]"/>
      <dgm:spPr/>
      <dgm:t>
        <a:bodyPr/>
        <a:lstStyle/>
        <a:p>
          <a:r>
            <a:rPr lang="en-GB"/>
            <a:t>Validation Results</a:t>
          </a:r>
        </a:p>
      </dgm:t>
    </dgm:pt>
    <dgm:pt modelId="{94A11C5A-3C47-1541-B9B6-09BCECF8C484}" type="parTrans" cxnId="{5BBEC9DC-2E61-E445-95D0-B39895DB6475}">
      <dgm:prSet/>
      <dgm:spPr/>
      <dgm:t>
        <a:bodyPr/>
        <a:lstStyle/>
        <a:p>
          <a:endParaRPr lang="en-GB"/>
        </a:p>
      </dgm:t>
    </dgm:pt>
    <dgm:pt modelId="{1B700B4D-D89B-8E43-9F95-05882959B1D4}" type="sibTrans" cxnId="{5BBEC9DC-2E61-E445-95D0-B39895DB6475}">
      <dgm:prSet/>
      <dgm:spPr/>
      <dgm:t>
        <a:bodyPr/>
        <a:lstStyle/>
        <a:p>
          <a:endParaRPr lang="en-GB"/>
        </a:p>
      </dgm:t>
    </dgm:pt>
    <dgm:pt modelId="{60B8CDDE-E5FE-934B-94C2-22A94CCFBF32}" type="pres">
      <dgm:prSet presAssocID="{9164404E-3CB9-064B-9C48-68E57ECDB46A}" presName="Name0" presStyleCnt="0">
        <dgm:presLayoutVars>
          <dgm:dir/>
          <dgm:resizeHandles val="exact"/>
        </dgm:presLayoutVars>
      </dgm:prSet>
      <dgm:spPr/>
    </dgm:pt>
    <dgm:pt modelId="{A38CA872-4809-C740-AB54-EB387CAE6CF6}" type="pres">
      <dgm:prSet presAssocID="{B6DE5F31-9B5C-924F-983A-731175F9FC52}" presName="parTxOnly" presStyleLbl="node1" presStyleIdx="0" presStyleCnt="4">
        <dgm:presLayoutVars>
          <dgm:bulletEnabled val="1"/>
        </dgm:presLayoutVars>
      </dgm:prSet>
      <dgm:spPr/>
    </dgm:pt>
    <dgm:pt modelId="{79690601-FA1F-434E-A202-0F92BC415071}" type="pres">
      <dgm:prSet presAssocID="{905A4F35-6D71-814E-9A64-B9E855EC784A}" presName="parSpace" presStyleCnt="0"/>
      <dgm:spPr/>
    </dgm:pt>
    <dgm:pt modelId="{139BF6DF-9DC8-364F-87CD-CC1A0DC4B057}" type="pres">
      <dgm:prSet presAssocID="{00802BD4-514F-EF47-8602-9C6B4EDD118F}" presName="parTxOnly" presStyleLbl="node1" presStyleIdx="1" presStyleCnt="4">
        <dgm:presLayoutVars>
          <dgm:bulletEnabled val="1"/>
        </dgm:presLayoutVars>
      </dgm:prSet>
      <dgm:spPr/>
    </dgm:pt>
    <dgm:pt modelId="{4EB3AF31-B12E-CA4C-AE59-FE5282E62020}" type="pres">
      <dgm:prSet presAssocID="{BB367A95-D55E-7340-8FFC-F0FC1522EC49}" presName="parSpace" presStyleCnt="0"/>
      <dgm:spPr/>
    </dgm:pt>
    <dgm:pt modelId="{26A66071-567A-6C45-939D-C4D71C6BDA8A}" type="pres">
      <dgm:prSet presAssocID="{597D8697-C074-7B4A-BCAF-93D054607B97}" presName="parTxOnly" presStyleLbl="node1" presStyleIdx="2" presStyleCnt="4">
        <dgm:presLayoutVars>
          <dgm:bulletEnabled val="1"/>
        </dgm:presLayoutVars>
      </dgm:prSet>
      <dgm:spPr/>
    </dgm:pt>
    <dgm:pt modelId="{D80A708F-E675-FD49-A63F-279EBD1E52BE}" type="pres">
      <dgm:prSet presAssocID="{62C8EB2B-0AED-204A-B2FF-57F7C80D2E13}" presName="parSpace" presStyleCnt="0"/>
      <dgm:spPr/>
    </dgm:pt>
    <dgm:pt modelId="{C4B1C570-AEFE-8D4E-AD1E-1A82DD2C5B8A}" type="pres">
      <dgm:prSet presAssocID="{F8754F86-5EDC-4F46-9DAC-073F6672F516}" presName="parTxOnly" presStyleLbl="node1" presStyleIdx="3" presStyleCnt="4">
        <dgm:presLayoutVars>
          <dgm:bulletEnabled val="1"/>
        </dgm:presLayoutVars>
      </dgm:prSet>
      <dgm:spPr/>
    </dgm:pt>
  </dgm:ptLst>
  <dgm:cxnLst>
    <dgm:cxn modelId="{16314817-CA90-6946-8378-6E6811AF7159}" type="presOf" srcId="{B6DE5F31-9B5C-924F-983A-731175F9FC52}" destId="{A38CA872-4809-C740-AB54-EB387CAE6CF6}" srcOrd="0" destOrd="0" presId="urn:microsoft.com/office/officeart/2005/8/layout/hChevron3"/>
    <dgm:cxn modelId="{4331732F-8F62-3848-B238-75EB8BDD8172}" srcId="{9164404E-3CB9-064B-9C48-68E57ECDB46A}" destId="{597D8697-C074-7B4A-BCAF-93D054607B97}" srcOrd="2" destOrd="0" parTransId="{823212E0-6852-9644-8C25-B65EDAA415EB}" sibTransId="{62C8EB2B-0AED-204A-B2FF-57F7C80D2E13}"/>
    <dgm:cxn modelId="{84683B3F-C359-DA49-9D28-D332A734A8F1}" srcId="{9164404E-3CB9-064B-9C48-68E57ECDB46A}" destId="{00802BD4-514F-EF47-8602-9C6B4EDD118F}" srcOrd="1" destOrd="0" parTransId="{A4BA74D9-B2CE-A64D-AA75-32CDA690D7CE}" sibTransId="{BB367A95-D55E-7340-8FFC-F0FC1522EC49}"/>
    <dgm:cxn modelId="{2173DB88-CF4B-6C4C-AF90-245DC0A9D717}" srcId="{9164404E-3CB9-064B-9C48-68E57ECDB46A}" destId="{B6DE5F31-9B5C-924F-983A-731175F9FC52}" srcOrd="0" destOrd="0" parTransId="{6908F616-8725-0B45-B0EF-055A0A762BFE}" sibTransId="{905A4F35-6D71-814E-9A64-B9E855EC784A}"/>
    <dgm:cxn modelId="{816B70A7-852A-2043-9545-57FA2732BF9A}" type="presOf" srcId="{00802BD4-514F-EF47-8602-9C6B4EDD118F}" destId="{139BF6DF-9DC8-364F-87CD-CC1A0DC4B057}" srcOrd="0" destOrd="0" presId="urn:microsoft.com/office/officeart/2005/8/layout/hChevron3"/>
    <dgm:cxn modelId="{B6FC58BC-AF46-3046-B18E-F3A52A5D8BA0}" type="presOf" srcId="{9164404E-3CB9-064B-9C48-68E57ECDB46A}" destId="{60B8CDDE-E5FE-934B-94C2-22A94CCFBF32}" srcOrd="0" destOrd="0" presId="urn:microsoft.com/office/officeart/2005/8/layout/hChevron3"/>
    <dgm:cxn modelId="{435974CC-5BB1-6E45-B4A6-413E85C4DE00}" type="presOf" srcId="{F8754F86-5EDC-4F46-9DAC-073F6672F516}" destId="{C4B1C570-AEFE-8D4E-AD1E-1A82DD2C5B8A}" srcOrd="0" destOrd="0" presId="urn:microsoft.com/office/officeart/2005/8/layout/hChevron3"/>
    <dgm:cxn modelId="{5BBEC9DC-2E61-E445-95D0-B39895DB6475}" srcId="{9164404E-3CB9-064B-9C48-68E57ECDB46A}" destId="{F8754F86-5EDC-4F46-9DAC-073F6672F516}" srcOrd="3" destOrd="0" parTransId="{94A11C5A-3C47-1541-B9B6-09BCECF8C484}" sibTransId="{1B700B4D-D89B-8E43-9F95-05882959B1D4}"/>
    <dgm:cxn modelId="{2AEEFFDF-7D37-DB4E-972C-E09C5D6D49DF}" type="presOf" srcId="{597D8697-C074-7B4A-BCAF-93D054607B97}" destId="{26A66071-567A-6C45-939D-C4D71C6BDA8A}" srcOrd="0" destOrd="0" presId="urn:microsoft.com/office/officeart/2005/8/layout/hChevron3"/>
    <dgm:cxn modelId="{B7A27AB9-A426-B346-9C5A-B2EA8255CCB8}" type="presParOf" srcId="{60B8CDDE-E5FE-934B-94C2-22A94CCFBF32}" destId="{A38CA872-4809-C740-AB54-EB387CAE6CF6}" srcOrd="0" destOrd="0" presId="urn:microsoft.com/office/officeart/2005/8/layout/hChevron3"/>
    <dgm:cxn modelId="{6ED18829-2236-B44C-9F99-8CDB2C319C69}" type="presParOf" srcId="{60B8CDDE-E5FE-934B-94C2-22A94CCFBF32}" destId="{79690601-FA1F-434E-A202-0F92BC415071}" srcOrd="1" destOrd="0" presId="urn:microsoft.com/office/officeart/2005/8/layout/hChevron3"/>
    <dgm:cxn modelId="{D7669BDA-D4D9-1043-B11C-6C73A473B6F7}" type="presParOf" srcId="{60B8CDDE-E5FE-934B-94C2-22A94CCFBF32}" destId="{139BF6DF-9DC8-364F-87CD-CC1A0DC4B057}" srcOrd="2" destOrd="0" presId="urn:microsoft.com/office/officeart/2005/8/layout/hChevron3"/>
    <dgm:cxn modelId="{45140D25-68DA-5741-AD7C-8A133746B941}" type="presParOf" srcId="{60B8CDDE-E5FE-934B-94C2-22A94CCFBF32}" destId="{4EB3AF31-B12E-CA4C-AE59-FE5282E62020}" srcOrd="3" destOrd="0" presId="urn:microsoft.com/office/officeart/2005/8/layout/hChevron3"/>
    <dgm:cxn modelId="{5140145A-6654-434F-9A57-2308A7FC5CF9}" type="presParOf" srcId="{60B8CDDE-E5FE-934B-94C2-22A94CCFBF32}" destId="{26A66071-567A-6C45-939D-C4D71C6BDA8A}" srcOrd="4" destOrd="0" presId="urn:microsoft.com/office/officeart/2005/8/layout/hChevron3"/>
    <dgm:cxn modelId="{9616559B-DEF4-794C-98C7-2F71396A48B2}" type="presParOf" srcId="{60B8CDDE-E5FE-934B-94C2-22A94CCFBF32}" destId="{D80A708F-E675-FD49-A63F-279EBD1E52BE}" srcOrd="5" destOrd="0" presId="urn:microsoft.com/office/officeart/2005/8/layout/hChevron3"/>
    <dgm:cxn modelId="{8C63FE4F-36D4-BC4B-9C6E-69295FA4F0CA}" type="presParOf" srcId="{60B8CDDE-E5FE-934B-94C2-22A94CCFBF32}" destId="{C4B1C570-AEFE-8D4E-AD1E-1A82DD2C5B8A}"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164404E-3CB9-064B-9C48-68E57ECDB46A}" type="doc">
      <dgm:prSet loTypeId="urn:microsoft.com/office/officeart/2005/8/layout/hChevron3" loCatId="" qsTypeId="urn:microsoft.com/office/officeart/2005/8/quickstyle/simple1" qsCatId="simple" csTypeId="urn:microsoft.com/office/officeart/2005/8/colors/colorful2" csCatId="colorful" phldr="1"/>
      <dgm:spPr/>
    </dgm:pt>
    <dgm:pt modelId="{B6DE5F31-9B5C-924F-983A-731175F9FC52}">
      <dgm:prSet phldrT="[Text]"/>
      <dgm:spPr/>
      <dgm:t>
        <a:bodyPr/>
        <a:lstStyle/>
        <a:p>
          <a:r>
            <a:rPr lang="en-GB"/>
            <a:t>Understand the Data</a:t>
          </a:r>
        </a:p>
      </dgm:t>
    </dgm:pt>
    <dgm:pt modelId="{6908F616-8725-0B45-B0EF-055A0A762BFE}" type="parTrans" cxnId="{2173DB88-CF4B-6C4C-AF90-245DC0A9D717}">
      <dgm:prSet/>
      <dgm:spPr/>
      <dgm:t>
        <a:bodyPr/>
        <a:lstStyle/>
        <a:p>
          <a:endParaRPr lang="en-GB"/>
        </a:p>
      </dgm:t>
    </dgm:pt>
    <dgm:pt modelId="{905A4F35-6D71-814E-9A64-B9E855EC784A}" type="sibTrans" cxnId="{2173DB88-CF4B-6C4C-AF90-245DC0A9D717}">
      <dgm:prSet/>
      <dgm:spPr/>
      <dgm:t>
        <a:bodyPr/>
        <a:lstStyle/>
        <a:p>
          <a:endParaRPr lang="en-GB"/>
        </a:p>
      </dgm:t>
    </dgm:pt>
    <dgm:pt modelId="{00802BD4-514F-EF47-8602-9C6B4EDD118F}">
      <dgm:prSet phldrT="[Text]"/>
      <dgm:spPr/>
      <dgm:t>
        <a:bodyPr/>
        <a:lstStyle/>
        <a:p>
          <a:r>
            <a:rPr lang="en-GB"/>
            <a:t>Data Preprocessing</a:t>
          </a:r>
        </a:p>
      </dgm:t>
    </dgm:pt>
    <dgm:pt modelId="{A4BA74D9-B2CE-A64D-AA75-32CDA690D7CE}" type="parTrans" cxnId="{84683B3F-C359-DA49-9D28-D332A734A8F1}">
      <dgm:prSet/>
      <dgm:spPr/>
      <dgm:t>
        <a:bodyPr/>
        <a:lstStyle/>
        <a:p>
          <a:endParaRPr lang="en-GB"/>
        </a:p>
      </dgm:t>
    </dgm:pt>
    <dgm:pt modelId="{BB367A95-D55E-7340-8FFC-F0FC1522EC49}" type="sibTrans" cxnId="{84683B3F-C359-DA49-9D28-D332A734A8F1}">
      <dgm:prSet/>
      <dgm:spPr/>
      <dgm:t>
        <a:bodyPr/>
        <a:lstStyle/>
        <a:p>
          <a:endParaRPr lang="en-GB"/>
        </a:p>
      </dgm:t>
    </dgm:pt>
    <dgm:pt modelId="{597D8697-C074-7B4A-BCAF-93D054607B97}">
      <dgm:prSet phldrT="[Text]"/>
      <dgm:spPr/>
      <dgm:t>
        <a:bodyPr/>
        <a:lstStyle/>
        <a:p>
          <a:r>
            <a:rPr lang="en-GB"/>
            <a:t>Model Selection and Training</a:t>
          </a:r>
        </a:p>
      </dgm:t>
    </dgm:pt>
    <dgm:pt modelId="{823212E0-6852-9644-8C25-B65EDAA415EB}" type="parTrans" cxnId="{4331732F-8F62-3848-B238-75EB8BDD8172}">
      <dgm:prSet/>
      <dgm:spPr/>
      <dgm:t>
        <a:bodyPr/>
        <a:lstStyle/>
        <a:p>
          <a:endParaRPr lang="en-GB"/>
        </a:p>
      </dgm:t>
    </dgm:pt>
    <dgm:pt modelId="{62C8EB2B-0AED-204A-B2FF-57F7C80D2E13}" type="sibTrans" cxnId="{4331732F-8F62-3848-B238-75EB8BDD8172}">
      <dgm:prSet/>
      <dgm:spPr/>
      <dgm:t>
        <a:bodyPr/>
        <a:lstStyle/>
        <a:p>
          <a:endParaRPr lang="en-GB"/>
        </a:p>
      </dgm:t>
    </dgm:pt>
    <dgm:pt modelId="{F8754F86-5EDC-4F46-9DAC-073F6672F516}">
      <dgm:prSet phldrT="[Text]"/>
      <dgm:spPr/>
      <dgm:t>
        <a:bodyPr/>
        <a:lstStyle/>
        <a:p>
          <a:r>
            <a:rPr lang="en-GB"/>
            <a:t>Validation Results</a:t>
          </a:r>
        </a:p>
      </dgm:t>
    </dgm:pt>
    <dgm:pt modelId="{94A11C5A-3C47-1541-B9B6-09BCECF8C484}" type="parTrans" cxnId="{5BBEC9DC-2E61-E445-95D0-B39895DB6475}">
      <dgm:prSet/>
      <dgm:spPr/>
      <dgm:t>
        <a:bodyPr/>
        <a:lstStyle/>
        <a:p>
          <a:endParaRPr lang="en-GB"/>
        </a:p>
      </dgm:t>
    </dgm:pt>
    <dgm:pt modelId="{1B700B4D-D89B-8E43-9F95-05882959B1D4}" type="sibTrans" cxnId="{5BBEC9DC-2E61-E445-95D0-B39895DB6475}">
      <dgm:prSet/>
      <dgm:spPr/>
      <dgm:t>
        <a:bodyPr/>
        <a:lstStyle/>
        <a:p>
          <a:endParaRPr lang="en-GB"/>
        </a:p>
      </dgm:t>
    </dgm:pt>
    <dgm:pt modelId="{60B8CDDE-E5FE-934B-94C2-22A94CCFBF32}" type="pres">
      <dgm:prSet presAssocID="{9164404E-3CB9-064B-9C48-68E57ECDB46A}" presName="Name0" presStyleCnt="0">
        <dgm:presLayoutVars>
          <dgm:dir/>
          <dgm:resizeHandles val="exact"/>
        </dgm:presLayoutVars>
      </dgm:prSet>
      <dgm:spPr/>
    </dgm:pt>
    <dgm:pt modelId="{A38CA872-4809-C740-AB54-EB387CAE6CF6}" type="pres">
      <dgm:prSet presAssocID="{B6DE5F31-9B5C-924F-983A-731175F9FC52}" presName="parTxOnly" presStyleLbl="node1" presStyleIdx="0" presStyleCnt="4">
        <dgm:presLayoutVars>
          <dgm:bulletEnabled val="1"/>
        </dgm:presLayoutVars>
      </dgm:prSet>
      <dgm:spPr/>
    </dgm:pt>
    <dgm:pt modelId="{79690601-FA1F-434E-A202-0F92BC415071}" type="pres">
      <dgm:prSet presAssocID="{905A4F35-6D71-814E-9A64-B9E855EC784A}" presName="parSpace" presStyleCnt="0"/>
      <dgm:spPr/>
    </dgm:pt>
    <dgm:pt modelId="{139BF6DF-9DC8-364F-87CD-CC1A0DC4B057}" type="pres">
      <dgm:prSet presAssocID="{00802BD4-514F-EF47-8602-9C6B4EDD118F}" presName="parTxOnly" presStyleLbl="node1" presStyleIdx="1" presStyleCnt="4">
        <dgm:presLayoutVars>
          <dgm:bulletEnabled val="1"/>
        </dgm:presLayoutVars>
      </dgm:prSet>
      <dgm:spPr/>
    </dgm:pt>
    <dgm:pt modelId="{4EB3AF31-B12E-CA4C-AE59-FE5282E62020}" type="pres">
      <dgm:prSet presAssocID="{BB367A95-D55E-7340-8FFC-F0FC1522EC49}" presName="parSpace" presStyleCnt="0"/>
      <dgm:spPr/>
    </dgm:pt>
    <dgm:pt modelId="{26A66071-567A-6C45-939D-C4D71C6BDA8A}" type="pres">
      <dgm:prSet presAssocID="{597D8697-C074-7B4A-BCAF-93D054607B97}" presName="parTxOnly" presStyleLbl="node1" presStyleIdx="2" presStyleCnt="4">
        <dgm:presLayoutVars>
          <dgm:bulletEnabled val="1"/>
        </dgm:presLayoutVars>
      </dgm:prSet>
      <dgm:spPr/>
    </dgm:pt>
    <dgm:pt modelId="{D80A708F-E675-FD49-A63F-279EBD1E52BE}" type="pres">
      <dgm:prSet presAssocID="{62C8EB2B-0AED-204A-B2FF-57F7C80D2E13}" presName="parSpace" presStyleCnt="0"/>
      <dgm:spPr/>
    </dgm:pt>
    <dgm:pt modelId="{C4B1C570-AEFE-8D4E-AD1E-1A82DD2C5B8A}" type="pres">
      <dgm:prSet presAssocID="{F8754F86-5EDC-4F46-9DAC-073F6672F516}" presName="parTxOnly" presStyleLbl="node1" presStyleIdx="3" presStyleCnt="4">
        <dgm:presLayoutVars>
          <dgm:bulletEnabled val="1"/>
        </dgm:presLayoutVars>
      </dgm:prSet>
      <dgm:spPr/>
    </dgm:pt>
  </dgm:ptLst>
  <dgm:cxnLst>
    <dgm:cxn modelId="{16314817-CA90-6946-8378-6E6811AF7159}" type="presOf" srcId="{B6DE5F31-9B5C-924F-983A-731175F9FC52}" destId="{A38CA872-4809-C740-AB54-EB387CAE6CF6}" srcOrd="0" destOrd="0" presId="urn:microsoft.com/office/officeart/2005/8/layout/hChevron3"/>
    <dgm:cxn modelId="{4331732F-8F62-3848-B238-75EB8BDD8172}" srcId="{9164404E-3CB9-064B-9C48-68E57ECDB46A}" destId="{597D8697-C074-7B4A-BCAF-93D054607B97}" srcOrd="2" destOrd="0" parTransId="{823212E0-6852-9644-8C25-B65EDAA415EB}" sibTransId="{62C8EB2B-0AED-204A-B2FF-57F7C80D2E13}"/>
    <dgm:cxn modelId="{84683B3F-C359-DA49-9D28-D332A734A8F1}" srcId="{9164404E-3CB9-064B-9C48-68E57ECDB46A}" destId="{00802BD4-514F-EF47-8602-9C6B4EDD118F}" srcOrd="1" destOrd="0" parTransId="{A4BA74D9-B2CE-A64D-AA75-32CDA690D7CE}" sibTransId="{BB367A95-D55E-7340-8FFC-F0FC1522EC49}"/>
    <dgm:cxn modelId="{2173DB88-CF4B-6C4C-AF90-245DC0A9D717}" srcId="{9164404E-3CB9-064B-9C48-68E57ECDB46A}" destId="{B6DE5F31-9B5C-924F-983A-731175F9FC52}" srcOrd="0" destOrd="0" parTransId="{6908F616-8725-0B45-B0EF-055A0A762BFE}" sibTransId="{905A4F35-6D71-814E-9A64-B9E855EC784A}"/>
    <dgm:cxn modelId="{816B70A7-852A-2043-9545-57FA2732BF9A}" type="presOf" srcId="{00802BD4-514F-EF47-8602-9C6B4EDD118F}" destId="{139BF6DF-9DC8-364F-87CD-CC1A0DC4B057}" srcOrd="0" destOrd="0" presId="urn:microsoft.com/office/officeart/2005/8/layout/hChevron3"/>
    <dgm:cxn modelId="{B6FC58BC-AF46-3046-B18E-F3A52A5D8BA0}" type="presOf" srcId="{9164404E-3CB9-064B-9C48-68E57ECDB46A}" destId="{60B8CDDE-E5FE-934B-94C2-22A94CCFBF32}" srcOrd="0" destOrd="0" presId="urn:microsoft.com/office/officeart/2005/8/layout/hChevron3"/>
    <dgm:cxn modelId="{435974CC-5BB1-6E45-B4A6-413E85C4DE00}" type="presOf" srcId="{F8754F86-5EDC-4F46-9DAC-073F6672F516}" destId="{C4B1C570-AEFE-8D4E-AD1E-1A82DD2C5B8A}" srcOrd="0" destOrd="0" presId="urn:microsoft.com/office/officeart/2005/8/layout/hChevron3"/>
    <dgm:cxn modelId="{5BBEC9DC-2E61-E445-95D0-B39895DB6475}" srcId="{9164404E-3CB9-064B-9C48-68E57ECDB46A}" destId="{F8754F86-5EDC-4F46-9DAC-073F6672F516}" srcOrd="3" destOrd="0" parTransId="{94A11C5A-3C47-1541-B9B6-09BCECF8C484}" sibTransId="{1B700B4D-D89B-8E43-9F95-05882959B1D4}"/>
    <dgm:cxn modelId="{2AEEFFDF-7D37-DB4E-972C-E09C5D6D49DF}" type="presOf" srcId="{597D8697-C074-7B4A-BCAF-93D054607B97}" destId="{26A66071-567A-6C45-939D-C4D71C6BDA8A}" srcOrd="0" destOrd="0" presId="urn:microsoft.com/office/officeart/2005/8/layout/hChevron3"/>
    <dgm:cxn modelId="{B7A27AB9-A426-B346-9C5A-B2EA8255CCB8}" type="presParOf" srcId="{60B8CDDE-E5FE-934B-94C2-22A94CCFBF32}" destId="{A38CA872-4809-C740-AB54-EB387CAE6CF6}" srcOrd="0" destOrd="0" presId="urn:microsoft.com/office/officeart/2005/8/layout/hChevron3"/>
    <dgm:cxn modelId="{6ED18829-2236-B44C-9F99-8CDB2C319C69}" type="presParOf" srcId="{60B8CDDE-E5FE-934B-94C2-22A94CCFBF32}" destId="{79690601-FA1F-434E-A202-0F92BC415071}" srcOrd="1" destOrd="0" presId="urn:microsoft.com/office/officeart/2005/8/layout/hChevron3"/>
    <dgm:cxn modelId="{D7669BDA-D4D9-1043-B11C-6C73A473B6F7}" type="presParOf" srcId="{60B8CDDE-E5FE-934B-94C2-22A94CCFBF32}" destId="{139BF6DF-9DC8-364F-87CD-CC1A0DC4B057}" srcOrd="2" destOrd="0" presId="urn:microsoft.com/office/officeart/2005/8/layout/hChevron3"/>
    <dgm:cxn modelId="{45140D25-68DA-5741-AD7C-8A133746B941}" type="presParOf" srcId="{60B8CDDE-E5FE-934B-94C2-22A94CCFBF32}" destId="{4EB3AF31-B12E-CA4C-AE59-FE5282E62020}" srcOrd="3" destOrd="0" presId="urn:microsoft.com/office/officeart/2005/8/layout/hChevron3"/>
    <dgm:cxn modelId="{5140145A-6654-434F-9A57-2308A7FC5CF9}" type="presParOf" srcId="{60B8CDDE-E5FE-934B-94C2-22A94CCFBF32}" destId="{26A66071-567A-6C45-939D-C4D71C6BDA8A}" srcOrd="4" destOrd="0" presId="urn:microsoft.com/office/officeart/2005/8/layout/hChevron3"/>
    <dgm:cxn modelId="{9616559B-DEF4-794C-98C7-2F71396A48B2}" type="presParOf" srcId="{60B8CDDE-E5FE-934B-94C2-22A94CCFBF32}" destId="{D80A708F-E675-FD49-A63F-279EBD1E52BE}" srcOrd="5" destOrd="0" presId="urn:microsoft.com/office/officeart/2005/8/layout/hChevron3"/>
    <dgm:cxn modelId="{8C63FE4F-36D4-BC4B-9C6E-69295FA4F0CA}" type="presParOf" srcId="{60B8CDDE-E5FE-934B-94C2-22A94CCFBF32}" destId="{C4B1C570-AEFE-8D4E-AD1E-1A82DD2C5B8A}"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64404E-3CB9-064B-9C48-68E57ECDB46A}" type="doc">
      <dgm:prSet loTypeId="urn:microsoft.com/office/officeart/2005/8/layout/hChevron3" loCatId="" qsTypeId="urn:microsoft.com/office/officeart/2005/8/quickstyle/simple1" qsCatId="simple" csTypeId="urn:microsoft.com/office/officeart/2005/8/colors/colorful2" csCatId="colorful" phldr="1"/>
      <dgm:spPr/>
    </dgm:pt>
    <dgm:pt modelId="{B6DE5F31-9B5C-924F-983A-731175F9FC52}">
      <dgm:prSet phldrT="[Text]"/>
      <dgm:spPr/>
      <dgm:t>
        <a:bodyPr/>
        <a:lstStyle/>
        <a:p>
          <a:r>
            <a:rPr lang="en-GB"/>
            <a:t>Understand the Data</a:t>
          </a:r>
        </a:p>
      </dgm:t>
    </dgm:pt>
    <dgm:pt modelId="{6908F616-8725-0B45-B0EF-055A0A762BFE}" type="parTrans" cxnId="{2173DB88-CF4B-6C4C-AF90-245DC0A9D717}">
      <dgm:prSet/>
      <dgm:spPr/>
      <dgm:t>
        <a:bodyPr/>
        <a:lstStyle/>
        <a:p>
          <a:endParaRPr lang="en-GB"/>
        </a:p>
      </dgm:t>
    </dgm:pt>
    <dgm:pt modelId="{905A4F35-6D71-814E-9A64-B9E855EC784A}" type="sibTrans" cxnId="{2173DB88-CF4B-6C4C-AF90-245DC0A9D717}">
      <dgm:prSet/>
      <dgm:spPr/>
      <dgm:t>
        <a:bodyPr/>
        <a:lstStyle/>
        <a:p>
          <a:endParaRPr lang="en-GB"/>
        </a:p>
      </dgm:t>
    </dgm:pt>
    <dgm:pt modelId="{00802BD4-514F-EF47-8602-9C6B4EDD118F}">
      <dgm:prSet phldrT="[Text]"/>
      <dgm:spPr/>
      <dgm:t>
        <a:bodyPr/>
        <a:lstStyle/>
        <a:p>
          <a:r>
            <a:rPr lang="en-GB"/>
            <a:t>Data Preprocessing</a:t>
          </a:r>
        </a:p>
      </dgm:t>
    </dgm:pt>
    <dgm:pt modelId="{A4BA74D9-B2CE-A64D-AA75-32CDA690D7CE}" type="parTrans" cxnId="{84683B3F-C359-DA49-9D28-D332A734A8F1}">
      <dgm:prSet/>
      <dgm:spPr/>
      <dgm:t>
        <a:bodyPr/>
        <a:lstStyle/>
        <a:p>
          <a:endParaRPr lang="en-GB"/>
        </a:p>
      </dgm:t>
    </dgm:pt>
    <dgm:pt modelId="{BB367A95-D55E-7340-8FFC-F0FC1522EC49}" type="sibTrans" cxnId="{84683B3F-C359-DA49-9D28-D332A734A8F1}">
      <dgm:prSet/>
      <dgm:spPr/>
      <dgm:t>
        <a:bodyPr/>
        <a:lstStyle/>
        <a:p>
          <a:endParaRPr lang="en-GB"/>
        </a:p>
      </dgm:t>
    </dgm:pt>
    <dgm:pt modelId="{597D8697-C074-7B4A-BCAF-93D054607B97}">
      <dgm:prSet phldrT="[Text]"/>
      <dgm:spPr/>
      <dgm:t>
        <a:bodyPr/>
        <a:lstStyle/>
        <a:p>
          <a:r>
            <a:rPr lang="en-GB"/>
            <a:t>Model Selection and Training</a:t>
          </a:r>
        </a:p>
      </dgm:t>
    </dgm:pt>
    <dgm:pt modelId="{823212E0-6852-9644-8C25-B65EDAA415EB}" type="parTrans" cxnId="{4331732F-8F62-3848-B238-75EB8BDD8172}">
      <dgm:prSet/>
      <dgm:spPr/>
      <dgm:t>
        <a:bodyPr/>
        <a:lstStyle/>
        <a:p>
          <a:endParaRPr lang="en-GB"/>
        </a:p>
      </dgm:t>
    </dgm:pt>
    <dgm:pt modelId="{62C8EB2B-0AED-204A-B2FF-57F7C80D2E13}" type="sibTrans" cxnId="{4331732F-8F62-3848-B238-75EB8BDD8172}">
      <dgm:prSet/>
      <dgm:spPr/>
      <dgm:t>
        <a:bodyPr/>
        <a:lstStyle/>
        <a:p>
          <a:endParaRPr lang="en-GB"/>
        </a:p>
      </dgm:t>
    </dgm:pt>
    <dgm:pt modelId="{F8754F86-5EDC-4F46-9DAC-073F6672F516}">
      <dgm:prSet phldrT="[Text]"/>
      <dgm:spPr/>
      <dgm:t>
        <a:bodyPr/>
        <a:lstStyle/>
        <a:p>
          <a:r>
            <a:rPr lang="en-GB"/>
            <a:t>Validation Results</a:t>
          </a:r>
        </a:p>
      </dgm:t>
    </dgm:pt>
    <dgm:pt modelId="{94A11C5A-3C47-1541-B9B6-09BCECF8C484}" type="parTrans" cxnId="{5BBEC9DC-2E61-E445-95D0-B39895DB6475}">
      <dgm:prSet/>
      <dgm:spPr/>
      <dgm:t>
        <a:bodyPr/>
        <a:lstStyle/>
        <a:p>
          <a:endParaRPr lang="en-GB"/>
        </a:p>
      </dgm:t>
    </dgm:pt>
    <dgm:pt modelId="{1B700B4D-D89B-8E43-9F95-05882959B1D4}" type="sibTrans" cxnId="{5BBEC9DC-2E61-E445-95D0-B39895DB6475}">
      <dgm:prSet/>
      <dgm:spPr/>
      <dgm:t>
        <a:bodyPr/>
        <a:lstStyle/>
        <a:p>
          <a:endParaRPr lang="en-GB"/>
        </a:p>
      </dgm:t>
    </dgm:pt>
    <dgm:pt modelId="{60B8CDDE-E5FE-934B-94C2-22A94CCFBF32}" type="pres">
      <dgm:prSet presAssocID="{9164404E-3CB9-064B-9C48-68E57ECDB46A}" presName="Name0" presStyleCnt="0">
        <dgm:presLayoutVars>
          <dgm:dir/>
          <dgm:resizeHandles val="exact"/>
        </dgm:presLayoutVars>
      </dgm:prSet>
      <dgm:spPr/>
    </dgm:pt>
    <dgm:pt modelId="{A38CA872-4809-C740-AB54-EB387CAE6CF6}" type="pres">
      <dgm:prSet presAssocID="{B6DE5F31-9B5C-924F-983A-731175F9FC52}" presName="parTxOnly" presStyleLbl="node1" presStyleIdx="0" presStyleCnt="4">
        <dgm:presLayoutVars>
          <dgm:bulletEnabled val="1"/>
        </dgm:presLayoutVars>
      </dgm:prSet>
      <dgm:spPr/>
    </dgm:pt>
    <dgm:pt modelId="{79690601-FA1F-434E-A202-0F92BC415071}" type="pres">
      <dgm:prSet presAssocID="{905A4F35-6D71-814E-9A64-B9E855EC784A}" presName="parSpace" presStyleCnt="0"/>
      <dgm:spPr/>
    </dgm:pt>
    <dgm:pt modelId="{139BF6DF-9DC8-364F-87CD-CC1A0DC4B057}" type="pres">
      <dgm:prSet presAssocID="{00802BD4-514F-EF47-8602-9C6B4EDD118F}" presName="parTxOnly" presStyleLbl="node1" presStyleIdx="1" presStyleCnt="4">
        <dgm:presLayoutVars>
          <dgm:bulletEnabled val="1"/>
        </dgm:presLayoutVars>
      </dgm:prSet>
      <dgm:spPr/>
    </dgm:pt>
    <dgm:pt modelId="{4EB3AF31-B12E-CA4C-AE59-FE5282E62020}" type="pres">
      <dgm:prSet presAssocID="{BB367A95-D55E-7340-8FFC-F0FC1522EC49}" presName="parSpace" presStyleCnt="0"/>
      <dgm:spPr/>
    </dgm:pt>
    <dgm:pt modelId="{26A66071-567A-6C45-939D-C4D71C6BDA8A}" type="pres">
      <dgm:prSet presAssocID="{597D8697-C074-7B4A-BCAF-93D054607B97}" presName="parTxOnly" presStyleLbl="node1" presStyleIdx="2" presStyleCnt="4">
        <dgm:presLayoutVars>
          <dgm:bulletEnabled val="1"/>
        </dgm:presLayoutVars>
      </dgm:prSet>
      <dgm:spPr/>
    </dgm:pt>
    <dgm:pt modelId="{D80A708F-E675-FD49-A63F-279EBD1E52BE}" type="pres">
      <dgm:prSet presAssocID="{62C8EB2B-0AED-204A-B2FF-57F7C80D2E13}" presName="parSpace" presStyleCnt="0"/>
      <dgm:spPr/>
    </dgm:pt>
    <dgm:pt modelId="{C4B1C570-AEFE-8D4E-AD1E-1A82DD2C5B8A}" type="pres">
      <dgm:prSet presAssocID="{F8754F86-5EDC-4F46-9DAC-073F6672F516}" presName="parTxOnly" presStyleLbl="node1" presStyleIdx="3" presStyleCnt="4">
        <dgm:presLayoutVars>
          <dgm:bulletEnabled val="1"/>
        </dgm:presLayoutVars>
      </dgm:prSet>
      <dgm:spPr/>
    </dgm:pt>
  </dgm:ptLst>
  <dgm:cxnLst>
    <dgm:cxn modelId="{16314817-CA90-6946-8378-6E6811AF7159}" type="presOf" srcId="{B6DE5F31-9B5C-924F-983A-731175F9FC52}" destId="{A38CA872-4809-C740-AB54-EB387CAE6CF6}" srcOrd="0" destOrd="0" presId="urn:microsoft.com/office/officeart/2005/8/layout/hChevron3"/>
    <dgm:cxn modelId="{4331732F-8F62-3848-B238-75EB8BDD8172}" srcId="{9164404E-3CB9-064B-9C48-68E57ECDB46A}" destId="{597D8697-C074-7B4A-BCAF-93D054607B97}" srcOrd="2" destOrd="0" parTransId="{823212E0-6852-9644-8C25-B65EDAA415EB}" sibTransId="{62C8EB2B-0AED-204A-B2FF-57F7C80D2E13}"/>
    <dgm:cxn modelId="{84683B3F-C359-DA49-9D28-D332A734A8F1}" srcId="{9164404E-3CB9-064B-9C48-68E57ECDB46A}" destId="{00802BD4-514F-EF47-8602-9C6B4EDD118F}" srcOrd="1" destOrd="0" parTransId="{A4BA74D9-B2CE-A64D-AA75-32CDA690D7CE}" sibTransId="{BB367A95-D55E-7340-8FFC-F0FC1522EC49}"/>
    <dgm:cxn modelId="{2173DB88-CF4B-6C4C-AF90-245DC0A9D717}" srcId="{9164404E-3CB9-064B-9C48-68E57ECDB46A}" destId="{B6DE5F31-9B5C-924F-983A-731175F9FC52}" srcOrd="0" destOrd="0" parTransId="{6908F616-8725-0B45-B0EF-055A0A762BFE}" sibTransId="{905A4F35-6D71-814E-9A64-B9E855EC784A}"/>
    <dgm:cxn modelId="{816B70A7-852A-2043-9545-57FA2732BF9A}" type="presOf" srcId="{00802BD4-514F-EF47-8602-9C6B4EDD118F}" destId="{139BF6DF-9DC8-364F-87CD-CC1A0DC4B057}" srcOrd="0" destOrd="0" presId="urn:microsoft.com/office/officeart/2005/8/layout/hChevron3"/>
    <dgm:cxn modelId="{B6FC58BC-AF46-3046-B18E-F3A52A5D8BA0}" type="presOf" srcId="{9164404E-3CB9-064B-9C48-68E57ECDB46A}" destId="{60B8CDDE-E5FE-934B-94C2-22A94CCFBF32}" srcOrd="0" destOrd="0" presId="urn:microsoft.com/office/officeart/2005/8/layout/hChevron3"/>
    <dgm:cxn modelId="{435974CC-5BB1-6E45-B4A6-413E85C4DE00}" type="presOf" srcId="{F8754F86-5EDC-4F46-9DAC-073F6672F516}" destId="{C4B1C570-AEFE-8D4E-AD1E-1A82DD2C5B8A}" srcOrd="0" destOrd="0" presId="urn:microsoft.com/office/officeart/2005/8/layout/hChevron3"/>
    <dgm:cxn modelId="{5BBEC9DC-2E61-E445-95D0-B39895DB6475}" srcId="{9164404E-3CB9-064B-9C48-68E57ECDB46A}" destId="{F8754F86-5EDC-4F46-9DAC-073F6672F516}" srcOrd="3" destOrd="0" parTransId="{94A11C5A-3C47-1541-B9B6-09BCECF8C484}" sibTransId="{1B700B4D-D89B-8E43-9F95-05882959B1D4}"/>
    <dgm:cxn modelId="{2AEEFFDF-7D37-DB4E-972C-E09C5D6D49DF}" type="presOf" srcId="{597D8697-C074-7B4A-BCAF-93D054607B97}" destId="{26A66071-567A-6C45-939D-C4D71C6BDA8A}" srcOrd="0" destOrd="0" presId="urn:microsoft.com/office/officeart/2005/8/layout/hChevron3"/>
    <dgm:cxn modelId="{B7A27AB9-A426-B346-9C5A-B2EA8255CCB8}" type="presParOf" srcId="{60B8CDDE-E5FE-934B-94C2-22A94CCFBF32}" destId="{A38CA872-4809-C740-AB54-EB387CAE6CF6}" srcOrd="0" destOrd="0" presId="urn:microsoft.com/office/officeart/2005/8/layout/hChevron3"/>
    <dgm:cxn modelId="{6ED18829-2236-B44C-9F99-8CDB2C319C69}" type="presParOf" srcId="{60B8CDDE-E5FE-934B-94C2-22A94CCFBF32}" destId="{79690601-FA1F-434E-A202-0F92BC415071}" srcOrd="1" destOrd="0" presId="urn:microsoft.com/office/officeart/2005/8/layout/hChevron3"/>
    <dgm:cxn modelId="{D7669BDA-D4D9-1043-B11C-6C73A473B6F7}" type="presParOf" srcId="{60B8CDDE-E5FE-934B-94C2-22A94CCFBF32}" destId="{139BF6DF-9DC8-364F-87CD-CC1A0DC4B057}" srcOrd="2" destOrd="0" presId="urn:microsoft.com/office/officeart/2005/8/layout/hChevron3"/>
    <dgm:cxn modelId="{45140D25-68DA-5741-AD7C-8A133746B941}" type="presParOf" srcId="{60B8CDDE-E5FE-934B-94C2-22A94CCFBF32}" destId="{4EB3AF31-B12E-CA4C-AE59-FE5282E62020}" srcOrd="3" destOrd="0" presId="urn:microsoft.com/office/officeart/2005/8/layout/hChevron3"/>
    <dgm:cxn modelId="{5140145A-6654-434F-9A57-2308A7FC5CF9}" type="presParOf" srcId="{60B8CDDE-E5FE-934B-94C2-22A94CCFBF32}" destId="{26A66071-567A-6C45-939D-C4D71C6BDA8A}" srcOrd="4" destOrd="0" presId="urn:microsoft.com/office/officeart/2005/8/layout/hChevron3"/>
    <dgm:cxn modelId="{9616559B-DEF4-794C-98C7-2F71396A48B2}" type="presParOf" srcId="{60B8CDDE-E5FE-934B-94C2-22A94CCFBF32}" destId="{D80A708F-E675-FD49-A63F-279EBD1E52BE}" srcOrd="5" destOrd="0" presId="urn:microsoft.com/office/officeart/2005/8/layout/hChevron3"/>
    <dgm:cxn modelId="{8C63FE4F-36D4-BC4B-9C6E-69295FA4F0CA}" type="presParOf" srcId="{60B8CDDE-E5FE-934B-94C2-22A94CCFBF32}" destId="{C4B1C570-AEFE-8D4E-AD1E-1A82DD2C5B8A}"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CA872-4809-C740-AB54-EB387CAE6CF6}">
      <dsp:nvSpPr>
        <dsp:cNvPr id="0" name=""/>
        <dsp:cNvSpPr/>
      </dsp:nvSpPr>
      <dsp:spPr>
        <a:xfrm>
          <a:off x="3211" y="0"/>
          <a:ext cx="3221987" cy="916683"/>
        </a:xfrm>
        <a:prstGeom prst="homePlat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Understand the Data</a:t>
          </a:r>
        </a:p>
      </dsp:txBody>
      <dsp:txXfrm>
        <a:off x="3211" y="0"/>
        <a:ext cx="2992816" cy="916683"/>
      </dsp:txXfrm>
    </dsp:sp>
    <dsp:sp modelId="{139BF6DF-9DC8-364F-87CD-CC1A0DC4B057}">
      <dsp:nvSpPr>
        <dsp:cNvPr id="0" name=""/>
        <dsp:cNvSpPr/>
      </dsp:nvSpPr>
      <dsp:spPr>
        <a:xfrm>
          <a:off x="2580801" y="0"/>
          <a:ext cx="3221987" cy="916683"/>
        </a:xfrm>
        <a:prstGeom prst="chevron">
          <a:avLst/>
        </a:prstGeom>
        <a:solidFill>
          <a:schemeClr val="accent2">
            <a:hueOff val="-55218"/>
            <a:satOff val="-18112"/>
            <a:lumOff val="-66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Data Preprocessing</a:t>
          </a:r>
        </a:p>
      </dsp:txBody>
      <dsp:txXfrm>
        <a:off x="3039143" y="0"/>
        <a:ext cx="2305304" cy="916683"/>
      </dsp:txXfrm>
    </dsp:sp>
    <dsp:sp modelId="{26A66071-567A-6C45-939D-C4D71C6BDA8A}">
      <dsp:nvSpPr>
        <dsp:cNvPr id="0" name=""/>
        <dsp:cNvSpPr/>
      </dsp:nvSpPr>
      <dsp:spPr>
        <a:xfrm>
          <a:off x="5158390" y="0"/>
          <a:ext cx="3221987" cy="916683"/>
        </a:xfrm>
        <a:prstGeom prst="chevron">
          <a:avLst/>
        </a:prstGeom>
        <a:solidFill>
          <a:schemeClr val="accent2">
            <a:hueOff val="-110435"/>
            <a:satOff val="-36223"/>
            <a:lumOff val="-1320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Model Selection and Training</a:t>
          </a:r>
        </a:p>
      </dsp:txBody>
      <dsp:txXfrm>
        <a:off x="5616732" y="0"/>
        <a:ext cx="2305304" cy="916683"/>
      </dsp:txXfrm>
    </dsp:sp>
    <dsp:sp modelId="{C4B1C570-AEFE-8D4E-AD1E-1A82DD2C5B8A}">
      <dsp:nvSpPr>
        <dsp:cNvPr id="0" name=""/>
        <dsp:cNvSpPr/>
      </dsp:nvSpPr>
      <dsp:spPr>
        <a:xfrm>
          <a:off x="7735980" y="0"/>
          <a:ext cx="3221987" cy="916683"/>
        </a:xfrm>
        <a:prstGeom prst="chevron">
          <a:avLst/>
        </a:prstGeom>
        <a:solidFill>
          <a:schemeClr val="accent2">
            <a:hueOff val="-165653"/>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Validation Results</a:t>
          </a:r>
        </a:p>
      </dsp:txBody>
      <dsp:txXfrm>
        <a:off x="8194322" y="0"/>
        <a:ext cx="2305304" cy="916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CA872-4809-C740-AB54-EB387CAE6CF6}">
      <dsp:nvSpPr>
        <dsp:cNvPr id="0" name=""/>
        <dsp:cNvSpPr/>
      </dsp:nvSpPr>
      <dsp:spPr>
        <a:xfrm>
          <a:off x="3211" y="0"/>
          <a:ext cx="3221987" cy="916683"/>
        </a:xfrm>
        <a:prstGeom prst="homePlat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Understand the Data</a:t>
          </a:r>
        </a:p>
      </dsp:txBody>
      <dsp:txXfrm>
        <a:off x="3211" y="0"/>
        <a:ext cx="2992816" cy="916683"/>
      </dsp:txXfrm>
    </dsp:sp>
    <dsp:sp modelId="{139BF6DF-9DC8-364F-87CD-CC1A0DC4B057}">
      <dsp:nvSpPr>
        <dsp:cNvPr id="0" name=""/>
        <dsp:cNvSpPr/>
      </dsp:nvSpPr>
      <dsp:spPr>
        <a:xfrm>
          <a:off x="2580801" y="0"/>
          <a:ext cx="3221987" cy="916683"/>
        </a:xfrm>
        <a:prstGeom prst="chevron">
          <a:avLst/>
        </a:prstGeom>
        <a:solidFill>
          <a:schemeClr val="accent2">
            <a:hueOff val="-55218"/>
            <a:satOff val="-18112"/>
            <a:lumOff val="-66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Data Preprocessing</a:t>
          </a:r>
        </a:p>
      </dsp:txBody>
      <dsp:txXfrm>
        <a:off x="3039143" y="0"/>
        <a:ext cx="2305304" cy="916683"/>
      </dsp:txXfrm>
    </dsp:sp>
    <dsp:sp modelId="{26A66071-567A-6C45-939D-C4D71C6BDA8A}">
      <dsp:nvSpPr>
        <dsp:cNvPr id="0" name=""/>
        <dsp:cNvSpPr/>
      </dsp:nvSpPr>
      <dsp:spPr>
        <a:xfrm>
          <a:off x="5158390" y="0"/>
          <a:ext cx="3221987" cy="916683"/>
        </a:xfrm>
        <a:prstGeom prst="chevron">
          <a:avLst/>
        </a:prstGeom>
        <a:solidFill>
          <a:schemeClr val="accent2">
            <a:hueOff val="-110435"/>
            <a:satOff val="-36223"/>
            <a:lumOff val="-1320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Model Selection and Training</a:t>
          </a:r>
        </a:p>
      </dsp:txBody>
      <dsp:txXfrm>
        <a:off x="5616732" y="0"/>
        <a:ext cx="2305304" cy="916683"/>
      </dsp:txXfrm>
    </dsp:sp>
    <dsp:sp modelId="{C4B1C570-AEFE-8D4E-AD1E-1A82DD2C5B8A}">
      <dsp:nvSpPr>
        <dsp:cNvPr id="0" name=""/>
        <dsp:cNvSpPr/>
      </dsp:nvSpPr>
      <dsp:spPr>
        <a:xfrm>
          <a:off x="7735980" y="0"/>
          <a:ext cx="3221987" cy="916683"/>
        </a:xfrm>
        <a:prstGeom prst="chevron">
          <a:avLst/>
        </a:prstGeom>
        <a:solidFill>
          <a:schemeClr val="accent2">
            <a:hueOff val="-165653"/>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Validation Results</a:t>
          </a:r>
        </a:p>
      </dsp:txBody>
      <dsp:txXfrm>
        <a:off x="8194322" y="0"/>
        <a:ext cx="2305304" cy="9166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CA872-4809-C740-AB54-EB387CAE6CF6}">
      <dsp:nvSpPr>
        <dsp:cNvPr id="0" name=""/>
        <dsp:cNvSpPr/>
      </dsp:nvSpPr>
      <dsp:spPr>
        <a:xfrm>
          <a:off x="3211" y="0"/>
          <a:ext cx="3221987" cy="916683"/>
        </a:xfrm>
        <a:prstGeom prst="homePlat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Understand the Data</a:t>
          </a:r>
        </a:p>
      </dsp:txBody>
      <dsp:txXfrm>
        <a:off x="3211" y="0"/>
        <a:ext cx="2992816" cy="916683"/>
      </dsp:txXfrm>
    </dsp:sp>
    <dsp:sp modelId="{139BF6DF-9DC8-364F-87CD-CC1A0DC4B057}">
      <dsp:nvSpPr>
        <dsp:cNvPr id="0" name=""/>
        <dsp:cNvSpPr/>
      </dsp:nvSpPr>
      <dsp:spPr>
        <a:xfrm>
          <a:off x="2580801" y="0"/>
          <a:ext cx="3221987" cy="916683"/>
        </a:xfrm>
        <a:prstGeom prst="chevron">
          <a:avLst/>
        </a:prstGeom>
        <a:solidFill>
          <a:schemeClr val="accent2">
            <a:hueOff val="-55218"/>
            <a:satOff val="-18112"/>
            <a:lumOff val="-66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Data Preprocessing</a:t>
          </a:r>
        </a:p>
      </dsp:txBody>
      <dsp:txXfrm>
        <a:off x="3039143" y="0"/>
        <a:ext cx="2305304" cy="916683"/>
      </dsp:txXfrm>
    </dsp:sp>
    <dsp:sp modelId="{26A66071-567A-6C45-939D-C4D71C6BDA8A}">
      <dsp:nvSpPr>
        <dsp:cNvPr id="0" name=""/>
        <dsp:cNvSpPr/>
      </dsp:nvSpPr>
      <dsp:spPr>
        <a:xfrm>
          <a:off x="5158390" y="0"/>
          <a:ext cx="3221987" cy="916683"/>
        </a:xfrm>
        <a:prstGeom prst="chevron">
          <a:avLst/>
        </a:prstGeom>
        <a:solidFill>
          <a:schemeClr val="accent2">
            <a:hueOff val="-110435"/>
            <a:satOff val="-36223"/>
            <a:lumOff val="-1320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Model Selection and Training</a:t>
          </a:r>
        </a:p>
      </dsp:txBody>
      <dsp:txXfrm>
        <a:off x="5616732" y="0"/>
        <a:ext cx="2305304" cy="916683"/>
      </dsp:txXfrm>
    </dsp:sp>
    <dsp:sp modelId="{C4B1C570-AEFE-8D4E-AD1E-1A82DD2C5B8A}">
      <dsp:nvSpPr>
        <dsp:cNvPr id="0" name=""/>
        <dsp:cNvSpPr/>
      </dsp:nvSpPr>
      <dsp:spPr>
        <a:xfrm>
          <a:off x="7735980" y="0"/>
          <a:ext cx="3221987" cy="916683"/>
        </a:xfrm>
        <a:prstGeom prst="chevron">
          <a:avLst/>
        </a:prstGeom>
        <a:solidFill>
          <a:schemeClr val="accent2">
            <a:hueOff val="-165653"/>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Validation Results</a:t>
          </a:r>
        </a:p>
      </dsp:txBody>
      <dsp:txXfrm>
        <a:off x="8194322" y="0"/>
        <a:ext cx="2305304" cy="9166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CA872-4809-C740-AB54-EB387CAE6CF6}">
      <dsp:nvSpPr>
        <dsp:cNvPr id="0" name=""/>
        <dsp:cNvSpPr/>
      </dsp:nvSpPr>
      <dsp:spPr>
        <a:xfrm>
          <a:off x="3211" y="0"/>
          <a:ext cx="3221987" cy="916683"/>
        </a:xfrm>
        <a:prstGeom prst="homePlat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Understand the Data</a:t>
          </a:r>
        </a:p>
      </dsp:txBody>
      <dsp:txXfrm>
        <a:off x="3211" y="0"/>
        <a:ext cx="2992816" cy="916683"/>
      </dsp:txXfrm>
    </dsp:sp>
    <dsp:sp modelId="{139BF6DF-9DC8-364F-87CD-CC1A0DC4B057}">
      <dsp:nvSpPr>
        <dsp:cNvPr id="0" name=""/>
        <dsp:cNvSpPr/>
      </dsp:nvSpPr>
      <dsp:spPr>
        <a:xfrm>
          <a:off x="2580801" y="0"/>
          <a:ext cx="3221987" cy="916683"/>
        </a:xfrm>
        <a:prstGeom prst="chevron">
          <a:avLst/>
        </a:prstGeom>
        <a:solidFill>
          <a:schemeClr val="accent2">
            <a:hueOff val="-55218"/>
            <a:satOff val="-18112"/>
            <a:lumOff val="-66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Data Preprocessing</a:t>
          </a:r>
        </a:p>
      </dsp:txBody>
      <dsp:txXfrm>
        <a:off x="3039143" y="0"/>
        <a:ext cx="2305304" cy="916683"/>
      </dsp:txXfrm>
    </dsp:sp>
    <dsp:sp modelId="{26A66071-567A-6C45-939D-C4D71C6BDA8A}">
      <dsp:nvSpPr>
        <dsp:cNvPr id="0" name=""/>
        <dsp:cNvSpPr/>
      </dsp:nvSpPr>
      <dsp:spPr>
        <a:xfrm>
          <a:off x="5158390" y="0"/>
          <a:ext cx="3221987" cy="916683"/>
        </a:xfrm>
        <a:prstGeom prst="chevron">
          <a:avLst/>
        </a:prstGeom>
        <a:solidFill>
          <a:schemeClr val="accent2">
            <a:hueOff val="-110435"/>
            <a:satOff val="-36223"/>
            <a:lumOff val="-1320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Model Selection and Training</a:t>
          </a:r>
        </a:p>
      </dsp:txBody>
      <dsp:txXfrm>
        <a:off x="5616732" y="0"/>
        <a:ext cx="2305304" cy="916683"/>
      </dsp:txXfrm>
    </dsp:sp>
    <dsp:sp modelId="{C4B1C570-AEFE-8D4E-AD1E-1A82DD2C5B8A}">
      <dsp:nvSpPr>
        <dsp:cNvPr id="0" name=""/>
        <dsp:cNvSpPr/>
      </dsp:nvSpPr>
      <dsp:spPr>
        <a:xfrm>
          <a:off x="7735980" y="0"/>
          <a:ext cx="3221987" cy="916683"/>
        </a:xfrm>
        <a:prstGeom prst="chevron">
          <a:avLst/>
        </a:prstGeom>
        <a:solidFill>
          <a:schemeClr val="accent2">
            <a:hueOff val="-165653"/>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Validation Results</a:t>
          </a:r>
        </a:p>
      </dsp:txBody>
      <dsp:txXfrm>
        <a:off x="8194322" y="0"/>
        <a:ext cx="2305304" cy="9166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CA872-4809-C740-AB54-EB387CAE6CF6}">
      <dsp:nvSpPr>
        <dsp:cNvPr id="0" name=""/>
        <dsp:cNvSpPr/>
      </dsp:nvSpPr>
      <dsp:spPr>
        <a:xfrm>
          <a:off x="3211" y="0"/>
          <a:ext cx="3221987" cy="916683"/>
        </a:xfrm>
        <a:prstGeom prst="homePlat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Understand the Data</a:t>
          </a:r>
        </a:p>
      </dsp:txBody>
      <dsp:txXfrm>
        <a:off x="3211" y="0"/>
        <a:ext cx="2992816" cy="916683"/>
      </dsp:txXfrm>
    </dsp:sp>
    <dsp:sp modelId="{139BF6DF-9DC8-364F-87CD-CC1A0DC4B057}">
      <dsp:nvSpPr>
        <dsp:cNvPr id="0" name=""/>
        <dsp:cNvSpPr/>
      </dsp:nvSpPr>
      <dsp:spPr>
        <a:xfrm>
          <a:off x="2580801" y="0"/>
          <a:ext cx="3221987" cy="916683"/>
        </a:xfrm>
        <a:prstGeom prst="chevron">
          <a:avLst/>
        </a:prstGeom>
        <a:solidFill>
          <a:schemeClr val="accent2">
            <a:hueOff val="-55218"/>
            <a:satOff val="-18112"/>
            <a:lumOff val="-66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Data Preprocessing</a:t>
          </a:r>
        </a:p>
      </dsp:txBody>
      <dsp:txXfrm>
        <a:off x="3039143" y="0"/>
        <a:ext cx="2305304" cy="916683"/>
      </dsp:txXfrm>
    </dsp:sp>
    <dsp:sp modelId="{26A66071-567A-6C45-939D-C4D71C6BDA8A}">
      <dsp:nvSpPr>
        <dsp:cNvPr id="0" name=""/>
        <dsp:cNvSpPr/>
      </dsp:nvSpPr>
      <dsp:spPr>
        <a:xfrm>
          <a:off x="5158390" y="0"/>
          <a:ext cx="3221987" cy="916683"/>
        </a:xfrm>
        <a:prstGeom prst="chevron">
          <a:avLst/>
        </a:prstGeom>
        <a:solidFill>
          <a:schemeClr val="accent2">
            <a:hueOff val="-110435"/>
            <a:satOff val="-36223"/>
            <a:lumOff val="-1320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Model Selection and Training</a:t>
          </a:r>
        </a:p>
      </dsp:txBody>
      <dsp:txXfrm>
        <a:off x="5616732" y="0"/>
        <a:ext cx="2305304" cy="916683"/>
      </dsp:txXfrm>
    </dsp:sp>
    <dsp:sp modelId="{C4B1C570-AEFE-8D4E-AD1E-1A82DD2C5B8A}">
      <dsp:nvSpPr>
        <dsp:cNvPr id="0" name=""/>
        <dsp:cNvSpPr/>
      </dsp:nvSpPr>
      <dsp:spPr>
        <a:xfrm>
          <a:off x="7735980" y="0"/>
          <a:ext cx="3221987" cy="916683"/>
        </a:xfrm>
        <a:prstGeom prst="chevron">
          <a:avLst/>
        </a:prstGeom>
        <a:solidFill>
          <a:schemeClr val="accent2">
            <a:hueOff val="-165653"/>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Validation Results</a:t>
          </a:r>
        </a:p>
      </dsp:txBody>
      <dsp:txXfrm>
        <a:off x="8194322" y="0"/>
        <a:ext cx="2305304" cy="9166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CA872-4809-C740-AB54-EB387CAE6CF6}">
      <dsp:nvSpPr>
        <dsp:cNvPr id="0" name=""/>
        <dsp:cNvSpPr/>
      </dsp:nvSpPr>
      <dsp:spPr>
        <a:xfrm>
          <a:off x="3211" y="0"/>
          <a:ext cx="3221987" cy="916683"/>
        </a:xfrm>
        <a:prstGeom prst="homePlat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Understand the Data</a:t>
          </a:r>
        </a:p>
      </dsp:txBody>
      <dsp:txXfrm>
        <a:off x="3211" y="0"/>
        <a:ext cx="2992816" cy="916683"/>
      </dsp:txXfrm>
    </dsp:sp>
    <dsp:sp modelId="{139BF6DF-9DC8-364F-87CD-CC1A0DC4B057}">
      <dsp:nvSpPr>
        <dsp:cNvPr id="0" name=""/>
        <dsp:cNvSpPr/>
      </dsp:nvSpPr>
      <dsp:spPr>
        <a:xfrm>
          <a:off x="2580801" y="0"/>
          <a:ext cx="3221987" cy="916683"/>
        </a:xfrm>
        <a:prstGeom prst="chevron">
          <a:avLst/>
        </a:prstGeom>
        <a:solidFill>
          <a:schemeClr val="accent2">
            <a:hueOff val="-55218"/>
            <a:satOff val="-18112"/>
            <a:lumOff val="-66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Data Preprocessing</a:t>
          </a:r>
        </a:p>
      </dsp:txBody>
      <dsp:txXfrm>
        <a:off x="3039143" y="0"/>
        <a:ext cx="2305304" cy="916683"/>
      </dsp:txXfrm>
    </dsp:sp>
    <dsp:sp modelId="{26A66071-567A-6C45-939D-C4D71C6BDA8A}">
      <dsp:nvSpPr>
        <dsp:cNvPr id="0" name=""/>
        <dsp:cNvSpPr/>
      </dsp:nvSpPr>
      <dsp:spPr>
        <a:xfrm>
          <a:off x="5158390" y="0"/>
          <a:ext cx="3221987" cy="916683"/>
        </a:xfrm>
        <a:prstGeom prst="chevron">
          <a:avLst/>
        </a:prstGeom>
        <a:solidFill>
          <a:schemeClr val="accent2">
            <a:hueOff val="-110435"/>
            <a:satOff val="-36223"/>
            <a:lumOff val="-1320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Model Selection and Training</a:t>
          </a:r>
        </a:p>
      </dsp:txBody>
      <dsp:txXfrm>
        <a:off x="5616732" y="0"/>
        <a:ext cx="2305304" cy="916683"/>
      </dsp:txXfrm>
    </dsp:sp>
    <dsp:sp modelId="{C4B1C570-AEFE-8D4E-AD1E-1A82DD2C5B8A}">
      <dsp:nvSpPr>
        <dsp:cNvPr id="0" name=""/>
        <dsp:cNvSpPr/>
      </dsp:nvSpPr>
      <dsp:spPr>
        <a:xfrm>
          <a:off x="7735980" y="0"/>
          <a:ext cx="3221987" cy="916683"/>
        </a:xfrm>
        <a:prstGeom prst="chevron">
          <a:avLst/>
        </a:prstGeom>
        <a:solidFill>
          <a:schemeClr val="accent2">
            <a:hueOff val="-165653"/>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Validation Results</a:t>
          </a:r>
        </a:p>
      </dsp:txBody>
      <dsp:txXfrm>
        <a:off x="8194322" y="0"/>
        <a:ext cx="2305304" cy="9166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CA872-4809-C740-AB54-EB387CAE6CF6}">
      <dsp:nvSpPr>
        <dsp:cNvPr id="0" name=""/>
        <dsp:cNvSpPr/>
      </dsp:nvSpPr>
      <dsp:spPr>
        <a:xfrm>
          <a:off x="3211" y="0"/>
          <a:ext cx="3221987" cy="916683"/>
        </a:xfrm>
        <a:prstGeom prst="homePlat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Understand the Data</a:t>
          </a:r>
        </a:p>
      </dsp:txBody>
      <dsp:txXfrm>
        <a:off x="3211" y="0"/>
        <a:ext cx="2992816" cy="916683"/>
      </dsp:txXfrm>
    </dsp:sp>
    <dsp:sp modelId="{139BF6DF-9DC8-364F-87CD-CC1A0DC4B057}">
      <dsp:nvSpPr>
        <dsp:cNvPr id="0" name=""/>
        <dsp:cNvSpPr/>
      </dsp:nvSpPr>
      <dsp:spPr>
        <a:xfrm>
          <a:off x="2580801" y="0"/>
          <a:ext cx="3221987" cy="916683"/>
        </a:xfrm>
        <a:prstGeom prst="chevron">
          <a:avLst/>
        </a:prstGeom>
        <a:solidFill>
          <a:schemeClr val="accent2">
            <a:hueOff val="-55218"/>
            <a:satOff val="-18112"/>
            <a:lumOff val="-66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Data Preprocessing</a:t>
          </a:r>
        </a:p>
      </dsp:txBody>
      <dsp:txXfrm>
        <a:off x="3039143" y="0"/>
        <a:ext cx="2305304" cy="916683"/>
      </dsp:txXfrm>
    </dsp:sp>
    <dsp:sp modelId="{26A66071-567A-6C45-939D-C4D71C6BDA8A}">
      <dsp:nvSpPr>
        <dsp:cNvPr id="0" name=""/>
        <dsp:cNvSpPr/>
      </dsp:nvSpPr>
      <dsp:spPr>
        <a:xfrm>
          <a:off x="5158390" y="0"/>
          <a:ext cx="3221987" cy="916683"/>
        </a:xfrm>
        <a:prstGeom prst="chevron">
          <a:avLst/>
        </a:prstGeom>
        <a:solidFill>
          <a:schemeClr val="accent2">
            <a:hueOff val="-110435"/>
            <a:satOff val="-36223"/>
            <a:lumOff val="-1320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Model Selection and Training</a:t>
          </a:r>
        </a:p>
      </dsp:txBody>
      <dsp:txXfrm>
        <a:off x="5616732" y="0"/>
        <a:ext cx="2305304" cy="916683"/>
      </dsp:txXfrm>
    </dsp:sp>
    <dsp:sp modelId="{C4B1C570-AEFE-8D4E-AD1E-1A82DD2C5B8A}">
      <dsp:nvSpPr>
        <dsp:cNvPr id="0" name=""/>
        <dsp:cNvSpPr/>
      </dsp:nvSpPr>
      <dsp:spPr>
        <a:xfrm>
          <a:off x="7735980" y="0"/>
          <a:ext cx="3221987" cy="916683"/>
        </a:xfrm>
        <a:prstGeom prst="chevron">
          <a:avLst/>
        </a:prstGeom>
        <a:solidFill>
          <a:schemeClr val="accent2">
            <a:hueOff val="-165653"/>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Validation Results</a:t>
          </a:r>
        </a:p>
      </dsp:txBody>
      <dsp:txXfrm>
        <a:off x="8194322" y="0"/>
        <a:ext cx="2305304" cy="9166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CA872-4809-C740-AB54-EB387CAE6CF6}">
      <dsp:nvSpPr>
        <dsp:cNvPr id="0" name=""/>
        <dsp:cNvSpPr/>
      </dsp:nvSpPr>
      <dsp:spPr>
        <a:xfrm>
          <a:off x="3211" y="0"/>
          <a:ext cx="3221987" cy="916683"/>
        </a:xfrm>
        <a:prstGeom prst="homePlat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Understand the Data</a:t>
          </a:r>
        </a:p>
      </dsp:txBody>
      <dsp:txXfrm>
        <a:off x="3211" y="0"/>
        <a:ext cx="2992816" cy="916683"/>
      </dsp:txXfrm>
    </dsp:sp>
    <dsp:sp modelId="{139BF6DF-9DC8-364F-87CD-CC1A0DC4B057}">
      <dsp:nvSpPr>
        <dsp:cNvPr id="0" name=""/>
        <dsp:cNvSpPr/>
      </dsp:nvSpPr>
      <dsp:spPr>
        <a:xfrm>
          <a:off x="2580801" y="0"/>
          <a:ext cx="3221987" cy="916683"/>
        </a:xfrm>
        <a:prstGeom prst="chevron">
          <a:avLst/>
        </a:prstGeom>
        <a:solidFill>
          <a:schemeClr val="accent2">
            <a:hueOff val="-55218"/>
            <a:satOff val="-18112"/>
            <a:lumOff val="-66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Data Preprocessing</a:t>
          </a:r>
        </a:p>
      </dsp:txBody>
      <dsp:txXfrm>
        <a:off x="3039143" y="0"/>
        <a:ext cx="2305304" cy="916683"/>
      </dsp:txXfrm>
    </dsp:sp>
    <dsp:sp modelId="{26A66071-567A-6C45-939D-C4D71C6BDA8A}">
      <dsp:nvSpPr>
        <dsp:cNvPr id="0" name=""/>
        <dsp:cNvSpPr/>
      </dsp:nvSpPr>
      <dsp:spPr>
        <a:xfrm>
          <a:off x="5158390" y="0"/>
          <a:ext cx="3221987" cy="916683"/>
        </a:xfrm>
        <a:prstGeom prst="chevron">
          <a:avLst/>
        </a:prstGeom>
        <a:solidFill>
          <a:schemeClr val="accent2">
            <a:hueOff val="-110435"/>
            <a:satOff val="-36223"/>
            <a:lumOff val="-1320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Model Selection and Training</a:t>
          </a:r>
        </a:p>
      </dsp:txBody>
      <dsp:txXfrm>
        <a:off x="5616732" y="0"/>
        <a:ext cx="2305304" cy="916683"/>
      </dsp:txXfrm>
    </dsp:sp>
    <dsp:sp modelId="{C4B1C570-AEFE-8D4E-AD1E-1A82DD2C5B8A}">
      <dsp:nvSpPr>
        <dsp:cNvPr id="0" name=""/>
        <dsp:cNvSpPr/>
      </dsp:nvSpPr>
      <dsp:spPr>
        <a:xfrm>
          <a:off x="7735980" y="0"/>
          <a:ext cx="3221987" cy="916683"/>
        </a:xfrm>
        <a:prstGeom prst="chevron">
          <a:avLst/>
        </a:prstGeom>
        <a:solidFill>
          <a:schemeClr val="accent2">
            <a:hueOff val="-165653"/>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Validation Results</a:t>
          </a:r>
        </a:p>
      </dsp:txBody>
      <dsp:txXfrm>
        <a:off x="8194322" y="0"/>
        <a:ext cx="2305304" cy="91668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CA872-4809-C740-AB54-EB387CAE6CF6}">
      <dsp:nvSpPr>
        <dsp:cNvPr id="0" name=""/>
        <dsp:cNvSpPr/>
      </dsp:nvSpPr>
      <dsp:spPr>
        <a:xfrm>
          <a:off x="3211" y="0"/>
          <a:ext cx="3221987" cy="916683"/>
        </a:xfrm>
        <a:prstGeom prst="homePlate">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Understand the Data</a:t>
          </a:r>
        </a:p>
      </dsp:txBody>
      <dsp:txXfrm>
        <a:off x="3211" y="0"/>
        <a:ext cx="2992816" cy="916683"/>
      </dsp:txXfrm>
    </dsp:sp>
    <dsp:sp modelId="{139BF6DF-9DC8-364F-87CD-CC1A0DC4B057}">
      <dsp:nvSpPr>
        <dsp:cNvPr id="0" name=""/>
        <dsp:cNvSpPr/>
      </dsp:nvSpPr>
      <dsp:spPr>
        <a:xfrm>
          <a:off x="2580801" y="0"/>
          <a:ext cx="3221987" cy="916683"/>
        </a:xfrm>
        <a:prstGeom prst="chevron">
          <a:avLst/>
        </a:prstGeom>
        <a:solidFill>
          <a:schemeClr val="accent2">
            <a:hueOff val="-55218"/>
            <a:satOff val="-18112"/>
            <a:lumOff val="-66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Data Preprocessing</a:t>
          </a:r>
        </a:p>
      </dsp:txBody>
      <dsp:txXfrm>
        <a:off x="3039143" y="0"/>
        <a:ext cx="2305304" cy="916683"/>
      </dsp:txXfrm>
    </dsp:sp>
    <dsp:sp modelId="{26A66071-567A-6C45-939D-C4D71C6BDA8A}">
      <dsp:nvSpPr>
        <dsp:cNvPr id="0" name=""/>
        <dsp:cNvSpPr/>
      </dsp:nvSpPr>
      <dsp:spPr>
        <a:xfrm>
          <a:off x="5158390" y="0"/>
          <a:ext cx="3221987" cy="916683"/>
        </a:xfrm>
        <a:prstGeom prst="chevron">
          <a:avLst/>
        </a:prstGeom>
        <a:solidFill>
          <a:schemeClr val="accent2">
            <a:hueOff val="-110435"/>
            <a:satOff val="-36223"/>
            <a:lumOff val="-1320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Model Selection and Training</a:t>
          </a:r>
        </a:p>
      </dsp:txBody>
      <dsp:txXfrm>
        <a:off x="5616732" y="0"/>
        <a:ext cx="2305304" cy="916683"/>
      </dsp:txXfrm>
    </dsp:sp>
    <dsp:sp modelId="{C4B1C570-AEFE-8D4E-AD1E-1A82DD2C5B8A}">
      <dsp:nvSpPr>
        <dsp:cNvPr id="0" name=""/>
        <dsp:cNvSpPr/>
      </dsp:nvSpPr>
      <dsp:spPr>
        <a:xfrm>
          <a:off x="7735980" y="0"/>
          <a:ext cx="3221987" cy="916683"/>
        </a:xfrm>
        <a:prstGeom prst="chevron">
          <a:avLst/>
        </a:prstGeom>
        <a:solidFill>
          <a:schemeClr val="accent2">
            <a:hueOff val="-165653"/>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kern="1200"/>
            <a:t>Validation Results</a:t>
          </a:r>
        </a:p>
      </dsp:txBody>
      <dsp:txXfrm>
        <a:off x="8194322" y="0"/>
        <a:ext cx="2305304" cy="91668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7B1D48-7ACD-5A47-A436-4F584948A38E}" type="datetimeFigureOut">
              <a:rPr lang="en-US" smtClean="0"/>
              <a:t>5/5/25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72FDA-8AB8-CA45-9312-2BCE6B53B6AA}" type="slidenum">
              <a:rPr lang="en-US" smtClean="0"/>
              <a:t>‹#›</a:t>
            </a:fld>
            <a:endParaRPr lang="en-US"/>
          </a:p>
        </p:txBody>
      </p:sp>
    </p:spTree>
    <p:extLst>
      <p:ext uri="{BB962C8B-B14F-4D97-AF65-F5344CB8AC3E}">
        <p14:creationId xmlns:p14="http://schemas.microsoft.com/office/powerpoint/2010/main" val="2084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atin typeface="Calibri"/>
                <a:ea typeface="Calibri"/>
                <a:cs typeface="Calibri"/>
              </a:rPr>
              <a:t>A-Joyce</a:t>
            </a:r>
          </a:p>
          <a:p>
            <a:r>
              <a:rPr lang="en-US">
                <a:latin typeface="Calibri"/>
                <a:ea typeface="Calibri"/>
                <a:cs typeface="Calibri"/>
              </a:rPr>
              <a:t>15s</a:t>
            </a:r>
          </a:p>
          <a:p>
            <a:r>
              <a:rPr lang="en-US">
                <a:latin typeface="Calibri"/>
                <a:ea typeface="Calibri"/>
                <a:cs typeface="Calibri"/>
              </a:rPr>
              <a:t>Hello everyone, we're team 12, our topic is  Problem D: </a:t>
            </a:r>
            <a:r>
              <a:rPr lang="en-US" cap="all">
                <a:latin typeface="Aptos"/>
                <a:ea typeface="Calibri"/>
                <a:cs typeface="Calibri"/>
              </a:rPr>
              <a:t>M</a:t>
            </a:r>
            <a:r>
              <a:rPr lang="en-US">
                <a:latin typeface="Aptos"/>
                <a:ea typeface="Calibri"/>
                <a:cs typeface="Calibri"/>
              </a:rPr>
              <a:t>ultiple</a:t>
            </a:r>
            <a:r>
              <a:rPr lang="en-US" cap="all"/>
              <a:t> n</a:t>
            </a:r>
            <a:r>
              <a:rPr lang="en-US"/>
              <a:t>utrient</a:t>
            </a:r>
            <a:r>
              <a:rPr lang="en-US" cap="all"/>
              <a:t> s</a:t>
            </a:r>
            <a:r>
              <a:rPr lang="en-US"/>
              <a:t>ensing</a:t>
            </a:r>
            <a:r>
              <a:rPr lang="en-US" cap="all"/>
              <a:t> </a:t>
            </a:r>
            <a:r>
              <a:rPr lang="en-US"/>
              <a:t>for</a:t>
            </a:r>
            <a:r>
              <a:rPr lang="en-US" cap="all"/>
              <a:t> s</a:t>
            </a:r>
            <a:r>
              <a:rPr lang="en-US"/>
              <a:t>mart </a:t>
            </a:r>
            <a:r>
              <a:rPr lang="en-US" cap="all"/>
              <a:t>a</a:t>
            </a:r>
            <a:r>
              <a:rPr lang="en-US"/>
              <a:t>griculture</a:t>
            </a:r>
          </a:p>
          <a:p>
            <a:endParaRPr lang="en-US">
              <a:latin typeface="Calibri"/>
              <a:ea typeface="Calibri"/>
              <a:cs typeface="Calibri"/>
            </a:endParaRPr>
          </a:p>
          <a:p>
            <a:r>
              <a:rPr lang="en-US">
                <a:latin typeface="Calibri"/>
                <a:ea typeface="Calibri"/>
                <a:cs typeface="Calibri"/>
              </a:rPr>
              <a:t>And here are our team members: I'm Chieh-Yin Lee. And this is </a:t>
            </a:r>
            <a:r>
              <a:rPr lang="zh-TW" altLang="en-US">
                <a:latin typeface="Calibri"/>
                <a:ea typeface="Calibri"/>
                <a:cs typeface="Calibri"/>
              </a:rPr>
              <a:t>書珊</a:t>
            </a:r>
            <a:r>
              <a:rPr lang="en-US" err="1">
                <a:latin typeface="Calibri"/>
                <a:ea typeface="Calibri"/>
                <a:cs typeface="Calibri"/>
              </a:rPr>
              <a:t>chaing</a:t>
            </a:r>
            <a:r>
              <a:rPr lang="en-US">
                <a:latin typeface="Calibri"/>
                <a:ea typeface="Calibri"/>
                <a:cs typeface="Calibri"/>
              </a:rPr>
              <a:t>, each </a:t>
            </a:r>
            <a:r>
              <a:rPr lang="en-US" err="1">
                <a:latin typeface="Calibri"/>
                <a:ea typeface="Calibri"/>
                <a:cs typeface="Calibri"/>
              </a:rPr>
              <a:t>liu</a:t>
            </a:r>
            <a:r>
              <a:rPr lang="en-US">
                <a:latin typeface="Calibri"/>
                <a:ea typeface="Calibri"/>
                <a:cs typeface="Calibri"/>
              </a:rPr>
              <a:t>, </a:t>
            </a:r>
            <a:r>
              <a:rPr lang="zh-TW" altLang="en-US">
                <a:latin typeface="Calibri"/>
                <a:ea typeface="Calibri"/>
                <a:cs typeface="Calibri"/>
              </a:rPr>
              <a:t>燁熙 li. </a:t>
            </a:r>
            <a:endParaRPr lang="en-US">
              <a:latin typeface="Calibri"/>
              <a:ea typeface="Calibri"/>
              <a:cs typeface="Calibri"/>
            </a:endParaRPr>
          </a:p>
          <a:p>
            <a:endParaRPr lang="zh-TW" altLang="en-US">
              <a:latin typeface="Calibri"/>
              <a:ea typeface="Calibri"/>
              <a:cs typeface="Calibri"/>
            </a:endParaRPr>
          </a:p>
          <a:p>
            <a:endParaRPr lang="en-US">
              <a:latin typeface="Calibri"/>
              <a:ea typeface="Calibri"/>
              <a:cs typeface="Calibri"/>
            </a:endParaRPr>
          </a:p>
          <a:p>
            <a:endParaRPr lang="en-US">
              <a:latin typeface="Calibri"/>
              <a:ea typeface="Calibri"/>
              <a:cs typeface="Calibri"/>
            </a:endParaRPr>
          </a:p>
        </p:txBody>
      </p:sp>
      <p:sp>
        <p:nvSpPr>
          <p:cNvPr id="4" name="投影片編號版面配置區 3"/>
          <p:cNvSpPr>
            <a:spLocks noGrp="1"/>
          </p:cNvSpPr>
          <p:nvPr>
            <p:ph type="sldNum" sz="quarter" idx="5"/>
          </p:nvPr>
        </p:nvSpPr>
        <p:spPr/>
        <p:txBody>
          <a:bodyPr/>
          <a:lstStyle/>
          <a:p>
            <a:fld id="{06D72FDA-8AB8-CA45-9312-2BCE6B53B6AA}" type="slidenum">
              <a:rPr lang="en-US" smtClean="0"/>
              <a:t>1</a:t>
            </a:fld>
            <a:endParaRPr lang="en-US"/>
          </a:p>
        </p:txBody>
      </p:sp>
    </p:spTree>
    <p:extLst>
      <p:ext uri="{BB962C8B-B14F-4D97-AF65-F5344CB8AC3E}">
        <p14:creationId xmlns:p14="http://schemas.microsoft.com/office/powerpoint/2010/main" val="470258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6A741-59EE-26CF-EA6E-DC4B83F33C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08C1A4-2112-154D-6423-08D3893B5B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360821-C708-CB94-9E5A-DC346E77083D}"/>
              </a:ext>
            </a:extLst>
          </p:cNvPr>
          <p:cNvSpPr>
            <a:spLocks noGrp="1"/>
          </p:cNvSpPr>
          <p:nvPr>
            <p:ph type="body" idx="1"/>
          </p:nvPr>
        </p:nvSpPr>
        <p:spPr/>
        <p:txBody>
          <a:bodyPr/>
          <a:lstStyle/>
          <a:p>
            <a:pPr>
              <a:buFont typeface="Arial" panose="020B0604020202020204" pitchFamily="34" charset="0"/>
              <a:buChar char="•"/>
            </a:pPr>
            <a:r>
              <a:rPr lang="en-GB"/>
              <a:t>D- Yexi</a:t>
            </a:r>
          </a:p>
          <a:p>
            <a:pPr>
              <a:buFont typeface="Arial" panose="020B0604020202020204" pitchFamily="34" charset="0"/>
              <a:buChar char="•"/>
            </a:pPr>
            <a:r>
              <a:rPr lang="en-GB"/>
              <a:t>60s</a:t>
            </a:r>
          </a:p>
          <a:p>
            <a:pPr>
              <a:buFont typeface="Arial" panose="020B0604020202020204" pitchFamily="34" charset="0"/>
              <a:buChar char="•"/>
            </a:pPr>
            <a:r>
              <a:rPr lang="en-GB"/>
              <a:t>Revise&gt;&gt;&gt;</a:t>
            </a:r>
          </a:p>
          <a:p>
            <a:r>
              <a:rPr lang="en-GB" b="1"/>
              <a:t>Results: Cross-Season Generalisation</a:t>
            </a:r>
          </a:p>
          <a:p>
            <a:pPr>
              <a:buFont typeface="Arial" panose="020B0604020202020204" pitchFamily="34" charset="0"/>
              <a:buChar char="•"/>
            </a:pPr>
            <a:r>
              <a:rPr lang="en-GB" b="1"/>
              <a:t>Problem</a:t>
            </a:r>
            <a:r>
              <a:rPr lang="en-GB"/>
              <a:t>: Models trained on one season perform poorly on others.</a:t>
            </a:r>
          </a:p>
          <a:p>
            <a:pPr>
              <a:buFont typeface="Arial" panose="020B0604020202020204" pitchFamily="34" charset="0"/>
              <a:buChar char="•"/>
            </a:pPr>
            <a:r>
              <a:rPr lang="en-GB" b="1"/>
              <a:t>Evidence</a:t>
            </a:r>
            <a:r>
              <a:rPr lang="en-GB"/>
              <a:t>: Cross-Season Heatmap (small)</a:t>
            </a:r>
          </a:p>
          <a:p>
            <a:r>
              <a:rPr lang="en-GB"/>
              <a:t>(Show heatmap here – very quick explanation)</a:t>
            </a:r>
          </a:p>
          <a:p>
            <a:pPr>
              <a:buFont typeface="Arial" panose="020B0604020202020204" pitchFamily="34" charset="0"/>
              <a:buChar char="•"/>
            </a:pPr>
            <a:endParaRPr lang="en-GB"/>
          </a:p>
        </p:txBody>
      </p:sp>
      <p:sp>
        <p:nvSpPr>
          <p:cNvPr id="4" name="Slide Number Placeholder 3">
            <a:extLst>
              <a:ext uri="{FF2B5EF4-FFF2-40B4-BE49-F238E27FC236}">
                <a16:creationId xmlns:a16="http://schemas.microsoft.com/office/drawing/2014/main" id="{23D6FC2F-CEF8-7DC7-6233-9203A8777B16}"/>
              </a:ext>
            </a:extLst>
          </p:cNvPr>
          <p:cNvSpPr>
            <a:spLocks noGrp="1"/>
          </p:cNvSpPr>
          <p:nvPr>
            <p:ph type="sldNum" sz="quarter" idx="5"/>
          </p:nvPr>
        </p:nvSpPr>
        <p:spPr/>
        <p:txBody>
          <a:bodyPr/>
          <a:lstStyle/>
          <a:p>
            <a:fld id="{06D72FDA-8AB8-CA45-9312-2BCE6B53B6AA}" type="slidenum">
              <a:rPr lang="en-US" smtClean="0"/>
              <a:t>10</a:t>
            </a:fld>
            <a:endParaRPr lang="en-US"/>
          </a:p>
        </p:txBody>
      </p:sp>
    </p:spTree>
    <p:extLst>
      <p:ext uri="{BB962C8B-B14F-4D97-AF65-F5344CB8AC3E}">
        <p14:creationId xmlns:p14="http://schemas.microsoft.com/office/powerpoint/2010/main" val="1286059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2DEE2-A072-2B4F-92FB-BEF40C4C2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988ADB-8CD6-A18A-0E94-CA2E38AB27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E1F449-FA19-5742-04D4-A1E1F681765F}"/>
              </a:ext>
            </a:extLst>
          </p:cNvPr>
          <p:cNvSpPr>
            <a:spLocks noGrp="1"/>
          </p:cNvSpPr>
          <p:nvPr>
            <p:ph type="body" idx="1"/>
          </p:nvPr>
        </p:nvSpPr>
        <p:spPr/>
        <p:txBody>
          <a:bodyPr/>
          <a:lstStyle/>
          <a:p>
            <a:pPr>
              <a:buFont typeface="Arial" panose="020B0604020202020204" pitchFamily="34" charset="0"/>
              <a:buChar char="•"/>
            </a:pPr>
            <a:r>
              <a:rPr lang="en-GB" dirty="0"/>
              <a:t>D</a:t>
            </a:r>
          </a:p>
          <a:p>
            <a:pPr>
              <a:buFont typeface="Arial" panose="020B0604020202020204" pitchFamily="34" charset="0"/>
              <a:buChar char="•"/>
            </a:pPr>
            <a:r>
              <a:rPr lang="en-GB" dirty="0"/>
              <a:t>60s</a:t>
            </a:r>
          </a:p>
          <a:p>
            <a:pPr>
              <a:buFont typeface="Arial" panose="020B0604020202020204" pitchFamily="34" charset="0"/>
              <a:buChar char="•"/>
            </a:pPr>
            <a:r>
              <a:rPr lang="en-GB" dirty="0"/>
              <a:t>Revise&gt;&gt;&gt;</a:t>
            </a:r>
          </a:p>
          <a:p>
            <a:r>
              <a:rPr lang="en-GB" b="1" dirty="0"/>
              <a:t>Results: Cross-Season Generalisation</a:t>
            </a:r>
          </a:p>
          <a:p>
            <a:pPr>
              <a:buFont typeface="Arial" panose="020B0604020202020204" pitchFamily="34" charset="0"/>
              <a:buChar char="•"/>
            </a:pPr>
            <a:r>
              <a:rPr lang="en-GB" b="1" dirty="0"/>
              <a:t>Problem</a:t>
            </a:r>
            <a:r>
              <a:rPr lang="en-GB" dirty="0"/>
              <a:t>: Models trained on one season perform poorly on others.</a:t>
            </a:r>
          </a:p>
          <a:p>
            <a:pPr>
              <a:buFont typeface="Arial" panose="020B0604020202020204" pitchFamily="34" charset="0"/>
              <a:buChar char="•"/>
            </a:pPr>
            <a:r>
              <a:rPr lang="en-GB" b="1" dirty="0"/>
              <a:t>Evidence</a:t>
            </a:r>
            <a:r>
              <a:rPr lang="en-GB" dirty="0"/>
              <a:t>: Cross-Season Heatmap (small)</a:t>
            </a:r>
          </a:p>
          <a:p>
            <a:r>
              <a:rPr lang="en-GB" dirty="0"/>
              <a:t>(Show heatmap here – very quick explanation)</a:t>
            </a:r>
          </a:p>
          <a:p>
            <a:pPr>
              <a:buFont typeface="Arial" panose="020B0604020202020204" pitchFamily="34" charset="0"/>
              <a:buChar char="•"/>
            </a:pPr>
            <a:endParaRPr lang="en-GB" dirty="0"/>
          </a:p>
        </p:txBody>
      </p:sp>
      <p:sp>
        <p:nvSpPr>
          <p:cNvPr id="4" name="Slide Number Placeholder 3">
            <a:extLst>
              <a:ext uri="{FF2B5EF4-FFF2-40B4-BE49-F238E27FC236}">
                <a16:creationId xmlns:a16="http://schemas.microsoft.com/office/drawing/2014/main" id="{A062B013-56C1-FA5B-34D3-C8ABDD813B6D}"/>
              </a:ext>
            </a:extLst>
          </p:cNvPr>
          <p:cNvSpPr>
            <a:spLocks noGrp="1"/>
          </p:cNvSpPr>
          <p:nvPr>
            <p:ph type="sldNum" sz="quarter" idx="5"/>
          </p:nvPr>
        </p:nvSpPr>
        <p:spPr/>
        <p:txBody>
          <a:bodyPr/>
          <a:lstStyle/>
          <a:p>
            <a:fld id="{06D72FDA-8AB8-CA45-9312-2BCE6B53B6AA}" type="slidenum">
              <a:rPr lang="en-US" smtClean="0"/>
              <a:t>11</a:t>
            </a:fld>
            <a:endParaRPr lang="en-US"/>
          </a:p>
        </p:txBody>
      </p:sp>
    </p:spTree>
    <p:extLst>
      <p:ext uri="{BB962C8B-B14F-4D97-AF65-F5344CB8AC3E}">
        <p14:creationId xmlns:p14="http://schemas.microsoft.com/office/powerpoint/2010/main" val="2378279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53DEF-6C79-5B1D-8133-C2AC35DD56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8C43C4-D264-016C-4A84-6C085D62F9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569619-E89F-0D24-DC3D-65648D40CCB6}"/>
              </a:ext>
            </a:extLst>
          </p:cNvPr>
          <p:cNvSpPr>
            <a:spLocks noGrp="1"/>
          </p:cNvSpPr>
          <p:nvPr>
            <p:ph type="body" idx="1"/>
          </p:nvPr>
        </p:nvSpPr>
        <p:spPr/>
        <p:txBody>
          <a:bodyPr/>
          <a:lstStyle/>
          <a:p>
            <a:pPr>
              <a:buFont typeface="Arial" panose="020B0604020202020204" pitchFamily="34" charset="0"/>
              <a:buChar char="•"/>
            </a:pPr>
            <a:r>
              <a:rPr lang="en-GB"/>
              <a:t>A</a:t>
            </a:r>
          </a:p>
          <a:p>
            <a:pPr>
              <a:buFont typeface="Arial" panose="020B0604020202020204" pitchFamily="34" charset="0"/>
              <a:buChar char="•"/>
            </a:pPr>
            <a:r>
              <a:rPr lang="en-GB"/>
              <a:t>30 sec</a:t>
            </a:r>
          </a:p>
          <a:p>
            <a:pPr>
              <a:buFont typeface="Arial" panose="020B0604020202020204" pitchFamily="34" charset="0"/>
              <a:buChar char="•"/>
            </a:pPr>
            <a:r>
              <a:rPr lang="en-GB"/>
              <a:t>Revise&gt;&gt;&gt;</a:t>
            </a:r>
          </a:p>
          <a:p>
            <a:r>
              <a:rPr lang="en-GB" b="1"/>
              <a:t>Results: Cross-Season Generalisation</a:t>
            </a:r>
          </a:p>
          <a:p>
            <a:pPr>
              <a:buFont typeface="Arial" panose="020B0604020202020204" pitchFamily="34" charset="0"/>
              <a:buChar char="•"/>
            </a:pPr>
            <a:r>
              <a:rPr lang="en-GB" b="1"/>
              <a:t>Problem</a:t>
            </a:r>
            <a:r>
              <a:rPr lang="en-GB"/>
              <a:t>: Models trained on one season perform poorly on others.</a:t>
            </a:r>
          </a:p>
          <a:p>
            <a:pPr>
              <a:buFont typeface="Arial" panose="020B0604020202020204" pitchFamily="34" charset="0"/>
              <a:buChar char="•"/>
            </a:pPr>
            <a:r>
              <a:rPr lang="en-GB" b="1"/>
              <a:t>Evidence</a:t>
            </a:r>
            <a:r>
              <a:rPr lang="en-GB"/>
              <a:t>: Cross-Season Heatmap (small)</a:t>
            </a:r>
          </a:p>
          <a:p>
            <a:r>
              <a:rPr lang="en-GB"/>
              <a:t>(Show heatmap here – very quick explanation)</a:t>
            </a:r>
          </a:p>
          <a:p>
            <a:pPr>
              <a:buFont typeface="Arial" panose="020B0604020202020204" pitchFamily="34" charset="0"/>
              <a:buChar char="•"/>
            </a:pPr>
            <a:endParaRPr lang="en-GB"/>
          </a:p>
        </p:txBody>
      </p:sp>
      <p:sp>
        <p:nvSpPr>
          <p:cNvPr id="4" name="Slide Number Placeholder 3">
            <a:extLst>
              <a:ext uri="{FF2B5EF4-FFF2-40B4-BE49-F238E27FC236}">
                <a16:creationId xmlns:a16="http://schemas.microsoft.com/office/drawing/2014/main" id="{6A6BF15E-0CCC-D717-A698-16866A7BDEFC}"/>
              </a:ext>
            </a:extLst>
          </p:cNvPr>
          <p:cNvSpPr>
            <a:spLocks noGrp="1"/>
          </p:cNvSpPr>
          <p:nvPr>
            <p:ph type="sldNum" sz="quarter" idx="5"/>
          </p:nvPr>
        </p:nvSpPr>
        <p:spPr/>
        <p:txBody>
          <a:bodyPr/>
          <a:lstStyle/>
          <a:p>
            <a:fld id="{06D72FDA-8AB8-CA45-9312-2BCE6B53B6AA}" type="slidenum">
              <a:rPr lang="en-US" smtClean="0"/>
              <a:t>12</a:t>
            </a:fld>
            <a:endParaRPr lang="en-US"/>
          </a:p>
        </p:txBody>
      </p:sp>
    </p:spTree>
    <p:extLst>
      <p:ext uri="{BB962C8B-B14F-4D97-AF65-F5344CB8AC3E}">
        <p14:creationId xmlns:p14="http://schemas.microsoft.com/office/powerpoint/2010/main" val="351561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a:ea typeface="新細明體"/>
              </a:rPr>
              <a:t>1min</a:t>
            </a:r>
            <a:endParaRPr lang="zh-TW" altLang="en-US">
              <a:ea typeface="新細明體"/>
            </a:endParaRPr>
          </a:p>
          <a:p>
            <a:r>
              <a:rPr lang="en-US"/>
              <a:t>After what we've done above, there are still some part we want to </a:t>
            </a:r>
            <a:r>
              <a:rPr lang="en-US" err="1"/>
              <a:t>imporve</a:t>
            </a:r>
            <a:endParaRPr lang="en-US"/>
          </a:p>
          <a:p>
            <a:pPr marL="228600" indent="-228600">
              <a:buAutoNum type="arabicPeriod"/>
            </a:pPr>
            <a:r>
              <a:rPr lang="en-US"/>
              <a:t>Date Augmentation : First, data augmentation. We have tried several methods like </a:t>
            </a:r>
            <a:r>
              <a:rPr lang="en-US" err="1"/>
              <a:t>Mixup</a:t>
            </a:r>
            <a:r>
              <a:rPr lang="en-US"/>
              <a:t> and local spectral shift, but they didn’t really work well with our spectral data — they might distort the relationship between the features and the nutrient values. So we plan to try approaches that better represent the physical nature of the data.</a:t>
            </a:r>
            <a:endParaRPr lang="zh-CN" altLang="en-US">
              <a:ea typeface="等线"/>
            </a:endParaRPr>
          </a:p>
          <a:p>
            <a:pPr marL="228600" indent="-228600">
              <a:buAutoNum type="arabicPeriod"/>
            </a:pPr>
            <a:endParaRPr lang="zh-CN" altLang="en-US">
              <a:ea typeface="等线"/>
            </a:endParaRPr>
          </a:p>
          <a:p>
            <a:pPr marL="228600" indent="-228600">
              <a:buAutoNum type="arabicPeriod"/>
            </a:pPr>
            <a:r>
              <a:rPr lang="en-US"/>
              <a:t>Random Forest : Since both PLSR and Ridge focus on linear patterns, they might not work well for some nutrients in our dataset that involve non-linear relationships. That’s why we explored Random Forests, which are more flexible when it comes to handling non-linear patterns. We tried fast tuning methods when we first explored Random Forests, they showed relatively stable performance. However, the computational cost of grid search was too high, so we weren’t able to complete it fully.</a:t>
            </a:r>
            <a:br>
              <a:rPr lang="en-US">
                <a:cs typeface="+mn-lt"/>
              </a:rPr>
            </a:br>
            <a:r>
              <a:rPr lang="en-US"/>
              <a:t> In future work, combining  Random Forest with smarter tuning strategies and better hardware might help in improving prediction results.</a:t>
            </a:r>
          </a:p>
        </p:txBody>
      </p:sp>
      <p:sp>
        <p:nvSpPr>
          <p:cNvPr id="4" name="Slide Number Placeholder 3"/>
          <p:cNvSpPr>
            <a:spLocks noGrp="1"/>
          </p:cNvSpPr>
          <p:nvPr>
            <p:ph type="sldNum" sz="quarter" idx="5"/>
          </p:nvPr>
        </p:nvSpPr>
        <p:spPr/>
        <p:txBody>
          <a:bodyPr/>
          <a:lstStyle/>
          <a:p>
            <a:fld id="{06D72FDA-8AB8-CA45-9312-2BCE6B53B6AA}" type="slidenum">
              <a:rPr lang="en-US" smtClean="0"/>
              <a:t>13</a:t>
            </a:fld>
            <a:endParaRPr lang="en-US"/>
          </a:p>
        </p:txBody>
      </p:sp>
    </p:spTree>
    <p:extLst>
      <p:ext uri="{BB962C8B-B14F-4D97-AF65-F5344CB8AC3E}">
        <p14:creationId xmlns:p14="http://schemas.microsoft.com/office/powerpoint/2010/main" val="922145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F7E8C-3AAC-9465-1488-5698FA884F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AFA2B1-5E04-8D3D-C6E5-16034F1DD7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A8169-739C-FEEB-30FE-2BD4DB03BFB5}"/>
              </a:ext>
            </a:extLst>
          </p:cNvPr>
          <p:cNvSpPr>
            <a:spLocks noGrp="1"/>
          </p:cNvSpPr>
          <p:nvPr>
            <p:ph type="body" idx="1"/>
          </p:nvPr>
        </p:nvSpPr>
        <p:spPr/>
        <p:txBody>
          <a:bodyPr/>
          <a:lstStyle/>
          <a:p>
            <a:r>
              <a:rPr lang="en-US"/>
              <a:t>A</a:t>
            </a:r>
          </a:p>
          <a:p>
            <a:r>
              <a:rPr lang="en-US"/>
              <a:t>20s</a:t>
            </a:r>
          </a:p>
          <a:p>
            <a:r>
              <a:rPr lang="en-US"/>
              <a:t>In conclusion, this project shows that stacking Ridge and PLS can effectively model nutrient levels in potato plants from spectral data. The approach that our group chose is efficient and practical, with potential for real-world use in precision agriculture. While further refinement is needed, the results of our project provide a foundation for data-driven, non-invasive nutrient monitoring.</a:t>
            </a:r>
            <a:endParaRPr lang="zh-TW" altLang="en-US">
              <a:ea typeface="新細明體"/>
            </a:endParaRPr>
          </a:p>
        </p:txBody>
      </p:sp>
      <p:sp>
        <p:nvSpPr>
          <p:cNvPr id="4" name="Slide Number Placeholder 3">
            <a:extLst>
              <a:ext uri="{FF2B5EF4-FFF2-40B4-BE49-F238E27FC236}">
                <a16:creationId xmlns:a16="http://schemas.microsoft.com/office/drawing/2014/main" id="{85497557-9625-6AAD-5FC7-4791BE6804BA}"/>
              </a:ext>
            </a:extLst>
          </p:cNvPr>
          <p:cNvSpPr>
            <a:spLocks noGrp="1"/>
          </p:cNvSpPr>
          <p:nvPr>
            <p:ph type="sldNum" sz="quarter" idx="5"/>
          </p:nvPr>
        </p:nvSpPr>
        <p:spPr/>
        <p:txBody>
          <a:bodyPr/>
          <a:lstStyle/>
          <a:p>
            <a:fld id="{06D72FDA-8AB8-CA45-9312-2BCE6B53B6AA}" type="slidenum">
              <a:rPr lang="en-US" smtClean="0"/>
              <a:t>14</a:t>
            </a:fld>
            <a:endParaRPr lang="en-US"/>
          </a:p>
        </p:txBody>
      </p:sp>
    </p:spTree>
    <p:extLst>
      <p:ext uri="{BB962C8B-B14F-4D97-AF65-F5344CB8AC3E}">
        <p14:creationId xmlns:p14="http://schemas.microsoft.com/office/powerpoint/2010/main" val="2021134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a:t>
            </a:r>
          </a:p>
          <a:p>
            <a:r>
              <a:rPr lang="en-US"/>
              <a:t>1 min(</a:t>
            </a:r>
            <a:r>
              <a:rPr lang="en-US" err="1"/>
              <a:t>開場+Introduction</a:t>
            </a:r>
            <a:r>
              <a:rPr lang="en-US"/>
              <a:t>)</a:t>
            </a:r>
          </a:p>
          <a:p>
            <a:r>
              <a:rPr lang="en-US" err="1"/>
              <a:t>也許可以改成我們後面報告的outline</a:t>
            </a:r>
            <a:endParaRPr lang="en-US"/>
          </a:p>
          <a:p>
            <a:r>
              <a:rPr lang="en-US" err="1"/>
              <a:t>大致介紹這整個專案，資料來源（馬鈴薯葉片反射資料</a:t>
            </a:r>
            <a:r>
              <a:rPr lang="en-US"/>
              <a:t>）&gt;</a:t>
            </a:r>
            <a:r>
              <a:rPr lang="en-US" err="1"/>
              <a:t>整理、萃取成不同坡段高維度反射率資料</a:t>
            </a:r>
            <a:r>
              <a:rPr lang="en-US"/>
              <a:t>&gt;（</a:t>
            </a:r>
            <a:r>
              <a:rPr lang="en-US" err="1"/>
              <a:t>我們團隊）對這些資料做machine</a:t>
            </a:r>
            <a:r>
              <a:rPr lang="en-US"/>
              <a:t> </a:t>
            </a:r>
            <a:r>
              <a:rPr lang="en-US" err="1"/>
              <a:t>learning，最終預估馬鈴薯的營養濃度（生長狀況</a:t>
            </a:r>
            <a:r>
              <a:rPr lang="en-US"/>
              <a:t>）</a:t>
            </a:r>
          </a:p>
          <a:p>
            <a:endParaRPr lang="en-US"/>
          </a:p>
          <a:p>
            <a:r>
              <a:rPr lang="en-US"/>
              <a:t>Now, I'm going to briefly introduce our project. Our goal is to predict nutrient levels in potato plants using leaf reflectance data. The data contains wavelengths from 400 to 2500 nanometers, giving us high-dimensional spectral information. After preprocessing and feature extraction, we applied machine learning—specifically, combining PLS and Ridge in a stacking model.—to estimate nutrient concentrations such as nitrogen, phosphorus, and potassium.</a:t>
            </a:r>
          </a:p>
          <a:p>
            <a:endParaRPr lang="en-GB"/>
          </a:p>
        </p:txBody>
      </p:sp>
      <p:sp>
        <p:nvSpPr>
          <p:cNvPr id="4" name="Slide Number Placeholder 3"/>
          <p:cNvSpPr>
            <a:spLocks noGrp="1"/>
          </p:cNvSpPr>
          <p:nvPr>
            <p:ph type="sldNum" sz="quarter" idx="5"/>
          </p:nvPr>
        </p:nvSpPr>
        <p:spPr/>
        <p:txBody>
          <a:bodyPr/>
          <a:lstStyle/>
          <a:p>
            <a:fld id="{06D72FDA-8AB8-CA45-9312-2BCE6B53B6AA}" type="slidenum">
              <a:rPr lang="en-US" smtClean="0"/>
              <a:t>2</a:t>
            </a:fld>
            <a:endParaRPr lang="en-US"/>
          </a:p>
        </p:txBody>
      </p:sp>
    </p:spTree>
    <p:extLst>
      <p:ext uri="{BB962C8B-B14F-4D97-AF65-F5344CB8AC3E}">
        <p14:creationId xmlns:p14="http://schemas.microsoft.com/office/powerpoint/2010/main" val="67352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30 sec</a:t>
            </a:r>
          </a:p>
          <a:p>
            <a:pPr>
              <a:defRPr/>
            </a:pPr>
            <a:r>
              <a:rPr lang="en-GB"/>
              <a:t>Many recent studies have used near-infrared spectroscopy to estimate plant nutrients non-destructively. For example, </a:t>
            </a:r>
            <a:r>
              <a:rPr lang="en-GB" err="1"/>
              <a:t>Abukmeil</a:t>
            </a:r>
            <a:r>
              <a:rPr lang="en-GB"/>
              <a:t> used Lasso regression to identify key spectral bands for nutrients like nitrogen and phosphorus.</a:t>
            </a:r>
          </a:p>
          <a:p>
            <a:pPr>
              <a:defRPr/>
            </a:pPr>
            <a:endParaRPr lang="en-GB"/>
          </a:p>
          <a:p>
            <a:pPr>
              <a:defRPr/>
            </a:pPr>
            <a:r>
              <a:rPr lang="en-GB"/>
              <a:t>Instead of predicting one nutrient at a time, some researchers  highlighted the value of multi-output regression, especially for correlated elements.</a:t>
            </a:r>
          </a:p>
          <a:p>
            <a:pPr>
              <a:defRPr/>
            </a:pPr>
            <a:endParaRPr lang="en-GB"/>
          </a:p>
          <a:p>
            <a:pPr>
              <a:defRPr/>
            </a:pPr>
            <a:r>
              <a:rPr lang="en-GB"/>
              <a:t>And since our spectral data is high-dimensional, we need dimensionality reduction. Compared to PCA, </a:t>
            </a:r>
            <a:r>
              <a:rPr lang="en-GB" b="1"/>
              <a:t>PLS</a:t>
            </a:r>
            <a:r>
              <a:rPr lang="en-GB"/>
              <a:t> works better in our case because it takes the outputs into account during transformation.</a:t>
            </a:r>
          </a:p>
          <a:p>
            <a:pPr>
              <a:defRPr/>
            </a:pP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#Building on these foundations, we applied PLS and Ridge in a stacked model tailored to our dataset</a:t>
            </a:r>
          </a:p>
          <a:p>
            <a:endParaRPr lang="en-US"/>
          </a:p>
          <a:p>
            <a:endParaRPr lang="en-US"/>
          </a:p>
          <a:p>
            <a:r>
              <a:rPr lang="en-US"/>
              <a:t>1</a:t>
            </a:r>
            <a:r>
              <a:rPr lang="en-US" altLang="zh-CN">
                <a:ea typeface="等线"/>
              </a:rPr>
              <a:t>min:</a:t>
            </a:r>
            <a:endParaRPr lang="en-US">
              <a:ea typeface="等线"/>
            </a:endParaRP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ea typeface="等线"/>
              </a:rPr>
              <a:t>精简</a:t>
            </a:r>
            <a:r>
              <a:rPr lang="en-US" altLang="zh-CN">
                <a:ea typeface="等线"/>
              </a:rPr>
              <a:t>:Recent studies have used NIRS to non-destructively estimate plant nutrients. For instance, </a:t>
            </a:r>
            <a:r>
              <a:rPr lang="en-US" altLang="zh-CN" err="1">
                <a:ea typeface="等线"/>
              </a:rPr>
              <a:t>Abukmeil</a:t>
            </a:r>
            <a:r>
              <a:rPr lang="en-US" altLang="zh-CN">
                <a:ea typeface="等线"/>
              </a:rPr>
              <a:t> applied Lasso regression to identify key spectral bands for nutrients like nitrogen and phosphorus. Rather than predicting nutrients individually, Rauschenberger and Glaab highlighted multi-output regression's importance, especially for correlated elements. In high-dimensional spectral data, dimensionality reduction is crucial. Compared to PCA, Partial Least Squares (PLS) regression is preferred as it incorporates output information during transformation, making it more effective. Building on this, we applied a stacked model combining PLS and Ridge regression tailored to our dataset.</a:t>
            </a:r>
          </a:p>
          <a:p>
            <a:endParaRPr lang="en-US"/>
          </a:p>
        </p:txBody>
      </p:sp>
      <p:sp>
        <p:nvSpPr>
          <p:cNvPr id="4" name="Slide Number Placeholder 3"/>
          <p:cNvSpPr>
            <a:spLocks noGrp="1"/>
          </p:cNvSpPr>
          <p:nvPr>
            <p:ph type="sldNum" sz="quarter" idx="5"/>
          </p:nvPr>
        </p:nvSpPr>
        <p:spPr/>
        <p:txBody>
          <a:bodyPr/>
          <a:lstStyle/>
          <a:p>
            <a:fld id="{06D72FDA-8AB8-CA45-9312-2BCE6B53B6AA}" type="slidenum">
              <a:rPr lang="en-US" smtClean="0"/>
              <a:t>3</a:t>
            </a:fld>
            <a:endParaRPr lang="en-US"/>
          </a:p>
        </p:txBody>
      </p:sp>
    </p:spTree>
    <p:extLst>
      <p:ext uri="{BB962C8B-B14F-4D97-AF65-F5344CB8AC3E}">
        <p14:creationId xmlns:p14="http://schemas.microsoft.com/office/powerpoint/2010/main" val="175851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 Susan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30 sec</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In this stage, we conduct an analysis for missing values and outliers. The chart on the left indicates that Chloride has the highest proportion of missing data, primarily in Season 1. Meanwhile, the chart on the right reveals significant outlier rates in elements such as </a:t>
            </a:r>
            <a:r>
              <a:rPr lang="en-GB" dirty="0" err="1"/>
              <a:t>Alumninum</a:t>
            </a:r>
            <a:r>
              <a:rPr lang="en-GB" dirty="0"/>
              <a:t>, Iron and Sodium, particularly during Seasons 3 and 4. </a:t>
            </a:r>
            <a:endParaRPr lang="en-US" dirty="0"/>
          </a:p>
        </p:txBody>
      </p:sp>
      <p:sp>
        <p:nvSpPr>
          <p:cNvPr id="4" name="Slide Number Placeholder 3"/>
          <p:cNvSpPr>
            <a:spLocks noGrp="1"/>
          </p:cNvSpPr>
          <p:nvPr>
            <p:ph type="sldNum" sz="quarter" idx="5"/>
          </p:nvPr>
        </p:nvSpPr>
        <p:spPr/>
        <p:txBody>
          <a:bodyPr/>
          <a:lstStyle/>
          <a:p>
            <a:fld id="{06D72FDA-8AB8-CA45-9312-2BCE6B53B6AA}" type="slidenum">
              <a:rPr lang="en-US" smtClean="0"/>
              <a:t>4</a:t>
            </a:fld>
            <a:endParaRPr lang="en-US"/>
          </a:p>
        </p:txBody>
      </p:sp>
    </p:spTree>
    <p:extLst>
      <p:ext uri="{BB962C8B-B14F-4D97-AF65-F5344CB8AC3E}">
        <p14:creationId xmlns:p14="http://schemas.microsoft.com/office/powerpoint/2010/main" val="2397374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6F393-DB4E-136C-E206-6C7E2D6609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71EFBF-3522-9E36-30F6-4B6E0EC811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0A3680-C5CD-29B1-A89C-A69E303737F3}"/>
              </a:ext>
            </a:extLst>
          </p:cNvPr>
          <p:cNvSpPr>
            <a:spLocks noGrp="1"/>
          </p:cNvSpPr>
          <p:nvPr>
            <p:ph type="body" idx="1"/>
          </p:nvPr>
        </p:nvSpPr>
        <p:spPr/>
        <p:txBody>
          <a:bodyPr/>
          <a:lstStyle/>
          <a:p>
            <a:r>
              <a:rPr lang="en-US" altLang="zh-CN" dirty="0"/>
              <a:t>B</a:t>
            </a:r>
          </a:p>
          <a:p>
            <a:r>
              <a:rPr lang="en-US" altLang="zh-CN" dirty="0"/>
              <a:t>30S</a:t>
            </a:r>
          </a:p>
          <a:p>
            <a:r>
              <a:rPr lang="en-US" dirty="0"/>
              <a:t>Next, we </a:t>
            </a:r>
            <a:r>
              <a:rPr lang="en-US" dirty="0" err="1"/>
              <a:t>analysed</a:t>
            </a:r>
            <a:r>
              <a:rPr lang="en-US" dirty="0"/>
              <a:t> how nutrients correlate with each other across different seasons by heatmap.</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X In these heatmap, darker </a:t>
            </a:r>
            <a:r>
              <a:rPr lang="en-GB" dirty="0" err="1"/>
              <a:t>colors</a:t>
            </a:r>
            <a:r>
              <a:rPr lang="en-GB" dirty="0"/>
              <a:t> indicate stronger correlations. Blue represents positive correlations, while red represents negative correlations.</a:t>
            </a:r>
          </a:p>
          <a:p>
            <a:endParaRPr lang="en-US" dirty="0"/>
          </a:p>
          <a:p>
            <a:r>
              <a:rPr lang="en-GB" dirty="0"/>
              <a:t>As you can see, most nutrients show strong correlations with each other in seasons 1 and 2, particularly in key elements like Nitrogen, Phosphorus, and Potassium. However, these correlations weaken in seasons 3 and 4.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results highlight the influence of seasonal factors on nutrient correlations.</a:t>
            </a:r>
            <a:endParaRPr lang="zh-CN" altLang="en-US" dirty="0"/>
          </a:p>
        </p:txBody>
      </p:sp>
      <p:sp>
        <p:nvSpPr>
          <p:cNvPr id="4" name="Slide Number Placeholder 3">
            <a:extLst>
              <a:ext uri="{FF2B5EF4-FFF2-40B4-BE49-F238E27FC236}">
                <a16:creationId xmlns:a16="http://schemas.microsoft.com/office/drawing/2014/main" id="{DF2EA2D5-AC43-3A89-35D7-0B1374C630A8}"/>
              </a:ext>
            </a:extLst>
          </p:cNvPr>
          <p:cNvSpPr>
            <a:spLocks noGrp="1"/>
          </p:cNvSpPr>
          <p:nvPr>
            <p:ph type="sldNum" sz="quarter" idx="5"/>
          </p:nvPr>
        </p:nvSpPr>
        <p:spPr/>
        <p:txBody>
          <a:bodyPr/>
          <a:lstStyle/>
          <a:p>
            <a:fld id="{06D72FDA-8AB8-CA45-9312-2BCE6B53B6AA}" type="slidenum">
              <a:rPr lang="en-US" smtClean="0"/>
              <a:t>5</a:t>
            </a:fld>
            <a:endParaRPr lang="en-US"/>
          </a:p>
        </p:txBody>
      </p:sp>
    </p:spTree>
    <p:extLst>
      <p:ext uri="{BB962C8B-B14F-4D97-AF65-F5344CB8AC3E}">
        <p14:creationId xmlns:p14="http://schemas.microsoft.com/office/powerpoint/2010/main" val="1255624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A429F-E864-0B96-77CC-E54484097D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88F5F-B1AD-A0EF-5F3D-0B669AB897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7561E5-46C5-4C99-49BE-F3351BF994F1}"/>
              </a:ext>
            </a:extLst>
          </p:cNvPr>
          <p:cNvSpPr>
            <a:spLocks noGrp="1"/>
          </p:cNvSpPr>
          <p:nvPr>
            <p:ph type="body" idx="1"/>
          </p:nvPr>
        </p:nvSpPr>
        <p:spPr/>
        <p:txBody>
          <a:bodyPr/>
          <a:lstStyle/>
          <a:p>
            <a:r>
              <a:rPr lang="en-GB" dirty="0"/>
              <a:t>B</a:t>
            </a:r>
          </a:p>
          <a:p>
            <a:r>
              <a:rPr lang="en-GB" dirty="0"/>
              <a:t>30s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this section, we analyse the distribution of nutrient elements for both dried and fresh samples. As illustrated in the violin plots, most elements exhibit similar distribution patterns in two sample types. However, notable differences are observed in Boron and Sodium. Additionally, elements such as </a:t>
            </a:r>
            <a:r>
              <a:rPr lang="en-GB" dirty="0" err="1"/>
              <a:t>Aluminum</a:t>
            </a:r>
            <a:r>
              <a:rPr lang="en-GB" dirty="0"/>
              <a:t>, Iron, and Manganese show heavy right-tailed distributions, indicating the presence of extreme high values. These characteristics are important to consider before proceeding with normalization and model training.</a:t>
            </a:r>
          </a:p>
          <a:p>
            <a:endParaRPr lang="en-GB" dirty="0"/>
          </a:p>
          <a:p>
            <a:endParaRPr lang="en-GB" dirty="0"/>
          </a:p>
          <a:p>
            <a:r>
              <a:rPr lang="en-US" altLang="zh-CN" dirty="0"/>
              <a:t>(X)This slide shows the distribution of different nutrient elements across dried and fresh samples. Most elements have similar distributions between the two sample types, but there are some differences, particularly for Boron and Sodium. Additionally, Aluminum, Iron, and Manganese show heavy right tails, indicating the presence of extreme high values. These patterns can help us understand how each nutrient behaves in different sample types.”</a:t>
            </a:r>
            <a:endParaRPr lang="en-GB" dirty="0"/>
          </a:p>
          <a:p>
            <a:endParaRPr lang="en-GB" dirty="0"/>
          </a:p>
          <a:p>
            <a:pPr>
              <a:buFont typeface="Arial" panose="020B0604020202020204" pitchFamily="34" charset="0"/>
              <a:buChar char="•"/>
            </a:pPr>
            <a:r>
              <a:rPr lang="en-GB" dirty="0"/>
              <a:t>Revise&gt;&gt;&gt;</a:t>
            </a:r>
          </a:p>
          <a:p>
            <a:pPr>
              <a:buFont typeface="Arial" panose="020B0604020202020204" pitchFamily="34" charset="0"/>
              <a:buChar char="•"/>
            </a:pPr>
            <a:r>
              <a:rPr lang="en-GB" dirty="0"/>
              <a:t>Compared models: Ridge, Lasso, RF, SVR, PLS.</a:t>
            </a:r>
          </a:p>
          <a:p>
            <a:pPr>
              <a:buFont typeface="Arial" panose="020B0604020202020204" pitchFamily="34" charset="0"/>
              <a:buChar char="•"/>
            </a:pPr>
            <a:r>
              <a:rPr lang="en-GB" b="1" dirty="0"/>
              <a:t>Final model</a:t>
            </a:r>
            <a:r>
              <a:rPr lang="en-GB" dirty="0"/>
              <a:t>: Stacking PLS + Ridge Regression.</a:t>
            </a:r>
          </a:p>
          <a:p>
            <a:pPr>
              <a:buFont typeface="Arial" panose="020B0604020202020204" pitchFamily="34" charset="0"/>
              <a:buChar char="•"/>
            </a:pPr>
            <a:r>
              <a:rPr lang="en-GB" b="1" dirty="0"/>
              <a:t>Training details</a:t>
            </a:r>
            <a:r>
              <a:rPr lang="en-GB" dirty="0"/>
              <a:t>:</a:t>
            </a:r>
          </a:p>
          <a:p>
            <a:pPr marL="742950" lvl="1" indent="-285750">
              <a:buFont typeface="Arial" panose="020B0604020202020204" pitchFamily="34" charset="0"/>
              <a:buChar char="•"/>
            </a:pPr>
            <a:r>
              <a:rPr lang="en-GB" dirty="0"/>
              <a:t>Weighted loss (focus on N, P, K).</a:t>
            </a:r>
          </a:p>
          <a:p>
            <a:pPr marL="742950" lvl="1" indent="-285750">
              <a:buFont typeface="Arial" panose="020B0604020202020204" pitchFamily="34" charset="0"/>
              <a:buChar char="•"/>
            </a:pPr>
            <a:r>
              <a:rPr lang="en-GB" dirty="0"/>
              <a:t>5-fold CV.</a:t>
            </a:r>
          </a:p>
          <a:p>
            <a:pPr marL="742950" lvl="1" indent="-285750">
              <a:buFont typeface="Arial" panose="020B0604020202020204" pitchFamily="34" charset="0"/>
              <a:buChar char="•"/>
            </a:pPr>
            <a:r>
              <a:rPr lang="en-GB" dirty="0"/>
              <a:t>80:20 train-test split.</a:t>
            </a:r>
          </a:p>
          <a:p>
            <a:r>
              <a:rPr lang="en-GB" dirty="0"/>
              <a:t>(Table of models with a tick mark on the final choice)</a:t>
            </a:r>
          </a:p>
        </p:txBody>
      </p:sp>
      <p:sp>
        <p:nvSpPr>
          <p:cNvPr id="4" name="Slide Number Placeholder 3">
            <a:extLst>
              <a:ext uri="{FF2B5EF4-FFF2-40B4-BE49-F238E27FC236}">
                <a16:creationId xmlns:a16="http://schemas.microsoft.com/office/drawing/2014/main" id="{BD50341C-2F67-16FD-4F74-266A18784ECE}"/>
              </a:ext>
            </a:extLst>
          </p:cNvPr>
          <p:cNvSpPr>
            <a:spLocks noGrp="1"/>
          </p:cNvSpPr>
          <p:nvPr>
            <p:ph type="sldNum" sz="quarter" idx="5"/>
          </p:nvPr>
        </p:nvSpPr>
        <p:spPr/>
        <p:txBody>
          <a:bodyPr/>
          <a:lstStyle/>
          <a:p>
            <a:fld id="{06D72FDA-8AB8-CA45-9312-2BCE6B53B6AA}" type="slidenum">
              <a:rPr lang="en-US" smtClean="0"/>
              <a:t>6</a:t>
            </a:fld>
            <a:endParaRPr lang="en-US"/>
          </a:p>
        </p:txBody>
      </p:sp>
    </p:spTree>
    <p:extLst>
      <p:ext uri="{BB962C8B-B14F-4D97-AF65-F5344CB8AC3E}">
        <p14:creationId xmlns:p14="http://schemas.microsoft.com/office/powerpoint/2010/main" val="2442786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B24491-D5AA-CB53-69ED-D535BEAEAE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919434-8871-81E2-ED97-5F1015F0F7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6C4CA8-9755-4925-C8DC-F9BB2BA86B6D}"/>
              </a:ext>
            </a:extLst>
          </p:cNvPr>
          <p:cNvSpPr>
            <a:spLocks noGrp="1"/>
          </p:cNvSpPr>
          <p:nvPr>
            <p:ph type="body" idx="1"/>
          </p:nvPr>
        </p:nvSpPr>
        <p:spPr/>
        <p:txBody>
          <a:bodyPr/>
          <a:lstStyle/>
          <a:p>
            <a:r>
              <a:rPr lang="en-US" altLang="zh-TW" b="1" u="sng" dirty="0">
                <a:ea typeface="微軟正黑體"/>
              </a:rPr>
              <a:t>B</a:t>
            </a:r>
          </a:p>
          <a:p>
            <a:r>
              <a:rPr lang="en-US" altLang="zh-TW" b="1" u="sng" dirty="0">
                <a:ea typeface="微軟正黑體"/>
              </a:rPr>
              <a:t>30 secs</a:t>
            </a:r>
          </a:p>
          <a:p>
            <a:r>
              <a:rPr lang="en-GB" dirty="0"/>
              <a:t>To address the missing values and outliers we identified in earlier stage, we applied tailored preprocessing strategies. For missing data, KNN imputation was used for wavelengths and for nutrient variables with more than 10% missing values, while median imputation was applied to those with less than or equal to 10% missing rate. </a:t>
            </a:r>
          </a:p>
          <a:p>
            <a:endParaRPr lang="en-GB" dirty="0"/>
          </a:p>
          <a:p>
            <a:r>
              <a:rPr lang="en-GB" dirty="0"/>
              <a:t>To mitigate the impact of extreme values, we employed </a:t>
            </a:r>
            <a:r>
              <a:rPr lang="en-GB" dirty="0" err="1"/>
              <a:t>Winsorisation</a:t>
            </a:r>
            <a:r>
              <a:rPr lang="en-GB" dirty="0"/>
              <a:t>, using the interquartile range method to cap outliers beyond the upper and lower bounds. These preprocessing steps ensure a more reliable and consistent dataset for subsequent </a:t>
            </a:r>
            <a:r>
              <a:rPr lang="en-GB" dirty="0" err="1"/>
              <a:t>modeling</a:t>
            </a:r>
            <a:r>
              <a:rPr lang="en-GB" dirty="0"/>
              <a:t>.</a:t>
            </a:r>
            <a:endParaRPr lang="en-US" altLang="zh-TW" b="1" u="sng" dirty="0">
              <a:ea typeface="微軟正黑體"/>
            </a:endParaRPr>
          </a:p>
        </p:txBody>
      </p:sp>
      <p:sp>
        <p:nvSpPr>
          <p:cNvPr id="4" name="Slide Number Placeholder 3">
            <a:extLst>
              <a:ext uri="{FF2B5EF4-FFF2-40B4-BE49-F238E27FC236}">
                <a16:creationId xmlns:a16="http://schemas.microsoft.com/office/drawing/2014/main" id="{40EF63DD-737B-C144-D258-829589D0D11F}"/>
              </a:ext>
            </a:extLst>
          </p:cNvPr>
          <p:cNvSpPr>
            <a:spLocks noGrp="1"/>
          </p:cNvSpPr>
          <p:nvPr>
            <p:ph type="sldNum" sz="quarter" idx="5"/>
          </p:nvPr>
        </p:nvSpPr>
        <p:spPr/>
        <p:txBody>
          <a:bodyPr/>
          <a:lstStyle/>
          <a:p>
            <a:fld id="{06D72FDA-8AB8-CA45-9312-2BCE6B53B6AA}" type="slidenum">
              <a:rPr lang="en-US" smtClean="0"/>
              <a:t>7</a:t>
            </a:fld>
            <a:endParaRPr lang="en-US"/>
          </a:p>
        </p:txBody>
      </p:sp>
    </p:spTree>
    <p:extLst>
      <p:ext uri="{BB962C8B-B14F-4D97-AF65-F5344CB8AC3E}">
        <p14:creationId xmlns:p14="http://schemas.microsoft.com/office/powerpoint/2010/main" val="835301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796AF-B687-7ACC-07DA-7C9BF4B0F9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189FD7-B319-A1E3-50B3-89111223A6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AC353D-5FF0-E8CD-2B3B-38EAD7EA31C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C- Yichi</a:t>
            </a:r>
          </a:p>
          <a:p>
            <a:r>
              <a:rPr lang="en-GB"/>
              <a:t>60s</a:t>
            </a:r>
            <a:r>
              <a:rPr lang="zh-CN" altLang="en-US"/>
              <a:t>沃野千</a:t>
            </a:r>
            <a:endParaRPr lang="en-GB"/>
          </a:p>
          <a:p>
            <a:r>
              <a:rPr lang="en-GB"/>
              <a:t>We compared seven different models: PLSR, </a:t>
            </a:r>
            <a:r>
              <a:rPr lang="en-GB" err="1"/>
              <a:t>MultiTaskLasso</a:t>
            </a:r>
            <a:r>
              <a:rPr lang="en-GB"/>
              <a:t>, Ridge, Random Forest, </a:t>
            </a:r>
            <a:r>
              <a:rPr lang="en-GB" err="1"/>
              <a:t>XGBoost</a:t>
            </a:r>
            <a:r>
              <a:rPr lang="en-GB"/>
              <a:t>, SVR, and Gradient Boosting.</a:t>
            </a:r>
            <a:endParaRPr lang="en-GB" sz="1800"/>
          </a:p>
          <a:p>
            <a:endParaRPr lang="zh-TW" altLang="en-GB" sz="1800">
              <a:ea typeface="新細明體"/>
            </a:endParaRPr>
          </a:p>
          <a:p>
            <a:r>
              <a:rPr lang="zh-TW">
                <a:ea typeface="新細明體"/>
              </a:rPr>
              <a:t>Throughout this project, we used </a:t>
            </a:r>
            <a:r>
              <a:rPr lang="zh-TW" b="1">
                <a:ea typeface="新細明體"/>
              </a:rPr>
              <a:t>RPD</a:t>
            </a:r>
            <a:r>
              <a:rPr lang="zh-TW">
                <a:ea typeface="新細明體"/>
              </a:rPr>
              <a:t> as our main metric to evaluate model performance. The criteria we followed</a:t>
            </a:r>
            <a:r>
              <a:rPr lang="en-US" altLang="zh-TW">
                <a:ea typeface="新細明體"/>
              </a:rPr>
              <a:t>,</a:t>
            </a:r>
            <a:r>
              <a:rPr lang="zh-TW" altLang="en-US">
                <a:ea typeface="新細明體"/>
              </a:rPr>
              <a:t> </a:t>
            </a:r>
            <a:r>
              <a:rPr lang="zh-TW">
                <a:ea typeface="新細明體"/>
              </a:rPr>
              <a:t>shown in the bottom right corner </a:t>
            </a:r>
            <a:r>
              <a:rPr lang="en-GB" altLang="zh-TW">
                <a:ea typeface="新細明體"/>
              </a:rPr>
              <a:t>(</a:t>
            </a:r>
            <a:r>
              <a:rPr lang="zh-TW" altLang="en-US">
                <a:ea typeface="新細明體"/>
              </a:rPr>
              <a:t>指一下右下角</a:t>
            </a:r>
            <a:r>
              <a:rPr lang="en-GB" altLang="zh-TW" err="1">
                <a:ea typeface="新細明體"/>
              </a:rPr>
              <a:t>rpd</a:t>
            </a:r>
            <a:r>
              <a:rPr lang="zh-TW" altLang="en-GB">
                <a:ea typeface="新細明體"/>
              </a:rPr>
              <a:t>部分</a:t>
            </a:r>
            <a:r>
              <a:rPr lang="en-GB" altLang="zh-TW">
                <a:ea typeface="新細明體"/>
              </a:rPr>
              <a:t>) , </a:t>
            </a:r>
            <a:r>
              <a:rPr lang="zh-TW">
                <a:ea typeface="新細明體"/>
              </a:rPr>
              <a:t>are based on those used in previous research.</a:t>
            </a:r>
          </a:p>
          <a:p>
            <a:endParaRPr lang="zh-TW" altLang="en-US">
              <a:ea typeface="新細明體"/>
            </a:endParaRPr>
          </a:p>
          <a:p>
            <a:r>
              <a:rPr lang="zh-TW">
                <a:ea typeface="新細明體"/>
              </a:rPr>
              <a:t>We compared the models based on their </a:t>
            </a:r>
            <a:r>
              <a:rPr lang="zh-TW" b="1">
                <a:ea typeface="新細明體"/>
              </a:rPr>
              <a:t>average RPD across nutrients</a:t>
            </a:r>
            <a:r>
              <a:rPr lang="zh-TW">
                <a:ea typeface="新細明體"/>
              </a:rPr>
              <a:t>, and the chart on the right-hand side </a:t>
            </a:r>
            <a:r>
              <a:rPr lang="en-GB" altLang="zh-TW">
                <a:ea typeface="新細明體"/>
              </a:rPr>
              <a:t>(</a:t>
            </a:r>
            <a:r>
              <a:rPr lang="zh-TW" altLang="en-US">
                <a:ea typeface="新細明體"/>
              </a:rPr>
              <a:t>指一下右手邊的表格</a:t>
            </a:r>
            <a:r>
              <a:rPr lang="en-US" altLang="en-US">
                <a:ea typeface="新細明體"/>
              </a:rPr>
              <a:t>)</a:t>
            </a:r>
            <a:r>
              <a:rPr lang="zh-TW" altLang="en-US">
                <a:ea typeface="新細明體"/>
              </a:rPr>
              <a:t> </a:t>
            </a:r>
            <a:r>
              <a:rPr lang="zh-TW">
                <a:ea typeface="新細明體"/>
              </a:rPr>
              <a:t>also shows the hyperparameters we used for each model.</a:t>
            </a:r>
          </a:p>
          <a:p>
            <a:endParaRPr lang="zh-TW" altLang="en-US">
              <a:ea typeface="新細明體"/>
            </a:endParaRPr>
          </a:p>
          <a:p>
            <a:r>
              <a:rPr lang="zh-TW"/>
              <a:t>As you can see from the results, </a:t>
            </a:r>
            <a:r>
              <a:rPr lang="zh-TW" b="1"/>
              <a:t>Ridge Regression and PLSR</a:t>
            </a:r>
            <a:r>
              <a:rPr lang="zh-TW"/>
              <a:t> achieved higher average RPD values in both the Fresh and Dried datasets.</a:t>
            </a:r>
          </a:p>
          <a:p>
            <a:r>
              <a:rPr lang="zh-TW" altLang="en-US">
                <a:ea typeface="新細明體"/>
              </a:rPr>
              <a:t>So we picked these 2 models to do further experiment and comparison.</a:t>
            </a:r>
          </a:p>
          <a:p>
            <a:endParaRPr lang="zh-TW" altLang="en-US">
              <a:ea typeface="新細明體"/>
            </a:endParaRPr>
          </a:p>
          <a:p>
            <a:endParaRPr lang="zh-TW" altLang="en-US">
              <a:ea typeface="新細明體"/>
            </a:endParaRPr>
          </a:p>
          <a:p>
            <a:endParaRPr lang="en-GB" altLang="zh-TW" sz="1800">
              <a:ea typeface="新細明體"/>
            </a:endParaRPr>
          </a:p>
          <a:p>
            <a:endParaRPr lang="en-GB">
              <a:ea typeface="新細明體"/>
            </a:endParaRPr>
          </a:p>
          <a:p>
            <a:endParaRPr lang="en-GB">
              <a:ea typeface="新細明體"/>
            </a:endParaRPr>
          </a:p>
        </p:txBody>
      </p:sp>
      <p:sp>
        <p:nvSpPr>
          <p:cNvPr id="4" name="Slide Number Placeholder 3">
            <a:extLst>
              <a:ext uri="{FF2B5EF4-FFF2-40B4-BE49-F238E27FC236}">
                <a16:creationId xmlns:a16="http://schemas.microsoft.com/office/drawing/2014/main" id="{208D5E72-030E-C523-BBA0-B01A423D0DCC}"/>
              </a:ext>
            </a:extLst>
          </p:cNvPr>
          <p:cNvSpPr>
            <a:spLocks noGrp="1"/>
          </p:cNvSpPr>
          <p:nvPr>
            <p:ph type="sldNum" sz="quarter" idx="5"/>
          </p:nvPr>
        </p:nvSpPr>
        <p:spPr/>
        <p:txBody>
          <a:bodyPr/>
          <a:lstStyle/>
          <a:p>
            <a:fld id="{06D72FDA-8AB8-CA45-9312-2BCE6B53B6AA}" type="slidenum">
              <a:rPr lang="en-US" smtClean="0"/>
              <a:t>8</a:t>
            </a:fld>
            <a:endParaRPr lang="en-US"/>
          </a:p>
        </p:txBody>
      </p:sp>
    </p:spTree>
    <p:extLst>
      <p:ext uri="{BB962C8B-B14F-4D97-AF65-F5344CB8AC3E}">
        <p14:creationId xmlns:p14="http://schemas.microsoft.com/office/powerpoint/2010/main" val="350855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14C93-C4E8-2018-923A-B001DF25D1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121C8E-A838-F518-4790-624C95A8D6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E24A15-352C-AFCD-3096-03AD48011905}"/>
              </a:ext>
            </a:extLst>
          </p:cNvPr>
          <p:cNvSpPr>
            <a:spLocks noGrp="1"/>
          </p:cNvSpPr>
          <p:nvPr>
            <p:ph type="body" idx="1"/>
          </p:nvPr>
        </p:nvSpPr>
        <p:spPr/>
        <p:txBody>
          <a:bodyPr/>
          <a:lstStyle/>
          <a:p>
            <a:r>
              <a:rPr lang="en-GB"/>
              <a:t>C- 60s</a:t>
            </a:r>
          </a:p>
          <a:p>
            <a:pPr>
              <a:buFont typeface="Arial" panose="020B0604020202020204" pitchFamily="34" charset="0"/>
              <a:buChar char="•"/>
            </a:pPr>
            <a:r>
              <a:rPr lang="en-GB"/>
              <a:t>Revise&gt;&gt;&gt;</a:t>
            </a:r>
          </a:p>
          <a:p>
            <a:r>
              <a:rPr lang="en-GB" b="1"/>
              <a:t>Results: Cross-Season Generalisation</a:t>
            </a:r>
          </a:p>
          <a:p>
            <a:pPr>
              <a:buFont typeface="Arial" panose="020B0604020202020204" pitchFamily="34" charset="0"/>
              <a:buChar char="•"/>
            </a:pPr>
            <a:r>
              <a:rPr lang="en-GB" b="1"/>
              <a:t>Problem</a:t>
            </a:r>
            <a:r>
              <a:rPr lang="en-GB"/>
              <a:t>: Models trained on one season perform poorly on others.</a:t>
            </a:r>
          </a:p>
          <a:p>
            <a:pPr>
              <a:buFont typeface="Arial" panose="020B0604020202020204" pitchFamily="34" charset="0"/>
              <a:buChar char="•"/>
            </a:pPr>
            <a:r>
              <a:rPr lang="en-GB" b="1"/>
              <a:t>Evidence</a:t>
            </a:r>
            <a:r>
              <a:rPr lang="en-GB"/>
              <a:t>: Cross-Season Heatmap (small)</a:t>
            </a:r>
          </a:p>
          <a:p>
            <a:r>
              <a:rPr lang="en-GB"/>
              <a:t>(Show heatmap here – very quick explanation)</a:t>
            </a:r>
          </a:p>
          <a:p>
            <a:endParaRPr lang="en-GB"/>
          </a:p>
          <a:p>
            <a:endParaRPr lang="en-GB"/>
          </a:p>
          <a:p>
            <a:r>
              <a:rPr lang="en-GB"/>
              <a:t>So, to build a more robust and accurate model, we decided to combine their strengths using a </a:t>
            </a:r>
            <a:r>
              <a:rPr lang="en-GB" b="1"/>
              <a:t>stacking ensemble approach</a:t>
            </a:r>
            <a:r>
              <a:rPr lang="en-GB"/>
              <a:t>.</a:t>
            </a:r>
          </a:p>
          <a:p>
            <a:r>
              <a:rPr lang="en-GB" b="1"/>
              <a:t>✨And that's how we came up with our final model: Stacked PLS + Ridge Regression. </a:t>
            </a:r>
            <a:r>
              <a:rPr lang="en-GB"/>
              <a:t>✨</a:t>
            </a:r>
          </a:p>
          <a:p>
            <a:pPr>
              <a:buFont typeface="Arial" panose="020B0604020202020204" pitchFamily="34" charset="0"/>
              <a:buChar char="•"/>
            </a:pPr>
            <a:endParaRPr lang="en-GB"/>
          </a:p>
        </p:txBody>
      </p:sp>
      <p:sp>
        <p:nvSpPr>
          <p:cNvPr id="4" name="Slide Number Placeholder 3">
            <a:extLst>
              <a:ext uri="{FF2B5EF4-FFF2-40B4-BE49-F238E27FC236}">
                <a16:creationId xmlns:a16="http://schemas.microsoft.com/office/drawing/2014/main" id="{49EED567-32BE-A141-6910-DCFFFAD54078}"/>
              </a:ext>
            </a:extLst>
          </p:cNvPr>
          <p:cNvSpPr>
            <a:spLocks noGrp="1"/>
          </p:cNvSpPr>
          <p:nvPr>
            <p:ph type="sldNum" sz="quarter" idx="5"/>
          </p:nvPr>
        </p:nvSpPr>
        <p:spPr/>
        <p:txBody>
          <a:bodyPr/>
          <a:lstStyle/>
          <a:p>
            <a:fld id="{06D72FDA-8AB8-CA45-9312-2BCE6B53B6AA}" type="slidenum">
              <a:rPr lang="en-US" smtClean="0"/>
              <a:t>9</a:t>
            </a:fld>
            <a:endParaRPr lang="en-US"/>
          </a:p>
        </p:txBody>
      </p:sp>
    </p:spTree>
    <p:extLst>
      <p:ext uri="{BB962C8B-B14F-4D97-AF65-F5344CB8AC3E}">
        <p14:creationId xmlns:p14="http://schemas.microsoft.com/office/powerpoint/2010/main" val="1696358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DA67EB5-BAAD-2F4A-A1B7-49734DE8DF42}" type="datetimeFigureOut">
              <a:rPr lang="en-US" smtClean="0"/>
              <a:t>5/5/25</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72D708-4F70-6C48-A8B9-E8A9FCFF08BB}"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0273552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DA67EB5-BAAD-2F4A-A1B7-49734DE8DF42}"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2D708-4F70-6C48-A8B9-E8A9FCFF08BB}" type="slidenum">
              <a:rPr lang="en-US" smtClean="0"/>
              <a:t>‹#›</a:t>
            </a:fld>
            <a:endParaRPr lang="en-US"/>
          </a:p>
        </p:txBody>
      </p:sp>
    </p:spTree>
    <p:extLst>
      <p:ext uri="{BB962C8B-B14F-4D97-AF65-F5344CB8AC3E}">
        <p14:creationId xmlns:p14="http://schemas.microsoft.com/office/powerpoint/2010/main" val="356988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DA67EB5-BAAD-2F4A-A1B7-49734DE8DF42}"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2D708-4F70-6C48-A8B9-E8A9FCFF08BB}" type="slidenum">
              <a:rPr lang="en-US" smtClean="0"/>
              <a:t>‹#›</a:t>
            </a:fld>
            <a:endParaRPr lang="en-US"/>
          </a:p>
        </p:txBody>
      </p:sp>
    </p:spTree>
    <p:extLst>
      <p:ext uri="{BB962C8B-B14F-4D97-AF65-F5344CB8AC3E}">
        <p14:creationId xmlns:p14="http://schemas.microsoft.com/office/powerpoint/2010/main" val="143637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DA67EB5-BAAD-2F4A-A1B7-49734DE8DF42}"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2D708-4F70-6C48-A8B9-E8A9FCFF08BB}" type="slidenum">
              <a:rPr lang="en-US" smtClean="0"/>
              <a:t>‹#›</a:t>
            </a:fld>
            <a:endParaRPr lang="en-US"/>
          </a:p>
        </p:txBody>
      </p:sp>
    </p:spTree>
    <p:extLst>
      <p:ext uri="{BB962C8B-B14F-4D97-AF65-F5344CB8AC3E}">
        <p14:creationId xmlns:p14="http://schemas.microsoft.com/office/powerpoint/2010/main" val="268120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DA67EB5-BAAD-2F4A-A1B7-49734DE8DF42}" type="datetimeFigureOut">
              <a:rPr lang="en-US" smtClean="0"/>
              <a:t>5/5/25</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72D708-4F70-6C48-A8B9-E8A9FCFF08BB}"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416471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DA67EB5-BAAD-2F4A-A1B7-49734DE8DF42}"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2D708-4F70-6C48-A8B9-E8A9FCFF08BB}" type="slidenum">
              <a:rPr lang="en-US" smtClean="0"/>
              <a:t>‹#›</a:t>
            </a:fld>
            <a:endParaRPr lang="en-US"/>
          </a:p>
        </p:txBody>
      </p:sp>
    </p:spTree>
    <p:extLst>
      <p:ext uri="{BB962C8B-B14F-4D97-AF65-F5344CB8AC3E}">
        <p14:creationId xmlns:p14="http://schemas.microsoft.com/office/powerpoint/2010/main" val="31488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DA67EB5-BAAD-2F4A-A1B7-49734DE8DF42}" type="datetimeFigureOut">
              <a:rPr lang="en-US" smtClean="0"/>
              <a:t>5/5/25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72D708-4F70-6C48-A8B9-E8A9FCFF08BB}" type="slidenum">
              <a:rPr lang="en-US" smtClean="0"/>
              <a:t>‹#›</a:t>
            </a:fld>
            <a:endParaRPr lang="en-US"/>
          </a:p>
        </p:txBody>
      </p:sp>
    </p:spTree>
    <p:extLst>
      <p:ext uri="{BB962C8B-B14F-4D97-AF65-F5344CB8AC3E}">
        <p14:creationId xmlns:p14="http://schemas.microsoft.com/office/powerpoint/2010/main" val="981384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DA67EB5-BAAD-2F4A-A1B7-49734DE8DF42}" type="datetimeFigureOut">
              <a:rPr lang="en-US" smtClean="0"/>
              <a:t>5/5/25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72D708-4F70-6C48-A8B9-E8A9FCFF08BB}" type="slidenum">
              <a:rPr lang="en-US" smtClean="0"/>
              <a:t>‹#›</a:t>
            </a:fld>
            <a:endParaRPr lang="en-US"/>
          </a:p>
        </p:txBody>
      </p:sp>
    </p:spTree>
    <p:extLst>
      <p:ext uri="{BB962C8B-B14F-4D97-AF65-F5344CB8AC3E}">
        <p14:creationId xmlns:p14="http://schemas.microsoft.com/office/powerpoint/2010/main" val="215908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67EB5-BAAD-2F4A-A1B7-49734DE8DF42}" type="datetimeFigureOut">
              <a:rPr lang="en-US" smtClean="0"/>
              <a:t>5/5/25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72D708-4F70-6C48-A8B9-E8A9FCFF08BB}" type="slidenum">
              <a:rPr lang="en-US" smtClean="0"/>
              <a:t>‹#›</a:t>
            </a:fld>
            <a:endParaRPr lang="en-US"/>
          </a:p>
        </p:txBody>
      </p:sp>
    </p:spTree>
    <p:extLst>
      <p:ext uri="{BB962C8B-B14F-4D97-AF65-F5344CB8AC3E}">
        <p14:creationId xmlns:p14="http://schemas.microsoft.com/office/powerpoint/2010/main" val="4038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DA67EB5-BAAD-2F4A-A1B7-49734DE8DF42}" type="datetimeFigureOut">
              <a:rPr lang="en-US" smtClean="0"/>
              <a:t>5/5/25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72D708-4F70-6C48-A8B9-E8A9FCFF08B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42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DA67EB5-BAAD-2F4A-A1B7-49734DE8DF42}" type="datetimeFigureOut">
              <a:rPr lang="en-US" smtClean="0"/>
              <a:t>5/5/25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72D708-4F70-6C48-A8B9-E8A9FCFF08B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88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DA67EB5-BAAD-2F4A-A1B7-49734DE8DF42}" type="datetimeFigureOut">
              <a:rPr lang="en-US" smtClean="0"/>
              <a:t>5/5/25</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72D708-4F70-6C48-A8B9-E8A9FCFF08BB}"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282201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10.png"/><Relationship Id="rId5" Type="http://schemas.openxmlformats.org/officeDocument/2006/relationships/diagramQuickStyle" Target="../diagrams/quickStyle2.xml"/><Relationship Id="rId10" Type="http://schemas.openxmlformats.org/officeDocument/2006/relationships/image" Target="../media/image9.png"/><Relationship Id="rId4" Type="http://schemas.openxmlformats.org/officeDocument/2006/relationships/diagramLayout" Target="../diagrams/layout2.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2.pn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image" Target="../media/image16.png"/><Relationship Id="rId4" Type="http://schemas.openxmlformats.org/officeDocument/2006/relationships/diagramLayout" Target="../diagrams/layout6.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2"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p:nvSpPr>
          <p:cNvPr id="2" name="Title 1">
            <a:extLst>
              <a:ext uri="{FF2B5EF4-FFF2-40B4-BE49-F238E27FC236}">
                <a16:creationId xmlns:a16="http://schemas.microsoft.com/office/drawing/2014/main" id="{1F659FB8-0338-1789-DE4F-9CA63CA7E5CE}"/>
              </a:ext>
            </a:extLst>
          </p:cNvPr>
          <p:cNvSpPr>
            <a:spLocks noGrp="1"/>
          </p:cNvSpPr>
          <p:nvPr>
            <p:ph type="ctrTitle"/>
          </p:nvPr>
        </p:nvSpPr>
        <p:spPr>
          <a:xfrm>
            <a:off x="1478521" y="1480930"/>
            <a:ext cx="5751537" cy="3848521"/>
          </a:xfrm>
        </p:spPr>
        <p:txBody>
          <a:bodyPr anchor="ctr">
            <a:normAutofit/>
          </a:bodyPr>
          <a:lstStyle/>
          <a:p>
            <a:pPr algn="l"/>
            <a:r>
              <a:rPr lang="en-US" sz="4800"/>
              <a:t>summative oral presentation</a:t>
            </a:r>
            <a:br>
              <a:rPr lang="en-US" sz="2000"/>
            </a:br>
            <a:br>
              <a:rPr lang="en-US" sz="2000"/>
            </a:br>
            <a:r>
              <a:rPr lang="en-US" sz="2000"/>
              <a:t>P</a:t>
            </a:r>
            <a:r>
              <a:rPr lang="en-US" sz="2000" cap="none"/>
              <a:t>roblem</a:t>
            </a:r>
            <a:r>
              <a:rPr lang="en-US" sz="2000"/>
              <a:t> D:</a:t>
            </a:r>
            <a:r>
              <a:rPr lang="en-US" sz="2000">
                <a:ea typeface="+mj-lt"/>
                <a:cs typeface="+mj-lt"/>
              </a:rPr>
              <a:t> </a:t>
            </a:r>
            <a:br>
              <a:rPr lang="en-US" sz="2000">
                <a:ea typeface="+mj-lt"/>
                <a:cs typeface="+mj-lt"/>
              </a:rPr>
            </a:br>
            <a:r>
              <a:rPr lang="en-US" sz="2000">
                <a:ea typeface="+mj-lt"/>
                <a:cs typeface="+mj-lt"/>
              </a:rPr>
              <a:t>M</a:t>
            </a:r>
            <a:r>
              <a:rPr lang="en-US" sz="2000" cap="none">
                <a:ea typeface="+mj-lt"/>
                <a:cs typeface="+mj-lt"/>
              </a:rPr>
              <a:t>ultiple</a:t>
            </a:r>
            <a:r>
              <a:rPr lang="en-US" sz="2000">
                <a:ea typeface="+mj-lt"/>
                <a:cs typeface="+mj-lt"/>
              </a:rPr>
              <a:t> n</a:t>
            </a:r>
            <a:r>
              <a:rPr lang="en-US" sz="2000" cap="none">
                <a:ea typeface="+mj-lt"/>
                <a:cs typeface="+mj-lt"/>
              </a:rPr>
              <a:t>utrient</a:t>
            </a:r>
            <a:r>
              <a:rPr lang="en-US" sz="2000">
                <a:ea typeface="+mj-lt"/>
                <a:cs typeface="+mj-lt"/>
              </a:rPr>
              <a:t> s</a:t>
            </a:r>
            <a:r>
              <a:rPr lang="en-US" sz="2000" cap="none">
                <a:ea typeface="+mj-lt"/>
                <a:cs typeface="+mj-lt"/>
              </a:rPr>
              <a:t>ensing</a:t>
            </a:r>
            <a:r>
              <a:rPr lang="en-US" sz="2000">
                <a:ea typeface="+mj-lt"/>
                <a:cs typeface="+mj-lt"/>
              </a:rPr>
              <a:t> </a:t>
            </a:r>
            <a:r>
              <a:rPr lang="en-US" sz="2000" cap="none">
                <a:ea typeface="+mj-lt"/>
                <a:cs typeface="+mj-lt"/>
              </a:rPr>
              <a:t>for</a:t>
            </a:r>
            <a:r>
              <a:rPr lang="en-US" sz="2000">
                <a:ea typeface="+mj-lt"/>
                <a:cs typeface="+mj-lt"/>
              </a:rPr>
              <a:t> s</a:t>
            </a:r>
            <a:r>
              <a:rPr lang="en-US" sz="2000" cap="none">
                <a:ea typeface="+mj-lt"/>
                <a:cs typeface="+mj-lt"/>
              </a:rPr>
              <a:t>mart </a:t>
            </a:r>
            <a:r>
              <a:rPr lang="en-US" sz="2000">
                <a:ea typeface="+mj-lt"/>
                <a:cs typeface="+mj-lt"/>
              </a:rPr>
              <a:t>a</a:t>
            </a:r>
            <a:r>
              <a:rPr lang="en-US" sz="2000" cap="none">
                <a:ea typeface="+mj-lt"/>
                <a:cs typeface="+mj-lt"/>
              </a:rPr>
              <a:t>griculture</a:t>
            </a:r>
            <a:endParaRPr lang="zh-TW" sz="2000"/>
          </a:p>
        </p:txBody>
      </p:sp>
      <p:sp>
        <p:nvSpPr>
          <p:cNvPr id="3" name="Subtitle 2">
            <a:extLst>
              <a:ext uri="{FF2B5EF4-FFF2-40B4-BE49-F238E27FC236}">
                <a16:creationId xmlns:a16="http://schemas.microsoft.com/office/drawing/2014/main" id="{B7B0734E-3A2B-389A-1E0E-5F450A03A092}"/>
              </a:ext>
            </a:extLst>
          </p:cNvPr>
          <p:cNvSpPr>
            <a:spLocks noGrp="1"/>
          </p:cNvSpPr>
          <p:nvPr>
            <p:ph type="subTitle" idx="1"/>
          </p:nvPr>
        </p:nvSpPr>
        <p:spPr>
          <a:xfrm>
            <a:off x="8119870" y="1610325"/>
            <a:ext cx="2593610" cy="3719126"/>
          </a:xfrm>
        </p:spPr>
        <p:txBody>
          <a:bodyPr anchor="ctr">
            <a:normAutofit/>
          </a:bodyPr>
          <a:lstStyle/>
          <a:p>
            <a:pPr algn="l"/>
            <a:r>
              <a:rPr lang="en-US" b="1" u="sng"/>
              <a:t>Group:</a:t>
            </a:r>
            <a:endParaRPr lang="zh-TW" altLang="en-US" b="1" u="sng"/>
          </a:p>
          <a:p>
            <a:pPr algn="l"/>
            <a:r>
              <a:rPr lang="en-US"/>
              <a:t>T12</a:t>
            </a:r>
          </a:p>
          <a:p>
            <a:pPr algn="l"/>
            <a:endParaRPr lang="en-US"/>
          </a:p>
          <a:p>
            <a:pPr algn="l"/>
            <a:r>
              <a:rPr lang="en-US" b="1" u="sng"/>
              <a:t>Members:</a:t>
            </a:r>
          </a:p>
          <a:p>
            <a:pPr algn="l"/>
            <a:r>
              <a:rPr lang="en-US" err="1"/>
              <a:t>Chieh</a:t>
            </a:r>
            <a:r>
              <a:rPr lang="en-US"/>
              <a:t>-Yin, Lee</a:t>
            </a:r>
          </a:p>
          <a:p>
            <a:pPr algn="l"/>
            <a:r>
              <a:rPr lang="en-US"/>
              <a:t>Shu-Shan, Chiang</a:t>
            </a:r>
          </a:p>
          <a:p>
            <a:pPr algn="l"/>
            <a:r>
              <a:rPr lang="en-US" err="1"/>
              <a:t>Yexi</a:t>
            </a:r>
            <a:r>
              <a:rPr lang="en-US"/>
              <a:t>, Li</a:t>
            </a:r>
          </a:p>
          <a:p>
            <a:pPr algn="l"/>
            <a:r>
              <a:rPr lang="en-US" err="1"/>
              <a:t>Yichi</a:t>
            </a:r>
            <a:r>
              <a:rPr lang="en-US"/>
              <a:t>, Liu</a:t>
            </a:r>
          </a:p>
          <a:p>
            <a:pPr algn="l"/>
            <a:endParaRPr lang="en-US"/>
          </a:p>
        </p:txBody>
      </p:sp>
      <p:cxnSp>
        <p:nvCxnSpPr>
          <p:cNvPr id="14" name="Straight Connector 13">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830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586F8-AC41-E4E7-1F87-6FD9976D95C5}"/>
            </a:ext>
          </a:extLst>
        </p:cNvPr>
        <p:cNvGrpSpPr/>
        <p:nvPr/>
      </p:nvGrpSpPr>
      <p:grpSpPr>
        <a:xfrm>
          <a:off x="0" y="0"/>
          <a:ext cx="0" cy="0"/>
          <a:chOff x="0" y="0"/>
          <a:chExt cx="0" cy="0"/>
        </a:xfrm>
      </p:grpSpPr>
      <p:sp>
        <p:nvSpPr>
          <p:cNvPr id="15" name="Triangle 14">
            <a:extLst>
              <a:ext uri="{FF2B5EF4-FFF2-40B4-BE49-F238E27FC236}">
                <a16:creationId xmlns:a16="http://schemas.microsoft.com/office/drawing/2014/main" id="{DACB9129-6EB0-7CCB-6902-54E32B63E107}"/>
              </a:ext>
            </a:extLst>
          </p:cNvPr>
          <p:cNvSpPr/>
          <p:nvPr/>
        </p:nvSpPr>
        <p:spPr>
          <a:xfrm>
            <a:off x="1270577" y="1826774"/>
            <a:ext cx="10795526" cy="492245"/>
          </a:xfrm>
          <a:prstGeom prst="triangle">
            <a:avLst>
              <a:gd name="adj" fmla="val 94973"/>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EEFC1-550A-E5B0-E396-01DD0B713B9C}"/>
              </a:ext>
            </a:extLst>
          </p:cNvPr>
          <p:cNvSpPr>
            <a:spLocks noGrp="1"/>
          </p:cNvSpPr>
          <p:nvPr>
            <p:ph type="title"/>
          </p:nvPr>
        </p:nvSpPr>
        <p:spPr>
          <a:xfrm>
            <a:off x="1234089" y="239274"/>
            <a:ext cx="9656417" cy="436770"/>
          </a:xfrm>
        </p:spPr>
        <p:txBody>
          <a:bodyPr>
            <a:noAutofit/>
          </a:bodyPr>
          <a:lstStyle/>
          <a:p>
            <a:r>
              <a:rPr lang="en-US" sz="2800" b="1"/>
              <a:t>Validation Results</a:t>
            </a:r>
            <a:endParaRPr lang="zh-TW" altLang="en-US" sz="2800" b="1"/>
          </a:p>
        </p:txBody>
      </p:sp>
      <p:graphicFrame>
        <p:nvGraphicFramePr>
          <p:cNvPr id="4" name="Content Placeholder 3">
            <a:extLst>
              <a:ext uri="{FF2B5EF4-FFF2-40B4-BE49-F238E27FC236}">
                <a16:creationId xmlns:a16="http://schemas.microsoft.com/office/drawing/2014/main" id="{5DDB13E0-36AB-4D86-07F8-B5EE176DCCCD}"/>
              </a:ext>
            </a:extLst>
          </p:cNvPr>
          <p:cNvGraphicFramePr>
            <a:graphicFrameLocks noGrp="1"/>
          </p:cNvGraphicFramePr>
          <p:nvPr>
            <p:ph idx="1"/>
          </p:nvPr>
        </p:nvGraphicFramePr>
        <p:xfrm>
          <a:off x="1230820" y="1025098"/>
          <a:ext cx="10961179" cy="916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4B18E210-6F4E-A688-4552-6479E36C3814}"/>
              </a:ext>
            </a:extLst>
          </p:cNvPr>
          <p:cNvSpPr/>
          <p:nvPr/>
        </p:nvSpPr>
        <p:spPr>
          <a:xfrm>
            <a:off x="1230822" y="2319019"/>
            <a:ext cx="10835281" cy="431958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C606EF0-3148-5621-3F66-73575C97FC2F}"/>
              </a:ext>
            </a:extLst>
          </p:cNvPr>
          <p:cNvSpPr txBox="1"/>
          <p:nvPr/>
        </p:nvSpPr>
        <p:spPr>
          <a:xfrm>
            <a:off x="7391874" y="3280916"/>
            <a:ext cx="4419600" cy="2785498"/>
          </a:xfrm>
          <a:prstGeom prst="rect">
            <a:avLst/>
          </a:prstGeom>
          <a:noFill/>
        </p:spPr>
        <p:txBody>
          <a:bodyPr wrap="square" lIns="91440" tIns="45720" rIns="91440" bIns="45720" anchor="t">
            <a:spAutoFit/>
          </a:bodyPr>
          <a:lstStyle/>
          <a:p>
            <a:pPr>
              <a:lnSpc>
                <a:spcPct val="150000"/>
              </a:lnSpc>
            </a:pPr>
            <a:r>
              <a:rPr lang="en-GB" b="1"/>
              <a:t>Insights</a:t>
            </a:r>
          </a:p>
          <a:p>
            <a:pPr marL="285750" indent="-285750">
              <a:lnSpc>
                <a:spcPct val="150000"/>
              </a:lnSpc>
              <a:buFont typeface="Arial" panose="020B0604020202020204" pitchFamily="34" charset="0"/>
              <a:buChar char="•"/>
            </a:pPr>
            <a:r>
              <a:rPr lang="en-GB" sz="1400" b="1"/>
              <a:t>Macronutrients</a:t>
            </a:r>
            <a:r>
              <a:rPr lang="en-GB" sz="1400"/>
              <a:t> (N, P, K) are generally well predicted across seasons</a:t>
            </a:r>
          </a:p>
          <a:p>
            <a:pPr marL="285750" indent="-285750">
              <a:lnSpc>
                <a:spcPct val="150000"/>
              </a:lnSpc>
              <a:buFont typeface="Arial" panose="020B0604020202020204" pitchFamily="34" charset="0"/>
              <a:buChar char="•"/>
            </a:pPr>
            <a:r>
              <a:rPr lang="en-GB" sz="1400" b="1"/>
              <a:t>Micronutrients</a:t>
            </a:r>
            <a:r>
              <a:rPr lang="en-GB" sz="1400"/>
              <a:t> (e.g. B, Zn, Fe) remain difficult </a:t>
            </a:r>
          </a:p>
          <a:p>
            <a:pPr>
              <a:lnSpc>
                <a:spcPct val="150000"/>
              </a:lnSpc>
            </a:pPr>
            <a:r>
              <a:rPr lang="en-GB" sz="1400"/>
              <a:t>      → often RPD &lt; 1.5</a:t>
            </a:r>
          </a:p>
          <a:p>
            <a:pPr marL="285750" indent="-285750">
              <a:lnSpc>
                <a:spcPct val="150000"/>
              </a:lnSpc>
              <a:buFont typeface="Arial" panose="020B0604020202020204" pitchFamily="34" charset="0"/>
              <a:buChar char="•"/>
            </a:pPr>
            <a:r>
              <a:rPr lang="en-GB" sz="1400" b="1"/>
              <a:t>Performance varies by season</a:t>
            </a:r>
            <a:r>
              <a:rPr lang="en-GB" sz="1400"/>
              <a:t>, possibly due to </a:t>
            </a:r>
            <a:r>
              <a:rPr lang="en-GB" sz="1400" b="1"/>
              <a:t>sample variability</a:t>
            </a:r>
            <a:r>
              <a:rPr lang="en-GB" sz="1400"/>
              <a:t>, </a:t>
            </a:r>
            <a:r>
              <a:rPr lang="en-GB" sz="1400" b="1"/>
              <a:t>data collection differences</a:t>
            </a:r>
            <a:r>
              <a:rPr lang="en-GB" sz="1400"/>
              <a:t>, or </a:t>
            </a:r>
            <a:r>
              <a:rPr lang="en-GB" sz="1400" b="1"/>
              <a:t>concept drift</a:t>
            </a:r>
            <a:endParaRPr lang="en-GB" sz="1400"/>
          </a:p>
        </p:txBody>
      </p:sp>
      <p:sp>
        <p:nvSpPr>
          <p:cNvPr id="27" name="TextBox 26">
            <a:extLst>
              <a:ext uri="{FF2B5EF4-FFF2-40B4-BE49-F238E27FC236}">
                <a16:creationId xmlns:a16="http://schemas.microsoft.com/office/drawing/2014/main" id="{999C1101-E395-99A5-B016-AC24B3CCCB51}"/>
              </a:ext>
            </a:extLst>
          </p:cNvPr>
          <p:cNvSpPr txBox="1"/>
          <p:nvPr/>
        </p:nvSpPr>
        <p:spPr>
          <a:xfrm>
            <a:off x="1230820" y="629131"/>
            <a:ext cx="4865180" cy="369332"/>
          </a:xfrm>
          <a:prstGeom prst="rect">
            <a:avLst/>
          </a:prstGeom>
          <a:noFill/>
        </p:spPr>
        <p:txBody>
          <a:bodyPr wrap="square" rtlCol="0">
            <a:spAutoFit/>
          </a:bodyPr>
          <a:lstStyle/>
          <a:p>
            <a:r>
              <a:rPr lang="en-US">
                <a:solidFill>
                  <a:schemeClr val="tx1">
                    <a:lumMod val="65000"/>
                    <a:lumOff val="35000"/>
                  </a:schemeClr>
                </a:solidFill>
              </a:rPr>
              <a:t>Results of </a:t>
            </a:r>
            <a:r>
              <a:rPr lang="en-US" altLang="zh-TW">
                <a:solidFill>
                  <a:schemeClr val="tx1">
                    <a:lumMod val="65000"/>
                    <a:lumOff val="35000"/>
                  </a:schemeClr>
                </a:solidFill>
              </a:rPr>
              <a:t>Stacking PLS + Ridge Regression</a:t>
            </a:r>
            <a:r>
              <a:rPr lang="en-US">
                <a:solidFill>
                  <a:schemeClr val="tx1">
                    <a:lumMod val="65000"/>
                    <a:lumOff val="35000"/>
                  </a:schemeClr>
                </a:solidFill>
              </a:rPr>
              <a:t> </a:t>
            </a:r>
          </a:p>
        </p:txBody>
      </p:sp>
      <p:graphicFrame>
        <p:nvGraphicFramePr>
          <p:cNvPr id="5" name="Table 4">
            <a:extLst>
              <a:ext uri="{FF2B5EF4-FFF2-40B4-BE49-F238E27FC236}">
                <a16:creationId xmlns:a16="http://schemas.microsoft.com/office/drawing/2014/main" id="{CA298190-3A41-C39F-0EC2-76AB334DCA62}"/>
              </a:ext>
            </a:extLst>
          </p:cNvPr>
          <p:cNvGraphicFramePr>
            <a:graphicFrameLocks noGrp="1"/>
          </p:cNvGraphicFramePr>
          <p:nvPr>
            <p:extLst>
              <p:ext uri="{D42A27DB-BD31-4B8C-83A1-F6EECF244321}">
                <p14:modId xmlns:p14="http://schemas.microsoft.com/office/powerpoint/2010/main" val="1347735879"/>
              </p:ext>
            </p:extLst>
          </p:nvPr>
        </p:nvGraphicFramePr>
        <p:xfrm>
          <a:off x="1354659" y="3127849"/>
          <a:ext cx="5543981" cy="3101018"/>
        </p:xfrm>
        <a:graphic>
          <a:graphicData uri="http://schemas.openxmlformats.org/drawingml/2006/table">
            <a:tbl>
              <a:tblPr>
                <a:tableStyleId>{9D7B26C5-4107-4FEC-AEDC-1716B250A1EF}</a:tableStyleId>
              </a:tblPr>
              <a:tblGrid>
                <a:gridCol w="807035">
                  <a:extLst>
                    <a:ext uri="{9D8B030D-6E8A-4147-A177-3AD203B41FA5}">
                      <a16:colId xmlns:a16="http://schemas.microsoft.com/office/drawing/2014/main" val="2096775770"/>
                    </a:ext>
                  </a:extLst>
                </a:gridCol>
                <a:gridCol w="789491">
                  <a:extLst>
                    <a:ext uri="{9D8B030D-6E8A-4147-A177-3AD203B41FA5}">
                      <a16:colId xmlns:a16="http://schemas.microsoft.com/office/drawing/2014/main" val="1867426773"/>
                    </a:ext>
                  </a:extLst>
                </a:gridCol>
                <a:gridCol w="789491">
                  <a:extLst>
                    <a:ext uri="{9D8B030D-6E8A-4147-A177-3AD203B41FA5}">
                      <a16:colId xmlns:a16="http://schemas.microsoft.com/office/drawing/2014/main" val="2113068351"/>
                    </a:ext>
                  </a:extLst>
                </a:gridCol>
                <a:gridCol w="789491">
                  <a:extLst>
                    <a:ext uri="{9D8B030D-6E8A-4147-A177-3AD203B41FA5}">
                      <a16:colId xmlns:a16="http://schemas.microsoft.com/office/drawing/2014/main" val="470767178"/>
                    </a:ext>
                  </a:extLst>
                </a:gridCol>
                <a:gridCol w="789491">
                  <a:extLst>
                    <a:ext uri="{9D8B030D-6E8A-4147-A177-3AD203B41FA5}">
                      <a16:colId xmlns:a16="http://schemas.microsoft.com/office/drawing/2014/main" val="1946469850"/>
                    </a:ext>
                  </a:extLst>
                </a:gridCol>
                <a:gridCol w="789491">
                  <a:extLst>
                    <a:ext uri="{9D8B030D-6E8A-4147-A177-3AD203B41FA5}">
                      <a16:colId xmlns:a16="http://schemas.microsoft.com/office/drawing/2014/main" val="2175283482"/>
                    </a:ext>
                  </a:extLst>
                </a:gridCol>
                <a:gridCol w="789491">
                  <a:extLst>
                    <a:ext uri="{9D8B030D-6E8A-4147-A177-3AD203B41FA5}">
                      <a16:colId xmlns:a16="http://schemas.microsoft.com/office/drawing/2014/main" val="3804689292"/>
                    </a:ext>
                  </a:extLst>
                </a:gridCol>
              </a:tblGrid>
              <a:tr h="340125">
                <a:tc>
                  <a:txBody>
                    <a:bodyPr/>
                    <a:lstStyle/>
                    <a:p>
                      <a:pPr lvl="0" algn="l">
                        <a:buNone/>
                      </a:pPr>
                      <a:endParaRPr lang="en-GB" sz="1000" b="1" kern="1200">
                        <a:solidFill>
                          <a:srgbClr val="000000"/>
                        </a:solidFill>
                        <a:effectLst/>
                        <a:latin typeface=""/>
                        <a:ea typeface="+mn-ea"/>
                        <a:cs typeface="Times New Roman" panose="02020603050405020304" pitchFamily="18" charset="0"/>
                      </a:endParaRPr>
                    </a:p>
                  </a:txBody>
                  <a:tcPr marL="9970" marR="9970" marT="9970" marB="9970" anchor="ctr"/>
                </a:tc>
                <a:tc gridSpan="3">
                  <a:txBody>
                    <a:bodyPr/>
                    <a:lstStyle/>
                    <a:p>
                      <a:pPr lvl="0" algn="ctr">
                        <a:lnSpc>
                          <a:spcPct val="100000"/>
                        </a:lnSpc>
                        <a:spcBef>
                          <a:spcPts val="0"/>
                        </a:spcBef>
                        <a:spcAft>
                          <a:spcPts val="0"/>
                        </a:spcAft>
                        <a:buNone/>
                      </a:pPr>
                      <a:r>
                        <a:rPr lang="en-GB" sz="1100" b="1" kern="1200" noProof="0">
                          <a:solidFill>
                            <a:srgbClr val="000000"/>
                          </a:solidFill>
                          <a:effectLst/>
                        </a:rPr>
                        <a:t>Best Season: DRIED_season2</a:t>
                      </a:r>
                      <a:endParaRPr lang="en-GB" sz="1100" b="1" kern="1200" noProof="0">
                        <a:solidFill>
                          <a:srgbClr val="000000"/>
                        </a:solidFill>
                        <a:effectLst/>
                        <a:latin typeface=""/>
                        <a:ea typeface="+mn-ea"/>
                        <a:cs typeface="Times New Roman" panose="02020603050405020304" pitchFamily="18" charset="0"/>
                      </a:endParaRPr>
                    </a:p>
                  </a:txBody>
                  <a:tcPr marL="9970" marR="9970" marT="9970" marB="9970" anchor="ctr"/>
                </a:tc>
                <a:tc hMerge="1">
                  <a:txBody>
                    <a:bodyPr/>
                    <a:lstStyle/>
                    <a:p>
                      <a:pPr lvl="0">
                        <a:buNone/>
                      </a:pPr>
                      <a:endParaRPr lang="en-GB" sz="800" b="1">
                        <a:solidFill>
                          <a:srgbClr val="000000"/>
                        </a:solidFill>
                        <a:effectLst/>
                        <a:latin typeface="Helvetica Neue"/>
                      </a:endParaRPr>
                    </a:p>
                  </a:txBody>
                  <a:tcPr marL="9970" marR="9970" marT="9970" marB="9970">
                    <a:lnL w="9524">
                      <a:solidFill>
                        <a:srgbClr val="000000"/>
                      </a:solidFill>
                    </a:lnL>
                    <a:lnR w="9524">
                      <a:solidFill>
                        <a:srgbClr val="000000"/>
                      </a:solidFill>
                    </a:lnR>
                    <a:lnT w="9524">
                      <a:solidFill>
                        <a:srgbClr val="000000"/>
                      </a:solidFill>
                    </a:lnT>
                    <a:lnB w="9524">
                      <a:solidFill>
                        <a:srgbClr val="000000"/>
                      </a:solidFill>
                    </a:lnB>
                    <a:noFill/>
                  </a:tcPr>
                </a:tc>
                <a:tc hMerge="1">
                  <a:txBody>
                    <a:bodyPr/>
                    <a:lstStyle/>
                    <a:p>
                      <a:pPr lvl="0">
                        <a:buNone/>
                      </a:pPr>
                      <a:endParaRPr lang="en-GB" sz="800" b="1">
                        <a:solidFill>
                          <a:srgbClr val="000000"/>
                        </a:solidFill>
                        <a:effectLst/>
                        <a:latin typeface="Helvetica Neue"/>
                      </a:endParaRPr>
                    </a:p>
                  </a:txBody>
                  <a:tcPr marL="9970" marR="9970" marT="9970" marB="9970">
                    <a:lnL w="9524">
                      <a:solidFill>
                        <a:srgbClr val="000000"/>
                      </a:solidFill>
                    </a:lnL>
                    <a:lnR w="9524">
                      <a:solidFill>
                        <a:srgbClr val="000000"/>
                      </a:solidFill>
                    </a:lnR>
                    <a:lnT w="9524">
                      <a:solidFill>
                        <a:srgbClr val="000000"/>
                      </a:solidFill>
                    </a:lnT>
                    <a:lnB w="9524">
                      <a:solidFill>
                        <a:srgbClr val="000000"/>
                      </a:solidFill>
                    </a:lnB>
                    <a:no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b="1" kern="1200">
                          <a:solidFill>
                            <a:srgbClr val="000000"/>
                          </a:solidFill>
                          <a:effectLst/>
                        </a:rPr>
                        <a:t>Weakest Season: FRESH_season3</a:t>
                      </a:r>
                      <a:endParaRPr lang="en-US" sz="1100" b="1" kern="1200">
                        <a:solidFill>
                          <a:srgbClr val="000000"/>
                        </a:solidFill>
                        <a:effectLst/>
                        <a:latin typeface=""/>
                        <a:ea typeface="+mn-ea"/>
                        <a:cs typeface="Times New Roman" panose="02020603050405020304" pitchFamily="18" charset="0"/>
                      </a:endParaRPr>
                    </a:p>
                  </a:txBody>
                  <a:tcPr marL="9970" marR="9970" marT="9970" marB="9970" anchor="ctr"/>
                </a:tc>
                <a:tc hMerge="1">
                  <a:txBody>
                    <a:bodyPr/>
                    <a:lstStyle/>
                    <a:p>
                      <a:endParaRPr lang="zh-TW" altLang="en-US"/>
                    </a:p>
                  </a:txBody>
                  <a:tcPr marL="9970" marR="9970" marT="9970" marB="9970">
                    <a:lnL w="9524">
                      <a:solidFill>
                        <a:srgbClr val="000000"/>
                      </a:solidFill>
                    </a:lnL>
                    <a:lnR w="9524">
                      <a:solidFill>
                        <a:srgbClr val="000000"/>
                      </a:solidFill>
                    </a:lnR>
                    <a:lnT w="9524">
                      <a:solidFill>
                        <a:srgbClr val="000000"/>
                      </a:solidFill>
                    </a:lnT>
                    <a:lnB w="9524">
                      <a:solidFill>
                        <a:srgbClr val="000000"/>
                      </a:solidFill>
                    </a:lnB>
                    <a:noFill/>
                  </a:tcPr>
                </a:tc>
                <a:tc hMerge="1">
                  <a:txBody>
                    <a:bodyPr/>
                    <a:lstStyle/>
                    <a:p>
                      <a:endParaRPr lang="zh-TW" altLang="en-US"/>
                    </a:p>
                  </a:txBody>
                  <a:tcPr marL="9970" marR="9970" marT="9970" marB="9970">
                    <a:lnL w="9524">
                      <a:solidFill>
                        <a:srgbClr val="000000"/>
                      </a:solidFill>
                    </a:lnL>
                    <a:lnR w="9524">
                      <a:solidFill>
                        <a:srgbClr val="000000"/>
                      </a:solidFill>
                    </a:lnR>
                    <a:lnT w="9524">
                      <a:solidFill>
                        <a:srgbClr val="000000"/>
                      </a:solidFill>
                    </a:lnT>
                    <a:lnB w="9524">
                      <a:solidFill>
                        <a:srgbClr val="000000"/>
                      </a:solidFill>
                    </a:lnB>
                    <a:noFill/>
                  </a:tcPr>
                </a:tc>
                <a:extLst>
                  <a:ext uri="{0D108BD9-81ED-4DB2-BD59-A6C34878D82A}">
                    <a16:rowId xmlns:a16="http://schemas.microsoft.com/office/drawing/2014/main" val="644448869"/>
                  </a:ext>
                </a:extLst>
              </a:tr>
              <a:tr h="268521">
                <a:tc>
                  <a:txBody>
                    <a:bodyPr/>
                    <a:lstStyle/>
                    <a:p>
                      <a:pPr algn="l"/>
                      <a:r>
                        <a:rPr lang="en-GB" sz="1000" b="1">
                          <a:solidFill>
                            <a:srgbClr val="000000"/>
                          </a:solidFill>
                          <a:effectLst/>
                        </a:rPr>
                        <a:t>Element</a:t>
                      </a:r>
                      <a:endParaRPr lang="en-GB" sz="1000">
                        <a:effectLst/>
                        <a:latin typeface=""/>
                        <a:cs typeface="Times New Roman" panose="02020603050405020304" pitchFamily="18" charset="0"/>
                      </a:endParaRPr>
                    </a:p>
                  </a:txBody>
                  <a:tcPr marL="9970" marR="9970" marT="9970" marB="9970" anchor="ctr"/>
                </a:tc>
                <a:tc>
                  <a:txBody>
                    <a:bodyPr/>
                    <a:lstStyle/>
                    <a:p>
                      <a:pPr algn="ctr"/>
                      <a:r>
                        <a:rPr lang="en-GB" sz="1000" b="1">
                          <a:solidFill>
                            <a:srgbClr val="000000"/>
                          </a:solidFill>
                          <a:effectLst/>
                        </a:rPr>
                        <a:t>RMSE</a:t>
                      </a:r>
                      <a:endParaRPr lang="en-GB" sz="1000">
                        <a:effectLst/>
                        <a:latin typeface=""/>
                        <a:cs typeface="Times New Roman" panose="02020603050405020304" pitchFamily="18" charset="0"/>
                      </a:endParaRPr>
                    </a:p>
                  </a:txBody>
                  <a:tcPr marL="9970" marR="9970" marT="9970" marB="9970" anchor="ctr"/>
                </a:tc>
                <a:tc>
                  <a:txBody>
                    <a:bodyPr/>
                    <a:lstStyle/>
                    <a:p>
                      <a:pPr algn="ctr"/>
                      <a:r>
                        <a:rPr lang="en-GB" sz="1000" b="1">
                          <a:solidFill>
                            <a:srgbClr val="000000"/>
                          </a:solidFill>
                          <a:effectLst/>
                        </a:rPr>
                        <a:t>R2</a:t>
                      </a:r>
                      <a:endParaRPr lang="en-GB" sz="1000">
                        <a:effectLst/>
                        <a:latin typeface=""/>
                        <a:cs typeface="Times New Roman" panose="02020603050405020304" pitchFamily="18" charset="0"/>
                      </a:endParaRPr>
                    </a:p>
                  </a:txBody>
                  <a:tcPr marL="9970" marR="9970" marT="9970" marB="9970" anchor="ctr"/>
                </a:tc>
                <a:tc>
                  <a:txBody>
                    <a:bodyPr/>
                    <a:lstStyle/>
                    <a:p>
                      <a:pPr algn="ctr"/>
                      <a:r>
                        <a:rPr lang="en-GB" sz="1000" b="1">
                          <a:solidFill>
                            <a:srgbClr val="000000"/>
                          </a:solidFill>
                          <a:effectLst/>
                        </a:rPr>
                        <a:t>RPD</a:t>
                      </a:r>
                      <a:endParaRPr lang="en-GB" sz="1000" err="1">
                        <a:effectLst/>
                        <a:latin typeface=""/>
                        <a:cs typeface="Times New Roman" panose="02020603050405020304" pitchFamily="18" charset="0"/>
                      </a:endParaRPr>
                    </a:p>
                  </a:txBody>
                  <a:tcPr marL="9970" marR="9970" marT="9970" marB="9970" anchor="ctr"/>
                </a:tc>
                <a:tc>
                  <a:txBody>
                    <a:bodyPr/>
                    <a:lstStyle/>
                    <a:p>
                      <a:pPr algn="ctr"/>
                      <a:r>
                        <a:rPr lang="en-GB" sz="1000" b="1">
                          <a:solidFill>
                            <a:srgbClr val="000000"/>
                          </a:solidFill>
                          <a:effectLst/>
                        </a:rPr>
                        <a:t>RMSE</a:t>
                      </a:r>
                      <a:endParaRPr lang="en-GB" sz="1000">
                        <a:effectLst/>
                        <a:latin typeface=""/>
                        <a:cs typeface="Times New Roman" panose="02020603050405020304" pitchFamily="18" charset="0"/>
                      </a:endParaRPr>
                    </a:p>
                  </a:txBody>
                  <a:tcPr marL="9970" marR="9970" marT="9970" marB="9970" anchor="ctr"/>
                </a:tc>
                <a:tc>
                  <a:txBody>
                    <a:bodyPr/>
                    <a:lstStyle/>
                    <a:p>
                      <a:pPr algn="ctr"/>
                      <a:r>
                        <a:rPr lang="en-GB" sz="1000" b="1">
                          <a:solidFill>
                            <a:srgbClr val="000000"/>
                          </a:solidFill>
                          <a:effectLst/>
                        </a:rPr>
                        <a:t>R2</a:t>
                      </a:r>
                      <a:endParaRPr lang="en-GB" sz="1000">
                        <a:effectLst/>
                        <a:latin typeface=""/>
                        <a:cs typeface="Times New Roman" panose="02020603050405020304" pitchFamily="18" charset="0"/>
                      </a:endParaRPr>
                    </a:p>
                  </a:txBody>
                  <a:tcPr marL="9970" marR="9970" marT="9970" marB="9970" anchor="ctr"/>
                </a:tc>
                <a:tc>
                  <a:txBody>
                    <a:bodyPr/>
                    <a:lstStyle/>
                    <a:p>
                      <a:pPr algn="ctr"/>
                      <a:r>
                        <a:rPr lang="en-GB" sz="1000" b="1">
                          <a:solidFill>
                            <a:srgbClr val="000000"/>
                          </a:solidFill>
                          <a:effectLst/>
                        </a:rPr>
                        <a:t>RPD</a:t>
                      </a:r>
                      <a:endParaRPr lang="en-GB" sz="1000">
                        <a:effectLst/>
                        <a:latin typeface=""/>
                        <a:cs typeface="Times New Roman" panose="02020603050405020304" pitchFamily="18" charset="0"/>
                      </a:endParaRPr>
                    </a:p>
                  </a:txBody>
                  <a:tcPr marL="9970" marR="9970" marT="9970" marB="9970" anchor="ctr"/>
                </a:tc>
                <a:extLst>
                  <a:ext uri="{0D108BD9-81ED-4DB2-BD59-A6C34878D82A}">
                    <a16:rowId xmlns:a16="http://schemas.microsoft.com/office/drawing/2014/main" val="3283546006"/>
                  </a:ext>
                </a:extLst>
              </a:tr>
              <a:tr h="180096">
                <a:tc>
                  <a:txBody>
                    <a:bodyPr/>
                    <a:lstStyle/>
                    <a:p>
                      <a:pPr algn="l"/>
                      <a:r>
                        <a:rPr lang="en-GB" sz="1000" b="1">
                          <a:solidFill>
                            <a:srgbClr val="000000"/>
                          </a:solidFill>
                          <a:effectLst/>
                        </a:rPr>
                        <a:t>Nitrogen</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0.1911</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0.9544</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FF0000"/>
                          </a:solidFill>
                          <a:effectLst/>
                        </a:rPr>
                        <a:t>4.7643</a:t>
                      </a:r>
                      <a:endParaRPr lang="en-GB" sz="1000">
                        <a:solidFill>
                          <a:srgbClr val="FF0000"/>
                        </a:solidFill>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1.1621</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0.0007</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1.0250</a:t>
                      </a:r>
                      <a:endParaRPr lang="en-GB" sz="1000">
                        <a:effectLst/>
                        <a:latin typeface=""/>
                        <a:cs typeface="Times New Roman" panose="02020603050405020304" pitchFamily="18" charset="0"/>
                      </a:endParaRPr>
                    </a:p>
                  </a:txBody>
                  <a:tcPr marL="9970" marR="9970" marT="9970" marB="9970"/>
                </a:tc>
                <a:extLst>
                  <a:ext uri="{0D108BD9-81ED-4DB2-BD59-A6C34878D82A}">
                    <a16:rowId xmlns:a16="http://schemas.microsoft.com/office/drawing/2014/main" val="661721072"/>
                  </a:ext>
                </a:extLst>
              </a:tr>
              <a:tr h="214816">
                <a:tc>
                  <a:txBody>
                    <a:bodyPr/>
                    <a:lstStyle/>
                    <a:p>
                      <a:pPr algn="l"/>
                      <a:r>
                        <a:rPr lang="en-GB" sz="1000" b="1">
                          <a:solidFill>
                            <a:srgbClr val="000000"/>
                          </a:solidFill>
                          <a:effectLst/>
                        </a:rPr>
                        <a:t>Phosphorus</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0.0311</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0.8385</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FF0000"/>
                          </a:solidFill>
                          <a:effectLst/>
                        </a:rPr>
                        <a:t>2.5322</a:t>
                      </a:r>
                      <a:endParaRPr lang="en-GB" sz="1000">
                        <a:solidFill>
                          <a:srgbClr val="FF0000"/>
                        </a:solidFill>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0.1173</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0.0375</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1.0445</a:t>
                      </a:r>
                      <a:endParaRPr lang="en-GB" sz="1000">
                        <a:effectLst/>
                        <a:latin typeface=""/>
                        <a:cs typeface="Times New Roman" panose="02020603050405020304" pitchFamily="18" charset="0"/>
                      </a:endParaRPr>
                    </a:p>
                  </a:txBody>
                  <a:tcPr marL="9970" marR="9970" marT="9970" marB="9970"/>
                </a:tc>
                <a:extLst>
                  <a:ext uri="{0D108BD9-81ED-4DB2-BD59-A6C34878D82A}">
                    <a16:rowId xmlns:a16="http://schemas.microsoft.com/office/drawing/2014/main" val="1265383413"/>
                  </a:ext>
                </a:extLst>
              </a:tr>
              <a:tr h="180096">
                <a:tc>
                  <a:txBody>
                    <a:bodyPr/>
                    <a:lstStyle/>
                    <a:p>
                      <a:pPr algn="l"/>
                      <a:r>
                        <a:rPr lang="en-GB" sz="1000" b="1">
                          <a:solidFill>
                            <a:srgbClr val="000000"/>
                          </a:solidFill>
                          <a:effectLst/>
                        </a:rPr>
                        <a:t>Potassium</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0.9198</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0.8506</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FF0000"/>
                          </a:solidFill>
                          <a:effectLst/>
                        </a:rPr>
                        <a:t>2.6333</a:t>
                      </a:r>
                      <a:endParaRPr lang="en-GB" sz="1000">
                        <a:solidFill>
                          <a:srgbClr val="FF0000"/>
                        </a:solidFill>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1.2123</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-0.0910</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0.9810</a:t>
                      </a:r>
                      <a:endParaRPr lang="en-GB" sz="1000">
                        <a:effectLst/>
                        <a:latin typeface=""/>
                        <a:cs typeface="Times New Roman" panose="02020603050405020304" pitchFamily="18" charset="0"/>
                      </a:endParaRPr>
                    </a:p>
                  </a:txBody>
                  <a:tcPr marL="9970" marR="9970" marT="9970" marB="9970"/>
                </a:tc>
                <a:extLst>
                  <a:ext uri="{0D108BD9-81ED-4DB2-BD59-A6C34878D82A}">
                    <a16:rowId xmlns:a16="http://schemas.microsoft.com/office/drawing/2014/main" val="4246392721"/>
                  </a:ext>
                </a:extLst>
              </a:tr>
              <a:tr h="180096">
                <a:tc>
                  <a:txBody>
                    <a:bodyPr/>
                    <a:lstStyle/>
                    <a:p>
                      <a:pPr algn="l"/>
                      <a:r>
                        <a:rPr lang="en-GB" sz="1000" b="1">
                          <a:solidFill>
                            <a:srgbClr val="000000"/>
                          </a:solidFill>
                          <a:effectLst/>
                        </a:rPr>
                        <a:t>Calcium</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0.2698</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0.7746</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FF0000"/>
                          </a:solidFill>
                          <a:effectLst/>
                        </a:rPr>
                        <a:t>2.1437</a:t>
                      </a:r>
                      <a:endParaRPr lang="en-GB" sz="1000">
                        <a:solidFill>
                          <a:srgbClr val="FF0000"/>
                        </a:solidFill>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0.3263</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-0.2461</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0.9180</a:t>
                      </a:r>
                      <a:endParaRPr lang="en-GB" sz="1000">
                        <a:effectLst/>
                        <a:latin typeface=""/>
                        <a:cs typeface="Times New Roman" panose="02020603050405020304" pitchFamily="18" charset="0"/>
                      </a:endParaRPr>
                    </a:p>
                  </a:txBody>
                  <a:tcPr marL="9970" marR="9970" marT="9970" marB="9970"/>
                </a:tc>
                <a:extLst>
                  <a:ext uri="{0D108BD9-81ED-4DB2-BD59-A6C34878D82A}">
                    <a16:rowId xmlns:a16="http://schemas.microsoft.com/office/drawing/2014/main" val="2929146171"/>
                  </a:ext>
                </a:extLst>
              </a:tr>
              <a:tr h="214816">
                <a:tc>
                  <a:txBody>
                    <a:bodyPr/>
                    <a:lstStyle/>
                    <a:p>
                      <a:pPr algn="l"/>
                      <a:r>
                        <a:rPr lang="en-GB" sz="1000" b="1">
                          <a:solidFill>
                            <a:srgbClr val="000000"/>
                          </a:solidFill>
                          <a:effectLst/>
                        </a:rPr>
                        <a:t>Magnesium</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0.1809</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0.8454</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FF0000"/>
                          </a:solidFill>
                          <a:effectLst/>
                        </a:rPr>
                        <a:t>2.5882</a:t>
                      </a:r>
                      <a:endParaRPr lang="en-GB" sz="1000">
                        <a:solidFill>
                          <a:srgbClr val="FF0000"/>
                        </a:solidFill>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0.1340</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0.1477</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1.1099</a:t>
                      </a:r>
                      <a:endParaRPr lang="en-GB" sz="1000">
                        <a:effectLst/>
                        <a:latin typeface=""/>
                        <a:cs typeface="Times New Roman" panose="02020603050405020304" pitchFamily="18" charset="0"/>
                      </a:endParaRPr>
                    </a:p>
                  </a:txBody>
                  <a:tcPr marL="9970" marR="9970" marT="9970" marB="9970"/>
                </a:tc>
                <a:extLst>
                  <a:ext uri="{0D108BD9-81ED-4DB2-BD59-A6C34878D82A}">
                    <a16:rowId xmlns:a16="http://schemas.microsoft.com/office/drawing/2014/main" val="2727753433"/>
                  </a:ext>
                </a:extLst>
              </a:tr>
              <a:tr h="180096">
                <a:tc>
                  <a:txBody>
                    <a:bodyPr/>
                    <a:lstStyle/>
                    <a:p>
                      <a:pPr algn="l"/>
                      <a:r>
                        <a:rPr lang="en-GB" sz="1000" b="1">
                          <a:solidFill>
                            <a:srgbClr val="000000"/>
                          </a:solidFill>
                          <a:effectLst/>
                        </a:rPr>
                        <a:t>Sulfur</a:t>
                      </a:r>
                      <a:endParaRPr lang="en-GB" sz="1000" err="1">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0.0243</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0.5181</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1.4661</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0.0408</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0.0817</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1.0693</a:t>
                      </a:r>
                      <a:endParaRPr lang="en-GB" sz="1000">
                        <a:effectLst/>
                        <a:latin typeface=""/>
                        <a:cs typeface="Times New Roman" panose="02020603050405020304" pitchFamily="18" charset="0"/>
                      </a:endParaRPr>
                    </a:p>
                  </a:txBody>
                  <a:tcPr marL="9970" marR="9970" marT="9970" marB="9970"/>
                </a:tc>
                <a:extLst>
                  <a:ext uri="{0D108BD9-81ED-4DB2-BD59-A6C34878D82A}">
                    <a16:rowId xmlns:a16="http://schemas.microsoft.com/office/drawing/2014/main" val="3357765851"/>
                  </a:ext>
                </a:extLst>
              </a:tr>
              <a:tr h="214816">
                <a:tc>
                  <a:txBody>
                    <a:bodyPr/>
                    <a:lstStyle/>
                    <a:p>
                      <a:pPr algn="l"/>
                      <a:r>
                        <a:rPr lang="en-GB" sz="1000" b="1">
                          <a:solidFill>
                            <a:srgbClr val="000000"/>
                          </a:solidFill>
                          <a:effectLst/>
                        </a:rPr>
                        <a:t>Manganese</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158.4517</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0.6055</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1.6202</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201.5272</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0.3049</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1.2291</a:t>
                      </a:r>
                      <a:endParaRPr lang="en-GB" sz="1000">
                        <a:effectLst/>
                        <a:latin typeface=""/>
                        <a:cs typeface="Times New Roman" panose="02020603050405020304" pitchFamily="18" charset="0"/>
                      </a:endParaRPr>
                    </a:p>
                  </a:txBody>
                  <a:tcPr marL="9970" marR="9970" marT="9970" marB="9970"/>
                </a:tc>
                <a:extLst>
                  <a:ext uri="{0D108BD9-81ED-4DB2-BD59-A6C34878D82A}">
                    <a16:rowId xmlns:a16="http://schemas.microsoft.com/office/drawing/2014/main" val="1483442280"/>
                  </a:ext>
                </a:extLst>
              </a:tr>
              <a:tr h="180096">
                <a:tc>
                  <a:txBody>
                    <a:bodyPr/>
                    <a:lstStyle/>
                    <a:p>
                      <a:pPr algn="l"/>
                      <a:r>
                        <a:rPr lang="en-GB" sz="1000" b="1">
                          <a:solidFill>
                            <a:srgbClr val="000000"/>
                          </a:solidFill>
                          <a:effectLst/>
                        </a:rPr>
                        <a:t>Boron</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20.0762</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0.7078</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1.8827</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2.9704</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0.0793</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1.0679</a:t>
                      </a:r>
                      <a:endParaRPr lang="en-GB" sz="1000">
                        <a:effectLst/>
                        <a:latin typeface=""/>
                        <a:cs typeface="Times New Roman" panose="02020603050405020304" pitchFamily="18" charset="0"/>
                      </a:endParaRPr>
                    </a:p>
                  </a:txBody>
                  <a:tcPr marL="9970" marR="9970" marT="9970" marB="9970"/>
                </a:tc>
                <a:extLst>
                  <a:ext uri="{0D108BD9-81ED-4DB2-BD59-A6C34878D82A}">
                    <a16:rowId xmlns:a16="http://schemas.microsoft.com/office/drawing/2014/main" val="3418239302"/>
                  </a:ext>
                </a:extLst>
              </a:tr>
              <a:tr h="180096">
                <a:tc>
                  <a:txBody>
                    <a:bodyPr/>
                    <a:lstStyle/>
                    <a:p>
                      <a:pPr algn="l"/>
                      <a:r>
                        <a:rPr lang="en-GB" sz="1000" b="1">
                          <a:solidFill>
                            <a:srgbClr val="000000"/>
                          </a:solidFill>
                          <a:effectLst/>
                        </a:rPr>
                        <a:t>Zinc</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15.5049</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0.4337</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1.3523</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13.6021</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0.3257</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1.2479</a:t>
                      </a:r>
                      <a:endParaRPr lang="en-GB" sz="1000">
                        <a:effectLst/>
                        <a:latin typeface=""/>
                        <a:cs typeface="Times New Roman" panose="02020603050405020304" pitchFamily="18" charset="0"/>
                      </a:endParaRPr>
                    </a:p>
                  </a:txBody>
                  <a:tcPr marL="9970" marR="9970" marT="9970" marB="9970"/>
                </a:tc>
                <a:extLst>
                  <a:ext uri="{0D108BD9-81ED-4DB2-BD59-A6C34878D82A}">
                    <a16:rowId xmlns:a16="http://schemas.microsoft.com/office/drawing/2014/main" val="3542634651"/>
                  </a:ext>
                </a:extLst>
              </a:tr>
              <a:tr h="180096">
                <a:tc>
                  <a:txBody>
                    <a:bodyPr/>
                    <a:lstStyle/>
                    <a:p>
                      <a:pPr algn="l"/>
                      <a:r>
                        <a:rPr lang="en-GB" sz="1000" b="1">
                          <a:solidFill>
                            <a:srgbClr val="000000"/>
                          </a:solidFill>
                          <a:effectLst/>
                        </a:rPr>
                        <a:t>Iron</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114.9490</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0.4380</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1.3576</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64.9423</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0.0179</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1.0340</a:t>
                      </a:r>
                      <a:endParaRPr lang="en-GB" sz="1000">
                        <a:effectLst/>
                        <a:latin typeface=""/>
                        <a:cs typeface="Times New Roman" panose="02020603050405020304" pitchFamily="18" charset="0"/>
                      </a:endParaRPr>
                    </a:p>
                  </a:txBody>
                  <a:tcPr marL="9970" marR="9970" marT="9970" marB="9970"/>
                </a:tc>
                <a:extLst>
                  <a:ext uri="{0D108BD9-81ED-4DB2-BD59-A6C34878D82A}">
                    <a16:rowId xmlns:a16="http://schemas.microsoft.com/office/drawing/2014/main" val="605331445"/>
                  </a:ext>
                </a:extLst>
              </a:tr>
              <a:tr h="180096">
                <a:tc>
                  <a:txBody>
                    <a:bodyPr/>
                    <a:lstStyle/>
                    <a:p>
                      <a:pPr algn="l"/>
                      <a:r>
                        <a:rPr lang="en-GB" sz="1000" b="1">
                          <a:solidFill>
                            <a:srgbClr val="000000"/>
                          </a:solidFill>
                          <a:effectLst/>
                        </a:rPr>
                        <a:t>Copper</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3.3949</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0.4492</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1.3713</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7.8994</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0.1085</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1.0853</a:t>
                      </a:r>
                      <a:endParaRPr lang="en-GB" sz="1000">
                        <a:effectLst/>
                        <a:latin typeface=""/>
                        <a:cs typeface="Times New Roman" panose="02020603050405020304" pitchFamily="18" charset="0"/>
                      </a:endParaRPr>
                    </a:p>
                  </a:txBody>
                  <a:tcPr marL="9970" marR="9970" marT="9970" marB="9970"/>
                </a:tc>
                <a:extLst>
                  <a:ext uri="{0D108BD9-81ED-4DB2-BD59-A6C34878D82A}">
                    <a16:rowId xmlns:a16="http://schemas.microsoft.com/office/drawing/2014/main" val="3861418000"/>
                  </a:ext>
                </a:extLst>
              </a:tr>
              <a:tr h="203578">
                <a:tc>
                  <a:txBody>
                    <a:bodyPr/>
                    <a:lstStyle/>
                    <a:p>
                      <a:pPr algn="l"/>
                      <a:r>
                        <a:rPr lang="en-GB" sz="1000" b="1">
                          <a:solidFill>
                            <a:srgbClr val="000000"/>
                          </a:solidFill>
                          <a:effectLst/>
                        </a:rPr>
                        <a:t>Aluminum</a:t>
                      </a:r>
                      <a:endParaRPr lang="en-GB" sz="1000" err="1">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80.6793</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0.6849</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1.8131</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26.1917</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0.0256</a:t>
                      </a:r>
                      <a:endParaRPr lang="en-GB" sz="1000">
                        <a:effectLst/>
                        <a:latin typeface=""/>
                        <a:cs typeface="Times New Roman" panose="02020603050405020304" pitchFamily="18" charset="0"/>
                      </a:endParaRPr>
                    </a:p>
                  </a:txBody>
                  <a:tcPr marL="9970" marR="9970" marT="9970" marB="9970"/>
                </a:tc>
                <a:tc>
                  <a:txBody>
                    <a:bodyPr/>
                    <a:lstStyle/>
                    <a:p>
                      <a:pPr algn="ctr"/>
                      <a:r>
                        <a:rPr lang="en-GB" sz="1000">
                          <a:solidFill>
                            <a:srgbClr val="000000"/>
                          </a:solidFill>
                          <a:effectLst/>
                        </a:rPr>
                        <a:t>1.0381</a:t>
                      </a:r>
                      <a:endParaRPr lang="en-GB" sz="1000">
                        <a:effectLst/>
                        <a:latin typeface=""/>
                        <a:cs typeface="Times New Roman" panose="02020603050405020304" pitchFamily="18" charset="0"/>
                      </a:endParaRPr>
                    </a:p>
                  </a:txBody>
                  <a:tcPr marL="9970" marR="9970" marT="9970" marB="9970"/>
                </a:tc>
                <a:extLst>
                  <a:ext uri="{0D108BD9-81ED-4DB2-BD59-A6C34878D82A}">
                    <a16:rowId xmlns:a16="http://schemas.microsoft.com/office/drawing/2014/main" val="51843210"/>
                  </a:ext>
                </a:extLst>
              </a:tr>
              <a:tr h="203578">
                <a:tc>
                  <a:txBody>
                    <a:bodyPr/>
                    <a:lstStyle/>
                    <a:p>
                      <a:pPr marL="0" algn="l" defTabSz="914400" rtl="0" eaLnBrk="1" latinLnBrk="0" hangingPunct="1"/>
                      <a:r>
                        <a:rPr lang="en-GB" sz="1000" b="1" kern="1200">
                          <a:solidFill>
                            <a:srgbClr val="000000"/>
                          </a:solidFill>
                          <a:effectLst/>
                        </a:rPr>
                        <a:t>Sodium</a:t>
                      </a:r>
                      <a:endParaRPr lang="en-GB" sz="1000" b="1" kern="1200">
                        <a:solidFill>
                          <a:srgbClr val="000000"/>
                        </a:solidFill>
                        <a:effectLst/>
                        <a:latin typeface=""/>
                        <a:ea typeface="+mn-ea"/>
                        <a:cs typeface="Times New Roman" panose="02020603050405020304" pitchFamily="18" charset="0"/>
                      </a:endParaRPr>
                    </a:p>
                  </a:txBody>
                  <a:tcPr marL="9970" marR="9970" marT="9970" marB="9970"/>
                </a:tc>
                <a:tc>
                  <a:txBody>
                    <a:bodyPr/>
                    <a:lstStyle/>
                    <a:p>
                      <a:pPr algn="ctr"/>
                      <a:r>
                        <a:rPr lang="en-GB" sz="1000">
                          <a:effectLst/>
                        </a:rPr>
                        <a:t>0.0069</a:t>
                      </a:r>
                      <a:endParaRPr lang="en-GB" sz="1000">
                        <a:effectLst/>
                        <a:latin typeface=""/>
                        <a:cs typeface="Times New Roman" panose="02020603050405020304" pitchFamily="18" charset="0"/>
                      </a:endParaRPr>
                    </a:p>
                  </a:txBody>
                  <a:tcPr marL="9970" marR="9970" marT="9970" marB="9970"/>
                </a:tc>
                <a:tc>
                  <a:txBody>
                    <a:bodyPr/>
                    <a:lstStyle/>
                    <a:p>
                      <a:pPr algn="ctr"/>
                      <a:r>
                        <a:rPr lang="en-GB" sz="1000">
                          <a:effectLst/>
                        </a:rPr>
                        <a:t>0.7961</a:t>
                      </a:r>
                      <a:endParaRPr lang="en-GB" sz="1000">
                        <a:effectLst/>
                        <a:latin typeface=""/>
                        <a:cs typeface="Times New Roman" panose="02020603050405020304" pitchFamily="18" charset="0"/>
                      </a:endParaRPr>
                    </a:p>
                  </a:txBody>
                  <a:tcPr marL="9970" marR="9970" marT="9970" marB="9970"/>
                </a:tc>
                <a:tc>
                  <a:txBody>
                    <a:bodyPr/>
                    <a:lstStyle/>
                    <a:p>
                      <a:pPr algn="ctr"/>
                      <a:r>
                        <a:rPr lang="en-GB" sz="1000">
                          <a:effectLst/>
                        </a:rPr>
                        <a:t>2.2539</a:t>
                      </a:r>
                      <a:endParaRPr lang="en-GB" sz="1000">
                        <a:effectLst/>
                        <a:latin typeface=""/>
                        <a:cs typeface="Times New Roman" panose="02020603050405020304" pitchFamily="18" charset="0"/>
                      </a:endParaRPr>
                    </a:p>
                  </a:txBody>
                  <a:tcPr marL="9970" marR="9970" marT="9970" marB="9970"/>
                </a:tc>
                <a:tc>
                  <a:txBody>
                    <a:bodyPr/>
                    <a:lstStyle/>
                    <a:p>
                      <a:pPr algn="ctr"/>
                      <a:r>
                        <a:rPr lang="en-GB" sz="1000">
                          <a:effectLst/>
                        </a:rPr>
                        <a:t>0.0000</a:t>
                      </a:r>
                      <a:endParaRPr lang="en-GB" sz="1000">
                        <a:effectLst/>
                        <a:latin typeface=""/>
                        <a:cs typeface="Times New Roman" panose="02020603050405020304" pitchFamily="18" charset="0"/>
                      </a:endParaRPr>
                    </a:p>
                  </a:txBody>
                  <a:tcPr marL="9970" marR="9970" marT="9970" marB="9970"/>
                </a:tc>
                <a:tc>
                  <a:txBody>
                    <a:bodyPr/>
                    <a:lstStyle/>
                    <a:p>
                      <a:pPr algn="ctr"/>
                      <a:r>
                        <a:rPr lang="en-GB" sz="1000">
                          <a:effectLst/>
                        </a:rPr>
                        <a:t>1.0000</a:t>
                      </a:r>
                      <a:endParaRPr lang="en-GB" sz="1000">
                        <a:effectLst/>
                        <a:latin typeface=""/>
                        <a:cs typeface="Times New Roman" panose="02020603050405020304" pitchFamily="18" charset="0"/>
                      </a:endParaRPr>
                    </a:p>
                  </a:txBody>
                  <a:tcPr marL="9970" marR="9970" marT="9970" marB="9970"/>
                </a:tc>
                <a:tc>
                  <a:txBody>
                    <a:bodyPr/>
                    <a:lstStyle/>
                    <a:p>
                      <a:pPr algn="ctr"/>
                      <a:r>
                        <a:rPr lang="en-GB" sz="1000" err="1">
                          <a:effectLst/>
                        </a:rPr>
                        <a:t>NaN</a:t>
                      </a:r>
                      <a:endParaRPr lang="en-GB" sz="1000">
                        <a:effectLst/>
                        <a:latin typeface=""/>
                        <a:cs typeface="Times New Roman" panose="02020603050405020304" pitchFamily="18" charset="0"/>
                      </a:endParaRPr>
                    </a:p>
                  </a:txBody>
                  <a:tcPr marL="9970" marR="9970" marT="9970" marB="9970"/>
                </a:tc>
                <a:extLst>
                  <a:ext uri="{0D108BD9-81ED-4DB2-BD59-A6C34878D82A}">
                    <a16:rowId xmlns:a16="http://schemas.microsoft.com/office/drawing/2014/main" val="10063863"/>
                  </a:ext>
                </a:extLst>
              </a:tr>
            </a:tbl>
          </a:graphicData>
        </a:graphic>
      </p:graphicFrame>
      <p:sp>
        <p:nvSpPr>
          <p:cNvPr id="3" name="文本框 2">
            <a:extLst>
              <a:ext uri="{FF2B5EF4-FFF2-40B4-BE49-F238E27FC236}">
                <a16:creationId xmlns:a16="http://schemas.microsoft.com/office/drawing/2014/main" id="{917B0BE6-06EA-082D-F90A-A0329C491097}"/>
              </a:ext>
            </a:extLst>
          </p:cNvPr>
          <p:cNvSpPr txBox="1"/>
          <p:nvPr/>
        </p:nvSpPr>
        <p:spPr>
          <a:xfrm>
            <a:off x="1352232" y="2720996"/>
            <a:ext cx="5951455" cy="276999"/>
          </a:xfrm>
          <a:prstGeom prst="rect">
            <a:avLst/>
          </a:prstGeom>
          <a:noFill/>
        </p:spPr>
        <p:txBody>
          <a:bodyPr wrap="square" lIns="91440" tIns="45720" rIns="91440" bIns="45720" rtlCol="0" anchor="t">
            <a:spAutoFit/>
          </a:bodyPr>
          <a:lstStyle/>
          <a:p>
            <a:r>
              <a:rPr lang="en-US" altLang="zh-CN" sz="1200" b="1">
                <a:ea typeface="华文楷体"/>
              </a:rPr>
              <a:t>Result of DRIED_Season2(Best Season)  and FRESH_Season3(Weakest Season)</a:t>
            </a:r>
            <a:endParaRPr lang="zh-CN" altLang="en-US" sz="1200" b="1">
              <a:ea typeface="华文楷体"/>
            </a:endParaRPr>
          </a:p>
        </p:txBody>
      </p:sp>
    </p:spTree>
    <p:extLst>
      <p:ext uri="{BB962C8B-B14F-4D97-AF65-F5344CB8AC3E}">
        <p14:creationId xmlns:p14="http://schemas.microsoft.com/office/powerpoint/2010/main" val="394074418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286DF-AAEE-B653-6034-B1387D87D747}"/>
            </a:ext>
          </a:extLst>
        </p:cNvPr>
        <p:cNvGrpSpPr/>
        <p:nvPr/>
      </p:nvGrpSpPr>
      <p:grpSpPr>
        <a:xfrm>
          <a:off x="0" y="0"/>
          <a:ext cx="0" cy="0"/>
          <a:chOff x="0" y="0"/>
          <a:chExt cx="0" cy="0"/>
        </a:xfrm>
      </p:grpSpPr>
      <p:sp>
        <p:nvSpPr>
          <p:cNvPr id="15" name="Triangle 14">
            <a:extLst>
              <a:ext uri="{FF2B5EF4-FFF2-40B4-BE49-F238E27FC236}">
                <a16:creationId xmlns:a16="http://schemas.microsoft.com/office/drawing/2014/main" id="{3DF3B126-BABC-E80E-5814-C46ACC758420}"/>
              </a:ext>
            </a:extLst>
          </p:cNvPr>
          <p:cNvSpPr/>
          <p:nvPr/>
        </p:nvSpPr>
        <p:spPr>
          <a:xfrm>
            <a:off x="1270577" y="1826774"/>
            <a:ext cx="10795526" cy="492245"/>
          </a:xfrm>
          <a:prstGeom prst="triangle">
            <a:avLst>
              <a:gd name="adj" fmla="val 94973"/>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569AAF-1D2F-8118-9164-45FFBD4F0150}"/>
              </a:ext>
            </a:extLst>
          </p:cNvPr>
          <p:cNvSpPr>
            <a:spLocks noGrp="1"/>
          </p:cNvSpPr>
          <p:nvPr>
            <p:ph type="title"/>
          </p:nvPr>
        </p:nvSpPr>
        <p:spPr>
          <a:xfrm>
            <a:off x="1234089" y="239274"/>
            <a:ext cx="9656417" cy="436770"/>
          </a:xfrm>
        </p:spPr>
        <p:txBody>
          <a:bodyPr>
            <a:noAutofit/>
          </a:bodyPr>
          <a:lstStyle/>
          <a:p>
            <a:r>
              <a:rPr lang="en-US" sz="2800" b="1"/>
              <a:t>Validation Results</a:t>
            </a:r>
            <a:endParaRPr lang="zh-TW" altLang="en-US" sz="2800" b="1"/>
          </a:p>
        </p:txBody>
      </p:sp>
      <p:graphicFrame>
        <p:nvGraphicFramePr>
          <p:cNvPr id="4" name="Content Placeholder 3">
            <a:extLst>
              <a:ext uri="{FF2B5EF4-FFF2-40B4-BE49-F238E27FC236}">
                <a16:creationId xmlns:a16="http://schemas.microsoft.com/office/drawing/2014/main" id="{663BBECC-F1BE-968D-277A-626EFBDA26F6}"/>
              </a:ext>
            </a:extLst>
          </p:cNvPr>
          <p:cNvGraphicFramePr>
            <a:graphicFrameLocks noGrp="1"/>
          </p:cNvGraphicFramePr>
          <p:nvPr>
            <p:ph idx="1"/>
          </p:nvPr>
        </p:nvGraphicFramePr>
        <p:xfrm>
          <a:off x="1230820" y="1025098"/>
          <a:ext cx="10961179" cy="916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5096427D-9205-E415-1BDF-22D2F3C377F4}"/>
              </a:ext>
            </a:extLst>
          </p:cNvPr>
          <p:cNvSpPr/>
          <p:nvPr/>
        </p:nvSpPr>
        <p:spPr>
          <a:xfrm>
            <a:off x="1230822" y="2319019"/>
            <a:ext cx="10835281" cy="431958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60DA92D-836B-7B2D-00A0-0F58B06B644F}"/>
              </a:ext>
            </a:extLst>
          </p:cNvPr>
          <p:cNvSpPr txBox="1"/>
          <p:nvPr/>
        </p:nvSpPr>
        <p:spPr>
          <a:xfrm>
            <a:off x="1230820" y="629131"/>
            <a:ext cx="4865180" cy="369332"/>
          </a:xfrm>
          <a:prstGeom prst="rect">
            <a:avLst/>
          </a:prstGeom>
          <a:noFill/>
        </p:spPr>
        <p:txBody>
          <a:bodyPr wrap="square" rtlCol="0">
            <a:spAutoFit/>
          </a:bodyPr>
          <a:lstStyle/>
          <a:p>
            <a:r>
              <a:rPr lang="en-US">
                <a:solidFill>
                  <a:schemeClr val="tx1">
                    <a:lumMod val="65000"/>
                    <a:lumOff val="35000"/>
                  </a:schemeClr>
                </a:solidFill>
              </a:rPr>
              <a:t>Results of </a:t>
            </a:r>
            <a:r>
              <a:rPr lang="en-US" altLang="zh-TW">
                <a:solidFill>
                  <a:schemeClr val="tx1">
                    <a:lumMod val="65000"/>
                    <a:lumOff val="35000"/>
                  </a:schemeClr>
                </a:solidFill>
              </a:rPr>
              <a:t>Stacking PLS + Ridge Regression</a:t>
            </a:r>
            <a:r>
              <a:rPr lang="en-US">
                <a:solidFill>
                  <a:schemeClr val="tx1">
                    <a:lumMod val="65000"/>
                    <a:lumOff val="35000"/>
                  </a:schemeClr>
                </a:solidFill>
              </a:rPr>
              <a:t> </a:t>
            </a:r>
          </a:p>
        </p:txBody>
      </p:sp>
      <p:pic>
        <p:nvPicPr>
          <p:cNvPr id="12" name="图片 13">
            <a:extLst>
              <a:ext uri="{FF2B5EF4-FFF2-40B4-BE49-F238E27FC236}">
                <a16:creationId xmlns:a16="http://schemas.microsoft.com/office/drawing/2014/main" id="{CDFF99D7-DBCE-E87C-D942-580A4047AD2F}"/>
              </a:ext>
            </a:extLst>
          </p:cNvPr>
          <p:cNvPicPr>
            <a:picLocks noChangeAspect="1"/>
          </p:cNvPicPr>
          <p:nvPr/>
        </p:nvPicPr>
        <p:blipFill>
          <a:blip r:embed="rId8"/>
          <a:stretch>
            <a:fillRect/>
          </a:stretch>
        </p:blipFill>
        <p:spPr>
          <a:xfrm>
            <a:off x="1907840" y="2431800"/>
            <a:ext cx="3193062" cy="1996998"/>
          </a:xfrm>
          <a:prstGeom prst="rect">
            <a:avLst/>
          </a:prstGeom>
        </p:spPr>
      </p:pic>
      <p:pic>
        <p:nvPicPr>
          <p:cNvPr id="14" name="图片 39">
            <a:extLst>
              <a:ext uri="{FF2B5EF4-FFF2-40B4-BE49-F238E27FC236}">
                <a16:creationId xmlns:a16="http://schemas.microsoft.com/office/drawing/2014/main" id="{8A812641-4BB1-B0CE-BA3C-4248E92BB5B6}"/>
              </a:ext>
            </a:extLst>
          </p:cNvPr>
          <p:cNvPicPr>
            <a:picLocks noChangeAspect="1"/>
          </p:cNvPicPr>
          <p:nvPr/>
        </p:nvPicPr>
        <p:blipFill>
          <a:blip r:embed="rId9"/>
          <a:stretch>
            <a:fillRect/>
          </a:stretch>
        </p:blipFill>
        <p:spPr>
          <a:xfrm>
            <a:off x="1856792" y="4513431"/>
            <a:ext cx="3244110" cy="2009401"/>
          </a:xfrm>
          <a:prstGeom prst="rect">
            <a:avLst/>
          </a:prstGeom>
        </p:spPr>
      </p:pic>
      <p:sp>
        <p:nvSpPr>
          <p:cNvPr id="17" name="TextBox 4">
            <a:extLst>
              <a:ext uri="{FF2B5EF4-FFF2-40B4-BE49-F238E27FC236}">
                <a16:creationId xmlns:a16="http://schemas.microsoft.com/office/drawing/2014/main" id="{8E06315E-2399-F9EB-90EE-E2FFC8EF0D19}"/>
              </a:ext>
            </a:extLst>
          </p:cNvPr>
          <p:cNvSpPr txBox="1"/>
          <p:nvPr/>
        </p:nvSpPr>
        <p:spPr>
          <a:xfrm>
            <a:off x="5601911" y="4843870"/>
            <a:ext cx="6697751" cy="1345497"/>
          </a:xfrm>
          <a:prstGeom prst="rect">
            <a:avLst/>
          </a:prstGeom>
          <a:noFill/>
        </p:spPr>
        <p:txBody>
          <a:bodyPr wrap="square" lIns="91440" tIns="45720" rIns="91440" bIns="45720" anchor="t">
            <a:spAutoFit/>
          </a:bodyPr>
          <a:lstStyle/>
          <a:p>
            <a:pPr>
              <a:lnSpc>
                <a:spcPct val="150000"/>
              </a:lnSpc>
            </a:pPr>
            <a:r>
              <a:rPr lang="en-GB" sz="1400" b="1"/>
              <a:t>Insights:</a:t>
            </a:r>
          </a:p>
          <a:p>
            <a:pPr marL="285750" indent="-285750">
              <a:lnSpc>
                <a:spcPct val="150000"/>
              </a:lnSpc>
              <a:buFont typeface="Arial" panose="020B0604020202020204" pitchFamily="34" charset="0"/>
              <a:buChar char="•"/>
            </a:pPr>
            <a:r>
              <a:rPr lang="en-GB" sz="1400" b="1"/>
              <a:t>RPD &gt; 2</a:t>
            </a:r>
            <a:r>
              <a:rPr lang="en-GB" sz="1400"/>
              <a:t> indicates good model performance → mainly in Season 2</a:t>
            </a:r>
          </a:p>
          <a:p>
            <a:pPr marL="285750" indent="-285750">
              <a:lnSpc>
                <a:spcPct val="150000"/>
              </a:lnSpc>
              <a:buFont typeface="Arial" panose="020B0604020202020204" pitchFamily="34" charset="0"/>
              <a:buChar char="•"/>
            </a:pPr>
            <a:r>
              <a:rPr lang="en-GB" sz="1400" b="1"/>
              <a:t>Fresh samples</a:t>
            </a:r>
            <a:r>
              <a:rPr lang="en-GB" sz="1400"/>
              <a:t> show more fluctuation → harder to model</a:t>
            </a:r>
          </a:p>
          <a:p>
            <a:pPr marL="285750" indent="-285750">
              <a:lnSpc>
                <a:spcPct val="150000"/>
              </a:lnSpc>
              <a:buFont typeface="Arial" panose="020B0604020202020204" pitchFamily="34" charset="0"/>
              <a:buChar char="•"/>
            </a:pPr>
            <a:r>
              <a:rPr lang="en-GB" sz="1400"/>
              <a:t>Highlights the need for </a:t>
            </a:r>
            <a:r>
              <a:rPr lang="en-GB" sz="1400" b="1"/>
              <a:t>season-aware mode</a:t>
            </a:r>
            <a:r>
              <a:rPr lang="en-US" altLang="zh-CN" sz="1400" b="1">
                <a:ea typeface="华文楷体"/>
              </a:rPr>
              <a:t>l</a:t>
            </a:r>
            <a:r>
              <a:rPr lang="en-GB" sz="1400" b="1"/>
              <a:t>ling</a:t>
            </a:r>
            <a:r>
              <a:rPr lang="en-GB" sz="1400"/>
              <a:t> and better </a:t>
            </a:r>
            <a:r>
              <a:rPr lang="en-GB" sz="1400" b="1"/>
              <a:t>handling of variability</a:t>
            </a:r>
            <a:endParaRPr lang="en-GB" sz="1400"/>
          </a:p>
        </p:txBody>
      </p:sp>
      <p:graphicFrame>
        <p:nvGraphicFramePr>
          <p:cNvPr id="22" name="表格 21">
            <a:extLst>
              <a:ext uri="{FF2B5EF4-FFF2-40B4-BE49-F238E27FC236}">
                <a16:creationId xmlns:a16="http://schemas.microsoft.com/office/drawing/2014/main" id="{3FE36D54-0408-A762-70B9-167F202959A8}"/>
              </a:ext>
            </a:extLst>
          </p:cNvPr>
          <p:cNvGraphicFramePr>
            <a:graphicFrameLocks noGrp="1"/>
          </p:cNvGraphicFramePr>
          <p:nvPr>
            <p:extLst>
              <p:ext uri="{D42A27DB-BD31-4B8C-83A1-F6EECF244321}">
                <p14:modId xmlns:p14="http://schemas.microsoft.com/office/powerpoint/2010/main" val="3349881325"/>
              </p:ext>
            </p:extLst>
          </p:nvPr>
        </p:nvGraphicFramePr>
        <p:xfrm>
          <a:off x="5601640" y="2821146"/>
          <a:ext cx="6354274" cy="1981200"/>
        </p:xfrm>
        <a:graphic>
          <a:graphicData uri="http://schemas.openxmlformats.org/drawingml/2006/table">
            <a:tbl>
              <a:tblPr>
                <a:tableStyleId>{3B4B98B0-60AC-42C2-AFA5-B58CD77FA1E5}</a:tableStyleId>
              </a:tblPr>
              <a:tblGrid>
                <a:gridCol w="1792589">
                  <a:extLst>
                    <a:ext uri="{9D8B030D-6E8A-4147-A177-3AD203B41FA5}">
                      <a16:colId xmlns:a16="http://schemas.microsoft.com/office/drawing/2014/main" val="3858388002"/>
                    </a:ext>
                  </a:extLst>
                </a:gridCol>
                <a:gridCol w="1693422">
                  <a:extLst>
                    <a:ext uri="{9D8B030D-6E8A-4147-A177-3AD203B41FA5}">
                      <a16:colId xmlns:a16="http://schemas.microsoft.com/office/drawing/2014/main" val="2515032374"/>
                    </a:ext>
                  </a:extLst>
                </a:gridCol>
                <a:gridCol w="1555083">
                  <a:extLst>
                    <a:ext uri="{9D8B030D-6E8A-4147-A177-3AD203B41FA5}">
                      <a16:colId xmlns:a16="http://schemas.microsoft.com/office/drawing/2014/main" val="96354026"/>
                    </a:ext>
                  </a:extLst>
                </a:gridCol>
                <a:gridCol w="1313180">
                  <a:extLst>
                    <a:ext uri="{9D8B030D-6E8A-4147-A177-3AD203B41FA5}">
                      <a16:colId xmlns:a16="http://schemas.microsoft.com/office/drawing/2014/main" val="1824776234"/>
                    </a:ext>
                  </a:extLst>
                </a:gridCol>
              </a:tblGrid>
              <a:tr h="274124">
                <a:tc>
                  <a:txBody>
                    <a:bodyPr/>
                    <a:lstStyle/>
                    <a:p>
                      <a:pPr algn="ctr"/>
                      <a:r>
                        <a:rPr lang="en-US" sz="1200" b="1"/>
                        <a:t>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a:t>Season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PLS Comp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Ridge </a:t>
                      </a:r>
                      <a:r>
                        <a:rPr lang="el-GR" sz="1200" b="1" dirty="0"/>
                        <a:t>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2831316"/>
                  </a:ext>
                </a:extLst>
              </a:tr>
              <a:tr h="243666">
                <a:tc>
                  <a:txBody>
                    <a:bodyPr/>
                    <a:lstStyle/>
                    <a:p>
                      <a:pPr algn="ctr"/>
                      <a:r>
                        <a:rPr lang="en-US" sz="1000"/>
                        <a:t>DRIED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t>Season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9197086"/>
                  </a:ext>
                </a:extLst>
              </a:tr>
              <a:tr h="243666">
                <a:tc>
                  <a:txBody>
                    <a:bodyPr/>
                    <a:lstStyle/>
                    <a:p>
                      <a:pPr algn="ctr"/>
                      <a:r>
                        <a:rPr lang="en-US" sz="1000"/>
                        <a:t>DRIED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t>Season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4013378"/>
                  </a:ext>
                </a:extLst>
              </a:tr>
              <a:tr h="243666">
                <a:tc>
                  <a:txBody>
                    <a:bodyPr/>
                    <a:lstStyle/>
                    <a:p>
                      <a:pPr algn="ctr"/>
                      <a:r>
                        <a:rPr lang="en-US" sz="1000"/>
                        <a:t>DRIED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t>Season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7454775"/>
                  </a:ext>
                </a:extLst>
              </a:tr>
              <a:tr h="243666">
                <a:tc>
                  <a:txBody>
                    <a:bodyPr/>
                    <a:lstStyle/>
                    <a:p>
                      <a:pPr algn="ctr"/>
                      <a:r>
                        <a:rPr lang="en-US" sz="1000"/>
                        <a:t>DRIED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t>Season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8633103"/>
                  </a:ext>
                </a:extLst>
              </a:tr>
              <a:tr h="243666">
                <a:tc>
                  <a:txBody>
                    <a:bodyPr/>
                    <a:lstStyle/>
                    <a:p>
                      <a:pPr algn="ctr"/>
                      <a:r>
                        <a:rPr lang="en-US" sz="1000"/>
                        <a:t>FRESH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t>Season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2190503"/>
                  </a:ext>
                </a:extLst>
              </a:tr>
              <a:tr h="243666">
                <a:tc>
                  <a:txBody>
                    <a:bodyPr/>
                    <a:lstStyle/>
                    <a:p>
                      <a:pPr algn="ctr"/>
                      <a:r>
                        <a:rPr lang="en-US" sz="1000"/>
                        <a:t>FRESH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t>Season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5745232"/>
                  </a:ext>
                </a:extLst>
              </a:tr>
              <a:tr h="243666">
                <a:tc>
                  <a:txBody>
                    <a:bodyPr/>
                    <a:lstStyle/>
                    <a:p>
                      <a:pPr algn="ctr"/>
                      <a:r>
                        <a:rPr lang="en-US" sz="1000"/>
                        <a:t>FRESH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t>Season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7378824"/>
                  </a:ext>
                </a:extLst>
              </a:tr>
            </a:tbl>
          </a:graphicData>
        </a:graphic>
      </p:graphicFrame>
      <p:sp>
        <p:nvSpPr>
          <p:cNvPr id="24" name="TextBox 6">
            <a:extLst>
              <a:ext uri="{FF2B5EF4-FFF2-40B4-BE49-F238E27FC236}">
                <a16:creationId xmlns:a16="http://schemas.microsoft.com/office/drawing/2014/main" id="{2EBA67B7-85AC-5F4E-3AFB-135F2F74ED64}"/>
              </a:ext>
            </a:extLst>
          </p:cNvPr>
          <p:cNvSpPr txBox="1"/>
          <p:nvPr/>
        </p:nvSpPr>
        <p:spPr>
          <a:xfrm>
            <a:off x="5601640" y="2321354"/>
            <a:ext cx="6096000" cy="376000"/>
          </a:xfrm>
          <a:prstGeom prst="rect">
            <a:avLst/>
          </a:prstGeom>
          <a:noFill/>
        </p:spPr>
        <p:txBody>
          <a:bodyPr wrap="square" lIns="91440" tIns="45720" rIns="91440" bIns="45720" anchor="t">
            <a:spAutoFit/>
          </a:bodyPr>
          <a:lstStyle/>
          <a:p>
            <a:pPr>
              <a:lnSpc>
                <a:spcPct val="150000"/>
              </a:lnSpc>
            </a:pPr>
            <a:r>
              <a:rPr lang="en-GB" sz="1400" b="1"/>
              <a:t>Parameters Setting</a:t>
            </a:r>
          </a:p>
        </p:txBody>
      </p:sp>
    </p:spTree>
    <p:extLst>
      <p:ext uri="{BB962C8B-B14F-4D97-AF65-F5344CB8AC3E}">
        <p14:creationId xmlns:p14="http://schemas.microsoft.com/office/powerpoint/2010/main" val="216054931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96897-70F7-8C6A-2019-2B2C5A70B9B4}"/>
            </a:ext>
          </a:extLst>
        </p:cNvPr>
        <p:cNvGrpSpPr/>
        <p:nvPr/>
      </p:nvGrpSpPr>
      <p:grpSpPr>
        <a:xfrm>
          <a:off x="0" y="0"/>
          <a:ext cx="0" cy="0"/>
          <a:chOff x="0" y="0"/>
          <a:chExt cx="0" cy="0"/>
        </a:xfrm>
      </p:grpSpPr>
      <p:sp>
        <p:nvSpPr>
          <p:cNvPr id="15" name="Triangle 14">
            <a:extLst>
              <a:ext uri="{FF2B5EF4-FFF2-40B4-BE49-F238E27FC236}">
                <a16:creationId xmlns:a16="http://schemas.microsoft.com/office/drawing/2014/main" id="{A273D973-BEBB-C2BE-9BE3-253BD8606670}"/>
              </a:ext>
            </a:extLst>
          </p:cNvPr>
          <p:cNvSpPr/>
          <p:nvPr/>
        </p:nvSpPr>
        <p:spPr>
          <a:xfrm>
            <a:off x="1270577" y="1826774"/>
            <a:ext cx="10795526" cy="492245"/>
          </a:xfrm>
          <a:prstGeom prst="triangle">
            <a:avLst>
              <a:gd name="adj" fmla="val 94973"/>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6ED4863E-6DD1-3D79-8B45-1451D414DC45}"/>
              </a:ext>
            </a:extLst>
          </p:cNvPr>
          <p:cNvGraphicFramePr>
            <a:graphicFrameLocks noGrp="1"/>
          </p:cNvGraphicFramePr>
          <p:nvPr>
            <p:ph idx="1"/>
          </p:nvPr>
        </p:nvGraphicFramePr>
        <p:xfrm>
          <a:off x="1230820" y="1025098"/>
          <a:ext cx="10961179" cy="916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38EAA4AA-4F8F-9281-890D-7685005569AD}"/>
              </a:ext>
            </a:extLst>
          </p:cNvPr>
          <p:cNvSpPr/>
          <p:nvPr/>
        </p:nvSpPr>
        <p:spPr>
          <a:xfrm>
            <a:off x="1230822" y="2319019"/>
            <a:ext cx="10835281" cy="431958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a:extLst>
              <a:ext uri="{FF2B5EF4-FFF2-40B4-BE49-F238E27FC236}">
                <a16:creationId xmlns:a16="http://schemas.microsoft.com/office/drawing/2014/main" id="{2AE977F6-9CA2-CC5C-2532-1B1EBF827BFC}"/>
              </a:ext>
            </a:extLst>
          </p:cNvPr>
          <p:cNvSpPr txBox="1"/>
          <p:nvPr/>
        </p:nvSpPr>
        <p:spPr>
          <a:xfrm>
            <a:off x="6434472" y="2903263"/>
            <a:ext cx="5631631" cy="3099823"/>
          </a:xfrm>
          <a:prstGeom prst="rect">
            <a:avLst/>
          </a:prstGeom>
          <a:noFill/>
        </p:spPr>
        <p:txBody>
          <a:bodyPr wrap="square" lIns="91440" tIns="45720" rIns="91440" bIns="45720" rtlCol="0" anchor="t">
            <a:spAutoFit/>
          </a:bodyPr>
          <a:lstStyle/>
          <a:p>
            <a:r>
              <a:rPr lang="en-US" b="1"/>
              <a:t>Observations:</a:t>
            </a:r>
            <a:endParaRPr lang="en-US" altLang="zh-CN"/>
          </a:p>
          <a:p>
            <a:pPr marL="285750" indent="-285750">
              <a:lnSpc>
                <a:spcPct val="150000"/>
              </a:lnSpc>
              <a:buFont typeface="Arial" panose="020B0604020202020204" pitchFamily="34" charset="0"/>
              <a:buChar char="•"/>
            </a:pPr>
            <a:r>
              <a:rPr lang="en-US" altLang="zh-CN" sz="1400">
                <a:ea typeface="华文楷体"/>
              </a:rPr>
              <a:t>Weak overall </a:t>
            </a:r>
            <a:r>
              <a:rPr lang="en-US" altLang="zh-CN" sz="1400" err="1">
                <a:ea typeface="华文楷体"/>
              </a:rPr>
              <a:t>generalisation</a:t>
            </a:r>
            <a:r>
              <a:rPr lang="en-US" altLang="zh-CN" sz="1400">
                <a:ea typeface="华文楷体"/>
              </a:rPr>
              <a:t> ability</a:t>
            </a:r>
          </a:p>
          <a:p>
            <a:pPr marL="285750" indent="-285750">
              <a:lnSpc>
                <a:spcPct val="150000"/>
              </a:lnSpc>
              <a:buFont typeface="Arial" panose="020B0604020202020204" pitchFamily="34" charset="0"/>
              <a:buChar char="•"/>
            </a:pPr>
            <a:r>
              <a:rPr lang="en-US" altLang="zh-CN" sz="1400"/>
              <a:t>Significant performance differed between dry and wet seasons</a:t>
            </a:r>
          </a:p>
          <a:p>
            <a:pPr marL="285750" indent="-285750">
              <a:lnSpc>
                <a:spcPct val="150000"/>
              </a:lnSpc>
              <a:buFont typeface="Arial" panose="020B0604020202020204" pitchFamily="34" charset="0"/>
              <a:buChar char="•"/>
            </a:pPr>
            <a:r>
              <a:rPr lang="en-US" altLang="zh-CN" sz="1400"/>
              <a:t>Confirmed by the elements in the previous heat map</a:t>
            </a:r>
          </a:p>
          <a:p>
            <a:endParaRPr lang="en-US" b="1"/>
          </a:p>
          <a:p>
            <a:endParaRPr lang="en-US" b="1"/>
          </a:p>
          <a:p>
            <a:r>
              <a:rPr lang="en-US" b="1"/>
              <a:t>Insights:</a:t>
            </a:r>
            <a:endParaRPr lang="en-US" altLang="zh-CN"/>
          </a:p>
          <a:p>
            <a:r>
              <a:rPr lang="en-US" altLang="zh-CN" sz="1400"/>
              <a:t>The differences in spectral characteristics and element concentrations in different seasons make the model difficult to adapt to changes in different seasons.</a:t>
            </a:r>
            <a:endParaRPr lang="zh-CN" altLang="en-US" sz="1400"/>
          </a:p>
          <a:p>
            <a:pPr>
              <a:lnSpc>
                <a:spcPct val="150000"/>
              </a:lnSpc>
            </a:pPr>
            <a:endParaRPr lang="en-US" altLang="zh-CN" sz="1400"/>
          </a:p>
        </p:txBody>
      </p:sp>
      <p:pic>
        <p:nvPicPr>
          <p:cNvPr id="13" name="图片 12">
            <a:extLst>
              <a:ext uri="{FF2B5EF4-FFF2-40B4-BE49-F238E27FC236}">
                <a16:creationId xmlns:a16="http://schemas.microsoft.com/office/drawing/2014/main" id="{FC4FA643-47C4-65A5-5B60-4515DF52F9BF}"/>
              </a:ext>
            </a:extLst>
          </p:cNvPr>
          <p:cNvPicPr>
            <a:picLocks noChangeAspect="1"/>
          </p:cNvPicPr>
          <p:nvPr/>
        </p:nvPicPr>
        <p:blipFill>
          <a:blip r:embed="rId8"/>
          <a:srcRect t="4995"/>
          <a:stretch/>
        </p:blipFill>
        <p:spPr>
          <a:xfrm>
            <a:off x="1638315" y="2835271"/>
            <a:ext cx="4137982" cy="3444398"/>
          </a:xfrm>
          <a:prstGeom prst="rect">
            <a:avLst/>
          </a:prstGeom>
        </p:spPr>
      </p:pic>
      <p:sp>
        <p:nvSpPr>
          <p:cNvPr id="16" name="Title 1">
            <a:extLst>
              <a:ext uri="{FF2B5EF4-FFF2-40B4-BE49-F238E27FC236}">
                <a16:creationId xmlns:a16="http://schemas.microsoft.com/office/drawing/2014/main" id="{932AFE5A-FE2B-335E-D410-1E872A6554A0}"/>
              </a:ext>
            </a:extLst>
          </p:cNvPr>
          <p:cNvSpPr txBox="1">
            <a:spLocks/>
          </p:cNvSpPr>
          <p:nvPr/>
        </p:nvSpPr>
        <p:spPr>
          <a:xfrm>
            <a:off x="1234089" y="239274"/>
            <a:ext cx="9656417" cy="436770"/>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2800" b="1"/>
              <a:t>Validation Results</a:t>
            </a:r>
            <a:endParaRPr lang="zh-TW" altLang="en-US" sz="2800" b="1"/>
          </a:p>
        </p:txBody>
      </p:sp>
      <p:sp>
        <p:nvSpPr>
          <p:cNvPr id="18" name="TextBox 17">
            <a:extLst>
              <a:ext uri="{FF2B5EF4-FFF2-40B4-BE49-F238E27FC236}">
                <a16:creationId xmlns:a16="http://schemas.microsoft.com/office/drawing/2014/main" id="{F3EC7DE2-F108-46EA-90B9-F7BF1C04C470}"/>
              </a:ext>
            </a:extLst>
          </p:cNvPr>
          <p:cNvSpPr txBox="1"/>
          <p:nvPr/>
        </p:nvSpPr>
        <p:spPr>
          <a:xfrm>
            <a:off x="1230820" y="629131"/>
            <a:ext cx="4138633" cy="369332"/>
          </a:xfrm>
          <a:prstGeom prst="rect">
            <a:avLst/>
          </a:prstGeom>
          <a:noFill/>
        </p:spPr>
        <p:txBody>
          <a:bodyPr wrap="square" rtlCol="0">
            <a:spAutoFit/>
          </a:bodyPr>
          <a:lstStyle/>
          <a:p>
            <a:r>
              <a:rPr lang="en-US">
                <a:solidFill>
                  <a:schemeClr val="tx1">
                    <a:lumMod val="65000"/>
                    <a:lumOff val="35000"/>
                  </a:schemeClr>
                </a:solidFill>
              </a:rPr>
              <a:t>Results of Cross-season </a:t>
            </a:r>
            <a:r>
              <a:rPr lang="en-US" err="1">
                <a:solidFill>
                  <a:schemeClr val="tx1">
                    <a:lumMod val="65000"/>
                    <a:lumOff val="35000"/>
                  </a:schemeClr>
                </a:solidFill>
              </a:rPr>
              <a:t>Generalisation</a:t>
            </a:r>
            <a:endParaRPr lang="en-US">
              <a:solidFill>
                <a:schemeClr val="tx1">
                  <a:lumMod val="65000"/>
                  <a:lumOff val="35000"/>
                </a:schemeClr>
              </a:solidFill>
            </a:endParaRPr>
          </a:p>
        </p:txBody>
      </p:sp>
      <p:sp>
        <p:nvSpPr>
          <p:cNvPr id="20" name="TextBox 19">
            <a:extLst>
              <a:ext uri="{FF2B5EF4-FFF2-40B4-BE49-F238E27FC236}">
                <a16:creationId xmlns:a16="http://schemas.microsoft.com/office/drawing/2014/main" id="{1AA82AE5-FEC3-766B-346C-21D6A36A9DEF}"/>
              </a:ext>
            </a:extLst>
          </p:cNvPr>
          <p:cNvSpPr txBox="1"/>
          <p:nvPr/>
        </p:nvSpPr>
        <p:spPr>
          <a:xfrm>
            <a:off x="1840598" y="2538250"/>
            <a:ext cx="3587842" cy="246221"/>
          </a:xfrm>
          <a:prstGeom prst="rect">
            <a:avLst/>
          </a:prstGeom>
          <a:noFill/>
        </p:spPr>
        <p:txBody>
          <a:bodyPr wrap="none" rtlCol="0">
            <a:spAutoFit/>
          </a:bodyPr>
          <a:lstStyle/>
          <a:p>
            <a:r>
              <a:rPr lang="en-US" sz="1000" b="1"/>
              <a:t>Cross-Season </a:t>
            </a:r>
            <a:r>
              <a:rPr lang="en-US" sz="1000" b="1" err="1"/>
              <a:t>Generalisation</a:t>
            </a:r>
            <a:r>
              <a:rPr lang="en-US" sz="1000" b="1"/>
              <a:t> </a:t>
            </a:r>
            <a:r>
              <a:rPr lang="en-US" sz="1000" b="1" err="1"/>
              <a:t>Heapmap</a:t>
            </a:r>
            <a:r>
              <a:rPr lang="en-US" sz="1000" b="1"/>
              <a:t>(AVG RPD- All Elements)</a:t>
            </a:r>
          </a:p>
        </p:txBody>
      </p:sp>
    </p:spTree>
    <p:extLst>
      <p:ext uri="{BB962C8B-B14F-4D97-AF65-F5344CB8AC3E}">
        <p14:creationId xmlns:p14="http://schemas.microsoft.com/office/powerpoint/2010/main" val="112385270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D458F-1DB7-D053-8491-99617DA9E14F}"/>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190FA9D1-FE1E-0576-51B4-68AB7E43C6EF}"/>
              </a:ext>
            </a:extLst>
          </p:cNvPr>
          <p:cNvSpPr txBox="1">
            <a:spLocks/>
          </p:cNvSpPr>
          <p:nvPr/>
        </p:nvSpPr>
        <p:spPr>
          <a:xfrm>
            <a:off x="1213449" y="650495"/>
            <a:ext cx="9509146" cy="670458"/>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lang="en-US" altLang="zh-TW" sz="2800" b="1">
              <a:solidFill>
                <a:srgbClr val="191B0E"/>
              </a:solidFill>
              <a:latin typeface="Franklin Gothic Book"/>
            </a:endParaRPr>
          </a:p>
        </p:txBody>
      </p:sp>
      <p:sp>
        <p:nvSpPr>
          <p:cNvPr id="8" name="Content Placeholder 2">
            <a:extLst>
              <a:ext uri="{FF2B5EF4-FFF2-40B4-BE49-F238E27FC236}">
                <a16:creationId xmlns:a16="http://schemas.microsoft.com/office/drawing/2014/main" id="{5A458102-19B5-1121-102D-876693C8AE16}"/>
              </a:ext>
            </a:extLst>
          </p:cNvPr>
          <p:cNvSpPr txBox="1">
            <a:spLocks/>
          </p:cNvSpPr>
          <p:nvPr/>
        </p:nvSpPr>
        <p:spPr>
          <a:xfrm>
            <a:off x="1237058" y="1112470"/>
            <a:ext cx="10442811" cy="5275996"/>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None/>
            </a:pPr>
            <a:r>
              <a:rPr lang="en-US" b="1"/>
              <a:t>Data Augmentation</a:t>
            </a:r>
            <a:endParaRPr lang="en-US"/>
          </a:p>
          <a:p>
            <a:pPr marL="302260" indent="-342900" algn="just">
              <a:buFont typeface="Arial" panose="020B0604020202020204" pitchFamily="34" charset="0"/>
              <a:buChar char="•"/>
            </a:pPr>
            <a:r>
              <a:rPr lang="en-US" sz="1800" b="1" i="0"/>
              <a:t>Current Challenge: </a:t>
            </a:r>
            <a:r>
              <a:rPr lang="en-US" sz="1800" i="0"/>
              <a:t>L</a:t>
            </a:r>
            <a:r>
              <a:rPr lang="en-US" altLang="zh-CN" sz="1600">
                <a:ea typeface="华文楷体"/>
              </a:rPr>
              <a:t>ocal shift and </a:t>
            </a:r>
            <a:r>
              <a:rPr lang="en-GB" altLang="zh-CN" sz="1800">
                <a:ea typeface="华文楷体"/>
              </a:rPr>
              <a:t>m</a:t>
            </a:r>
            <a:r>
              <a:rPr lang="en-GB" sz="1800"/>
              <a:t>ix-up </a:t>
            </a:r>
            <a:r>
              <a:rPr lang="en-US" altLang="zh-CN" sz="1800">
                <a:ea typeface="华文楷体"/>
              </a:rPr>
              <a:t>may</a:t>
            </a:r>
            <a:r>
              <a:rPr lang="en-GB" sz="1800"/>
              <a:t> disrupt spectral patterns, limiting its effectiveness </a:t>
            </a:r>
          </a:p>
          <a:p>
            <a:pPr marL="302260" indent="-342900" algn="just">
              <a:buFont typeface="Arial" panose="020B0604020202020204" pitchFamily="34" charset="0"/>
              <a:buChar char="•"/>
            </a:pPr>
            <a:r>
              <a:rPr lang="en-US" sz="1800" b="1" i="0"/>
              <a:t>Future Work: </a:t>
            </a:r>
            <a:r>
              <a:rPr lang="en-US" sz="1800" i="0">
                <a:ea typeface="+mn-lt"/>
                <a:cs typeface="+mn-lt"/>
              </a:rPr>
              <a:t>Explore more realistic methods </a:t>
            </a:r>
            <a:r>
              <a:rPr lang="en-US" sz="1800" i="0"/>
              <a:t>to enhance </a:t>
            </a:r>
            <a:r>
              <a:rPr lang="en-US" sz="1800" i="0" err="1"/>
              <a:t>generalistion</a:t>
            </a:r>
            <a:endParaRPr lang="en-US" sz="1800" b="1"/>
          </a:p>
          <a:p>
            <a:pPr marL="0" indent="0" algn="just">
              <a:buNone/>
            </a:pPr>
            <a:endParaRPr lang="en-US" b="1"/>
          </a:p>
          <a:p>
            <a:pPr marL="0" indent="0" algn="just">
              <a:buNone/>
            </a:pPr>
            <a:r>
              <a:rPr lang="en-US" b="1"/>
              <a:t>Random Forest Tuning</a:t>
            </a:r>
            <a:endParaRPr lang="en-US"/>
          </a:p>
          <a:p>
            <a:pPr marL="342900" indent="-383540" algn="just">
              <a:buFont typeface="Arial" panose="020B0503020102020204" pitchFamily="34" charset="0"/>
              <a:buChar char="•"/>
            </a:pPr>
            <a:r>
              <a:rPr lang="en-US" sz="1800" b="1" i="0">
                <a:ea typeface="+mn-lt"/>
                <a:cs typeface="+mn-lt"/>
              </a:rPr>
              <a:t>Current </a:t>
            </a:r>
            <a:r>
              <a:rPr lang="en-US" sz="1800" b="1">
                <a:ea typeface="+mn-lt"/>
                <a:cs typeface="+mn-lt"/>
              </a:rPr>
              <a:t>Challenge</a:t>
            </a:r>
            <a:r>
              <a:rPr lang="en-US" sz="1800" b="1" i="0">
                <a:ea typeface="+mn-lt"/>
                <a:cs typeface="+mn-lt"/>
              </a:rPr>
              <a:t>: </a:t>
            </a:r>
          </a:p>
          <a:p>
            <a:pPr marL="947420" lvl="1" indent="-457200" algn="just">
              <a:buFont typeface="+mj-lt"/>
              <a:buAutoNum type="arabicPeriod"/>
            </a:pPr>
            <a:r>
              <a:rPr lang="en-GB" sz="1800" i="0"/>
              <a:t>PLS + Ridge suits linear patterns, struggles with non-linear</a:t>
            </a:r>
          </a:p>
          <a:p>
            <a:pPr marL="947420" lvl="1" indent="-457200" algn="just">
              <a:buFont typeface="+mj-lt"/>
              <a:buAutoNum type="arabicPeriod"/>
            </a:pPr>
            <a:r>
              <a:rPr lang="en-GB" sz="1800" i="0"/>
              <a:t>Random Forest is resource-intensive to run effectively</a:t>
            </a:r>
          </a:p>
          <a:p>
            <a:pPr marL="342900" indent="-383540" algn="just">
              <a:buFont typeface="Arial" panose="020B0503020102020204" pitchFamily="34" charset="0"/>
              <a:buChar char="•"/>
            </a:pPr>
            <a:r>
              <a:rPr lang="en-US" sz="1800" b="1" i="0">
                <a:ea typeface="+mn-lt"/>
                <a:cs typeface="+mn-lt"/>
              </a:rPr>
              <a:t>Future Work: </a:t>
            </a:r>
            <a:r>
              <a:rPr lang="en-US" sz="1800"/>
              <a:t>Use </a:t>
            </a:r>
            <a:r>
              <a:rPr lang="en-US" altLang="zh-CN" sz="1800">
                <a:ea typeface="华文楷体"/>
              </a:rPr>
              <a:t>better </a:t>
            </a:r>
            <a:r>
              <a:rPr lang="en-US" sz="1800"/>
              <a:t>hardware or powerful cloud services to get better nonlinear relationships by integrating random forests</a:t>
            </a:r>
            <a:endParaRPr lang="en-US" b="1">
              <a:solidFill>
                <a:srgbClr val="191B0E"/>
              </a:solidFill>
              <a:latin typeface="Franklin Gothic Book"/>
              <a:cs typeface="Times New Roman"/>
            </a:endParaRPr>
          </a:p>
        </p:txBody>
      </p:sp>
      <p:sp>
        <p:nvSpPr>
          <p:cNvPr id="2" name="Title 1">
            <a:extLst>
              <a:ext uri="{FF2B5EF4-FFF2-40B4-BE49-F238E27FC236}">
                <a16:creationId xmlns:a16="http://schemas.microsoft.com/office/drawing/2014/main" id="{DB1E4400-7155-665E-F790-C75DFAA558A5}"/>
              </a:ext>
            </a:extLst>
          </p:cNvPr>
          <p:cNvSpPr>
            <a:spLocks noGrp="1"/>
          </p:cNvSpPr>
          <p:nvPr>
            <p:ph type="title"/>
          </p:nvPr>
        </p:nvSpPr>
        <p:spPr>
          <a:xfrm>
            <a:off x="1234089" y="239274"/>
            <a:ext cx="9656417" cy="436770"/>
          </a:xfrm>
        </p:spPr>
        <p:txBody>
          <a:bodyPr>
            <a:noAutofit/>
          </a:bodyPr>
          <a:lstStyle/>
          <a:p>
            <a:r>
              <a:rPr lang="en-GB" sz="2800" b="1">
                <a:solidFill>
                  <a:srgbClr val="191B0E"/>
                </a:solidFill>
                <a:latin typeface="Franklin Gothic Book"/>
              </a:rPr>
              <a:t>Further Work and Improvement</a:t>
            </a:r>
            <a:endParaRPr lang="en-US" altLang="zh-TW" sz="2800" b="1">
              <a:solidFill>
                <a:srgbClr val="191B0E"/>
              </a:solidFill>
              <a:latin typeface="Franklin Gothic Book"/>
            </a:endParaRPr>
          </a:p>
        </p:txBody>
      </p:sp>
    </p:spTree>
    <p:extLst>
      <p:ext uri="{BB962C8B-B14F-4D97-AF65-F5344CB8AC3E}">
        <p14:creationId xmlns:p14="http://schemas.microsoft.com/office/powerpoint/2010/main" val="1837514662"/>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7CC1F-43A8-08C7-4F87-573D4A37D361}"/>
            </a:ext>
          </a:extLst>
        </p:cNvPr>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9DFB198-7594-E5CA-763E-75409A6DB591}"/>
              </a:ext>
            </a:extLst>
          </p:cNvPr>
          <p:cNvSpPr txBox="1">
            <a:spLocks/>
          </p:cNvSpPr>
          <p:nvPr/>
        </p:nvSpPr>
        <p:spPr>
          <a:xfrm>
            <a:off x="1234945" y="1117965"/>
            <a:ext cx="10544330" cy="4688958"/>
          </a:xfrm>
          <a:prstGeom prst="rect">
            <a:avLst/>
          </a:prstGeom>
        </p:spPr>
        <p:txBody>
          <a:bodyPr vert="horz" lIns="91440" tIns="45720" rIns="91440" bIns="45720" rtlCol="0" anchor="t">
            <a:normAutofit fontScale="925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150000"/>
              </a:lnSpc>
              <a:buNone/>
            </a:pPr>
            <a:r>
              <a:rPr lang="en-US" b="1">
                <a:ea typeface="+mn-lt"/>
                <a:cs typeface="+mn-lt"/>
              </a:rPr>
              <a:t>What we have achieved</a:t>
            </a:r>
            <a:r>
              <a:rPr lang="en-US">
                <a:ea typeface="+mn-lt"/>
                <a:cs typeface="+mn-lt"/>
              </a:rPr>
              <a:t>:</a:t>
            </a:r>
          </a:p>
          <a:p>
            <a:pPr marL="302260" indent="-342900" algn="just">
              <a:lnSpc>
                <a:spcPct val="150000"/>
              </a:lnSpc>
              <a:buFont typeface="Arial" panose="020B0604020202020204" pitchFamily="34" charset="0"/>
              <a:buChar char="•"/>
            </a:pPr>
            <a:r>
              <a:rPr lang="en-US" sz="1800" b="1"/>
              <a:t>Our team developed a nutrient estimation pipeline using spectral data from potato plants</a:t>
            </a:r>
          </a:p>
          <a:p>
            <a:pPr marL="302260" indent="-342900" algn="just">
              <a:lnSpc>
                <a:spcPct val="150000"/>
              </a:lnSpc>
              <a:buFont typeface="Arial" panose="020B0604020202020204" pitchFamily="34" charset="0"/>
              <a:buChar char="•"/>
            </a:pPr>
            <a:r>
              <a:rPr lang="en-US" sz="1800" b="1"/>
              <a:t>Stacking PLS and Ridge Regression showed promising predictive performance</a:t>
            </a:r>
          </a:p>
          <a:p>
            <a:pPr marL="302260" indent="-342900" algn="just">
              <a:lnSpc>
                <a:spcPct val="150000"/>
              </a:lnSpc>
              <a:buFont typeface="Arial" panose="020B0604020202020204" pitchFamily="34" charset="0"/>
              <a:buChar char="•"/>
            </a:pPr>
            <a:r>
              <a:rPr lang="en-US" sz="1800" b="1"/>
              <a:t>Our approach performed reasonably well across multiple seasons for key macronutrients (N, P, and K)</a:t>
            </a:r>
          </a:p>
          <a:p>
            <a:pPr marL="383540" indent="-383540" algn="just">
              <a:lnSpc>
                <a:spcPct val="150000"/>
              </a:lnSpc>
            </a:pPr>
            <a:endParaRPr lang="en-US"/>
          </a:p>
          <a:p>
            <a:pPr marL="0" indent="0" algn="just">
              <a:lnSpc>
                <a:spcPct val="150000"/>
              </a:lnSpc>
              <a:buNone/>
            </a:pPr>
            <a:r>
              <a:rPr lang="en-US" b="1"/>
              <a:t>Real-world Implication</a:t>
            </a:r>
            <a:r>
              <a:rPr lang="en-US"/>
              <a:t>:</a:t>
            </a:r>
          </a:p>
          <a:p>
            <a:pPr marL="302260" indent="-342900" algn="just">
              <a:lnSpc>
                <a:spcPct val="150000"/>
              </a:lnSpc>
              <a:buFont typeface="Arial" panose="020B0604020202020204" pitchFamily="34" charset="0"/>
              <a:buChar char="•"/>
            </a:pPr>
            <a:r>
              <a:rPr lang="en-US" sz="1800" b="1"/>
              <a:t>May enable non-destructive, fast, and cost-effective nutrient monitoring</a:t>
            </a:r>
          </a:p>
          <a:p>
            <a:pPr marL="302260" indent="-342900" algn="just">
              <a:lnSpc>
                <a:spcPct val="150000"/>
              </a:lnSpc>
              <a:buFont typeface="Arial" panose="020B0604020202020204" pitchFamily="34" charset="0"/>
              <a:buChar char="•"/>
            </a:pPr>
            <a:r>
              <a:rPr lang="en-US" sz="1800" b="1"/>
              <a:t>Has the potential to support decision-making in precision agriculture and smart </a:t>
            </a:r>
            <a:r>
              <a:rPr lang="en-US" sz="1800" b="1" err="1"/>
              <a:t>fertilisation</a:t>
            </a:r>
            <a:r>
              <a:rPr lang="en-US" sz="1800" b="1"/>
              <a:t> strategies</a:t>
            </a:r>
            <a:endParaRPr lang="en-US"/>
          </a:p>
        </p:txBody>
      </p:sp>
      <p:sp>
        <p:nvSpPr>
          <p:cNvPr id="5" name="Title 1">
            <a:extLst>
              <a:ext uri="{FF2B5EF4-FFF2-40B4-BE49-F238E27FC236}">
                <a16:creationId xmlns:a16="http://schemas.microsoft.com/office/drawing/2014/main" id="{8CD769EF-6D61-A014-C9ED-5332BB3D8E0D}"/>
              </a:ext>
            </a:extLst>
          </p:cNvPr>
          <p:cNvSpPr>
            <a:spLocks noGrp="1"/>
          </p:cNvSpPr>
          <p:nvPr>
            <p:ph type="title"/>
          </p:nvPr>
        </p:nvSpPr>
        <p:spPr>
          <a:xfrm>
            <a:off x="1234089" y="239274"/>
            <a:ext cx="9656417" cy="436770"/>
          </a:xfrm>
        </p:spPr>
        <p:txBody>
          <a:bodyPr>
            <a:noAutofit/>
          </a:bodyPr>
          <a:lstStyle/>
          <a:p>
            <a:r>
              <a:rPr lang="en-GB" sz="2800" b="1">
                <a:solidFill>
                  <a:srgbClr val="191B0E"/>
                </a:solidFill>
                <a:latin typeface="Franklin Gothic Book"/>
              </a:rPr>
              <a:t>Conclusion</a:t>
            </a:r>
            <a:endParaRPr lang="en-US" altLang="zh-TW" sz="2800" b="1">
              <a:solidFill>
                <a:srgbClr val="191B0E"/>
              </a:solidFill>
              <a:latin typeface="Franklin Gothic Book"/>
            </a:endParaRPr>
          </a:p>
        </p:txBody>
      </p:sp>
    </p:spTree>
    <p:extLst>
      <p:ext uri="{BB962C8B-B14F-4D97-AF65-F5344CB8AC3E}">
        <p14:creationId xmlns:p14="http://schemas.microsoft.com/office/powerpoint/2010/main" val="421775681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280F2-3669-7C3B-699E-ADB3F827E2BC}"/>
            </a:ext>
          </a:extLst>
        </p:cNvPr>
        <p:cNvGrpSpPr/>
        <p:nvPr/>
      </p:nvGrpSpPr>
      <p:grpSpPr>
        <a:xfrm>
          <a:off x="0" y="0"/>
          <a:ext cx="0" cy="0"/>
          <a:chOff x="0" y="0"/>
          <a:chExt cx="0" cy="0"/>
        </a:xfrm>
      </p:grpSpPr>
      <p:sp>
        <p:nvSpPr>
          <p:cNvPr id="7" name="Rounded Rectangle 6">
            <a:extLst>
              <a:ext uri="{FF2B5EF4-FFF2-40B4-BE49-F238E27FC236}">
                <a16:creationId xmlns:a16="http://schemas.microsoft.com/office/drawing/2014/main" id="{7EB88C92-13EE-6A01-6C7F-07A4CE5F813B}"/>
              </a:ext>
            </a:extLst>
          </p:cNvPr>
          <p:cNvSpPr/>
          <p:nvPr/>
        </p:nvSpPr>
        <p:spPr>
          <a:xfrm>
            <a:off x="1048215" y="2023946"/>
            <a:ext cx="2185639" cy="2810108"/>
          </a:xfrm>
          <a:prstGeom prst="roundRect">
            <a:avLst/>
          </a:prstGeom>
          <a:solidFill>
            <a:schemeClr val="accent4">
              <a:lumMod val="40000"/>
              <a:lumOff val="60000"/>
            </a:schemeClr>
          </a:solidFill>
          <a:ln>
            <a:solidFill>
              <a:schemeClr val="tx2">
                <a:lumMod val="50000"/>
                <a:lumOff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3E7F5161-3DFC-B0A1-DC39-868253B8D879}"/>
              </a:ext>
            </a:extLst>
          </p:cNvPr>
          <p:cNvSpPr/>
          <p:nvPr/>
        </p:nvSpPr>
        <p:spPr>
          <a:xfrm>
            <a:off x="3962402" y="2023946"/>
            <a:ext cx="2185639" cy="2810108"/>
          </a:xfrm>
          <a:prstGeom prst="roundRect">
            <a:avLst/>
          </a:prstGeom>
          <a:solidFill>
            <a:schemeClr val="accent5">
              <a:lumMod val="40000"/>
              <a:lumOff val="60000"/>
            </a:schemeClr>
          </a:solidFill>
          <a:ln>
            <a:solidFill>
              <a:schemeClr val="accent5">
                <a:lumMod val="75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5937E2F1-DEAF-605F-7B28-5864B8331D28}"/>
              </a:ext>
            </a:extLst>
          </p:cNvPr>
          <p:cNvSpPr/>
          <p:nvPr/>
        </p:nvSpPr>
        <p:spPr>
          <a:xfrm>
            <a:off x="6876589" y="2023946"/>
            <a:ext cx="2185639" cy="2810108"/>
          </a:xfrm>
          <a:prstGeom prst="roundRect">
            <a:avLst/>
          </a:prstGeom>
          <a:solidFill>
            <a:schemeClr val="bg1">
              <a:lumMod val="85000"/>
            </a:schemeClr>
          </a:solidFill>
          <a:ln>
            <a:solidFill>
              <a:schemeClr val="bg1">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CFBCEC01-4BBB-8720-5367-EAEBC866CEDD}"/>
              </a:ext>
            </a:extLst>
          </p:cNvPr>
          <p:cNvSpPr/>
          <p:nvPr/>
        </p:nvSpPr>
        <p:spPr>
          <a:xfrm>
            <a:off x="9790775" y="1996068"/>
            <a:ext cx="2185639" cy="2810108"/>
          </a:xfrm>
          <a:prstGeom prst="roundRect">
            <a:avLst/>
          </a:prstGeom>
          <a:solidFill>
            <a:schemeClr val="accent2">
              <a:lumMod val="60000"/>
              <a:lumOff val="40000"/>
            </a:schemeClr>
          </a:solidFill>
          <a:ln>
            <a:solidFill>
              <a:schemeClr val="accent2">
                <a:lumMod val="75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86A3726-8310-893B-67F0-BD97C2491081}"/>
              </a:ext>
            </a:extLst>
          </p:cNvPr>
          <p:cNvSpPr txBox="1"/>
          <p:nvPr/>
        </p:nvSpPr>
        <p:spPr>
          <a:xfrm>
            <a:off x="1386271" y="2274848"/>
            <a:ext cx="1529073" cy="369332"/>
          </a:xfrm>
          <a:prstGeom prst="rect">
            <a:avLst/>
          </a:prstGeom>
          <a:noFill/>
        </p:spPr>
        <p:txBody>
          <a:bodyPr wrap="none" rtlCol="0">
            <a:spAutoFit/>
          </a:bodyPr>
          <a:lstStyle/>
          <a:p>
            <a:r>
              <a:rPr lang="en-US" b="1"/>
              <a:t>Potato Plants</a:t>
            </a:r>
          </a:p>
        </p:txBody>
      </p:sp>
      <p:sp>
        <p:nvSpPr>
          <p:cNvPr id="13" name="TextBox 12">
            <a:extLst>
              <a:ext uri="{FF2B5EF4-FFF2-40B4-BE49-F238E27FC236}">
                <a16:creationId xmlns:a16="http://schemas.microsoft.com/office/drawing/2014/main" id="{913730D5-469B-DE3D-309D-C63FE3CBD97B}"/>
              </a:ext>
            </a:extLst>
          </p:cNvPr>
          <p:cNvSpPr txBox="1"/>
          <p:nvPr/>
        </p:nvSpPr>
        <p:spPr>
          <a:xfrm>
            <a:off x="4181424" y="2274848"/>
            <a:ext cx="1747594" cy="646331"/>
          </a:xfrm>
          <a:prstGeom prst="rect">
            <a:avLst/>
          </a:prstGeom>
          <a:noFill/>
        </p:spPr>
        <p:txBody>
          <a:bodyPr wrap="none" rtlCol="0">
            <a:spAutoFit/>
          </a:bodyPr>
          <a:lstStyle/>
          <a:p>
            <a:pPr algn="ctr"/>
            <a:r>
              <a:rPr lang="en-US" b="1"/>
              <a:t>Spectral Data</a:t>
            </a:r>
          </a:p>
          <a:p>
            <a:pPr algn="ctr"/>
            <a:r>
              <a:rPr lang="en-US" b="1"/>
              <a:t>(400-2500 nm)</a:t>
            </a:r>
          </a:p>
        </p:txBody>
      </p:sp>
      <p:sp>
        <p:nvSpPr>
          <p:cNvPr id="14" name="TextBox 13">
            <a:extLst>
              <a:ext uri="{FF2B5EF4-FFF2-40B4-BE49-F238E27FC236}">
                <a16:creationId xmlns:a16="http://schemas.microsoft.com/office/drawing/2014/main" id="{1C57BE59-7D40-168E-1A9B-85179E2F1DD4}"/>
              </a:ext>
            </a:extLst>
          </p:cNvPr>
          <p:cNvSpPr txBox="1"/>
          <p:nvPr/>
        </p:nvSpPr>
        <p:spPr>
          <a:xfrm>
            <a:off x="6876588" y="2254731"/>
            <a:ext cx="2185639" cy="646331"/>
          </a:xfrm>
          <a:prstGeom prst="rect">
            <a:avLst/>
          </a:prstGeom>
          <a:noFill/>
        </p:spPr>
        <p:txBody>
          <a:bodyPr wrap="square" rtlCol="0">
            <a:spAutoFit/>
          </a:bodyPr>
          <a:lstStyle/>
          <a:p>
            <a:pPr algn="ctr"/>
            <a:r>
              <a:rPr lang="en-US" b="1"/>
              <a:t>Machine Learning Model</a:t>
            </a:r>
          </a:p>
        </p:txBody>
      </p:sp>
      <p:sp>
        <p:nvSpPr>
          <p:cNvPr id="15" name="TextBox 14">
            <a:extLst>
              <a:ext uri="{FF2B5EF4-FFF2-40B4-BE49-F238E27FC236}">
                <a16:creationId xmlns:a16="http://schemas.microsoft.com/office/drawing/2014/main" id="{15F506BA-15C6-851A-D990-FAD489DBC1B4}"/>
              </a:ext>
            </a:extLst>
          </p:cNvPr>
          <p:cNvSpPr txBox="1"/>
          <p:nvPr/>
        </p:nvSpPr>
        <p:spPr>
          <a:xfrm>
            <a:off x="9790774" y="2254731"/>
            <a:ext cx="2185639" cy="646331"/>
          </a:xfrm>
          <a:prstGeom prst="rect">
            <a:avLst/>
          </a:prstGeom>
          <a:noFill/>
        </p:spPr>
        <p:txBody>
          <a:bodyPr wrap="square" rtlCol="0">
            <a:spAutoFit/>
          </a:bodyPr>
          <a:lstStyle/>
          <a:p>
            <a:pPr algn="ctr"/>
            <a:r>
              <a:rPr lang="en-US" b="1"/>
              <a:t>Predicted Nutrient Levels</a:t>
            </a:r>
          </a:p>
        </p:txBody>
      </p:sp>
      <p:pic>
        <p:nvPicPr>
          <p:cNvPr id="20" name="Picture 19" descr="A green leaf with a wifi symbol&#10;&#10;Description automatically generated">
            <a:extLst>
              <a:ext uri="{FF2B5EF4-FFF2-40B4-BE49-F238E27FC236}">
                <a16:creationId xmlns:a16="http://schemas.microsoft.com/office/drawing/2014/main" id="{026A2CF4-A40D-C3AA-41E8-5BF7DE3B6425}"/>
              </a:ext>
            </a:extLst>
          </p:cNvPr>
          <p:cNvPicPr>
            <a:picLocks noChangeAspect="1"/>
          </p:cNvPicPr>
          <p:nvPr/>
        </p:nvPicPr>
        <p:blipFill>
          <a:blip r:embed="rId3"/>
          <a:stretch>
            <a:fillRect/>
          </a:stretch>
        </p:blipFill>
        <p:spPr>
          <a:xfrm>
            <a:off x="1700808" y="2890106"/>
            <a:ext cx="1022031" cy="1022031"/>
          </a:xfrm>
          <a:prstGeom prst="rect">
            <a:avLst/>
          </a:prstGeom>
        </p:spPr>
      </p:pic>
      <p:pic>
        <p:nvPicPr>
          <p:cNvPr id="22" name="Picture 21" descr="A graph on a black background&#10;&#10;Description automatically generated">
            <a:extLst>
              <a:ext uri="{FF2B5EF4-FFF2-40B4-BE49-F238E27FC236}">
                <a16:creationId xmlns:a16="http://schemas.microsoft.com/office/drawing/2014/main" id="{0C5ACB1F-BAF7-2ED3-62F4-F5929E95CA42}"/>
              </a:ext>
            </a:extLst>
          </p:cNvPr>
          <p:cNvPicPr>
            <a:picLocks noChangeAspect="1"/>
          </p:cNvPicPr>
          <p:nvPr/>
        </p:nvPicPr>
        <p:blipFill>
          <a:blip r:embed="rId4"/>
          <a:stretch>
            <a:fillRect/>
          </a:stretch>
        </p:blipFill>
        <p:spPr>
          <a:xfrm>
            <a:off x="4563821" y="3085001"/>
            <a:ext cx="982800" cy="982800"/>
          </a:xfrm>
          <a:prstGeom prst="rect">
            <a:avLst/>
          </a:prstGeom>
        </p:spPr>
      </p:pic>
      <p:pic>
        <p:nvPicPr>
          <p:cNvPr id="24" name="Picture 23">
            <a:extLst>
              <a:ext uri="{FF2B5EF4-FFF2-40B4-BE49-F238E27FC236}">
                <a16:creationId xmlns:a16="http://schemas.microsoft.com/office/drawing/2014/main" id="{34C2237C-0F71-9CD5-7E1A-36A41F3A6F6B}"/>
              </a:ext>
            </a:extLst>
          </p:cNvPr>
          <p:cNvPicPr>
            <a:picLocks noChangeAspect="1"/>
          </p:cNvPicPr>
          <p:nvPr/>
        </p:nvPicPr>
        <p:blipFill>
          <a:blip r:embed="rId5"/>
          <a:stretch>
            <a:fillRect/>
          </a:stretch>
        </p:blipFill>
        <p:spPr>
          <a:xfrm>
            <a:off x="7488104" y="2997547"/>
            <a:ext cx="1157709" cy="1157709"/>
          </a:xfrm>
          <a:prstGeom prst="rect">
            <a:avLst/>
          </a:prstGeom>
        </p:spPr>
      </p:pic>
      <p:pic>
        <p:nvPicPr>
          <p:cNvPr id="25" name="Picture 24">
            <a:extLst>
              <a:ext uri="{FF2B5EF4-FFF2-40B4-BE49-F238E27FC236}">
                <a16:creationId xmlns:a16="http://schemas.microsoft.com/office/drawing/2014/main" id="{020EC8BA-F63C-26F5-1D97-04A5ADD0FAFC}"/>
              </a:ext>
            </a:extLst>
          </p:cNvPr>
          <p:cNvPicPr>
            <a:picLocks noChangeAspect="1"/>
          </p:cNvPicPr>
          <p:nvPr/>
        </p:nvPicPr>
        <p:blipFill>
          <a:blip r:embed="rId6"/>
          <a:stretch>
            <a:fillRect/>
          </a:stretch>
        </p:blipFill>
        <p:spPr>
          <a:xfrm>
            <a:off x="10257118" y="2921179"/>
            <a:ext cx="1278964" cy="1278964"/>
          </a:xfrm>
          <a:prstGeom prst="rect">
            <a:avLst/>
          </a:prstGeom>
        </p:spPr>
      </p:pic>
      <p:sp>
        <p:nvSpPr>
          <p:cNvPr id="26" name="TextBox 25">
            <a:extLst>
              <a:ext uri="{FF2B5EF4-FFF2-40B4-BE49-F238E27FC236}">
                <a16:creationId xmlns:a16="http://schemas.microsoft.com/office/drawing/2014/main" id="{0E2A92A9-2C55-C056-99B5-01054171DEDE}"/>
              </a:ext>
            </a:extLst>
          </p:cNvPr>
          <p:cNvSpPr txBox="1"/>
          <p:nvPr/>
        </p:nvSpPr>
        <p:spPr>
          <a:xfrm>
            <a:off x="1288032" y="4049930"/>
            <a:ext cx="1847582" cy="646331"/>
          </a:xfrm>
          <a:prstGeom prst="rect">
            <a:avLst/>
          </a:prstGeom>
          <a:noFill/>
        </p:spPr>
        <p:txBody>
          <a:bodyPr wrap="square" rtlCol="0">
            <a:spAutoFit/>
          </a:bodyPr>
          <a:lstStyle/>
          <a:p>
            <a:pPr algn="ctr"/>
            <a:r>
              <a:rPr lang="en-US"/>
              <a:t>Collect reflectance data</a:t>
            </a:r>
          </a:p>
        </p:txBody>
      </p:sp>
      <p:sp>
        <p:nvSpPr>
          <p:cNvPr id="27" name="TextBox 26">
            <a:extLst>
              <a:ext uri="{FF2B5EF4-FFF2-40B4-BE49-F238E27FC236}">
                <a16:creationId xmlns:a16="http://schemas.microsoft.com/office/drawing/2014/main" id="{77990FE0-E898-C252-1888-5C54F3F08447}"/>
              </a:ext>
            </a:extLst>
          </p:cNvPr>
          <p:cNvSpPr txBox="1"/>
          <p:nvPr/>
        </p:nvSpPr>
        <p:spPr>
          <a:xfrm>
            <a:off x="3984754" y="4092185"/>
            <a:ext cx="2227711" cy="646331"/>
          </a:xfrm>
          <a:prstGeom prst="rect">
            <a:avLst/>
          </a:prstGeom>
          <a:noFill/>
        </p:spPr>
        <p:txBody>
          <a:bodyPr wrap="square" rtlCol="0">
            <a:spAutoFit/>
          </a:bodyPr>
          <a:lstStyle/>
          <a:p>
            <a:pPr algn="ctr"/>
            <a:r>
              <a:rPr lang="en-US"/>
              <a:t>High-dimensional reflectance data</a:t>
            </a:r>
          </a:p>
        </p:txBody>
      </p:sp>
      <p:sp>
        <p:nvSpPr>
          <p:cNvPr id="28" name="TextBox 27">
            <a:extLst>
              <a:ext uri="{FF2B5EF4-FFF2-40B4-BE49-F238E27FC236}">
                <a16:creationId xmlns:a16="http://schemas.microsoft.com/office/drawing/2014/main" id="{ED582D01-0DBD-8CEA-C840-4017E7097F1C}"/>
              </a:ext>
            </a:extLst>
          </p:cNvPr>
          <p:cNvSpPr txBox="1"/>
          <p:nvPr/>
        </p:nvSpPr>
        <p:spPr>
          <a:xfrm>
            <a:off x="6974138" y="4155256"/>
            <a:ext cx="2185639" cy="646331"/>
          </a:xfrm>
          <a:prstGeom prst="rect">
            <a:avLst/>
          </a:prstGeom>
          <a:noFill/>
        </p:spPr>
        <p:txBody>
          <a:bodyPr wrap="square" rtlCol="0">
            <a:spAutoFit/>
          </a:bodyPr>
          <a:lstStyle/>
          <a:p>
            <a:pPr algn="ctr"/>
            <a:r>
              <a:rPr lang="en-US"/>
              <a:t>PLSR with Ridge</a:t>
            </a:r>
          </a:p>
          <a:p>
            <a:pPr algn="ctr"/>
            <a:r>
              <a:rPr lang="en-US"/>
              <a:t>Stacking model</a:t>
            </a:r>
          </a:p>
        </p:txBody>
      </p:sp>
      <p:sp>
        <p:nvSpPr>
          <p:cNvPr id="29" name="TextBox 28">
            <a:extLst>
              <a:ext uri="{FF2B5EF4-FFF2-40B4-BE49-F238E27FC236}">
                <a16:creationId xmlns:a16="http://schemas.microsoft.com/office/drawing/2014/main" id="{93915F76-344B-4F6C-E82C-88A8A8E9A190}"/>
              </a:ext>
            </a:extLst>
          </p:cNvPr>
          <p:cNvSpPr txBox="1"/>
          <p:nvPr/>
        </p:nvSpPr>
        <p:spPr>
          <a:xfrm>
            <a:off x="9811148" y="4105747"/>
            <a:ext cx="2185639" cy="646331"/>
          </a:xfrm>
          <a:prstGeom prst="rect">
            <a:avLst/>
          </a:prstGeom>
          <a:noFill/>
        </p:spPr>
        <p:txBody>
          <a:bodyPr wrap="square" rtlCol="0">
            <a:spAutoFit/>
          </a:bodyPr>
          <a:lstStyle/>
          <a:p>
            <a:pPr algn="ctr"/>
            <a:r>
              <a:rPr lang="en-US"/>
              <a:t>Concentrations  are estimated</a:t>
            </a:r>
          </a:p>
        </p:txBody>
      </p:sp>
      <p:sp>
        <p:nvSpPr>
          <p:cNvPr id="30" name="Right Arrow 29">
            <a:extLst>
              <a:ext uri="{FF2B5EF4-FFF2-40B4-BE49-F238E27FC236}">
                <a16:creationId xmlns:a16="http://schemas.microsoft.com/office/drawing/2014/main" id="{28A8E759-FCAE-6BA4-21C6-D546E0946DE1}"/>
              </a:ext>
            </a:extLst>
          </p:cNvPr>
          <p:cNvSpPr/>
          <p:nvPr/>
        </p:nvSpPr>
        <p:spPr>
          <a:xfrm>
            <a:off x="3236297" y="3284395"/>
            <a:ext cx="744033" cy="477953"/>
          </a:xfrm>
          <a:prstGeom prst="rightArrow">
            <a:avLst>
              <a:gd name="adj1" fmla="val 50000"/>
              <a:gd name="adj2" fmla="val 50000"/>
            </a:avLst>
          </a:prstGeom>
          <a:solidFill>
            <a:schemeClr val="tx1">
              <a:lumMod val="65000"/>
              <a:lumOff val="3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D25AFD5B-E5A1-5629-7DB5-9FE1DED70FB1}"/>
              </a:ext>
            </a:extLst>
          </p:cNvPr>
          <p:cNvSpPr/>
          <p:nvPr/>
        </p:nvSpPr>
        <p:spPr>
          <a:xfrm>
            <a:off x="6149643" y="3284395"/>
            <a:ext cx="744033" cy="477953"/>
          </a:xfrm>
          <a:prstGeom prst="rightArrow">
            <a:avLst>
              <a:gd name="adj1" fmla="val 50000"/>
              <a:gd name="adj2" fmla="val 50000"/>
            </a:avLst>
          </a:prstGeom>
          <a:solidFill>
            <a:schemeClr val="tx1">
              <a:lumMod val="65000"/>
              <a:lumOff val="3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2971102-AE5B-FD69-CFC0-69E37F3BE06B}"/>
              </a:ext>
            </a:extLst>
          </p:cNvPr>
          <p:cNvSpPr/>
          <p:nvPr/>
        </p:nvSpPr>
        <p:spPr>
          <a:xfrm>
            <a:off x="9067688" y="3284395"/>
            <a:ext cx="744033" cy="477953"/>
          </a:xfrm>
          <a:prstGeom prst="rightArrow">
            <a:avLst>
              <a:gd name="adj1" fmla="val 50000"/>
              <a:gd name="adj2" fmla="val 50000"/>
            </a:avLst>
          </a:prstGeom>
          <a:solidFill>
            <a:schemeClr val="tx1">
              <a:lumMod val="65000"/>
              <a:lumOff val="3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B85FAB18-90F4-75B0-B8C4-18401859D840}"/>
              </a:ext>
            </a:extLst>
          </p:cNvPr>
          <p:cNvSpPr>
            <a:spLocks noGrp="1"/>
          </p:cNvSpPr>
          <p:nvPr>
            <p:ph type="title"/>
          </p:nvPr>
        </p:nvSpPr>
        <p:spPr>
          <a:xfrm>
            <a:off x="1234089" y="239274"/>
            <a:ext cx="9656417" cy="436770"/>
          </a:xfrm>
        </p:spPr>
        <p:txBody>
          <a:bodyPr>
            <a:noAutofit/>
          </a:bodyPr>
          <a:lstStyle/>
          <a:p>
            <a:r>
              <a:rPr lang="en-US" sz="2800" b="1"/>
              <a:t>Introduction</a:t>
            </a:r>
            <a:endParaRPr lang="zh-TW" altLang="en-US" sz="2800" b="1"/>
          </a:p>
        </p:txBody>
      </p:sp>
    </p:spTree>
    <p:extLst>
      <p:ext uri="{BB962C8B-B14F-4D97-AF65-F5344CB8AC3E}">
        <p14:creationId xmlns:p14="http://schemas.microsoft.com/office/powerpoint/2010/main" val="543908894"/>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1FE83-9FC9-78FC-B86A-AA355C9CF8E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4C91043-9CF9-6FAD-9860-FD21D267A654}"/>
              </a:ext>
            </a:extLst>
          </p:cNvPr>
          <p:cNvSpPr txBox="1"/>
          <p:nvPr/>
        </p:nvSpPr>
        <p:spPr>
          <a:xfrm>
            <a:off x="1295400" y="917338"/>
            <a:ext cx="10166116" cy="5355312"/>
          </a:xfrm>
          <a:prstGeom prst="rect">
            <a:avLst/>
          </a:prstGeom>
          <a:noFill/>
        </p:spPr>
        <p:txBody>
          <a:bodyPr wrap="none" lIns="91440" tIns="45720" rIns="91440" bIns="45720" anchor="t">
            <a:spAutoFit/>
          </a:bodyPr>
          <a:lstStyle/>
          <a:p>
            <a:endParaRPr/>
          </a:p>
          <a:p>
            <a:pPr>
              <a:defRPr sz="2400" b="1"/>
            </a:pPr>
            <a:r>
              <a:t>NIRS for Nutrient Prediction</a:t>
            </a:r>
          </a:p>
          <a:p>
            <a:pPr marL="342900" indent="-342900">
              <a:buFont typeface="Arial"/>
              <a:buChar char="•"/>
              <a:defRPr sz="2000"/>
            </a:pPr>
            <a:r>
              <a:t>NIRS enables rapid, non-destructive crop nutrient assessment.</a:t>
            </a:r>
            <a:endParaRPr lang="en-US"/>
          </a:p>
          <a:p>
            <a:pPr marL="342900" indent="-342900">
              <a:buFont typeface="Arial"/>
              <a:buChar char="•"/>
              <a:defRPr sz="2000"/>
            </a:pPr>
            <a:r>
              <a:rPr lang="en-US" err="1"/>
              <a:t>Abukmeil</a:t>
            </a:r>
            <a:r>
              <a:t> et al</a:t>
            </a:r>
            <a:r>
              <a:rPr lang="en-US"/>
              <a:t>.,</a:t>
            </a:r>
            <a:r>
              <a:rPr lang="af-ZA"/>
              <a:t> 2022:</a:t>
            </a:r>
            <a:r>
              <a:t> </a:t>
            </a:r>
            <a:r>
              <a:rPr lang="en-US"/>
              <a:t> </a:t>
            </a:r>
            <a:r>
              <a:t>Lasso</a:t>
            </a:r>
            <a:r>
              <a:rPr lang="en-US"/>
              <a:t> Regression, RPD</a:t>
            </a:r>
          </a:p>
          <a:p>
            <a:endParaRPr lang="en-US"/>
          </a:p>
          <a:p>
            <a:endParaRPr lang="en-US"/>
          </a:p>
          <a:p>
            <a:pPr>
              <a:defRPr sz="2400" b="1"/>
            </a:pPr>
            <a:r>
              <a:rPr lang="en-US"/>
              <a:t>Importance of Multi-Target Regression</a:t>
            </a:r>
          </a:p>
          <a:p>
            <a:pPr marL="342900" indent="-342900">
              <a:buFont typeface="Arial"/>
              <a:buChar char="•"/>
              <a:defRPr sz="2000"/>
            </a:pPr>
            <a:r>
              <a:t>Predicting nutrients together improves accuracy.</a:t>
            </a:r>
            <a:endParaRPr lang="zh-CN" altLang="en-US"/>
          </a:p>
          <a:p>
            <a:pPr marL="342900" indent="-342900">
              <a:buFont typeface="Arial"/>
              <a:buChar char="•"/>
              <a:defRPr sz="2000"/>
            </a:pPr>
            <a:r>
              <a:t>Rauschenberger &amp; </a:t>
            </a:r>
            <a:r>
              <a:rPr lang="en-GB" err="1"/>
              <a:t>Glaab</a:t>
            </a:r>
            <a:r>
              <a:rPr lang="en-GB"/>
              <a:t> et al, </a:t>
            </a:r>
            <a:r>
              <a:t>2021</a:t>
            </a:r>
            <a:r>
              <a:rPr lang="en-US"/>
              <a:t>:</a:t>
            </a:r>
            <a:r>
              <a:t> Stacked Ridge/Lasso models.</a:t>
            </a:r>
            <a:endParaRPr lang="zh-CN" altLang="en-US"/>
          </a:p>
          <a:p>
            <a:endParaRPr lang="en-GB"/>
          </a:p>
          <a:p>
            <a:endParaRPr/>
          </a:p>
          <a:p>
            <a:pPr>
              <a:defRPr sz="2400" b="1"/>
            </a:pPr>
            <a:r>
              <a:t>Dimensionality Reduction </a:t>
            </a:r>
            <a:r>
              <a:rPr lang="en-US"/>
              <a:t>and its </a:t>
            </a:r>
            <a:r>
              <a:t>Challenge</a:t>
            </a:r>
          </a:p>
          <a:p>
            <a:pPr marL="342900" indent="-342900">
              <a:buFont typeface="Arial"/>
              <a:buChar char="•"/>
              <a:defRPr sz="2000"/>
            </a:pPr>
            <a:r>
              <a:rPr lang="en-US"/>
              <a:t>Multivariate regression models often include too many features and it can </a:t>
            </a:r>
            <a:r>
              <a:t>risk overfitting.</a:t>
            </a:r>
            <a:endParaRPr lang="zh-CN" altLang="en-US"/>
          </a:p>
          <a:p>
            <a:pPr marL="342900" indent="-342900">
              <a:buFont typeface="Arial"/>
              <a:buChar char="•"/>
              <a:defRPr sz="2000"/>
            </a:pPr>
            <a:r>
              <a:rPr lang="en-US"/>
              <a:t>Dimensionality Reduction Method:</a:t>
            </a:r>
          </a:p>
          <a:p>
            <a:pPr>
              <a:defRPr sz="2000"/>
            </a:pPr>
            <a:r>
              <a:rPr lang="en-US"/>
              <a:t>    PLS (</a:t>
            </a:r>
            <a:r>
              <a:t>Burnett et al.</a:t>
            </a:r>
            <a:r>
              <a:rPr lang="en-US"/>
              <a:t>, </a:t>
            </a:r>
            <a:r>
              <a:t>2022)</a:t>
            </a:r>
            <a:endParaRPr lang="en-US" altLang="zh-TW"/>
          </a:p>
          <a:p>
            <a:pPr>
              <a:defRPr sz="2000"/>
            </a:pPr>
            <a:r>
              <a:rPr lang="en-GB"/>
              <a:t>    PCA (</a:t>
            </a:r>
            <a:r>
              <a:rPr lang="en-GB" err="1"/>
              <a:t>Jafarbiglu</a:t>
            </a:r>
            <a:r>
              <a:rPr lang="en-GB"/>
              <a:t> et al., 2022)</a:t>
            </a:r>
            <a:endParaRPr lang="en-US"/>
          </a:p>
          <a:p>
            <a:pPr marL="342900" indent="-342900">
              <a:buFont typeface="Arial"/>
              <a:buChar char="•"/>
              <a:defRPr sz="2000"/>
            </a:pPr>
            <a:r>
              <a:rPr lang="en-GB"/>
              <a:t>Challenge: feature interpretation and relationships are lost (</a:t>
            </a:r>
            <a:r>
              <a:rPr lang="en-GB" err="1"/>
              <a:t>Senawi</a:t>
            </a:r>
            <a:r>
              <a:rPr lang="en-GB"/>
              <a:t> et al., 2017).</a:t>
            </a:r>
            <a:endParaRPr lang="zh-CN" altLang="en-US"/>
          </a:p>
        </p:txBody>
      </p:sp>
      <p:sp>
        <p:nvSpPr>
          <p:cNvPr id="6" name="Title 1">
            <a:extLst>
              <a:ext uri="{FF2B5EF4-FFF2-40B4-BE49-F238E27FC236}">
                <a16:creationId xmlns:a16="http://schemas.microsoft.com/office/drawing/2014/main" id="{0BC84CD6-0D90-DA90-4524-B7CA0364A5CC}"/>
              </a:ext>
            </a:extLst>
          </p:cNvPr>
          <p:cNvSpPr>
            <a:spLocks noGrp="1"/>
          </p:cNvSpPr>
          <p:nvPr>
            <p:ph type="title"/>
          </p:nvPr>
        </p:nvSpPr>
        <p:spPr>
          <a:xfrm>
            <a:off x="1234089" y="239274"/>
            <a:ext cx="9656417" cy="436770"/>
          </a:xfrm>
        </p:spPr>
        <p:txBody>
          <a:bodyPr>
            <a:noAutofit/>
          </a:bodyPr>
          <a:lstStyle/>
          <a:p>
            <a:r>
              <a:rPr lang="en-US" sz="2800" b="1"/>
              <a:t>Literature Background</a:t>
            </a:r>
            <a:endParaRPr lang="zh-TW" altLang="en-US" sz="2800" b="1"/>
          </a:p>
        </p:txBody>
      </p:sp>
    </p:spTree>
    <p:extLst>
      <p:ext uri="{BB962C8B-B14F-4D97-AF65-F5344CB8AC3E}">
        <p14:creationId xmlns:p14="http://schemas.microsoft.com/office/powerpoint/2010/main" val="3626070019"/>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riangle 14">
            <a:extLst>
              <a:ext uri="{FF2B5EF4-FFF2-40B4-BE49-F238E27FC236}">
                <a16:creationId xmlns:a16="http://schemas.microsoft.com/office/drawing/2014/main" id="{2C58C8AB-D477-7F6A-2290-67BB2BAF44F8}"/>
              </a:ext>
            </a:extLst>
          </p:cNvPr>
          <p:cNvSpPr/>
          <p:nvPr/>
        </p:nvSpPr>
        <p:spPr>
          <a:xfrm>
            <a:off x="1270577" y="1828800"/>
            <a:ext cx="10795526" cy="490220"/>
          </a:xfrm>
          <a:prstGeom prst="triangle">
            <a:avLst>
              <a:gd name="adj" fmla="val 0"/>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0461E6-0D94-8A62-1296-FB4782B14581}"/>
              </a:ext>
            </a:extLst>
          </p:cNvPr>
          <p:cNvSpPr>
            <a:spLocks noGrp="1"/>
          </p:cNvSpPr>
          <p:nvPr>
            <p:ph type="title"/>
          </p:nvPr>
        </p:nvSpPr>
        <p:spPr>
          <a:xfrm>
            <a:off x="1234089" y="239274"/>
            <a:ext cx="9656417" cy="436770"/>
          </a:xfrm>
        </p:spPr>
        <p:txBody>
          <a:bodyPr>
            <a:noAutofit/>
          </a:bodyPr>
          <a:lstStyle/>
          <a:p>
            <a:r>
              <a:rPr lang="en-US" sz="2800" b="1"/>
              <a:t>Understand the Data</a:t>
            </a:r>
            <a:endParaRPr lang="zh-TW" altLang="en-US" sz="2800" b="1"/>
          </a:p>
        </p:txBody>
      </p:sp>
      <p:graphicFrame>
        <p:nvGraphicFramePr>
          <p:cNvPr id="4" name="Content Placeholder 3">
            <a:extLst>
              <a:ext uri="{FF2B5EF4-FFF2-40B4-BE49-F238E27FC236}">
                <a16:creationId xmlns:a16="http://schemas.microsoft.com/office/drawing/2014/main" id="{815D9D8B-57AF-2D33-368E-289E8905E1DA}"/>
              </a:ext>
            </a:extLst>
          </p:cNvPr>
          <p:cNvGraphicFramePr>
            <a:graphicFrameLocks noGrp="1"/>
          </p:cNvGraphicFramePr>
          <p:nvPr>
            <p:ph idx="1"/>
            <p:extLst>
              <p:ext uri="{D42A27DB-BD31-4B8C-83A1-F6EECF244321}">
                <p14:modId xmlns:p14="http://schemas.microsoft.com/office/powerpoint/2010/main" val="2451047968"/>
              </p:ext>
            </p:extLst>
          </p:nvPr>
        </p:nvGraphicFramePr>
        <p:xfrm>
          <a:off x="1230820" y="1025098"/>
          <a:ext cx="10961179" cy="916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3F36B4C6-6E60-CFA4-92B5-73F2362B3234}"/>
              </a:ext>
            </a:extLst>
          </p:cNvPr>
          <p:cNvSpPr/>
          <p:nvPr/>
        </p:nvSpPr>
        <p:spPr>
          <a:xfrm>
            <a:off x="1230822" y="2319019"/>
            <a:ext cx="10835281" cy="431958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BAD2C45-1EEB-4200-646E-2EFB9F5AE96C}"/>
              </a:ext>
            </a:extLst>
          </p:cNvPr>
          <p:cNvSpPr txBox="1"/>
          <p:nvPr/>
        </p:nvSpPr>
        <p:spPr>
          <a:xfrm>
            <a:off x="2813652" y="2530321"/>
            <a:ext cx="2113784" cy="461665"/>
          </a:xfrm>
          <a:prstGeom prst="rect">
            <a:avLst/>
          </a:prstGeom>
          <a:noFill/>
        </p:spPr>
        <p:txBody>
          <a:bodyPr wrap="none" rtlCol="0">
            <a:spAutoFit/>
          </a:bodyPr>
          <a:lstStyle/>
          <a:p>
            <a:r>
              <a:rPr lang="en-US" sz="2400"/>
              <a:t>Missing Values</a:t>
            </a:r>
          </a:p>
        </p:txBody>
      </p:sp>
      <p:sp>
        <p:nvSpPr>
          <p:cNvPr id="10" name="TextBox 9">
            <a:extLst>
              <a:ext uri="{FF2B5EF4-FFF2-40B4-BE49-F238E27FC236}">
                <a16:creationId xmlns:a16="http://schemas.microsoft.com/office/drawing/2014/main" id="{89CCF169-F728-C9AC-AA49-C8095A44B944}"/>
              </a:ext>
            </a:extLst>
          </p:cNvPr>
          <p:cNvSpPr txBox="1"/>
          <p:nvPr/>
        </p:nvSpPr>
        <p:spPr>
          <a:xfrm>
            <a:off x="8638839" y="2530321"/>
            <a:ext cx="1186735" cy="461665"/>
          </a:xfrm>
          <a:prstGeom prst="rect">
            <a:avLst/>
          </a:prstGeom>
          <a:noFill/>
        </p:spPr>
        <p:txBody>
          <a:bodyPr wrap="none" rtlCol="0">
            <a:spAutoFit/>
          </a:bodyPr>
          <a:lstStyle/>
          <a:p>
            <a:r>
              <a:rPr lang="en-US" sz="2400"/>
              <a:t>Outliers</a:t>
            </a:r>
          </a:p>
        </p:txBody>
      </p:sp>
      <p:pic>
        <p:nvPicPr>
          <p:cNvPr id="6" name="图片 5" descr="图表&#10;&#10;AI 生成的内容可能不正确。">
            <a:extLst>
              <a:ext uri="{FF2B5EF4-FFF2-40B4-BE49-F238E27FC236}">
                <a16:creationId xmlns:a16="http://schemas.microsoft.com/office/drawing/2014/main" id="{84EA538E-FFB1-CB48-47EE-5BBAD3D0771C}"/>
              </a:ext>
            </a:extLst>
          </p:cNvPr>
          <p:cNvPicPr>
            <a:picLocks noChangeAspect="1"/>
          </p:cNvPicPr>
          <p:nvPr/>
        </p:nvPicPr>
        <p:blipFill>
          <a:blip r:embed="rId8"/>
          <a:stretch>
            <a:fillRect/>
          </a:stretch>
        </p:blipFill>
        <p:spPr>
          <a:xfrm>
            <a:off x="6734369" y="2991986"/>
            <a:ext cx="4380671" cy="3291834"/>
          </a:xfrm>
          <a:prstGeom prst="rect">
            <a:avLst/>
          </a:prstGeom>
        </p:spPr>
      </p:pic>
      <p:pic>
        <p:nvPicPr>
          <p:cNvPr id="20" name="Picture 19" descr="A graph with blue and red bars&#10;&#10;AI-generated content may be incorrect.">
            <a:extLst>
              <a:ext uri="{FF2B5EF4-FFF2-40B4-BE49-F238E27FC236}">
                <a16:creationId xmlns:a16="http://schemas.microsoft.com/office/drawing/2014/main" id="{8850AAB1-9318-787F-75B5-4FEDA2131AF0}"/>
              </a:ext>
            </a:extLst>
          </p:cNvPr>
          <p:cNvPicPr>
            <a:picLocks noChangeAspect="1"/>
          </p:cNvPicPr>
          <p:nvPr/>
        </p:nvPicPr>
        <p:blipFill>
          <a:blip r:embed="rId9"/>
          <a:stretch>
            <a:fillRect/>
          </a:stretch>
        </p:blipFill>
        <p:spPr>
          <a:xfrm>
            <a:off x="2108688" y="2992315"/>
            <a:ext cx="4141177" cy="3159369"/>
          </a:xfrm>
          <a:prstGeom prst="rect">
            <a:avLst/>
          </a:prstGeom>
        </p:spPr>
      </p:pic>
      <p:sp>
        <p:nvSpPr>
          <p:cNvPr id="3" name="TextBox 2">
            <a:extLst>
              <a:ext uri="{FF2B5EF4-FFF2-40B4-BE49-F238E27FC236}">
                <a16:creationId xmlns:a16="http://schemas.microsoft.com/office/drawing/2014/main" id="{8CAF7478-64D2-16D3-4600-42950422E6C0}"/>
              </a:ext>
            </a:extLst>
          </p:cNvPr>
          <p:cNvSpPr txBox="1"/>
          <p:nvPr/>
        </p:nvSpPr>
        <p:spPr>
          <a:xfrm>
            <a:off x="1230820" y="629131"/>
            <a:ext cx="4138633" cy="369332"/>
          </a:xfrm>
          <a:prstGeom prst="rect">
            <a:avLst/>
          </a:prstGeom>
          <a:noFill/>
        </p:spPr>
        <p:txBody>
          <a:bodyPr wrap="square" rtlCol="0">
            <a:spAutoFit/>
          </a:bodyPr>
          <a:lstStyle/>
          <a:p>
            <a:r>
              <a:rPr lang="en-US">
                <a:solidFill>
                  <a:schemeClr val="tx1">
                    <a:lumMod val="65000"/>
                    <a:lumOff val="35000"/>
                  </a:schemeClr>
                </a:solidFill>
              </a:rPr>
              <a:t>Statistics for Missing Values and Outliers</a:t>
            </a:r>
          </a:p>
        </p:txBody>
      </p:sp>
    </p:spTree>
    <p:extLst>
      <p:ext uri="{BB962C8B-B14F-4D97-AF65-F5344CB8AC3E}">
        <p14:creationId xmlns:p14="http://schemas.microsoft.com/office/powerpoint/2010/main" val="1371737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A7ECB-11FB-2A3E-B127-9A9F0FF3D1B5}"/>
            </a:ext>
          </a:extLst>
        </p:cNvPr>
        <p:cNvGrpSpPr/>
        <p:nvPr/>
      </p:nvGrpSpPr>
      <p:grpSpPr>
        <a:xfrm>
          <a:off x="0" y="0"/>
          <a:ext cx="0" cy="0"/>
          <a:chOff x="0" y="0"/>
          <a:chExt cx="0" cy="0"/>
        </a:xfrm>
      </p:grpSpPr>
      <p:sp>
        <p:nvSpPr>
          <p:cNvPr id="15" name="Triangle 14">
            <a:extLst>
              <a:ext uri="{FF2B5EF4-FFF2-40B4-BE49-F238E27FC236}">
                <a16:creationId xmlns:a16="http://schemas.microsoft.com/office/drawing/2014/main" id="{E3420D46-B055-4669-B964-9B8F959BB597}"/>
              </a:ext>
            </a:extLst>
          </p:cNvPr>
          <p:cNvSpPr/>
          <p:nvPr/>
        </p:nvSpPr>
        <p:spPr>
          <a:xfrm>
            <a:off x="1270577" y="1828800"/>
            <a:ext cx="10795526" cy="490220"/>
          </a:xfrm>
          <a:prstGeom prst="triangle">
            <a:avLst>
              <a:gd name="adj" fmla="val 0"/>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3671E4-04DB-EF4C-8577-4260DFAA2EDB}"/>
              </a:ext>
            </a:extLst>
          </p:cNvPr>
          <p:cNvSpPr>
            <a:spLocks noGrp="1"/>
          </p:cNvSpPr>
          <p:nvPr>
            <p:ph type="title"/>
          </p:nvPr>
        </p:nvSpPr>
        <p:spPr>
          <a:xfrm>
            <a:off x="1234089" y="239274"/>
            <a:ext cx="9656417" cy="436770"/>
          </a:xfrm>
        </p:spPr>
        <p:txBody>
          <a:bodyPr>
            <a:noAutofit/>
          </a:bodyPr>
          <a:lstStyle/>
          <a:p>
            <a:r>
              <a:rPr lang="en-US" sz="2800" b="1"/>
              <a:t>Understand the Data</a:t>
            </a:r>
            <a:endParaRPr lang="zh-TW" altLang="en-US" sz="2800" b="1"/>
          </a:p>
        </p:txBody>
      </p:sp>
      <p:graphicFrame>
        <p:nvGraphicFramePr>
          <p:cNvPr id="4" name="Content Placeholder 3">
            <a:extLst>
              <a:ext uri="{FF2B5EF4-FFF2-40B4-BE49-F238E27FC236}">
                <a16:creationId xmlns:a16="http://schemas.microsoft.com/office/drawing/2014/main" id="{4401DEBB-C94B-814F-2F3A-57C6F8FFA19E}"/>
              </a:ext>
            </a:extLst>
          </p:cNvPr>
          <p:cNvGraphicFramePr>
            <a:graphicFrameLocks noGrp="1"/>
          </p:cNvGraphicFramePr>
          <p:nvPr>
            <p:ph idx="1"/>
          </p:nvPr>
        </p:nvGraphicFramePr>
        <p:xfrm>
          <a:off x="1230820" y="1025098"/>
          <a:ext cx="10961179" cy="916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7ED8C0F3-D0D6-981A-C4A7-CB67E5E7B150}"/>
              </a:ext>
            </a:extLst>
          </p:cNvPr>
          <p:cNvSpPr/>
          <p:nvPr/>
        </p:nvSpPr>
        <p:spPr>
          <a:xfrm>
            <a:off x="1230822" y="2319019"/>
            <a:ext cx="10835281" cy="431958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文本框 16">
            <a:extLst>
              <a:ext uri="{FF2B5EF4-FFF2-40B4-BE49-F238E27FC236}">
                <a16:creationId xmlns:a16="http://schemas.microsoft.com/office/drawing/2014/main" id="{3F9A04A5-54FC-635C-E420-E2A64C937E97}"/>
              </a:ext>
            </a:extLst>
          </p:cNvPr>
          <p:cNvSpPr txBox="1"/>
          <p:nvPr/>
        </p:nvSpPr>
        <p:spPr>
          <a:xfrm>
            <a:off x="1299834" y="4870712"/>
            <a:ext cx="10697256" cy="1477328"/>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buFont typeface="Arial" panose="05000000000000000000" pitchFamily="2" charset="2"/>
              <a:buChar char="•"/>
            </a:pPr>
            <a:r>
              <a:rPr lang="en-US" altLang="zh-CN" dirty="0"/>
              <a:t>Element correlations vary across different seasons.</a:t>
            </a:r>
            <a:endParaRPr lang="zh-TW" altLang="en-US" dirty="0"/>
          </a:p>
          <a:p>
            <a:pPr marL="342900" indent="-342900" algn="just">
              <a:buFont typeface="Arial" panose="05000000000000000000" pitchFamily="2" charset="2"/>
              <a:buChar char="•"/>
            </a:pPr>
            <a:endParaRPr lang="en-US" altLang="zh-CN" dirty="0"/>
          </a:p>
          <a:p>
            <a:pPr marL="342900" indent="-342900" algn="just">
              <a:buFont typeface="Arial" panose="05000000000000000000" pitchFamily="2" charset="2"/>
              <a:buChar char="•"/>
            </a:pPr>
            <a:r>
              <a:rPr lang="en-US" altLang="zh-CN" dirty="0"/>
              <a:t>Some </a:t>
            </a:r>
            <a:r>
              <a:rPr lang="en-US" altLang="zh-CN" dirty="0">
                <a:solidFill>
                  <a:schemeClr val="tx2"/>
                </a:solidFill>
              </a:rPr>
              <a:t>elements(e.g., Nitrogen, Phosphorus, Potassium) </a:t>
            </a:r>
            <a:r>
              <a:rPr lang="en-US" altLang="zh-CN" dirty="0"/>
              <a:t>maintain strong correlations in multiple seasons.</a:t>
            </a:r>
          </a:p>
          <a:p>
            <a:pPr marL="342900" indent="-342900" algn="just">
              <a:buFont typeface="Arial" panose="05000000000000000000" pitchFamily="2" charset="2"/>
              <a:buChar char="•"/>
            </a:pPr>
            <a:endParaRPr lang="en-US" altLang="zh-CN" dirty="0"/>
          </a:p>
          <a:p>
            <a:pPr marL="342900" indent="-342900" algn="just">
              <a:buFont typeface="Arial" panose="05000000000000000000" pitchFamily="2" charset="2"/>
              <a:buChar char="•"/>
            </a:pPr>
            <a:r>
              <a:rPr lang="en-US" altLang="zh-CN" dirty="0"/>
              <a:t>Element correlations differ by season, suggesting seasonal effects on inter-element relationships.</a:t>
            </a:r>
            <a:endParaRPr lang="zh-CN" altLang="en-US" dirty="0"/>
          </a:p>
        </p:txBody>
      </p:sp>
      <p:pic>
        <p:nvPicPr>
          <p:cNvPr id="31" name="图片 30">
            <a:extLst>
              <a:ext uri="{FF2B5EF4-FFF2-40B4-BE49-F238E27FC236}">
                <a16:creationId xmlns:a16="http://schemas.microsoft.com/office/drawing/2014/main" id="{662DD1EE-BB78-C4AB-21E6-FC25D447B67B}"/>
              </a:ext>
            </a:extLst>
          </p:cNvPr>
          <p:cNvPicPr>
            <a:picLocks noChangeAspect="1"/>
          </p:cNvPicPr>
          <p:nvPr/>
        </p:nvPicPr>
        <p:blipFill>
          <a:blip r:embed="rId8"/>
          <a:stretch>
            <a:fillRect/>
          </a:stretch>
        </p:blipFill>
        <p:spPr>
          <a:xfrm>
            <a:off x="1270577" y="2353034"/>
            <a:ext cx="2513773" cy="2227115"/>
          </a:xfrm>
          <a:prstGeom prst="rect">
            <a:avLst/>
          </a:prstGeom>
        </p:spPr>
      </p:pic>
      <p:pic>
        <p:nvPicPr>
          <p:cNvPr id="33" name="图片 32">
            <a:extLst>
              <a:ext uri="{FF2B5EF4-FFF2-40B4-BE49-F238E27FC236}">
                <a16:creationId xmlns:a16="http://schemas.microsoft.com/office/drawing/2014/main" id="{6DF32FA4-9B09-2C4F-98D0-EC52B46F1C04}"/>
              </a:ext>
            </a:extLst>
          </p:cNvPr>
          <p:cNvPicPr>
            <a:picLocks noChangeAspect="1"/>
          </p:cNvPicPr>
          <p:nvPr/>
        </p:nvPicPr>
        <p:blipFill>
          <a:blip r:embed="rId9"/>
          <a:stretch>
            <a:fillRect/>
          </a:stretch>
        </p:blipFill>
        <p:spPr>
          <a:xfrm>
            <a:off x="4047162" y="2370830"/>
            <a:ext cx="2421372" cy="2127502"/>
          </a:xfrm>
          <a:prstGeom prst="rect">
            <a:avLst/>
          </a:prstGeom>
        </p:spPr>
      </p:pic>
      <p:pic>
        <p:nvPicPr>
          <p:cNvPr id="35" name="图片 34">
            <a:extLst>
              <a:ext uri="{FF2B5EF4-FFF2-40B4-BE49-F238E27FC236}">
                <a16:creationId xmlns:a16="http://schemas.microsoft.com/office/drawing/2014/main" id="{0C7D34CC-F9A0-F7B0-C88A-12895BE34B8D}"/>
              </a:ext>
            </a:extLst>
          </p:cNvPr>
          <p:cNvPicPr>
            <a:picLocks noChangeAspect="1"/>
          </p:cNvPicPr>
          <p:nvPr/>
        </p:nvPicPr>
        <p:blipFill>
          <a:blip r:embed="rId10"/>
          <a:stretch>
            <a:fillRect/>
          </a:stretch>
        </p:blipFill>
        <p:spPr>
          <a:xfrm>
            <a:off x="6656493" y="2356615"/>
            <a:ext cx="2495925" cy="2182366"/>
          </a:xfrm>
          <a:prstGeom prst="rect">
            <a:avLst/>
          </a:prstGeom>
        </p:spPr>
      </p:pic>
      <p:pic>
        <p:nvPicPr>
          <p:cNvPr id="37" name="图片 36">
            <a:extLst>
              <a:ext uri="{FF2B5EF4-FFF2-40B4-BE49-F238E27FC236}">
                <a16:creationId xmlns:a16="http://schemas.microsoft.com/office/drawing/2014/main" id="{19FB9BCB-BA89-57CD-E527-11C555893CDC}"/>
              </a:ext>
            </a:extLst>
          </p:cNvPr>
          <p:cNvPicPr>
            <a:picLocks noChangeAspect="1"/>
          </p:cNvPicPr>
          <p:nvPr/>
        </p:nvPicPr>
        <p:blipFill>
          <a:blip r:embed="rId11"/>
          <a:stretch>
            <a:fillRect/>
          </a:stretch>
        </p:blipFill>
        <p:spPr>
          <a:xfrm>
            <a:off x="9432150" y="2351232"/>
            <a:ext cx="2495926" cy="2165444"/>
          </a:xfrm>
          <a:prstGeom prst="rect">
            <a:avLst/>
          </a:prstGeom>
        </p:spPr>
      </p:pic>
      <p:sp>
        <p:nvSpPr>
          <p:cNvPr id="39" name="矩形: 圓角 24">
            <a:extLst>
              <a:ext uri="{FF2B5EF4-FFF2-40B4-BE49-F238E27FC236}">
                <a16:creationId xmlns:a16="http://schemas.microsoft.com/office/drawing/2014/main" id="{F0A1BECA-9786-711E-FD1C-ECE62BB53C0B}"/>
              </a:ext>
            </a:extLst>
          </p:cNvPr>
          <p:cNvSpPr/>
          <p:nvPr/>
        </p:nvSpPr>
        <p:spPr>
          <a:xfrm>
            <a:off x="1710856" y="2494141"/>
            <a:ext cx="376178" cy="36759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圓角 24">
            <a:extLst>
              <a:ext uri="{FF2B5EF4-FFF2-40B4-BE49-F238E27FC236}">
                <a16:creationId xmlns:a16="http://schemas.microsoft.com/office/drawing/2014/main" id="{9FABF135-A162-8A60-2A57-F3CE14A116BC}"/>
              </a:ext>
            </a:extLst>
          </p:cNvPr>
          <p:cNvSpPr/>
          <p:nvPr/>
        </p:nvSpPr>
        <p:spPr>
          <a:xfrm>
            <a:off x="4483100" y="2494141"/>
            <a:ext cx="385234" cy="38591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圓角 24">
            <a:extLst>
              <a:ext uri="{FF2B5EF4-FFF2-40B4-BE49-F238E27FC236}">
                <a16:creationId xmlns:a16="http://schemas.microsoft.com/office/drawing/2014/main" id="{968900C3-D1AF-599C-5B39-85529DA01AB3}"/>
              </a:ext>
            </a:extLst>
          </p:cNvPr>
          <p:cNvSpPr/>
          <p:nvPr/>
        </p:nvSpPr>
        <p:spPr>
          <a:xfrm>
            <a:off x="7076017" y="2482336"/>
            <a:ext cx="412749" cy="397718"/>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矩形: 圓角 24">
            <a:extLst>
              <a:ext uri="{FF2B5EF4-FFF2-40B4-BE49-F238E27FC236}">
                <a16:creationId xmlns:a16="http://schemas.microsoft.com/office/drawing/2014/main" id="{11348216-457F-C9CB-7B26-4F0C9346D643}"/>
              </a:ext>
            </a:extLst>
          </p:cNvPr>
          <p:cNvSpPr/>
          <p:nvPr/>
        </p:nvSpPr>
        <p:spPr>
          <a:xfrm>
            <a:off x="9879846" y="2451892"/>
            <a:ext cx="412749" cy="397718"/>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TextBox 7">
            <a:extLst>
              <a:ext uri="{FF2B5EF4-FFF2-40B4-BE49-F238E27FC236}">
                <a16:creationId xmlns:a16="http://schemas.microsoft.com/office/drawing/2014/main" id="{783E2593-1DE8-23CE-4648-A2B48FB126E7}"/>
              </a:ext>
            </a:extLst>
          </p:cNvPr>
          <p:cNvSpPr txBox="1"/>
          <p:nvPr/>
        </p:nvSpPr>
        <p:spPr>
          <a:xfrm>
            <a:off x="1230819" y="629131"/>
            <a:ext cx="5425673" cy="369332"/>
          </a:xfrm>
          <a:prstGeom prst="rect">
            <a:avLst/>
          </a:prstGeom>
          <a:noFill/>
        </p:spPr>
        <p:txBody>
          <a:bodyPr wrap="square" rtlCol="0">
            <a:spAutoFit/>
          </a:bodyPr>
          <a:lstStyle/>
          <a:p>
            <a:r>
              <a:rPr lang="en-US">
                <a:solidFill>
                  <a:schemeClr val="tx1">
                    <a:lumMod val="65000"/>
                    <a:lumOff val="35000"/>
                  </a:schemeClr>
                </a:solidFill>
              </a:rPr>
              <a:t>Correlations of different Nutrients across seasons</a:t>
            </a:r>
          </a:p>
        </p:txBody>
      </p:sp>
    </p:spTree>
    <p:extLst>
      <p:ext uri="{BB962C8B-B14F-4D97-AF65-F5344CB8AC3E}">
        <p14:creationId xmlns:p14="http://schemas.microsoft.com/office/powerpoint/2010/main" val="219284584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7F29A-48F9-DA86-CBA1-BCA8090FD2B6}"/>
            </a:ext>
          </a:extLst>
        </p:cNvPr>
        <p:cNvGrpSpPr/>
        <p:nvPr/>
      </p:nvGrpSpPr>
      <p:grpSpPr>
        <a:xfrm>
          <a:off x="0" y="0"/>
          <a:ext cx="0" cy="0"/>
          <a:chOff x="0" y="0"/>
          <a:chExt cx="0" cy="0"/>
        </a:xfrm>
      </p:grpSpPr>
      <p:sp>
        <p:nvSpPr>
          <p:cNvPr id="15" name="Triangle 14">
            <a:extLst>
              <a:ext uri="{FF2B5EF4-FFF2-40B4-BE49-F238E27FC236}">
                <a16:creationId xmlns:a16="http://schemas.microsoft.com/office/drawing/2014/main" id="{BBB267A5-06D6-8D1F-5CB8-336036C44C1E}"/>
              </a:ext>
            </a:extLst>
          </p:cNvPr>
          <p:cNvSpPr/>
          <p:nvPr/>
        </p:nvSpPr>
        <p:spPr>
          <a:xfrm>
            <a:off x="1270577" y="1828800"/>
            <a:ext cx="10795526" cy="490220"/>
          </a:xfrm>
          <a:prstGeom prst="triangle">
            <a:avLst>
              <a:gd name="adj" fmla="val 0"/>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65D9A-6706-2751-5150-F8CA17E72D5F}"/>
              </a:ext>
            </a:extLst>
          </p:cNvPr>
          <p:cNvSpPr>
            <a:spLocks noGrp="1"/>
          </p:cNvSpPr>
          <p:nvPr>
            <p:ph type="title"/>
          </p:nvPr>
        </p:nvSpPr>
        <p:spPr>
          <a:xfrm>
            <a:off x="1234089" y="239274"/>
            <a:ext cx="9656417" cy="436770"/>
          </a:xfrm>
        </p:spPr>
        <p:txBody>
          <a:bodyPr>
            <a:noAutofit/>
          </a:bodyPr>
          <a:lstStyle/>
          <a:p>
            <a:r>
              <a:rPr lang="en-US" sz="2800" b="1"/>
              <a:t>Understand the Data</a:t>
            </a:r>
            <a:endParaRPr lang="zh-TW" altLang="en-US" sz="2800" b="1"/>
          </a:p>
        </p:txBody>
      </p:sp>
      <p:graphicFrame>
        <p:nvGraphicFramePr>
          <p:cNvPr id="4" name="Content Placeholder 3">
            <a:extLst>
              <a:ext uri="{FF2B5EF4-FFF2-40B4-BE49-F238E27FC236}">
                <a16:creationId xmlns:a16="http://schemas.microsoft.com/office/drawing/2014/main" id="{E8ADE95B-0A9F-49DE-1684-D8CED02FF98A}"/>
              </a:ext>
            </a:extLst>
          </p:cNvPr>
          <p:cNvGraphicFramePr>
            <a:graphicFrameLocks noGrp="1"/>
          </p:cNvGraphicFramePr>
          <p:nvPr>
            <p:ph idx="1"/>
          </p:nvPr>
        </p:nvGraphicFramePr>
        <p:xfrm>
          <a:off x="1230820" y="1025098"/>
          <a:ext cx="10961179" cy="916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20B8EEDB-7670-63C9-3192-4FC8DFFA0450}"/>
              </a:ext>
            </a:extLst>
          </p:cNvPr>
          <p:cNvSpPr/>
          <p:nvPr/>
        </p:nvSpPr>
        <p:spPr>
          <a:xfrm>
            <a:off x="1230822" y="2319019"/>
            <a:ext cx="10835281" cy="431958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A48ACF8-61B4-6864-A578-B32097413947}"/>
              </a:ext>
            </a:extLst>
          </p:cNvPr>
          <p:cNvSpPr txBox="1"/>
          <p:nvPr/>
        </p:nvSpPr>
        <p:spPr>
          <a:xfrm>
            <a:off x="7829421" y="562360"/>
            <a:ext cx="184731" cy="369332"/>
          </a:xfrm>
          <a:prstGeom prst="rect">
            <a:avLst/>
          </a:prstGeom>
          <a:noFill/>
        </p:spPr>
        <p:txBody>
          <a:bodyPr wrap="none" rtlCol="0">
            <a:spAutoFit/>
          </a:bodyPr>
          <a:lstStyle/>
          <a:p>
            <a:endParaRPr lang="en-US" sz="1800"/>
          </a:p>
        </p:txBody>
      </p:sp>
      <p:sp>
        <p:nvSpPr>
          <p:cNvPr id="20" name="文本框 19">
            <a:extLst>
              <a:ext uri="{FF2B5EF4-FFF2-40B4-BE49-F238E27FC236}">
                <a16:creationId xmlns:a16="http://schemas.microsoft.com/office/drawing/2014/main" id="{5199DB93-AA40-46F7-AAAE-E9D17A0E67F8}"/>
              </a:ext>
            </a:extLst>
          </p:cNvPr>
          <p:cNvSpPr txBox="1"/>
          <p:nvPr/>
        </p:nvSpPr>
        <p:spPr>
          <a:xfrm>
            <a:off x="1461082" y="5032711"/>
            <a:ext cx="8946568" cy="1288045"/>
          </a:xfrm>
          <a:prstGeom prst="rect">
            <a:avLst/>
          </a:prstGeom>
          <a:noFill/>
        </p:spPr>
        <p:txBody>
          <a:bodyPr wrap="square" lIns="91440" tIns="45720" rIns="91440" bIns="45720" rtlCol="0" anchor="t">
            <a:spAutoFit/>
          </a:bodyPr>
          <a:lstStyle/>
          <a:p>
            <a:pPr marL="285750" marR="0" lvl="0" indent="-285750" algn="l" defTabSz="914400" rtl="0" eaLnBrk="0" fontAlgn="base" latinLnBrk="0" hangingPunct="0">
              <a:lnSpc>
                <a:spcPct val="150000"/>
              </a:lnSpc>
              <a:spcBef>
                <a:spcPct val="0"/>
              </a:spcBef>
              <a:spcAft>
                <a:spcPct val="0"/>
              </a:spcAft>
              <a:buClrTx/>
              <a:buSzTx/>
              <a:buFont typeface="Arial"/>
              <a:buChar char="•"/>
              <a:tabLst/>
            </a:pPr>
            <a:r>
              <a:rPr lang="en-US" altLang="zh-CN"/>
              <a:t>Most nutrient elements show similar distributions between dried and fresh samples.</a:t>
            </a:r>
            <a:endParaRPr lang="zh-TW" altLang="en-US"/>
          </a:p>
          <a:p>
            <a:pPr marL="285750" marR="0" lvl="0" indent="-285750" algn="l" defTabSz="914400" rtl="0" eaLnBrk="0" fontAlgn="base" latinLnBrk="0" hangingPunct="0">
              <a:lnSpc>
                <a:spcPct val="150000"/>
              </a:lnSpc>
              <a:spcBef>
                <a:spcPct val="0"/>
              </a:spcBef>
              <a:spcAft>
                <a:spcPct val="0"/>
              </a:spcAft>
              <a:buClrTx/>
              <a:buSzTx/>
              <a:buFont typeface="Arial"/>
              <a:buChar char="•"/>
              <a:tabLst/>
            </a:pPr>
            <a:r>
              <a:rPr lang="en-US" altLang="zh-CN"/>
              <a:t>Boron and sodium exhibit some distribution differences across sample types.</a:t>
            </a:r>
          </a:p>
          <a:p>
            <a:pPr marL="285750" marR="0" lvl="0" indent="-285750" algn="l" defTabSz="914400" rtl="0" eaLnBrk="0" fontAlgn="base" latinLnBrk="0" hangingPunct="0">
              <a:lnSpc>
                <a:spcPct val="150000"/>
              </a:lnSpc>
              <a:spcBef>
                <a:spcPct val="0"/>
              </a:spcBef>
              <a:spcAft>
                <a:spcPct val="0"/>
              </a:spcAft>
              <a:buClrTx/>
              <a:buSzTx/>
              <a:buFont typeface="Arial"/>
              <a:buChar char="•"/>
              <a:tabLst/>
            </a:pPr>
            <a:r>
              <a:rPr lang="en-US" altLang="zh-CN"/>
              <a:t>Aluminum, iron, and manganese display heavy right tails due to extreme high values.</a:t>
            </a:r>
          </a:p>
        </p:txBody>
      </p:sp>
      <p:pic>
        <p:nvPicPr>
          <p:cNvPr id="26" name="图片 25">
            <a:extLst>
              <a:ext uri="{FF2B5EF4-FFF2-40B4-BE49-F238E27FC236}">
                <a16:creationId xmlns:a16="http://schemas.microsoft.com/office/drawing/2014/main" id="{AEA32A2B-203F-C3F8-B776-269FCFA9448D}"/>
              </a:ext>
            </a:extLst>
          </p:cNvPr>
          <p:cNvPicPr>
            <a:picLocks noChangeAspect="1"/>
          </p:cNvPicPr>
          <p:nvPr/>
        </p:nvPicPr>
        <p:blipFill>
          <a:blip r:embed="rId8"/>
          <a:stretch>
            <a:fillRect/>
          </a:stretch>
        </p:blipFill>
        <p:spPr>
          <a:xfrm>
            <a:off x="1591733" y="2587246"/>
            <a:ext cx="10092267" cy="2366642"/>
          </a:xfrm>
          <a:prstGeom prst="rect">
            <a:avLst/>
          </a:prstGeom>
        </p:spPr>
      </p:pic>
      <p:sp>
        <p:nvSpPr>
          <p:cNvPr id="3" name="TextBox 2">
            <a:extLst>
              <a:ext uri="{FF2B5EF4-FFF2-40B4-BE49-F238E27FC236}">
                <a16:creationId xmlns:a16="http://schemas.microsoft.com/office/drawing/2014/main" id="{98DA7960-1DEA-A448-116E-34771C6CD6F7}"/>
              </a:ext>
            </a:extLst>
          </p:cNvPr>
          <p:cNvSpPr txBox="1"/>
          <p:nvPr/>
        </p:nvSpPr>
        <p:spPr>
          <a:xfrm>
            <a:off x="1230820" y="629131"/>
            <a:ext cx="5282869" cy="369332"/>
          </a:xfrm>
          <a:prstGeom prst="rect">
            <a:avLst/>
          </a:prstGeom>
          <a:noFill/>
        </p:spPr>
        <p:txBody>
          <a:bodyPr wrap="square" rtlCol="0">
            <a:spAutoFit/>
          </a:bodyPr>
          <a:lstStyle/>
          <a:p>
            <a:r>
              <a:rPr lang="en-US" sz="1800">
                <a:solidFill>
                  <a:schemeClr val="tx1">
                    <a:lumMod val="65000"/>
                    <a:lumOff val="35000"/>
                  </a:schemeClr>
                </a:solidFill>
              </a:rPr>
              <a:t>Nutrient Elements Distribution Across Seasons</a:t>
            </a:r>
          </a:p>
        </p:txBody>
      </p:sp>
    </p:spTree>
    <p:extLst>
      <p:ext uri="{BB962C8B-B14F-4D97-AF65-F5344CB8AC3E}">
        <p14:creationId xmlns:p14="http://schemas.microsoft.com/office/powerpoint/2010/main" val="344266839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923DE-8AE8-54D4-4F45-AFF15DAE7A95}"/>
            </a:ext>
          </a:extLst>
        </p:cNvPr>
        <p:cNvGrpSpPr/>
        <p:nvPr/>
      </p:nvGrpSpPr>
      <p:grpSpPr>
        <a:xfrm>
          <a:off x="0" y="0"/>
          <a:ext cx="0" cy="0"/>
          <a:chOff x="0" y="0"/>
          <a:chExt cx="0" cy="0"/>
        </a:xfrm>
      </p:grpSpPr>
      <p:sp>
        <p:nvSpPr>
          <p:cNvPr id="15" name="Triangle 14">
            <a:extLst>
              <a:ext uri="{FF2B5EF4-FFF2-40B4-BE49-F238E27FC236}">
                <a16:creationId xmlns:a16="http://schemas.microsoft.com/office/drawing/2014/main" id="{7F8E6EDE-AA80-2E55-2541-FB86D808323D}"/>
              </a:ext>
            </a:extLst>
          </p:cNvPr>
          <p:cNvSpPr/>
          <p:nvPr/>
        </p:nvSpPr>
        <p:spPr>
          <a:xfrm>
            <a:off x="1270577" y="1826774"/>
            <a:ext cx="10795526" cy="492245"/>
          </a:xfrm>
          <a:prstGeom prst="triangle">
            <a:avLst>
              <a:gd name="adj" fmla="val 32629"/>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4179BD-2760-A8FD-3170-B758FAF75AFF}"/>
              </a:ext>
            </a:extLst>
          </p:cNvPr>
          <p:cNvSpPr>
            <a:spLocks noGrp="1"/>
          </p:cNvSpPr>
          <p:nvPr>
            <p:ph type="title"/>
          </p:nvPr>
        </p:nvSpPr>
        <p:spPr>
          <a:xfrm>
            <a:off x="1234089" y="239274"/>
            <a:ext cx="9656417" cy="436770"/>
          </a:xfrm>
        </p:spPr>
        <p:txBody>
          <a:bodyPr>
            <a:noAutofit/>
          </a:bodyPr>
          <a:lstStyle/>
          <a:p>
            <a:r>
              <a:rPr lang="en-US" sz="2800" b="1"/>
              <a:t>Data Preprocessing</a:t>
            </a:r>
            <a:endParaRPr lang="zh-TW" altLang="en-US" sz="2800" b="1"/>
          </a:p>
        </p:txBody>
      </p:sp>
      <p:graphicFrame>
        <p:nvGraphicFramePr>
          <p:cNvPr id="4" name="Content Placeholder 3">
            <a:extLst>
              <a:ext uri="{FF2B5EF4-FFF2-40B4-BE49-F238E27FC236}">
                <a16:creationId xmlns:a16="http://schemas.microsoft.com/office/drawing/2014/main" id="{F682B5A9-0523-187F-F258-098A5ABD18A7}"/>
              </a:ext>
            </a:extLst>
          </p:cNvPr>
          <p:cNvGraphicFramePr>
            <a:graphicFrameLocks noGrp="1"/>
          </p:cNvGraphicFramePr>
          <p:nvPr>
            <p:ph idx="1"/>
          </p:nvPr>
        </p:nvGraphicFramePr>
        <p:xfrm>
          <a:off x="1230820" y="1025098"/>
          <a:ext cx="10961179" cy="916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31F0B62B-0906-AD29-7C30-2A1D256D5265}"/>
              </a:ext>
            </a:extLst>
          </p:cNvPr>
          <p:cNvSpPr/>
          <p:nvPr/>
        </p:nvSpPr>
        <p:spPr>
          <a:xfrm>
            <a:off x="1230822" y="2319019"/>
            <a:ext cx="10835281" cy="431958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79A28BCE-667A-3123-DE6F-04EEEC8BC13D}"/>
              </a:ext>
            </a:extLst>
          </p:cNvPr>
          <p:cNvGraphicFramePr>
            <a:graphicFrameLocks noGrp="1"/>
          </p:cNvGraphicFramePr>
          <p:nvPr>
            <p:extLst>
              <p:ext uri="{D42A27DB-BD31-4B8C-83A1-F6EECF244321}">
                <p14:modId xmlns:p14="http://schemas.microsoft.com/office/powerpoint/2010/main" val="2439553710"/>
              </p:ext>
            </p:extLst>
          </p:nvPr>
        </p:nvGraphicFramePr>
        <p:xfrm>
          <a:off x="1845790" y="2617524"/>
          <a:ext cx="9488517" cy="3391390"/>
        </p:xfrm>
        <a:graphic>
          <a:graphicData uri="http://schemas.openxmlformats.org/drawingml/2006/table">
            <a:tbl>
              <a:tblPr firstRow="1" bandRow="1">
                <a:tableStyleId>{5C22544A-7EE6-4342-B048-85BDC9FD1C3A}</a:tableStyleId>
              </a:tblPr>
              <a:tblGrid>
                <a:gridCol w="2387299">
                  <a:extLst>
                    <a:ext uri="{9D8B030D-6E8A-4147-A177-3AD203B41FA5}">
                      <a16:colId xmlns:a16="http://schemas.microsoft.com/office/drawing/2014/main" val="20000"/>
                    </a:ext>
                  </a:extLst>
                </a:gridCol>
                <a:gridCol w="4001569">
                  <a:extLst>
                    <a:ext uri="{9D8B030D-6E8A-4147-A177-3AD203B41FA5}">
                      <a16:colId xmlns:a16="http://schemas.microsoft.com/office/drawing/2014/main" val="20001"/>
                    </a:ext>
                  </a:extLst>
                </a:gridCol>
                <a:gridCol w="3099649">
                  <a:extLst>
                    <a:ext uri="{9D8B030D-6E8A-4147-A177-3AD203B41FA5}">
                      <a16:colId xmlns:a16="http://schemas.microsoft.com/office/drawing/2014/main" val="20002"/>
                    </a:ext>
                  </a:extLst>
                </a:gridCol>
              </a:tblGrid>
              <a:tr h="368997">
                <a:tc>
                  <a:txBody>
                    <a:bodyPr/>
                    <a:lstStyle/>
                    <a:p>
                      <a:pPr algn="ctr">
                        <a:defRPr sz="1200"/>
                      </a:pPr>
                      <a:r>
                        <a:rPr lang="en-US" sz="2400" b="1">
                          <a:solidFill>
                            <a:schemeClr val="bg1"/>
                          </a:solidFill>
                        </a:rPr>
                        <a:t>Category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defRPr sz="1200"/>
                      </a:pPr>
                      <a:r>
                        <a:rPr lang="en-US" sz="2400" b="1">
                          <a:solidFill>
                            <a:schemeClr val="bg1"/>
                          </a:solidFill>
                        </a:rPr>
                        <a:t>Condition /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defRPr sz="1200"/>
                      </a:pPr>
                      <a:r>
                        <a:rPr lang="en-US" sz="2400" b="1">
                          <a:solidFill>
                            <a:schemeClr val="bg1"/>
                          </a:solidFill>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771539">
                <a:tc rowSpan="3">
                  <a:txBody>
                    <a:bodyPr/>
                    <a:lstStyle/>
                    <a:p>
                      <a:pPr algn="l">
                        <a:defRPr sz="1200"/>
                      </a:pPr>
                      <a:r>
                        <a:rPr lang="af-ZA" sz="2000" err="1"/>
                        <a:t>Handling</a:t>
                      </a:r>
                      <a:r>
                        <a:rPr lang="af-ZA" sz="2000"/>
                        <a:t> </a:t>
                      </a:r>
                      <a:r>
                        <a:rPr lang="af-ZA" sz="2000" err="1"/>
                        <a:t>Missing</a:t>
                      </a:r>
                      <a:r>
                        <a:rPr lang="af-ZA" sz="2000"/>
                        <a:t> </a:t>
                      </a:r>
                      <a:r>
                        <a:rPr lang="af-ZA" sz="2000" err="1"/>
                        <a:t>Values</a:t>
                      </a:r>
                      <a:endParaRPr lang="af-ZA"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defRPr sz="1200"/>
                      </a:pPr>
                      <a:r>
                        <a:rPr lang="af-ZA" sz="2000"/>
                        <a:t>Wavelengths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defRPr sz="1200"/>
                      </a:pPr>
                      <a:r>
                        <a:rPr lang="af-ZA" sz="2000"/>
                        <a:t>KNN </a:t>
                      </a:r>
                      <a:r>
                        <a:rPr lang="af-ZA" sz="2000" err="1"/>
                        <a:t>Imputation</a:t>
                      </a:r>
                      <a:endParaRPr lang="af-ZA"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78554">
                <a:tc vMerge="1">
                  <a:txBody>
                    <a:bodyPr/>
                    <a:lstStyle/>
                    <a:p>
                      <a:pPr algn="l">
                        <a:defRPr sz="1200"/>
                      </a:pPr>
                      <a:endParaRPr lang="zh-TW"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defRPr sz="1200"/>
                      </a:pPr>
                      <a:r>
                        <a:rPr lang="af-ZA" sz="2000"/>
                        <a:t>Nutrients: Missing rate &gt;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defRPr sz="1200"/>
                      </a:pPr>
                      <a:r>
                        <a:rPr lang="af-ZA" sz="2000"/>
                        <a:t>KNN </a:t>
                      </a:r>
                      <a:r>
                        <a:rPr lang="af-ZA" sz="2000" err="1"/>
                        <a:t>Imputation</a:t>
                      </a:r>
                      <a:endParaRPr lang="af-ZA"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78554">
                <a:tc vMerge="1">
                  <a:txBody>
                    <a:bodyPr/>
                    <a:lstStyle/>
                    <a:p>
                      <a:pPr algn="l">
                        <a:defRPr sz="1200"/>
                      </a:pPr>
                      <a:endParaRPr lang="zh-TW"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defRPr sz="1200"/>
                      </a:pPr>
                      <a:r>
                        <a:rPr lang="af-ZA" sz="2000"/>
                        <a:t>Nutrients: Missing rate ≤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defRPr sz="1200"/>
                      </a:pPr>
                      <a:r>
                        <a:rPr lang="af-ZA" sz="2000" err="1"/>
                        <a:t>Median</a:t>
                      </a:r>
                      <a:r>
                        <a:rPr lang="af-ZA" sz="2000"/>
                        <a:t> </a:t>
                      </a:r>
                      <a:r>
                        <a:rPr lang="af-ZA" sz="2000" err="1"/>
                        <a:t>Imputation</a:t>
                      </a:r>
                      <a:endParaRPr lang="af-ZA"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805543">
                <a:tc>
                  <a:txBody>
                    <a:bodyPr/>
                    <a:lstStyle/>
                    <a:p>
                      <a:pPr algn="l">
                        <a:defRPr sz="1200"/>
                      </a:pPr>
                      <a:r>
                        <a:rPr lang="af-ZA" sz="2000"/>
                        <a:t>Tackling Outliers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defRPr sz="1200"/>
                      </a:pPr>
                      <a:r>
                        <a:rPr lang="af-ZA" sz="2000"/>
                        <a:t>Upper bound: Q3 + 1.5 × IQR</a:t>
                      </a:r>
                    </a:p>
                    <a:p>
                      <a:r>
                        <a:rPr lang="af-ZA" sz="2000"/>
                        <a:t>Lower bound: Q1 − 1.5 × IQR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defRPr sz="1200"/>
                      </a:pPr>
                      <a:r>
                        <a:rPr lang="en-US" sz="2000" kern="1200">
                          <a:solidFill>
                            <a:schemeClr val="dk1"/>
                          </a:solidFill>
                          <a:latin typeface="+mn-lt"/>
                          <a:ea typeface="+mn-ea"/>
                          <a:cs typeface="+mn-cs"/>
                        </a:rPr>
                        <a:t>Winsorisation</a:t>
                      </a:r>
                      <a:r>
                        <a:rPr lang="en-GB" sz="2000" kern="1200">
                          <a:solidFill>
                            <a:schemeClr val="dk1"/>
                          </a:solidFill>
                          <a:latin typeface="+mn-lt"/>
                          <a:ea typeface="+mn-ea"/>
                          <a:cs typeface="+mn-cs"/>
                        </a:rPr>
                        <a:t> </a:t>
                      </a:r>
                      <a:endParaRPr lang="af-ZA" sz="2000" kern="120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0" name="TextBox 9">
            <a:extLst>
              <a:ext uri="{FF2B5EF4-FFF2-40B4-BE49-F238E27FC236}">
                <a16:creationId xmlns:a16="http://schemas.microsoft.com/office/drawing/2014/main" id="{7657FBD3-DF2B-76D4-6877-E0F99899CA4A}"/>
              </a:ext>
            </a:extLst>
          </p:cNvPr>
          <p:cNvSpPr txBox="1"/>
          <p:nvPr/>
        </p:nvSpPr>
        <p:spPr>
          <a:xfrm>
            <a:off x="1230820" y="629131"/>
            <a:ext cx="4138633" cy="369332"/>
          </a:xfrm>
          <a:prstGeom prst="rect">
            <a:avLst/>
          </a:prstGeom>
          <a:noFill/>
        </p:spPr>
        <p:txBody>
          <a:bodyPr wrap="square" rtlCol="0">
            <a:spAutoFit/>
          </a:bodyPr>
          <a:lstStyle/>
          <a:p>
            <a:r>
              <a:rPr lang="en-US">
                <a:solidFill>
                  <a:schemeClr val="tx1">
                    <a:lumMod val="65000"/>
                    <a:lumOff val="35000"/>
                  </a:schemeClr>
                </a:solidFill>
              </a:rPr>
              <a:t>Data Preprocessing Strategies</a:t>
            </a:r>
          </a:p>
        </p:txBody>
      </p:sp>
    </p:spTree>
    <p:extLst>
      <p:ext uri="{BB962C8B-B14F-4D97-AF65-F5344CB8AC3E}">
        <p14:creationId xmlns:p14="http://schemas.microsoft.com/office/powerpoint/2010/main" val="3714179392"/>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47082-ECB0-9536-54C1-422238DA923E}"/>
            </a:ext>
          </a:extLst>
        </p:cNvPr>
        <p:cNvGrpSpPr/>
        <p:nvPr/>
      </p:nvGrpSpPr>
      <p:grpSpPr>
        <a:xfrm>
          <a:off x="0" y="0"/>
          <a:ext cx="0" cy="0"/>
          <a:chOff x="0" y="0"/>
          <a:chExt cx="0" cy="0"/>
        </a:xfrm>
      </p:grpSpPr>
      <p:pic>
        <p:nvPicPr>
          <p:cNvPr id="9" name="图片 8">
            <a:extLst>
              <a:ext uri="{FF2B5EF4-FFF2-40B4-BE49-F238E27FC236}">
                <a16:creationId xmlns:a16="http://schemas.microsoft.com/office/drawing/2014/main" id="{257178FC-6FCB-3846-28D4-BF25205A7120}"/>
              </a:ext>
            </a:extLst>
          </p:cNvPr>
          <p:cNvPicPr>
            <a:picLocks noChangeAspect="1"/>
          </p:cNvPicPr>
          <p:nvPr/>
        </p:nvPicPr>
        <p:blipFill>
          <a:blip r:embed="rId3"/>
          <a:stretch>
            <a:fillRect/>
          </a:stretch>
        </p:blipFill>
        <p:spPr>
          <a:xfrm>
            <a:off x="1230820" y="3109745"/>
            <a:ext cx="4594247" cy="2752540"/>
          </a:xfrm>
          <a:prstGeom prst="rect">
            <a:avLst/>
          </a:prstGeom>
        </p:spPr>
      </p:pic>
      <p:sp>
        <p:nvSpPr>
          <p:cNvPr id="15" name="Triangle 14">
            <a:extLst>
              <a:ext uri="{FF2B5EF4-FFF2-40B4-BE49-F238E27FC236}">
                <a16:creationId xmlns:a16="http://schemas.microsoft.com/office/drawing/2014/main" id="{ADB7C7BE-709C-F9BF-5F14-0EF3A29D9129}"/>
              </a:ext>
            </a:extLst>
          </p:cNvPr>
          <p:cNvSpPr/>
          <p:nvPr/>
        </p:nvSpPr>
        <p:spPr>
          <a:xfrm>
            <a:off x="1270577" y="1826774"/>
            <a:ext cx="10795526" cy="492245"/>
          </a:xfrm>
          <a:prstGeom prst="triangle">
            <a:avLst>
              <a:gd name="adj" fmla="val 62013"/>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0D4E1-8DF2-846B-853B-0FE414A48A15}"/>
              </a:ext>
            </a:extLst>
          </p:cNvPr>
          <p:cNvSpPr>
            <a:spLocks noGrp="1"/>
          </p:cNvSpPr>
          <p:nvPr>
            <p:ph type="title"/>
          </p:nvPr>
        </p:nvSpPr>
        <p:spPr>
          <a:xfrm>
            <a:off x="1234089" y="239274"/>
            <a:ext cx="9656417" cy="436770"/>
          </a:xfrm>
        </p:spPr>
        <p:txBody>
          <a:bodyPr>
            <a:noAutofit/>
          </a:bodyPr>
          <a:lstStyle/>
          <a:p>
            <a:r>
              <a:rPr lang="en-US" sz="2800" b="1"/>
              <a:t>Model Selection and Training</a:t>
            </a:r>
            <a:endParaRPr lang="zh-TW" altLang="en-US" sz="2800" b="1"/>
          </a:p>
        </p:txBody>
      </p:sp>
      <p:graphicFrame>
        <p:nvGraphicFramePr>
          <p:cNvPr id="4" name="Content Placeholder 3">
            <a:extLst>
              <a:ext uri="{FF2B5EF4-FFF2-40B4-BE49-F238E27FC236}">
                <a16:creationId xmlns:a16="http://schemas.microsoft.com/office/drawing/2014/main" id="{D971FA08-C4A5-104D-9C8B-AFCED92BA4EB}"/>
              </a:ext>
            </a:extLst>
          </p:cNvPr>
          <p:cNvGraphicFramePr>
            <a:graphicFrameLocks noGrp="1"/>
          </p:cNvGraphicFramePr>
          <p:nvPr>
            <p:ph idx="1"/>
          </p:nvPr>
        </p:nvGraphicFramePr>
        <p:xfrm>
          <a:off x="1230820" y="1025098"/>
          <a:ext cx="10961179" cy="916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Rectangle 6">
            <a:extLst>
              <a:ext uri="{FF2B5EF4-FFF2-40B4-BE49-F238E27FC236}">
                <a16:creationId xmlns:a16="http://schemas.microsoft.com/office/drawing/2014/main" id="{C4D9DCBD-27C7-E12F-9103-BD7EA3067733}"/>
              </a:ext>
            </a:extLst>
          </p:cNvPr>
          <p:cNvSpPr/>
          <p:nvPr/>
        </p:nvSpPr>
        <p:spPr>
          <a:xfrm>
            <a:off x="1230822" y="2319019"/>
            <a:ext cx="10835281" cy="431958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圓角 23">
            <a:extLst>
              <a:ext uri="{FF2B5EF4-FFF2-40B4-BE49-F238E27FC236}">
                <a16:creationId xmlns:a16="http://schemas.microsoft.com/office/drawing/2014/main" id="{666D4F4F-2A2E-5B81-D0FC-3C569A63437E}"/>
              </a:ext>
            </a:extLst>
          </p:cNvPr>
          <p:cNvSpPr/>
          <p:nvPr/>
        </p:nvSpPr>
        <p:spPr>
          <a:xfrm>
            <a:off x="2813540" y="3268130"/>
            <a:ext cx="546453" cy="23198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TextBox 4">
            <a:extLst>
              <a:ext uri="{FF2B5EF4-FFF2-40B4-BE49-F238E27FC236}">
                <a16:creationId xmlns:a16="http://schemas.microsoft.com/office/drawing/2014/main" id="{B08ACFBE-BD99-4D8F-7122-96646CD8FBAA}"/>
              </a:ext>
            </a:extLst>
          </p:cNvPr>
          <p:cNvSpPr txBox="1"/>
          <p:nvPr/>
        </p:nvSpPr>
        <p:spPr>
          <a:xfrm>
            <a:off x="1352647" y="5595931"/>
            <a:ext cx="3624868" cy="846386"/>
          </a:xfrm>
          <a:prstGeom prst="rect">
            <a:avLst/>
          </a:prstGeom>
          <a:noFill/>
        </p:spPr>
        <p:txBody>
          <a:bodyPr wrap="square" lIns="91440" tIns="45720" rIns="91440" bIns="45720" anchor="t">
            <a:spAutoFit/>
          </a:bodyPr>
          <a:lstStyle/>
          <a:p>
            <a:r>
              <a:rPr lang="en-GB" sz="1600">
                <a:latin typeface="Helvetica"/>
                <a:cs typeface="Helvetica"/>
              </a:rPr>
              <a:t>Criteria- </a:t>
            </a:r>
            <a:r>
              <a:rPr lang="en-GB" sz="1600">
                <a:effectLst/>
                <a:latin typeface="Helvetica"/>
                <a:cs typeface="Helvetica"/>
              </a:rPr>
              <a:t>RPD</a:t>
            </a:r>
          </a:p>
          <a:p>
            <a:pPr marL="171450" indent="-171450">
              <a:buFont typeface="Arial" panose="020B0604020202020204" pitchFamily="34" charset="0"/>
              <a:buChar char="•"/>
            </a:pPr>
            <a:r>
              <a:rPr lang="en-GB" sz="1100">
                <a:latin typeface="Helvetica"/>
                <a:cs typeface="Helvetica"/>
              </a:rPr>
              <a:t>E</a:t>
            </a:r>
            <a:r>
              <a:rPr lang="en-GB" sz="1100">
                <a:effectLst/>
                <a:latin typeface="Helvetica"/>
                <a:cs typeface="Helvetica"/>
              </a:rPr>
              <a:t>xcellent (</a:t>
            </a:r>
            <a:r>
              <a:rPr lang="en-GB" sz="1100" i="1">
                <a:effectLst/>
                <a:latin typeface="Helvetica"/>
                <a:cs typeface="Helvetica"/>
              </a:rPr>
              <a:t>&gt;</a:t>
            </a:r>
            <a:r>
              <a:rPr lang="en-GB" sz="1100">
                <a:effectLst/>
                <a:latin typeface="Helvetica"/>
                <a:cs typeface="Helvetica"/>
              </a:rPr>
              <a:t>2)</a:t>
            </a:r>
          </a:p>
          <a:p>
            <a:pPr marL="171450" indent="-171450">
              <a:buFont typeface="Arial" panose="020B0604020202020204" pitchFamily="34" charset="0"/>
              <a:buChar char="•"/>
            </a:pPr>
            <a:r>
              <a:rPr lang="en-GB" sz="1100">
                <a:latin typeface="Helvetica"/>
                <a:cs typeface="Helvetica"/>
              </a:rPr>
              <a:t>Acceptable</a:t>
            </a:r>
            <a:r>
              <a:rPr lang="en-GB" sz="1100">
                <a:effectLst/>
                <a:latin typeface="Helvetica"/>
                <a:cs typeface="Helvetica"/>
              </a:rPr>
              <a:t> (≥1.4–2.0)</a:t>
            </a:r>
          </a:p>
          <a:p>
            <a:pPr marL="171450" indent="-171450">
              <a:buFont typeface="Arial" panose="020B0604020202020204" pitchFamily="34" charset="0"/>
              <a:buChar char="•"/>
            </a:pPr>
            <a:r>
              <a:rPr lang="en-GB" sz="1100">
                <a:latin typeface="Helvetica"/>
                <a:cs typeface="Helvetica"/>
              </a:rPr>
              <a:t>N</a:t>
            </a:r>
            <a:r>
              <a:rPr lang="en-GB" sz="1100">
                <a:effectLst/>
                <a:latin typeface="Helvetica"/>
                <a:cs typeface="Helvetica"/>
              </a:rPr>
              <a:t>onreliable (</a:t>
            </a:r>
            <a:r>
              <a:rPr lang="en-GB" sz="1100" i="1">
                <a:effectLst/>
                <a:latin typeface="Helvetica"/>
                <a:cs typeface="Helvetica"/>
              </a:rPr>
              <a:t>&lt;</a:t>
            </a:r>
            <a:r>
              <a:rPr lang="en-GB" sz="1100">
                <a:effectLst/>
                <a:latin typeface="Helvetica"/>
                <a:cs typeface="Helvetica"/>
              </a:rPr>
              <a:t>1.40) (Mahajan et al., 2021) </a:t>
            </a:r>
          </a:p>
        </p:txBody>
      </p:sp>
      <p:pic>
        <p:nvPicPr>
          <p:cNvPr id="10" name="图片 9" descr="屏幕上有字&#10;&#10;AI 生成的内容可能不正确。">
            <a:extLst>
              <a:ext uri="{FF2B5EF4-FFF2-40B4-BE49-F238E27FC236}">
                <a16:creationId xmlns:a16="http://schemas.microsoft.com/office/drawing/2014/main" id="{9F35DD58-9658-232B-69AF-5803F8CA0A0D}"/>
              </a:ext>
            </a:extLst>
          </p:cNvPr>
          <p:cNvPicPr>
            <a:picLocks noChangeAspect="1"/>
          </p:cNvPicPr>
          <p:nvPr/>
        </p:nvPicPr>
        <p:blipFill>
          <a:blip r:embed="rId9"/>
          <a:stretch>
            <a:fillRect/>
          </a:stretch>
        </p:blipFill>
        <p:spPr>
          <a:xfrm>
            <a:off x="5825067" y="2580788"/>
            <a:ext cx="5819414" cy="3396385"/>
          </a:xfrm>
          <a:prstGeom prst="rect">
            <a:avLst/>
          </a:prstGeom>
        </p:spPr>
      </p:pic>
      <p:sp>
        <p:nvSpPr>
          <p:cNvPr id="6" name="矩形: 圓角 23">
            <a:extLst>
              <a:ext uri="{FF2B5EF4-FFF2-40B4-BE49-F238E27FC236}">
                <a16:creationId xmlns:a16="http://schemas.microsoft.com/office/drawing/2014/main" id="{577CE788-BC9E-D3AC-DB54-146D3A08D68F}"/>
              </a:ext>
            </a:extLst>
          </p:cNvPr>
          <p:cNvSpPr/>
          <p:nvPr/>
        </p:nvSpPr>
        <p:spPr>
          <a:xfrm>
            <a:off x="1681220" y="3268130"/>
            <a:ext cx="546452" cy="230996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TextBox 12">
            <a:extLst>
              <a:ext uri="{FF2B5EF4-FFF2-40B4-BE49-F238E27FC236}">
                <a16:creationId xmlns:a16="http://schemas.microsoft.com/office/drawing/2014/main" id="{5DC71E9A-345B-3D46-2541-F549991E4740}"/>
              </a:ext>
            </a:extLst>
          </p:cNvPr>
          <p:cNvSpPr txBox="1"/>
          <p:nvPr/>
        </p:nvSpPr>
        <p:spPr>
          <a:xfrm>
            <a:off x="1352647" y="2583574"/>
            <a:ext cx="7003473" cy="369332"/>
          </a:xfrm>
          <a:prstGeom prst="rect">
            <a:avLst/>
          </a:prstGeom>
          <a:noFill/>
        </p:spPr>
        <p:txBody>
          <a:bodyPr wrap="square" lIns="91440" tIns="45720" rIns="91440" bIns="45720" rtlCol="0" anchor="t">
            <a:spAutoFit/>
          </a:bodyPr>
          <a:lstStyle/>
          <a:p>
            <a:r>
              <a:rPr lang="en-US"/>
              <a:t>Experiment with different individual models</a:t>
            </a:r>
            <a:endParaRPr lang="en-US" altLang="zh-TW" b="1">
              <a:ea typeface="微軟正黑體"/>
            </a:endParaRPr>
          </a:p>
        </p:txBody>
      </p:sp>
      <p:sp>
        <p:nvSpPr>
          <p:cNvPr id="14" name="TextBox 13">
            <a:extLst>
              <a:ext uri="{FF2B5EF4-FFF2-40B4-BE49-F238E27FC236}">
                <a16:creationId xmlns:a16="http://schemas.microsoft.com/office/drawing/2014/main" id="{4398A7FF-88D7-2363-76DD-75D3238A5106}"/>
              </a:ext>
            </a:extLst>
          </p:cNvPr>
          <p:cNvSpPr txBox="1"/>
          <p:nvPr/>
        </p:nvSpPr>
        <p:spPr>
          <a:xfrm>
            <a:off x="6471822" y="2583574"/>
            <a:ext cx="7003473" cy="369332"/>
          </a:xfrm>
          <a:prstGeom prst="rect">
            <a:avLst/>
          </a:prstGeom>
          <a:noFill/>
        </p:spPr>
        <p:txBody>
          <a:bodyPr wrap="square" lIns="91440" tIns="45720" rIns="91440" bIns="45720" rtlCol="0" anchor="t">
            <a:spAutoFit/>
          </a:bodyPr>
          <a:lstStyle/>
          <a:p>
            <a:r>
              <a:rPr lang="en-US"/>
              <a:t>Basic Parameter Settings:</a:t>
            </a:r>
            <a:endParaRPr lang="en-US" sz="1200"/>
          </a:p>
        </p:txBody>
      </p:sp>
      <p:sp>
        <p:nvSpPr>
          <p:cNvPr id="17" name="TextBox 16">
            <a:extLst>
              <a:ext uri="{FF2B5EF4-FFF2-40B4-BE49-F238E27FC236}">
                <a16:creationId xmlns:a16="http://schemas.microsoft.com/office/drawing/2014/main" id="{AD4B3E26-72FB-09C0-A50F-867BE79D6E5A}"/>
              </a:ext>
            </a:extLst>
          </p:cNvPr>
          <p:cNvSpPr txBox="1"/>
          <p:nvPr/>
        </p:nvSpPr>
        <p:spPr>
          <a:xfrm>
            <a:off x="1230820" y="629131"/>
            <a:ext cx="4138633" cy="369332"/>
          </a:xfrm>
          <a:prstGeom prst="rect">
            <a:avLst/>
          </a:prstGeom>
          <a:noFill/>
        </p:spPr>
        <p:txBody>
          <a:bodyPr wrap="square" rtlCol="0">
            <a:spAutoFit/>
          </a:bodyPr>
          <a:lstStyle/>
          <a:p>
            <a:r>
              <a:rPr lang="en-US">
                <a:solidFill>
                  <a:schemeClr val="tx1">
                    <a:lumMod val="65000"/>
                    <a:lumOff val="35000"/>
                  </a:schemeClr>
                </a:solidFill>
              </a:rPr>
              <a:t>Model Selection Strategies</a:t>
            </a:r>
          </a:p>
        </p:txBody>
      </p:sp>
    </p:spTree>
    <p:extLst>
      <p:ext uri="{BB962C8B-B14F-4D97-AF65-F5344CB8AC3E}">
        <p14:creationId xmlns:p14="http://schemas.microsoft.com/office/powerpoint/2010/main" val="76440383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28A02-C82D-7196-0026-F6BD9B117CE6}"/>
            </a:ext>
          </a:extLst>
        </p:cNvPr>
        <p:cNvGrpSpPr/>
        <p:nvPr/>
      </p:nvGrpSpPr>
      <p:grpSpPr>
        <a:xfrm>
          <a:off x="0" y="0"/>
          <a:ext cx="0" cy="0"/>
          <a:chOff x="0" y="0"/>
          <a:chExt cx="0" cy="0"/>
        </a:xfrm>
      </p:grpSpPr>
      <p:sp>
        <p:nvSpPr>
          <p:cNvPr id="5" name="Triangle 4">
            <a:extLst>
              <a:ext uri="{FF2B5EF4-FFF2-40B4-BE49-F238E27FC236}">
                <a16:creationId xmlns:a16="http://schemas.microsoft.com/office/drawing/2014/main" id="{390F9891-64FC-FF7A-1696-81B9EE5DF745}"/>
              </a:ext>
            </a:extLst>
          </p:cNvPr>
          <p:cNvSpPr/>
          <p:nvPr/>
        </p:nvSpPr>
        <p:spPr>
          <a:xfrm>
            <a:off x="1270577" y="1826774"/>
            <a:ext cx="10795526" cy="492245"/>
          </a:xfrm>
          <a:prstGeom prst="triangle">
            <a:avLst>
              <a:gd name="adj" fmla="val 62013"/>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0D202-540F-B24F-2C4A-921DC1889670}"/>
              </a:ext>
            </a:extLst>
          </p:cNvPr>
          <p:cNvSpPr>
            <a:spLocks noGrp="1"/>
          </p:cNvSpPr>
          <p:nvPr>
            <p:ph type="title"/>
          </p:nvPr>
        </p:nvSpPr>
        <p:spPr>
          <a:xfrm>
            <a:off x="1234089" y="239274"/>
            <a:ext cx="9656417" cy="436770"/>
          </a:xfrm>
        </p:spPr>
        <p:txBody>
          <a:bodyPr>
            <a:noAutofit/>
          </a:bodyPr>
          <a:lstStyle/>
          <a:p>
            <a:r>
              <a:rPr lang="en-US" sz="2800" b="1"/>
              <a:t>Model Selection and Training</a:t>
            </a:r>
            <a:endParaRPr lang="zh-TW" altLang="en-US" sz="2800" b="1"/>
          </a:p>
        </p:txBody>
      </p:sp>
      <p:graphicFrame>
        <p:nvGraphicFramePr>
          <p:cNvPr id="4" name="Content Placeholder 3">
            <a:extLst>
              <a:ext uri="{FF2B5EF4-FFF2-40B4-BE49-F238E27FC236}">
                <a16:creationId xmlns:a16="http://schemas.microsoft.com/office/drawing/2014/main" id="{CFB7AE93-6010-8D7B-57E5-E06576647251}"/>
              </a:ext>
            </a:extLst>
          </p:cNvPr>
          <p:cNvGraphicFramePr>
            <a:graphicFrameLocks noGrp="1"/>
          </p:cNvGraphicFramePr>
          <p:nvPr>
            <p:ph idx="1"/>
          </p:nvPr>
        </p:nvGraphicFramePr>
        <p:xfrm>
          <a:off x="1230820" y="1025098"/>
          <a:ext cx="10961179" cy="916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7ADF1FB-57E1-2F22-A873-72E0DF362444}"/>
              </a:ext>
            </a:extLst>
          </p:cNvPr>
          <p:cNvSpPr/>
          <p:nvPr/>
        </p:nvSpPr>
        <p:spPr>
          <a:xfrm>
            <a:off x="1230822" y="2319019"/>
            <a:ext cx="10835281" cy="431958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图片 10" descr="表格&#10;&#10;AI 生成的内容可能不正确。">
            <a:extLst>
              <a:ext uri="{FF2B5EF4-FFF2-40B4-BE49-F238E27FC236}">
                <a16:creationId xmlns:a16="http://schemas.microsoft.com/office/drawing/2014/main" id="{4C05D3FB-8608-68CE-AA87-23C1BD14C624}"/>
              </a:ext>
            </a:extLst>
          </p:cNvPr>
          <p:cNvPicPr>
            <a:picLocks noChangeAspect="1"/>
          </p:cNvPicPr>
          <p:nvPr/>
        </p:nvPicPr>
        <p:blipFill>
          <a:blip r:embed="rId8"/>
          <a:srcRect t="26729"/>
          <a:stretch/>
        </p:blipFill>
        <p:spPr>
          <a:xfrm>
            <a:off x="1370173" y="3120695"/>
            <a:ext cx="5138938" cy="2197562"/>
          </a:xfrm>
          <a:prstGeom prst="rect">
            <a:avLst/>
          </a:prstGeom>
        </p:spPr>
      </p:pic>
      <p:pic>
        <p:nvPicPr>
          <p:cNvPr id="13" name="图片 12" descr="图表, 条形图&#10;&#10;AI 生成的内容可能不正确。">
            <a:extLst>
              <a:ext uri="{FF2B5EF4-FFF2-40B4-BE49-F238E27FC236}">
                <a16:creationId xmlns:a16="http://schemas.microsoft.com/office/drawing/2014/main" id="{6DECA968-19F7-22E4-C34B-BD498B449C27}"/>
              </a:ext>
            </a:extLst>
          </p:cNvPr>
          <p:cNvPicPr>
            <a:picLocks noChangeAspect="1"/>
          </p:cNvPicPr>
          <p:nvPr/>
        </p:nvPicPr>
        <p:blipFill>
          <a:blip r:embed="rId9"/>
          <a:stretch>
            <a:fillRect/>
          </a:stretch>
        </p:blipFill>
        <p:spPr>
          <a:xfrm>
            <a:off x="7276963" y="2743457"/>
            <a:ext cx="4738776" cy="3554082"/>
          </a:xfrm>
          <a:prstGeom prst="rect">
            <a:avLst/>
          </a:prstGeom>
        </p:spPr>
      </p:pic>
      <p:sp>
        <p:nvSpPr>
          <p:cNvPr id="14" name="文本框 13">
            <a:extLst>
              <a:ext uri="{FF2B5EF4-FFF2-40B4-BE49-F238E27FC236}">
                <a16:creationId xmlns:a16="http://schemas.microsoft.com/office/drawing/2014/main" id="{DAD81DAD-D949-51AC-EFBA-686937B4FE9F}"/>
              </a:ext>
            </a:extLst>
          </p:cNvPr>
          <p:cNvSpPr txBox="1"/>
          <p:nvPr/>
        </p:nvSpPr>
        <p:spPr>
          <a:xfrm>
            <a:off x="1488558" y="4497570"/>
            <a:ext cx="4901609" cy="1384995"/>
          </a:xfrm>
          <a:prstGeom prst="rect">
            <a:avLst/>
          </a:prstGeom>
          <a:noFill/>
        </p:spPr>
        <p:txBody>
          <a:bodyPr wrap="square" lIns="91440" tIns="45720" rIns="91440" bIns="45720" rtlCol="0" anchor="t">
            <a:spAutoFit/>
          </a:bodyPr>
          <a:lstStyle/>
          <a:p>
            <a:pPr marL="285750" indent="-285750">
              <a:buFont typeface="Arial"/>
              <a:buChar char="•"/>
            </a:pPr>
            <a:r>
              <a:rPr lang="en-US" altLang="zh-CN" sz="1400"/>
              <a:t>The effect of PLS ​​alone is relatively general, but it can significantly improve the prediction performance by combining it with Ridge.</a:t>
            </a:r>
            <a:endParaRPr lang="zh-TW" altLang="en-US"/>
          </a:p>
          <a:p>
            <a:pPr marL="285750" indent="-285750">
              <a:buFont typeface="Arial"/>
              <a:buChar char="•"/>
            </a:pPr>
            <a:endParaRPr lang="en-US" altLang="zh-CN" sz="1400"/>
          </a:p>
          <a:p>
            <a:pPr marL="285750" indent="-285750">
              <a:buFont typeface="Arial"/>
              <a:buChar char="•"/>
            </a:pPr>
            <a:r>
              <a:rPr lang="en-US" altLang="zh-CN" sz="1400"/>
              <a:t>The stacking model can better extract information through more complex stacking learning</a:t>
            </a:r>
            <a:endParaRPr lang="zh-CN" altLang="en-US" sz="1400"/>
          </a:p>
        </p:txBody>
      </p:sp>
      <p:sp>
        <p:nvSpPr>
          <p:cNvPr id="10" name="TextBox 9">
            <a:extLst>
              <a:ext uri="{FF2B5EF4-FFF2-40B4-BE49-F238E27FC236}">
                <a16:creationId xmlns:a16="http://schemas.microsoft.com/office/drawing/2014/main" id="{8799004A-FC73-4BB9-FB8A-35AA35BEC57B}"/>
              </a:ext>
            </a:extLst>
          </p:cNvPr>
          <p:cNvSpPr txBox="1"/>
          <p:nvPr/>
        </p:nvSpPr>
        <p:spPr>
          <a:xfrm>
            <a:off x="1352647" y="2583574"/>
            <a:ext cx="7003473" cy="553998"/>
          </a:xfrm>
          <a:prstGeom prst="rect">
            <a:avLst/>
          </a:prstGeom>
          <a:noFill/>
        </p:spPr>
        <p:txBody>
          <a:bodyPr wrap="square" lIns="91440" tIns="45720" rIns="91440" bIns="45720" rtlCol="0" anchor="t">
            <a:spAutoFit/>
          </a:bodyPr>
          <a:lstStyle/>
          <a:p>
            <a:r>
              <a:rPr lang="en-US"/>
              <a:t>Experiment with different combined models (PLS and Ridge)</a:t>
            </a:r>
            <a:endParaRPr lang="en-US" altLang="zh-TW" b="1">
              <a:ea typeface="微軟正黑體"/>
            </a:endParaRPr>
          </a:p>
          <a:p>
            <a:r>
              <a:rPr lang="en-US" sz="1200"/>
              <a:t>Indicator: </a:t>
            </a:r>
            <a:r>
              <a:rPr lang="en-GB" sz="1200"/>
              <a:t>RPD (Ratio of Prediction to Deviation)</a:t>
            </a:r>
            <a:endParaRPr lang="en-US" sz="1200"/>
          </a:p>
        </p:txBody>
      </p:sp>
      <p:sp>
        <p:nvSpPr>
          <p:cNvPr id="12" name="TextBox 11">
            <a:extLst>
              <a:ext uri="{FF2B5EF4-FFF2-40B4-BE49-F238E27FC236}">
                <a16:creationId xmlns:a16="http://schemas.microsoft.com/office/drawing/2014/main" id="{57B97E98-7458-6F08-E9C5-9A1F615CC533}"/>
              </a:ext>
            </a:extLst>
          </p:cNvPr>
          <p:cNvSpPr txBox="1"/>
          <p:nvPr/>
        </p:nvSpPr>
        <p:spPr>
          <a:xfrm>
            <a:off x="1917144" y="5978140"/>
            <a:ext cx="6256133" cy="523220"/>
          </a:xfrm>
          <a:prstGeom prst="rect">
            <a:avLst/>
          </a:prstGeom>
          <a:noFill/>
        </p:spPr>
        <p:txBody>
          <a:bodyPr wrap="square" lIns="91440" tIns="45720" rIns="91440" bIns="45720" rtlCol="0" anchor="t">
            <a:spAutoFit/>
          </a:bodyPr>
          <a:lstStyle/>
          <a:p>
            <a:r>
              <a:rPr lang="en-US" sz="1600"/>
              <a:t>Best performance model :</a:t>
            </a:r>
            <a:r>
              <a:rPr lang="zh-TW" altLang="en-US" sz="1600">
                <a:ea typeface="微軟正黑體"/>
              </a:rPr>
              <a:t> </a:t>
            </a:r>
            <a:r>
              <a:rPr lang="en-US" altLang="zh-TW" sz="1600" b="1">
                <a:ea typeface="微軟正黑體"/>
              </a:rPr>
              <a:t>Stacking PLS + Ridge Regression</a:t>
            </a:r>
          </a:p>
          <a:p>
            <a:r>
              <a:rPr lang="en-US" sz="1200"/>
              <a:t>Indicator: </a:t>
            </a:r>
            <a:r>
              <a:rPr lang="en-GB" sz="1200"/>
              <a:t>RPD (Ratio of Prediction to Deviation)</a:t>
            </a:r>
            <a:endParaRPr lang="en-US" sz="1200"/>
          </a:p>
        </p:txBody>
      </p:sp>
      <p:pic>
        <p:nvPicPr>
          <p:cNvPr id="17" name="Picture 16" descr="A yellow star with blue ribbons&#10;&#10;Description automatically generated">
            <a:extLst>
              <a:ext uri="{FF2B5EF4-FFF2-40B4-BE49-F238E27FC236}">
                <a16:creationId xmlns:a16="http://schemas.microsoft.com/office/drawing/2014/main" id="{701DCC7F-7E51-C27C-DA30-6E582BBFBB44}"/>
              </a:ext>
            </a:extLst>
          </p:cNvPr>
          <p:cNvPicPr>
            <a:picLocks noChangeAspect="1"/>
          </p:cNvPicPr>
          <p:nvPr/>
        </p:nvPicPr>
        <p:blipFill>
          <a:blip r:embed="rId10"/>
          <a:stretch>
            <a:fillRect/>
          </a:stretch>
        </p:blipFill>
        <p:spPr>
          <a:xfrm flipH="1">
            <a:off x="1454730" y="5952025"/>
            <a:ext cx="549143" cy="549143"/>
          </a:xfrm>
          <a:prstGeom prst="rect">
            <a:avLst/>
          </a:prstGeom>
        </p:spPr>
      </p:pic>
      <p:sp>
        <p:nvSpPr>
          <p:cNvPr id="19" name="TextBox 18">
            <a:extLst>
              <a:ext uri="{FF2B5EF4-FFF2-40B4-BE49-F238E27FC236}">
                <a16:creationId xmlns:a16="http://schemas.microsoft.com/office/drawing/2014/main" id="{57F031EE-98E4-8403-13C2-285B584632E2}"/>
              </a:ext>
            </a:extLst>
          </p:cNvPr>
          <p:cNvSpPr txBox="1"/>
          <p:nvPr/>
        </p:nvSpPr>
        <p:spPr>
          <a:xfrm>
            <a:off x="1230820" y="629131"/>
            <a:ext cx="4138633" cy="369332"/>
          </a:xfrm>
          <a:prstGeom prst="rect">
            <a:avLst/>
          </a:prstGeom>
          <a:noFill/>
        </p:spPr>
        <p:txBody>
          <a:bodyPr wrap="square" rtlCol="0">
            <a:spAutoFit/>
          </a:bodyPr>
          <a:lstStyle/>
          <a:p>
            <a:r>
              <a:rPr lang="en-US">
                <a:solidFill>
                  <a:schemeClr val="tx1">
                    <a:lumMod val="65000"/>
                    <a:lumOff val="35000"/>
                  </a:schemeClr>
                </a:solidFill>
              </a:rPr>
              <a:t>Model Selection Strategies</a:t>
            </a:r>
          </a:p>
        </p:txBody>
      </p:sp>
    </p:spTree>
    <p:extLst>
      <p:ext uri="{BB962C8B-B14F-4D97-AF65-F5344CB8AC3E}">
        <p14:creationId xmlns:p14="http://schemas.microsoft.com/office/powerpoint/2010/main" val="4263506946"/>
      </p:ext>
    </p:extLst>
  </p:cSld>
  <p:clrMapOvr>
    <a:masterClrMapping/>
  </p:clrMapOvr>
  <p:transition spd="slow">
    <p:cover/>
  </p:transition>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a51efe5-95fe-4061-bdbf-6616e90df28e">
      <Terms xmlns="http://schemas.microsoft.com/office/infopath/2007/PartnerControls"/>
    </lcf76f155ced4ddcb4097134ff3c332f>
    <TaxCatchAll xmlns="18df732b-dfd4-4a6d-ac7a-2e696620abd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30E376D08690C4A83AE1DB022351F2C" ma:contentTypeVersion="11" ma:contentTypeDescription="Create a new document." ma:contentTypeScope="" ma:versionID="44cc71b11c96cf92e24776dcc2e978ff">
  <xsd:schema xmlns:xsd="http://www.w3.org/2001/XMLSchema" xmlns:xs="http://www.w3.org/2001/XMLSchema" xmlns:p="http://schemas.microsoft.com/office/2006/metadata/properties" xmlns:ns2="7a51efe5-95fe-4061-bdbf-6616e90df28e" xmlns:ns3="18df732b-dfd4-4a6d-ac7a-2e696620abde" targetNamespace="http://schemas.microsoft.com/office/2006/metadata/properties" ma:root="true" ma:fieldsID="503c50b9bf57986b4ba60dfbe206f227" ns2:_="" ns3:_="">
    <xsd:import namespace="7a51efe5-95fe-4061-bdbf-6616e90df28e"/>
    <xsd:import namespace="18df732b-dfd4-4a6d-ac7a-2e696620abd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51efe5-95fe-4061-bdbf-6616e90df2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084387-097e-4aef-8f33-0dee7b0eb57f"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df732b-dfd4-4a6d-ac7a-2e696620abd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48a6f78-890b-4082-9256-06492058ac86}" ma:internalName="TaxCatchAll" ma:showField="CatchAllData" ma:web="18df732b-dfd4-4a6d-ac7a-2e696620ab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AEF9D0-608C-4817-988A-F2BDE471E3A6}">
  <ds:schemaRefs>
    <ds:schemaRef ds:uri="18df732b-dfd4-4a6d-ac7a-2e696620abde"/>
    <ds:schemaRef ds:uri="7a51efe5-95fe-4061-bdbf-6616e90df2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C23F943-92D9-4568-8A02-DF3A34A07FF4}">
  <ds:schemaRefs>
    <ds:schemaRef ds:uri="18df732b-dfd4-4a6d-ac7a-2e696620abde"/>
    <ds:schemaRef ds:uri="7a51efe5-95fe-4061-bdbf-6616e90df2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BA547A7-2155-453A-A3E9-30F1459FF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Crop</Template>
  <TotalTime>2234</TotalTime>
  <Words>2495</Words>
  <Application>Microsoft Macintosh PowerPoint</Application>
  <PresentationFormat>Widescreen</PresentationFormat>
  <Paragraphs>425</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等线</vt:lpstr>
      <vt:lpstr>微軟正黑體</vt:lpstr>
      <vt:lpstr>新細明體</vt:lpstr>
      <vt:lpstr>华文楷体</vt:lpstr>
      <vt:lpstr>Aptos</vt:lpstr>
      <vt:lpstr>Arial</vt:lpstr>
      <vt:lpstr>Calibri</vt:lpstr>
      <vt:lpstr>Franklin Gothic Book</vt:lpstr>
      <vt:lpstr>Helvetica</vt:lpstr>
      <vt:lpstr>Crop</vt:lpstr>
      <vt:lpstr>summative oral presentation  Problem D:  Multiple nutrient sensing for smart agriculture</vt:lpstr>
      <vt:lpstr>Introduction</vt:lpstr>
      <vt:lpstr>Literature Background</vt:lpstr>
      <vt:lpstr>Understand the Data</vt:lpstr>
      <vt:lpstr>Understand the Data</vt:lpstr>
      <vt:lpstr>Understand the Data</vt:lpstr>
      <vt:lpstr>Data Preprocessing</vt:lpstr>
      <vt:lpstr>Model Selection and Training</vt:lpstr>
      <vt:lpstr>Model Selection and Training</vt:lpstr>
      <vt:lpstr>Validation Results</vt:lpstr>
      <vt:lpstr>Validation Results</vt:lpstr>
      <vt:lpstr>PowerPoint Presentation</vt:lpstr>
      <vt:lpstr>Further Work and Improvement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Shu-Shan Chiang</dc:creator>
  <cp:lastModifiedBy>Shu-Shan Chiang</cp:lastModifiedBy>
  <cp:revision>13</cp:revision>
  <dcterms:created xsi:type="dcterms:W3CDTF">2025-02-25T15:55:20Z</dcterms:created>
  <dcterms:modified xsi:type="dcterms:W3CDTF">2025-05-07T10:46:56Z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0x010100930E376D08690C4A83AE1DB022351F2C</vt:lpwstr>
  </property>
  <property fmtid="{D5CDD505-2E9C-101B-9397-08002B2CF9AE}" pid="3" name="MediaServiceImageTags">
    <vt:lpwstr/>
  </property>
</Properties>
</file>