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A1A457-CC9E-4AD3-A01D-BB5AF2036D09}" v="25" dt="2019-08-14T11:09:45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2B5B-17DF-4D17-B5E2-58264D261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C1571-D055-401E-B83A-C3695A7E3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57D11-C408-4770-B684-D2707164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98EF-A2EF-4C54-9050-120B32EF5FD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5DC52-7A88-42C3-A17D-189B34C7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38A80-C74A-459D-A993-F6478316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64BA-FE62-479E-B45E-1F686331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3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E846-984E-4005-97A7-07B00200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3ED34-CC50-40B0-8A72-01911AE72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0DAC3-C4CC-415C-BF0A-5BD4E545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98EF-A2EF-4C54-9050-120B32EF5FD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30E21-4953-4D63-8280-2C9A48FD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794A1-D82D-48D5-A4B6-1F49FF2B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64BA-FE62-479E-B45E-1F686331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9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F5897-625C-4DC2-9E87-F8C1C2731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13FDE-E0DD-4EA8-AE13-7EA1C4E1F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76BA2-920B-4288-AF4D-CE00FF7C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98EF-A2EF-4C54-9050-120B32EF5FD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3AE94-2EDA-4276-A0BA-B0CCEF7B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EFF6B-C4F6-4B7C-850D-B3EA9337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64BA-FE62-479E-B45E-1F686331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5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4AFF-A3C2-46CD-8CF7-7BCBBAC0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7291C-E561-4234-9FA2-208E1A69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79113-628F-45E0-8A4B-3C110E9CC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98EF-A2EF-4C54-9050-120B32EF5FD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43015-215A-4FB6-8040-AC650347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8AB9-55DA-4DF9-B5CF-21F0AB4C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64BA-FE62-479E-B45E-1F686331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4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CC81-6DDE-4AE6-8954-7DF03FBF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22A32-44FE-4D77-8634-C206684E1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525E6-A5DF-47B2-9BBF-8D752F02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98EF-A2EF-4C54-9050-120B32EF5FD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B98A-2624-4662-9691-93D2FA05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171C0-68DD-4D67-B59B-80474F4A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64BA-FE62-479E-B45E-1F686331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3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2A56-508F-47D8-B3E7-003C396A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4720-DDC1-4CF3-A573-6434D2679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A7A80-80F5-4A0F-82A3-342479535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ACB66-FDD2-4EDE-B728-71623763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98EF-A2EF-4C54-9050-120B32EF5FD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3128A-E1E6-4D27-AD8E-E76F2220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EAA9B-FE1E-4BED-AC14-219CDD47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64BA-FE62-479E-B45E-1F686331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0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C2AF-C3B9-4923-BD88-23270C5F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795D1-EC1F-4FF7-9FE5-49A94819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8574D-E101-4F16-A7C9-767074012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F9073-8759-4F60-8AD4-B78FA5C7D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81571-F8E8-480C-A4B5-EACE2C968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D72477-BC53-485B-8F50-1DB34633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98EF-A2EF-4C54-9050-120B32EF5FD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A5AAD-1253-487F-AF2D-244FA804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088D3-6795-4623-AE22-70640120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64BA-FE62-479E-B45E-1F686331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1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CBD9-86E3-4A51-9D6C-BD35F8DC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B9263-4436-4C4B-AF03-C6A522ED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98EF-A2EF-4C54-9050-120B32EF5FD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84B5C-9897-4C14-B2E3-8A098751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F3296-5E1D-4350-8104-999AFD4D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64BA-FE62-479E-B45E-1F686331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3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F6659-78B3-477C-A270-448FEC75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98EF-A2EF-4C54-9050-120B32EF5FD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F246F-1B74-412B-9E5E-7D0F960B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45765-E322-4027-B9DE-8B7DEF37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64BA-FE62-479E-B45E-1F686331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4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9F8F-2CFC-45B0-8500-F51C13AF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1DF1-E069-44D7-A88E-4CC5C302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62D44-CE38-44D3-9230-61F781797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99743-A26D-4B88-A68E-509A6CB6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98EF-A2EF-4C54-9050-120B32EF5FD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F98FC-0C57-46FE-A6FD-AC58FB0C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8B257-0D4E-4D9B-BA9A-A0F33966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64BA-FE62-479E-B45E-1F686331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75ED-949A-4032-8AE8-4CF0A411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047D8-2E6A-4B11-B1F9-BCB2191FC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36942-3888-4353-A4E4-F994868A2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C3BED-7FFD-4D22-91FA-7F23580A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98EF-A2EF-4C54-9050-120B32EF5FD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CEAE5-F27B-4B6E-83BB-D2DF8230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770F-6F45-4D6D-A107-941C188F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64BA-FE62-479E-B45E-1F686331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8E2A3-6FCA-45E3-9EAD-121B48A6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F9C04-B135-41D1-96C7-A94BC7934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DB04-39DF-4150-A603-A314E107A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198EF-A2EF-4C54-9050-120B32EF5FD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4EFA-FDB2-40BF-861E-93C4C8A9C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058D-25B5-4C1F-87CB-CB7D49352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B64BA-FE62-479E-B45E-1F686331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4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95E9F2-22A8-4691-A3F4-9FD96C58E470}"/>
              </a:ext>
            </a:extLst>
          </p:cNvPr>
          <p:cNvSpPr txBox="1"/>
          <p:nvPr/>
        </p:nvSpPr>
        <p:spPr>
          <a:xfrm>
            <a:off x="1095375" y="241340"/>
            <a:ext cx="16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Phase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E4543-F4B7-4463-A331-5B5B416A8567}"/>
              </a:ext>
            </a:extLst>
          </p:cNvPr>
          <p:cNvSpPr txBox="1"/>
          <p:nvPr/>
        </p:nvSpPr>
        <p:spPr>
          <a:xfrm>
            <a:off x="1095375" y="3708917"/>
            <a:ext cx="15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Phase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5FEEC5-60CA-437F-8E58-FD9650654807}"/>
              </a:ext>
            </a:extLst>
          </p:cNvPr>
          <p:cNvSpPr/>
          <p:nvPr/>
        </p:nvSpPr>
        <p:spPr>
          <a:xfrm>
            <a:off x="1209675" y="847725"/>
            <a:ext cx="1752600" cy="75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Clips of POI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F6CC7-2E8C-487E-9FED-47D4CE590BF6}"/>
              </a:ext>
            </a:extLst>
          </p:cNvPr>
          <p:cNvSpPr/>
          <p:nvPr/>
        </p:nvSpPr>
        <p:spPr>
          <a:xfrm>
            <a:off x="1209675" y="2533650"/>
            <a:ext cx="1752600" cy="75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Clips of non-POI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648967-7519-4BD3-A48C-300F672EA3B3}"/>
              </a:ext>
            </a:extLst>
          </p:cNvPr>
          <p:cNvCxnSpPr>
            <a:stCxn id="6" idx="3"/>
          </p:cNvCxnSpPr>
          <p:nvPr/>
        </p:nvCxnSpPr>
        <p:spPr>
          <a:xfrm flipV="1">
            <a:off x="2962275" y="1223962"/>
            <a:ext cx="9334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754DC7-385C-4116-A4FA-1976316A3711}"/>
              </a:ext>
            </a:extLst>
          </p:cNvPr>
          <p:cNvCxnSpPr/>
          <p:nvPr/>
        </p:nvCxnSpPr>
        <p:spPr>
          <a:xfrm flipV="1">
            <a:off x="2962275" y="2959893"/>
            <a:ext cx="9334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6DCA0C9-EC00-4EB9-9C27-157FEDB29B6E}"/>
              </a:ext>
            </a:extLst>
          </p:cNvPr>
          <p:cNvSpPr/>
          <p:nvPr/>
        </p:nvSpPr>
        <p:spPr>
          <a:xfrm>
            <a:off x="3924300" y="847725"/>
            <a:ext cx="1752600" cy="75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Talking Profiles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B9E17-581F-4847-936B-5FB176D37E5E}"/>
              </a:ext>
            </a:extLst>
          </p:cNvPr>
          <p:cNvSpPr/>
          <p:nvPr/>
        </p:nvSpPr>
        <p:spPr>
          <a:xfrm>
            <a:off x="3895725" y="2583655"/>
            <a:ext cx="1752600" cy="75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Talking Profiles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D4C7A8-B05F-49D8-9F3D-1EB8293AB000}"/>
              </a:ext>
            </a:extLst>
          </p:cNvPr>
          <p:cNvCxnSpPr>
            <a:cxnSpLocks/>
          </p:cNvCxnSpPr>
          <p:nvPr/>
        </p:nvCxnSpPr>
        <p:spPr>
          <a:xfrm>
            <a:off x="5676900" y="1243012"/>
            <a:ext cx="1085850" cy="73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F6262D-2458-47C6-A4CD-5B3152D076FE}"/>
              </a:ext>
            </a:extLst>
          </p:cNvPr>
          <p:cNvCxnSpPr>
            <a:cxnSpLocks/>
          </p:cNvCxnSpPr>
          <p:nvPr/>
        </p:nvCxnSpPr>
        <p:spPr>
          <a:xfrm flipV="1">
            <a:off x="5648325" y="1976439"/>
            <a:ext cx="1114425" cy="98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81803-55D3-409C-A3B7-EBC8FE896AD4}"/>
              </a:ext>
            </a:extLst>
          </p:cNvPr>
          <p:cNvSpPr/>
          <p:nvPr/>
        </p:nvSpPr>
        <p:spPr>
          <a:xfrm>
            <a:off x="6791325" y="1600200"/>
            <a:ext cx="1752600" cy="75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Classifier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POI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85C8A-3BAB-4FFD-9CCC-BA0B81BFF161}"/>
              </a:ext>
            </a:extLst>
          </p:cNvPr>
          <p:cNvSpPr/>
          <p:nvPr/>
        </p:nvSpPr>
        <p:spPr>
          <a:xfrm>
            <a:off x="1209675" y="4319586"/>
            <a:ext cx="1752600" cy="75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Unidentified Video Clips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A3B700-BF22-4ADC-9767-87F3754E22FF}"/>
              </a:ext>
            </a:extLst>
          </p:cNvPr>
          <p:cNvCxnSpPr/>
          <p:nvPr/>
        </p:nvCxnSpPr>
        <p:spPr>
          <a:xfrm flipV="1">
            <a:off x="2962275" y="4695821"/>
            <a:ext cx="9334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456E9CF-1EB3-4DBF-A476-23A0CC44E1A8}"/>
              </a:ext>
            </a:extLst>
          </p:cNvPr>
          <p:cNvSpPr/>
          <p:nvPr/>
        </p:nvSpPr>
        <p:spPr>
          <a:xfrm>
            <a:off x="3895725" y="4319583"/>
            <a:ext cx="1752600" cy="75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Talking Profiles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C580C7-7047-4F4E-B800-B80F7CB4508C}"/>
              </a:ext>
            </a:extLst>
          </p:cNvPr>
          <p:cNvCxnSpPr/>
          <p:nvPr/>
        </p:nvCxnSpPr>
        <p:spPr>
          <a:xfrm flipV="1">
            <a:off x="5676900" y="4695819"/>
            <a:ext cx="9334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2796C5C-6F9D-486B-9041-D57A48FE601C}"/>
              </a:ext>
            </a:extLst>
          </p:cNvPr>
          <p:cNvSpPr/>
          <p:nvPr/>
        </p:nvSpPr>
        <p:spPr>
          <a:xfrm>
            <a:off x="6610350" y="4319581"/>
            <a:ext cx="1752600" cy="75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Classifier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POI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8025A9-BB61-402B-9218-A649EFA1A720}"/>
              </a:ext>
            </a:extLst>
          </p:cNvPr>
          <p:cNvCxnSpPr/>
          <p:nvPr/>
        </p:nvCxnSpPr>
        <p:spPr>
          <a:xfrm flipV="1">
            <a:off x="8391525" y="4695817"/>
            <a:ext cx="9334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17A0C-CFCA-42FE-860D-14EAAC46F311}"/>
              </a:ext>
            </a:extLst>
          </p:cNvPr>
          <p:cNvSpPr/>
          <p:nvPr/>
        </p:nvSpPr>
        <p:spPr>
          <a:xfrm>
            <a:off x="9353550" y="4319579"/>
            <a:ext cx="1752600" cy="75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 (Real) or Non-POI (Fake)</a:t>
            </a:r>
          </a:p>
        </p:txBody>
      </p:sp>
    </p:spTree>
    <p:extLst>
      <p:ext uri="{BB962C8B-B14F-4D97-AF65-F5344CB8AC3E}">
        <p14:creationId xmlns:p14="http://schemas.microsoft.com/office/powerpoint/2010/main" val="198477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0E4F116636D4468C584817A8A73720" ma:contentTypeVersion="10" ma:contentTypeDescription="Create a new document." ma:contentTypeScope="" ma:versionID="14e6a7f9f72ddde5d16424e0b1642946">
  <xsd:schema xmlns:xsd="http://www.w3.org/2001/XMLSchema" xmlns:xs="http://www.w3.org/2001/XMLSchema" xmlns:p="http://schemas.microsoft.com/office/2006/metadata/properties" xmlns:ns3="ab26e2cd-2a4f-415d-8ba8-ee536f17300b" xmlns:ns4="05348c2e-f37a-4aa9-b836-d94621e34707" targetNamespace="http://schemas.microsoft.com/office/2006/metadata/properties" ma:root="true" ma:fieldsID="3d357630d1daf10ba6ece5455bd93d57" ns3:_="" ns4:_="">
    <xsd:import namespace="ab26e2cd-2a4f-415d-8ba8-ee536f17300b"/>
    <xsd:import namespace="05348c2e-f37a-4aa9-b836-d94621e347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26e2cd-2a4f-415d-8ba8-ee536f173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348c2e-f37a-4aa9-b836-d94621e3470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E90D31-2D1F-4089-A86D-7C819BC069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26e2cd-2a4f-415d-8ba8-ee536f17300b"/>
    <ds:schemaRef ds:uri="05348c2e-f37a-4aa9-b836-d94621e347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83950C-E51E-4BD7-A21B-7D098F6434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40AD1A-FA55-4F7F-87ED-230573C2FCE5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ab26e2cd-2a4f-415d-8ba8-ee536f17300b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5348c2e-f37a-4aa9-b836-d94621e3470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Wang2, Shu</dc:creator>
  <cp:lastModifiedBy>Wang2, Shu</cp:lastModifiedBy>
  <cp:revision>1</cp:revision>
  <dcterms:created xsi:type="dcterms:W3CDTF">2019-08-14T11:00:34Z</dcterms:created>
  <dcterms:modified xsi:type="dcterms:W3CDTF">2019-08-14T11:17:34Z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0x010100940E4F116636D4468C584817A8A73720</vt:lpwstr>
  </property>
</Properties>
</file>