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1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3801" autoAdjust="0"/>
  </p:normalViewPr>
  <p:slideViewPr>
    <p:cSldViewPr snapToGrid="0">
      <p:cViewPr varScale="1">
        <p:scale>
          <a:sx n="63" d="100"/>
          <a:sy n="63" d="100"/>
        </p:scale>
        <p:origin x="6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5D96-1A5E-4524-8B49-393161DAD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C8AD3-FE68-4DEE-832B-F5E7EDE93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AB5F5-03CB-4CFC-ABAC-60D76864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06D2E-4E73-4B46-B9E0-8EBF3E61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CD58-74F8-4CC3-A89D-E2D09413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3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AD9C-748F-446A-A8A8-7BA7595C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7D3F3-03D0-46D4-AAE8-F5D5B8B22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E216-FDB4-4F73-A50C-E74E31D8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0FF6-5A9E-4A6F-9E2F-0ADC0271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7BCD2-DA78-4A4A-A921-EFAF369D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DF734-CA3A-4451-8D0F-1D5BA4450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5DC63-41E3-4F98-B1E8-A21929C05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A2A8-4F0B-4800-801B-75488517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B38E-2023-47A5-B149-5C6BF159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307E3-6738-4C77-A657-7A71FE2E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9658-2E3B-49B3-B083-92A4165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E4FB-E993-49E5-A273-82D43DD9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39676-1E45-4653-B912-99327977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9CDF3-0D7F-4A05-8843-5FB6A485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3D727-C454-4A65-8C4E-D998A1E8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4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85E5-A359-420E-AE59-8D82A07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2F6C2-16D5-400A-9B1D-83405C592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8777-5402-4C8E-A592-D5F2C77C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1699-AE1A-457A-8AF8-852274BE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83D1-7BBF-4D9E-A06D-B7F79846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6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2EC4-8482-4272-9206-06424203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2C3-B94A-4F99-AED9-ACBEDDA9D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F514A-779C-43E4-9D9C-9967FA29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46047-B3A3-42C1-853C-73BABDF8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C9AAA-A853-41CF-AA72-37372424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6B52A-C9EC-408B-A85C-AAF2C4DC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7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4A3E-A5E2-47DF-BDB5-F834CCDB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3ACC2-B249-46AA-A1C3-290C64890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09DBB-2589-4B89-9569-E71810F1A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5B98E-6D9A-48D4-A056-04CF57D88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D6581-F238-4BB9-9F76-04694A008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E28A2-7889-460A-96D7-DC6023B6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9C21D-33A5-4058-A331-E85C6B5B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C4479-DA4A-4823-8EA1-279C2CFE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3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977-804F-4E48-8AD3-85909676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9BC62-3D6B-4D9D-9272-C66A46F6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357F1-39BF-43A4-A527-37BFEE31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F603F-8A1D-4771-9503-349DB533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0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764FD-A198-4698-B5C5-5BC94D88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5CAC5-2C74-4C8E-9FC1-7B7B4B63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67DB-2513-4CCE-9125-662D01D9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1C3B-054F-42E5-9836-C8BF4EA0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28FF-372C-492A-9A01-0267F85E8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6C626-F223-4EE7-9BFF-D83FDCB7B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A25C7-21BA-401A-84F0-995993A0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5760-2785-4F6E-8601-48124589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802AA-B933-43C1-9D2B-B9A9E63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343F-718B-4968-AFD3-4A59B22E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5A116-18EA-41AB-95C9-7B0F8C08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1087B-5971-4E8C-9391-11804F4A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2FD6B-F909-468C-AE56-D42FEFF2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8A0D7-FC44-4502-8943-46A490AC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36979-7D92-4AAA-A7B6-D606411E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840C2-959B-471B-8A5C-666EC796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327E-7B57-48E4-ACDC-A76D11A2B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07F27-B192-48A2-85D1-7682F9348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A681-90D1-4CF4-B925-7D900A528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85CB-92AA-4AD0-B8CE-A70430671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2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95F3-68F1-4BBF-8B23-3B2090C01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Detect</a:t>
            </a:r>
          </a:p>
        </p:txBody>
      </p:sp>
    </p:spTree>
    <p:extLst>
      <p:ext uri="{BB962C8B-B14F-4D97-AF65-F5344CB8AC3E}">
        <p14:creationId xmlns:p14="http://schemas.microsoft.com/office/powerpoint/2010/main" val="364307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6CE41F-AFC1-47C1-B263-83F8559B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27331"/>
              </p:ext>
            </p:extLst>
          </p:nvPr>
        </p:nvGraphicFramePr>
        <p:xfrm>
          <a:off x="680720" y="1237840"/>
          <a:ext cx="10515600" cy="2590800"/>
        </p:xfrm>
        <a:graphic>
          <a:graphicData uri="http://schemas.openxmlformats.org/drawingml/2006/table">
            <a:tbl>
              <a:tblPr firstRow="1" bandCol="1">
                <a:tableStyleId>{5940675A-B579-460E-94D1-54222C63F5DA}</a:tableStyleId>
              </a:tblPr>
              <a:tblGrid>
                <a:gridCol w="4490720">
                  <a:extLst>
                    <a:ext uri="{9D8B030D-6E8A-4147-A177-3AD203B41FA5}">
                      <a16:colId xmlns:a16="http://schemas.microsoft.com/office/drawing/2014/main" val="31881204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43951529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128869671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808833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# of Videos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Video Length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Total # of Frames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4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Pristine Obama Videos (Train 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7118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207994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Pristine Others’ Videos (Train Negative)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6335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184116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Pristine Obama Videos  (Test Positive)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6720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196541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Generated </a:t>
                      </a:r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Face-swap Video (Test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US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2791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283916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4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Impersonator</a:t>
                      </a:r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Video (Test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417</a:t>
                      </a:r>
                      <a:endParaRPr lang="en-US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12707</a:t>
                      </a:r>
                      <a:endParaRPr lang="en-US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8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Other Politicians’</a:t>
                      </a:r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Video (Test Negative)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15561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456449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54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28F4C8-686E-404C-ADE4-E73752559FD6}"/>
              </a:ext>
            </a:extLst>
          </p:cNvPr>
          <p:cNvSpPr txBox="1"/>
          <p:nvPr/>
        </p:nvSpPr>
        <p:spPr>
          <a:xfrm>
            <a:off x="680720" y="71462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Obama Dataset</a:t>
            </a:r>
            <a:r>
              <a:rPr lang="en-US" sz="2800" dirty="0">
                <a:latin typeface="Calibri (Body)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F5643-8A56-426C-897E-1FE6DA998F6F}"/>
              </a:ext>
            </a:extLst>
          </p:cNvPr>
          <p:cNvSpPr txBox="1"/>
          <p:nvPr/>
        </p:nvSpPr>
        <p:spPr>
          <a:xfrm>
            <a:off x="655674" y="4033497"/>
            <a:ext cx="130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Trump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D712EF-0BF6-4EEF-B943-1257D8DC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68619"/>
              </p:ext>
            </p:extLst>
          </p:nvPr>
        </p:nvGraphicFramePr>
        <p:xfrm>
          <a:off x="680720" y="4561754"/>
          <a:ext cx="10515599" cy="2219960"/>
        </p:xfrm>
        <a:graphic>
          <a:graphicData uri="http://schemas.openxmlformats.org/drawingml/2006/table">
            <a:tbl>
              <a:tblPr firstRow="1" bandCol="1">
                <a:tableStyleId>{5940675A-B579-460E-94D1-54222C63F5DA}</a:tableStyleId>
              </a:tblPr>
              <a:tblGrid>
                <a:gridCol w="4545476">
                  <a:extLst>
                    <a:ext uri="{9D8B030D-6E8A-4147-A177-3AD203B41FA5}">
                      <a16:colId xmlns:a16="http://schemas.microsoft.com/office/drawing/2014/main" val="3188120404"/>
                    </a:ext>
                  </a:extLst>
                </a:gridCol>
                <a:gridCol w="1631804">
                  <a:extLst>
                    <a:ext uri="{9D8B030D-6E8A-4147-A177-3AD203B41FA5}">
                      <a16:colId xmlns:a16="http://schemas.microsoft.com/office/drawing/2014/main" val="925098705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1288696712"/>
                    </a:ext>
                  </a:extLst>
                </a:gridCol>
                <a:gridCol w="2174239">
                  <a:extLst>
                    <a:ext uri="{9D8B030D-6E8A-4147-A177-3AD203B41FA5}">
                      <a16:colId xmlns:a16="http://schemas.microsoft.com/office/drawing/2014/main" val="2808833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# of Videos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Video Length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</a:rPr>
                        <a:t>Total # of Frames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4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Pristine Trump Videos (Train 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</a:rPr>
                        <a:t>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1207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35257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Pristine Others’ Videos (Train Negative)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</a:rPr>
                        <a:t>197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3681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101819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Pristine Obama Videos  (Test Positive)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23838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Generated </a:t>
                      </a:r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Face-swap Video (Test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</a:rPr>
                        <a:t>73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121328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4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Other Politicians’</a:t>
                      </a:r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Video (Test Negative)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</a:rPr>
                        <a:t>15561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456449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34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24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E078FAC-8578-4080-B033-2273BCFB2823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Feature Analysis</a:t>
            </a:r>
            <a:br>
              <a:rPr lang="en-US" altLang="zh-CN" dirty="0"/>
            </a:br>
            <a:r>
              <a:rPr lang="en-US" altLang="zh-CN" sz="2400" dirty="0"/>
              <a:t>Test Negative: generated fake videos [FaceSwap using targets’ masks]  </a:t>
            </a:r>
            <a:endParaRPr lang="en-US" sz="2400" dirty="0"/>
          </a:p>
          <a:p>
            <a:r>
              <a:rPr lang="en-US" altLang="zh-CN" sz="2400" dirty="0"/>
              <a:t>Sequence = 100 Frame,  Overlap = 10 Frame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76578C-47CD-402D-9AB3-49881A0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6614"/>
              </p:ext>
            </p:extLst>
          </p:nvPr>
        </p:nvGraphicFramePr>
        <p:xfrm>
          <a:off x="1523999" y="2445488"/>
          <a:ext cx="9629554" cy="3104709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3354384">
                  <a:extLst>
                    <a:ext uri="{9D8B030D-6E8A-4147-A177-3AD203B41FA5}">
                      <a16:colId xmlns:a16="http://schemas.microsoft.com/office/drawing/2014/main" val="202449543"/>
                    </a:ext>
                  </a:extLst>
                </a:gridCol>
                <a:gridCol w="2729698">
                  <a:extLst>
                    <a:ext uri="{9D8B030D-6E8A-4147-A177-3AD203B41FA5}">
                      <a16:colId xmlns:a16="http://schemas.microsoft.com/office/drawing/2014/main" val="3608234933"/>
                    </a:ext>
                  </a:extLst>
                </a:gridCol>
                <a:gridCol w="3545472">
                  <a:extLst>
                    <a:ext uri="{9D8B030D-6E8A-4147-A177-3AD203B41FA5}">
                      <a16:colId xmlns:a16="http://schemas.microsoft.com/office/drawing/2014/main" val="2058688002"/>
                    </a:ext>
                  </a:extLst>
                </a:gridCol>
              </a:tblGrid>
              <a:tr h="33109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Trump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Obama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0519861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All Feature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0.658025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0.30054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5434414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Location of the head wrt camera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0.676117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0.29845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5260981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Head rotation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0.819682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0.465786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3133472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Lip gap/width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0.984704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0.992473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4048458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Eye gaze direction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0.682071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0.892383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2719614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Eye blink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0.703402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0.875203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0158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8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07" y="-13419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Feature Analysis </a:t>
            </a:r>
            <a:br>
              <a:rPr lang="en-US" altLang="zh-CN" sz="2800" dirty="0"/>
            </a:br>
            <a:r>
              <a:rPr lang="en-US" altLang="zh-CN" sz="1600" dirty="0"/>
              <a:t>Sequence = 100 Frame,  Overlap = 10 Frame </a:t>
            </a:r>
            <a:br>
              <a:rPr lang="en-US" altLang="zh-CN" sz="1600" dirty="0"/>
            </a:br>
            <a:r>
              <a:rPr lang="en-US" altLang="zh-CN" sz="1600" dirty="0"/>
              <a:t>Test Negative: Generated fake videos with </a:t>
            </a:r>
            <a:r>
              <a:rPr lang="en-US" altLang="zh-CN" sz="1600" b="1" u="sng" dirty="0"/>
              <a:t>Obama</a:t>
            </a:r>
            <a:r>
              <a:rPr lang="en-US" altLang="zh-CN" sz="1600" dirty="0"/>
              <a:t> mask vs. Other Politician(Hillary)  </a:t>
            </a:r>
            <a:br>
              <a:rPr lang="en-US" sz="1600" dirty="0"/>
            </a:b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37023"/>
              </p:ext>
            </p:extLst>
          </p:nvPr>
        </p:nvGraphicFramePr>
        <p:xfrm>
          <a:off x="2476840" y="906009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01870"/>
              </p:ext>
            </p:extLst>
          </p:nvPr>
        </p:nvGraphicFramePr>
        <p:xfrm>
          <a:off x="1005839" y="1382654"/>
          <a:ext cx="1021343" cy="509630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021343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274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FaceSwap Fake Videos 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274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 Politician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(Hillary)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  <a:tr h="1274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 Politician</a:t>
                      </a:r>
                    </a:p>
                    <a:p>
                      <a:pPr algn="ctr"/>
                      <a:r>
                        <a:rPr lang="en-US" sz="1400" dirty="0"/>
                        <a:t>(Pompeo) 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78988"/>
                  </a:ext>
                </a:extLst>
              </a:tr>
              <a:tr h="1274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 Politician (State Department Officers)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5890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C8CEF0F-96CC-49F7-942D-587FDF54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23" y="2606849"/>
            <a:ext cx="1650838" cy="1303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09CC6-5451-439B-9D82-8E7CBBAB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349" y="2607515"/>
            <a:ext cx="1650838" cy="1292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9C978E-0765-4022-8D01-4D8BA8F25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415" y="2606849"/>
            <a:ext cx="1650838" cy="1292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FE50C3-B26C-4957-B014-2C1BE4310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2076" y="2606849"/>
            <a:ext cx="1650838" cy="12929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7EE10B-9436-4DDE-AB46-02716857B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8422" y="1382654"/>
            <a:ext cx="1653924" cy="12241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C0E20D-CC83-4386-B391-17E9702F9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5051" y="1382654"/>
            <a:ext cx="1650838" cy="12121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C791CB-7182-4C2A-A228-F7B8570C5A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708" y="1382655"/>
            <a:ext cx="1650838" cy="12157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5F53FE-71ED-40DA-AFB2-9FDBD73B5B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1368" y="1378343"/>
            <a:ext cx="1650838" cy="12157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6C6715-96E9-4CB3-BB9E-C105291A2F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7526" y="1375614"/>
            <a:ext cx="1650838" cy="12081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344CFFB-F560-4A78-8965-0907D8BA31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8962" y="2594959"/>
            <a:ext cx="1650838" cy="13032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0DC46E-3461-4586-BAEE-942A5DBEE5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02077" y="3898253"/>
            <a:ext cx="1655324" cy="130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C0097-D780-41E8-B188-1F32971C30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0416" y="3898253"/>
            <a:ext cx="1650838" cy="1309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74A0F-9D3E-4DF0-BE6A-2703D7A331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21135" y="3898253"/>
            <a:ext cx="1661451" cy="1303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6FC82D-40ED-4D5D-A5AD-24C9DBEBCC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0923" y="3898253"/>
            <a:ext cx="1675822" cy="1291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ABC248-35F3-4B0C-8C5A-906C1600C6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4475" y="3898253"/>
            <a:ext cx="1641258" cy="1305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E51C19-40FA-438D-8CB6-B09022ACAE8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02076" y="5230297"/>
            <a:ext cx="1670821" cy="13176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74B220-D77C-4A40-B618-6FA0B952B04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60414" y="5169297"/>
            <a:ext cx="1758945" cy="1414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5AC181-C308-4150-BBED-AC501F096C9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15349" y="5201548"/>
            <a:ext cx="1740588" cy="13824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2F4957-0E9C-4C9C-B841-EB446346185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10923" y="5207471"/>
            <a:ext cx="1730117" cy="13404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4F3230-D00F-49B5-812A-E48488A28DA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77027" y="5201547"/>
            <a:ext cx="1662773" cy="13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6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07" y="-13419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Feature Analysis </a:t>
            </a:r>
            <a:br>
              <a:rPr lang="en-US" altLang="zh-CN" sz="2800" dirty="0"/>
            </a:br>
            <a:r>
              <a:rPr lang="en-US" altLang="zh-CN" sz="1600" dirty="0"/>
              <a:t>Sequence = 100 Frame,  Overlap = 10 Frame </a:t>
            </a:r>
            <a:br>
              <a:rPr lang="en-US" altLang="zh-CN" sz="1600" dirty="0"/>
            </a:br>
            <a:r>
              <a:rPr lang="en-US" altLang="zh-CN" sz="1600" dirty="0"/>
              <a:t>Test Negative: Generated fake videos with </a:t>
            </a:r>
            <a:r>
              <a:rPr lang="en-US" altLang="zh-CN" sz="1600" b="1" u="sng" dirty="0"/>
              <a:t>Trump</a:t>
            </a:r>
            <a:r>
              <a:rPr lang="en-US" altLang="zh-CN" sz="1600" dirty="0"/>
              <a:t> mask vs. Other Politician(Hillary)  </a:t>
            </a:r>
            <a:br>
              <a:rPr lang="en-US" sz="1600" dirty="0"/>
            </a:b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/>
        </p:nvGraphicFramePr>
        <p:xfrm>
          <a:off x="2476840" y="906009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64722"/>
              </p:ext>
            </p:extLst>
          </p:nvPr>
        </p:nvGraphicFramePr>
        <p:xfrm>
          <a:off x="1005839" y="1382654"/>
          <a:ext cx="1021343" cy="509630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021343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274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FaceSwap Fake Videos for Trump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274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 Politician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(Hillary)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  <a:tr h="1274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 Politician</a:t>
                      </a:r>
                    </a:p>
                    <a:p>
                      <a:pPr algn="ctr"/>
                      <a:r>
                        <a:rPr lang="en-US" sz="1400" dirty="0"/>
                        <a:t>(Pompeo) 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78988"/>
                  </a:ext>
                </a:extLst>
              </a:tr>
              <a:tr h="1274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 Politician (State Department Officers)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58905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BD795E12-833D-470F-8920-C49F392F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052" y="1379502"/>
            <a:ext cx="1602118" cy="12127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88E648-2C56-4CC6-8FFA-ADCE63047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572" y="1379502"/>
            <a:ext cx="1569871" cy="12127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7DC2AB-8F92-4B80-AF90-C1D8D716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65" y="1379502"/>
            <a:ext cx="1602118" cy="12189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C42000-DDB5-42C5-8538-3C34F8272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469" y="1375535"/>
            <a:ext cx="1602118" cy="12159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CBB0DDA-AF9F-421C-8178-E85730181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183" y="1375614"/>
            <a:ext cx="1602118" cy="12189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F31A9D4-09A9-41C3-A4E5-0533FBCB1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2572" y="2609490"/>
            <a:ext cx="1602118" cy="12727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FD8E35-EAA1-45A9-8CD5-BBE65D4DC1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906" y="2618859"/>
            <a:ext cx="1602118" cy="12750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5C7C515-6018-42AC-AE91-F465BE31AC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8987" y="2615615"/>
            <a:ext cx="1602119" cy="12801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B6D59D-CB4A-49BF-8F4A-FCF2BA1977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6183" y="2615615"/>
            <a:ext cx="1602119" cy="128017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70D3969-AC4A-4EC5-8856-E8E1EEBF8D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5009" y="2609490"/>
            <a:ext cx="1602118" cy="1280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9C8D40-5F11-449D-8983-E455E26074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94361" y="3908892"/>
            <a:ext cx="1612481" cy="1272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C7146E-DC7D-4BB1-B884-B40EB51B11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5009" y="3915917"/>
            <a:ext cx="1632791" cy="12801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2922C6-8E94-4492-8DCC-809E932337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66329" y="3908892"/>
            <a:ext cx="1602119" cy="12642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9A1C3D-6BD3-46D4-B810-DCB78E2AB8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4556" y="3924388"/>
            <a:ext cx="1625556" cy="1310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CA23CD-4285-48C4-9F44-D3CCB4C6B9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43496" y="3915918"/>
            <a:ext cx="1849969" cy="14337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AFC055-BDF3-4E2D-A237-8F34B507611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65434" y="5234625"/>
            <a:ext cx="1659256" cy="12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6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Feature Analysis </a:t>
            </a:r>
            <a:br>
              <a:rPr lang="en-US" altLang="zh-CN" dirty="0"/>
            </a:br>
            <a:r>
              <a:rPr lang="en-US" altLang="zh-CN" sz="2400" dirty="0"/>
              <a:t>Sequence = 100 Frame,  Overlap = 10 Frame </a:t>
            </a:r>
            <a:br>
              <a:rPr lang="en-US" altLang="zh-CN" sz="2400" dirty="0"/>
            </a:br>
            <a:r>
              <a:rPr lang="en-US" altLang="zh-CN" sz="2400" dirty="0"/>
              <a:t>Test Negative: Generated fake videos with </a:t>
            </a:r>
            <a:r>
              <a:rPr lang="en-US" altLang="zh-CN" sz="2400" b="1" u="sng" dirty="0"/>
              <a:t>Obama</a:t>
            </a:r>
            <a:r>
              <a:rPr lang="en-US" altLang="zh-CN" sz="2400" dirty="0"/>
              <a:t> mask vs. Other Politician(Hillary)  </a:t>
            </a:r>
            <a:br>
              <a:rPr lang="en-US" sz="2400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44407"/>
              </p:ext>
            </p:extLst>
          </p:nvPr>
        </p:nvGraphicFramePr>
        <p:xfrm>
          <a:off x="2624484" y="2208675"/>
          <a:ext cx="8145114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038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2715038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2715038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16568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with Face Forensic dataset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with Politician dataset (May, Pompeo, Officials)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BE2E930-DC5B-4F60-A8C1-92593182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32" y="2905704"/>
            <a:ext cx="2146552" cy="16812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E68705-C200-4B47-9FE6-341871728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76" y="2905703"/>
            <a:ext cx="2146551" cy="16812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AB8982-90F1-4A0B-9134-C8E011D61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69" y="2905703"/>
            <a:ext cx="2146551" cy="1681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21CDD-F357-4D69-B7C0-F97D575E6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376" y="4814374"/>
            <a:ext cx="2166767" cy="1688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96B84E-93B9-4D66-8A79-02513A2E7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169" y="4814373"/>
            <a:ext cx="2146551" cy="17059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D13F66-2B02-4C51-AF70-583589EB2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484" y="4814377"/>
            <a:ext cx="2146818" cy="16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6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3181</TotalTime>
  <Words>258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 (Body)</vt:lpstr>
      <vt:lpstr>Arial</vt:lpstr>
      <vt:lpstr>Calibri</vt:lpstr>
      <vt:lpstr>Calibri Light</vt:lpstr>
      <vt:lpstr>Cambria</vt:lpstr>
      <vt:lpstr>Office Theme</vt:lpstr>
      <vt:lpstr>Fake Detect</vt:lpstr>
      <vt:lpstr>PowerPoint Presentation</vt:lpstr>
      <vt:lpstr>PowerPoint Presentation</vt:lpstr>
      <vt:lpstr>Feature Analysis  Sequence = 100 Frame,  Overlap = 10 Frame  Test Negative: Generated fake videos with Obama mask vs. Other Politician(Hillary)   </vt:lpstr>
      <vt:lpstr>Feature Analysis  Sequence = 100 Frame,  Overlap = 10 Frame  Test Negative: Generated fake videos with Trump mask vs. Other Politician(Hillary)   </vt:lpstr>
      <vt:lpstr>Feature Analysis  Sequence = 100 Frame,  Overlap = 10 Frame  Test Negative: Generated fake videos with Obama mask vs. Other Politician(Hillary)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Detect</dc:title>
  <dc:creator>Wang2, Shu</dc:creator>
  <cp:lastModifiedBy>Wang2, Shu</cp:lastModifiedBy>
  <cp:revision>302</cp:revision>
  <dcterms:created xsi:type="dcterms:W3CDTF">2019-06-19T02:05:24Z</dcterms:created>
  <dcterms:modified xsi:type="dcterms:W3CDTF">2019-08-06T02:49:04Z</dcterms:modified>
</cp:coreProperties>
</file>