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95F3-68F1-4BBF-8B23-3B2090C01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Detect</a:t>
            </a:r>
          </a:p>
        </p:txBody>
      </p:sp>
    </p:spTree>
    <p:extLst>
      <p:ext uri="{BB962C8B-B14F-4D97-AF65-F5344CB8AC3E}">
        <p14:creationId xmlns:p14="http://schemas.microsoft.com/office/powerpoint/2010/main" val="36430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CN" dirty="0"/>
              <a:t>Data Overview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6CE41F-AFC1-47C1-B263-83F8559B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54675"/>
              </p:ext>
            </p:extLst>
          </p:nvPr>
        </p:nvGraphicFramePr>
        <p:xfrm>
          <a:off x="1467134" y="1994279"/>
          <a:ext cx="8127999" cy="2118360"/>
        </p:xfrm>
        <a:graphic>
          <a:graphicData uri="http://schemas.openxmlformats.org/drawingml/2006/table">
            <a:tbl>
              <a:tblPr firstRow="1" bandCol="1">
                <a:tableStyleId>{1FECB4D8-DB02-4DC6-A0A2-4F2EBAE1DC90}</a:tableStyleId>
              </a:tblPr>
              <a:tblGrid>
                <a:gridCol w="2254023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898786">
                  <a:extLst>
                    <a:ext uri="{9D8B030D-6E8A-4147-A177-3AD203B41FA5}">
                      <a16:colId xmlns:a16="http://schemas.microsoft.com/office/drawing/2014/main" val="1643951529"/>
                    </a:ext>
                  </a:extLst>
                </a:gridCol>
                <a:gridCol w="1898786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076404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Negative (Fake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28F4C8-686E-404C-ADE4-E73752559FD6}"/>
              </a:ext>
            </a:extLst>
          </p:cNvPr>
          <p:cNvSpPr txBox="1"/>
          <p:nvPr/>
        </p:nvSpPr>
        <p:spPr>
          <a:xfrm>
            <a:off x="1371600" y="1473958"/>
            <a:ext cx="412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Obama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5643-8A56-426C-897E-1FE6DA998F6F}"/>
              </a:ext>
            </a:extLst>
          </p:cNvPr>
          <p:cNvSpPr txBox="1"/>
          <p:nvPr/>
        </p:nvSpPr>
        <p:spPr>
          <a:xfrm>
            <a:off x="1371600" y="4071332"/>
            <a:ext cx="1303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Trump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D712EF-0BF6-4EEF-B943-1257D8DC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4080"/>
              </p:ext>
            </p:extLst>
          </p:nvPr>
        </p:nvGraphicFramePr>
        <p:xfrm>
          <a:off x="1467134" y="4656107"/>
          <a:ext cx="8127999" cy="2118360"/>
        </p:xfrm>
        <a:graphic>
          <a:graphicData uri="http://schemas.openxmlformats.org/drawingml/2006/table">
            <a:tbl>
              <a:tblPr firstRow="1" bandCol="1">
                <a:tableStyleId>{1FECB4D8-DB02-4DC6-A0A2-4F2EBAE1DC90}</a:tableStyleId>
              </a:tblPr>
              <a:tblGrid>
                <a:gridCol w="2254023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898786">
                  <a:extLst>
                    <a:ext uri="{9D8B030D-6E8A-4147-A177-3AD203B41FA5}">
                      <a16:colId xmlns:a16="http://schemas.microsoft.com/office/drawing/2014/main" val="925098705"/>
                    </a:ext>
                  </a:extLst>
                </a:gridCol>
                <a:gridCol w="1898786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076404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Negative (Fake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078FAC-8578-4080-B033-2273BCFB2823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Feature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76578C-47CD-402D-9AB3-49881A0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25970"/>
              </p:ext>
            </p:extLst>
          </p:nvPr>
        </p:nvGraphicFramePr>
        <p:xfrm>
          <a:off x="1523999" y="2445488"/>
          <a:ext cx="9629554" cy="3104709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3354384">
                  <a:extLst>
                    <a:ext uri="{9D8B030D-6E8A-4147-A177-3AD203B41FA5}">
                      <a16:colId xmlns:a16="http://schemas.microsoft.com/office/drawing/2014/main" val="202449543"/>
                    </a:ext>
                  </a:extLst>
                </a:gridCol>
                <a:gridCol w="2729698">
                  <a:extLst>
                    <a:ext uri="{9D8B030D-6E8A-4147-A177-3AD203B41FA5}">
                      <a16:colId xmlns:a16="http://schemas.microsoft.com/office/drawing/2014/main" val="3608234933"/>
                    </a:ext>
                  </a:extLst>
                </a:gridCol>
                <a:gridCol w="3545472">
                  <a:extLst>
                    <a:ext uri="{9D8B030D-6E8A-4147-A177-3AD203B41FA5}">
                      <a16:colId xmlns:a16="http://schemas.microsoft.com/office/drawing/2014/main" val="2058688002"/>
                    </a:ext>
                  </a:extLst>
                </a:gridCol>
              </a:tblGrid>
              <a:tr h="3310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Trump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Obama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0519861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All Feature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0.658025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0.30054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434414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Location of the head wrt camera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0.676117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0.29845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5260981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Head rotation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0.819682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0.465786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3133472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Lip gap/width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0.984704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0.992473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4048458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Eye gaze direction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0.682071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0.892383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2719614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Eye blink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0.703402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0.875203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015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8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dirty="0"/>
              <a:t>Feature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7029F-B7AE-4477-9121-0E88EF84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256" y="2613368"/>
            <a:ext cx="1954123" cy="150231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43784"/>
              </p:ext>
            </p:extLst>
          </p:nvPr>
        </p:nvGraphicFramePr>
        <p:xfrm>
          <a:off x="2360428" y="1932401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2268"/>
              </p:ext>
            </p:extLst>
          </p:nvPr>
        </p:nvGraphicFramePr>
        <p:xfrm>
          <a:off x="871940" y="2675832"/>
          <a:ext cx="1147929" cy="356032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47929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80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Obama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80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Trump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CD054B-46CF-4971-8E85-0D2504C60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868" y="2612484"/>
            <a:ext cx="1964388" cy="150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67C39-F652-4E84-AD75-0A436568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612484"/>
            <a:ext cx="2043112" cy="1511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772ABB-104B-4504-A4D2-9EDECA1CF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861" y="2629696"/>
            <a:ext cx="2040011" cy="1502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9E97A5-070E-43EF-A36B-1FF4B586A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498" y="2643384"/>
            <a:ext cx="2052710" cy="1485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336448-52E4-42BC-9834-92E9AC1B9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4320" y="4356225"/>
            <a:ext cx="1990734" cy="1511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B9F049-CAAC-4917-BB3F-05FAF279AF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7768" y="4356225"/>
            <a:ext cx="1996164" cy="1502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8BB162-5C61-4353-8FB1-1AA78E6546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2539" y="4334911"/>
            <a:ext cx="2048905" cy="15509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349272-CDD6-46CA-8DCF-6747FA975B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0795" y="4336924"/>
            <a:ext cx="2087201" cy="15489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9F2239-1CC6-49E2-8641-19E463261D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3931" y="4341775"/>
            <a:ext cx="2038491" cy="15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Frame Length</a:t>
            </a:r>
            <a:br>
              <a:rPr lang="en-US" altLang="zh-CN" dirty="0"/>
            </a:br>
            <a:r>
              <a:rPr lang="en-US" altLang="zh-CN" sz="2700" dirty="0"/>
              <a:t>Trump, with Lips feature only </a:t>
            </a:r>
            <a:br>
              <a:rPr lang="en-US" altLang="zh-CN" dirty="0"/>
            </a:br>
            <a:r>
              <a:rPr lang="en-US" altLang="zh-CN" dirty="0"/>
              <a:t>  </a:t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E1E40F-1EC0-4F12-B274-CA6C97FD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37312"/>
              </p:ext>
            </p:extLst>
          </p:nvPr>
        </p:nvGraphicFramePr>
        <p:xfrm>
          <a:off x="861237" y="2183635"/>
          <a:ext cx="11185458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4243">
                  <a:extLst>
                    <a:ext uri="{9D8B030D-6E8A-4147-A177-3AD203B41FA5}">
                      <a16:colId xmlns:a16="http://schemas.microsoft.com/office/drawing/2014/main" val="2240282144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833919820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828809078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1181260844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2672053702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117841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3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Overlap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548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3E6488F-2A7E-40FC-9B42-799F4A3E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542" y="3234711"/>
            <a:ext cx="1931554" cy="1484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AE134-28B4-4388-B1CA-1F9A60B0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23" y="3234711"/>
            <a:ext cx="1971932" cy="1502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A7EA6-8902-4FE0-9002-C41D6BDC1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18" y="3220288"/>
            <a:ext cx="1991518" cy="149938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9DC1EB-6A7D-486F-8FBC-C9CC232C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31820"/>
              </p:ext>
            </p:extLst>
          </p:nvPr>
        </p:nvGraphicFramePr>
        <p:xfrm>
          <a:off x="7495953" y="388822"/>
          <a:ext cx="3944679" cy="14615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24417">
                  <a:extLst>
                    <a:ext uri="{9D8B030D-6E8A-4147-A177-3AD203B41FA5}">
                      <a16:colId xmlns:a16="http://schemas.microsoft.com/office/drawing/2014/main" val="2780137399"/>
                    </a:ext>
                  </a:extLst>
                </a:gridCol>
                <a:gridCol w="861583">
                  <a:extLst>
                    <a:ext uri="{9D8B030D-6E8A-4147-A177-3AD203B41FA5}">
                      <a16:colId xmlns:a16="http://schemas.microsoft.com/office/drawing/2014/main" val="1418981272"/>
                    </a:ext>
                  </a:extLst>
                </a:gridCol>
                <a:gridCol w="1658679">
                  <a:extLst>
                    <a:ext uri="{9D8B030D-6E8A-4147-A177-3AD203B41FA5}">
                      <a16:colId xmlns:a16="http://schemas.microsoft.com/office/drawing/2014/main" val="209306959"/>
                    </a:ext>
                  </a:extLst>
                </a:gridCol>
              </a:tblGrid>
              <a:tr h="19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Overlap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Accuracy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2601355"/>
                  </a:ext>
                </a:extLst>
              </a:tr>
              <a:tr h="363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0.834136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210392"/>
                  </a:ext>
                </a:extLst>
              </a:tr>
              <a:tr h="19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0.952445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6916616"/>
                  </a:ext>
                </a:extLst>
              </a:tr>
              <a:tr h="19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0.979988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0203796"/>
                  </a:ext>
                </a:extLst>
              </a:tr>
              <a:tr h="19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0.98664519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4160795"/>
                  </a:ext>
                </a:extLst>
              </a:tr>
              <a:tr h="19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0.992473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720055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E2EDAE8-7207-44E0-89FD-4EC7AA03A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023" y="3234711"/>
            <a:ext cx="1991518" cy="1484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3AD217-DCCF-40CB-BDE5-DCE3E61B2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114" y="3220288"/>
            <a:ext cx="1991518" cy="14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08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119</TotalTime>
  <Words>148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Fake Detect</vt:lpstr>
      <vt:lpstr>Data Overview</vt:lpstr>
      <vt:lpstr>PowerPoint Presentation</vt:lpstr>
      <vt:lpstr>Feature Sequence = 100 Frame,  Overlap = 10 Frame </vt:lpstr>
      <vt:lpstr>Frame Length Trump, with Lips feature only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Detect</dc:title>
  <dc:creator>Wang2, Shu</dc:creator>
  <cp:lastModifiedBy>Wang2, Shu</cp:lastModifiedBy>
  <cp:revision>54</cp:revision>
  <dcterms:created xsi:type="dcterms:W3CDTF">2019-06-19T02:05:24Z</dcterms:created>
  <dcterms:modified xsi:type="dcterms:W3CDTF">2019-06-21T02:50:45Z</dcterms:modified>
</cp:coreProperties>
</file>