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72" r:id="rId5"/>
    <p:sldId id="273" r:id="rId6"/>
    <p:sldId id="274" r:id="rId7"/>
    <p:sldId id="270" r:id="rId8"/>
    <p:sldId id="276" r:id="rId9"/>
    <p:sldId id="271" r:id="rId10"/>
    <p:sldId id="275" r:id="rId11"/>
    <p:sldId id="259" r:id="rId12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2A"/>
    <a:srgbClr val="F1F1F1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7004F8-3404-4C77-AD3C-30334586A37C}" v="74" dt="2019-06-19T02:12:40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78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효범" userId="c2af5a0f-cabc-4c25-ae8d-82d23782c79c" providerId="ADAL" clId="{EA6C8BFB-8FD5-4A50-9E5A-4E88C5DD30DE}"/>
    <pc:docChg chg="undo custSel addSld modSld">
      <pc:chgData name="최효범" userId="c2af5a0f-cabc-4c25-ae8d-82d23782c79c" providerId="ADAL" clId="{EA6C8BFB-8FD5-4A50-9E5A-4E88C5DD30DE}" dt="2019-06-19T02:12:40.632" v="1022"/>
      <pc:docMkLst>
        <pc:docMk/>
      </pc:docMkLst>
      <pc:sldChg chg="modSp">
        <pc:chgData name="최효범" userId="c2af5a0f-cabc-4c25-ae8d-82d23782c79c" providerId="ADAL" clId="{EA6C8BFB-8FD5-4A50-9E5A-4E88C5DD30DE}" dt="2019-06-19T02:06:42.476" v="230" actId="1076"/>
        <pc:sldMkLst>
          <pc:docMk/>
          <pc:sldMk cId="551559610" sldId="256"/>
        </pc:sldMkLst>
        <pc:spChg chg="mod">
          <ac:chgData name="최효범" userId="c2af5a0f-cabc-4c25-ae8d-82d23782c79c" providerId="ADAL" clId="{EA6C8BFB-8FD5-4A50-9E5A-4E88C5DD30DE}" dt="2019-06-19T02:06:42.476" v="230" actId="1076"/>
          <ac:spMkLst>
            <pc:docMk/>
            <pc:sldMk cId="551559610" sldId="256"/>
            <ac:spMk id="2" creationId="{00000000-0000-0000-0000-000000000000}"/>
          </ac:spMkLst>
        </pc:spChg>
      </pc:sldChg>
      <pc:sldChg chg="modSp">
        <pc:chgData name="최효범" userId="c2af5a0f-cabc-4c25-ae8d-82d23782c79c" providerId="ADAL" clId="{EA6C8BFB-8FD5-4A50-9E5A-4E88C5DD30DE}" dt="2019-06-19T02:08:40.628" v="437"/>
        <pc:sldMkLst>
          <pc:docMk/>
          <pc:sldMk cId="1810963929" sldId="257"/>
        </pc:sldMkLst>
        <pc:spChg chg="mod">
          <ac:chgData name="최효범" userId="c2af5a0f-cabc-4c25-ae8d-82d23782c79c" providerId="ADAL" clId="{EA6C8BFB-8FD5-4A50-9E5A-4E88C5DD30DE}" dt="2019-06-19T02:08:40.628" v="437"/>
          <ac:spMkLst>
            <pc:docMk/>
            <pc:sldMk cId="1810963929" sldId="257"/>
            <ac:spMk id="3" creationId="{00000000-0000-0000-0000-000000000000}"/>
          </ac:spMkLst>
        </pc:spChg>
      </pc:sldChg>
      <pc:sldChg chg="modSp">
        <pc:chgData name="최효범" userId="c2af5a0f-cabc-4c25-ae8d-82d23782c79c" providerId="ADAL" clId="{EA6C8BFB-8FD5-4A50-9E5A-4E88C5DD30DE}" dt="2019-06-19T02:06:07.157" v="156" actId="20577"/>
        <pc:sldMkLst>
          <pc:docMk/>
          <pc:sldMk cId="2349893116" sldId="258"/>
        </pc:sldMkLst>
        <pc:spChg chg="mod">
          <ac:chgData name="최효범" userId="c2af5a0f-cabc-4c25-ae8d-82d23782c79c" providerId="ADAL" clId="{EA6C8BFB-8FD5-4A50-9E5A-4E88C5DD30DE}" dt="2019-06-19T02:06:07.157" v="156" actId="20577"/>
          <ac:spMkLst>
            <pc:docMk/>
            <pc:sldMk cId="2349893116" sldId="258"/>
            <ac:spMk id="5" creationId="{00000000-0000-0000-0000-000000000000}"/>
          </ac:spMkLst>
        </pc:spChg>
      </pc:sldChg>
      <pc:sldChg chg="addSp delSp modSp">
        <pc:chgData name="최효범" userId="c2af5a0f-cabc-4c25-ae8d-82d23782c79c" providerId="ADAL" clId="{EA6C8BFB-8FD5-4A50-9E5A-4E88C5DD30DE}" dt="2019-06-19T02:08:26.093" v="407"/>
        <pc:sldMkLst>
          <pc:docMk/>
          <pc:sldMk cId="2440672442" sldId="270"/>
        </pc:sldMkLst>
        <pc:spChg chg="add del mod">
          <ac:chgData name="최효범" userId="c2af5a0f-cabc-4c25-ae8d-82d23782c79c" providerId="ADAL" clId="{EA6C8BFB-8FD5-4A50-9E5A-4E88C5DD30DE}" dt="2019-06-19T02:08:01.853" v="353" actId="931"/>
          <ac:spMkLst>
            <pc:docMk/>
            <pc:sldMk cId="2440672442" sldId="270"/>
            <ac:spMk id="6" creationId="{18AB9EFA-1698-482C-8DE6-F26720D2F086}"/>
          </ac:spMkLst>
        </pc:spChg>
        <pc:spChg chg="mod">
          <ac:chgData name="최효범" userId="c2af5a0f-cabc-4c25-ae8d-82d23782c79c" providerId="ADAL" clId="{EA6C8BFB-8FD5-4A50-9E5A-4E88C5DD30DE}" dt="2019-06-19T02:08:26.093" v="407"/>
          <ac:spMkLst>
            <pc:docMk/>
            <pc:sldMk cId="2440672442" sldId="270"/>
            <ac:spMk id="8" creationId="{8B281D18-8E05-43D7-902E-894FB63F6CEE}"/>
          </ac:spMkLst>
        </pc:spChg>
        <pc:picChg chg="del">
          <ac:chgData name="최효범" userId="c2af5a0f-cabc-4c25-ae8d-82d23782c79c" providerId="ADAL" clId="{EA6C8BFB-8FD5-4A50-9E5A-4E88C5DD30DE}" dt="2019-06-19T02:07:56.478" v="352" actId="478"/>
          <ac:picMkLst>
            <pc:docMk/>
            <pc:sldMk cId="2440672442" sldId="270"/>
            <ac:picMk id="2" creationId="{FF52A162-CF41-4189-AACC-CBC957E5BCE6}"/>
          </ac:picMkLst>
        </pc:picChg>
        <pc:picChg chg="add mod">
          <ac:chgData name="최효범" userId="c2af5a0f-cabc-4c25-ae8d-82d23782c79c" providerId="ADAL" clId="{EA6C8BFB-8FD5-4A50-9E5A-4E88C5DD30DE}" dt="2019-06-19T02:08:14.627" v="356" actId="1076"/>
          <ac:picMkLst>
            <pc:docMk/>
            <pc:sldMk cId="2440672442" sldId="270"/>
            <ac:picMk id="9" creationId="{A795A817-7483-4367-8EDB-C223FA6994DB}"/>
          </ac:picMkLst>
        </pc:picChg>
      </pc:sldChg>
      <pc:sldChg chg="addSp delSp modSp delAnim modAnim">
        <pc:chgData name="최효범" userId="c2af5a0f-cabc-4c25-ae8d-82d23782c79c" providerId="ADAL" clId="{EA6C8BFB-8FD5-4A50-9E5A-4E88C5DD30DE}" dt="2019-06-19T02:09:37.506" v="439"/>
        <pc:sldMkLst>
          <pc:docMk/>
          <pc:sldMk cId="3007440241" sldId="271"/>
        </pc:sldMkLst>
        <pc:spChg chg="add del mod">
          <ac:chgData name="최효범" userId="c2af5a0f-cabc-4c25-ae8d-82d23782c79c" providerId="ADAL" clId="{EA6C8BFB-8FD5-4A50-9E5A-4E88C5DD30DE}" dt="2019-06-19T02:09:37.506" v="439"/>
          <ac:spMkLst>
            <pc:docMk/>
            <pc:sldMk cId="3007440241" sldId="271"/>
            <ac:spMk id="6" creationId="{5682A89B-E8B8-4B0B-8D7C-1FDE8E3BA041}"/>
          </ac:spMkLst>
        </pc:spChg>
        <pc:picChg chg="del">
          <ac:chgData name="최효범" userId="c2af5a0f-cabc-4c25-ae8d-82d23782c79c" providerId="ADAL" clId="{EA6C8BFB-8FD5-4A50-9E5A-4E88C5DD30DE}" dt="2019-06-19T02:08:47.858" v="438" actId="478"/>
          <ac:picMkLst>
            <pc:docMk/>
            <pc:sldMk cId="3007440241" sldId="271"/>
            <ac:picMk id="2" creationId="{B2F9BFA1-BC06-4ED2-B0DD-E5457FBEC885}"/>
          </ac:picMkLst>
        </pc:picChg>
        <pc:picChg chg="add mod">
          <ac:chgData name="최효범" userId="c2af5a0f-cabc-4c25-ae8d-82d23782c79c" providerId="ADAL" clId="{EA6C8BFB-8FD5-4A50-9E5A-4E88C5DD30DE}" dt="2019-06-19T02:09:37.506" v="439"/>
          <ac:picMkLst>
            <pc:docMk/>
            <pc:sldMk cId="3007440241" sldId="271"/>
            <ac:picMk id="7" creationId="{26E6CC05-9646-47F7-A040-8879DA64646C}"/>
          </ac:picMkLst>
        </pc:picChg>
      </pc:sldChg>
      <pc:sldChg chg="addSp delSp modSp add">
        <pc:chgData name="최효범" userId="c2af5a0f-cabc-4c25-ae8d-82d23782c79c" providerId="ADAL" clId="{EA6C8BFB-8FD5-4A50-9E5A-4E88C5DD30DE}" dt="2019-06-19T02:07:12.302" v="279" actId="931"/>
        <pc:sldMkLst>
          <pc:docMk/>
          <pc:sldMk cId="1976988199" sldId="272"/>
        </pc:sldMkLst>
        <pc:spChg chg="del mod">
          <ac:chgData name="최효범" userId="c2af5a0f-cabc-4c25-ae8d-82d23782c79c" providerId="ADAL" clId="{EA6C8BFB-8FD5-4A50-9E5A-4E88C5DD30DE}" dt="2019-06-19T02:07:12.302" v="279" actId="931"/>
          <ac:spMkLst>
            <pc:docMk/>
            <pc:sldMk cId="1976988199" sldId="272"/>
            <ac:spMk id="5" creationId="{00000000-0000-0000-0000-000000000000}"/>
          </ac:spMkLst>
        </pc:spChg>
        <pc:picChg chg="add mod">
          <ac:chgData name="최효범" userId="c2af5a0f-cabc-4c25-ae8d-82d23782c79c" providerId="ADAL" clId="{EA6C8BFB-8FD5-4A50-9E5A-4E88C5DD30DE}" dt="2019-06-19T02:07:12.302" v="279" actId="931"/>
          <ac:picMkLst>
            <pc:docMk/>
            <pc:sldMk cId="1976988199" sldId="272"/>
            <ac:picMk id="7" creationId="{06FEEEF0-4E8B-41D6-949A-560AED696BAF}"/>
          </ac:picMkLst>
        </pc:picChg>
      </pc:sldChg>
      <pc:sldChg chg="addSp delSp modSp add">
        <pc:chgData name="최효범" userId="c2af5a0f-cabc-4c25-ae8d-82d23782c79c" providerId="ADAL" clId="{EA6C8BFB-8FD5-4A50-9E5A-4E88C5DD30DE}" dt="2019-06-19T02:07:26.910" v="283" actId="931"/>
        <pc:sldMkLst>
          <pc:docMk/>
          <pc:sldMk cId="3500636440" sldId="273"/>
        </pc:sldMkLst>
        <pc:spChg chg="del mod">
          <ac:chgData name="최효범" userId="c2af5a0f-cabc-4c25-ae8d-82d23782c79c" providerId="ADAL" clId="{EA6C8BFB-8FD5-4A50-9E5A-4E88C5DD30DE}" dt="2019-06-19T02:07:26.910" v="283" actId="931"/>
          <ac:spMkLst>
            <pc:docMk/>
            <pc:sldMk cId="3500636440" sldId="273"/>
            <ac:spMk id="5" creationId="{00000000-0000-0000-0000-000000000000}"/>
          </ac:spMkLst>
        </pc:spChg>
        <pc:picChg chg="add mod">
          <ac:chgData name="최효범" userId="c2af5a0f-cabc-4c25-ae8d-82d23782c79c" providerId="ADAL" clId="{EA6C8BFB-8FD5-4A50-9E5A-4E88C5DD30DE}" dt="2019-06-19T02:07:26.910" v="283" actId="931"/>
          <ac:picMkLst>
            <pc:docMk/>
            <pc:sldMk cId="3500636440" sldId="273"/>
            <ac:picMk id="7" creationId="{FA8ECC82-AA13-4F45-9084-E1942007C0DE}"/>
          </ac:picMkLst>
        </pc:picChg>
      </pc:sldChg>
      <pc:sldChg chg="add">
        <pc:chgData name="최효범" userId="c2af5a0f-cabc-4c25-ae8d-82d23782c79c" providerId="ADAL" clId="{EA6C8BFB-8FD5-4A50-9E5A-4E88C5DD30DE}" dt="2019-06-19T02:06:15.852" v="159"/>
        <pc:sldMkLst>
          <pc:docMk/>
          <pc:sldMk cId="1371425306" sldId="274"/>
        </pc:sldMkLst>
      </pc:sldChg>
      <pc:sldChg chg="modSp add">
        <pc:chgData name="최효범" userId="c2af5a0f-cabc-4c25-ae8d-82d23782c79c" providerId="ADAL" clId="{EA6C8BFB-8FD5-4A50-9E5A-4E88C5DD30DE}" dt="2019-06-19T02:11:14.301" v="769" actId="20577"/>
        <pc:sldMkLst>
          <pc:docMk/>
          <pc:sldMk cId="3811237058" sldId="275"/>
        </pc:sldMkLst>
        <pc:spChg chg="mod">
          <ac:chgData name="최효범" userId="c2af5a0f-cabc-4c25-ae8d-82d23782c79c" providerId="ADAL" clId="{EA6C8BFB-8FD5-4A50-9E5A-4E88C5DD30DE}" dt="2019-06-19T02:11:14.301" v="769" actId="20577"/>
          <ac:spMkLst>
            <pc:docMk/>
            <pc:sldMk cId="3811237058" sldId="275"/>
            <ac:spMk id="5" creationId="{00000000-0000-0000-0000-000000000000}"/>
          </ac:spMkLst>
        </pc:spChg>
        <pc:spChg chg="mod">
          <ac:chgData name="최효범" userId="c2af5a0f-cabc-4c25-ae8d-82d23782c79c" providerId="ADAL" clId="{EA6C8BFB-8FD5-4A50-9E5A-4E88C5DD30DE}" dt="2019-06-19T02:09:51.308" v="470"/>
          <ac:spMkLst>
            <pc:docMk/>
            <pc:sldMk cId="3811237058" sldId="275"/>
            <ac:spMk id="8" creationId="{8B281D18-8E05-43D7-902E-894FB63F6CEE}"/>
          </ac:spMkLst>
        </pc:spChg>
      </pc:sldChg>
      <pc:sldChg chg="addSp delSp modSp add">
        <pc:chgData name="최효범" userId="c2af5a0f-cabc-4c25-ae8d-82d23782c79c" providerId="ADAL" clId="{EA6C8BFB-8FD5-4A50-9E5A-4E88C5DD30DE}" dt="2019-06-19T02:12:40.632" v="1022"/>
        <pc:sldMkLst>
          <pc:docMk/>
          <pc:sldMk cId="3244133300" sldId="276"/>
        </pc:sldMkLst>
        <pc:spChg chg="add mod">
          <ac:chgData name="최효범" userId="c2af5a0f-cabc-4c25-ae8d-82d23782c79c" providerId="ADAL" clId="{EA6C8BFB-8FD5-4A50-9E5A-4E88C5DD30DE}" dt="2019-06-19T02:12:40.632" v="1022"/>
          <ac:spMkLst>
            <pc:docMk/>
            <pc:sldMk cId="3244133300" sldId="276"/>
            <ac:spMk id="5" creationId="{EC64AA76-14AB-4C2F-B801-FC82C36E0844}"/>
          </ac:spMkLst>
        </pc:spChg>
        <pc:spChg chg="mod">
          <ac:chgData name="최효범" userId="c2af5a0f-cabc-4c25-ae8d-82d23782c79c" providerId="ADAL" clId="{EA6C8BFB-8FD5-4A50-9E5A-4E88C5DD30DE}" dt="2019-06-19T02:11:34.122" v="807"/>
          <ac:spMkLst>
            <pc:docMk/>
            <pc:sldMk cId="3244133300" sldId="276"/>
            <ac:spMk id="8" creationId="{8B281D18-8E05-43D7-902E-894FB63F6CEE}"/>
          </ac:spMkLst>
        </pc:spChg>
        <pc:picChg chg="del">
          <ac:chgData name="최효범" userId="c2af5a0f-cabc-4c25-ae8d-82d23782c79c" providerId="ADAL" clId="{EA6C8BFB-8FD5-4A50-9E5A-4E88C5DD30DE}" dt="2019-06-19T02:11:23.987" v="771" actId="478"/>
          <ac:picMkLst>
            <pc:docMk/>
            <pc:sldMk cId="3244133300" sldId="276"/>
            <ac:picMk id="9" creationId="{A795A817-7483-4367-8EDB-C223FA6994D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56866-B855-4D74-A7D5-08E12191DBDC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547C0-6187-4800-B73F-ADC8CE5B9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3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5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13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548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037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756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54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4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rgbClr val="000E2A"/>
            </a:gs>
            <a:gs pos="100000">
              <a:schemeClr val="accent5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4-Point Star 21"/>
          <p:cNvSpPr/>
          <p:nvPr userDrawn="1"/>
        </p:nvSpPr>
        <p:spPr>
          <a:xfrm rot="18900000">
            <a:off x="5883623" y="3280168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Freeform 8"/>
          <p:cNvSpPr/>
          <p:nvPr userDrawn="1"/>
        </p:nvSpPr>
        <p:spPr>
          <a:xfrm>
            <a:off x="-100848" y="5219699"/>
            <a:ext cx="9333748" cy="508363"/>
          </a:xfrm>
          <a:custGeom>
            <a:avLst/>
            <a:gdLst>
              <a:gd name="connsiteX0" fmla="*/ 0 w 4808220"/>
              <a:gd name="connsiteY0" fmla="*/ 563884 h 571504"/>
              <a:gd name="connsiteX1" fmla="*/ 2362200 w 4808220"/>
              <a:gd name="connsiteY1" fmla="*/ 4 h 571504"/>
              <a:gd name="connsiteX2" fmla="*/ 4808220 w 4808220"/>
              <a:gd name="connsiteY2" fmla="*/ 571504 h 57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8220" h="571504">
                <a:moveTo>
                  <a:pt x="0" y="563884"/>
                </a:moveTo>
                <a:cubicBezTo>
                  <a:pt x="780415" y="281309"/>
                  <a:pt x="1560830" y="-1266"/>
                  <a:pt x="2362200" y="4"/>
                </a:cubicBezTo>
                <a:cubicBezTo>
                  <a:pt x="3163570" y="1274"/>
                  <a:pt x="3985895" y="286389"/>
                  <a:pt x="4808220" y="57150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glow" dir="t"/>
          </a:scene3d>
          <a:sp3d prstMaterial="plastic">
            <a:bevelT w="1841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76600" y="1739283"/>
            <a:ext cx="2590800" cy="547848"/>
          </a:xfrm>
        </p:spPr>
        <p:txBody>
          <a:bodyPr anchor="ctr">
            <a:normAutofit/>
          </a:bodyPr>
          <a:lstStyle>
            <a:lvl1pPr algn="dist">
              <a:defRPr sz="2800" baseline="0">
                <a:solidFill>
                  <a:schemeClr val="bg1"/>
                </a:solidFill>
                <a:latin typeface="BigNoodleTitling" panose="02000708030402040100" pitchFamily="2" charset="0"/>
              </a:defRPr>
            </a:lvl1pPr>
          </a:lstStyle>
          <a:p>
            <a:r>
              <a:rPr lang="en-US" altLang="ko-KR" dirty="0"/>
              <a:t>On the moon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64652" y="1433529"/>
            <a:ext cx="2602748" cy="299833"/>
          </a:xfrm>
          <a:ln w="19050">
            <a:noFill/>
          </a:ln>
        </p:spPr>
        <p:txBody>
          <a:bodyPr lIns="144000" tIns="108000" rIns="144000" bIns="108000" anchor="ctr">
            <a:normAutofit/>
          </a:bodyPr>
          <a:lstStyle>
            <a:lvl1pPr marL="0" indent="0" algn="dist">
              <a:buNone/>
              <a:defRPr sz="1400" b="0" baseline="0">
                <a:solidFill>
                  <a:schemeClr val="bg1"/>
                </a:solidFill>
                <a:latin typeface="BigNoodleTitling" panose="020007080304020401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/>
              <a:t>ADSTORE FREE PPT TEMPLATE</a:t>
            </a:r>
            <a:endParaRPr lang="en-US" dirty="0"/>
          </a:p>
        </p:txBody>
      </p:sp>
      <p:sp>
        <p:nvSpPr>
          <p:cNvPr id="7" name="Freeform 6"/>
          <p:cNvSpPr/>
          <p:nvPr userDrawn="1"/>
        </p:nvSpPr>
        <p:spPr>
          <a:xfrm>
            <a:off x="3851920" y="3035300"/>
            <a:ext cx="1160308" cy="2304256"/>
          </a:xfrm>
          <a:custGeom>
            <a:avLst/>
            <a:gdLst>
              <a:gd name="connsiteX0" fmla="*/ 0 w 856034"/>
              <a:gd name="connsiteY0" fmla="*/ 0 h 2062264"/>
              <a:gd name="connsiteX1" fmla="*/ 856034 w 856034"/>
              <a:gd name="connsiteY1" fmla="*/ 223737 h 2062264"/>
              <a:gd name="connsiteX2" fmla="*/ 856034 w 856034"/>
              <a:gd name="connsiteY2" fmla="*/ 2062264 h 2062264"/>
              <a:gd name="connsiteX3" fmla="*/ 29183 w 856034"/>
              <a:gd name="connsiteY3" fmla="*/ 1682885 h 2062264"/>
              <a:gd name="connsiteX4" fmla="*/ 0 w 856034"/>
              <a:gd name="connsiteY4" fmla="*/ 0 h 2062264"/>
              <a:gd name="connsiteX0" fmla="*/ 313231 w 1169265"/>
              <a:gd name="connsiteY0" fmla="*/ 0 h 2062264"/>
              <a:gd name="connsiteX1" fmla="*/ 1169265 w 1169265"/>
              <a:gd name="connsiteY1" fmla="*/ 223737 h 2062264"/>
              <a:gd name="connsiteX2" fmla="*/ 1169265 w 1169265"/>
              <a:gd name="connsiteY2" fmla="*/ 2062264 h 2062264"/>
              <a:gd name="connsiteX3" fmla="*/ 0 w 1169265"/>
              <a:gd name="connsiteY3" fmla="*/ 2039907 h 2062264"/>
              <a:gd name="connsiteX4" fmla="*/ 313231 w 1169265"/>
              <a:gd name="connsiteY4" fmla="*/ 0 h 2062264"/>
              <a:gd name="connsiteX0" fmla="*/ 313231 w 1640084"/>
              <a:gd name="connsiteY0" fmla="*/ 0 h 2105107"/>
              <a:gd name="connsiteX1" fmla="*/ 1169265 w 1640084"/>
              <a:gd name="connsiteY1" fmla="*/ 223737 h 2105107"/>
              <a:gd name="connsiteX2" fmla="*/ 1640084 w 1640084"/>
              <a:gd name="connsiteY2" fmla="*/ 2105107 h 2105107"/>
              <a:gd name="connsiteX3" fmla="*/ 0 w 1640084"/>
              <a:gd name="connsiteY3" fmla="*/ 2039907 h 2105107"/>
              <a:gd name="connsiteX4" fmla="*/ 313231 w 1640084"/>
              <a:gd name="connsiteY4" fmla="*/ 0 h 2105107"/>
              <a:gd name="connsiteX0" fmla="*/ 313231 w 1661486"/>
              <a:gd name="connsiteY0" fmla="*/ 0 h 2039907"/>
              <a:gd name="connsiteX1" fmla="*/ 1169265 w 1661486"/>
              <a:gd name="connsiteY1" fmla="*/ 223737 h 2039907"/>
              <a:gd name="connsiteX2" fmla="*/ 1661486 w 1661486"/>
              <a:gd name="connsiteY2" fmla="*/ 2019421 h 2039907"/>
              <a:gd name="connsiteX3" fmla="*/ 0 w 1661486"/>
              <a:gd name="connsiteY3" fmla="*/ 2039907 h 2039907"/>
              <a:gd name="connsiteX4" fmla="*/ 313231 w 1661486"/>
              <a:gd name="connsiteY4" fmla="*/ 0 h 2039907"/>
              <a:gd name="connsiteX0" fmla="*/ 313231 w 1661486"/>
              <a:gd name="connsiteY0" fmla="*/ 0 h 2039907"/>
              <a:gd name="connsiteX1" fmla="*/ 998059 w 1661486"/>
              <a:gd name="connsiteY1" fmla="*/ 238019 h 2039907"/>
              <a:gd name="connsiteX2" fmla="*/ 1661486 w 1661486"/>
              <a:gd name="connsiteY2" fmla="*/ 2019421 h 2039907"/>
              <a:gd name="connsiteX3" fmla="*/ 0 w 1661486"/>
              <a:gd name="connsiteY3" fmla="*/ 2039907 h 2039907"/>
              <a:gd name="connsiteX4" fmla="*/ 313231 w 1661486"/>
              <a:gd name="connsiteY4" fmla="*/ 0 h 2039907"/>
              <a:gd name="connsiteX0" fmla="*/ 291830 w 1661486"/>
              <a:gd name="connsiteY0" fmla="*/ 0 h 1854254"/>
              <a:gd name="connsiteX1" fmla="*/ 998059 w 1661486"/>
              <a:gd name="connsiteY1" fmla="*/ 52366 h 1854254"/>
              <a:gd name="connsiteX2" fmla="*/ 1661486 w 1661486"/>
              <a:gd name="connsiteY2" fmla="*/ 1833768 h 1854254"/>
              <a:gd name="connsiteX3" fmla="*/ 0 w 1661486"/>
              <a:gd name="connsiteY3" fmla="*/ 1854254 h 1854254"/>
              <a:gd name="connsiteX4" fmla="*/ 291830 w 1661486"/>
              <a:gd name="connsiteY4" fmla="*/ 0 h 1854254"/>
              <a:gd name="connsiteX0" fmla="*/ 184826 w 1661486"/>
              <a:gd name="connsiteY0" fmla="*/ 19038 h 1801888"/>
              <a:gd name="connsiteX1" fmla="*/ 998059 w 1661486"/>
              <a:gd name="connsiteY1" fmla="*/ 0 h 1801888"/>
              <a:gd name="connsiteX2" fmla="*/ 1661486 w 1661486"/>
              <a:gd name="connsiteY2" fmla="*/ 1781402 h 1801888"/>
              <a:gd name="connsiteX3" fmla="*/ 0 w 1661486"/>
              <a:gd name="connsiteY3" fmla="*/ 1801888 h 1801888"/>
              <a:gd name="connsiteX4" fmla="*/ 184826 w 1661486"/>
              <a:gd name="connsiteY4" fmla="*/ 19038 h 1801888"/>
              <a:gd name="connsiteX0" fmla="*/ 184826 w 1661486"/>
              <a:gd name="connsiteY0" fmla="*/ 0 h 1782850"/>
              <a:gd name="connsiteX1" fmla="*/ 1297670 w 1661486"/>
              <a:gd name="connsiteY1" fmla="*/ 23805 h 1782850"/>
              <a:gd name="connsiteX2" fmla="*/ 1661486 w 1661486"/>
              <a:gd name="connsiteY2" fmla="*/ 1762364 h 1782850"/>
              <a:gd name="connsiteX3" fmla="*/ 0 w 1661486"/>
              <a:gd name="connsiteY3" fmla="*/ 1782850 h 1782850"/>
              <a:gd name="connsiteX4" fmla="*/ 184826 w 1661486"/>
              <a:gd name="connsiteY4" fmla="*/ 0 h 1782850"/>
              <a:gd name="connsiteX0" fmla="*/ 184826 w 1829670"/>
              <a:gd name="connsiteY0" fmla="*/ 0 h 3633164"/>
              <a:gd name="connsiteX1" fmla="*/ 1297670 w 1829670"/>
              <a:gd name="connsiteY1" fmla="*/ 23805 h 3633164"/>
              <a:gd name="connsiteX2" fmla="*/ 1829670 w 1829670"/>
              <a:gd name="connsiteY2" fmla="*/ 3633164 h 3633164"/>
              <a:gd name="connsiteX3" fmla="*/ 0 w 1829670"/>
              <a:gd name="connsiteY3" fmla="*/ 1782850 h 3633164"/>
              <a:gd name="connsiteX4" fmla="*/ 184826 w 1829670"/>
              <a:gd name="connsiteY4" fmla="*/ 0 h 3633164"/>
              <a:gd name="connsiteX0" fmla="*/ -3 w 1644841"/>
              <a:gd name="connsiteY0" fmla="*/ 0 h 3767898"/>
              <a:gd name="connsiteX1" fmla="*/ 1112841 w 1644841"/>
              <a:gd name="connsiteY1" fmla="*/ 23805 h 3767898"/>
              <a:gd name="connsiteX2" fmla="*/ 1644841 w 1644841"/>
              <a:gd name="connsiteY2" fmla="*/ 3633164 h 3767898"/>
              <a:gd name="connsiteX3" fmla="*/ 263681 w 1644841"/>
              <a:gd name="connsiteY3" fmla="*/ 3767898 h 3767898"/>
              <a:gd name="connsiteX4" fmla="*/ -3 w 1644841"/>
              <a:gd name="connsiteY4" fmla="*/ 0 h 3767898"/>
              <a:gd name="connsiteX0" fmla="*/ 3 w 1813037"/>
              <a:gd name="connsiteY0" fmla="*/ 0 h 3775972"/>
              <a:gd name="connsiteX1" fmla="*/ 1112847 w 1813037"/>
              <a:gd name="connsiteY1" fmla="*/ 23805 h 3775972"/>
              <a:gd name="connsiteX2" fmla="*/ 1813037 w 1813037"/>
              <a:gd name="connsiteY2" fmla="*/ 3775972 h 3775972"/>
              <a:gd name="connsiteX3" fmla="*/ 263687 w 1813037"/>
              <a:gd name="connsiteY3" fmla="*/ 3767898 h 3775972"/>
              <a:gd name="connsiteX4" fmla="*/ 3 w 1813037"/>
              <a:gd name="connsiteY4" fmla="*/ 0 h 3775972"/>
              <a:gd name="connsiteX0" fmla="*/ 0 w 1813034"/>
              <a:gd name="connsiteY0" fmla="*/ 0 h 3775972"/>
              <a:gd name="connsiteX1" fmla="*/ 1112844 w 1813034"/>
              <a:gd name="connsiteY1" fmla="*/ 23805 h 3775972"/>
              <a:gd name="connsiteX2" fmla="*/ 1292465 w 1813034"/>
              <a:gd name="connsiteY2" fmla="*/ 1297833 h 3775972"/>
              <a:gd name="connsiteX3" fmla="*/ 1813034 w 1813034"/>
              <a:gd name="connsiteY3" fmla="*/ 3775972 h 3775972"/>
              <a:gd name="connsiteX4" fmla="*/ 263684 w 1813034"/>
              <a:gd name="connsiteY4" fmla="*/ 3767898 h 3775972"/>
              <a:gd name="connsiteX5" fmla="*/ 0 w 1813034"/>
              <a:gd name="connsiteY5" fmla="*/ 0 h 3775972"/>
              <a:gd name="connsiteX0" fmla="*/ 0 w 1813034"/>
              <a:gd name="connsiteY0" fmla="*/ 0 h 3775972"/>
              <a:gd name="connsiteX1" fmla="*/ 1112844 w 1813034"/>
              <a:gd name="connsiteY1" fmla="*/ 23805 h 3775972"/>
              <a:gd name="connsiteX2" fmla="*/ 943610 w 1813034"/>
              <a:gd name="connsiteY2" fmla="*/ 1717429 h 3775972"/>
              <a:gd name="connsiteX3" fmla="*/ 1813034 w 1813034"/>
              <a:gd name="connsiteY3" fmla="*/ 3775972 h 3775972"/>
              <a:gd name="connsiteX4" fmla="*/ 263684 w 1813034"/>
              <a:gd name="connsiteY4" fmla="*/ 3767898 h 3775972"/>
              <a:gd name="connsiteX5" fmla="*/ 0 w 1813034"/>
              <a:gd name="connsiteY5" fmla="*/ 0 h 3775972"/>
              <a:gd name="connsiteX0" fmla="*/ 0 w 4654163"/>
              <a:gd name="connsiteY0" fmla="*/ 0 h 3775972"/>
              <a:gd name="connsiteX1" fmla="*/ 1112844 w 4654163"/>
              <a:gd name="connsiteY1" fmla="*/ 23805 h 3775972"/>
              <a:gd name="connsiteX2" fmla="*/ 4654163 w 4654163"/>
              <a:gd name="connsiteY2" fmla="*/ 2117044 h 3775972"/>
              <a:gd name="connsiteX3" fmla="*/ 1813034 w 4654163"/>
              <a:gd name="connsiteY3" fmla="*/ 3775972 h 3775972"/>
              <a:gd name="connsiteX4" fmla="*/ 263684 w 4654163"/>
              <a:gd name="connsiteY4" fmla="*/ 3767898 h 3775972"/>
              <a:gd name="connsiteX5" fmla="*/ 0 w 4654163"/>
              <a:gd name="connsiteY5" fmla="*/ 0 h 3775972"/>
              <a:gd name="connsiteX0" fmla="*/ 0 w 1813034"/>
              <a:gd name="connsiteY0" fmla="*/ 0 h 3775972"/>
              <a:gd name="connsiteX1" fmla="*/ 1112844 w 1813034"/>
              <a:gd name="connsiteY1" fmla="*/ 23805 h 3775972"/>
              <a:gd name="connsiteX2" fmla="*/ 1451034 w 1813034"/>
              <a:gd name="connsiteY2" fmla="*/ 2137024 h 3775972"/>
              <a:gd name="connsiteX3" fmla="*/ 1813034 w 1813034"/>
              <a:gd name="connsiteY3" fmla="*/ 3775972 h 3775972"/>
              <a:gd name="connsiteX4" fmla="*/ 263684 w 1813034"/>
              <a:gd name="connsiteY4" fmla="*/ 3767898 h 3775972"/>
              <a:gd name="connsiteX5" fmla="*/ 0 w 1813034"/>
              <a:gd name="connsiteY5" fmla="*/ 0 h 3775972"/>
              <a:gd name="connsiteX0" fmla="*/ 0 w 1813034"/>
              <a:gd name="connsiteY0" fmla="*/ 0 h 3775972"/>
              <a:gd name="connsiteX1" fmla="*/ 1112844 w 1813034"/>
              <a:gd name="connsiteY1" fmla="*/ 23805 h 3775972"/>
              <a:gd name="connsiteX2" fmla="*/ 1070464 w 1813034"/>
              <a:gd name="connsiteY2" fmla="*/ 2166995 h 3775972"/>
              <a:gd name="connsiteX3" fmla="*/ 1813034 w 1813034"/>
              <a:gd name="connsiteY3" fmla="*/ 3775972 h 3775972"/>
              <a:gd name="connsiteX4" fmla="*/ 263684 w 1813034"/>
              <a:gd name="connsiteY4" fmla="*/ 3767898 h 3775972"/>
              <a:gd name="connsiteX5" fmla="*/ 0 w 1813034"/>
              <a:gd name="connsiteY5" fmla="*/ 0 h 3775972"/>
              <a:gd name="connsiteX0" fmla="*/ 0 w 2395492"/>
              <a:gd name="connsiteY0" fmla="*/ 0 h 3775972"/>
              <a:gd name="connsiteX1" fmla="*/ 1112844 w 2395492"/>
              <a:gd name="connsiteY1" fmla="*/ 23805 h 3775972"/>
              <a:gd name="connsiteX2" fmla="*/ 1070464 w 2395492"/>
              <a:gd name="connsiteY2" fmla="*/ 2166995 h 3775972"/>
              <a:gd name="connsiteX3" fmla="*/ 1813034 w 2395492"/>
              <a:gd name="connsiteY3" fmla="*/ 3775972 h 3775972"/>
              <a:gd name="connsiteX4" fmla="*/ 263684 w 2395492"/>
              <a:gd name="connsiteY4" fmla="*/ 3767898 h 3775972"/>
              <a:gd name="connsiteX5" fmla="*/ 0 w 2395492"/>
              <a:gd name="connsiteY5" fmla="*/ 0 h 3775972"/>
              <a:gd name="connsiteX0" fmla="*/ 7818 w 2403310"/>
              <a:gd name="connsiteY0" fmla="*/ 0 h 3775972"/>
              <a:gd name="connsiteX1" fmla="*/ 1120662 w 2403310"/>
              <a:gd name="connsiteY1" fmla="*/ 23805 h 3775972"/>
              <a:gd name="connsiteX2" fmla="*/ 1078282 w 2403310"/>
              <a:gd name="connsiteY2" fmla="*/ 2166995 h 3775972"/>
              <a:gd name="connsiteX3" fmla="*/ 1820852 w 2403310"/>
              <a:gd name="connsiteY3" fmla="*/ 3775972 h 3775972"/>
              <a:gd name="connsiteX4" fmla="*/ 271502 w 2403310"/>
              <a:gd name="connsiteY4" fmla="*/ 3767898 h 3775972"/>
              <a:gd name="connsiteX5" fmla="*/ 0 w 2403310"/>
              <a:gd name="connsiteY5" fmla="*/ 1147978 h 3775972"/>
              <a:gd name="connsiteX6" fmla="*/ 7818 w 2403310"/>
              <a:gd name="connsiteY6" fmla="*/ 0 h 3775972"/>
              <a:gd name="connsiteX0" fmla="*/ 1434952 w 3830444"/>
              <a:gd name="connsiteY0" fmla="*/ 0 h 3775972"/>
              <a:gd name="connsiteX1" fmla="*/ 2547796 w 3830444"/>
              <a:gd name="connsiteY1" fmla="*/ 23805 h 3775972"/>
              <a:gd name="connsiteX2" fmla="*/ 2505416 w 3830444"/>
              <a:gd name="connsiteY2" fmla="*/ 2166995 h 3775972"/>
              <a:gd name="connsiteX3" fmla="*/ 3247986 w 3830444"/>
              <a:gd name="connsiteY3" fmla="*/ 3775972 h 3775972"/>
              <a:gd name="connsiteX4" fmla="*/ 1698636 w 3830444"/>
              <a:gd name="connsiteY4" fmla="*/ 3767898 h 3775972"/>
              <a:gd name="connsiteX5" fmla="*/ 0 w 3830444"/>
              <a:gd name="connsiteY5" fmla="*/ 1147978 h 3775972"/>
              <a:gd name="connsiteX6" fmla="*/ 1434952 w 3830444"/>
              <a:gd name="connsiteY6" fmla="*/ 0 h 3775972"/>
              <a:gd name="connsiteX0" fmla="*/ 1434952 w 3830444"/>
              <a:gd name="connsiteY0" fmla="*/ 0 h 3775972"/>
              <a:gd name="connsiteX1" fmla="*/ 2547796 w 3830444"/>
              <a:gd name="connsiteY1" fmla="*/ 23805 h 3775972"/>
              <a:gd name="connsiteX2" fmla="*/ 2505416 w 3830444"/>
              <a:gd name="connsiteY2" fmla="*/ 2166995 h 3775972"/>
              <a:gd name="connsiteX3" fmla="*/ 3247986 w 3830444"/>
              <a:gd name="connsiteY3" fmla="*/ 3775972 h 3775972"/>
              <a:gd name="connsiteX4" fmla="*/ 1698636 w 3830444"/>
              <a:gd name="connsiteY4" fmla="*/ 3767898 h 3775972"/>
              <a:gd name="connsiteX5" fmla="*/ 0 w 3830444"/>
              <a:gd name="connsiteY5" fmla="*/ 1147978 h 3775972"/>
              <a:gd name="connsiteX6" fmla="*/ 1434952 w 3830444"/>
              <a:gd name="connsiteY6" fmla="*/ 0 h 3775972"/>
              <a:gd name="connsiteX0" fmla="*/ 1434952 w 3830444"/>
              <a:gd name="connsiteY0" fmla="*/ 0 h 3775972"/>
              <a:gd name="connsiteX1" fmla="*/ 2547796 w 3830444"/>
              <a:gd name="connsiteY1" fmla="*/ 23805 h 3775972"/>
              <a:gd name="connsiteX2" fmla="*/ 2505416 w 3830444"/>
              <a:gd name="connsiteY2" fmla="*/ 2166995 h 3775972"/>
              <a:gd name="connsiteX3" fmla="*/ 3247986 w 3830444"/>
              <a:gd name="connsiteY3" fmla="*/ 3775972 h 3775972"/>
              <a:gd name="connsiteX4" fmla="*/ 1698636 w 3830444"/>
              <a:gd name="connsiteY4" fmla="*/ 3767898 h 3775972"/>
              <a:gd name="connsiteX5" fmla="*/ 0 w 3830444"/>
              <a:gd name="connsiteY5" fmla="*/ 1147978 h 3775972"/>
              <a:gd name="connsiteX6" fmla="*/ 1434952 w 3830444"/>
              <a:gd name="connsiteY6" fmla="*/ 0 h 3775972"/>
              <a:gd name="connsiteX0" fmla="*/ 1434952 w 3449297"/>
              <a:gd name="connsiteY0" fmla="*/ 0 h 3775972"/>
              <a:gd name="connsiteX1" fmla="*/ 2547796 w 3449297"/>
              <a:gd name="connsiteY1" fmla="*/ 23805 h 3775972"/>
              <a:gd name="connsiteX2" fmla="*/ 1966277 w 3449297"/>
              <a:gd name="connsiteY2" fmla="*/ 1327806 h 3775972"/>
              <a:gd name="connsiteX3" fmla="*/ 3247986 w 3449297"/>
              <a:gd name="connsiteY3" fmla="*/ 3775972 h 3775972"/>
              <a:gd name="connsiteX4" fmla="*/ 1698636 w 3449297"/>
              <a:gd name="connsiteY4" fmla="*/ 3767898 h 3775972"/>
              <a:gd name="connsiteX5" fmla="*/ 0 w 3449297"/>
              <a:gd name="connsiteY5" fmla="*/ 1147978 h 3775972"/>
              <a:gd name="connsiteX6" fmla="*/ 1434952 w 3449297"/>
              <a:gd name="connsiteY6" fmla="*/ 0 h 3775972"/>
              <a:gd name="connsiteX0" fmla="*/ 1434952 w 3247986"/>
              <a:gd name="connsiteY0" fmla="*/ 0 h 3775972"/>
              <a:gd name="connsiteX1" fmla="*/ 2547796 w 3247986"/>
              <a:gd name="connsiteY1" fmla="*/ 23805 h 3775972"/>
              <a:gd name="connsiteX2" fmla="*/ 1966277 w 3247986"/>
              <a:gd name="connsiteY2" fmla="*/ 1327806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2547796 w 3247986"/>
              <a:gd name="connsiteY1" fmla="*/ 23805 h 3775972"/>
              <a:gd name="connsiteX2" fmla="*/ 1966277 w 3247986"/>
              <a:gd name="connsiteY2" fmla="*/ 1327806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2198941 w 3247986"/>
              <a:gd name="connsiteY1" fmla="*/ 273564 h 3775972"/>
              <a:gd name="connsiteX2" fmla="*/ 1966277 w 3247986"/>
              <a:gd name="connsiteY2" fmla="*/ 1327806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976941 w 3247986"/>
              <a:gd name="connsiteY1" fmla="*/ 343496 h 3775972"/>
              <a:gd name="connsiteX2" fmla="*/ 1966277 w 3247986"/>
              <a:gd name="connsiteY2" fmla="*/ 1327806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976941 w 3247986"/>
              <a:gd name="connsiteY1" fmla="*/ 343496 h 3775972"/>
              <a:gd name="connsiteX2" fmla="*/ 1680849 w 3247986"/>
              <a:gd name="connsiteY2" fmla="*/ 1427709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976941 w 3247986"/>
              <a:gd name="connsiteY1" fmla="*/ 343496 h 3775972"/>
              <a:gd name="connsiteX2" fmla="*/ 1363707 w 3247986"/>
              <a:gd name="connsiteY2" fmla="*/ 1387749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976941 w 3247986"/>
              <a:gd name="connsiteY1" fmla="*/ 343496 h 3775972"/>
              <a:gd name="connsiteX2" fmla="*/ 1363707 w 3247986"/>
              <a:gd name="connsiteY2" fmla="*/ 1387749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596371 w 3247986"/>
              <a:gd name="connsiteY1" fmla="*/ 583265 h 3775972"/>
              <a:gd name="connsiteX2" fmla="*/ 1363707 w 3247986"/>
              <a:gd name="connsiteY2" fmla="*/ 1387749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596371 w 3247986"/>
              <a:gd name="connsiteY1" fmla="*/ 583265 h 3775972"/>
              <a:gd name="connsiteX2" fmla="*/ 2949417 w 3247986"/>
              <a:gd name="connsiteY2" fmla="*/ 838277 h 3775972"/>
              <a:gd name="connsiteX3" fmla="*/ 1363707 w 3247986"/>
              <a:gd name="connsiteY3" fmla="*/ 1387749 h 3775972"/>
              <a:gd name="connsiteX4" fmla="*/ 3247986 w 3247986"/>
              <a:gd name="connsiteY4" fmla="*/ 3775972 h 3775972"/>
              <a:gd name="connsiteX5" fmla="*/ 1698636 w 3247986"/>
              <a:gd name="connsiteY5" fmla="*/ 3767898 h 3775972"/>
              <a:gd name="connsiteX6" fmla="*/ 0 w 3247986"/>
              <a:gd name="connsiteY6" fmla="*/ 1147978 h 3775972"/>
              <a:gd name="connsiteX7" fmla="*/ 1434952 w 3247986"/>
              <a:gd name="connsiteY7" fmla="*/ 0 h 3775972"/>
              <a:gd name="connsiteX0" fmla="*/ 1434952 w 3247986"/>
              <a:gd name="connsiteY0" fmla="*/ 0 h 3775972"/>
              <a:gd name="connsiteX1" fmla="*/ 1596371 w 3247986"/>
              <a:gd name="connsiteY1" fmla="*/ 583265 h 3775972"/>
              <a:gd name="connsiteX2" fmla="*/ 2949417 w 3247986"/>
              <a:gd name="connsiteY2" fmla="*/ 838277 h 3775972"/>
              <a:gd name="connsiteX3" fmla="*/ 1363707 w 3247986"/>
              <a:gd name="connsiteY3" fmla="*/ 1387749 h 3775972"/>
              <a:gd name="connsiteX4" fmla="*/ 3247986 w 3247986"/>
              <a:gd name="connsiteY4" fmla="*/ 3775972 h 3775972"/>
              <a:gd name="connsiteX5" fmla="*/ 1698636 w 3247986"/>
              <a:gd name="connsiteY5" fmla="*/ 3767898 h 3775972"/>
              <a:gd name="connsiteX6" fmla="*/ 0 w 3247986"/>
              <a:gd name="connsiteY6" fmla="*/ 1147978 h 3775972"/>
              <a:gd name="connsiteX7" fmla="*/ 1434952 w 3247986"/>
              <a:gd name="connsiteY7" fmla="*/ 0 h 3775972"/>
              <a:gd name="connsiteX0" fmla="*/ 673812 w 3247986"/>
              <a:gd name="connsiteY0" fmla="*/ 0 h 3696048"/>
              <a:gd name="connsiteX1" fmla="*/ 1596371 w 3247986"/>
              <a:gd name="connsiteY1" fmla="*/ 503341 h 3696048"/>
              <a:gd name="connsiteX2" fmla="*/ 2949417 w 3247986"/>
              <a:gd name="connsiteY2" fmla="*/ 758353 h 3696048"/>
              <a:gd name="connsiteX3" fmla="*/ 1363707 w 3247986"/>
              <a:gd name="connsiteY3" fmla="*/ 1307825 h 3696048"/>
              <a:gd name="connsiteX4" fmla="*/ 3247986 w 3247986"/>
              <a:gd name="connsiteY4" fmla="*/ 3696048 h 3696048"/>
              <a:gd name="connsiteX5" fmla="*/ 1698636 w 3247986"/>
              <a:gd name="connsiteY5" fmla="*/ 3687974 h 3696048"/>
              <a:gd name="connsiteX6" fmla="*/ 0 w 3247986"/>
              <a:gd name="connsiteY6" fmla="*/ 1068054 h 3696048"/>
              <a:gd name="connsiteX7" fmla="*/ 673812 w 3247986"/>
              <a:gd name="connsiteY7" fmla="*/ 0 h 3696048"/>
              <a:gd name="connsiteX0" fmla="*/ 673812 w 3247986"/>
              <a:gd name="connsiteY0" fmla="*/ 0 h 3696048"/>
              <a:gd name="connsiteX1" fmla="*/ 1279228 w 3247986"/>
              <a:gd name="connsiteY1" fmla="*/ 773081 h 3696048"/>
              <a:gd name="connsiteX2" fmla="*/ 2949417 w 3247986"/>
              <a:gd name="connsiteY2" fmla="*/ 758353 h 3696048"/>
              <a:gd name="connsiteX3" fmla="*/ 1363707 w 3247986"/>
              <a:gd name="connsiteY3" fmla="*/ 1307825 h 3696048"/>
              <a:gd name="connsiteX4" fmla="*/ 3247986 w 3247986"/>
              <a:gd name="connsiteY4" fmla="*/ 3696048 h 3696048"/>
              <a:gd name="connsiteX5" fmla="*/ 1698636 w 3247986"/>
              <a:gd name="connsiteY5" fmla="*/ 3687974 h 3696048"/>
              <a:gd name="connsiteX6" fmla="*/ 0 w 3247986"/>
              <a:gd name="connsiteY6" fmla="*/ 1068054 h 3696048"/>
              <a:gd name="connsiteX7" fmla="*/ 673812 w 3247986"/>
              <a:gd name="connsiteY7" fmla="*/ 0 h 3696048"/>
              <a:gd name="connsiteX0" fmla="*/ 1339809 w 3913983"/>
              <a:gd name="connsiteY0" fmla="*/ 0 h 3696048"/>
              <a:gd name="connsiteX1" fmla="*/ 1945225 w 3913983"/>
              <a:gd name="connsiteY1" fmla="*/ 773081 h 3696048"/>
              <a:gd name="connsiteX2" fmla="*/ 3615414 w 3913983"/>
              <a:gd name="connsiteY2" fmla="*/ 758353 h 3696048"/>
              <a:gd name="connsiteX3" fmla="*/ 2029704 w 3913983"/>
              <a:gd name="connsiteY3" fmla="*/ 1307825 h 3696048"/>
              <a:gd name="connsiteX4" fmla="*/ 3913983 w 3913983"/>
              <a:gd name="connsiteY4" fmla="*/ 3696048 h 3696048"/>
              <a:gd name="connsiteX5" fmla="*/ 2364633 w 3913983"/>
              <a:gd name="connsiteY5" fmla="*/ 3687974 h 3696048"/>
              <a:gd name="connsiteX6" fmla="*/ 0 w 3913983"/>
              <a:gd name="connsiteY6" fmla="*/ 928190 h 3696048"/>
              <a:gd name="connsiteX7" fmla="*/ 1339809 w 3913983"/>
              <a:gd name="connsiteY7" fmla="*/ 0 h 3696048"/>
              <a:gd name="connsiteX0" fmla="*/ 1349273 w 3923447"/>
              <a:gd name="connsiteY0" fmla="*/ 0 h 3696048"/>
              <a:gd name="connsiteX1" fmla="*/ 1954689 w 3923447"/>
              <a:gd name="connsiteY1" fmla="*/ 773081 h 3696048"/>
              <a:gd name="connsiteX2" fmla="*/ 3624878 w 3923447"/>
              <a:gd name="connsiteY2" fmla="*/ 758353 h 3696048"/>
              <a:gd name="connsiteX3" fmla="*/ 2039168 w 3923447"/>
              <a:gd name="connsiteY3" fmla="*/ 1307825 h 3696048"/>
              <a:gd name="connsiteX4" fmla="*/ 3923447 w 3923447"/>
              <a:gd name="connsiteY4" fmla="*/ 3696048 h 3696048"/>
              <a:gd name="connsiteX5" fmla="*/ 2374097 w 3923447"/>
              <a:gd name="connsiteY5" fmla="*/ 3687974 h 3696048"/>
              <a:gd name="connsiteX6" fmla="*/ 834034 w 3923447"/>
              <a:gd name="connsiteY6" fmla="*/ 1477659 h 3696048"/>
              <a:gd name="connsiteX7" fmla="*/ 9464 w 3923447"/>
              <a:gd name="connsiteY7" fmla="*/ 928190 h 3696048"/>
              <a:gd name="connsiteX8" fmla="*/ 1349273 w 3923447"/>
              <a:gd name="connsiteY8" fmla="*/ 0 h 3696048"/>
              <a:gd name="connsiteX0" fmla="*/ 1343845 w 3918019"/>
              <a:gd name="connsiteY0" fmla="*/ 0 h 3696048"/>
              <a:gd name="connsiteX1" fmla="*/ 1949261 w 3918019"/>
              <a:gd name="connsiteY1" fmla="*/ 773081 h 3696048"/>
              <a:gd name="connsiteX2" fmla="*/ 3619450 w 3918019"/>
              <a:gd name="connsiteY2" fmla="*/ 758353 h 3696048"/>
              <a:gd name="connsiteX3" fmla="*/ 2033740 w 3918019"/>
              <a:gd name="connsiteY3" fmla="*/ 1307825 h 3696048"/>
              <a:gd name="connsiteX4" fmla="*/ 3918019 w 3918019"/>
              <a:gd name="connsiteY4" fmla="*/ 3696048 h 3696048"/>
              <a:gd name="connsiteX5" fmla="*/ 2368669 w 3918019"/>
              <a:gd name="connsiteY5" fmla="*/ 3687974 h 3696048"/>
              <a:gd name="connsiteX6" fmla="*/ 1621458 w 3918019"/>
              <a:gd name="connsiteY6" fmla="*/ 1177948 h 3696048"/>
              <a:gd name="connsiteX7" fmla="*/ 4036 w 3918019"/>
              <a:gd name="connsiteY7" fmla="*/ 928190 h 3696048"/>
              <a:gd name="connsiteX8" fmla="*/ 1343845 w 3918019"/>
              <a:gd name="connsiteY8" fmla="*/ 0 h 3696048"/>
              <a:gd name="connsiteX0" fmla="*/ 1343845 w 3918019"/>
              <a:gd name="connsiteY0" fmla="*/ 0 h 3696048"/>
              <a:gd name="connsiteX1" fmla="*/ 1949261 w 3918019"/>
              <a:gd name="connsiteY1" fmla="*/ 773081 h 3696048"/>
              <a:gd name="connsiteX2" fmla="*/ 3619450 w 3918019"/>
              <a:gd name="connsiteY2" fmla="*/ 758353 h 3696048"/>
              <a:gd name="connsiteX3" fmla="*/ 2160598 w 3918019"/>
              <a:gd name="connsiteY3" fmla="*/ 1697449 h 3696048"/>
              <a:gd name="connsiteX4" fmla="*/ 3918019 w 3918019"/>
              <a:gd name="connsiteY4" fmla="*/ 3696048 h 3696048"/>
              <a:gd name="connsiteX5" fmla="*/ 2368669 w 3918019"/>
              <a:gd name="connsiteY5" fmla="*/ 3687974 h 3696048"/>
              <a:gd name="connsiteX6" fmla="*/ 1621458 w 3918019"/>
              <a:gd name="connsiteY6" fmla="*/ 1177948 h 3696048"/>
              <a:gd name="connsiteX7" fmla="*/ 4036 w 3918019"/>
              <a:gd name="connsiteY7" fmla="*/ 928190 h 3696048"/>
              <a:gd name="connsiteX8" fmla="*/ 1343845 w 3918019"/>
              <a:gd name="connsiteY8" fmla="*/ 0 h 3696048"/>
              <a:gd name="connsiteX0" fmla="*/ 1343845 w 5141729"/>
              <a:gd name="connsiteY0" fmla="*/ 0 h 3696048"/>
              <a:gd name="connsiteX1" fmla="*/ 1949261 w 5141729"/>
              <a:gd name="connsiteY1" fmla="*/ 773081 h 3696048"/>
              <a:gd name="connsiteX2" fmla="*/ 5141729 w 5141729"/>
              <a:gd name="connsiteY2" fmla="*/ 748362 h 3696048"/>
              <a:gd name="connsiteX3" fmla="*/ 2160598 w 5141729"/>
              <a:gd name="connsiteY3" fmla="*/ 1697449 h 3696048"/>
              <a:gd name="connsiteX4" fmla="*/ 3918019 w 5141729"/>
              <a:gd name="connsiteY4" fmla="*/ 3696048 h 3696048"/>
              <a:gd name="connsiteX5" fmla="*/ 2368669 w 5141729"/>
              <a:gd name="connsiteY5" fmla="*/ 3687974 h 3696048"/>
              <a:gd name="connsiteX6" fmla="*/ 1621458 w 5141729"/>
              <a:gd name="connsiteY6" fmla="*/ 1177948 h 3696048"/>
              <a:gd name="connsiteX7" fmla="*/ 4036 w 5141729"/>
              <a:gd name="connsiteY7" fmla="*/ 928190 h 3696048"/>
              <a:gd name="connsiteX8" fmla="*/ 1343845 w 5141729"/>
              <a:gd name="connsiteY8" fmla="*/ 0 h 3696048"/>
              <a:gd name="connsiteX0" fmla="*/ 1343845 w 5152380"/>
              <a:gd name="connsiteY0" fmla="*/ 0 h 3696048"/>
              <a:gd name="connsiteX1" fmla="*/ 1949261 w 5152380"/>
              <a:gd name="connsiteY1" fmla="*/ 773081 h 3696048"/>
              <a:gd name="connsiteX2" fmla="*/ 3112025 w 5152380"/>
              <a:gd name="connsiteY2" fmla="*/ 808305 h 3696048"/>
              <a:gd name="connsiteX3" fmla="*/ 5141729 w 5152380"/>
              <a:gd name="connsiteY3" fmla="*/ 748362 h 3696048"/>
              <a:gd name="connsiteX4" fmla="*/ 2160598 w 5152380"/>
              <a:gd name="connsiteY4" fmla="*/ 1697449 h 3696048"/>
              <a:gd name="connsiteX5" fmla="*/ 3918019 w 5152380"/>
              <a:gd name="connsiteY5" fmla="*/ 3696048 h 3696048"/>
              <a:gd name="connsiteX6" fmla="*/ 2368669 w 5152380"/>
              <a:gd name="connsiteY6" fmla="*/ 3687974 h 3696048"/>
              <a:gd name="connsiteX7" fmla="*/ 1621458 w 5152380"/>
              <a:gd name="connsiteY7" fmla="*/ 1177948 h 3696048"/>
              <a:gd name="connsiteX8" fmla="*/ 4036 w 5152380"/>
              <a:gd name="connsiteY8" fmla="*/ 928190 h 3696048"/>
              <a:gd name="connsiteX9" fmla="*/ 1343845 w 5152380"/>
              <a:gd name="connsiteY9" fmla="*/ 0 h 3696048"/>
              <a:gd name="connsiteX0" fmla="*/ 1343845 w 5151050"/>
              <a:gd name="connsiteY0" fmla="*/ 0 h 3696048"/>
              <a:gd name="connsiteX1" fmla="*/ 1949261 w 5151050"/>
              <a:gd name="connsiteY1" fmla="*/ 773081 h 3696048"/>
              <a:gd name="connsiteX2" fmla="*/ 2858313 w 5151050"/>
              <a:gd name="connsiteY2" fmla="*/ 1018103 h 3696048"/>
              <a:gd name="connsiteX3" fmla="*/ 5141729 w 5151050"/>
              <a:gd name="connsiteY3" fmla="*/ 748362 h 3696048"/>
              <a:gd name="connsiteX4" fmla="*/ 2160598 w 5151050"/>
              <a:gd name="connsiteY4" fmla="*/ 1697449 h 3696048"/>
              <a:gd name="connsiteX5" fmla="*/ 3918019 w 5151050"/>
              <a:gd name="connsiteY5" fmla="*/ 3696048 h 3696048"/>
              <a:gd name="connsiteX6" fmla="*/ 2368669 w 5151050"/>
              <a:gd name="connsiteY6" fmla="*/ 3687974 h 3696048"/>
              <a:gd name="connsiteX7" fmla="*/ 1621458 w 5151050"/>
              <a:gd name="connsiteY7" fmla="*/ 1177948 h 3696048"/>
              <a:gd name="connsiteX8" fmla="*/ 4036 w 5151050"/>
              <a:gd name="connsiteY8" fmla="*/ 928190 h 3696048"/>
              <a:gd name="connsiteX9" fmla="*/ 1343845 w 5151050"/>
              <a:gd name="connsiteY9" fmla="*/ 0 h 3696048"/>
              <a:gd name="connsiteX0" fmla="*/ 1343845 w 5151050"/>
              <a:gd name="connsiteY0" fmla="*/ 0 h 3696048"/>
              <a:gd name="connsiteX1" fmla="*/ 1822404 w 5151050"/>
              <a:gd name="connsiteY1" fmla="*/ 862994 h 3696048"/>
              <a:gd name="connsiteX2" fmla="*/ 2858313 w 5151050"/>
              <a:gd name="connsiteY2" fmla="*/ 1018103 h 3696048"/>
              <a:gd name="connsiteX3" fmla="*/ 5141729 w 5151050"/>
              <a:gd name="connsiteY3" fmla="*/ 748362 h 3696048"/>
              <a:gd name="connsiteX4" fmla="*/ 2160598 w 5151050"/>
              <a:gd name="connsiteY4" fmla="*/ 1697449 h 3696048"/>
              <a:gd name="connsiteX5" fmla="*/ 3918019 w 5151050"/>
              <a:gd name="connsiteY5" fmla="*/ 3696048 h 3696048"/>
              <a:gd name="connsiteX6" fmla="*/ 2368669 w 5151050"/>
              <a:gd name="connsiteY6" fmla="*/ 3687974 h 3696048"/>
              <a:gd name="connsiteX7" fmla="*/ 1621458 w 5151050"/>
              <a:gd name="connsiteY7" fmla="*/ 1177948 h 3696048"/>
              <a:gd name="connsiteX8" fmla="*/ 4036 w 5151050"/>
              <a:gd name="connsiteY8" fmla="*/ 928190 h 3696048"/>
              <a:gd name="connsiteX9" fmla="*/ 1343845 w 5151050"/>
              <a:gd name="connsiteY9" fmla="*/ 0 h 3696048"/>
              <a:gd name="connsiteX0" fmla="*/ 1343845 w 5151050"/>
              <a:gd name="connsiteY0" fmla="*/ 0 h 3696048"/>
              <a:gd name="connsiteX1" fmla="*/ 1695549 w 5151050"/>
              <a:gd name="connsiteY1" fmla="*/ 932927 h 3696048"/>
              <a:gd name="connsiteX2" fmla="*/ 2858313 w 5151050"/>
              <a:gd name="connsiteY2" fmla="*/ 1018103 h 3696048"/>
              <a:gd name="connsiteX3" fmla="*/ 5141729 w 5151050"/>
              <a:gd name="connsiteY3" fmla="*/ 748362 h 3696048"/>
              <a:gd name="connsiteX4" fmla="*/ 2160598 w 5151050"/>
              <a:gd name="connsiteY4" fmla="*/ 1697449 h 3696048"/>
              <a:gd name="connsiteX5" fmla="*/ 3918019 w 5151050"/>
              <a:gd name="connsiteY5" fmla="*/ 3696048 h 3696048"/>
              <a:gd name="connsiteX6" fmla="*/ 2368669 w 5151050"/>
              <a:gd name="connsiteY6" fmla="*/ 3687974 h 3696048"/>
              <a:gd name="connsiteX7" fmla="*/ 1621458 w 5151050"/>
              <a:gd name="connsiteY7" fmla="*/ 1177948 h 3696048"/>
              <a:gd name="connsiteX8" fmla="*/ 4036 w 5151050"/>
              <a:gd name="connsiteY8" fmla="*/ 928190 h 3696048"/>
              <a:gd name="connsiteX9" fmla="*/ 1343845 w 5151050"/>
              <a:gd name="connsiteY9" fmla="*/ 0 h 3696048"/>
              <a:gd name="connsiteX0" fmla="*/ 1343845 w 5151050"/>
              <a:gd name="connsiteY0" fmla="*/ 0 h 3696048"/>
              <a:gd name="connsiteX1" fmla="*/ 1695549 w 5151050"/>
              <a:gd name="connsiteY1" fmla="*/ 932927 h 3696048"/>
              <a:gd name="connsiteX2" fmla="*/ 2858313 w 5151050"/>
              <a:gd name="connsiteY2" fmla="*/ 1018103 h 3696048"/>
              <a:gd name="connsiteX3" fmla="*/ 5141729 w 5151050"/>
              <a:gd name="connsiteY3" fmla="*/ 748362 h 3696048"/>
              <a:gd name="connsiteX4" fmla="*/ 2319170 w 5151050"/>
              <a:gd name="connsiteY4" fmla="*/ 1447691 h 3696048"/>
              <a:gd name="connsiteX5" fmla="*/ 3918019 w 5151050"/>
              <a:gd name="connsiteY5" fmla="*/ 3696048 h 3696048"/>
              <a:gd name="connsiteX6" fmla="*/ 2368669 w 5151050"/>
              <a:gd name="connsiteY6" fmla="*/ 3687974 h 3696048"/>
              <a:gd name="connsiteX7" fmla="*/ 1621458 w 5151050"/>
              <a:gd name="connsiteY7" fmla="*/ 1177948 h 3696048"/>
              <a:gd name="connsiteX8" fmla="*/ 4036 w 5151050"/>
              <a:gd name="connsiteY8" fmla="*/ 928190 h 3696048"/>
              <a:gd name="connsiteX9" fmla="*/ 1343845 w 5151050"/>
              <a:gd name="connsiteY9" fmla="*/ 0 h 3696048"/>
              <a:gd name="connsiteX0" fmla="*/ 1343845 w 5151050"/>
              <a:gd name="connsiteY0" fmla="*/ 0 h 3696048"/>
              <a:gd name="connsiteX1" fmla="*/ 1695549 w 5151050"/>
              <a:gd name="connsiteY1" fmla="*/ 932927 h 3696048"/>
              <a:gd name="connsiteX2" fmla="*/ 2858313 w 5151050"/>
              <a:gd name="connsiteY2" fmla="*/ 1018103 h 3696048"/>
              <a:gd name="connsiteX3" fmla="*/ 5141729 w 5151050"/>
              <a:gd name="connsiteY3" fmla="*/ 748362 h 3696048"/>
              <a:gd name="connsiteX4" fmla="*/ 2319170 w 5151050"/>
              <a:gd name="connsiteY4" fmla="*/ 1447691 h 3696048"/>
              <a:gd name="connsiteX5" fmla="*/ 3918019 w 5151050"/>
              <a:gd name="connsiteY5" fmla="*/ 3696048 h 3696048"/>
              <a:gd name="connsiteX6" fmla="*/ 2368669 w 5151050"/>
              <a:gd name="connsiteY6" fmla="*/ 3687974 h 3696048"/>
              <a:gd name="connsiteX7" fmla="*/ 1621458 w 5151050"/>
              <a:gd name="connsiteY7" fmla="*/ 1177948 h 3696048"/>
              <a:gd name="connsiteX8" fmla="*/ 4036 w 5151050"/>
              <a:gd name="connsiteY8" fmla="*/ 928190 h 3696048"/>
              <a:gd name="connsiteX9" fmla="*/ 1343845 w 5151050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858313 w 5141729"/>
              <a:gd name="connsiteY2" fmla="*/ 1018103 h 3696048"/>
              <a:gd name="connsiteX3" fmla="*/ 5141729 w 5141729"/>
              <a:gd name="connsiteY3" fmla="*/ 748362 h 3696048"/>
              <a:gd name="connsiteX4" fmla="*/ 2319170 w 5141729"/>
              <a:gd name="connsiteY4" fmla="*/ 1447691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858313 w 5141729"/>
              <a:gd name="connsiteY2" fmla="*/ 1018103 h 3696048"/>
              <a:gd name="connsiteX3" fmla="*/ 5141729 w 5141729"/>
              <a:gd name="connsiteY3" fmla="*/ 748362 h 3696048"/>
              <a:gd name="connsiteX4" fmla="*/ 2319170 w 5141729"/>
              <a:gd name="connsiteY4" fmla="*/ 1447691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858313 w 5141729"/>
              <a:gd name="connsiteY2" fmla="*/ 1018103 h 3696048"/>
              <a:gd name="connsiteX3" fmla="*/ 5141729 w 5141729"/>
              <a:gd name="connsiteY3" fmla="*/ 838275 h 3696048"/>
              <a:gd name="connsiteX4" fmla="*/ 2319170 w 5141729"/>
              <a:gd name="connsiteY4" fmla="*/ 1447691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858313 w 5141729"/>
              <a:gd name="connsiteY2" fmla="*/ 1018103 h 3696048"/>
              <a:gd name="connsiteX3" fmla="*/ 5141729 w 5141729"/>
              <a:gd name="connsiteY3" fmla="*/ 838275 h 3696048"/>
              <a:gd name="connsiteX4" fmla="*/ 2224028 w 5141729"/>
              <a:gd name="connsiteY4" fmla="*/ 1537604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319170 w 5141729"/>
              <a:gd name="connsiteY2" fmla="*/ 1127996 h 3696048"/>
              <a:gd name="connsiteX3" fmla="*/ 5141729 w 5141729"/>
              <a:gd name="connsiteY3" fmla="*/ 838275 h 3696048"/>
              <a:gd name="connsiteX4" fmla="*/ 2224028 w 5141729"/>
              <a:gd name="connsiteY4" fmla="*/ 1537604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319170 w 5141729"/>
              <a:gd name="connsiteY2" fmla="*/ 1127996 h 3696048"/>
              <a:gd name="connsiteX3" fmla="*/ 5141729 w 5141729"/>
              <a:gd name="connsiteY3" fmla="*/ 838275 h 3696048"/>
              <a:gd name="connsiteX4" fmla="*/ 2224028 w 5141729"/>
              <a:gd name="connsiteY4" fmla="*/ 1537604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319170 w 5141729"/>
              <a:gd name="connsiteY2" fmla="*/ 1127996 h 3696048"/>
              <a:gd name="connsiteX3" fmla="*/ 5141729 w 5141729"/>
              <a:gd name="connsiteY3" fmla="*/ 838275 h 3696048"/>
              <a:gd name="connsiteX4" fmla="*/ 2224028 w 5141729"/>
              <a:gd name="connsiteY4" fmla="*/ 1537604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39809 w 5137693"/>
              <a:gd name="connsiteY0" fmla="*/ 0 h 3696048"/>
              <a:gd name="connsiteX1" fmla="*/ 1691513 w 5137693"/>
              <a:gd name="connsiteY1" fmla="*/ 932927 h 3696048"/>
              <a:gd name="connsiteX2" fmla="*/ 2315134 w 5137693"/>
              <a:gd name="connsiteY2" fmla="*/ 1127996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37693"/>
              <a:gd name="connsiteY0" fmla="*/ 0 h 3696048"/>
              <a:gd name="connsiteX1" fmla="*/ 1691513 w 5137693"/>
              <a:gd name="connsiteY1" fmla="*/ 932927 h 3696048"/>
              <a:gd name="connsiteX2" fmla="*/ 2315134 w 5137693"/>
              <a:gd name="connsiteY2" fmla="*/ 1127996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37693"/>
              <a:gd name="connsiteY0" fmla="*/ 0 h 3696048"/>
              <a:gd name="connsiteX1" fmla="*/ 1532944 w 5137693"/>
              <a:gd name="connsiteY1" fmla="*/ 733120 h 3696048"/>
              <a:gd name="connsiteX2" fmla="*/ 2315134 w 5137693"/>
              <a:gd name="connsiteY2" fmla="*/ 1127996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37693"/>
              <a:gd name="connsiteY0" fmla="*/ 0 h 3696048"/>
              <a:gd name="connsiteX1" fmla="*/ 1532944 w 5137693"/>
              <a:gd name="connsiteY1" fmla="*/ 733120 h 3696048"/>
              <a:gd name="connsiteX2" fmla="*/ 2315134 w 5137693"/>
              <a:gd name="connsiteY2" fmla="*/ 1127996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37693"/>
              <a:gd name="connsiteY0" fmla="*/ 0 h 3696048"/>
              <a:gd name="connsiteX1" fmla="*/ 1532944 w 5137693"/>
              <a:gd name="connsiteY1" fmla="*/ 733120 h 3696048"/>
              <a:gd name="connsiteX2" fmla="*/ 2439348 w 5137693"/>
              <a:gd name="connsiteY2" fmla="*/ 1131909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37693"/>
              <a:gd name="connsiteY0" fmla="*/ 0 h 3696048"/>
              <a:gd name="connsiteX1" fmla="*/ 1532944 w 5137693"/>
              <a:gd name="connsiteY1" fmla="*/ 733120 h 3696048"/>
              <a:gd name="connsiteX2" fmla="*/ 2439348 w 5137693"/>
              <a:gd name="connsiteY2" fmla="*/ 1131909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63393"/>
              <a:gd name="connsiteY0" fmla="*/ 0 h 3696048"/>
              <a:gd name="connsiteX1" fmla="*/ 1532944 w 5163393"/>
              <a:gd name="connsiteY1" fmla="*/ 733120 h 3696048"/>
              <a:gd name="connsiteX2" fmla="*/ 2439348 w 5163393"/>
              <a:gd name="connsiteY2" fmla="*/ 1131909 h 3696048"/>
              <a:gd name="connsiteX3" fmla="*/ 5137693 w 5163393"/>
              <a:gd name="connsiteY3" fmla="*/ 838275 h 3696048"/>
              <a:gd name="connsiteX4" fmla="*/ 3710292 w 5163393"/>
              <a:gd name="connsiteY4" fmla="*/ 1079543 h 3696048"/>
              <a:gd name="connsiteX5" fmla="*/ 2219992 w 5163393"/>
              <a:gd name="connsiteY5" fmla="*/ 1537604 h 3696048"/>
              <a:gd name="connsiteX6" fmla="*/ 3913983 w 5163393"/>
              <a:gd name="connsiteY6" fmla="*/ 3696048 h 3696048"/>
              <a:gd name="connsiteX7" fmla="*/ 2364633 w 5163393"/>
              <a:gd name="connsiteY7" fmla="*/ 3687974 h 3696048"/>
              <a:gd name="connsiteX8" fmla="*/ 1617422 w 5163393"/>
              <a:gd name="connsiteY8" fmla="*/ 1177948 h 3696048"/>
              <a:gd name="connsiteX9" fmla="*/ 0 w 5163393"/>
              <a:gd name="connsiteY9" fmla="*/ 928190 h 3696048"/>
              <a:gd name="connsiteX10" fmla="*/ 1339809 w 5163393"/>
              <a:gd name="connsiteY10" fmla="*/ 0 h 3696048"/>
              <a:gd name="connsiteX0" fmla="*/ 1339809 w 5157032"/>
              <a:gd name="connsiteY0" fmla="*/ 0 h 3696048"/>
              <a:gd name="connsiteX1" fmla="*/ 1532944 w 5157032"/>
              <a:gd name="connsiteY1" fmla="*/ 733120 h 3696048"/>
              <a:gd name="connsiteX2" fmla="*/ 2439348 w 5157032"/>
              <a:gd name="connsiteY2" fmla="*/ 1131909 h 3696048"/>
              <a:gd name="connsiteX3" fmla="*/ 5137693 w 5157032"/>
              <a:gd name="connsiteY3" fmla="*/ 838275 h 3696048"/>
              <a:gd name="connsiteX4" fmla="*/ 3275544 w 5157032"/>
              <a:gd name="connsiteY4" fmla="*/ 1149975 h 3696048"/>
              <a:gd name="connsiteX5" fmla="*/ 2219992 w 5157032"/>
              <a:gd name="connsiteY5" fmla="*/ 1537604 h 3696048"/>
              <a:gd name="connsiteX6" fmla="*/ 3913983 w 5157032"/>
              <a:gd name="connsiteY6" fmla="*/ 3696048 h 3696048"/>
              <a:gd name="connsiteX7" fmla="*/ 2364633 w 5157032"/>
              <a:gd name="connsiteY7" fmla="*/ 3687974 h 3696048"/>
              <a:gd name="connsiteX8" fmla="*/ 1617422 w 5157032"/>
              <a:gd name="connsiteY8" fmla="*/ 1177948 h 3696048"/>
              <a:gd name="connsiteX9" fmla="*/ 0 w 5157032"/>
              <a:gd name="connsiteY9" fmla="*/ 928190 h 3696048"/>
              <a:gd name="connsiteX10" fmla="*/ 1339809 w 5157032"/>
              <a:gd name="connsiteY10" fmla="*/ 0 h 3696048"/>
              <a:gd name="connsiteX0" fmla="*/ 1339809 w 5157032"/>
              <a:gd name="connsiteY0" fmla="*/ 0 h 3696048"/>
              <a:gd name="connsiteX1" fmla="*/ 1532944 w 5157032"/>
              <a:gd name="connsiteY1" fmla="*/ 733120 h 3696048"/>
              <a:gd name="connsiteX2" fmla="*/ 2265449 w 5157032"/>
              <a:gd name="connsiteY2" fmla="*/ 1127996 h 3696048"/>
              <a:gd name="connsiteX3" fmla="*/ 5137693 w 5157032"/>
              <a:gd name="connsiteY3" fmla="*/ 838275 h 3696048"/>
              <a:gd name="connsiteX4" fmla="*/ 3275544 w 5157032"/>
              <a:gd name="connsiteY4" fmla="*/ 1149975 h 3696048"/>
              <a:gd name="connsiteX5" fmla="*/ 2219992 w 5157032"/>
              <a:gd name="connsiteY5" fmla="*/ 1537604 h 3696048"/>
              <a:gd name="connsiteX6" fmla="*/ 3913983 w 5157032"/>
              <a:gd name="connsiteY6" fmla="*/ 3696048 h 3696048"/>
              <a:gd name="connsiteX7" fmla="*/ 2364633 w 5157032"/>
              <a:gd name="connsiteY7" fmla="*/ 3687974 h 3696048"/>
              <a:gd name="connsiteX8" fmla="*/ 1617422 w 5157032"/>
              <a:gd name="connsiteY8" fmla="*/ 1177948 h 3696048"/>
              <a:gd name="connsiteX9" fmla="*/ 0 w 5157032"/>
              <a:gd name="connsiteY9" fmla="*/ 928190 h 3696048"/>
              <a:gd name="connsiteX10" fmla="*/ 1339809 w 5157032"/>
              <a:gd name="connsiteY10" fmla="*/ 0 h 3696048"/>
              <a:gd name="connsiteX0" fmla="*/ 1339809 w 4306312"/>
              <a:gd name="connsiteY0" fmla="*/ 0 h 3696048"/>
              <a:gd name="connsiteX1" fmla="*/ 1532944 w 4306312"/>
              <a:gd name="connsiteY1" fmla="*/ 733120 h 3696048"/>
              <a:gd name="connsiteX2" fmla="*/ 2265449 w 4306312"/>
              <a:gd name="connsiteY2" fmla="*/ 1127996 h 3696048"/>
              <a:gd name="connsiteX3" fmla="*/ 4268197 w 4306312"/>
              <a:gd name="connsiteY3" fmla="*/ 771756 h 3696048"/>
              <a:gd name="connsiteX4" fmla="*/ 3275544 w 4306312"/>
              <a:gd name="connsiteY4" fmla="*/ 1149975 h 3696048"/>
              <a:gd name="connsiteX5" fmla="*/ 2219992 w 4306312"/>
              <a:gd name="connsiteY5" fmla="*/ 1537604 h 3696048"/>
              <a:gd name="connsiteX6" fmla="*/ 3913983 w 4306312"/>
              <a:gd name="connsiteY6" fmla="*/ 3696048 h 3696048"/>
              <a:gd name="connsiteX7" fmla="*/ 2364633 w 4306312"/>
              <a:gd name="connsiteY7" fmla="*/ 3687974 h 3696048"/>
              <a:gd name="connsiteX8" fmla="*/ 1617422 w 4306312"/>
              <a:gd name="connsiteY8" fmla="*/ 1177948 h 3696048"/>
              <a:gd name="connsiteX9" fmla="*/ 0 w 4306312"/>
              <a:gd name="connsiteY9" fmla="*/ 928190 h 3696048"/>
              <a:gd name="connsiteX10" fmla="*/ 1339809 w 4306312"/>
              <a:gd name="connsiteY10" fmla="*/ 0 h 3696048"/>
              <a:gd name="connsiteX0" fmla="*/ 1339809 w 4268197"/>
              <a:gd name="connsiteY0" fmla="*/ 0 h 3696048"/>
              <a:gd name="connsiteX1" fmla="*/ 1532944 w 4268197"/>
              <a:gd name="connsiteY1" fmla="*/ 733120 h 3696048"/>
              <a:gd name="connsiteX2" fmla="*/ 2265449 w 4268197"/>
              <a:gd name="connsiteY2" fmla="*/ 1127996 h 3696048"/>
              <a:gd name="connsiteX3" fmla="*/ 4268197 w 4268197"/>
              <a:gd name="connsiteY3" fmla="*/ 771756 h 3696048"/>
              <a:gd name="connsiteX4" fmla="*/ 3275544 w 4268197"/>
              <a:gd name="connsiteY4" fmla="*/ 1149975 h 3696048"/>
              <a:gd name="connsiteX5" fmla="*/ 2219992 w 4268197"/>
              <a:gd name="connsiteY5" fmla="*/ 1537604 h 3696048"/>
              <a:gd name="connsiteX6" fmla="*/ 3913983 w 4268197"/>
              <a:gd name="connsiteY6" fmla="*/ 3696048 h 3696048"/>
              <a:gd name="connsiteX7" fmla="*/ 2364633 w 4268197"/>
              <a:gd name="connsiteY7" fmla="*/ 3687974 h 3696048"/>
              <a:gd name="connsiteX8" fmla="*/ 1617422 w 4268197"/>
              <a:gd name="connsiteY8" fmla="*/ 1177948 h 3696048"/>
              <a:gd name="connsiteX9" fmla="*/ 0 w 4268197"/>
              <a:gd name="connsiteY9" fmla="*/ 928190 h 3696048"/>
              <a:gd name="connsiteX10" fmla="*/ 1339809 w 4268197"/>
              <a:gd name="connsiteY10" fmla="*/ 0 h 3696048"/>
              <a:gd name="connsiteX0" fmla="*/ 1339809 w 4268197"/>
              <a:gd name="connsiteY0" fmla="*/ 0 h 3696048"/>
              <a:gd name="connsiteX1" fmla="*/ 1532944 w 4268197"/>
              <a:gd name="connsiteY1" fmla="*/ 733120 h 3696048"/>
              <a:gd name="connsiteX2" fmla="*/ 2265449 w 4268197"/>
              <a:gd name="connsiteY2" fmla="*/ 1127996 h 3696048"/>
              <a:gd name="connsiteX3" fmla="*/ 4268197 w 4268197"/>
              <a:gd name="connsiteY3" fmla="*/ 771756 h 3696048"/>
              <a:gd name="connsiteX4" fmla="*/ 3051959 w 4268197"/>
              <a:gd name="connsiteY4" fmla="*/ 1149975 h 3696048"/>
              <a:gd name="connsiteX5" fmla="*/ 2219992 w 4268197"/>
              <a:gd name="connsiteY5" fmla="*/ 1537604 h 3696048"/>
              <a:gd name="connsiteX6" fmla="*/ 3913983 w 4268197"/>
              <a:gd name="connsiteY6" fmla="*/ 3696048 h 3696048"/>
              <a:gd name="connsiteX7" fmla="*/ 2364633 w 4268197"/>
              <a:gd name="connsiteY7" fmla="*/ 3687974 h 3696048"/>
              <a:gd name="connsiteX8" fmla="*/ 1617422 w 4268197"/>
              <a:gd name="connsiteY8" fmla="*/ 1177948 h 3696048"/>
              <a:gd name="connsiteX9" fmla="*/ 0 w 4268197"/>
              <a:gd name="connsiteY9" fmla="*/ 928190 h 3696048"/>
              <a:gd name="connsiteX10" fmla="*/ 1339809 w 4268197"/>
              <a:gd name="connsiteY10" fmla="*/ 0 h 3696048"/>
              <a:gd name="connsiteX0" fmla="*/ 1339809 w 4271519"/>
              <a:gd name="connsiteY0" fmla="*/ 0 h 3696048"/>
              <a:gd name="connsiteX1" fmla="*/ 1532944 w 4271519"/>
              <a:gd name="connsiteY1" fmla="*/ 733120 h 3696048"/>
              <a:gd name="connsiteX2" fmla="*/ 2265449 w 4271519"/>
              <a:gd name="connsiteY2" fmla="*/ 1127996 h 3696048"/>
              <a:gd name="connsiteX3" fmla="*/ 3374918 w 4271519"/>
              <a:gd name="connsiteY3" fmla="*/ 895638 h 3696048"/>
              <a:gd name="connsiteX4" fmla="*/ 4268197 w 4271519"/>
              <a:gd name="connsiteY4" fmla="*/ 771756 h 3696048"/>
              <a:gd name="connsiteX5" fmla="*/ 3051959 w 4271519"/>
              <a:gd name="connsiteY5" fmla="*/ 1149975 h 3696048"/>
              <a:gd name="connsiteX6" fmla="*/ 2219992 w 4271519"/>
              <a:gd name="connsiteY6" fmla="*/ 1537604 h 3696048"/>
              <a:gd name="connsiteX7" fmla="*/ 3913983 w 4271519"/>
              <a:gd name="connsiteY7" fmla="*/ 3696048 h 3696048"/>
              <a:gd name="connsiteX8" fmla="*/ 2364633 w 4271519"/>
              <a:gd name="connsiteY8" fmla="*/ 3687974 h 3696048"/>
              <a:gd name="connsiteX9" fmla="*/ 1617422 w 4271519"/>
              <a:gd name="connsiteY9" fmla="*/ 1177948 h 3696048"/>
              <a:gd name="connsiteX10" fmla="*/ 0 w 4271519"/>
              <a:gd name="connsiteY10" fmla="*/ 928190 h 3696048"/>
              <a:gd name="connsiteX11" fmla="*/ 1339809 w 4271519"/>
              <a:gd name="connsiteY11" fmla="*/ 0 h 3696048"/>
              <a:gd name="connsiteX0" fmla="*/ 1339809 w 4269726"/>
              <a:gd name="connsiteY0" fmla="*/ 0 h 3696048"/>
              <a:gd name="connsiteX1" fmla="*/ 1532944 w 4269726"/>
              <a:gd name="connsiteY1" fmla="*/ 733120 h 3696048"/>
              <a:gd name="connsiteX2" fmla="*/ 2265449 w 4269726"/>
              <a:gd name="connsiteY2" fmla="*/ 1127996 h 3696048"/>
              <a:gd name="connsiteX3" fmla="*/ 2604793 w 4269726"/>
              <a:gd name="connsiteY3" fmla="*/ 766512 h 3696048"/>
              <a:gd name="connsiteX4" fmla="*/ 4268197 w 4269726"/>
              <a:gd name="connsiteY4" fmla="*/ 771756 h 3696048"/>
              <a:gd name="connsiteX5" fmla="*/ 3051959 w 4269726"/>
              <a:gd name="connsiteY5" fmla="*/ 1149975 h 3696048"/>
              <a:gd name="connsiteX6" fmla="*/ 2219992 w 4269726"/>
              <a:gd name="connsiteY6" fmla="*/ 1537604 h 3696048"/>
              <a:gd name="connsiteX7" fmla="*/ 3913983 w 4269726"/>
              <a:gd name="connsiteY7" fmla="*/ 3696048 h 3696048"/>
              <a:gd name="connsiteX8" fmla="*/ 2364633 w 4269726"/>
              <a:gd name="connsiteY8" fmla="*/ 3687974 h 3696048"/>
              <a:gd name="connsiteX9" fmla="*/ 1617422 w 4269726"/>
              <a:gd name="connsiteY9" fmla="*/ 1177948 h 3696048"/>
              <a:gd name="connsiteX10" fmla="*/ 0 w 4269726"/>
              <a:gd name="connsiteY10" fmla="*/ 928190 h 3696048"/>
              <a:gd name="connsiteX11" fmla="*/ 1339809 w 4269726"/>
              <a:gd name="connsiteY11" fmla="*/ 0 h 3696048"/>
              <a:gd name="connsiteX0" fmla="*/ 1339809 w 4276951"/>
              <a:gd name="connsiteY0" fmla="*/ 0 h 3696048"/>
              <a:gd name="connsiteX1" fmla="*/ 1532944 w 4276951"/>
              <a:gd name="connsiteY1" fmla="*/ 733120 h 3696048"/>
              <a:gd name="connsiteX2" fmla="*/ 2265449 w 4276951"/>
              <a:gd name="connsiteY2" fmla="*/ 1127996 h 3696048"/>
              <a:gd name="connsiteX3" fmla="*/ 2604793 w 4276951"/>
              <a:gd name="connsiteY3" fmla="*/ 766512 h 3696048"/>
              <a:gd name="connsiteX4" fmla="*/ 3548817 w 4276951"/>
              <a:gd name="connsiteY4" fmla="*/ 723471 h 3696048"/>
              <a:gd name="connsiteX5" fmla="*/ 4268197 w 4276951"/>
              <a:gd name="connsiteY5" fmla="*/ 771756 h 3696048"/>
              <a:gd name="connsiteX6" fmla="*/ 3051959 w 4276951"/>
              <a:gd name="connsiteY6" fmla="*/ 1149975 h 3696048"/>
              <a:gd name="connsiteX7" fmla="*/ 2219992 w 4276951"/>
              <a:gd name="connsiteY7" fmla="*/ 1537604 h 3696048"/>
              <a:gd name="connsiteX8" fmla="*/ 3913983 w 4276951"/>
              <a:gd name="connsiteY8" fmla="*/ 3696048 h 3696048"/>
              <a:gd name="connsiteX9" fmla="*/ 2364633 w 4276951"/>
              <a:gd name="connsiteY9" fmla="*/ 3687974 h 3696048"/>
              <a:gd name="connsiteX10" fmla="*/ 1617422 w 4276951"/>
              <a:gd name="connsiteY10" fmla="*/ 1177948 h 3696048"/>
              <a:gd name="connsiteX11" fmla="*/ 0 w 4276951"/>
              <a:gd name="connsiteY11" fmla="*/ 928190 h 3696048"/>
              <a:gd name="connsiteX12" fmla="*/ 1339809 w 4276951"/>
              <a:gd name="connsiteY12" fmla="*/ 0 h 3696048"/>
              <a:gd name="connsiteX0" fmla="*/ 1339809 w 4272798"/>
              <a:gd name="connsiteY0" fmla="*/ 0 h 3696048"/>
              <a:gd name="connsiteX1" fmla="*/ 1532944 w 4272798"/>
              <a:gd name="connsiteY1" fmla="*/ 733120 h 3696048"/>
              <a:gd name="connsiteX2" fmla="*/ 2265449 w 4272798"/>
              <a:gd name="connsiteY2" fmla="*/ 1127996 h 3696048"/>
              <a:gd name="connsiteX3" fmla="*/ 2604793 w 4272798"/>
              <a:gd name="connsiteY3" fmla="*/ 766512 h 3696048"/>
              <a:gd name="connsiteX4" fmla="*/ 3014699 w 4272798"/>
              <a:gd name="connsiteY4" fmla="*/ 942592 h 3696048"/>
              <a:gd name="connsiteX5" fmla="*/ 4268197 w 4272798"/>
              <a:gd name="connsiteY5" fmla="*/ 771756 h 3696048"/>
              <a:gd name="connsiteX6" fmla="*/ 3051959 w 4272798"/>
              <a:gd name="connsiteY6" fmla="*/ 1149975 h 3696048"/>
              <a:gd name="connsiteX7" fmla="*/ 2219992 w 4272798"/>
              <a:gd name="connsiteY7" fmla="*/ 1537604 h 3696048"/>
              <a:gd name="connsiteX8" fmla="*/ 3913983 w 4272798"/>
              <a:gd name="connsiteY8" fmla="*/ 3696048 h 3696048"/>
              <a:gd name="connsiteX9" fmla="*/ 2364633 w 4272798"/>
              <a:gd name="connsiteY9" fmla="*/ 3687974 h 3696048"/>
              <a:gd name="connsiteX10" fmla="*/ 1617422 w 4272798"/>
              <a:gd name="connsiteY10" fmla="*/ 1177948 h 3696048"/>
              <a:gd name="connsiteX11" fmla="*/ 0 w 4272798"/>
              <a:gd name="connsiteY11" fmla="*/ 928190 h 3696048"/>
              <a:gd name="connsiteX12" fmla="*/ 1339809 w 4272798"/>
              <a:gd name="connsiteY12" fmla="*/ 0 h 3696048"/>
              <a:gd name="connsiteX0" fmla="*/ 1339809 w 4272139"/>
              <a:gd name="connsiteY0" fmla="*/ 0 h 3696048"/>
              <a:gd name="connsiteX1" fmla="*/ 1532944 w 4272139"/>
              <a:gd name="connsiteY1" fmla="*/ 733120 h 3696048"/>
              <a:gd name="connsiteX2" fmla="*/ 2265449 w 4272139"/>
              <a:gd name="connsiteY2" fmla="*/ 1127996 h 3696048"/>
              <a:gd name="connsiteX3" fmla="*/ 2604793 w 4272139"/>
              <a:gd name="connsiteY3" fmla="*/ 766512 h 3696048"/>
              <a:gd name="connsiteX4" fmla="*/ 2828379 w 4272139"/>
              <a:gd name="connsiteY4" fmla="*/ 989547 h 3696048"/>
              <a:gd name="connsiteX5" fmla="*/ 4268197 w 4272139"/>
              <a:gd name="connsiteY5" fmla="*/ 771756 h 3696048"/>
              <a:gd name="connsiteX6" fmla="*/ 3051959 w 4272139"/>
              <a:gd name="connsiteY6" fmla="*/ 1149975 h 3696048"/>
              <a:gd name="connsiteX7" fmla="*/ 2219992 w 4272139"/>
              <a:gd name="connsiteY7" fmla="*/ 1537604 h 3696048"/>
              <a:gd name="connsiteX8" fmla="*/ 3913983 w 4272139"/>
              <a:gd name="connsiteY8" fmla="*/ 3696048 h 3696048"/>
              <a:gd name="connsiteX9" fmla="*/ 2364633 w 4272139"/>
              <a:gd name="connsiteY9" fmla="*/ 3687974 h 3696048"/>
              <a:gd name="connsiteX10" fmla="*/ 1617422 w 4272139"/>
              <a:gd name="connsiteY10" fmla="*/ 1177948 h 3696048"/>
              <a:gd name="connsiteX11" fmla="*/ 0 w 4272139"/>
              <a:gd name="connsiteY11" fmla="*/ 928190 h 3696048"/>
              <a:gd name="connsiteX12" fmla="*/ 1339809 w 4272139"/>
              <a:gd name="connsiteY12" fmla="*/ 0 h 3696048"/>
              <a:gd name="connsiteX0" fmla="*/ 1339809 w 4086477"/>
              <a:gd name="connsiteY0" fmla="*/ 0 h 3696048"/>
              <a:gd name="connsiteX1" fmla="*/ 1532944 w 4086477"/>
              <a:gd name="connsiteY1" fmla="*/ 733120 h 3696048"/>
              <a:gd name="connsiteX2" fmla="*/ 2265449 w 4086477"/>
              <a:gd name="connsiteY2" fmla="*/ 1127996 h 3696048"/>
              <a:gd name="connsiteX3" fmla="*/ 2604793 w 4086477"/>
              <a:gd name="connsiteY3" fmla="*/ 766512 h 3696048"/>
              <a:gd name="connsiteX4" fmla="*/ 2828379 w 4086477"/>
              <a:gd name="connsiteY4" fmla="*/ 989547 h 3696048"/>
              <a:gd name="connsiteX5" fmla="*/ 4081877 w 4086477"/>
              <a:gd name="connsiteY5" fmla="*/ 822624 h 3696048"/>
              <a:gd name="connsiteX6" fmla="*/ 3051959 w 4086477"/>
              <a:gd name="connsiteY6" fmla="*/ 1149975 h 3696048"/>
              <a:gd name="connsiteX7" fmla="*/ 2219992 w 4086477"/>
              <a:gd name="connsiteY7" fmla="*/ 1537604 h 3696048"/>
              <a:gd name="connsiteX8" fmla="*/ 3913983 w 4086477"/>
              <a:gd name="connsiteY8" fmla="*/ 3696048 h 3696048"/>
              <a:gd name="connsiteX9" fmla="*/ 2364633 w 4086477"/>
              <a:gd name="connsiteY9" fmla="*/ 3687974 h 3696048"/>
              <a:gd name="connsiteX10" fmla="*/ 1617422 w 4086477"/>
              <a:gd name="connsiteY10" fmla="*/ 1177948 h 3696048"/>
              <a:gd name="connsiteX11" fmla="*/ 0 w 4086477"/>
              <a:gd name="connsiteY11" fmla="*/ 928190 h 3696048"/>
              <a:gd name="connsiteX12" fmla="*/ 1339809 w 40864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3051959 w 4081877"/>
              <a:gd name="connsiteY6" fmla="*/ 1149975 h 3696048"/>
              <a:gd name="connsiteX7" fmla="*/ 2219992 w 4081877"/>
              <a:gd name="connsiteY7" fmla="*/ 1537604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3051959 w 4081877"/>
              <a:gd name="connsiteY6" fmla="*/ 1149975 h 3696048"/>
              <a:gd name="connsiteX7" fmla="*/ 2219992 w 4081877"/>
              <a:gd name="connsiteY7" fmla="*/ 1537604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716583 w 4081877"/>
              <a:gd name="connsiteY6" fmla="*/ 1114759 h 3696048"/>
              <a:gd name="connsiteX7" fmla="*/ 2219992 w 4081877"/>
              <a:gd name="connsiteY7" fmla="*/ 1537604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716583 w 4081877"/>
              <a:gd name="connsiteY6" fmla="*/ 1114759 h 3696048"/>
              <a:gd name="connsiteX7" fmla="*/ 2493262 w 4081877"/>
              <a:gd name="connsiteY7" fmla="*/ 1866287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430891 w 4081877"/>
              <a:gd name="connsiteY6" fmla="*/ 1279101 h 3696048"/>
              <a:gd name="connsiteX7" fmla="*/ 2493262 w 4081877"/>
              <a:gd name="connsiteY7" fmla="*/ 1866287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430891 w 4081877"/>
              <a:gd name="connsiteY6" fmla="*/ 1279101 h 3696048"/>
              <a:gd name="connsiteX7" fmla="*/ 2493262 w 4081877"/>
              <a:gd name="connsiteY7" fmla="*/ 1866287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2493262 w 4081877"/>
              <a:gd name="connsiteY7" fmla="*/ 1866287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2555369 w 4081877"/>
              <a:gd name="connsiteY7" fmla="*/ 2192361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2319102 w 4081877"/>
              <a:gd name="connsiteY7" fmla="*/ 1774733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925759 w 4081877"/>
              <a:gd name="connsiteY11" fmla="*/ 2074721 h 3696048"/>
              <a:gd name="connsiteX12" fmla="*/ 1617422 w 4081877"/>
              <a:gd name="connsiteY12" fmla="*/ 1177948 h 3696048"/>
              <a:gd name="connsiteX13" fmla="*/ 0 w 4081877"/>
              <a:gd name="connsiteY13" fmla="*/ 928190 h 3696048"/>
              <a:gd name="connsiteX14" fmla="*/ 1339809 w 4081877"/>
              <a:gd name="connsiteY14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925759 w 4081877"/>
              <a:gd name="connsiteY11" fmla="*/ 2074721 h 3696048"/>
              <a:gd name="connsiteX12" fmla="*/ 1617422 w 4081877"/>
              <a:gd name="connsiteY12" fmla="*/ 1177948 h 3696048"/>
              <a:gd name="connsiteX13" fmla="*/ 0 w 4081877"/>
              <a:gd name="connsiteY13" fmla="*/ 928190 h 3696048"/>
              <a:gd name="connsiteX14" fmla="*/ 1339809 w 4081877"/>
              <a:gd name="connsiteY14" fmla="*/ 0 h 3696048"/>
              <a:gd name="connsiteX0" fmla="*/ 1340927 w 4082995"/>
              <a:gd name="connsiteY0" fmla="*/ 0 h 3696048"/>
              <a:gd name="connsiteX1" fmla="*/ 1534062 w 4082995"/>
              <a:gd name="connsiteY1" fmla="*/ 733120 h 3696048"/>
              <a:gd name="connsiteX2" fmla="*/ 2266567 w 4082995"/>
              <a:gd name="connsiteY2" fmla="*/ 1127996 h 3696048"/>
              <a:gd name="connsiteX3" fmla="*/ 2605911 w 4082995"/>
              <a:gd name="connsiteY3" fmla="*/ 766512 h 3696048"/>
              <a:gd name="connsiteX4" fmla="*/ 2829497 w 4082995"/>
              <a:gd name="connsiteY4" fmla="*/ 989547 h 3696048"/>
              <a:gd name="connsiteX5" fmla="*/ 4082995 w 4082995"/>
              <a:gd name="connsiteY5" fmla="*/ 822624 h 3696048"/>
              <a:gd name="connsiteX6" fmla="*/ 2287093 w 4082995"/>
              <a:gd name="connsiteY6" fmla="*/ 1259536 h 3696048"/>
              <a:gd name="connsiteX7" fmla="*/ 3541655 w 4082995"/>
              <a:gd name="connsiteY7" fmla="*/ 1696476 h 3696048"/>
              <a:gd name="connsiteX8" fmla="*/ 2556487 w 4082995"/>
              <a:gd name="connsiteY8" fmla="*/ 2192361 h 3696048"/>
              <a:gd name="connsiteX9" fmla="*/ 3915101 w 4082995"/>
              <a:gd name="connsiteY9" fmla="*/ 3696048 h 3696048"/>
              <a:gd name="connsiteX10" fmla="*/ 2365751 w 4082995"/>
              <a:gd name="connsiteY10" fmla="*/ 3687974 h 3696048"/>
              <a:gd name="connsiteX11" fmla="*/ 1926877 w 4082995"/>
              <a:gd name="connsiteY11" fmla="*/ 2074721 h 3696048"/>
              <a:gd name="connsiteX12" fmla="*/ 1618540 w 4082995"/>
              <a:gd name="connsiteY12" fmla="*/ 1177948 h 3696048"/>
              <a:gd name="connsiteX13" fmla="*/ 1119488 w 4082995"/>
              <a:gd name="connsiteY13" fmla="*/ 1044327 h 3696048"/>
              <a:gd name="connsiteX14" fmla="*/ 1118 w 4082995"/>
              <a:gd name="connsiteY14" fmla="*/ 928190 h 3696048"/>
              <a:gd name="connsiteX15" fmla="*/ 1340927 w 4082995"/>
              <a:gd name="connsiteY15" fmla="*/ 0 h 3696048"/>
              <a:gd name="connsiteX0" fmla="*/ 1340904 w 4082972"/>
              <a:gd name="connsiteY0" fmla="*/ 0 h 3696048"/>
              <a:gd name="connsiteX1" fmla="*/ 1534039 w 4082972"/>
              <a:gd name="connsiteY1" fmla="*/ 733120 h 3696048"/>
              <a:gd name="connsiteX2" fmla="*/ 2266544 w 4082972"/>
              <a:gd name="connsiteY2" fmla="*/ 1127996 h 3696048"/>
              <a:gd name="connsiteX3" fmla="*/ 2605888 w 4082972"/>
              <a:gd name="connsiteY3" fmla="*/ 766512 h 3696048"/>
              <a:gd name="connsiteX4" fmla="*/ 2829474 w 4082972"/>
              <a:gd name="connsiteY4" fmla="*/ 989547 h 3696048"/>
              <a:gd name="connsiteX5" fmla="*/ 4082972 w 4082972"/>
              <a:gd name="connsiteY5" fmla="*/ 822624 h 3696048"/>
              <a:gd name="connsiteX6" fmla="*/ 2287070 w 4082972"/>
              <a:gd name="connsiteY6" fmla="*/ 1259536 h 3696048"/>
              <a:gd name="connsiteX7" fmla="*/ 3541632 w 4082972"/>
              <a:gd name="connsiteY7" fmla="*/ 1696476 h 3696048"/>
              <a:gd name="connsiteX8" fmla="*/ 2556464 w 4082972"/>
              <a:gd name="connsiteY8" fmla="*/ 2192361 h 3696048"/>
              <a:gd name="connsiteX9" fmla="*/ 3915078 w 4082972"/>
              <a:gd name="connsiteY9" fmla="*/ 3696048 h 3696048"/>
              <a:gd name="connsiteX10" fmla="*/ 2365728 w 4082972"/>
              <a:gd name="connsiteY10" fmla="*/ 3687974 h 3696048"/>
              <a:gd name="connsiteX11" fmla="*/ 1926854 w 4082972"/>
              <a:gd name="connsiteY11" fmla="*/ 2074721 h 3696048"/>
              <a:gd name="connsiteX12" fmla="*/ 1618517 w 4082972"/>
              <a:gd name="connsiteY12" fmla="*/ 1177948 h 3696048"/>
              <a:gd name="connsiteX13" fmla="*/ 1140167 w 4082972"/>
              <a:gd name="connsiteY13" fmla="*/ 926941 h 3696048"/>
              <a:gd name="connsiteX14" fmla="*/ 1095 w 4082972"/>
              <a:gd name="connsiteY14" fmla="*/ 928190 h 3696048"/>
              <a:gd name="connsiteX15" fmla="*/ 1340904 w 4082972"/>
              <a:gd name="connsiteY15" fmla="*/ 0 h 3696048"/>
              <a:gd name="connsiteX0" fmla="*/ 1630475 w 4372543"/>
              <a:gd name="connsiteY0" fmla="*/ 0 h 3696048"/>
              <a:gd name="connsiteX1" fmla="*/ 1823610 w 4372543"/>
              <a:gd name="connsiteY1" fmla="*/ 733120 h 3696048"/>
              <a:gd name="connsiteX2" fmla="*/ 2556115 w 4372543"/>
              <a:gd name="connsiteY2" fmla="*/ 1127996 h 3696048"/>
              <a:gd name="connsiteX3" fmla="*/ 2895459 w 4372543"/>
              <a:gd name="connsiteY3" fmla="*/ 766512 h 3696048"/>
              <a:gd name="connsiteX4" fmla="*/ 3119045 w 4372543"/>
              <a:gd name="connsiteY4" fmla="*/ 989547 h 3696048"/>
              <a:gd name="connsiteX5" fmla="*/ 4372543 w 4372543"/>
              <a:gd name="connsiteY5" fmla="*/ 822624 h 3696048"/>
              <a:gd name="connsiteX6" fmla="*/ 2576641 w 4372543"/>
              <a:gd name="connsiteY6" fmla="*/ 1259536 h 3696048"/>
              <a:gd name="connsiteX7" fmla="*/ 3831203 w 4372543"/>
              <a:gd name="connsiteY7" fmla="*/ 1696476 h 3696048"/>
              <a:gd name="connsiteX8" fmla="*/ 2846035 w 4372543"/>
              <a:gd name="connsiteY8" fmla="*/ 2192361 h 3696048"/>
              <a:gd name="connsiteX9" fmla="*/ 4204649 w 4372543"/>
              <a:gd name="connsiteY9" fmla="*/ 3696048 h 3696048"/>
              <a:gd name="connsiteX10" fmla="*/ 2655299 w 4372543"/>
              <a:gd name="connsiteY10" fmla="*/ 3687974 h 3696048"/>
              <a:gd name="connsiteX11" fmla="*/ 2216425 w 4372543"/>
              <a:gd name="connsiteY11" fmla="*/ 2074721 h 3696048"/>
              <a:gd name="connsiteX12" fmla="*/ 1908088 w 4372543"/>
              <a:gd name="connsiteY12" fmla="*/ 1177948 h 3696048"/>
              <a:gd name="connsiteX13" fmla="*/ 1429738 w 4372543"/>
              <a:gd name="connsiteY13" fmla="*/ 926941 h 3696048"/>
              <a:gd name="connsiteX14" fmla="*/ 835 w 4372543"/>
              <a:gd name="connsiteY14" fmla="*/ 954276 h 3696048"/>
              <a:gd name="connsiteX15" fmla="*/ 1630475 w 4372543"/>
              <a:gd name="connsiteY15" fmla="*/ 0 h 3696048"/>
              <a:gd name="connsiteX0" fmla="*/ 1629640 w 4371708"/>
              <a:gd name="connsiteY0" fmla="*/ 0 h 3696048"/>
              <a:gd name="connsiteX1" fmla="*/ 1822775 w 4371708"/>
              <a:gd name="connsiteY1" fmla="*/ 733120 h 3696048"/>
              <a:gd name="connsiteX2" fmla="*/ 2555280 w 4371708"/>
              <a:gd name="connsiteY2" fmla="*/ 1127996 h 3696048"/>
              <a:gd name="connsiteX3" fmla="*/ 2894624 w 4371708"/>
              <a:gd name="connsiteY3" fmla="*/ 766512 h 3696048"/>
              <a:gd name="connsiteX4" fmla="*/ 3118210 w 4371708"/>
              <a:gd name="connsiteY4" fmla="*/ 989547 h 3696048"/>
              <a:gd name="connsiteX5" fmla="*/ 4371708 w 4371708"/>
              <a:gd name="connsiteY5" fmla="*/ 822624 h 3696048"/>
              <a:gd name="connsiteX6" fmla="*/ 2575806 w 4371708"/>
              <a:gd name="connsiteY6" fmla="*/ 1259536 h 3696048"/>
              <a:gd name="connsiteX7" fmla="*/ 3830368 w 4371708"/>
              <a:gd name="connsiteY7" fmla="*/ 1696476 h 3696048"/>
              <a:gd name="connsiteX8" fmla="*/ 2845200 w 4371708"/>
              <a:gd name="connsiteY8" fmla="*/ 2192361 h 3696048"/>
              <a:gd name="connsiteX9" fmla="*/ 4203814 w 4371708"/>
              <a:gd name="connsiteY9" fmla="*/ 3696048 h 3696048"/>
              <a:gd name="connsiteX10" fmla="*/ 2654464 w 4371708"/>
              <a:gd name="connsiteY10" fmla="*/ 3687974 h 3696048"/>
              <a:gd name="connsiteX11" fmla="*/ 2215590 w 4371708"/>
              <a:gd name="connsiteY11" fmla="*/ 2074721 h 3696048"/>
              <a:gd name="connsiteX12" fmla="*/ 1907253 w 4371708"/>
              <a:gd name="connsiteY12" fmla="*/ 1177948 h 3696048"/>
              <a:gd name="connsiteX13" fmla="*/ 1428903 w 4371708"/>
              <a:gd name="connsiteY13" fmla="*/ 926941 h 3696048"/>
              <a:gd name="connsiteX14" fmla="*/ 0 w 4371708"/>
              <a:gd name="connsiteY14" fmla="*/ 954276 h 3696048"/>
              <a:gd name="connsiteX15" fmla="*/ 1629640 w 4371708"/>
              <a:gd name="connsiteY15" fmla="*/ 0 h 3696048"/>
              <a:gd name="connsiteX0" fmla="*/ 1630191 w 4372259"/>
              <a:gd name="connsiteY0" fmla="*/ 305 h 3696353"/>
              <a:gd name="connsiteX1" fmla="*/ 1823326 w 4372259"/>
              <a:gd name="connsiteY1" fmla="*/ 733425 h 3696353"/>
              <a:gd name="connsiteX2" fmla="*/ 2555831 w 4372259"/>
              <a:gd name="connsiteY2" fmla="*/ 1128301 h 3696353"/>
              <a:gd name="connsiteX3" fmla="*/ 2895175 w 4372259"/>
              <a:gd name="connsiteY3" fmla="*/ 766817 h 3696353"/>
              <a:gd name="connsiteX4" fmla="*/ 3118761 w 4372259"/>
              <a:gd name="connsiteY4" fmla="*/ 989852 h 3696353"/>
              <a:gd name="connsiteX5" fmla="*/ 4372259 w 4372259"/>
              <a:gd name="connsiteY5" fmla="*/ 822929 h 3696353"/>
              <a:gd name="connsiteX6" fmla="*/ 2576357 w 4372259"/>
              <a:gd name="connsiteY6" fmla="*/ 1259841 h 3696353"/>
              <a:gd name="connsiteX7" fmla="*/ 3830919 w 4372259"/>
              <a:gd name="connsiteY7" fmla="*/ 1696781 h 3696353"/>
              <a:gd name="connsiteX8" fmla="*/ 2845751 w 4372259"/>
              <a:gd name="connsiteY8" fmla="*/ 2192666 h 3696353"/>
              <a:gd name="connsiteX9" fmla="*/ 4204365 w 4372259"/>
              <a:gd name="connsiteY9" fmla="*/ 3696353 h 3696353"/>
              <a:gd name="connsiteX10" fmla="*/ 2655015 w 4372259"/>
              <a:gd name="connsiteY10" fmla="*/ 3688279 h 3696353"/>
              <a:gd name="connsiteX11" fmla="*/ 2216141 w 4372259"/>
              <a:gd name="connsiteY11" fmla="*/ 2075026 h 3696353"/>
              <a:gd name="connsiteX12" fmla="*/ 1907804 w 4372259"/>
              <a:gd name="connsiteY12" fmla="*/ 1178253 h 3696353"/>
              <a:gd name="connsiteX13" fmla="*/ 1429454 w 4372259"/>
              <a:gd name="connsiteY13" fmla="*/ 927246 h 3696353"/>
              <a:gd name="connsiteX14" fmla="*/ 551 w 4372259"/>
              <a:gd name="connsiteY14" fmla="*/ 954581 h 3696353"/>
              <a:gd name="connsiteX15" fmla="*/ 1263837 w 4372259"/>
              <a:gd name="connsiteY15" fmla="*/ 646822 h 3696353"/>
              <a:gd name="connsiteX16" fmla="*/ 1630191 w 4372259"/>
              <a:gd name="connsiteY16" fmla="*/ 305 h 3696353"/>
              <a:gd name="connsiteX0" fmla="*/ 1630250 w 4372318"/>
              <a:gd name="connsiteY0" fmla="*/ 251 h 3696299"/>
              <a:gd name="connsiteX1" fmla="*/ 1823385 w 4372318"/>
              <a:gd name="connsiteY1" fmla="*/ 733371 h 3696299"/>
              <a:gd name="connsiteX2" fmla="*/ 2555890 w 4372318"/>
              <a:gd name="connsiteY2" fmla="*/ 1128247 h 3696299"/>
              <a:gd name="connsiteX3" fmla="*/ 2895234 w 4372318"/>
              <a:gd name="connsiteY3" fmla="*/ 766763 h 3696299"/>
              <a:gd name="connsiteX4" fmla="*/ 3118820 w 4372318"/>
              <a:gd name="connsiteY4" fmla="*/ 989798 h 3696299"/>
              <a:gd name="connsiteX5" fmla="*/ 4372318 w 4372318"/>
              <a:gd name="connsiteY5" fmla="*/ 822875 h 3696299"/>
              <a:gd name="connsiteX6" fmla="*/ 2576416 w 4372318"/>
              <a:gd name="connsiteY6" fmla="*/ 1259787 h 3696299"/>
              <a:gd name="connsiteX7" fmla="*/ 3830978 w 4372318"/>
              <a:gd name="connsiteY7" fmla="*/ 1696727 h 3696299"/>
              <a:gd name="connsiteX8" fmla="*/ 2845810 w 4372318"/>
              <a:gd name="connsiteY8" fmla="*/ 2192612 h 3696299"/>
              <a:gd name="connsiteX9" fmla="*/ 4204424 w 4372318"/>
              <a:gd name="connsiteY9" fmla="*/ 3696299 h 3696299"/>
              <a:gd name="connsiteX10" fmla="*/ 2655074 w 4372318"/>
              <a:gd name="connsiteY10" fmla="*/ 3688225 h 3696299"/>
              <a:gd name="connsiteX11" fmla="*/ 2216200 w 4372318"/>
              <a:gd name="connsiteY11" fmla="*/ 2074972 h 3696299"/>
              <a:gd name="connsiteX12" fmla="*/ 1907863 w 4372318"/>
              <a:gd name="connsiteY12" fmla="*/ 1178199 h 3696299"/>
              <a:gd name="connsiteX13" fmla="*/ 1429513 w 4372318"/>
              <a:gd name="connsiteY13" fmla="*/ 927192 h 3696299"/>
              <a:gd name="connsiteX14" fmla="*/ 610 w 4372318"/>
              <a:gd name="connsiteY14" fmla="*/ 954527 h 3696299"/>
              <a:gd name="connsiteX15" fmla="*/ 1160384 w 4372318"/>
              <a:gd name="connsiteY15" fmla="*/ 757633 h 3696299"/>
              <a:gd name="connsiteX16" fmla="*/ 1630250 w 4372318"/>
              <a:gd name="connsiteY16" fmla="*/ 251 h 3696299"/>
              <a:gd name="connsiteX0" fmla="*/ 2147808 w 4372318"/>
              <a:gd name="connsiteY0" fmla="*/ 431 h 3435620"/>
              <a:gd name="connsiteX1" fmla="*/ 1823385 w 4372318"/>
              <a:gd name="connsiteY1" fmla="*/ 472692 h 3435620"/>
              <a:gd name="connsiteX2" fmla="*/ 2555890 w 4372318"/>
              <a:gd name="connsiteY2" fmla="*/ 867568 h 3435620"/>
              <a:gd name="connsiteX3" fmla="*/ 2895234 w 4372318"/>
              <a:gd name="connsiteY3" fmla="*/ 506084 h 3435620"/>
              <a:gd name="connsiteX4" fmla="*/ 3118820 w 4372318"/>
              <a:gd name="connsiteY4" fmla="*/ 729119 h 3435620"/>
              <a:gd name="connsiteX5" fmla="*/ 4372318 w 4372318"/>
              <a:gd name="connsiteY5" fmla="*/ 562196 h 3435620"/>
              <a:gd name="connsiteX6" fmla="*/ 2576416 w 4372318"/>
              <a:gd name="connsiteY6" fmla="*/ 999108 h 3435620"/>
              <a:gd name="connsiteX7" fmla="*/ 3830978 w 4372318"/>
              <a:gd name="connsiteY7" fmla="*/ 1436048 h 3435620"/>
              <a:gd name="connsiteX8" fmla="*/ 2845810 w 4372318"/>
              <a:gd name="connsiteY8" fmla="*/ 1931933 h 3435620"/>
              <a:gd name="connsiteX9" fmla="*/ 4204424 w 4372318"/>
              <a:gd name="connsiteY9" fmla="*/ 3435620 h 3435620"/>
              <a:gd name="connsiteX10" fmla="*/ 2655074 w 4372318"/>
              <a:gd name="connsiteY10" fmla="*/ 3427546 h 3435620"/>
              <a:gd name="connsiteX11" fmla="*/ 2216200 w 4372318"/>
              <a:gd name="connsiteY11" fmla="*/ 1814293 h 3435620"/>
              <a:gd name="connsiteX12" fmla="*/ 1907863 w 4372318"/>
              <a:gd name="connsiteY12" fmla="*/ 917520 h 3435620"/>
              <a:gd name="connsiteX13" fmla="*/ 1429513 w 4372318"/>
              <a:gd name="connsiteY13" fmla="*/ 666513 h 3435620"/>
              <a:gd name="connsiteX14" fmla="*/ 610 w 4372318"/>
              <a:gd name="connsiteY14" fmla="*/ 693848 h 3435620"/>
              <a:gd name="connsiteX15" fmla="*/ 1160384 w 4372318"/>
              <a:gd name="connsiteY15" fmla="*/ 496954 h 3435620"/>
              <a:gd name="connsiteX16" fmla="*/ 2147808 w 4372318"/>
              <a:gd name="connsiteY16" fmla="*/ 431 h 3435620"/>
              <a:gd name="connsiteX0" fmla="*/ 2147681 w 4372191"/>
              <a:gd name="connsiteY0" fmla="*/ 734 h 3435923"/>
              <a:gd name="connsiteX1" fmla="*/ 1823258 w 4372191"/>
              <a:gd name="connsiteY1" fmla="*/ 472995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429386 w 4372191"/>
              <a:gd name="connsiteY13" fmla="*/ 666816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47681 w 4372191"/>
              <a:gd name="connsiteY0" fmla="*/ 734 h 3435923"/>
              <a:gd name="connsiteX1" fmla="*/ 1442851 w 4372191"/>
              <a:gd name="connsiteY1" fmla="*/ 492560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429386 w 4372191"/>
              <a:gd name="connsiteY13" fmla="*/ 666816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47681 w 4372191"/>
              <a:gd name="connsiteY0" fmla="*/ 734 h 3435923"/>
              <a:gd name="connsiteX1" fmla="*/ 1442851 w 4372191"/>
              <a:gd name="connsiteY1" fmla="*/ 492560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429386 w 4372191"/>
              <a:gd name="connsiteY13" fmla="*/ 666816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47681 w 4372191"/>
              <a:gd name="connsiteY0" fmla="*/ 734 h 3435923"/>
              <a:gd name="connsiteX1" fmla="*/ 1442851 w 4372191"/>
              <a:gd name="connsiteY1" fmla="*/ 492560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312935 w 4372191"/>
              <a:gd name="connsiteY13" fmla="*/ 613014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47681 w 4372191"/>
              <a:gd name="connsiteY0" fmla="*/ 734 h 3435923"/>
              <a:gd name="connsiteX1" fmla="*/ 1442851 w 4372191"/>
              <a:gd name="connsiteY1" fmla="*/ 492560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312935 w 4372191"/>
              <a:gd name="connsiteY13" fmla="*/ 642361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47681 w 4372191"/>
              <a:gd name="connsiteY0" fmla="*/ 734 h 3435923"/>
              <a:gd name="connsiteX1" fmla="*/ 1442851 w 4372191"/>
              <a:gd name="connsiteY1" fmla="*/ 492560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312935 w 4372191"/>
              <a:gd name="connsiteY13" fmla="*/ 642361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80322 w 4404832"/>
              <a:gd name="connsiteY0" fmla="*/ 734 h 3435923"/>
              <a:gd name="connsiteX1" fmla="*/ 1475492 w 4404832"/>
              <a:gd name="connsiteY1" fmla="*/ 492560 h 3435923"/>
              <a:gd name="connsiteX2" fmla="*/ 2588404 w 4404832"/>
              <a:gd name="connsiteY2" fmla="*/ 867871 h 3435923"/>
              <a:gd name="connsiteX3" fmla="*/ 2927748 w 4404832"/>
              <a:gd name="connsiteY3" fmla="*/ 506387 h 3435923"/>
              <a:gd name="connsiteX4" fmla="*/ 3151334 w 4404832"/>
              <a:gd name="connsiteY4" fmla="*/ 729422 h 3435923"/>
              <a:gd name="connsiteX5" fmla="*/ 4404832 w 4404832"/>
              <a:gd name="connsiteY5" fmla="*/ 562499 h 3435923"/>
              <a:gd name="connsiteX6" fmla="*/ 2608930 w 4404832"/>
              <a:gd name="connsiteY6" fmla="*/ 999411 h 3435923"/>
              <a:gd name="connsiteX7" fmla="*/ 3863492 w 4404832"/>
              <a:gd name="connsiteY7" fmla="*/ 1436351 h 3435923"/>
              <a:gd name="connsiteX8" fmla="*/ 2878324 w 4404832"/>
              <a:gd name="connsiteY8" fmla="*/ 1932236 h 3435923"/>
              <a:gd name="connsiteX9" fmla="*/ 4236938 w 4404832"/>
              <a:gd name="connsiteY9" fmla="*/ 3435923 h 3435923"/>
              <a:gd name="connsiteX10" fmla="*/ 2687588 w 4404832"/>
              <a:gd name="connsiteY10" fmla="*/ 3427849 h 3435923"/>
              <a:gd name="connsiteX11" fmla="*/ 2248714 w 4404832"/>
              <a:gd name="connsiteY11" fmla="*/ 1814596 h 3435923"/>
              <a:gd name="connsiteX12" fmla="*/ 1940377 w 4404832"/>
              <a:gd name="connsiteY12" fmla="*/ 917823 h 3435923"/>
              <a:gd name="connsiteX13" fmla="*/ 1345576 w 4404832"/>
              <a:gd name="connsiteY13" fmla="*/ 642361 h 3435923"/>
              <a:gd name="connsiteX14" fmla="*/ 33124 w 4404832"/>
              <a:gd name="connsiteY14" fmla="*/ 694151 h 3435923"/>
              <a:gd name="connsiteX15" fmla="*/ 460555 w 4404832"/>
              <a:gd name="connsiteY15" fmla="*/ 644806 h 3435923"/>
              <a:gd name="connsiteX16" fmla="*/ 1192898 w 4404832"/>
              <a:gd name="connsiteY16" fmla="*/ 497257 h 3435923"/>
              <a:gd name="connsiteX17" fmla="*/ 2180322 w 4404832"/>
              <a:gd name="connsiteY17" fmla="*/ 734 h 3435923"/>
              <a:gd name="connsiteX0" fmla="*/ 2179337 w 4403847"/>
              <a:gd name="connsiteY0" fmla="*/ 362 h 3435551"/>
              <a:gd name="connsiteX1" fmla="*/ 1474507 w 4403847"/>
              <a:gd name="connsiteY1" fmla="*/ 492188 h 3435551"/>
              <a:gd name="connsiteX2" fmla="*/ 2587419 w 4403847"/>
              <a:gd name="connsiteY2" fmla="*/ 867499 h 3435551"/>
              <a:gd name="connsiteX3" fmla="*/ 2926763 w 4403847"/>
              <a:gd name="connsiteY3" fmla="*/ 506015 h 3435551"/>
              <a:gd name="connsiteX4" fmla="*/ 3150349 w 4403847"/>
              <a:gd name="connsiteY4" fmla="*/ 729050 h 3435551"/>
              <a:gd name="connsiteX5" fmla="*/ 4403847 w 4403847"/>
              <a:gd name="connsiteY5" fmla="*/ 562127 h 3435551"/>
              <a:gd name="connsiteX6" fmla="*/ 2607945 w 4403847"/>
              <a:gd name="connsiteY6" fmla="*/ 999039 h 3435551"/>
              <a:gd name="connsiteX7" fmla="*/ 3862507 w 4403847"/>
              <a:gd name="connsiteY7" fmla="*/ 1435979 h 3435551"/>
              <a:gd name="connsiteX8" fmla="*/ 2877339 w 4403847"/>
              <a:gd name="connsiteY8" fmla="*/ 1931864 h 3435551"/>
              <a:gd name="connsiteX9" fmla="*/ 4235953 w 4403847"/>
              <a:gd name="connsiteY9" fmla="*/ 3435551 h 3435551"/>
              <a:gd name="connsiteX10" fmla="*/ 2686603 w 4403847"/>
              <a:gd name="connsiteY10" fmla="*/ 3427477 h 3435551"/>
              <a:gd name="connsiteX11" fmla="*/ 2247729 w 4403847"/>
              <a:gd name="connsiteY11" fmla="*/ 1814224 h 3435551"/>
              <a:gd name="connsiteX12" fmla="*/ 1939392 w 4403847"/>
              <a:gd name="connsiteY12" fmla="*/ 917451 h 3435551"/>
              <a:gd name="connsiteX13" fmla="*/ 1344591 w 4403847"/>
              <a:gd name="connsiteY13" fmla="*/ 641989 h 3435551"/>
              <a:gd name="connsiteX14" fmla="*/ 32139 w 4403847"/>
              <a:gd name="connsiteY14" fmla="*/ 693779 h 3435551"/>
              <a:gd name="connsiteX15" fmla="*/ 475099 w 4403847"/>
              <a:gd name="connsiteY15" fmla="*/ 534384 h 3435551"/>
              <a:gd name="connsiteX16" fmla="*/ 1191913 w 4403847"/>
              <a:gd name="connsiteY16" fmla="*/ 496885 h 3435551"/>
              <a:gd name="connsiteX17" fmla="*/ 2179337 w 4403847"/>
              <a:gd name="connsiteY17" fmla="*/ 362 h 3435551"/>
              <a:gd name="connsiteX0" fmla="*/ 2179337 w 4403847"/>
              <a:gd name="connsiteY0" fmla="*/ 362 h 3435551"/>
              <a:gd name="connsiteX1" fmla="*/ 1474507 w 4403847"/>
              <a:gd name="connsiteY1" fmla="*/ 492188 h 3435551"/>
              <a:gd name="connsiteX2" fmla="*/ 2587419 w 4403847"/>
              <a:gd name="connsiteY2" fmla="*/ 867499 h 3435551"/>
              <a:gd name="connsiteX3" fmla="*/ 2926763 w 4403847"/>
              <a:gd name="connsiteY3" fmla="*/ 506015 h 3435551"/>
              <a:gd name="connsiteX4" fmla="*/ 3150349 w 4403847"/>
              <a:gd name="connsiteY4" fmla="*/ 729050 h 3435551"/>
              <a:gd name="connsiteX5" fmla="*/ 4403847 w 4403847"/>
              <a:gd name="connsiteY5" fmla="*/ 562127 h 3435551"/>
              <a:gd name="connsiteX6" fmla="*/ 2607945 w 4403847"/>
              <a:gd name="connsiteY6" fmla="*/ 999039 h 3435551"/>
              <a:gd name="connsiteX7" fmla="*/ 3862507 w 4403847"/>
              <a:gd name="connsiteY7" fmla="*/ 1435979 h 3435551"/>
              <a:gd name="connsiteX8" fmla="*/ 2877339 w 4403847"/>
              <a:gd name="connsiteY8" fmla="*/ 1931864 h 3435551"/>
              <a:gd name="connsiteX9" fmla="*/ 4235953 w 4403847"/>
              <a:gd name="connsiteY9" fmla="*/ 3435551 h 3435551"/>
              <a:gd name="connsiteX10" fmla="*/ 2686603 w 4403847"/>
              <a:gd name="connsiteY10" fmla="*/ 3427477 h 3435551"/>
              <a:gd name="connsiteX11" fmla="*/ 2247729 w 4403847"/>
              <a:gd name="connsiteY11" fmla="*/ 1814224 h 3435551"/>
              <a:gd name="connsiteX12" fmla="*/ 1939392 w 4403847"/>
              <a:gd name="connsiteY12" fmla="*/ 917451 h 3435551"/>
              <a:gd name="connsiteX13" fmla="*/ 1344591 w 4403847"/>
              <a:gd name="connsiteY13" fmla="*/ 641989 h 3435551"/>
              <a:gd name="connsiteX14" fmla="*/ 32139 w 4403847"/>
              <a:gd name="connsiteY14" fmla="*/ 693779 h 3435551"/>
              <a:gd name="connsiteX15" fmla="*/ 475099 w 4403847"/>
              <a:gd name="connsiteY15" fmla="*/ 534384 h 3435551"/>
              <a:gd name="connsiteX16" fmla="*/ 1191913 w 4403847"/>
              <a:gd name="connsiteY16" fmla="*/ 496885 h 3435551"/>
              <a:gd name="connsiteX17" fmla="*/ 2179337 w 4403847"/>
              <a:gd name="connsiteY17" fmla="*/ 362 h 3435551"/>
              <a:gd name="connsiteX0" fmla="*/ 2179337 w 4403847"/>
              <a:gd name="connsiteY0" fmla="*/ 362 h 3435551"/>
              <a:gd name="connsiteX1" fmla="*/ 1474507 w 4403847"/>
              <a:gd name="connsiteY1" fmla="*/ 492188 h 3435551"/>
              <a:gd name="connsiteX2" fmla="*/ 2587419 w 4403847"/>
              <a:gd name="connsiteY2" fmla="*/ 867499 h 3435551"/>
              <a:gd name="connsiteX3" fmla="*/ 2926763 w 4403847"/>
              <a:gd name="connsiteY3" fmla="*/ 506015 h 3435551"/>
              <a:gd name="connsiteX4" fmla="*/ 3150349 w 4403847"/>
              <a:gd name="connsiteY4" fmla="*/ 729050 h 3435551"/>
              <a:gd name="connsiteX5" fmla="*/ 4403847 w 4403847"/>
              <a:gd name="connsiteY5" fmla="*/ 562127 h 3435551"/>
              <a:gd name="connsiteX6" fmla="*/ 2607945 w 4403847"/>
              <a:gd name="connsiteY6" fmla="*/ 999039 h 3435551"/>
              <a:gd name="connsiteX7" fmla="*/ 3862507 w 4403847"/>
              <a:gd name="connsiteY7" fmla="*/ 1435979 h 3435551"/>
              <a:gd name="connsiteX8" fmla="*/ 2877339 w 4403847"/>
              <a:gd name="connsiteY8" fmla="*/ 1931864 h 3435551"/>
              <a:gd name="connsiteX9" fmla="*/ 4235953 w 4403847"/>
              <a:gd name="connsiteY9" fmla="*/ 3435551 h 3435551"/>
              <a:gd name="connsiteX10" fmla="*/ 2686603 w 4403847"/>
              <a:gd name="connsiteY10" fmla="*/ 3427477 h 3435551"/>
              <a:gd name="connsiteX11" fmla="*/ 2247729 w 4403847"/>
              <a:gd name="connsiteY11" fmla="*/ 1814224 h 3435551"/>
              <a:gd name="connsiteX12" fmla="*/ 1939392 w 4403847"/>
              <a:gd name="connsiteY12" fmla="*/ 917451 h 3435551"/>
              <a:gd name="connsiteX13" fmla="*/ 1344591 w 4403847"/>
              <a:gd name="connsiteY13" fmla="*/ 641989 h 3435551"/>
              <a:gd name="connsiteX14" fmla="*/ 32139 w 4403847"/>
              <a:gd name="connsiteY14" fmla="*/ 693779 h 3435551"/>
              <a:gd name="connsiteX15" fmla="*/ 475099 w 4403847"/>
              <a:gd name="connsiteY15" fmla="*/ 534384 h 3435551"/>
              <a:gd name="connsiteX16" fmla="*/ 1191913 w 4403847"/>
              <a:gd name="connsiteY16" fmla="*/ 496885 h 3435551"/>
              <a:gd name="connsiteX17" fmla="*/ 2179337 w 4403847"/>
              <a:gd name="connsiteY17" fmla="*/ 362 h 3435551"/>
              <a:gd name="connsiteX0" fmla="*/ 2179337 w 4403847"/>
              <a:gd name="connsiteY0" fmla="*/ 0 h 3435189"/>
              <a:gd name="connsiteX1" fmla="*/ 1474507 w 4403847"/>
              <a:gd name="connsiteY1" fmla="*/ 491826 h 3435189"/>
              <a:gd name="connsiteX2" fmla="*/ 2587419 w 4403847"/>
              <a:gd name="connsiteY2" fmla="*/ 867137 h 3435189"/>
              <a:gd name="connsiteX3" fmla="*/ 2926763 w 4403847"/>
              <a:gd name="connsiteY3" fmla="*/ 505653 h 3435189"/>
              <a:gd name="connsiteX4" fmla="*/ 3150349 w 4403847"/>
              <a:gd name="connsiteY4" fmla="*/ 728688 h 3435189"/>
              <a:gd name="connsiteX5" fmla="*/ 4403847 w 4403847"/>
              <a:gd name="connsiteY5" fmla="*/ 561765 h 3435189"/>
              <a:gd name="connsiteX6" fmla="*/ 2607945 w 4403847"/>
              <a:gd name="connsiteY6" fmla="*/ 998677 h 3435189"/>
              <a:gd name="connsiteX7" fmla="*/ 3862507 w 4403847"/>
              <a:gd name="connsiteY7" fmla="*/ 1435617 h 3435189"/>
              <a:gd name="connsiteX8" fmla="*/ 2877339 w 4403847"/>
              <a:gd name="connsiteY8" fmla="*/ 1931502 h 3435189"/>
              <a:gd name="connsiteX9" fmla="*/ 4235953 w 4403847"/>
              <a:gd name="connsiteY9" fmla="*/ 3435189 h 3435189"/>
              <a:gd name="connsiteX10" fmla="*/ 2686603 w 4403847"/>
              <a:gd name="connsiteY10" fmla="*/ 3427115 h 3435189"/>
              <a:gd name="connsiteX11" fmla="*/ 2247729 w 4403847"/>
              <a:gd name="connsiteY11" fmla="*/ 1813862 h 3435189"/>
              <a:gd name="connsiteX12" fmla="*/ 1939392 w 4403847"/>
              <a:gd name="connsiteY12" fmla="*/ 917089 h 3435189"/>
              <a:gd name="connsiteX13" fmla="*/ 1344591 w 4403847"/>
              <a:gd name="connsiteY13" fmla="*/ 641627 h 3435189"/>
              <a:gd name="connsiteX14" fmla="*/ 32139 w 4403847"/>
              <a:gd name="connsiteY14" fmla="*/ 693417 h 3435189"/>
              <a:gd name="connsiteX15" fmla="*/ 475099 w 4403847"/>
              <a:gd name="connsiteY15" fmla="*/ 534022 h 3435189"/>
              <a:gd name="connsiteX16" fmla="*/ 1191913 w 4403847"/>
              <a:gd name="connsiteY16" fmla="*/ 496523 h 3435189"/>
              <a:gd name="connsiteX17" fmla="*/ 2179337 w 4403847"/>
              <a:gd name="connsiteY17" fmla="*/ 0 h 3435189"/>
              <a:gd name="connsiteX0" fmla="*/ 2179337 w 4403847"/>
              <a:gd name="connsiteY0" fmla="*/ 0 h 3435189"/>
              <a:gd name="connsiteX1" fmla="*/ 1528848 w 4403847"/>
              <a:gd name="connsiteY1" fmla="*/ 557857 h 3435189"/>
              <a:gd name="connsiteX2" fmla="*/ 2587419 w 4403847"/>
              <a:gd name="connsiteY2" fmla="*/ 867137 h 3435189"/>
              <a:gd name="connsiteX3" fmla="*/ 2926763 w 4403847"/>
              <a:gd name="connsiteY3" fmla="*/ 505653 h 3435189"/>
              <a:gd name="connsiteX4" fmla="*/ 3150349 w 4403847"/>
              <a:gd name="connsiteY4" fmla="*/ 728688 h 3435189"/>
              <a:gd name="connsiteX5" fmla="*/ 4403847 w 4403847"/>
              <a:gd name="connsiteY5" fmla="*/ 561765 h 3435189"/>
              <a:gd name="connsiteX6" fmla="*/ 2607945 w 4403847"/>
              <a:gd name="connsiteY6" fmla="*/ 998677 h 3435189"/>
              <a:gd name="connsiteX7" fmla="*/ 3862507 w 4403847"/>
              <a:gd name="connsiteY7" fmla="*/ 1435617 h 3435189"/>
              <a:gd name="connsiteX8" fmla="*/ 2877339 w 4403847"/>
              <a:gd name="connsiteY8" fmla="*/ 1931502 h 3435189"/>
              <a:gd name="connsiteX9" fmla="*/ 4235953 w 4403847"/>
              <a:gd name="connsiteY9" fmla="*/ 3435189 h 3435189"/>
              <a:gd name="connsiteX10" fmla="*/ 2686603 w 4403847"/>
              <a:gd name="connsiteY10" fmla="*/ 3427115 h 3435189"/>
              <a:gd name="connsiteX11" fmla="*/ 2247729 w 4403847"/>
              <a:gd name="connsiteY11" fmla="*/ 1813862 h 3435189"/>
              <a:gd name="connsiteX12" fmla="*/ 1939392 w 4403847"/>
              <a:gd name="connsiteY12" fmla="*/ 917089 h 3435189"/>
              <a:gd name="connsiteX13" fmla="*/ 1344591 w 4403847"/>
              <a:gd name="connsiteY13" fmla="*/ 641627 h 3435189"/>
              <a:gd name="connsiteX14" fmla="*/ 32139 w 4403847"/>
              <a:gd name="connsiteY14" fmla="*/ 693417 h 3435189"/>
              <a:gd name="connsiteX15" fmla="*/ 475099 w 4403847"/>
              <a:gd name="connsiteY15" fmla="*/ 534022 h 3435189"/>
              <a:gd name="connsiteX16" fmla="*/ 1191913 w 4403847"/>
              <a:gd name="connsiteY16" fmla="*/ 496523 h 3435189"/>
              <a:gd name="connsiteX17" fmla="*/ 2179337 w 4403847"/>
              <a:gd name="connsiteY17" fmla="*/ 0 h 3435189"/>
              <a:gd name="connsiteX0" fmla="*/ 2179337 w 4403847"/>
              <a:gd name="connsiteY0" fmla="*/ 0 h 3435189"/>
              <a:gd name="connsiteX1" fmla="*/ 1528848 w 4403847"/>
              <a:gd name="connsiteY1" fmla="*/ 557857 h 3435189"/>
              <a:gd name="connsiteX2" fmla="*/ 2587419 w 4403847"/>
              <a:gd name="connsiteY2" fmla="*/ 867137 h 3435189"/>
              <a:gd name="connsiteX3" fmla="*/ 2926763 w 4403847"/>
              <a:gd name="connsiteY3" fmla="*/ 505653 h 3435189"/>
              <a:gd name="connsiteX4" fmla="*/ 3150349 w 4403847"/>
              <a:gd name="connsiteY4" fmla="*/ 728688 h 3435189"/>
              <a:gd name="connsiteX5" fmla="*/ 4403847 w 4403847"/>
              <a:gd name="connsiteY5" fmla="*/ 561765 h 3435189"/>
              <a:gd name="connsiteX6" fmla="*/ 2607945 w 4403847"/>
              <a:gd name="connsiteY6" fmla="*/ 998677 h 3435189"/>
              <a:gd name="connsiteX7" fmla="*/ 3862507 w 4403847"/>
              <a:gd name="connsiteY7" fmla="*/ 1435617 h 3435189"/>
              <a:gd name="connsiteX8" fmla="*/ 2877339 w 4403847"/>
              <a:gd name="connsiteY8" fmla="*/ 1931502 h 3435189"/>
              <a:gd name="connsiteX9" fmla="*/ 4235953 w 4403847"/>
              <a:gd name="connsiteY9" fmla="*/ 3435189 h 3435189"/>
              <a:gd name="connsiteX10" fmla="*/ 2686603 w 4403847"/>
              <a:gd name="connsiteY10" fmla="*/ 3427115 h 3435189"/>
              <a:gd name="connsiteX11" fmla="*/ 2247729 w 4403847"/>
              <a:gd name="connsiteY11" fmla="*/ 1813862 h 3435189"/>
              <a:gd name="connsiteX12" fmla="*/ 1939392 w 4403847"/>
              <a:gd name="connsiteY12" fmla="*/ 917089 h 3435189"/>
              <a:gd name="connsiteX13" fmla="*/ 1228141 w 4403847"/>
              <a:gd name="connsiteY13" fmla="*/ 612281 h 3435189"/>
              <a:gd name="connsiteX14" fmla="*/ 32139 w 4403847"/>
              <a:gd name="connsiteY14" fmla="*/ 693417 h 3435189"/>
              <a:gd name="connsiteX15" fmla="*/ 475099 w 4403847"/>
              <a:gd name="connsiteY15" fmla="*/ 534022 h 3435189"/>
              <a:gd name="connsiteX16" fmla="*/ 1191913 w 4403847"/>
              <a:gd name="connsiteY16" fmla="*/ 496523 h 3435189"/>
              <a:gd name="connsiteX17" fmla="*/ 2179337 w 4403847"/>
              <a:gd name="connsiteY17" fmla="*/ 0 h 3435189"/>
              <a:gd name="connsiteX0" fmla="*/ 2178962 w 4403472"/>
              <a:gd name="connsiteY0" fmla="*/ 0 h 3435189"/>
              <a:gd name="connsiteX1" fmla="*/ 1528473 w 4403472"/>
              <a:gd name="connsiteY1" fmla="*/ 557857 h 3435189"/>
              <a:gd name="connsiteX2" fmla="*/ 2587044 w 4403472"/>
              <a:gd name="connsiteY2" fmla="*/ 867137 h 3435189"/>
              <a:gd name="connsiteX3" fmla="*/ 2926388 w 4403472"/>
              <a:gd name="connsiteY3" fmla="*/ 505653 h 3435189"/>
              <a:gd name="connsiteX4" fmla="*/ 3149974 w 4403472"/>
              <a:gd name="connsiteY4" fmla="*/ 728688 h 3435189"/>
              <a:gd name="connsiteX5" fmla="*/ 4403472 w 4403472"/>
              <a:gd name="connsiteY5" fmla="*/ 561765 h 3435189"/>
              <a:gd name="connsiteX6" fmla="*/ 2607570 w 4403472"/>
              <a:gd name="connsiteY6" fmla="*/ 998677 h 3435189"/>
              <a:gd name="connsiteX7" fmla="*/ 3862132 w 4403472"/>
              <a:gd name="connsiteY7" fmla="*/ 1435617 h 3435189"/>
              <a:gd name="connsiteX8" fmla="*/ 2876964 w 4403472"/>
              <a:gd name="connsiteY8" fmla="*/ 1931502 h 3435189"/>
              <a:gd name="connsiteX9" fmla="*/ 4235578 w 4403472"/>
              <a:gd name="connsiteY9" fmla="*/ 3435189 h 3435189"/>
              <a:gd name="connsiteX10" fmla="*/ 2686228 w 4403472"/>
              <a:gd name="connsiteY10" fmla="*/ 3427115 h 3435189"/>
              <a:gd name="connsiteX11" fmla="*/ 2247354 w 4403472"/>
              <a:gd name="connsiteY11" fmla="*/ 1813862 h 3435189"/>
              <a:gd name="connsiteX12" fmla="*/ 1939017 w 4403472"/>
              <a:gd name="connsiteY12" fmla="*/ 917089 h 3435189"/>
              <a:gd name="connsiteX13" fmla="*/ 1227766 w 4403472"/>
              <a:gd name="connsiteY13" fmla="*/ 612281 h 3435189"/>
              <a:gd name="connsiteX14" fmla="*/ 31764 w 4403472"/>
              <a:gd name="connsiteY14" fmla="*/ 693417 h 3435189"/>
              <a:gd name="connsiteX15" fmla="*/ 474724 w 4403472"/>
              <a:gd name="connsiteY15" fmla="*/ 534022 h 3435189"/>
              <a:gd name="connsiteX16" fmla="*/ 1191538 w 4403472"/>
              <a:gd name="connsiteY16" fmla="*/ 496523 h 3435189"/>
              <a:gd name="connsiteX17" fmla="*/ 2178962 w 4403472"/>
              <a:gd name="connsiteY17" fmla="*/ 0 h 3435189"/>
              <a:gd name="connsiteX0" fmla="*/ 2174867 w 4399377"/>
              <a:gd name="connsiteY0" fmla="*/ 0 h 3435189"/>
              <a:gd name="connsiteX1" fmla="*/ 1524378 w 4399377"/>
              <a:gd name="connsiteY1" fmla="*/ 557857 h 3435189"/>
              <a:gd name="connsiteX2" fmla="*/ 2582949 w 4399377"/>
              <a:gd name="connsiteY2" fmla="*/ 867137 h 3435189"/>
              <a:gd name="connsiteX3" fmla="*/ 2922293 w 4399377"/>
              <a:gd name="connsiteY3" fmla="*/ 505653 h 3435189"/>
              <a:gd name="connsiteX4" fmla="*/ 3145879 w 4399377"/>
              <a:gd name="connsiteY4" fmla="*/ 728688 h 3435189"/>
              <a:gd name="connsiteX5" fmla="*/ 4399377 w 4399377"/>
              <a:gd name="connsiteY5" fmla="*/ 561765 h 3435189"/>
              <a:gd name="connsiteX6" fmla="*/ 2603475 w 4399377"/>
              <a:gd name="connsiteY6" fmla="*/ 998677 h 3435189"/>
              <a:gd name="connsiteX7" fmla="*/ 3858037 w 4399377"/>
              <a:gd name="connsiteY7" fmla="*/ 1435617 h 3435189"/>
              <a:gd name="connsiteX8" fmla="*/ 2872869 w 4399377"/>
              <a:gd name="connsiteY8" fmla="*/ 1931502 h 3435189"/>
              <a:gd name="connsiteX9" fmla="*/ 4231483 w 4399377"/>
              <a:gd name="connsiteY9" fmla="*/ 3435189 h 3435189"/>
              <a:gd name="connsiteX10" fmla="*/ 2682133 w 4399377"/>
              <a:gd name="connsiteY10" fmla="*/ 3427115 h 3435189"/>
              <a:gd name="connsiteX11" fmla="*/ 2243259 w 4399377"/>
              <a:gd name="connsiteY11" fmla="*/ 1813862 h 3435189"/>
              <a:gd name="connsiteX12" fmla="*/ 1934922 w 4399377"/>
              <a:gd name="connsiteY12" fmla="*/ 917089 h 3435189"/>
              <a:gd name="connsiteX13" fmla="*/ 1223671 w 4399377"/>
              <a:gd name="connsiteY13" fmla="*/ 612281 h 3435189"/>
              <a:gd name="connsiteX14" fmla="*/ 27669 w 4399377"/>
              <a:gd name="connsiteY14" fmla="*/ 693417 h 3435189"/>
              <a:gd name="connsiteX15" fmla="*/ 447342 w 4399377"/>
              <a:gd name="connsiteY15" fmla="*/ 512012 h 3435189"/>
              <a:gd name="connsiteX16" fmla="*/ 1187443 w 4399377"/>
              <a:gd name="connsiteY16" fmla="*/ 496523 h 3435189"/>
              <a:gd name="connsiteX17" fmla="*/ 2174867 w 4399377"/>
              <a:gd name="connsiteY17" fmla="*/ 0 h 3435189"/>
              <a:gd name="connsiteX0" fmla="*/ 2174867 w 4399377"/>
              <a:gd name="connsiteY0" fmla="*/ 0 h 3435189"/>
              <a:gd name="connsiteX1" fmla="*/ 1524378 w 4399377"/>
              <a:gd name="connsiteY1" fmla="*/ 557857 h 3435189"/>
              <a:gd name="connsiteX2" fmla="*/ 2582949 w 4399377"/>
              <a:gd name="connsiteY2" fmla="*/ 867137 h 3435189"/>
              <a:gd name="connsiteX3" fmla="*/ 2922293 w 4399377"/>
              <a:gd name="connsiteY3" fmla="*/ 505653 h 3435189"/>
              <a:gd name="connsiteX4" fmla="*/ 3145879 w 4399377"/>
              <a:gd name="connsiteY4" fmla="*/ 728688 h 3435189"/>
              <a:gd name="connsiteX5" fmla="*/ 4399377 w 4399377"/>
              <a:gd name="connsiteY5" fmla="*/ 561765 h 3435189"/>
              <a:gd name="connsiteX6" fmla="*/ 2603475 w 4399377"/>
              <a:gd name="connsiteY6" fmla="*/ 998677 h 3435189"/>
              <a:gd name="connsiteX7" fmla="*/ 3858037 w 4399377"/>
              <a:gd name="connsiteY7" fmla="*/ 1435617 h 3435189"/>
              <a:gd name="connsiteX8" fmla="*/ 2872869 w 4399377"/>
              <a:gd name="connsiteY8" fmla="*/ 1931502 h 3435189"/>
              <a:gd name="connsiteX9" fmla="*/ 4231483 w 4399377"/>
              <a:gd name="connsiteY9" fmla="*/ 3435189 h 3435189"/>
              <a:gd name="connsiteX10" fmla="*/ 2682133 w 4399377"/>
              <a:gd name="connsiteY10" fmla="*/ 3427115 h 3435189"/>
              <a:gd name="connsiteX11" fmla="*/ 2243259 w 4399377"/>
              <a:gd name="connsiteY11" fmla="*/ 1813862 h 3435189"/>
              <a:gd name="connsiteX12" fmla="*/ 1934922 w 4399377"/>
              <a:gd name="connsiteY12" fmla="*/ 917089 h 3435189"/>
              <a:gd name="connsiteX13" fmla="*/ 1223671 w 4399377"/>
              <a:gd name="connsiteY13" fmla="*/ 612281 h 3435189"/>
              <a:gd name="connsiteX14" fmla="*/ 27669 w 4399377"/>
              <a:gd name="connsiteY14" fmla="*/ 693417 h 3435189"/>
              <a:gd name="connsiteX15" fmla="*/ 447342 w 4399377"/>
              <a:gd name="connsiteY15" fmla="*/ 512012 h 3435189"/>
              <a:gd name="connsiteX16" fmla="*/ 1187443 w 4399377"/>
              <a:gd name="connsiteY16" fmla="*/ 496523 h 3435189"/>
              <a:gd name="connsiteX17" fmla="*/ 2174867 w 4399377"/>
              <a:gd name="connsiteY17" fmla="*/ 0 h 3435189"/>
              <a:gd name="connsiteX0" fmla="*/ 2147198 w 4371708"/>
              <a:gd name="connsiteY0" fmla="*/ 0 h 3435189"/>
              <a:gd name="connsiteX1" fmla="*/ 1496709 w 4371708"/>
              <a:gd name="connsiteY1" fmla="*/ 557857 h 3435189"/>
              <a:gd name="connsiteX2" fmla="*/ 2555280 w 4371708"/>
              <a:gd name="connsiteY2" fmla="*/ 867137 h 3435189"/>
              <a:gd name="connsiteX3" fmla="*/ 2894624 w 4371708"/>
              <a:gd name="connsiteY3" fmla="*/ 505653 h 3435189"/>
              <a:gd name="connsiteX4" fmla="*/ 3118210 w 4371708"/>
              <a:gd name="connsiteY4" fmla="*/ 728688 h 3435189"/>
              <a:gd name="connsiteX5" fmla="*/ 4371708 w 4371708"/>
              <a:gd name="connsiteY5" fmla="*/ 561765 h 3435189"/>
              <a:gd name="connsiteX6" fmla="*/ 2575806 w 4371708"/>
              <a:gd name="connsiteY6" fmla="*/ 998677 h 3435189"/>
              <a:gd name="connsiteX7" fmla="*/ 3830368 w 4371708"/>
              <a:gd name="connsiteY7" fmla="*/ 1435617 h 3435189"/>
              <a:gd name="connsiteX8" fmla="*/ 2845200 w 4371708"/>
              <a:gd name="connsiteY8" fmla="*/ 1931502 h 3435189"/>
              <a:gd name="connsiteX9" fmla="*/ 4203814 w 4371708"/>
              <a:gd name="connsiteY9" fmla="*/ 3435189 h 3435189"/>
              <a:gd name="connsiteX10" fmla="*/ 2654464 w 4371708"/>
              <a:gd name="connsiteY10" fmla="*/ 3427115 h 3435189"/>
              <a:gd name="connsiteX11" fmla="*/ 2215590 w 4371708"/>
              <a:gd name="connsiteY11" fmla="*/ 1813862 h 3435189"/>
              <a:gd name="connsiteX12" fmla="*/ 1907253 w 4371708"/>
              <a:gd name="connsiteY12" fmla="*/ 917089 h 3435189"/>
              <a:gd name="connsiteX13" fmla="*/ 1196002 w 4371708"/>
              <a:gd name="connsiteY13" fmla="*/ 612281 h 3435189"/>
              <a:gd name="connsiteX14" fmla="*/ 0 w 4371708"/>
              <a:gd name="connsiteY14" fmla="*/ 693417 h 3435189"/>
              <a:gd name="connsiteX15" fmla="*/ 419673 w 4371708"/>
              <a:gd name="connsiteY15" fmla="*/ 512012 h 3435189"/>
              <a:gd name="connsiteX16" fmla="*/ 1159774 w 4371708"/>
              <a:gd name="connsiteY16" fmla="*/ 496523 h 3435189"/>
              <a:gd name="connsiteX17" fmla="*/ 2147198 w 4371708"/>
              <a:gd name="connsiteY17" fmla="*/ 0 h 3435189"/>
              <a:gd name="connsiteX0" fmla="*/ 2147198 w 4371708"/>
              <a:gd name="connsiteY0" fmla="*/ 0 h 3435189"/>
              <a:gd name="connsiteX1" fmla="*/ 1496709 w 4371708"/>
              <a:gd name="connsiteY1" fmla="*/ 557857 h 3435189"/>
              <a:gd name="connsiteX2" fmla="*/ 2555280 w 4371708"/>
              <a:gd name="connsiteY2" fmla="*/ 867137 h 3435189"/>
              <a:gd name="connsiteX3" fmla="*/ 2894624 w 4371708"/>
              <a:gd name="connsiteY3" fmla="*/ 505653 h 3435189"/>
              <a:gd name="connsiteX4" fmla="*/ 3118210 w 4371708"/>
              <a:gd name="connsiteY4" fmla="*/ 728688 h 3435189"/>
              <a:gd name="connsiteX5" fmla="*/ 4371708 w 4371708"/>
              <a:gd name="connsiteY5" fmla="*/ 561765 h 3435189"/>
              <a:gd name="connsiteX6" fmla="*/ 2575806 w 4371708"/>
              <a:gd name="connsiteY6" fmla="*/ 998677 h 3435189"/>
              <a:gd name="connsiteX7" fmla="*/ 3830368 w 4371708"/>
              <a:gd name="connsiteY7" fmla="*/ 1435617 h 3435189"/>
              <a:gd name="connsiteX8" fmla="*/ 2845200 w 4371708"/>
              <a:gd name="connsiteY8" fmla="*/ 1931502 h 3435189"/>
              <a:gd name="connsiteX9" fmla="*/ 4203814 w 4371708"/>
              <a:gd name="connsiteY9" fmla="*/ 3435189 h 3435189"/>
              <a:gd name="connsiteX10" fmla="*/ 2654464 w 4371708"/>
              <a:gd name="connsiteY10" fmla="*/ 3427115 h 3435189"/>
              <a:gd name="connsiteX11" fmla="*/ 2215590 w 4371708"/>
              <a:gd name="connsiteY11" fmla="*/ 1813862 h 3435189"/>
              <a:gd name="connsiteX12" fmla="*/ 1907253 w 4371708"/>
              <a:gd name="connsiteY12" fmla="*/ 917089 h 3435189"/>
              <a:gd name="connsiteX13" fmla="*/ 1196002 w 4371708"/>
              <a:gd name="connsiteY13" fmla="*/ 612281 h 3435189"/>
              <a:gd name="connsiteX14" fmla="*/ 0 w 4371708"/>
              <a:gd name="connsiteY14" fmla="*/ 693417 h 3435189"/>
              <a:gd name="connsiteX15" fmla="*/ 357566 w 4371708"/>
              <a:gd name="connsiteY15" fmla="*/ 492448 h 3435189"/>
              <a:gd name="connsiteX16" fmla="*/ 1159774 w 4371708"/>
              <a:gd name="connsiteY16" fmla="*/ 496523 h 3435189"/>
              <a:gd name="connsiteX17" fmla="*/ 2147198 w 4371708"/>
              <a:gd name="connsiteY17" fmla="*/ 0 h 3435189"/>
              <a:gd name="connsiteX0" fmla="*/ 2147198 w 4371708"/>
              <a:gd name="connsiteY0" fmla="*/ 0 h 3435189"/>
              <a:gd name="connsiteX1" fmla="*/ 1496709 w 4371708"/>
              <a:gd name="connsiteY1" fmla="*/ 557857 h 3435189"/>
              <a:gd name="connsiteX2" fmla="*/ 2555280 w 4371708"/>
              <a:gd name="connsiteY2" fmla="*/ 867137 h 3435189"/>
              <a:gd name="connsiteX3" fmla="*/ 2894624 w 4371708"/>
              <a:gd name="connsiteY3" fmla="*/ 505653 h 3435189"/>
              <a:gd name="connsiteX4" fmla="*/ 3118210 w 4371708"/>
              <a:gd name="connsiteY4" fmla="*/ 728688 h 3435189"/>
              <a:gd name="connsiteX5" fmla="*/ 4371708 w 4371708"/>
              <a:gd name="connsiteY5" fmla="*/ 561765 h 3435189"/>
              <a:gd name="connsiteX6" fmla="*/ 2575806 w 4371708"/>
              <a:gd name="connsiteY6" fmla="*/ 998677 h 3435189"/>
              <a:gd name="connsiteX7" fmla="*/ 3830368 w 4371708"/>
              <a:gd name="connsiteY7" fmla="*/ 1435617 h 3435189"/>
              <a:gd name="connsiteX8" fmla="*/ 2845200 w 4371708"/>
              <a:gd name="connsiteY8" fmla="*/ 1931502 h 3435189"/>
              <a:gd name="connsiteX9" fmla="*/ 4203814 w 4371708"/>
              <a:gd name="connsiteY9" fmla="*/ 3435189 h 3435189"/>
              <a:gd name="connsiteX10" fmla="*/ 2654464 w 4371708"/>
              <a:gd name="connsiteY10" fmla="*/ 3427115 h 3435189"/>
              <a:gd name="connsiteX11" fmla="*/ 2215590 w 4371708"/>
              <a:gd name="connsiteY11" fmla="*/ 1813862 h 3435189"/>
              <a:gd name="connsiteX12" fmla="*/ 1907253 w 4371708"/>
              <a:gd name="connsiteY12" fmla="*/ 917089 h 3435189"/>
              <a:gd name="connsiteX13" fmla="*/ 1196002 w 4371708"/>
              <a:gd name="connsiteY13" fmla="*/ 612281 h 3435189"/>
              <a:gd name="connsiteX14" fmla="*/ 0 w 4371708"/>
              <a:gd name="connsiteY14" fmla="*/ 693417 h 3435189"/>
              <a:gd name="connsiteX15" fmla="*/ 357566 w 4371708"/>
              <a:gd name="connsiteY15" fmla="*/ 492448 h 3435189"/>
              <a:gd name="connsiteX16" fmla="*/ 1159774 w 4371708"/>
              <a:gd name="connsiteY16" fmla="*/ 496523 h 3435189"/>
              <a:gd name="connsiteX17" fmla="*/ 2147198 w 4371708"/>
              <a:gd name="connsiteY17" fmla="*/ 0 h 3435189"/>
              <a:gd name="connsiteX0" fmla="*/ 2147198 w 4371708"/>
              <a:gd name="connsiteY0" fmla="*/ 0 h 3435189"/>
              <a:gd name="connsiteX1" fmla="*/ 1496709 w 4371708"/>
              <a:gd name="connsiteY1" fmla="*/ 557857 h 3435189"/>
              <a:gd name="connsiteX2" fmla="*/ 2555280 w 4371708"/>
              <a:gd name="connsiteY2" fmla="*/ 867137 h 3435189"/>
              <a:gd name="connsiteX3" fmla="*/ 2894624 w 4371708"/>
              <a:gd name="connsiteY3" fmla="*/ 505653 h 3435189"/>
              <a:gd name="connsiteX4" fmla="*/ 3118210 w 4371708"/>
              <a:gd name="connsiteY4" fmla="*/ 728688 h 3435189"/>
              <a:gd name="connsiteX5" fmla="*/ 4371708 w 4371708"/>
              <a:gd name="connsiteY5" fmla="*/ 561765 h 3435189"/>
              <a:gd name="connsiteX6" fmla="*/ 2575806 w 4371708"/>
              <a:gd name="connsiteY6" fmla="*/ 998677 h 3435189"/>
              <a:gd name="connsiteX7" fmla="*/ 3830368 w 4371708"/>
              <a:gd name="connsiteY7" fmla="*/ 1435617 h 3435189"/>
              <a:gd name="connsiteX8" fmla="*/ 2845200 w 4371708"/>
              <a:gd name="connsiteY8" fmla="*/ 1931502 h 3435189"/>
              <a:gd name="connsiteX9" fmla="*/ 4203814 w 4371708"/>
              <a:gd name="connsiteY9" fmla="*/ 3435189 h 3435189"/>
              <a:gd name="connsiteX10" fmla="*/ 2654464 w 4371708"/>
              <a:gd name="connsiteY10" fmla="*/ 3427115 h 3435189"/>
              <a:gd name="connsiteX11" fmla="*/ 2215590 w 4371708"/>
              <a:gd name="connsiteY11" fmla="*/ 1813862 h 3435189"/>
              <a:gd name="connsiteX12" fmla="*/ 1907253 w 4371708"/>
              <a:gd name="connsiteY12" fmla="*/ 917089 h 3435189"/>
              <a:gd name="connsiteX13" fmla="*/ 1196002 w 4371708"/>
              <a:gd name="connsiteY13" fmla="*/ 612281 h 3435189"/>
              <a:gd name="connsiteX14" fmla="*/ 0 w 4371708"/>
              <a:gd name="connsiteY14" fmla="*/ 693417 h 3435189"/>
              <a:gd name="connsiteX15" fmla="*/ 357566 w 4371708"/>
              <a:gd name="connsiteY15" fmla="*/ 492448 h 3435189"/>
              <a:gd name="connsiteX16" fmla="*/ 1159774 w 4371708"/>
              <a:gd name="connsiteY16" fmla="*/ 496523 h 3435189"/>
              <a:gd name="connsiteX17" fmla="*/ 2147198 w 4371708"/>
              <a:gd name="connsiteY17" fmla="*/ 0 h 3435189"/>
              <a:gd name="connsiteX0" fmla="*/ 2147198 w 4360587"/>
              <a:gd name="connsiteY0" fmla="*/ 0 h 3435189"/>
              <a:gd name="connsiteX1" fmla="*/ 1496709 w 4360587"/>
              <a:gd name="connsiteY1" fmla="*/ 557857 h 3435189"/>
              <a:gd name="connsiteX2" fmla="*/ 2555280 w 4360587"/>
              <a:gd name="connsiteY2" fmla="*/ 867137 h 3435189"/>
              <a:gd name="connsiteX3" fmla="*/ 2894624 w 4360587"/>
              <a:gd name="connsiteY3" fmla="*/ 505653 h 3435189"/>
              <a:gd name="connsiteX4" fmla="*/ 3118210 w 4360587"/>
              <a:gd name="connsiteY4" fmla="*/ 728688 h 3435189"/>
              <a:gd name="connsiteX5" fmla="*/ 4360587 w 4360587"/>
              <a:gd name="connsiteY5" fmla="*/ 628343 h 3435189"/>
              <a:gd name="connsiteX6" fmla="*/ 2575806 w 4360587"/>
              <a:gd name="connsiteY6" fmla="*/ 998677 h 3435189"/>
              <a:gd name="connsiteX7" fmla="*/ 3830368 w 4360587"/>
              <a:gd name="connsiteY7" fmla="*/ 1435617 h 3435189"/>
              <a:gd name="connsiteX8" fmla="*/ 2845200 w 4360587"/>
              <a:gd name="connsiteY8" fmla="*/ 1931502 h 3435189"/>
              <a:gd name="connsiteX9" fmla="*/ 4203814 w 4360587"/>
              <a:gd name="connsiteY9" fmla="*/ 3435189 h 3435189"/>
              <a:gd name="connsiteX10" fmla="*/ 2654464 w 4360587"/>
              <a:gd name="connsiteY10" fmla="*/ 3427115 h 3435189"/>
              <a:gd name="connsiteX11" fmla="*/ 2215590 w 4360587"/>
              <a:gd name="connsiteY11" fmla="*/ 1813862 h 3435189"/>
              <a:gd name="connsiteX12" fmla="*/ 1907253 w 4360587"/>
              <a:gd name="connsiteY12" fmla="*/ 917089 h 3435189"/>
              <a:gd name="connsiteX13" fmla="*/ 1196002 w 4360587"/>
              <a:gd name="connsiteY13" fmla="*/ 612281 h 3435189"/>
              <a:gd name="connsiteX14" fmla="*/ 0 w 4360587"/>
              <a:gd name="connsiteY14" fmla="*/ 693417 h 3435189"/>
              <a:gd name="connsiteX15" fmla="*/ 357566 w 4360587"/>
              <a:gd name="connsiteY15" fmla="*/ 492448 h 3435189"/>
              <a:gd name="connsiteX16" fmla="*/ 1159774 w 4360587"/>
              <a:gd name="connsiteY16" fmla="*/ 496523 h 3435189"/>
              <a:gd name="connsiteX17" fmla="*/ 2147198 w 4360587"/>
              <a:gd name="connsiteY17" fmla="*/ 0 h 3435189"/>
              <a:gd name="connsiteX0" fmla="*/ 2147198 w 4360587"/>
              <a:gd name="connsiteY0" fmla="*/ 0 h 3435189"/>
              <a:gd name="connsiteX1" fmla="*/ 1496709 w 4360587"/>
              <a:gd name="connsiteY1" fmla="*/ 557857 h 3435189"/>
              <a:gd name="connsiteX2" fmla="*/ 2555280 w 4360587"/>
              <a:gd name="connsiteY2" fmla="*/ 867137 h 3435189"/>
              <a:gd name="connsiteX3" fmla="*/ 2894624 w 4360587"/>
              <a:gd name="connsiteY3" fmla="*/ 505653 h 3435189"/>
              <a:gd name="connsiteX4" fmla="*/ 3073717 w 4360587"/>
              <a:gd name="connsiteY4" fmla="*/ 760224 h 3435189"/>
              <a:gd name="connsiteX5" fmla="*/ 4360587 w 4360587"/>
              <a:gd name="connsiteY5" fmla="*/ 628343 h 3435189"/>
              <a:gd name="connsiteX6" fmla="*/ 2575806 w 4360587"/>
              <a:gd name="connsiteY6" fmla="*/ 998677 h 3435189"/>
              <a:gd name="connsiteX7" fmla="*/ 3830368 w 4360587"/>
              <a:gd name="connsiteY7" fmla="*/ 1435617 h 3435189"/>
              <a:gd name="connsiteX8" fmla="*/ 2845200 w 4360587"/>
              <a:gd name="connsiteY8" fmla="*/ 1931502 h 3435189"/>
              <a:gd name="connsiteX9" fmla="*/ 4203814 w 4360587"/>
              <a:gd name="connsiteY9" fmla="*/ 3435189 h 3435189"/>
              <a:gd name="connsiteX10" fmla="*/ 2654464 w 4360587"/>
              <a:gd name="connsiteY10" fmla="*/ 3427115 h 3435189"/>
              <a:gd name="connsiteX11" fmla="*/ 2215590 w 4360587"/>
              <a:gd name="connsiteY11" fmla="*/ 1813862 h 3435189"/>
              <a:gd name="connsiteX12" fmla="*/ 1907253 w 4360587"/>
              <a:gd name="connsiteY12" fmla="*/ 917089 h 3435189"/>
              <a:gd name="connsiteX13" fmla="*/ 1196002 w 4360587"/>
              <a:gd name="connsiteY13" fmla="*/ 612281 h 3435189"/>
              <a:gd name="connsiteX14" fmla="*/ 0 w 4360587"/>
              <a:gd name="connsiteY14" fmla="*/ 693417 h 3435189"/>
              <a:gd name="connsiteX15" fmla="*/ 357566 w 4360587"/>
              <a:gd name="connsiteY15" fmla="*/ 492448 h 3435189"/>
              <a:gd name="connsiteX16" fmla="*/ 1159774 w 4360587"/>
              <a:gd name="connsiteY16" fmla="*/ 496523 h 3435189"/>
              <a:gd name="connsiteX17" fmla="*/ 2147198 w 4360587"/>
              <a:gd name="connsiteY17" fmla="*/ 0 h 3435189"/>
              <a:gd name="connsiteX0" fmla="*/ 2147198 w 4360587"/>
              <a:gd name="connsiteY0" fmla="*/ 0 h 3435189"/>
              <a:gd name="connsiteX1" fmla="*/ 1496709 w 4360587"/>
              <a:gd name="connsiteY1" fmla="*/ 557857 h 3435189"/>
              <a:gd name="connsiteX2" fmla="*/ 2555280 w 4360587"/>
              <a:gd name="connsiteY2" fmla="*/ 867137 h 3435189"/>
              <a:gd name="connsiteX3" fmla="*/ 2894624 w 4360587"/>
              <a:gd name="connsiteY3" fmla="*/ 505653 h 3435189"/>
              <a:gd name="connsiteX4" fmla="*/ 3073717 w 4360587"/>
              <a:gd name="connsiteY4" fmla="*/ 760224 h 3435189"/>
              <a:gd name="connsiteX5" fmla="*/ 4360587 w 4360587"/>
              <a:gd name="connsiteY5" fmla="*/ 628343 h 3435189"/>
              <a:gd name="connsiteX6" fmla="*/ 2553559 w 4360587"/>
              <a:gd name="connsiteY6" fmla="*/ 967141 h 3435189"/>
              <a:gd name="connsiteX7" fmla="*/ 3830368 w 4360587"/>
              <a:gd name="connsiteY7" fmla="*/ 1435617 h 3435189"/>
              <a:gd name="connsiteX8" fmla="*/ 2845200 w 4360587"/>
              <a:gd name="connsiteY8" fmla="*/ 1931502 h 3435189"/>
              <a:gd name="connsiteX9" fmla="*/ 4203814 w 4360587"/>
              <a:gd name="connsiteY9" fmla="*/ 3435189 h 3435189"/>
              <a:gd name="connsiteX10" fmla="*/ 2654464 w 4360587"/>
              <a:gd name="connsiteY10" fmla="*/ 3427115 h 3435189"/>
              <a:gd name="connsiteX11" fmla="*/ 2215590 w 4360587"/>
              <a:gd name="connsiteY11" fmla="*/ 1813862 h 3435189"/>
              <a:gd name="connsiteX12" fmla="*/ 1907253 w 4360587"/>
              <a:gd name="connsiteY12" fmla="*/ 917089 h 3435189"/>
              <a:gd name="connsiteX13" fmla="*/ 1196002 w 4360587"/>
              <a:gd name="connsiteY13" fmla="*/ 612281 h 3435189"/>
              <a:gd name="connsiteX14" fmla="*/ 0 w 4360587"/>
              <a:gd name="connsiteY14" fmla="*/ 693417 h 3435189"/>
              <a:gd name="connsiteX15" fmla="*/ 357566 w 4360587"/>
              <a:gd name="connsiteY15" fmla="*/ 492448 h 3435189"/>
              <a:gd name="connsiteX16" fmla="*/ 1159774 w 4360587"/>
              <a:gd name="connsiteY16" fmla="*/ 496523 h 3435189"/>
              <a:gd name="connsiteX17" fmla="*/ 2147198 w 4360587"/>
              <a:gd name="connsiteY17" fmla="*/ 0 h 3435189"/>
              <a:gd name="connsiteX0" fmla="*/ 2147198 w 4368770"/>
              <a:gd name="connsiteY0" fmla="*/ 0 h 3435189"/>
              <a:gd name="connsiteX1" fmla="*/ 1496709 w 4368770"/>
              <a:gd name="connsiteY1" fmla="*/ 557857 h 3435189"/>
              <a:gd name="connsiteX2" fmla="*/ 2555280 w 4368770"/>
              <a:gd name="connsiteY2" fmla="*/ 867137 h 3435189"/>
              <a:gd name="connsiteX3" fmla="*/ 2894624 w 4368770"/>
              <a:gd name="connsiteY3" fmla="*/ 505653 h 3435189"/>
              <a:gd name="connsiteX4" fmla="*/ 3073717 w 4368770"/>
              <a:gd name="connsiteY4" fmla="*/ 760224 h 3435189"/>
              <a:gd name="connsiteX5" fmla="*/ 4360587 w 4368770"/>
              <a:gd name="connsiteY5" fmla="*/ 628343 h 3435189"/>
              <a:gd name="connsiteX6" fmla="*/ 2553559 w 4368770"/>
              <a:gd name="connsiteY6" fmla="*/ 967141 h 3435189"/>
              <a:gd name="connsiteX7" fmla="*/ 3830368 w 4368770"/>
              <a:gd name="connsiteY7" fmla="*/ 1435617 h 3435189"/>
              <a:gd name="connsiteX8" fmla="*/ 2845200 w 4368770"/>
              <a:gd name="connsiteY8" fmla="*/ 1931502 h 3435189"/>
              <a:gd name="connsiteX9" fmla="*/ 4203814 w 4368770"/>
              <a:gd name="connsiteY9" fmla="*/ 3435189 h 3435189"/>
              <a:gd name="connsiteX10" fmla="*/ 2654464 w 4368770"/>
              <a:gd name="connsiteY10" fmla="*/ 3427115 h 3435189"/>
              <a:gd name="connsiteX11" fmla="*/ 2215590 w 4368770"/>
              <a:gd name="connsiteY11" fmla="*/ 1813862 h 3435189"/>
              <a:gd name="connsiteX12" fmla="*/ 1907253 w 4368770"/>
              <a:gd name="connsiteY12" fmla="*/ 917089 h 3435189"/>
              <a:gd name="connsiteX13" fmla="*/ 1196002 w 4368770"/>
              <a:gd name="connsiteY13" fmla="*/ 612281 h 3435189"/>
              <a:gd name="connsiteX14" fmla="*/ 0 w 4368770"/>
              <a:gd name="connsiteY14" fmla="*/ 693417 h 3435189"/>
              <a:gd name="connsiteX15" fmla="*/ 357566 w 4368770"/>
              <a:gd name="connsiteY15" fmla="*/ 492448 h 3435189"/>
              <a:gd name="connsiteX16" fmla="*/ 1159774 w 4368770"/>
              <a:gd name="connsiteY16" fmla="*/ 496523 h 3435189"/>
              <a:gd name="connsiteX17" fmla="*/ 2147198 w 4368770"/>
              <a:gd name="connsiteY17" fmla="*/ 0 h 3435189"/>
              <a:gd name="connsiteX0" fmla="*/ 2147198 w 4373184"/>
              <a:gd name="connsiteY0" fmla="*/ 0 h 3435189"/>
              <a:gd name="connsiteX1" fmla="*/ 1496709 w 4373184"/>
              <a:gd name="connsiteY1" fmla="*/ 557857 h 3435189"/>
              <a:gd name="connsiteX2" fmla="*/ 2555280 w 4373184"/>
              <a:gd name="connsiteY2" fmla="*/ 867137 h 3435189"/>
              <a:gd name="connsiteX3" fmla="*/ 2894624 w 4373184"/>
              <a:gd name="connsiteY3" fmla="*/ 505653 h 3435189"/>
              <a:gd name="connsiteX4" fmla="*/ 3073717 w 4373184"/>
              <a:gd name="connsiteY4" fmla="*/ 760224 h 3435189"/>
              <a:gd name="connsiteX5" fmla="*/ 4360587 w 4373184"/>
              <a:gd name="connsiteY5" fmla="*/ 628343 h 3435189"/>
              <a:gd name="connsiteX6" fmla="*/ 2553559 w 4373184"/>
              <a:gd name="connsiteY6" fmla="*/ 967141 h 3435189"/>
              <a:gd name="connsiteX7" fmla="*/ 3830368 w 4373184"/>
              <a:gd name="connsiteY7" fmla="*/ 1435617 h 3435189"/>
              <a:gd name="connsiteX8" fmla="*/ 2845200 w 4373184"/>
              <a:gd name="connsiteY8" fmla="*/ 1931502 h 3435189"/>
              <a:gd name="connsiteX9" fmla="*/ 4203814 w 4373184"/>
              <a:gd name="connsiteY9" fmla="*/ 3435189 h 3435189"/>
              <a:gd name="connsiteX10" fmla="*/ 2654464 w 4373184"/>
              <a:gd name="connsiteY10" fmla="*/ 3427115 h 3435189"/>
              <a:gd name="connsiteX11" fmla="*/ 2215590 w 4373184"/>
              <a:gd name="connsiteY11" fmla="*/ 1813862 h 3435189"/>
              <a:gd name="connsiteX12" fmla="*/ 1907253 w 4373184"/>
              <a:gd name="connsiteY12" fmla="*/ 917089 h 3435189"/>
              <a:gd name="connsiteX13" fmla="*/ 1196002 w 4373184"/>
              <a:gd name="connsiteY13" fmla="*/ 612281 h 3435189"/>
              <a:gd name="connsiteX14" fmla="*/ 0 w 4373184"/>
              <a:gd name="connsiteY14" fmla="*/ 693417 h 3435189"/>
              <a:gd name="connsiteX15" fmla="*/ 357566 w 4373184"/>
              <a:gd name="connsiteY15" fmla="*/ 492448 h 3435189"/>
              <a:gd name="connsiteX16" fmla="*/ 1159774 w 4373184"/>
              <a:gd name="connsiteY16" fmla="*/ 496523 h 3435189"/>
              <a:gd name="connsiteX17" fmla="*/ 2147198 w 4373184"/>
              <a:gd name="connsiteY17" fmla="*/ 0 h 3435189"/>
              <a:gd name="connsiteX0" fmla="*/ 2147198 w 4373210"/>
              <a:gd name="connsiteY0" fmla="*/ 0 h 3435189"/>
              <a:gd name="connsiteX1" fmla="*/ 1496709 w 4373210"/>
              <a:gd name="connsiteY1" fmla="*/ 557857 h 3435189"/>
              <a:gd name="connsiteX2" fmla="*/ 2555280 w 4373210"/>
              <a:gd name="connsiteY2" fmla="*/ 867137 h 3435189"/>
              <a:gd name="connsiteX3" fmla="*/ 2894624 w 4373210"/>
              <a:gd name="connsiteY3" fmla="*/ 505653 h 3435189"/>
              <a:gd name="connsiteX4" fmla="*/ 3073717 w 4373210"/>
              <a:gd name="connsiteY4" fmla="*/ 760224 h 3435189"/>
              <a:gd name="connsiteX5" fmla="*/ 4360587 w 4373210"/>
              <a:gd name="connsiteY5" fmla="*/ 628343 h 3435189"/>
              <a:gd name="connsiteX6" fmla="*/ 2553559 w 4373210"/>
              <a:gd name="connsiteY6" fmla="*/ 967141 h 3435189"/>
              <a:gd name="connsiteX7" fmla="*/ 3830368 w 4373210"/>
              <a:gd name="connsiteY7" fmla="*/ 1435617 h 3435189"/>
              <a:gd name="connsiteX8" fmla="*/ 2845200 w 4373210"/>
              <a:gd name="connsiteY8" fmla="*/ 1931502 h 3435189"/>
              <a:gd name="connsiteX9" fmla="*/ 4203814 w 4373210"/>
              <a:gd name="connsiteY9" fmla="*/ 3435189 h 3435189"/>
              <a:gd name="connsiteX10" fmla="*/ 2654464 w 4373210"/>
              <a:gd name="connsiteY10" fmla="*/ 3427115 h 3435189"/>
              <a:gd name="connsiteX11" fmla="*/ 2215590 w 4373210"/>
              <a:gd name="connsiteY11" fmla="*/ 1813862 h 3435189"/>
              <a:gd name="connsiteX12" fmla="*/ 1907253 w 4373210"/>
              <a:gd name="connsiteY12" fmla="*/ 917089 h 3435189"/>
              <a:gd name="connsiteX13" fmla="*/ 1196002 w 4373210"/>
              <a:gd name="connsiteY13" fmla="*/ 612281 h 3435189"/>
              <a:gd name="connsiteX14" fmla="*/ 0 w 4373210"/>
              <a:gd name="connsiteY14" fmla="*/ 693417 h 3435189"/>
              <a:gd name="connsiteX15" fmla="*/ 357566 w 4373210"/>
              <a:gd name="connsiteY15" fmla="*/ 492448 h 3435189"/>
              <a:gd name="connsiteX16" fmla="*/ 1159774 w 4373210"/>
              <a:gd name="connsiteY16" fmla="*/ 496523 h 3435189"/>
              <a:gd name="connsiteX17" fmla="*/ 2147198 w 4373210"/>
              <a:gd name="connsiteY17" fmla="*/ 0 h 3435189"/>
              <a:gd name="connsiteX0" fmla="*/ 2147198 w 4367120"/>
              <a:gd name="connsiteY0" fmla="*/ 0 h 3435189"/>
              <a:gd name="connsiteX1" fmla="*/ 1496709 w 4367120"/>
              <a:gd name="connsiteY1" fmla="*/ 557857 h 3435189"/>
              <a:gd name="connsiteX2" fmla="*/ 2555280 w 4367120"/>
              <a:gd name="connsiteY2" fmla="*/ 867137 h 3435189"/>
              <a:gd name="connsiteX3" fmla="*/ 2894624 w 4367120"/>
              <a:gd name="connsiteY3" fmla="*/ 505653 h 3435189"/>
              <a:gd name="connsiteX4" fmla="*/ 3073717 w 4367120"/>
              <a:gd name="connsiteY4" fmla="*/ 760224 h 3435189"/>
              <a:gd name="connsiteX5" fmla="*/ 4360587 w 4367120"/>
              <a:gd name="connsiteY5" fmla="*/ 628343 h 3435189"/>
              <a:gd name="connsiteX6" fmla="*/ 2464571 w 4367120"/>
              <a:gd name="connsiteY6" fmla="*/ 963636 h 3435189"/>
              <a:gd name="connsiteX7" fmla="*/ 3830368 w 4367120"/>
              <a:gd name="connsiteY7" fmla="*/ 1435617 h 3435189"/>
              <a:gd name="connsiteX8" fmla="*/ 2845200 w 4367120"/>
              <a:gd name="connsiteY8" fmla="*/ 1931502 h 3435189"/>
              <a:gd name="connsiteX9" fmla="*/ 4203814 w 4367120"/>
              <a:gd name="connsiteY9" fmla="*/ 3435189 h 3435189"/>
              <a:gd name="connsiteX10" fmla="*/ 2654464 w 4367120"/>
              <a:gd name="connsiteY10" fmla="*/ 3427115 h 3435189"/>
              <a:gd name="connsiteX11" fmla="*/ 2215590 w 4367120"/>
              <a:gd name="connsiteY11" fmla="*/ 1813862 h 3435189"/>
              <a:gd name="connsiteX12" fmla="*/ 1907253 w 4367120"/>
              <a:gd name="connsiteY12" fmla="*/ 917089 h 3435189"/>
              <a:gd name="connsiteX13" fmla="*/ 1196002 w 4367120"/>
              <a:gd name="connsiteY13" fmla="*/ 612281 h 3435189"/>
              <a:gd name="connsiteX14" fmla="*/ 0 w 4367120"/>
              <a:gd name="connsiteY14" fmla="*/ 693417 h 3435189"/>
              <a:gd name="connsiteX15" fmla="*/ 357566 w 4367120"/>
              <a:gd name="connsiteY15" fmla="*/ 492448 h 3435189"/>
              <a:gd name="connsiteX16" fmla="*/ 1159774 w 4367120"/>
              <a:gd name="connsiteY16" fmla="*/ 496523 h 3435189"/>
              <a:gd name="connsiteX17" fmla="*/ 2147198 w 4367120"/>
              <a:gd name="connsiteY17" fmla="*/ 0 h 3435189"/>
              <a:gd name="connsiteX0" fmla="*/ 2147198 w 4365454"/>
              <a:gd name="connsiteY0" fmla="*/ 0 h 3435189"/>
              <a:gd name="connsiteX1" fmla="*/ 1496709 w 4365454"/>
              <a:gd name="connsiteY1" fmla="*/ 557857 h 3435189"/>
              <a:gd name="connsiteX2" fmla="*/ 2555280 w 4365454"/>
              <a:gd name="connsiteY2" fmla="*/ 867137 h 3435189"/>
              <a:gd name="connsiteX3" fmla="*/ 2894624 w 4365454"/>
              <a:gd name="connsiteY3" fmla="*/ 505653 h 3435189"/>
              <a:gd name="connsiteX4" fmla="*/ 3073717 w 4365454"/>
              <a:gd name="connsiteY4" fmla="*/ 760224 h 3435189"/>
              <a:gd name="connsiteX5" fmla="*/ 4360587 w 4365454"/>
              <a:gd name="connsiteY5" fmla="*/ 628343 h 3435189"/>
              <a:gd name="connsiteX6" fmla="*/ 2553559 w 4365454"/>
              <a:gd name="connsiteY6" fmla="*/ 970645 h 3435189"/>
              <a:gd name="connsiteX7" fmla="*/ 3830368 w 4365454"/>
              <a:gd name="connsiteY7" fmla="*/ 1435617 h 3435189"/>
              <a:gd name="connsiteX8" fmla="*/ 2845200 w 4365454"/>
              <a:gd name="connsiteY8" fmla="*/ 1931502 h 3435189"/>
              <a:gd name="connsiteX9" fmla="*/ 4203814 w 4365454"/>
              <a:gd name="connsiteY9" fmla="*/ 3435189 h 3435189"/>
              <a:gd name="connsiteX10" fmla="*/ 2654464 w 4365454"/>
              <a:gd name="connsiteY10" fmla="*/ 3427115 h 3435189"/>
              <a:gd name="connsiteX11" fmla="*/ 2215590 w 4365454"/>
              <a:gd name="connsiteY11" fmla="*/ 1813862 h 3435189"/>
              <a:gd name="connsiteX12" fmla="*/ 1907253 w 4365454"/>
              <a:gd name="connsiteY12" fmla="*/ 917089 h 3435189"/>
              <a:gd name="connsiteX13" fmla="*/ 1196002 w 4365454"/>
              <a:gd name="connsiteY13" fmla="*/ 612281 h 3435189"/>
              <a:gd name="connsiteX14" fmla="*/ 0 w 4365454"/>
              <a:gd name="connsiteY14" fmla="*/ 693417 h 3435189"/>
              <a:gd name="connsiteX15" fmla="*/ 357566 w 4365454"/>
              <a:gd name="connsiteY15" fmla="*/ 492448 h 3435189"/>
              <a:gd name="connsiteX16" fmla="*/ 1159774 w 4365454"/>
              <a:gd name="connsiteY16" fmla="*/ 496523 h 3435189"/>
              <a:gd name="connsiteX17" fmla="*/ 2147198 w 4365454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555280 w 4276871"/>
              <a:gd name="connsiteY2" fmla="*/ 867137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845200 w 4276871"/>
              <a:gd name="connsiteY8" fmla="*/ 1931502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555280 w 4276871"/>
              <a:gd name="connsiteY2" fmla="*/ 867137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845200 w 4276871"/>
              <a:gd name="connsiteY8" fmla="*/ 1931502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432921 w 4276871"/>
              <a:gd name="connsiteY2" fmla="*/ 870641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845200 w 4276871"/>
              <a:gd name="connsiteY8" fmla="*/ 1931502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366178 w 4276871"/>
              <a:gd name="connsiteY2" fmla="*/ 877649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845200 w 4276871"/>
              <a:gd name="connsiteY8" fmla="*/ 1931502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366178 w 4276871"/>
              <a:gd name="connsiteY2" fmla="*/ 877649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845200 w 4276871"/>
              <a:gd name="connsiteY8" fmla="*/ 1931502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366178 w 4276871"/>
              <a:gd name="connsiteY2" fmla="*/ 877649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678346 w 4276871"/>
              <a:gd name="connsiteY8" fmla="*/ 1896461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366178 w 4276871"/>
              <a:gd name="connsiteY2" fmla="*/ 877649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678346 w 4276871"/>
              <a:gd name="connsiteY8" fmla="*/ 1896461 h 3435189"/>
              <a:gd name="connsiteX9" fmla="*/ 4203814 w 4276871"/>
              <a:gd name="connsiteY9" fmla="*/ 3435189 h 3435189"/>
              <a:gd name="connsiteX10" fmla="*/ 2281824 w 4276871"/>
              <a:gd name="connsiteY10" fmla="*/ 3200167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07253 w 4276871"/>
              <a:gd name="connsiteY12" fmla="*/ 917089 h 3239545"/>
              <a:gd name="connsiteX13" fmla="*/ 1196002 w 4276871"/>
              <a:gd name="connsiteY13" fmla="*/ 612281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07253 w 4276871"/>
              <a:gd name="connsiteY12" fmla="*/ 917089 h 3239545"/>
              <a:gd name="connsiteX13" fmla="*/ 1196002 w 4276871"/>
              <a:gd name="connsiteY13" fmla="*/ 612281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07253 w 4276871"/>
              <a:gd name="connsiteY12" fmla="*/ 917089 h 3239545"/>
              <a:gd name="connsiteX13" fmla="*/ 1196002 w 4276871"/>
              <a:gd name="connsiteY13" fmla="*/ 612281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07253 w 4276871"/>
              <a:gd name="connsiteY12" fmla="*/ 917089 h 3239545"/>
              <a:gd name="connsiteX13" fmla="*/ 1071788 w 4276871"/>
              <a:gd name="connsiteY13" fmla="*/ 607389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71788 w 4276871"/>
              <a:gd name="connsiteY13" fmla="*/ 607389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71788 w 4276871"/>
              <a:gd name="connsiteY13" fmla="*/ 607389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40734 w 4276871"/>
              <a:gd name="connsiteY13" fmla="*/ 622063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341442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40734 w 4276871"/>
              <a:gd name="connsiteY13" fmla="*/ 622063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81184 w 4276871"/>
              <a:gd name="connsiteY1" fmla="*/ 592095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40734 w 4276871"/>
              <a:gd name="connsiteY13" fmla="*/ 622063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81184 w 4276871"/>
              <a:gd name="connsiteY1" fmla="*/ 592095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40734 w 4276871"/>
              <a:gd name="connsiteY13" fmla="*/ 622063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44246 w 4276871"/>
              <a:gd name="connsiteY16" fmla="*/ 525870 h 3239545"/>
              <a:gd name="connsiteX17" fmla="*/ 2147198 w 4276871"/>
              <a:gd name="connsiteY17" fmla="*/ 0 h 3239545"/>
              <a:gd name="connsiteX0" fmla="*/ 2147198 w 4277442"/>
              <a:gd name="connsiteY0" fmla="*/ 0 h 3239545"/>
              <a:gd name="connsiteX1" fmla="*/ 1481184 w 4277442"/>
              <a:gd name="connsiteY1" fmla="*/ 592095 h 3239545"/>
              <a:gd name="connsiteX2" fmla="*/ 2366178 w 4277442"/>
              <a:gd name="connsiteY2" fmla="*/ 877649 h 3239545"/>
              <a:gd name="connsiteX3" fmla="*/ 2894624 w 4277442"/>
              <a:gd name="connsiteY3" fmla="*/ 505653 h 3239545"/>
              <a:gd name="connsiteX4" fmla="*/ 3073717 w 4277442"/>
              <a:gd name="connsiteY4" fmla="*/ 760224 h 3239545"/>
              <a:gd name="connsiteX5" fmla="*/ 4271599 w 4277442"/>
              <a:gd name="connsiteY5" fmla="*/ 638854 h 3239545"/>
              <a:gd name="connsiteX6" fmla="*/ 2553559 w 4277442"/>
              <a:gd name="connsiteY6" fmla="*/ 970645 h 3239545"/>
              <a:gd name="connsiteX7" fmla="*/ 3830368 w 4277442"/>
              <a:gd name="connsiteY7" fmla="*/ 1435617 h 3239545"/>
              <a:gd name="connsiteX8" fmla="*/ 2678346 w 4277442"/>
              <a:gd name="connsiteY8" fmla="*/ 1896461 h 3239545"/>
              <a:gd name="connsiteX9" fmla="*/ 4029914 w 4277442"/>
              <a:gd name="connsiteY9" fmla="*/ 3239545 h 3239545"/>
              <a:gd name="connsiteX10" fmla="*/ 2281824 w 4277442"/>
              <a:gd name="connsiteY10" fmla="*/ 3200167 h 3239545"/>
              <a:gd name="connsiteX11" fmla="*/ 2215590 w 4277442"/>
              <a:gd name="connsiteY11" fmla="*/ 1813862 h 3239545"/>
              <a:gd name="connsiteX12" fmla="*/ 1969360 w 4277442"/>
              <a:gd name="connsiteY12" fmla="*/ 1054040 h 3239545"/>
              <a:gd name="connsiteX13" fmla="*/ 1040734 w 4277442"/>
              <a:gd name="connsiteY13" fmla="*/ 622063 h 3239545"/>
              <a:gd name="connsiteX14" fmla="*/ 0 w 4277442"/>
              <a:gd name="connsiteY14" fmla="*/ 693417 h 3239545"/>
              <a:gd name="connsiteX15" fmla="*/ 357566 w 4277442"/>
              <a:gd name="connsiteY15" fmla="*/ 492448 h 3239545"/>
              <a:gd name="connsiteX16" fmla="*/ 1144246 w 4277442"/>
              <a:gd name="connsiteY16" fmla="*/ 525870 h 3239545"/>
              <a:gd name="connsiteX17" fmla="*/ 2147198 w 4277442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678346 w 4278749"/>
              <a:gd name="connsiteY8" fmla="*/ 1896461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678346 w 4278749"/>
              <a:gd name="connsiteY8" fmla="*/ 1896461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678346 w 4278749"/>
              <a:gd name="connsiteY8" fmla="*/ 1896461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678346 w 4278749"/>
              <a:gd name="connsiteY8" fmla="*/ 1896461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554132 w 4278749"/>
              <a:gd name="connsiteY8" fmla="*/ 1881788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554132 w 4278749"/>
              <a:gd name="connsiteY8" fmla="*/ 1881788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554132 w 4278749"/>
              <a:gd name="connsiteY8" fmla="*/ 1881788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53835 w 4278749"/>
              <a:gd name="connsiteY12" fmla="*/ 1024693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554132 w 4278749"/>
              <a:gd name="connsiteY8" fmla="*/ 1881788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53835 w 4278749"/>
              <a:gd name="connsiteY12" fmla="*/ 1024693 h 3239545"/>
              <a:gd name="connsiteX13" fmla="*/ 963102 w 4278749"/>
              <a:gd name="connsiteY13" fmla="*/ 636736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0 w 4822185"/>
              <a:gd name="connsiteY14" fmla="*/ 757002 h 3239545"/>
              <a:gd name="connsiteX15" fmla="*/ 901002 w 4822185"/>
              <a:gd name="connsiteY15" fmla="*/ 492448 h 3239545"/>
              <a:gd name="connsiteX16" fmla="*/ 1687682 w 4822185"/>
              <a:gd name="connsiteY16" fmla="*/ 525870 h 3239545"/>
              <a:gd name="connsiteX17" fmla="*/ 2690634 w 4822185"/>
              <a:gd name="connsiteY17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0 w 4822185"/>
              <a:gd name="connsiteY14" fmla="*/ 757002 h 3239545"/>
              <a:gd name="connsiteX15" fmla="*/ 792313 w 4822185"/>
              <a:gd name="connsiteY15" fmla="*/ 384843 h 3239545"/>
              <a:gd name="connsiteX16" fmla="*/ 1687682 w 4822185"/>
              <a:gd name="connsiteY16" fmla="*/ 525870 h 3239545"/>
              <a:gd name="connsiteX17" fmla="*/ 2690634 w 4822185"/>
              <a:gd name="connsiteY17" fmla="*/ 0 h 3239545"/>
              <a:gd name="connsiteX0" fmla="*/ 2711307 w 4842858"/>
              <a:gd name="connsiteY0" fmla="*/ 0 h 3239545"/>
              <a:gd name="connsiteX1" fmla="*/ 2045293 w 4842858"/>
              <a:gd name="connsiteY1" fmla="*/ 592095 h 3239545"/>
              <a:gd name="connsiteX2" fmla="*/ 2930287 w 4842858"/>
              <a:gd name="connsiteY2" fmla="*/ 877649 h 3239545"/>
              <a:gd name="connsiteX3" fmla="*/ 3458733 w 4842858"/>
              <a:gd name="connsiteY3" fmla="*/ 505653 h 3239545"/>
              <a:gd name="connsiteX4" fmla="*/ 3637826 w 4842858"/>
              <a:gd name="connsiteY4" fmla="*/ 760224 h 3239545"/>
              <a:gd name="connsiteX5" fmla="*/ 4835708 w 4842858"/>
              <a:gd name="connsiteY5" fmla="*/ 638854 h 3239545"/>
              <a:gd name="connsiteX6" fmla="*/ 3024507 w 4842858"/>
              <a:gd name="connsiteY6" fmla="*/ 975535 h 3239545"/>
              <a:gd name="connsiteX7" fmla="*/ 4394477 w 4842858"/>
              <a:gd name="connsiteY7" fmla="*/ 1435617 h 3239545"/>
              <a:gd name="connsiteX8" fmla="*/ 3118241 w 4842858"/>
              <a:gd name="connsiteY8" fmla="*/ 1881788 h 3239545"/>
              <a:gd name="connsiteX9" fmla="*/ 4594023 w 4842858"/>
              <a:gd name="connsiteY9" fmla="*/ 3239545 h 3239545"/>
              <a:gd name="connsiteX10" fmla="*/ 2845933 w 4842858"/>
              <a:gd name="connsiteY10" fmla="*/ 3200167 h 3239545"/>
              <a:gd name="connsiteX11" fmla="*/ 2779699 w 4842858"/>
              <a:gd name="connsiteY11" fmla="*/ 1813862 h 3239545"/>
              <a:gd name="connsiteX12" fmla="*/ 2517944 w 4842858"/>
              <a:gd name="connsiteY12" fmla="*/ 1024693 h 3239545"/>
              <a:gd name="connsiteX13" fmla="*/ 1527211 w 4842858"/>
              <a:gd name="connsiteY13" fmla="*/ 636736 h 3239545"/>
              <a:gd name="connsiteX14" fmla="*/ 20673 w 4842858"/>
              <a:gd name="connsiteY14" fmla="*/ 757002 h 3239545"/>
              <a:gd name="connsiteX15" fmla="*/ 921672 w 4842858"/>
              <a:gd name="connsiteY15" fmla="*/ 582934 h 3239545"/>
              <a:gd name="connsiteX16" fmla="*/ 812986 w 4842858"/>
              <a:gd name="connsiteY16" fmla="*/ 384843 h 3239545"/>
              <a:gd name="connsiteX17" fmla="*/ 1708355 w 4842858"/>
              <a:gd name="connsiteY17" fmla="*/ 525870 h 3239545"/>
              <a:gd name="connsiteX18" fmla="*/ 2711307 w 4842858"/>
              <a:gd name="connsiteY18" fmla="*/ 0 h 3239545"/>
              <a:gd name="connsiteX0" fmla="*/ 2711307 w 4842858"/>
              <a:gd name="connsiteY0" fmla="*/ 0 h 3239545"/>
              <a:gd name="connsiteX1" fmla="*/ 2045293 w 4842858"/>
              <a:gd name="connsiteY1" fmla="*/ 592095 h 3239545"/>
              <a:gd name="connsiteX2" fmla="*/ 2930287 w 4842858"/>
              <a:gd name="connsiteY2" fmla="*/ 877649 h 3239545"/>
              <a:gd name="connsiteX3" fmla="*/ 3458733 w 4842858"/>
              <a:gd name="connsiteY3" fmla="*/ 505653 h 3239545"/>
              <a:gd name="connsiteX4" fmla="*/ 3637826 w 4842858"/>
              <a:gd name="connsiteY4" fmla="*/ 760224 h 3239545"/>
              <a:gd name="connsiteX5" fmla="*/ 4835708 w 4842858"/>
              <a:gd name="connsiteY5" fmla="*/ 638854 h 3239545"/>
              <a:gd name="connsiteX6" fmla="*/ 3024507 w 4842858"/>
              <a:gd name="connsiteY6" fmla="*/ 975535 h 3239545"/>
              <a:gd name="connsiteX7" fmla="*/ 4394477 w 4842858"/>
              <a:gd name="connsiteY7" fmla="*/ 1435617 h 3239545"/>
              <a:gd name="connsiteX8" fmla="*/ 3118241 w 4842858"/>
              <a:gd name="connsiteY8" fmla="*/ 1881788 h 3239545"/>
              <a:gd name="connsiteX9" fmla="*/ 4594023 w 4842858"/>
              <a:gd name="connsiteY9" fmla="*/ 3239545 h 3239545"/>
              <a:gd name="connsiteX10" fmla="*/ 2845933 w 4842858"/>
              <a:gd name="connsiteY10" fmla="*/ 3200167 h 3239545"/>
              <a:gd name="connsiteX11" fmla="*/ 2779699 w 4842858"/>
              <a:gd name="connsiteY11" fmla="*/ 1813862 h 3239545"/>
              <a:gd name="connsiteX12" fmla="*/ 2517944 w 4842858"/>
              <a:gd name="connsiteY12" fmla="*/ 1024693 h 3239545"/>
              <a:gd name="connsiteX13" fmla="*/ 1527211 w 4842858"/>
              <a:gd name="connsiteY13" fmla="*/ 636736 h 3239545"/>
              <a:gd name="connsiteX14" fmla="*/ 20673 w 4842858"/>
              <a:gd name="connsiteY14" fmla="*/ 757002 h 3239545"/>
              <a:gd name="connsiteX15" fmla="*/ 921672 w 4842858"/>
              <a:gd name="connsiteY15" fmla="*/ 582934 h 3239545"/>
              <a:gd name="connsiteX16" fmla="*/ 812986 w 4842858"/>
              <a:gd name="connsiteY16" fmla="*/ 384843 h 3239545"/>
              <a:gd name="connsiteX17" fmla="*/ 1708355 w 4842858"/>
              <a:gd name="connsiteY17" fmla="*/ 525870 h 3239545"/>
              <a:gd name="connsiteX18" fmla="*/ 2711307 w 4842858"/>
              <a:gd name="connsiteY18" fmla="*/ 0 h 3239545"/>
              <a:gd name="connsiteX0" fmla="*/ 2711307 w 4842858"/>
              <a:gd name="connsiteY0" fmla="*/ 0 h 3239545"/>
              <a:gd name="connsiteX1" fmla="*/ 2045293 w 4842858"/>
              <a:gd name="connsiteY1" fmla="*/ 592095 h 3239545"/>
              <a:gd name="connsiteX2" fmla="*/ 2930287 w 4842858"/>
              <a:gd name="connsiteY2" fmla="*/ 877649 h 3239545"/>
              <a:gd name="connsiteX3" fmla="*/ 3458733 w 4842858"/>
              <a:gd name="connsiteY3" fmla="*/ 505653 h 3239545"/>
              <a:gd name="connsiteX4" fmla="*/ 3637826 w 4842858"/>
              <a:gd name="connsiteY4" fmla="*/ 760224 h 3239545"/>
              <a:gd name="connsiteX5" fmla="*/ 4835708 w 4842858"/>
              <a:gd name="connsiteY5" fmla="*/ 638854 h 3239545"/>
              <a:gd name="connsiteX6" fmla="*/ 3024507 w 4842858"/>
              <a:gd name="connsiteY6" fmla="*/ 975535 h 3239545"/>
              <a:gd name="connsiteX7" fmla="*/ 4394477 w 4842858"/>
              <a:gd name="connsiteY7" fmla="*/ 1435617 h 3239545"/>
              <a:gd name="connsiteX8" fmla="*/ 3118241 w 4842858"/>
              <a:gd name="connsiteY8" fmla="*/ 1881788 h 3239545"/>
              <a:gd name="connsiteX9" fmla="*/ 4594023 w 4842858"/>
              <a:gd name="connsiteY9" fmla="*/ 3239545 h 3239545"/>
              <a:gd name="connsiteX10" fmla="*/ 2845933 w 4842858"/>
              <a:gd name="connsiteY10" fmla="*/ 3200167 h 3239545"/>
              <a:gd name="connsiteX11" fmla="*/ 2779699 w 4842858"/>
              <a:gd name="connsiteY11" fmla="*/ 1813862 h 3239545"/>
              <a:gd name="connsiteX12" fmla="*/ 2517944 w 4842858"/>
              <a:gd name="connsiteY12" fmla="*/ 1024693 h 3239545"/>
              <a:gd name="connsiteX13" fmla="*/ 1527211 w 4842858"/>
              <a:gd name="connsiteY13" fmla="*/ 636736 h 3239545"/>
              <a:gd name="connsiteX14" fmla="*/ 20673 w 4842858"/>
              <a:gd name="connsiteY14" fmla="*/ 757002 h 3239545"/>
              <a:gd name="connsiteX15" fmla="*/ 921672 w 4842858"/>
              <a:gd name="connsiteY15" fmla="*/ 582934 h 3239545"/>
              <a:gd name="connsiteX16" fmla="*/ 812986 w 4842858"/>
              <a:gd name="connsiteY16" fmla="*/ 384843 h 3239545"/>
              <a:gd name="connsiteX17" fmla="*/ 1708355 w 4842858"/>
              <a:gd name="connsiteY17" fmla="*/ 525870 h 3239545"/>
              <a:gd name="connsiteX18" fmla="*/ 2711307 w 4842858"/>
              <a:gd name="connsiteY18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0 w 4822185"/>
              <a:gd name="connsiteY14" fmla="*/ 757002 h 3239545"/>
              <a:gd name="connsiteX15" fmla="*/ 900999 w 4822185"/>
              <a:gd name="connsiteY15" fmla="*/ 582934 h 3239545"/>
              <a:gd name="connsiteX16" fmla="*/ 792313 w 4822185"/>
              <a:gd name="connsiteY16" fmla="*/ 384843 h 3239545"/>
              <a:gd name="connsiteX17" fmla="*/ 1687682 w 4822185"/>
              <a:gd name="connsiteY17" fmla="*/ 525870 h 3239545"/>
              <a:gd name="connsiteX18" fmla="*/ 2690634 w 4822185"/>
              <a:gd name="connsiteY18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0 w 4822185"/>
              <a:gd name="connsiteY14" fmla="*/ 757002 h 3239545"/>
              <a:gd name="connsiteX15" fmla="*/ 831129 w 4822185"/>
              <a:gd name="connsiteY15" fmla="*/ 570706 h 3239545"/>
              <a:gd name="connsiteX16" fmla="*/ 792313 w 4822185"/>
              <a:gd name="connsiteY16" fmla="*/ 384843 h 3239545"/>
              <a:gd name="connsiteX17" fmla="*/ 1687682 w 4822185"/>
              <a:gd name="connsiteY17" fmla="*/ 525870 h 3239545"/>
              <a:gd name="connsiteX18" fmla="*/ 2690634 w 4822185"/>
              <a:gd name="connsiteY18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908761 w 4822185"/>
              <a:gd name="connsiteY14" fmla="*/ 639181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877708 w 4822185"/>
              <a:gd name="connsiteY14" fmla="*/ 829934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877708 w 4822185"/>
              <a:gd name="connsiteY14" fmla="*/ 829934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9 w 4822185"/>
              <a:gd name="connsiteY13" fmla="*/ 636736 h 3239545"/>
              <a:gd name="connsiteX14" fmla="*/ 877708 w 4822185"/>
              <a:gd name="connsiteY14" fmla="*/ 829934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9 w 4822185"/>
              <a:gd name="connsiteY13" fmla="*/ 636736 h 3239545"/>
              <a:gd name="connsiteX14" fmla="*/ 877708 w 4822185"/>
              <a:gd name="connsiteY14" fmla="*/ 829934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9 w 4822185"/>
              <a:gd name="connsiteY13" fmla="*/ 636736 h 3239545"/>
              <a:gd name="connsiteX14" fmla="*/ 877708 w 4822185"/>
              <a:gd name="connsiteY14" fmla="*/ 829934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9 w 4822185"/>
              <a:gd name="connsiteY13" fmla="*/ 636736 h 3239545"/>
              <a:gd name="connsiteX14" fmla="*/ 838892 w 4822185"/>
              <a:gd name="connsiteY14" fmla="*/ 790805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838892 w 4822185"/>
              <a:gd name="connsiteY14" fmla="*/ 790805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838892 w 4822185"/>
              <a:gd name="connsiteY14" fmla="*/ 790805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838892 w 4822185"/>
              <a:gd name="connsiteY14" fmla="*/ 790805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838892 w 4822185"/>
              <a:gd name="connsiteY14" fmla="*/ 790805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765317 w 4822185"/>
              <a:gd name="connsiteY18" fmla="*/ 538097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765317 w 4822185"/>
              <a:gd name="connsiteY18" fmla="*/ 538097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765317 w 4822185"/>
              <a:gd name="connsiteY18" fmla="*/ 538097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765317 w 4822185"/>
              <a:gd name="connsiteY18" fmla="*/ 538097 h 3239545"/>
              <a:gd name="connsiteX19" fmla="*/ 2690634 w 4822185"/>
              <a:gd name="connsiteY19" fmla="*/ 0 h 3239545"/>
              <a:gd name="connsiteX0" fmla="*/ 2690634 w 4822185"/>
              <a:gd name="connsiteY0" fmla="*/ 1322 h 3240867"/>
              <a:gd name="connsiteX1" fmla="*/ 2057737 w 4822185"/>
              <a:gd name="connsiteY1" fmla="*/ 393502 h 3240867"/>
              <a:gd name="connsiteX2" fmla="*/ 2024620 w 4822185"/>
              <a:gd name="connsiteY2" fmla="*/ 593417 h 3240867"/>
              <a:gd name="connsiteX3" fmla="*/ 2909614 w 4822185"/>
              <a:gd name="connsiteY3" fmla="*/ 878971 h 3240867"/>
              <a:gd name="connsiteX4" fmla="*/ 3438060 w 4822185"/>
              <a:gd name="connsiteY4" fmla="*/ 506975 h 3240867"/>
              <a:gd name="connsiteX5" fmla="*/ 3617153 w 4822185"/>
              <a:gd name="connsiteY5" fmla="*/ 761546 h 3240867"/>
              <a:gd name="connsiteX6" fmla="*/ 4815035 w 4822185"/>
              <a:gd name="connsiteY6" fmla="*/ 640176 h 3240867"/>
              <a:gd name="connsiteX7" fmla="*/ 3003834 w 4822185"/>
              <a:gd name="connsiteY7" fmla="*/ 976857 h 3240867"/>
              <a:gd name="connsiteX8" fmla="*/ 4373804 w 4822185"/>
              <a:gd name="connsiteY8" fmla="*/ 1436939 h 3240867"/>
              <a:gd name="connsiteX9" fmla="*/ 3097568 w 4822185"/>
              <a:gd name="connsiteY9" fmla="*/ 1883110 h 3240867"/>
              <a:gd name="connsiteX10" fmla="*/ 4573350 w 4822185"/>
              <a:gd name="connsiteY10" fmla="*/ 3240867 h 3240867"/>
              <a:gd name="connsiteX11" fmla="*/ 2825260 w 4822185"/>
              <a:gd name="connsiteY11" fmla="*/ 3201489 h 3240867"/>
              <a:gd name="connsiteX12" fmla="*/ 2759026 w 4822185"/>
              <a:gd name="connsiteY12" fmla="*/ 1815184 h 3240867"/>
              <a:gd name="connsiteX13" fmla="*/ 2497271 w 4822185"/>
              <a:gd name="connsiteY13" fmla="*/ 1026015 h 3240867"/>
              <a:gd name="connsiteX14" fmla="*/ 1568645 w 4822185"/>
              <a:gd name="connsiteY14" fmla="*/ 611156 h 3240867"/>
              <a:gd name="connsiteX15" fmla="*/ 1118373 w 4822185"/>
              <a:gd name="connsiteY15" fmla="*/ 735879 h 3240867"/>
              <a:gd name="connsiteX16" fmla="*/ 0 w 4822185"/>
              <a:gd name="connsiteY16" fmla="*/ 758324 h 3240867"/>
              <a:gd name="connsiteX17" fmla="*/ 831129 w 4822185"/>
              <a:gd name="connsiteY17" fmla="*/ 572028 h 3240867"/>
              <a:gd name="connsiteX18" fmla="*/ 792313 w 4822185"/>
              <a:gd name="connsiteY18" fmla="*/ 386165 h 3240867"/>
              <a:gd name="connsiteX19" fmla="*/ 1765317 w 4822185"/>
              <a:gd name="connsiteY19" fmla="*/ 539419 h 3240867"/>
              <a:gd name="connsiteX20" fmla="*/ 2690634 w 4822185"/>
              <a:gd name="connsiteY20" fmla="*/ 1322 h 3240867"/>
              <a:gd name="connsiteX0" fmla="*/ 2690634 w 4822185"/>
              <a:gd name="connsiteY0" fmla="*/ 1722 h 3241267"/>
              <a:gd name="connsiteX1" fmla="*/ 3152369 w 4822185"/>
              <a:gd name="connsiteY1" fmla="*/ 315644 h 3241267"/>
              <a:gd name="connsiteX2" fmla="*/ 2024620 w 4822185"/>
              <a:gd name="connsiteY2" fmla="*/ 593817 h 3241267"/>
              <a:gd name="connsiteX3" fmla="*/ 2909614 w 4822185"/>
              <a:gd name="connsiteY3" fmla="*/ 879371 h 3241267"/>
              <a:gd name="connsiteX4" fmla="*/ 3438060 w 4822185"/>
              <a:gd name="connsiteY4" fmla="*/ 507375 h 3241267"/>
              <a:gd name="connsiteX5" fmla="*/ 3617153 w 4822185"/>
              <a:gd name="connsiteY5" fmla="*/ 761946 h 3241267"/>
              <a:gd name="connsiteX6" fmla="*/ 4815035 w 4822185"/>
              <a:gd name="connsiteY6" fmla="*/ 640576 h 3241267"/>
              <a:gd name="connsiteX7" fmla="*/ 3003834 w 4822185"/>
              <a:gd name="connsiteY7" fmla="*/ 977257 h 3241267"/>
              <a:gd name="connsiteX8" fmla="*/ 4373804 w 4822185"/>
              <a:gd name="connsiteY8" fmla="*/ 1437339 h 3241267"/>
              <a:gd name="connsiteX9" fmla="*/ 3097568 w 4822185"/>
              <a:gd name="connsiteY9" fmla="*/ 1883510 h 3241267"/>
              <a:gd name="connsiteX10" fmla="*/ 4573350 w 4822185"/>
              <a:gd name="connsiteY10" fmla="*/ 3241267 h 3241267"/>
              <a:gd name="connsiteX11" fmla="*/ 2825260 w 4822185"/>
              <a:gd name="connsiteY11" fmla="*/ 3201889 h 3241267"/>
              <a:gd name="connsiteX12" fmla="*/ 2759026 w 4822185"/>
              <a:gd name="connsiteY12" fmla="*/ 1815584 h 3241267"/>
              <a:gd name="connsiteX13" fmla="*/ 2497271 w 4822185"/>
              <a:gd name="connsiteY13" fmla="*/ 1026415 h 3241267"/>
              <a:gd name="connsiteX14" fmla="*/ 1568645 w 4822185"/>
              <a:gd name="connsiteY14" fmla="*/ 611556 h 3241267"/>
              <a:gd name="connsiteX15" fmla="*/ 1118373 w 4822185"/>
              <a:gd name="connsiteY15" fmla="*/ 736279 h 3241267"/>
              <a:gd name="connsiteX16" fmla="*/ 0 w 4822185"/>
              <a:gd name="connsiteY16" fmla="*/ 758724 h 3241267"/>
              <a:gd name="connsiteX17" fmla="*/ 831129 w 4822185"/>
              <a:gd name="connsiteY17" fmla="*/ 572428 h 3241267"/>
              <a:gd name="connsiteX18" fmla="*/ 792313 w 4822185"/>
              <a:gd name="connsiteY18" fmla="*/ 386565 h 3241267"/>
              <a:gd name="connsiteX19" fmla="*/ 1765317 w 4822185"/>
              <a:gd name="connsiteY19" fmla="*/ 539819 h 3241267"/>
              <a:gd name="connsiteX20" fmla="*/ 2690634 w 4822185"/>
              <a:gd name="connsiteY20" fmla="*/ 1722 h 3241267"/>
              <a:gd name="connsiteX0" fmla="*/ 2690634 w 4822185"/>
              <a:gd name="connsiteY0" fmla="*/ 1722 h 3241267"/>
              <a:gd name="connsiteX1" fmla="*/ 3152369 w 4822185"/>
              <a:gd name="connsiteY1" fmla="*/ 315644 h 3241267"/>
              <a:gd name="connsiteX2" fmla="*/ 2024620 w 4822185"/>
              <a:gd name="connsiteY2" fmla="*/ 593817 h 3241267"/>
              <a:gd name="connsiteX3" fmla="*/ 2909614 w 4822185"/>
              <a:gd name="connsiteY3" fmla="*/ 879371 h 3241267"/>
              <a:gd name="connsiteX4" fmla="*/ 3438060 w 4822185"/>
              <a:gd name="connsiteY4" fmla="*/ 507375 h 3241267"/>
              <a:gd name="connsiteX5" fmla="*/ 3617153 w 4822185"/>
              <a:gd name="connsiteY5" fmla="*/ 761946 h 3241267"/>
              <a:gd name="connsiteX6" fmla="*/ 4815035 w 4822185"/>
              <a:gd name="connsiteY6" fmla="*/ 640576 h 3241267"/>
              <a:gd name="connsiteX7" fmla="*/ 3003834 w 4822185"/>
              <a:gd name="connsiteY7" fmla="*/ 977257 h 3241267"/>
              <a:gd name="connsiteX8" fmla="*/ 4373804 w 4822185"/>
              <a:gd name="connsiteY8" fmla="*/ 1437339 h 3241267"/>
              <a:gd name="connsiteX9" fmla="*/ 3097568 w 4822185"/>
              <a:gd name="connsiteY9" fmla="*/ 1883510 h 3241267"/>
              <a:gd name="connsiteX10" fmla="*/ 4573350 w 4822185"/>
              <a:gd name="connsiteY10" fmla="*/ 3241267 h 3241267"/>
              <a:gd name="connsiteX11" fmla="*/ 2825260 w 4822185"/>
              <a:gd name="connsiteY11" fmla="*/ 3201889 h 3241267"/>
              <a:gd name="connsiteX12" fmla="*/ 2759026 w 4822185"/>
              <a:gd name="connsiteY12" fmla="*/ 1815584 h 3241267"/>
              <a:gd name="connsiteX13" fmla="*/ 2497271 w 4822185"/>
              <a:gd name="connsiteY13" fmla="*/ 1026415 h 3241267"/>
              <a:gd name="connsiteX14" fmla="*/ 1568645 w 4822185"/>
              <a:gd name="connsiteY14" fmla="*/ 611556 h 3241267"/>
              <a:gd name="connsiteX15" fmla="*/ 1118373 w 4822185"/>
              <a:gd name="connsiteY15" fmla="*/ 736279 h 3241267"/>
              <a:gd name="connsiteX16" fmla="*/ 0 w 4822185"/>
              <a:gd name="connsiteY16" fmla="*/ 758724 h 3241267"/>
              <a:gd name="connsiteX17" fmla="*/ 831129 w 4822185"/>
              <a:gd name="connsiteY17" fmla="*/ 572428 h 3241267"/>
              <a:gd name="connsiteX18" fmla="*/ 792313 w 4822185"/>
              <a:gd name="connsiteY18" fmla="*/ 386565 h 3241267"/>
              <a:gd name="connsiteX19" fmla="*/ 1765317 w 4822185"/>
              <a:gd name="connsiteY19" fmla="*/ 539819 h 3241267"/>
              <a:gd name="connsiteX20" fmla="*/ 2690634 w 4822185"/>
              <a:gd name="connsiteY20" fmla="*/ 1722 h 3241267"/>
              <a:gd name="connsiteX0" fmla="*/ 2690634 w 4822185"/>
              <a:gd name="connsiteY0" fmla="*/ 2641 h 3242186"/>
              <a:gd name="connsiteX1" fmla="*/ 3152369 w 4822185"/>
              <a:gd name="connsiteY1" fmla="*/ 316563 h 3242186"/>
              <a:gd name="connsiteX2" fmla="*/ 2024620 w 4822185"/>
              <a:gd name="connsiteY2" fmla="*/ 594736 h 3242186"/>
              <a:gd name="connsiteX3" fmla="*/ 2909614 w 4822185"/>
              <a:gd name="connsiteY3" fmla="*/ 880290 h 3242186"/>
              <a:gd name="connsiteX4" fmla="*/ 3438060 w 4822185"/>
              <a:gd name="connsiteY4" fmla="*/ 508294 h 3242186"/>
              <a:gd name="connsiteX5" fmla="*/ 3617153 w 4822185"/>
              <a:gd name="connsiteY5" fmla="*/ 762865 h 3242186"/>
              <a:gd name="connsiteX6" fmla="*/ 4815035 w 4822185"/>
              <a:gd name="connsiteY6" fmla="*/ 641495 h 3242186"/>
              <a:gd name="connsiteX7" fmla="*/ 3003834 w 4822185"/>
              <a:gd name="connsiteY7" fmla="*/ 978176 h 3242186"/>
              <a:gd name="connsiteX8" fmla="*/ 4373804 w 4822185"/>
              <a:gd name="connsiteY8" fmla="*/ 1438258 h 3242186"/>
              <a:gd name="connsiteX9" fmla="*/ 3097568 w 4822185"/>
              <a:gd name="connsiteY9" fmla="*/ 1884429 h 3242186"/>
              <a:gd name="connsiteX10" fmla="*/ 4573350 w 4822185"/>
              <a:gd name="connsiteY10" fmla="*/ 3242186 h 3242186"/>
              <a:gd name="connsiteX11" fmla="*/ 2825260 w 4822185"/>
              <a:gd name="connsiteY11" fmla="*/ 3202808 h 3242186"/>
              <a:gd name="connsiteX12" fmla="*/ 2759026 w 4822185"/>
              <a:gd name="connsiteY12" fmla="*/ 1816503 h 3242186"/>
              <a:gd name="connsiteX13" fmla="*/ 2497271 w 4822185"/>
              <a:gd name="connsiteY13" fmla="*/ 1027334 h 3242186"/>
              <a:gd name="connsiteX14" fmla="*/ 1568645 w 4822185"/>
              <a:gd name="connsiteY14" fmla="*/ 612475 h 3242186"/>
              <a:gd name="connsiteX15" fmla="*/ 1118373 w 4822185"/>
              <a:gd name="connsiteY15" fmla="*/ 737198 h 3242186"/>
              <a:gd name="connsiteX16" fmla="*/ 0 w 4822185"/>
              <a:gd name="connsiteY16" fmla="*/ 759643 h 3242186"/>
              <a:gd name="connsiteX17" fmla="*/ 831129 w 4822185"/>
              <a:gd name="connsiteY17" fmla="*/ 573347 h 3242186"/>
              <a:gd name="connsiteX18" fmla="*/ 792313 w 4822185"/>
              <a:gd name="connsiteY18" fmla="*/ 387484 h 3242186"/>
              <a:gd name="connsiteX19" fmla="*/ 1765317 w 4822185"/>
              <a:gd name="connsiteY19" fmla="*/ 540738 h 3242186"/>
              <a:gd name="connsiteX20" fmla="*/ 2690634 w 4822185"/>
              <a:gd name="connsiteY20" fmla="*/ 2641 h 3242186"/>
              <a:gd name="connsiteX0" fmla="*/ 2690634 w 4822185"/>
              <a:gd name="connsiteY0" fmla="*/ 2641 h 3242186"/>
              <a:gd name="connsiteX1" fmla="*/ 3152369 w 4822185"/>
              <a:gd name="connsiteY1" fmla="*/ 316563 h 3242186"/>
              <a:gd name="connsiteX2" fmla="*/ 2024620 w 4822185"/>
              <a:gd name="connsiteY2" fmla="*/ 594736 h 3242186"/>
              <a:gd name="connsiteX3" fmla="*/ 2909614 w 4822185"/>
              <a:gd name="connsiteY3" fmla="*/ 880290 h 3242186"/>
              <a:gd name="connsiteX4" fmla="*/ 3438060 w 4822185"/>
              <a:gd name="connsiteY4" fmla="*/ 508294 h 3242186"/>
              <a:gd name="connsiteX5" fmla="*/ 3617153 w 4822185"/>
              <a:gd name="connsiteY5" fmla="*/ 762865 h 3242186"/>
              <a:gd name="connsiteX6" fmla="*/ 4815035 w 4822185"/>
              <a:gd name="connsiteY6" fmla="*/ 641495 h 3242186"/>
              <a:gd name="connsiteX7" fmla="*/ 3003834 w 4822185"/>
              <a:gd name="connsiteY7" fmla="*/ 978176 h 3242186"/>
              <a:gd name="connsiteX8" fmla="*/ 4373804 w 4822185"/>
              <a:gd name="connsiteY8" fmla="*/ 1438258 h 3242186"/>
              <a:gd name="connsiteX9" fmla="*/ 3097568 w 4822185"/>
              <a:gd name="connsiteY9" fmla="*/ 1884429 h 3242186"/>
              <a:gd name="connsiteX10" fmla="*/ 4573350 w 4822185"/>
              <a:gd name="connsiteY10" fmla="*/ 3242186 h 3242186"/>
              <a:gd name="connsiteX11" fmla="*/ 2825260 w 4822185"/>
              <a:gd name="connsiteY11" fmla="*/ 3202808 h 3242186"/>
              <a:gd name="connsiteX12" fmla="*/ 2759026 w 4822185"/>
              <a:gd name="connsiteY12" fmla="*/ 1816503 h 3242186"/>
              <a:gd name="connsiteX13" fmla="*/ 2497271 w 4822185"/>
              <a:gd name="connsiteY13" fmla="*/ 1027334 h 3242186"/>
              <a:gd name="connsiteX14" fmla="*/ 1568645 w 4822185"/>
              <a:gd name="connsiteY14" fmla="*/ 612475 h 3242186"/>
              <a:gd name="connsiteX15" fmla="*/ 1118373 w 4822185"/>
              <a:gd name="connsiteY15" fmla="*/ 737198 h 3242186"/>
              <a:gd name="connsiteX16" fmla="*/ 0 w 4822185"/>
              <a:gd name="connsiteY16" fmla="*/ 759643 h 3242186"/>
              <a:gd name="connsiteX17" fmla="*/ 831129 w 4822185"/>
              <a:gd name="connsiteY17" fmla="*/ 573347 h 3242186"/>
              <a:gd name="connsiteX18" fmla="*/ 792313 w 4822185"/>
              <a:gd name="connsiteY18" fmla="*/ 387484 h 3242186"/>
              <a:gd name="connsiteX19" fmla="*/ 1765317 w 4822185"/>
              <a:gd name="connsiteY19" fmla="*/ 540738 h 3242186"/>
              <a:gd name="connsiteX20" fmla="*/ 2690634 w 4822185"/>
              <a:gd name="connsiteY20" fmla="*/ 2641 h 3242186"/>
              <a:gd name="connsiteX0" fmla="*/ 2690634 w 4822185"/>
              <a:gd name="connsiteY0" fmla="*/ 16615 h 3256160"/>
              <a:gd name="connsiteX1" fmla="*/ 2764203 w 4822185"/>
              <a:gd name="connsiteY1" fmla="*/ 154459 h 3256160"/>
              <a:gd name="connsiteX2" fmla="*/ 3152369 w 4822185"/>
              <a:gd name="connsiteY2" fmla="*/ 330537 h 3256160"/>
              <a:gd name="connsiteX3" fmla="*/ 2024620 w 4822185"/>
              <a:gd name="connsiteY3" fmla="*/ 608710 h 3256160"/>
              <a:gd name="connsiteX4" fmla="*/ 2909614 w 4822185"/>
              <a:gd name="connsiteY4" fmla="*/ 894264 h 3256160"/>
              <a:gd name="connsiteX5" fmla="*/ 3438060 w 4822185"/>
              <a:gd name="connsiteY5" fmla="*/ 522268 h 3256160"/>
              <a:gd name="connsiteX6" fmla="*/ 3617153 w 4822185"/>
              <a:gd name="connsiteY6" fmla="*/ 776839 h 3256160"/>
              <a:gd name="connsiteX7" fmla="*/ 4815035 w 4822185"/>
              <a:gd name="connsiteY7" fmla="*/ 655469 h 3256160"/>
              <a:gd name="connsiteX8" fmla="*/ 3003834 w 4822185"/>
              <a:gd name="connsiteY8" fmla="*/ 992150 h 3256160"/>
              <a:gd name="connsiteX9" fmla="*/ 4373804 w 4822185"/>
              <a:gd name="connsiteY9" fmla="*/ 1452232 h 3256160"/>
              <a:gd name="connsiteX10" fmla="*/ 3097568 w 4822185"/>
              <a:gd name="connsiteY10" fmla="*/ 1898403 h 3256160"/>
              <a:gd name="connsiteX11" fmla="*/ 4573350 w 4822185"/>
              <a:gd name="connsiteY11" fmla="*/ 3256160 h 3256160"/>
              <a:gd name="connsiteX12" fmla="*/ 2825260 w 4822185"/>
              <a:gd name="connsiteY12" fmla="*/ 3216782 h 3256160"/>
              <a:gd name="connsiteX13" fmla="*/ 2759026 w 4822185"/>
              <a:gd name="connsiteY13" fmla="*/ 1830477 h 3256160"/>
              <a:gd name="connsiteX14" fmla="*/ 2497271 w 4822185"/>
              <a:gd name="connsiteY14" fmla="*/ 1041308 h 3256160"/>
              <a:gd name="connsiteX15" fmla="*/ 1568645 w 4822185"/>
              <a:gd name="connsiteY15" fmla="*/ 626449 h 3256160"/>
              <a:gd name="connsiteX16" fmla="*/ 1118373 w 4822185"/>
              <a:gd name="connsiteY16" fmla="*/ 751172 h 3256160"/>
              <a:gd name="connsiteX17" fmla="*/ 0 w 4822185"/>
              <a:gd name="connsiteY17" fmla="*/ 773617 h 3256160"/>
              <a:gd name="connsiteX18" fmla="*/ 831129 w 4822185"/>
              <a:gd name="connsiteY18" fmla="*/ 587321 h 3256160"/>
              <a:gd name="connsiteX19" fmla="*/ 792313 w 4822185"/>
              <a:gd name="connsiteY19" fmla="*/ 401458 h 3256160"/>
              <a:gd name="connsiteX20" fmla="*/ 1765317 w 4822185"/>
              <a:gd name="connsiteY20" fmla="*/ 554712 h 3256160"/>
              <a:gd name="connsiteX21" fmla="*/ 2690634 w 4822185"/>
              <a:gd name="connsiteY21" fmla="*/ 16615 h 3256160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024620 w 4822185"/>
              <a:gd name="connsiteY3" fmla="*/ 606785 h 3254235"/>
              <a:gd name="connsiteX4" fmla="*/ 2909614 w 4822185"/>
              <a:gd name="connsiteY4" fmla="*/ 892339 h 3254235"/>
              <a:gd name="connsiteX5" fmla="*/ 3438060 w 4822185"/>
              <a:gd name="connsiteY5" fmla="*/ 520343 h 3254235"/>
              <a:gd name="connsiteX6" fmla="*/ 3617153 w 4822185"/>
              <a:gd name="connsiteY6" fmla="*/ 774914 h 3254235"/>
              <a:gd name="connsiteX7" fmla="*/ 4815035 w 4822185"/>
              <a:gd name="connsiteY7" fmla="*/ 653544 h 3254235"/>
              <a:gd name="connsiteX8" fmla="*/ 3003834 w 4822185"/>
              <a:gd name="connsiteY8" fmla="*/ 990225 h 3254235"/>
              <a:gd name="connsiteX9" fmla="*/ 4373804 w 4822185"/>
              <a:gd name="connsiteY9" fmla="*/ 1450307 h 3254235"/>
              <a:gd name="connsiteX10" fmla="*/ 3097568 w 4822185"/>
              <a:gd name="connsiteY10" fmla="*/ 1896478 h 3254235"/>
              <a:gd name="connsiteX11" fmla="*/ 4573350 w 4822185"/>
              <a:gd name="connsiteY11" fmla="*/ 3254235 h 3254235"/>
              <a:gd name="connsiteX12" fmla="*/ 2825260 w 4822185"/>
              <a:gd name="connsiteY12" fmla="*/ 3214857 h 3254235"/>
              <a:gd name="connsiteX13" fmla="*/ 2759026 w 4822185"/>
              <a:gd name="connsiteY13" fmla="*/ 1828552 h 3254235"/>
              <a:gd name="connsiteX14" fmla="*/ 2497271 w 4822185"/>
              <a:gd name="connsiteY14" fmla="*/ 1039383 h 3254235"/>
              <a:gd name="connsiteX15" fmla="*/ 1568645 w 4822185"/>
              <a:gd name="connsiteY15" fmla="*/ 624524 h 3254235"/>
              <a:gd name="connsiteX16" fmla="*/ 1118373 w 4822185"/>
              <a:gd name="connsiteY16" fmla="*/ 749247 h 3254235"/>
              <a:gd name="connsiteX17" fmla="*/ 0 w 4822185"/>
              <a:gd name="connsiteY17" fmla="*/ 771692 h 3254235"/>
              <a:gd name="connsiteX18" fmla="*/ 831129 w 4822185"/>
              <a:gd name="connsiteY18" fmla="*/ 585396 h 3254235"/>
              <a:gd name="connsiteX19" fmla="*/ 792313 w 4822185"/>
              <a:gd name="connsiteY19" fmla="*/ 399533 h 3254235"/>
              <a:gd name="connsiteX20" fmla="*/ 1765317 w 4822185"/>
              <a:gd name="connsiteY20" fmla="*/ 552787 h 3254235"/>
              <a:gd name="connsiteX21" fmla="*/ 2690634 w 4822185"/>
              <a:gd name="connsiteY21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321690 w 4822185"/>
              <a:gd name="connsiteY3" fmla="*/ 37508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290636 w 4822185"/>
              <a:gd name="connsiteY3" fmla="*/ 26992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290636 w 4822185"/>
              <a:gd name="connsiteY3" fmla="*/ 26992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290636 w 4822185"/>
              <a:gd name="connsiteY3" fmla="*/ 26992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290636 w 4822185"/>
              <a:gd name="connsiteY3" fmla="*/ 26992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074737 w 4822185"/>
              <a:gd name="connsiteY2" fmla="*/ 377523 h 3254235"/>
              <a:gd name="connsiteX3" fmla="*/ 2290636 w 4822185"/>
              <a:gd name="connsiteY3" fmla="*/ 26992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6177 h 3255722"/>
              <a:gd name="connsiteX1" fmla="*/ 2500251 w 4822185"/>
              <a:gd name="connsiteY1" fmla="*/ 180922 h 3255722"/>
              <a:gd name="connsiteX2" fmla="*/ 3074737 w 4822185"/>
              <a:gd name="connsiteY2" fmla="*/ 379010 h 3255722"/>
              <a:gd name="connsiteX3" fmla="*/ 2290636 w 4822185"/>
              <a:gd name="connsiteY3" fmla="*/ 271408 h 3255722"/>
              <a:gd name="connsiteX4" fmla="*/ 2024620 w 4822185"/>
              <a:gd name="connsiteY4" fmla="*/ 608272 h 3255722"/>
              <a:gd name="connsiteX5" fmla="*/ 2909614 w 4822185"/>
              <a:gd name="connsiteY5" fmla="*/ 893826 h 3255722"/>
              <a:gd name="connsiteX6" fmla="*/ 3438060 w 4822185"/>
              <a:gd name="connsiteY6" fmla="*/ 521830 h 3255722"/>
              <a:gd name="connsiteX7" fmla="*/ 3617153 w 4822185"/>
              <a:gd name="connsiteY7" fmla="*/ 776401 h 3255722"/>
              <a:gd name="connsiteX8" fmla="*/ 4815035 w 4822185"/>
              <a:gd name="connsiteY8" fmla="*/ 655031 h 3255722"/>
              <a:gd name="connsiteX9" fmla="*/ 3003834 w 4822185"/>
              <a:gd name="connsiteY9" fmla="*/ 991712 h 3255722"/>
              <a:gd name="connsiteX10" fmla="*/ 4373804 w 4822185"/>
              <a:gd name="connsiteY10" fmla="*/ 1451794 h 3255722"/>
              <a:gd name="connsiteX11" fmla="*/ 3097568 w 4822185"/>
              <a:gd name="connsiteY11" fmla="*/ 1897965 h 3255722"/>
              <a:gd name="connsiteX12" fmla="*/ 4573350 w 4822185"/>
              <a:gd name="connsiteY12" fmla="*/ 3255722 h 3255722"/>
              <a:gd name="connsiteX13" fmla="*/ 2825260 w 4822185"/>
              <a:gd name="connsiteY13" fmla="*/ 3216344 h 3255722"/>
              <a:gd name="connsiteX14" fmla="*/ 2759026 w 4822185"/>
              <a:gd name="connsiteY14" fmla="*/ 1830039 h 3255722"/>
              <a:gd name="connsiteX15" fmla="*/ 2497271 w 4822185"/>
              <a:gd name="connsiteY15" fmla="*/ 1040870 h 3255722"/>
              <a:gd name="connsiteX16" fmla="*/ 1568645 w 4822185"/>
              <a:gd name="connsiteY16" fmla="*/ 626011 h 3255722"/>
              <a:gd name="connsiteX17" fmla="*/ 1118373 w 4822185"/>
              <a:gd name="connsiteY17" fmla="*/ 750734 h 3255722"/>
              <a:gd name="connsiteX18" fmla="*/ 0 w 4822185"/>
              <a:gd name="connsiteY18" fmla="*/ 773179 h 3255722"/>
              <a:gd name="connsiteX19" fmla="*/ 831129 w 4822185"/>
              <a:gd name="connsiteY19" fmla="*/ 586883 h 3255722"/>
              <a:gd name="connsiteX20" fmla="*/ 792313 w 4822185"/>
              <a:gd name="connsiteY20" fmla="*/ 401020 h 3255722"/>
              <a:gd name="connsiteX21" fmla="*/ 1765317 w 4822185"/>
              <a:gd name="connsiteY21" fmla="*/ 554274 h 3255722"/>
              <a:gd name="connsiteX22" fmla="*/ 2690634 w 4822185"/>
              <a:gd name="connsiteY22" fmla="*/ 16177 h 3255722"/>
              <a:gd name="connsiteX0" fmla="*/ 2690634 w 4822185"/>
              <a:gd name="connsiteY0" fmla="*/ 15116 h 3254661"/>
              <a:gd name="connsiteX1" fmla="*/ 2500251 w 4822185"/>
              <a:gd name="connsiteY1" fmla="*/ 179861 h 3254661"/>
              <a:gd name="connsiteX2" fmla="*/ 3284349 w 4822185"/>
              <a:gd name="connsiteY2" fmla="*/ 370613 h 3254661"/>
              <a:gd name="connsiteX3" fmla="*/ 2290636 w 4822185"/>
              <a:gd name="connsiteY3" fmla="*/ 270347 h 3254661"/>
              <a:gd name="connsiteX4" fmla="*/ 2024620 w 4822185"/>
              <a:gd name="connsiteY4" fmla="*/ 607211 h 3254661"/>
              <a:gd name="connsiteX5" fmla="*/ 2909614 w 4822185"/>
              <a:gd name="connsiteY5" fmla="*/ 892765 h 3254661"/>
              <a:gd name="connsiteX6" fmla="*/ 3438060 w 4822185"/>
              <a:gd name="connsiteY6" fmla="*/ 520769 h 3254661"/>
              <a:gd name="connsiteX7" fmla="*/ 3617153 w 4822185"/>
              <a:gd name="connsiteY7" fmla="*/ 775340 h 3254661"/>
              <a:gd name="connsiteX8" fmla="*/ 4815035 w 4822185"/>
              <a:gd name="connsiteY8" fmla="*/ 653970 h 3254661"/>
              <a:gd name="connsiteX9" fmla="*/ 3003834 w 4822185"/>
              <a:gd name="connsiteY9" fmla="*/ 990651 h 3254661"/>
              <a:gd name="connsiteX10" fmla="*/ 4373804 w 4822185"/>
              <a:gd name="connsiteY10" fmla="*/ 1450733 h 3254661"/>
              <a:gd name="connsiteX11" fmla="*/ 3097568 w 4822185"/>
              <a:gd name="connsiteY11" fmla="*/ 1896904 h 3254661"/>
              <a:gd name="connsiteX12" fmla="*/ 4573350 w 4822185"/>
              <a:gd name="connsiteY12" fmla="*/ 3254661 h 3254661"/>
              <a:gd name="connsiteX13" fmla="*/ 2825260 w 4822185"/>
              <a:gd name="connsiteY13" fmla="*/ 3215283 h 3254661"/>
              <a:gd name="connsiteX14" fmla="*/ 2759026 w 4822185"/>
              <a:gd name="connsiteY14" fmla="*/ 1828978 h 3254661"/>
              <a:gd name="connsiteX15" fmla="*/ 2497271 w 4822185"/>
              <a:gd name="connsiteY15" fmla="*/ 1039809 h 3254661"/>
              <a:gd name="connsiteX16" fmla="*/ 1568645 w 4822185"/>
              <a:gd name="connsiteY16" fmla="*/ 624950 h 3254661"/>
              <a:gd name="connsiteX17" fmla="*/ 1118373 w 4822185"/>
              <a:gd name="connsiteY17" fmla="*/ 749673 h 3254661"/>
              <a:gd name="connsiteX18" fmla="*/ 0 w 4822185"/>
              <a:gd name="connsiteY18" fmla="*/ 772118 h 3254661"/>
              <a:gd name="connsiteX19" fmla="*/ 831129 w 4822185"/>
              <a:gd name="connsiteY19" fmla="*/ 585822 h 3254661"/>
              <a:gd name="connsiteX20" fmla="*/ 792313 w 4822185"/>
              <a:gd name="connsiteY20" fmla="*/ 399959 h 3254661"/>
              <a:gd name="connsiteX21" fmla="*/ 1765317 w 4822185"/>
              <a:gd name="connsiteY21" fmla="*/ 553213 h 3254661"/>
              <a:gd name="connsiteX22" fmla="*/ 2690634 w 4822185"/>
              <a:gd name="connsiteY22" fmla="*/ 15116 h 3254661"/>
              <a:gd name="connsiteX0" fmla="*/ 2690634 w 4822185"/>
              <a:gd name="connsiteY0" fmla="*/ 15116 h 3254661"/>
              <a:gd name="connsiteX1" fmla="*/ 2500251 w 4822185"/>
              <a:gd name="connsiteY1" fmla="*/ 179861 h 3254661"/>
              <a:gd name="connsiteX2" fmla="*/ 3284349 w 4822185"/>
              <a:gd name="connsiteY2" fmla="*/ 370613 h 3254661"/>
              <a:gd name="connsiteX3" fmla="*/ 2290636 w 4822185"/>
              <a:gd name="connsiteY3" fmla="*/ 270347 h 3254661"/>
              <a:gd name="connsiteX4" fmla="*/ 2024620 w 4822185"/>
              <a:gd name="connsiteY4" fmla="*/ 607211 h 3254661"/>
              <a:gd name="connsiteX5" fmla="*/ 2909614 w 4822185"/>
              <a:gd name="connsiteY5" fmla="*/ 892765 h 3254661"/>
              <a:gd name="connsiteX6" fmla="*/ 3438060 w 4822185"/>
              <a:gd name="connsiteY6" fmla="*/ 520769 h 3254661"/>
              <a:gd name="connsiteX7" fmla="*/ 3617153 w 4822185"/>
              <a:gd name="connsiteY7" fmla="*/ 775340 h 3254661"/>
              <a:gd name="connsiteX8" fmla="*/ 4815035 w 4822185"/>
              <a:gd name="connsiteY8" fmla="*/ 653970 h 3254661"/>
              <a:gd name="connsiteX9" fmla="*/ 3003834 w 4822185"/>
              <a:gd name="connsiteY9" fmla="*/ 990651 h 3254661"/>
              <a:gd name="connsiteX10" fmla="*/ 4373804 w 4822185"/>
              <a:gd name="connsiteY10" fmla="*/ 1450733 h 3254661"/>
              <a:gd name="connsiteX11" fmla="*/ 3097568 w 4822185"/>
              <a:gd name="connsiteY11" fmla="*/ 1896904 h 3254661"/>
              <a:gd name="connsiteX12" fmla="*/ 4573350 w 4822185"/>
              <a:gd name="connsiteY12" fmla="*/ 3254661 h 3254661"/>
              <a:gd name="connsiteX13" fmla="*/ 2825260 w 4822185"/>
              <a:gd name="connsiteY13" fmla="*/ 3215283 h 3254661"/>
              <a:gd name="connsiteX14" fmla="*/ 2759026 w 4822185"/>
              <a:gd name="connsiteY14" fmla="*/ 1828978 h 3254661"/>
              <a:gd name="connsiteX15" fmla="*/ 2497271 w 4822185"/>
              <a:gd name="connsiteY15" fmla="*/ 1039809 h 3254661"/>
              <a:gd name="connsiteX16" fmla="*/ 1568645 w 4822185"/>
              <a:gd name="connsiteY16" fmla="*/ 624950 h 3254661"/>
              <a:gd name="connsiteX17" fmla="*/ 1118373 w 4822185"/>
              <a:gd name="connsiteY17" fmla="*/ 749673 h 3254661"/>
              <a:gd name="connsiteX18" fmla="*/ 0 w 4822185"/>
              <a:gd name="connsiteY18" fmla="*/ 772118 h 3254661"/>
              <a:gd name="connsiteX19" fmla="*/ 831129 w 4822185"/>
              <a:gd name="connsiteY19" fmla="*/ 585822 h 3254661"/>
              <a:gd name="connsiteX20" fmla="*/ 792313 w 4822185"/>
              <a:gd name="connsiteY20" fmla="*/ 399959 h 3254661"/>
              <a:gd name="connsiteX21" fmla="*/ 1765317 w 4822185"/>
              <a:gd name="connsiteY21" fmla="*/ 553213 h 3254661"/>
              <a:gd name="connsiteX22" fmla="*/ 2690634 w 4822185"/>
              <a:gd name="connsiteY22" fmla="*/ 15116 h 3254661"/>
              <a:gd name="connsiteX0" fmla="*/ 2690634 w 4822185"/>
              <a:gd name="connsiteY0" fmla="*/ 15116 h 3254661"/>
              <a:gd name="connsiteX1" fmla="*/ 2500251 w 4822185"/>
              <a:gd name="connsiteY1" fmla="*/ 179861 h 3254661"/>
              <a:gd name="connsiteX2" fmla="*/ 3284349 w 4822185"/>
              <a:gd name="connsiteY2" fmla="*/ 370613 h 3254661"/>
              <a:gd name="connsiteX3" fmla="*/ 2228529 w 4822185"/>
              <a:gd name="connsiteY3" fmla="*/ 285019 h 3254661"/>
              <a:gd name="connsiteX4" fmla="*/ 2024620 w 4822185"/>
              <a:gd name="connsiteY4" fmla="*/ 607211 h 3254661"/>
              <a:gd name="connsiteX5" fmla="*/ 2909614 w 4822185"/>
              <a:gd name="connsiteY5" fmla="*/ 892765 h 3254661"/>
              <a:gd name="connsiteX6" fmla="*/ 3438060 w 4822185"/>
              <a:gd name="connsiteY6" fmla="*/ 520769 h 3254661"/>
              <a:gd name="connsiteX7" fmla="*/ 3617153 w 4822185"/>
              <a:gd name="connsiteY7" fmla="*/ 775340 h 3254661"/>
              <a:gd name="connsiteX8" fmla="*/ 4815035 w 4822185"/>
              <a:gd name="connsiteY8" fmla="*/ 653970 h 3254661"/>
              <a:gd name="connsiteX9" fmla="*/ 3003834 w 4822185"/>
              <a:gd name="connsiteY9" fmla="*/ 990651 h 3254661"/>
              <a:gd name="connsiteX10" fmla="*/ 4373804 w 4822185"/>
              <a:gd name="connsiteY10" fmla="*/ 1450733 h 3254661"/>
              <a:gd name="connsiteX11" fmla="*/ 3097568 w 4822185"/>
              <a:gd name="connsiteY11" fmla="*/ 1896904 h 3254661"/>
              <a:gd name="connsiteX12" fmla="*/ 4573350 w 4822185"/>
              <a:gd name="connsiteY12" fmla="*/ 3254661 h 3254661"/>
              <a:gd name="connsiteX13" fmla="*/ 2825260 w 4822185"/>
              <a:gd name="connsiteY13" fmla="*/ 3215283 h 3254661"/>
              <a:gd name="connsiteX14" fmla="*/ 2759026 w 4822185"/>
              <a:gd name="connsiteY14" fmla="*/ 1828978 h 3254661"/>
              <a:gd name="connsiteX15" fmla="*/ 2497271 w 4822185"/>
              <a:gd name="connsiteY15" fmla="*/ 1039809 h 3254661"/>
              <a:gd name="connsiteX16" fmla="*/ 1568645 w 4822185"/>
              <a:gd name="connsiteY16" fmla="*/ 624950 h 3254661"/>
              <a:gd name="connsiteX17" fmla="*/ 1118373 w 4822185"/>
              <a:gd name="connsiteY17" fmla="*/ 749673 h 3254661"/>
              <a:gd name="connsiteX18" fmla="*/ 0 w 4822185"/>
              <a:gd name="connsiteY18" fmla="*/ 772118 h 3254661"/>
              <a:gd name="connsiteX19" fmla="*/ 831129 w 4822185"/>
              <a:gd name="connsiteY19" fmla="*/ 585822 h 3254661"/>
              <a:gd name="connsiteX20" fmla="*/ 792313 w 4822185"/>
              <a:gd name="connsiteY20" fmla="*/ 399959 h 3254661"/>
              <a:gd name="connsiteX21" fmla="*/ 1765317 w 4822185"/>
              <a:gd name="connsiteY21" fmla="*/ 553213 h 3254661"/>
              <a:gd name="connsiteX22" fmla="*/ 2690634 w 4822185"/>
              <a:gd name="connsiteY22" fmla="*/ 15116 h 3254661"/>
              <a:gd name="connsiteX0" fmla="*/ 2690634 w 4822185"/>
              <a:gd name="connsiteY0" fmla="*/ 12640 h 3252185"/>
              <a:gd name="connsiteX1" fmla="*/ 2344984 w 4822185"/>
              <a:gd name="connsiteY1" fmla="*/ 221406 h 3252185"/>
              <a:gd name="connsiteX2" fmla="*/ 3284349 w 4822185"/>
              <a:gd name="connsiteY2" fmla="*/ 368137 h 3252185"/>
              <a:gd name="connsiteX3" fmla="*/ 2228529 w 4822185"/>
              <a:gd name="connsiteY3" fmla="*/ 282543 h 3252185"/>
              <a:gd name="connsiteX4" fmla="*/ 2024620 w 4822185"/>
              <a:gd name="connsiteY4" fmla="*/ 604735 h 3252185"/>
              <a:gd name="connsiteX5" fmla="*/ 2909614 w 4822185"/>
              <a:gd name="connsiteY5" fmla="*/ 890289 h 3252185"/>
              <a:gd name="connsiteX6" fmla="*/ 3438060 w 4822185"/>
              <a:gd name="connsiteY6" fmla="*/ 518293 h 3252185"/>
              <a:gd name="connsiteX7" fmla="*/ 3617153 w 4822185"/>
              <a:gd name="connsiteY7" fmla="*/ 772864 h 3252185"/>
              <a:gd name="connsiteX8" fmla="*/ 4815035 w 4822185"/>
              <a:gd name="connsiteY8" fmla="*/ 651494 h 3252185"/>
              <a:gd name="connsiteX9" fmla="*/ 3003834 w 4822185"/>
              <a:gd name="connsiteY9" fmla="*/ 988175 h 3252185"/>
              <a:gd name="connsiteX10" fmla="*/ 4373804 w 4822185"/>
              <a:gd name="connsiteY10" fmla="*/ 1448257 h 3252185"/>
              <a:gd name="connsiteX11" fmla="*/ 3097568 w 4822185"/>
              <a:gd name="connsiteY11" fmla="*/ 1894428 h 3252185"/>
              <a:gd name="connsiteX12" fmla="*/ 4573350 w 4822185"/>
              <a:gd name="connsiteY12" fmla="*/ 3252185 h 3252185"/>
              <a:gd name="connsiteX13" fmla="*/ 2825260 w 4822185"/>
              <a:gd name="connsiteY13" fmla="*/ 3212807 h 3252185"/>
              <a:gd name="connsiteX14" fmla="*/ 2759026 w 4822185"/>
              <a:gd name="connsiteY14" fmla="*/ 1826502 h 3252185"/>
              <a:gd name="connsiteX15" fmla="*/ 2497271 w 4822185"/>
              <a:gd name="connsiteY15" fmla="*/ 1037333 h 3252185"/>
              <a:gd name="connsiteX16" fmla="*/ 1568645 w 4822185"/>
              <a:gd name="connsiteY16" fmla="*/ 622474 h 3252185"/>
              <a:gd name="connsiteX17" fmla="*/ 1118373 w 4822185"/>
              <a:gd name="connsiteY17" fmla="*/ 747197 h 3252185"/>
              <a:gd name="connsiteX18" fmla="*/ 0 w 4822185"/>
              <a:gd name="connsiteY18" fmla="*/ 769642 h 3252185"/>
              <a:gd name="connsiteX19" fmla="*/ 831129 w 4822185"/>
              <a:gd name="connsiteY19" fmla="*/ 583346 h 3252185"/>
              <a:gd name="connsiteX20" fmla="*/ 792313 w 4822185"/>
              <a:gd name="connsiteY20" fmla="*/ 397483 h 3252185"/>
              <a:gd name="connsiteX21" fmla="*/ 1765317 w 4822185"/>
              <a:gd name="connsiteY21" fmla="*/ 550737 h 3252185"/>
              <a:gd name="connsiteX22" fmla="*/ 2690634 w 4822185"/>
              <a:gd name="connsiteY22" fmla="*/ 12640 h 3252185"/>
              <a:gd name="connsiteX0" fmla="*/ 2690634 w 4822185"/>
              <a:gd name="connsiteY0" fmla="*/ 12640 h 3252185"/>
              <a:gd name="connsiteX1" fmla="*/ 2344984 w 4822185"/>
              <a:gd name="connsiteY1" fmla="*/ 221406 h 3252185"/>
              <a:gd name="connsiteX2" fmla="*/ 3284349 w 4822185"/>
              <a:gd name="connsiteY2" fmla="*/ 368137 h 3252185"/>
              <a:gd name="connsiteX3" fmla="*/ 2228529 w 4822185"/>
              <a:gd name="connsiteY3" fmla="*/ 282543 h 3252185"/>
              <a:gd name="connsiteX4" fmla="*/ 2024620 w 4822185"/>
              <a:gd name="connsiteY4" fmla="*/ 604735 h 3252185"/>
              <a:gd name="connsiteX5" fmla="*/ 2909614 w 4822185"/>
              <a:gd name="connsiteY5" fmla="*/ 890289 h 3252185"/>
              <a:gd name="connsiteX6" fmla="*/ 3438060 w 4822185"/>
              <a:gd name="connsiteY6" fmla="*/ 518293 h 3252185"/>
              <a:gd name="connsiteX7" fmla="*/ 3617153 w 4822185"/>
              <a:gd name="connsiteY7" fmla="*/ 772864 h 3252185"/>
              <a:gd name="connsiteX8" fmla="*/ 4815035 w 4822185"/>
              <a:gd name="connsiteY8" fmla="*/ 651494 h 3252185"/>
              <a:gd name="connsiteX9" fmla="*/ 3003834 w 4822185"/>
              <a:gd name="connsiteY9" fmla="*/ 988175 h 3252185"/>
              <a:gd name="connsiteX10" fmla="*/ 4373804 w 4822185"/>
              <a:gd name="connsiteY10" fmla="*/ 1448257 h 3252185"/>
              <a:gd name="connsiteX11" fmla="*/ 3097568 w 4822185"/>
              <a:gd name="connsiteY11" fmla="*/ 1894428 h 3252185"/>
              <a:gd name="connsiteX12" fmla="*/ 4573350 w 4822185"/>
              <a:gd name="connsiteY12" fmla="*/ 3252185 h 3252185"/>
              <a:gd name="connsiteX13" fmla="*/ 2825260 w 4822185"/>
              <a:gd name="connsiteY13" fmla="*/ 3212807 h 3252185"/>
              <a:gd name="connsiteX14" fmla="*/ 2759026 w 4822185"/>
              <a:gd name="connsiteY14" fmla="*/ 1826502 h 3252185"/>
              <a:gd name="connsiteX15" fmla="*/ 2497271 w 4822185"/>
              <a:gd name="connsiteY15" fmla="*/ 1037333 h 3252185"/>
              <a:gd name="connsiteX16" fmla="*/ 1568645 w 4822185"/>
              <a:gd name="connsiteY16" fmla="*/ 622474 h 3252185"/>
              <a:gd name="connsiteX17" fmla="*/ 1118373 w 4822185"/>
              <a:gd name="connsiteY17" fmla="*/ 747197 h 3252185"/>
              <a:gd name="connsiteX18" fmla="*/ 0 w 4822185"/>
              <a:gd name="connsiteY18" fmla="*/ 769642 h 3252185"/>
              <a:gd name="connsiteX19" fmla="*/ 831129 w 4822185"/>
              <a:gd name="connsiteY19" fmla="*/ 583346 h 3252185"/>
              <a:gd name="connsiteX20" fmla="*/ 792313 w 4822185"/>
              <a:gd name="connsiteY20" fmla="*/ 397483 h 3252185"/>
              <a:gd name="connsiteX21" fmla="*/ 1765317 w 4822185"/>
              <a:gd name="connsiteY21" fmla="*/ 550737 h 3252185"/>
              <a:gd name="connsiteX22" fmla="*/ 2690634 w 4822185"/>
              <a:gd name="connsiteY22" fmla="*/ 12640 h 3252185"/>
              <a:gd name="connsiteX0" fmla="*/ 2690634 w 4822185"/>
              <a:gd name="connsiteY0" fmla="*/ 12640 h 3252185"/>
              <a:gd name="connsiteX1" fmla="*/ 2344984 w 4822185"/>
              <a:gd name="connsiteY1" fmla="*/ 221406 h 3252185"/>
              <a:gd name="connsiteX2" fmla="*/ 3284349 w 4822185"/>
              <a:gd name="connsiteY2" fmla="*/ 368137 h 3252185"/>
              <a:gd name="connsiteX3" fmla="*/ 2282874 w 4822185"/>
              <a:gd name="connsiteY3" fmla="*/ 297217 h 3252185"/>
              <a:gd name="connsiteX4" fmla="*/ 2024620 w 4822185"/>
              <a:gd name="connsiteY4" fmla="*/ 604735 h 3252185"/>
              <a:gd name="connsiteX5" fmla="*/ 2909614 w 4822185"/>
              <a:gd name="connsiteY5" fmla="*/ 890289 h 3252185"/>
              <a:gd name="connsiteX6" fmla="*/ 3438060 w 4822185"/>
              <a:gd name="connsiteY6" fmla="*/ 518293 h 3252185"/>
              <a:gd name="connsiteX7" fmla="*/ 3617153 w 4822185"/>
              <a:gd name="connsiteY7" fmla="*/ 772864 h 3252185"/>
              <a:gd name="connsiteX8" fmla="*/ 4815035 w 4822185"/>
              <a:gd name="connsiteY8" fmla="*/ 651494 h 3252185"/>
              <a:gd name="connsiteX9" fmla="*/ 3003834 w 4822185"/>
              <a:gd name="connsiteY9" fmla="*/ 988175 h 3252185"/>
              <a:gd name="connsiteX10" fmla="*/ 4373804 w 4822185"/>
              <a:gd name="connsiteY10" fmla="*/ 1448257 h 3252185"/>
              <a:gd name="connsiteX11" fmla="*/ 3097568 w 4822185"/>
              <a:gd name="connsiteY11" fmla="*/ 1894428 h 3252185"/>
              <a:gd name="connsiteX12" fmla="*/ 4573350 w 4822185"/>
              <a:gd name="connsiteY12" fmla="*/ 3252185 h 3252185"/>
              <a:gd name="connsiteX13" fmla="*/ 2825260 w 4822185"/>
              <a:gd name="connsiteY13" fmla="*/ 3212807 h 3252185"/>
              <a:gd name="connsiteX14" fmla="*/ 2759026 w 4822185"/>
              <a:gd name="connsiteY14" fmla="*/ 1826502 h 3252185"/>
              <a:gd name="connsiteX15" fmla="*/ 2497271 w 4822185"/>
              <a:gd name="connsiteY15" fmla="*/ 1037333 h 3252185"/>
              <a:gd name="connsiteX16" fmla="*/ 1568645 w 4822185"/>
              <a:gd name="connsiteY16" fmla="*/ 622474 h 3252185"/>
              <a:gd name="connsiteX17" fmla="*/ 1118373 w 4822185"/>
              <a:gd name="connsiteY17" fmla="*/ 747197 h 3252185"/>
              <a:gd name="connsiteX18" fmla="*/ 0 w 4822185"/>
              <a:gd name="connsiteY18" fmla="*/ 769642 h 3252185"/>
              <a:gd name="connsiteX19" fmla="*/ 831129 w 4822185"/>
              <a:gd name="connsiteY19" fmla="*/ 583346 h 3252185"/>
              <a:gd name="connsiteX20" fmla="*/ 792313 w 4822185"/>
              <a:gd name="connsiteY20" fmla="*/ 397483 h 3252185"/>
              <a:gd name="connsiteX21" fmla="*/ 1765317 w 4822185"/>
              <a:gd name="connsiteY21" fmla="*/ 550737 h 3252185"/>
              <a:gd name="connsiteX22" fmla="*/ 2690634 w 4822185"/>
              <a:gd name="connsiteY22" fmla="*/ 12640 h 3252185"/>
              <a:gd name="connsiteX0" fmla="*/ 2690634 w 4822185"/>
              <a:gd name="connsiteY0" fmla="*/ 13271 h 3252816"/>
              <a:gd name="connsiteX1" fmla="*/ 2344984 w 4822185"/>
              <a:gd name="connsiteY1" fmla="*/ 222037 h 3252816"/>
              <a:gd name="connsiteX2" fmla="*/ 2903945 w 4822185"/>
              <a:gd name="connsiteY2" fmla="*/ 449471 h 3252816"/>
              <a:gd name="connsiteX3" fmla="*/ 2282874 w 4822185"/>
              <a:gd name="connsiteY3" fmla="*/ 297848 h 3252816"/>
              <a:gd name="connsiteX4" fmla="*/ 2024620 w 4822185"/>
              <a:gd name="connsiteY4" fmla="*/ 605366 h 3252816"/>
              <a:gd name="connsiteX5" fmla="*/ 2909614 w 4822185"/>
              <a:gd name="connsiteY5" fmla="*/ 890920 h 3252816"/>
              <a:gd name="connsiteX6" fmla="*/ 3438060 w 4822185"/>
              <a:gd name="connsiteY6" fmla="*/ 518924 h 3252816"/>
              <a:gd name="connsiteX7" fmla="*/ 3617153 w 4822185"/>
              <a:gd name="connsiteY7" fmla="*/ 773495 h 3252816"/>
              <a:gd name="connsiteX8" fmla="*/ 4815035 w 4822185"/>
              <a:gd name="connsiteY8" fmla="*/ 652125 h 3252816"/>
              <a:gd name="connsiteX9" fmla="*/ 3003834 w 4822185"/>
              <a:gd name="connsiteY9" fmla="*/ 988806 h 3252816"/>
              <a:gd name="connsiteX10" fmla="*/ 4373804 w 4822185"/>
              <a:gd name="connsiteY10" fmla="*/ 1448888 h 3252816"/>
              <a:gd name="connsiteX11" fmla="*/ 3097568 w 4822185"/>
              <a:gd name="connsiteY11" fmla="*/ 1895059 h 3252816"/>
              <a:gd name="connsiteX12" fmla="*/ 4573350 w 4822185"/>
              <a:gd name="connsiteY12" fmla="*/ 3252816 h 3252816"/>
              <a:gd name="connsiteX13" fmla="*/ 2825260 w 4822185"/>
              <a:gd name="connsiteY13" fmla="*/ 3213438 h 3252816"/>
              <a:gd name="connsiteX14" fmla="*/ 2759026 w 4822185"/>
              <a:gd name="connsiteY14" fmla="*/ 1827133 h 3252816"/>
              <a:gd name="connsiteX15" fmla="*/ 2497271 w 4822185"/>
              <a:gd name="connsiteY15" fmla="*/ 1037964 h 3252816"/>
              <a:gd name="connsiteX16" fmla="*/ 1568645 w 4822185"/>
              <a:gd name="connsiteY16" fmla="*/ 623105 h 3252816"/>
              <a:gd name="connsiteX17" fmla="*/ 1118373 w 4822185"/>
              <a:gd name="connsiteY17" fmla="*/ 747828 h 3252816"/>
              <a:gd name="connsiteX18" fmla="*/ 0 w 4822185"/>
              <a:gd name="connsiteY18" fmla="*/ 770273 h 3252816"/>
              <a:gd name="connsiteX19" fmla="*/ 831129 w 4822185"/>
              <a:gd name="connsiteY19" fmla="*/ 583977 h 3252816"/>
              <a:gd name="connsiteX20" fmla="*/ 792313 w 4822185"/>
              <a:gd name="connsiteY20" fmla="*/ 398114 h 3252816"/>
              <a:gd name="connsiteX21" fmla="*/ 1765317 w 4822185"/>
              <a:gd name="connsiteY21" fmla="*/ 551368 h 3252816"/>
              <a:gd name="connsiteX22" fmla="*/ 2690634 w 4822185"/>
              <a:gd name="connsiteY22" fmla="*/ 13271 h 3252816"/>
              <a:gd name="connsiteX0" fmla="*/ 2690634 w 4822185"/>
              <a:gd name="connsiteY0" fmla="*/ 13392 h 3252937"/>
              <a:gd name="connsiteX1" fmla="*/ 2344984 w 4822185"/>
              <a:gd name="connsiteY1" fmla="*/ 222158 h 3252937"/>
              <a:gd name="connsiteX2" fmla="*/ 2903945 w 4822185"/>
              <a:gd name="connsiteY2" fmla="*/ 449592 h 3252937"/>
              <a:gd name="connsiteX3" fmla="*/ 2282874 w 4822185"/>
              <a:gd name="connsiteY3" fmla="*/ 297969 h 3252937"/>
              <a:gd name="connsiteX4" fmla="*/ 2024620 w 4822185"/>
              <a:gd name="connsiteY4" fmla="*/ 605487 h 3252937"/>
              <a:gd name="connsiteX5" fmla="*/ 2909614 w 4822185"/>
              <a:gd name="connsiteY5" fmla="*/ 891041 h 3252937"/>
              <a:gd name="connsiteX6" fmla="*/ 3438060 w 4822185"/>
              <a:gd name="connsiteY6" fmla="*/ 519045 h 3252937"/>
              <a:gd name="connsiteX7" fmla="*/ 3617153 w 4822185"/>
              <a:gd name="connsiteY7" fmla="*/ 773616 h 3252937"/>
              <a:gd name="connsiteX8" fmla="*/ 4815035 w 4822185"/>
              <a:gd name="connsiteY8" fmla="*/ 652246 h 3252937"/>
              <a:gd name="connsiteX9" fmla="*/ 3003834 w 4822185"/>
              <a:gd name="connsiteY9" fmla="*/ 988927 h 3252937"/>
              <a:gd name="connsiteX10" fmla="*/ 4373804 w 4822185"/>
              <a:gd name="connsiteY10" fmla="*/ 1449009 h 3252937"/>
              <a:gd name="connsiteX11" fmla="*/ 3097568 w 4822185"/>
              <a:gd name="connsiteY11" fmla="*/ 1895180 h 3252937"/>
              <a:gd name="connsiteX12" fmla="*/ 4573350 w 4822185"/>
              <a:gd name="connsiteY12" fmla="*/ 3252937 h 3252937"/>
              <a:gd name="connsiteX13" fmla="*/ 2825260 w 4822185"/>
              <a:gd name="connsiteY13" fmla="*/ 3213559 h 3252937"/>
              <a:gd name="connsiteX14" fmla="*/ 2759026 w 4822185"/>
              <a:gd name="connsiteY14" fmla="*/ 1827254 h 3252937"/>
              <a:gd name="connsiteX15" fmla="*/ 2497271 w 4822185"/>
              <a:gd name="connsiteY15" fmla="*/ 1038085 h 3252937"/>
              <a:gd name="connsiteX16" fmla="*/ 1568645 w 4822185"/>
              <a:gd name="connsiteY16" fmla="*/ 623226 h 3252937"/>
              <a:gd name="connsiteX17" fmla="*/ 1118373 w 4822185"/>
              <a:gd name="connsiteY17" fmla="*/ 747949 h 3252937"/>
              <a:gd name="connsiteX18" fmla="*/ 0 w 4822185"/>
              <a:gd name="connsiteY18" fmla="*/ 770394 h 3252937"/>
              <a:gd name="connsiteX19" fmla="*/ 831129 w 4822185"/>
              <a:gd name="connsiteY19" fmla="*/ 584098 h 3252937"/>
              <a:gd name="connsiteX20" fmla="*/ 792313 w 4822185"/>
              <a:gd name="connsiteY20" fmla="*/ 398235 h 3252937"/>
              <a:gd name="connsiteX21" fmla="*/ 1765317 w 4822185"/>
              <a:gd name="connsiteY21" fmla="*/ 551489 h 3252937"/>
              <a:gd name="connsiteX22" fmla="*/ 2690634 w 4822185"/>
              <a:gd name="connsiteY22" fmla="*/ 13392 h 3252937"/>
              <a:gd name="connsiteX0" fmla="*/ 2690634 w 4822185"/>
              <a:gd name="connsiteY0" fmla="*/ 13790 h 3253335"/>
              <a:gd name="connsiteX1" fmla="*/ 2414856 w 4822185"/>
              <a:gd name="connsiteY1" fmla="*/ 215219 h 3253335"/>
              <a:gd name="connsiteX2" fmla="*/ 2903945 w 4822185"/>
              <a:gd name="connsiteY2" fmla="*/ 449990 h 3253335"/>
              <a:gd name="connsiteX3" fmla="*/ 2282874 w 4822185"/>
              <a:gd name="connsiteY3" fmla="*/ 298367 h 3253335"/>
              <a:gd name="connsiteX4" fmla="*/ 2024620 w 4822185"/>
              <a:gd name="connsiteY4" fmla="*/ 605885 h 3253335"/>
              <a:gd name="connsiteX5" fmla="*/ 2909614 w 4822185"/>
              <a:gd name="connsiteY5" fmla="*/ 891439 h 3253335"/>
              <a:gd name="connsiteX6" fmla="*/ 3438060 w 4822185"/>
              <a:gd name="connsiteY6" fmla="*/ 519443 h 3253335"/>
              <a:gd name="connsiteX7" fmla="*/ 3617153 w 4822185"/>
              <a:gd name="connsiteY7" fmla="*/ 774014 h 3253335"/>
              <a:gd name="connsiteX8" fmla="*/ 4815035 w 4822185"/>
              <a:gd name="connsiteY8" fmla="*/ 652644 h 3253335"/>
              <a:gd name="connsiteX9" fmla="*/ 3003834 w 4822185"/>
              <a:gd name="connsiteY9" fmla="*/ 989325 h 3253335"/>
              <a:gd name="connsiteX10" fmla="*/ 4373804 w 4822185"/>
              <a:gd name="connsiteY10" fmla="*/ 1449407 h 3253335"/>
              <a:gd name="connsiteX11" fmla="*/ 3097568 w 4822185"/>
              <a:gd name="connsiteY11" fmla="*/ 1895578 h 3253335"/>
              <a:gd name="connsiteX12" fmla="*/ 4573350 w 4822185"/>
              <a:gd name="connsiteY12" fmla="*/ 3253335 h 3253335"/>
              <a:gd name="connsiteX13" fmla="*/ 2825260 w 4822185"/>
              <a:gd name="connsiteY13" fmla="*/ 3213957 h 3253335"/>
              <a:gd name="connsiteX14" fmla="*/ 2759026 w 4822185"/>
              <a:gd name="connsiteY14" fmla="*/ 1827652 h 3253335"/>
              <a:gd name="connsiteX15" fmla="*/ 2497271 w 4822185"/>
              <a:gd name="connsiteY15" fmla="*/ 1038483 h 3253335"/>
              <a:gd name="connsiteX16" fmla="*/ 1568645 w 4822185"/>
              <a:gd name="connsiteY16" fmla="*/ 623624 h 3253335"/>
              <a:gd name="connsiteX17" fmla="*/ 1118373 w 4822185"/>
              <a:gd name="connsiteY17" fmla="*/ 748347 h 3253335"/>
              <a:gd name="connsiteX18" fmla="*/ 0 w 4822185"/>
              <a:gd name="connsiteY18" fmla="*/ 770792 h 3253335"/>
              <a:gd name="connsiteX19" fmla="*/ 831129 w 4822185"/>
              <a:gd name="connsiteY19" fmla="*/ 584496 h 3253335"/>
              <a:gd name="connsiteX20" fmla="*/ 792313 w 4822185"/>
              <a:gd name="connsiteY20" fmla="*/ 398633 h 3253335"/>
              <a:gd name="connsiteX21" fmla="*/ 1765317 w 4822185"/>
              <a:gd name="connsiteY21" fmla="*/ 551887 h 3253335"/>
              <a:gd name="connsiteX22" fmla="*/ 2690634 w 4822185"/>
              <a:gd name="connsiteY22" fmla="*/ 13790 h 3253335"/>
              <a:gd name="connsiteX0" fmla="*/ 2690634 w 4822185"/>
              <a:gd name="connsiteY0" fmla="*/ 42067 h 3281612"/>
              <a:gd name="connsiteX1" fmla="*/ 2414856 w 4822185"/>
              <a:gd name="connsiteY1" fmla="*/ 243496 h 3281612"/>
              <a:gd name="connsiteX2" fmla="*/ 2903945 w 4822185"/>
              <a:gd name="connsiteY2" fmla="*/ 478267 h 3281612"/>
              <a:gd name="connsiteX3" fmla="*/ 2282874 w 4822185"/>
              <a:gd name="connsiteY3" fmla="*/ 326644 h 3281612"/>
              <a:gd name="connsiteX4" fmla="*/ 2024620 w 4822185"/>
              <a:gd name="connsiteY4" fmla="*/ 634162 h 3281612"/>
              <a:gd name="connsiteX5" fmla="*/ 2909614 w 4822185"/>
              <a:gd name="connsiteY5" fmla="*/ 919716 h 3281612"/>
              <a:gd name="connsiteX6" fmla="*/ 3438060 w 4822185"/>
              <a:gd name="connsiteY6" fmla="*/ 547720 h 3281612"/>
              <a:gd name="connsiteX7" fmla="*/ 3617153 w 4822185"/>
              <a:gd name="connsiteY7" fmla="*/ 802291 h 3281612"/>
              <a:gd name="connsiteX8" fmla="*/ 4815035 w 4822185"/>
              <a:gd name="connsiteY8" fmla="*/ 680921 h 3281612"/>
              <a:gd name="connsiteX9" fmla="*/ 3003834 w 4822185"/>
              <a:gd name="connsiteY9" fmla="*/ 1017602 h 3281612"/>
              <a:gd name="connsiteX10" fmla="*/ 4373804 w 4822185"/>
              <a:gd name="connsiteY10" fmla="*/ 1477684 h 3281612"/>
              <a:gd name="connsiteX11" fmla="*/ 3097568 w 4822185"/>
              <a:gd name="connsiteY11" fmla="*/ 1923855 h 3281612"/>
              <a:gd name="connsiteX12" fmla="*/ 4573350 w 4822185"/>
              <a:gd name="connsiteY12" fmla="*/ 3281612 h 3281612"/>
              <a:gd name="connsiteX13" fmla="*/ 2825260 w 4822185"/>
              <a:gd name="connsiteY13" fmla="*/ 3242234 h 3281612"/>
              <a:gd name="connsiteX14" fmla="*/ 2759026 w 4822185"/>
              <a:gd name="connsiteY14" fmla="*/ 1855929 h 3281612"/>
              <a:gd name="connsiteX15" fmla="*/ 2497271 w 4822185"/>
              <a:gd name="connsiteY15" fmla="*/ 1066760 h 3281612"/>
              <a:gd name="connsiteX16" fmla="*/ 1568645 w 4822185"/>
              <a:gd name="connsiteY16" fmla="*/ 651901 h 3281612"/>
              <a:gd name="connsiteX17" fmla="*/ 1118373 w 4822185"/>
              <a:gd name="connsiteY17" fmla="*/ 776624 h 3281612"/>
              <a:gd name="connsiteX18" fmla="*/ 0 w 4822185"/>
              <a:gd name="connsiteY18" fmla="*/ 799069 h 3281612"/>
              <a:gd name="connsiteX19" fmla="*/ 831129 w 4822185"/>
              <a:gd name="connsiteY19" fmla="*/ 612773 h 3281612"/>
              <a:gd name="connsiteX20" fmla="*/ 792313 w 4822185"/>
              <a:gd name="connsiteY20" fmla="*/ 426910 h 3281612"/>
              <a:gd name="connsiteX21" fmla="*/ 1765317 w 4822185"/>
              <a:gd name="connsiteY21" fmla="*/ 580164 h 3281612"/>
              <a:gd name="connsiteX22" fmla="*/ 2690634 w 4822185"/>
              <a:gd name="connsiteY22" fmla="*/ 42067 h 3281612"/>
              <a:gd name="connsiteX0" fmla="*/ 2690634 w 4822185"/>
              <a:gd name="connsiteY0" fmla="*/ 4440 h 3243985"/>
              <a:gd name="connsiteX1" fmla="*/ 2414856 w 4822185"/>
              <a:gd name="connsiteY1" fmla="*/ 205869 h 3243985"/>
              <a:gd name="connsiteX2" fmla="*/ 2903945 w 4822185"/>
              <a:gd name="connsiteY2" fmla="*/ 440640 h 3243985"/>
              <a:gd name="connsiteX3" fmla="*/ 2282874 w 4822185"/>
              <a:gd name="connsiteY3" fmla="*/ 289017 h 3243985"/>
              <a:gd name="connsiteX4" fmla="*/ 2024620 w 4822185"/>
              <a:gd name="connsiteY4" fmla="*/ 596535 h 3243985"/>
              <a:gd name="connsiteX5" fmla="*/ 2909614 w 4822185"/>
              <a:gd name="connsiteY5" fmla="*/ 882089 h 3243985"/>
              <a:gd name="connsiteX6" fmla="*/ 3438060 w 4822185"/>
              <a:gd name="connsiteY6" fmla="*/ 510093 h 3243985"/>
              <a:gd name="connsiteX7" fmla="*/ 3617153 w 4822185"/>
              <a:gd name="connsiteY7" fmla="*/ 764664 h 3243985"/>
              <a:gd name="connsiteX8" fmla="*/ 4815035 w 4822185"/>
              <a:gd name="connsiteY8" fmla="*/ 643294 h 3243985"/>
              <a:gd name="connsiteX9" fmla="*/ 3003834 w 4822185"/>
              <a:gd name="connsiteY9" fmla="*/ 979975 h 3243985"/>
              <a:gd name="connsiteX10" fmla="*/ 4373804 w 4822185"/>
              <a:gd name="connsiteY10" fmla="*/ 1440057 h 3243985"/>
              <a:gd name="connsiteX11" fmla="*/ 3097568 w 4822185"/>
              <a:gd name="connsiteY11" fmla="*/ 1886228 h 3243985"/>
              <a:gd name="connsiteX12" fmla="*/ 4573350 w 4822185"/>
              <a:gd name="connsiteY12" fmla="*/ 3243985 h 3243985"/>
              <a:gd name="connsiteX13" fmla="*/ 2825260 w 4822185"/>
              <a:gd name="connsiteY13" fmla="*/ 3204607 h 3243985"/>
              <a:gd name="connsiteX14" fmla="*/ 2759026 w 4822185"/>
              <a:gd name="connsiteY14" fmla="*/ 1818302 h 3243985"/>
              <a:gd name="connsiteX15" fmla="*/ 2497271 w 4822185"/>
              <a:gd name="connsiteY15" fmla="*/ 1029133 h 3243985"/>
              <a:gd name="connsiteX16" fmla="*/ 1568645 w 4822185"/>
              <a:gd name="connsiteY16" fmla="*/ 614274 h 3243985"/>
              <a:gd name="connsiteX17" fmla="*/ 1118373 w 4822185"/>
              <a:gd name="connsiteY17" fmla="*/ 738997 h 3243985"/>
              <a:gd name="connsiteX18" fmla="*/ 0 w 4822185"/>
              <a:gd name="connsiteY18" fmla="*/ 761442 h 3243985"/>
              <a:gd name="connsiteX19" fmla="*/ 831129 w 4822185"/>
              <a:gd name="connsiteY19" fmla="*/ 575146 h 3243985"/>
              <a:gd name="connsiteX20" fmla="*/ 792313 w 4822185"/>
              <a:gd name="connsiteY20" fmla="*/ 389283 h 3243985"/>
              <a:gd name="connsiteX21" fmla="*/ 1765317 w 4822185"/>
              <a:gd name="connsiteY21" fmla="*/ 542537 h 3243985"/>
              <a:gd name="connsiteX22" fmla="*/ 2690634 w 4822185"/>
              <a:gd name="connsiteY22" fmla="*/ 4440 h 3243985"/>
              <a:gd name="connsiteX0" fmla="*/ 2690634 w 4822185"/>
              <a:gd name="connsiteY0" fmla="*/ 4440 h 3243985"/>
              <a:gd name="connsiteX1" fmla="*/ 2414856 w 4822185"/>
              <a:gd name="connsiteY1" fmla="*/ 205869 h 3243985"/>
              <a:gd name="connsiteX2" fmla="*/ 2903945 w 4822185"/>
              <a:gd name="connsiteY2" fmla="*/ 440640 h 3243985"/>
              <a:gd name="connsiteX3" fmla="*/ 2282874 w 4822185"/>
              <a:gd name="connsiteY3" fmla="*/ 289017 h 3243985"/>
              <a:gd name="connsiteX4" fmla="*/ 2024620 w 4822185"/>
              <a:gd name="connsiteY4" fmla="*/ 596535 h 3243985"/>
              <a:gd name="connsiteX5" fmla="*/ 2909614 w 4822185"/>
              <a:gd name="connsiteY5" fmla="*/ 882089 h 3243985"/>
              <a:gd name="connsiteX6" fmla="*/ 3438060 w 4822185"/>
              <a:gd name="connsiteY6" fmla="*/ 510093 h 3243985"/>
              <a:gd name="connsiteX7" fmla="*/ 3617153 w 4822185"/>
              <a:gd name="connsiteY7" fmla="*/ 764664 h 3243985"/>
              <a:gd name="connsiteX8" fmla="*/ 4815035 w 4822185"/>
              <a:gd name="connsiteY8" fmla="*/ 643294 h 3243985"/>
              <a:gd name="connsiteX9" fmla="*/ 3003834 w 4822185"/>
              <a:gd name="connsiteY9" fmla="*/ 979975 h 3243985"/>
              <a:gd name="connsiteX10" fmla="*/ 4373804 w 4822185"/>
              <a:gd name="connsiteY10" fmla="*/ 1440057 h 3243985"/>
              <a:gd name="connsiteX11" fmla="*/ 3097568 w 4822185"/>
              <a:gd name="connsiteY11" fmla="*/ 1886228 h 3243985"/>
              <a:gd name="connsiteX12" fmla="*/ 4573350 w 4822185"/>
              <a:gd name="connsiteY12" fmla="*/ 3243985 h 3243985"/>
              <a:gd name="connsiteX13" fmla="*/ 2825260 w 4822185"/>
              <a:gd name="connsiteY13" fmla="*/ 3204607 h 3243985"/>
              <a:gd name="connsiteX14" fmla="*/ 2759026 w 4822185"/>
              <a:gd name="connsiteY14" fmla="*/ 1818302 h 3243985"/>
              <a:gd name="connsiteX15" fmla="*/ 2497271 w 4822185"/>
              <a:gd name="connsiteY15" fmla="*/ 1029133 h 3243985"/>
              <a:gd name="connsiteX16" fmla="*/ 1568645 w 4822185"/>
              <a:gd name="connsiteY16" fmla="*/ 614274 h 3243985"/>
              <a:gd name="connsiteX17" fmla="*/ 1118373 w 4822185"/>
              <a:gd name="connsiteY17" fmla="*/ 738997 h 3243985"/>
              <a:gd name="connsiteX18" fmla="*/ 0 w 4822185"/>
              <a:gd name="connsiteY18" fmla="*/ 761442 h 3243985"/>
              <a:gd name="connsiteX19" fmla="*/ 831129 w 4822185"/>
              <a:gd name="connsiteY19" fmla="*/ 575146 h 3243985"/>
              <a:gd name="connsiteX20" fmla="*/ 792313 w 4822185"/>
              <a:gd name="connsiteY20" fmla="*/ 389283 h 3243985"/>
              <a:gd name="connsiteX21" fmla="*/ 1765317 w 4822185"/>
              <a:gd name="connsiteY21" fmla="*/ 542537 h 3243985"/>
              <a:gd name="connsiteX22" fmla="*/ 2690634 w 4822185"/>
              <a:gd name="connsiteY22" fmla="*/ 4440 h 3243985"/>
              <a:gd name="connsiteX0" fmla="*/ 2597473 w 4822185"/>
              <a:gd name="connsiteY0" fmla="*/ 4553 h 3226979"/>
              <a:gd name="connsiteX1" fmla="*/ 2414856 w 4822185"/>
              <a:gd name="connsiteY1" fmla="*/ 188863 h 3226979"/>
              <a:gd name="connsiteX2" fmla="*/ 2903945 w 4822185"/>
              <a:gd name="connsiteY2" fmla="*/ 423634 h 3226979"/>
              <a:gd name="connsiteX3" fmla="*/ 2282874 w 4822185"/>
              <a:gd name="connsiteY3" fmla="*/ 272011 h 3226979"/>
              <a:gd name="connsiteX4" fmla="*/ 2024620 w 4822185"/>
              <a:gd name="connsiteY4" fmla="*/ 579529 h 3226979"/>
              <a:gd name="connsiteX5" fmla="*/ 2909614 w 4822185"/>
              <a:gd name="connsiteY5" fmla="*/ 865083 h 3226979"/>
              <a:gd name="connsiteX6" fmla="*/ 3438060 w 4822185"/>
              <a:gd name="connsiteY6" fmla="*/ 493087 h 3226979"/>
              <a:gd name="connsiteX7" fmla="*/ 3617153 w 4822185"/>
              <a:gd name="connsiteY7" fmla="*/ 747658 h 3226979"/>
              <a:gd name="connsiteX8" fmla="*/ 4815035 w 4822185"/>
              <a:gd name="connsiteY8" fmla="*/ 626288 h 3226979"/>
              <a:gd name="connsiteX9" fmla="*/ 3003834 w 4822185"/>
              <a:gd name="connsiteY9" fmla="*/ 962969 h 3226979"/>
              <a:gd name="connsiteX10" fmla="*/ 4373804 w 4822185"/>
              <a:gd name="connsiteY10" fmla="*/ 1423051 h 3226979"/>
              <a:gd name="connsiteX11" fmla="*/ 3097568 w 4822185"/>
              <a:gd name="connsiteY11" fmla="*/ 1869222 h 3226979"/>
              <a:gd name="connsiteX12" fmla="*/ 4573350 w 4822185"/>
              <a:gd name="connsiteY12" fmla="*/ 3226979 h 3226979"/>
              <a:gd name="connsiteX13" fmla="*/ 2825260 w 4822185"/>
              <a:gd name="connsiteY13" fmla="*/ 3187601 h 3226979"/>
              <a:gd name="connsiteX14" fmla="*/ 2759026 w 4822185"/>
              <a:gd name="connsiteY14" fmla="*/ 1801296 h 3226979"/>
              <a:gd name="connsiteX15" fmla="*/ 2497271 w 4822185"/>
              <a:gd name="connsiteY15" fmla="*/ 1012127 h 3226979"/>
              <a:gd name="connsiteX16" fmla="*/ 1568645 w 4822185"/>
              <a:gd name="connsiteY16" fmla="*/ 597268 h 3226979"/>
              <a:gd name="connsiteX17" fmla="*/ 1118373 w 4822185"/>
              <a:gd name="connsiteY17" fmla="*/ 721991 h 3226979"/>
              <a:gd name="connsiteX18" fmla="*/ 0 w 4822185"/>
              <a:gd name="connsiteY18" fmla="*/ 744436 h 3226979"/>
              <a:gd name="connsiteX19" fmla="*/ 831129 w 4822185"/>
              <a:gd name="connsiteY19" fmla="*/ 558140 h 3226979"/>
              <a:gd name="connsiteX20" fmla="*/ 792313 w 4822185"/>
              <a:gd name="connsiteY20" fmla="*/ 372277 h 3226979"/>
              <a:gd name="connsiteX21" fmla="*/ 1765317 w 4822185"/>
              <a:gd name="connsiteY21" fmla="*/ 525531 h 3226979"/>
              <a:gd name="connsiteX22" fmla="*/ 2597473 w 4822185"/>
              <a:gd name="connsiteY22" fmla="*/ 4553 h 3226979"/>
              <a:gd name="connsiteX0" fmla="*/ 2597473 w 4822185"/>
              <a:gd name="connsiteY0" fmla="*/ 4553 h 3226979"/>
              <a:gd name="connsiteX1" fmla="*/ 2500254 w 4822185"/>
              <a:gd name="connsiteY1" fmla="*/ 240221 h 3226979"/>
              <a:gd name="connsiteX2" fmla="*/ 2903945 w 4822185"/>
              <a:gd name="connsiteY2" fmla="*/ 423634 h 3226979"/>
              <a:gd name="connsiteX3" fmla="*/ 2282874 w 4822185"/>
              <a:gd name="connsiteY3" fmla="*/ 272011 h 3226979"/>
              <a:gd name="connsiteX4" fmla="*/ 2024620 w 4822185"/>
              <a:gd name="connsiteY4" fmla="*/ 579529 h 3226979"/>
              <a:gd name="connsiteX5" fmla="*/ 2909614 w 4822185"/>
              <a:gd name="connsiteY5" fmla="*/ 865083 h 3226979"/>
              <a:gd name="connsiteX6" fmla="*/ 3438060 w 4822185"/>
              <a:gd name="connsiteY6" fmla="*/ 493087 h 3226979"/>
              <a:gd name="connsiteX7" fmla="*/ 3617153 w 4822185"/>
              <a:gd name="connsiteY7" fmla="*/ 747658 h 3226979"/>
              <a:gd name="connsiteX8" fmla="*/ 4815035 w 4822185"/>
              <a:gd name="connsiteY8" fmla="*/ 626288 h 3226979"/>
              <a:gd name="connsiteX9" fmla="*/ 3003834 w 4822185"/>
              <a:gd name="connsiteY9" fmla="*/ 962969 h 3226979"/>
              <a:gd name="connsiteX10" fmla="*/ 4373804 w 4822185"/>
              <a:gd name="connsiteY10" fmla="*/ 1423051 h 3226979"/>
              <a:gd name="connsiteX11" fmla="*/ 3097568 w 4822185"/>
              <a:gd name="connsiteY11" fmla="*/ 1869222 h 3226979"/>
              <a:gd name="connsiteX12" fmla="*/ 4573350 w 4822185"/>
              <a:gd name="connsiteY12" fmla="*/ 3226979 h 3226979"/>
              <a:gd name="connsiteX13" fmla="*/ 2825260 w 4822185"/>
              <a:gd name="connsiteY13" fmla="*/ 3187601 h 3226979"/>
              <a:gd name="connsiteX14" fmla="*/ 2759026 w 4822185"/>
              <a:gd name="connsiteY14" fmla="*/ 1801296 h 3226979"/>
              <a:gd name="connsiteX15" fmla="*/ 2497271 w 4822185"/>
              <a:gd name="connsiteY15" fmla="*/ 1012127 h 3226979"/>
              <a:gd name="connsiteX16" fmla="*/ 1568645 w 4822185"/>
              <a:gd name="connsiteY16" fmla="*/ 597268 h 3226979"/>
              <a:gd name="connsiteX17" fmla="*/ 1118373 w 4822185"/>
              <a:gd name="connsiteY17" fmla="*/ 721991 h 3226979"/>
              <a:gd name="connsiteX18" fmla="*/ 0 w 4822185"/>
              <a:gd name="connsiteY18" fmla="*/ 744436 h 3226979"/>
              <a:gd name="connsiteX19" fmla="*/ 831129 w 4822185"/>
              <a:gd name="connsiteY19" fmla="*/ 558140 h 3226979"/>
              <a:gd name="connsiteX20" fmla="*/ 792313 w 4822185"/>
              <a:gd name="connsiteY20" fmla="*/ 372277 h 3226979"/>
              <a:gd name="connsiteX21" fmla="*/ 1765317 w 4822185"/>
              <a:gd name="connsiteY21" fmla="*/ 525531 h 3226979"/>
              <a:gd name="connsiteX22" fmla="*/ 2597473 w 4822185"/>
              <a:gd name="connsiteY22" fmla="*/ 4553 h 3226979"/>
              <a:gd name="connsiteX0" fmla="*/ 2597473 w 4822185"/>
              <a:gd name="connsiteY0" fmla="*/ 4553 h 3226979"/>
              <a:gd name="connsiteX1" fmla="*/ 2500254 w 4822185"/>
              <a:gd name="connsiteY1" fmla="*/ 240221 h 3226979"/>
              <a:gd name="connsiteX2" fmla="*/ 2903945 w 4822185"/>
              <a:gd name="connsiteY2" fmla="*/ 423634 h 3226979"/>
              <a:gd name="connsiteX3" fmla="*/ 2298399 w 4822185"/>
              <a:gd name="connsiteY3" fmla="*/ 257338 h 3226979"/>
              <a:gd name="connsiteX4" fmla="*/ 2024620 w 4822185"/>
              <a:gd name="connsiteY4" fmla="*/ 579529 h 3226979"/>
              <a:gd name="connsiteX5" fmla="*/ 2909614 w 4822185"/>
              <a:gd name="connsiteY5" fmla="*/ 865083 h 3226979"/>
              <a:gd name="connsiteX6" fmla="*/ 3438060 w 4822185"/>
              <a:gd name="connsiteY6" fmla="*/ 493087 h 3226979"/>
              <a:gd name="connsiteX7" fmla="*/ 3617153 w 4822185"/>
              <a:gd name="connsiteY7" fmla="*/ 747658 h 3226979"/>
              <a:gd name="connsiteX8" fmla="*/ 4815035 w 4822185"/>
              <a:gd name="connsiteY8" fmla="*/ 626288 h 3226979"/>
              <a:gd name="connsiteX9" fmla="*/ 3003834 w 4822185"/>
              <a:gd name="connsiteY9" fmla="*/ 962969 h 3226979"/>
              <a:gd name="connsiteX10" fmla="*/ 4373804 w 4822185"/>
              <a:gd name="connsiteY10" fmla="*/ 1423051 h 3226979"/>
              <a:gd name="connsiteX11" fmla="*/ 3097568 w 4822185"/>
              <a:gd name="connsiteY11" fmla="*/ 1869222 h 3226979"/>
              <a:gd name="connsiteX12" fmla="*/ 4573350 w 4822185"/>
              <a:gd name="connsiteY12" fmla="*/ 3226979 h 3226979"/>
              <a:gd name="connsiteX13" fmla="*/ 2825260 w 4822185"/>
              <a:gd name="connsiteY13" fmla="*/ 3187601 h 3226979"/>
              <a:gd name="connsiteX14" fmla="*/ 2759026 w 4822185"/>
              <a:gd name="connsiteY14" fmla="*/ 1801296 h 3226979"/>
              <a:gd name="connsiteX15" fmla="*/ 2497271 w 4822185"/>
              <a:gd name="connsiteY15" fmla="*/ 1012127 h 3226979"/>
              <a:gd name="connsiteX16" fmla="*/ 1568645 w 4822185"/>
              <a:gd name="connsiteY16" fmla="*/ 597268 h 3226979"/>
              <a:gd name="connsiteX17" fmla="*/ 1118373 w 4822185"/>
              <a:gd name="connsiteY17" fmla="*/ 721991 h 3226979"/>
              <a:gd name="connsiteX18" fmla="*/ 0 w 4822185"/>
              <a:gd name="connsiteY18" fmla="*/ 744436 h 3226979"/>
              <a:gd name="connsiteX19" fmla="*/ 831129 w 4822185"/>
              <a:gd name="connsiteY19" fmla="*/ 558140 h 3226979"/>
              <a:gd name="connsiteX20" fmla="*/ 792313 w 4822185"/>
              <a:gd name="connsiteY20" fmla="*/ 372277 h 3226979"/>
              <a:gd name="connsiteX21" fmla="*/ 1765317 w 4822185"/>
              <a:gd name="connsiteY21" fmla="*/ 525531 h 3226979"/>
              <a:gd name="connsiteX22" fmla="*/ 2597473 w 4822185"/>
              <a:gd name="connsiteY22" fmla="*/ 4553 h 3226979"/>
              <a:gd name="connsiteX0" fmla="*/ 2597473 w 4822185"/>
              <a:gd name="connsiteY0" fmla="*/ 0 h 3222426"/>
              <a:gd name="connsiteX1" fmla="*/ 2500254 w 4822185"/>
              <a:gd name="connsiteY1" fmla="*/ 235668 h 3222426"/>
              <a:gd name="connsiteX2" fmla="*/ 2903945 w 4822185"/>
              <a:gd name="connsiteY2" fmla="*/ 419081 h 3222426"/>
              <a:gd name="connsiteX3" fmla="*/ 2298399 w 4822185"/>
              <a:gd name="connsiteY3" fmla="*/ 252785 h 3222426"/>
              <a:gd name="connsiteX4" fmla="*/ 2024620 w 4822185"/>
              <a:gd name="connsiteY4" fmla="*/ 574976 h 3222426"/>
              <a:gd name="connsiteX5" fmla="*/ 2909614 w 4822185"/>
              <a:gd name="connsiteY5" fmla="*/ 860530 h 3222426"/>
              <a:gd name="connsiteX6" fmla="*/ 3438060 w 4822185"/>
              <a:gd name="connsiteY6" fmla="*/ 488534 h 3222426"/>
              <a:gd name="connsiteX7" fmla="*/ 3617153 w 4822185"/>
              <a:gd name="connsiteY7" fmla="*/ 743105 h 3222426"/>
              <a:gd name="connsiteX8" fmla="*/ 4815035 w 4822185"/>
              <a:gd name="connsiteY8" fmla="*/ 621735 h 3222426"/>
              <a:gd name="connsiteX9" fmla="*/ 3003834 w 4822185"/>
              <a:gd name="connsiteY9" fmla="*/ 958416 h 3222426"/>
              <a:gd name="connsiteX10" fmla="*/ 4373804 w 4822185"/>
              <a:gd name="connsiteY10" fmla="*/ 1418498 h 3222426"/>
              <a:gd name="connsiteX11" fmla="*/ 3097568 w 4822185"/>
              <a:gd name="connsiteY11" fmla="*/ 1864669 h 3222426"/>
              <a:gd name="connsiteX12" fmla="*/ 4573350 w 4822185"/>
              <a:gd name="connsiteY12" fmla="*/ 3222426 h 3222426"/>
              <a:gd name="connsiteX13" fmla="*/ 2825260 w 4822185"/>
              <a:gd name="connsiteY13" fmla="*/ 3183048 h 3222426"/>
              <a:gd name="connsiteX14" fmla="*/ 2759026 w 4822185"/>
              <a:gd name="connsiteY14" fmla="*/ 1796743 h 3222426"/>
              <a:gd name="connsiteX15" fmla="*/ 2497271 w 4822185"/>
              <a:gd name="connsiteY15" fmla="*/ 1007574 h 3222426"/>
              <a:gd name="connsiteX16" fmla="*/ 1568645 w 4822185"/>
              <a:gd name="connsiteY16" fmla="*/ 592715 h 3222426"/>
              <a:gd name="connsiteX17" fmla="*/ 1118373 w 4822185"/>
              <a:gd name="connsiteY17" fmla="*/ 717438 h 3222426"/>
              <a:gd name="connsiteX18" fmla="*/ 0 w 4822185"/>
              <a:gd name="connsiteY18" fmla="*/ 739883 h 3222426"/>
              <a:gd name="connsiteX19" fmla="*/ 831129 w 4822185"/>
              <a:gd name="connsiteY19" fmla="*/ 553587 h 3222426"/>
              <a:gd name="connsiteX20" fmla="*/ 792313 w 4822185"/>
              <a:gd name="connsiteY20" fmla="*/ 367724 h 3222426"/>
              <a:gd name="connsiteX21" fmla="*/ 1765317 w 4822185"/>
              <a:gd name="connsiteY21" fmla="*/ 520978 h 3222426"/>
              <a:gd name="connsiteX22" fmla="*/ 2597473 w 4822185"/>
              <a:gd name="connsiteY22" fmla="*/ 0 h 3222426"/>
              <a:gd name="connsiteX0" fmla="*/ 2597473 w 4822185"/>
              <a:gd name="connsiteY0" fmla="*/ 0 h 3222426"/>
              <a:gd name="connsiteX1" fmla="*/ 2500254 w 4822185"/>
              <a:gd name="connsiteY1" fmla="*/ 235668 h 3222426"/>
              <a:gd name="connsiteX2" fmla="*/ 2903945 w 4822185"/>
              <a:gd name="connsiteY2" fmla="*/ 419081 h 3222426"/>
              <a:gd name="connsiteX3" fmla="*/ 2298399 w 4822185"/>
              <a:gd name="connsiteY3" fmla="*/ 252785 h 3222426"/>
              <a:gd name="connsiteX4" fmla="*/ 2024620 w 4822185"/>
              <a:gd name="connsiteY4" fmla="*/ 574976 h 3222426"/>
              <a:gd name="connsiteX5" fmla="*/ 2909614 w 4822185"/>
              <a:gd name="connsiteY5" fmla="*/ 860530 h 3222426"/>
              <a:gd name="connsiteX6" fmla="*/ 3438060 w 4822185"/>
              <a:gd name="connsiteY6" fmla="*/ 488534 h 3222426"/>
              <a:gd name="connsiteX7" fmla="*/ 3617153 w 4822185"/>
              <a:gd name="connsiteY7" fmla="*/ 743105 h 3222426"/>
              <a:gd name="connsiteX8" fmla="*/ 4815035 w 4822185"/>
              <a:gd name="connsiteY8" fmla="*/ 621735 h 3222426"/>
              <a:gd name="connsiteX9" fmla="*/ 3003834 w 4822185"/>
              <a:gd name="connsiteY9" fmla="*/ 958416 h 3222426"/>
              <a:gd name="connsiteX10" fmla="*/ 4373804 w 4822185"/>
              <a:gd name="connsiteY10" fmla="*/ 1418498 h 3222426"/>
              <a:gd name="connsiteX11" fmla="*/ 3097568 w 4822185"/>
              <a:gd name="connsiteY11" fmla="*/ 1864669 h 3222426"/>
              <a:gd name="connsiteX12" fmla="*/ 4573350 w 4822185"/>
              <a:gd name="connsiteY12" fmla="*/ 3222426 h 3222426"/>
              <a:gd name="connsiteX13" fmla="*/ 2825260 w 4822185"/>
              <a:gd name="connsiteY13" fmla="*/ 3183048 h 3222426"/>
              <a:gd name="connsiteX14" fmla="*/ 2759026 w 4822185"/>
              <a:gd name="connsiteY14" fmla="*/ 1796743 h 3222426"/>
              <a:gd name="connsiteX15" fmla="*/ 2497271 w 4822185"/>
              <a:gd name="connsiteY15" fmla="*/ 1007574 h 3222426"/>
              <a:gd name="connsiteX16" fmla="*/ 1568645 w 4822185"/>
              <a:gd name="connsiteY16" fmla="*/ 592715 h 3222426"/>
              <a:gd name="connsiteX17" fmla="*/ 1118373 w 4822185"/>
              <a:gd name="connsiteY17" fmla="*/ 717438 h 3222426"/>
              <a:gd name="connsiteX18" fmla="*/ 0 w 4822185"/>
              <a:gd name="connsiteY18" fmla="*/ 739883 h 3222426"/>
              <a:gd name="connsiteX19" fmla="*/ 831129 w 4822185"/>
              <a:gd name="connsiteY19" fmla="*/ 553587 h 3222426"/>
              <a:gd name="connsiteX20" fmla="*/ 792313 w 4822185"/>
              <a:gd name="connsiteY20" fmla="*/ 367724 h 3222426"/>
              <a:gd name="connsiteX21" fmla="*/ 1765317 w 4822185"/>
              <a:gd name="connsiteY21" fmla="*/ 520978 h 3222426"/>
              <a:gd name="connsiteX22" fmla="*/ 2597473 w 4822185"/>
              <a:gd name="connsiteY22" fmla="*/ 0 h 3222426"/>
              <a:gd name="connsiteX0" fmla="*/ 2597473 w 4822185"/>
              <a:gd name="connsiteY0" fmla="*/ 0 h 3222426"/>
              <a:gd name="connsiteX1" fmla="*/ 2399331 w 4822185"/>
              <a:gd name="connsiteY1" fmla="*/ 186757 h 3222426"/>
              <a:gd name="connsiteX2" fmla="*/ 2903945 w 4822185"/>
              <a:gd name="connsiteY2" fmla="*/ 419081 h 3222426"/>
              <a:gd name="connsiteX3" fmla="*/ 2298399 w 4822185"/>
              <a:gd name="connsiteY3" fmla="*/ 252785 h 3222426"/>
              <a:gd name="connsiteX4" fmla="*/ 2024620 w 4822185"/>
              <a:gd name="connsiteY4" fmla="*/ 574976 h 3222426"/>
              <a:gd name="connsiteX5" fmla="*/ 2909614 w 4822185"/>
              <a:gd name="connsiteY5" fmla="*/ 860530 h 3222426"/>
              <a:gd name="connsiteX6" fmla="*/ 3438060 w 4822185"/>
              <a:gd name="connsiteY6" fmla="*/ 488534 h 3222426"/>
              <a:gd name="connsiteX7" fmla="*/ 3617153 w 4822185"/>
              <a:gd name="connsiteY7" fmla="*/ 743105 h 3222426"/>
              <a:gd name="connsiteX8" fmla="*/ 4815035 w 4822185"/>
              <a:gd name="connsiteY8" fmla="*/ 621735 h 3222426"/>
              <a:gd name="connsiteX9" fmla="*/ 3003834 w 4822185"/>
              <a:gd name="connsiteY9" fmla="*/ 958416 h 3222426"/>
              <a:gd name="connsiteX10" fmla="*/ 4373804 w 4822185"/>
              <a:gd name="connsiteY10" fmla="*/ 1418498 h 3222426"/>
              <a:gd name="connsiteX11" fmla="*/ 3097568 w 4822185"/>
              <a:gd name="connsiteY11" fmla="*/ 1864669 h 3222426"/>
              <a:gd name="connsiteX12" fmla="*/ 4573350 w 4822185"/>
              <a:gd name="connsiteY12" fmla="*/ 3222426 h 3222426"/>
              <a:gd name="connsiteX13" fmla="*/ 2825260 w 4822185"/>
              <a:gd name="connsiteY13" fmla="*/ 3183048 h 3222426"/>
              <a:gd name="connsiteX14" fmla="*/ 2759026 w 4822185"/>
              <a:gd name="connsiteY14" fmla="*/ 1796743 h 3222426"/>
              <a:gd name="connsiteX15" fmla="*/ 2497271 w 4822185"/>
              <a:gd name="connsiteY15" fmla="*/ 1007574 h 3222426"/>
              <a:gd name="connsiteX16" fmla="*/ 1568645 w 4822185"/>
              <a:gd name="connsiteY16" fmla="*/ 592715 h 3222426"/>
              <a:gd name="connsiteX17" fmla="*/ 1118373 w 4822185"/>
              <a:gd name="connsiteY17" fmla="*/ 717438 h 3222426"/>
              <a:gd name="connsiteX18" fmla="*/ 0 w 4822185"/>
              <a:gd name="connsiteY18" fmla="*/ 739883 h 3222426"/>
              <a:gd name="connsiteX19" fmla="*/ 831129 w 4822185"/>
              <a:gd name="connsiteY19" fmla="*/ 553587 h 3222426"/>
              <a:gd name="connsiteX20" fmla="*/ 792313 w 4822185"/>
              <a:gd name="connsiteY20" fmla="*/ 367724 h 3222426"/>
              <a:gd name="connsiteX21" fmla="*/ 1765317 w 4822185"/>
              <a:gd name="connsiteY21" fmla="*/ 520978 h 3222426"/>
              <a:gd name="connsiteX22" fmla="*/ 2597473 w 4822185"/>
              <a:gd name="connsiteY22" fmla="*/ 0 h 3222426"/>
              <a:gd name="connsiteX0" fmla="*/ 2581948 w 4822185"/>
              <a:gd name="connsiteY0" fmla="*/ 0 h 3175961"/>
              <a:gd name="connsiteX1" fmla="*/ 2399331 w 4822185"/>
              <a:gd name="connsiteY1" fmla="*/ 140292 h 3175961"/>
              <a:gd name="connsiteX2" fmla="*/ 2903945 w 4822185"/>
              <a:gd name="connsiteY2" fmla="*/ 372616 h 3175961"/>
              <a:gd name="connsiteX3" fmla="*/ 2298399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581948 w 4822185"/>
              <a:gd name="connsiteY0" fmla="*/ 0 h 3175961"/>
              <a:gd name="connsiteX1" fmla="*/ 2399331 w 4822185"/>
              <a:gd name="connsiteY1" fmla="*/ 140292 h 3175961"/>
              <a:gd name="connsiteX2" fmla="*/ 2903945 w 4822185"/>
              <a:gd name="connsiteY2" fmla="*/ 372616 h 3175961"/>
              <a:gd name="connsiteX3" fmla="*/ 2298399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581948 w 4822185"/>
              <a:gd name="connsiteY0" fmla="*/ 0 h 3175961"/>
              <a:gd name="connsiteX1" fmla="*/ 2399331 w 4822185"/>
              <a:gd name="connsiteY1" fmla="*/ 140292 h 3175961"/>
              <a:gd name="connsiteX2" fmla="*/ 2903945 w 4822185"/>
              <a:gd name="connsiteY2" fmla="*/ 372616 h 3175961"/>
              <a:gd name="connsiteX3" fmla="*/ 2189710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581948 w 4822185"/>
              <a:gd name="connsiteY0" fmla="*/ 0 h 3175961"/>
              <a:gd name="connsiteX1" fmla="*/ 2344987 w 4822185"/>
              <a:gd name="connsiteY1" fmla="*/ 135400 h 3175961"/>
              <a:gd name="connsiteX2" fmla="*/ 2903945 w 4822185"/>
              <a:gd name="connsiteY2" fmla="*/ 372616 h 3175961"/>
              <a:gd name="connsiteX3" fmla="*/ 2189710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581948 w 4822185"/>
              <a:gd name="connsiteY0" fmla="*/ 0 h 3175961"/>
              <a:gd name="connsiteX1" fmla="*/ 2344987 w 4822185"/>
              <a:gd name="connsiteY1" fmla="*/ 135400 h 3175961"/>
              <a:gd name="connsiteX2" fmla="*/ 2903945 w 4822185"/>
              <a:gd name="connsiteY2" fmla="*/ 372616 h 3175961"/>
              <a:gd name="connsiteX3" fmla="*/ 2189710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581948 w 4822185"/>
              <a:gd name="connsiteY0" fmla="*/ 0 h 3175961"/>
              <a:gd name="connsiteX1" fmla="*/ 2344987 w 4822185"/>
              <a:gd name="connsiteY1" fmla="*/ 154965 h 3175961"/>
              <a:gd name="connsiteX2" fmla="*/ 2903945 w 4822185"/>
              <a:gd name="connsiteY2" fmla="*/ 372616 h 3175961"/>
              <a:gd name="connsiteX3" fmla="*/ 2189710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488788 w 4822185"/>
              <a:gd name="connsiteY0" fmla="*/ 0 h 3161288"/>
              <a:gd name="connsiteX1" fmla="*/ 2344987 w 4822185"/>
              <a:gd name="connsiteY1" fmla="*/ 140292 h 3161288"/>
              <a:gd name="connsiteX2" fmla="*/ 2903945 w 4822185"/>
              <a:gd name="connsiteY2" fmla="*/ 357943 h 3161288"/>
              <a:gd name="connsiteX3" fmla="*/ 2189710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344987 w 4822185"/>
              <a:gd name="connsiteY1" fmla="*/ 140292 h 3161288"/>
              <a:gd name="connsiteX2" fmla="*/ 2903945 w 4822185"/>
              <a:gd name="connsiteY2" fmla="*/ 357943 h 3161288"/>
              <a:gd name="connsiteX3" fmla="*/ 2189710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352750 w 4822185"/>
              <a:gd name="connsiteY1" fmla="*/ 172084 h 3161288"/>
              <a:gd name="connsiteX2" fmla="*/ 2903945 w 4822185"/>
              <a:gd name="connsiteY2" fmla="*/ 357943 h 3161288"/>
              <a:gd name="connsiteX3" fmla="*/ 2189710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352750 w 4822185"/>
              <a:gd name="connsiteY1" fmla="*/ 172084 h 3161288"/>
              <a:gd name="connsiteX2" fmla="*/ 2903945 w 4822185"/>
              <a:gd name="connsiteY2" fmla="*/ 357943 h 3161288"/>
              <a:gd name="connsiteX3" fmla="*/ 2189710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352750 w 4822185"/>
              <a:gd name="connsiteY1" fmla="*/ 172084 h 3161288"/>
              <a:gd name="connsiteX2" fmla="*/ 2903945 w 4822185"/>
              <a:gd name="connsiteY2" fmla="*/ 357943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352750 w 4822185"/>
              <a:gd name="connsiteY1" fmla="*/ 172084 h 3161288"/>
              <a:gd name="connsiteX2" fmla="*/ 2903945 w 4822185"/>
              <a:gd name="connsiteY2" fmla="*/ 357943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903945 w 4822185"/>
              <a:gd name="connsiteY2" fmla="*/ 357943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973355 w 4822185"/>
              <a:gd name="connsiteY11" fmla="*/ 1875268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2738324 w 4822185"/>
              <a:gd name="connsiteY15" fmla="*/ 1416054 h 3161288"/>
              <a:gd name="connsiteX16" fmla="*/ 2497271 w 4822185"/>
              <a:gd name="connsiteY16" fmla="*/ 946436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497271 w 4822185"/>
              <a:gd name="connsiteY16" fmla="*/ 946436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497271 w 4822185"/>
              <a:gd name="connsiteY16" fmla="*/ 946436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497271 w 4822185"/>
              <a:gd name="connsiteY16" fmla="*/ 946436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99699 w 4822185"/>
              <a:gd name="connsiteY15" fmla="*/ 1357360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79728 w 4822185"/>
              <a:gd name="connsiteY14" fmla="*/ 2459489 h 3161288"/>
              <a:gd name="connsiteX15" fmla="*/ 1599699 w 4822185"/>
              <a:gd name="connsiteY15" fmla="*/ 1357360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79728 w 4822185"/>
              <a:gd name="connsiteY14" fmla="*/ 2459489 h 3161288"/>
              <a:gd name="connsiteX15" fmla="*/ 1910233 w 4822185"/>
              <a:gd name="connsiteY15" fmla="*/ 1794299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79728 w 4822185"/>
              <a:gd name="connsiteY14" fmla="*/ 2459489 h 3161288"/>
              <a:gd name="connsiteX15" fmla="*/ 1910233 w 4822185"/>
              <a:gd name="connsiteY15" fmla="*/ 1794299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79728 w 4822185"/>
              <a:gd name="connsiteY14" fmla="*/ 2459489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890546 w 4822185"/>
              <a:gd name="connsiteY11" fmla="*/ 1858965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79728 w 4822185"/>
              <a:gd name="connsiteY14" fmla="*/ 2459489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890546 w 4822185"/>
              <a:gd name="connsiteY11" fmla="*/ 1858965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556144 w 4822185"/>
              <a:gd name="connsiteY14" fmla="*/ 250644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91175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556144 w 4822185"/>
              <a:gd name="connsiteY14" fmla="*/ 250644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617276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556144 w 4822185"/>
              <a:gd name="connsiteY14" fmla="*/ 250644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556144 w 4822185"/>
              <a:gd name="connsiteY14" fmla="*/ 250644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829414 w 4822185"/>
              <a:gd name="connsiteY14" fmla="*/ 2725566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829414 w 4822185"/>
              <a:gd name="connsiteY14" fmla="*/ 2725566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978470 w 4822185"/>
              <a:gd name="connsiteY14" fmla="*/ 285860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978470 w 4822185"/>
              <a:gd name="connsiteY14" fmla="*/ 285860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978470 w 4822185"/>
              <a:gd name="connsiteY14" fmla="*/ 2858604 h 3161288"/>
              <a:gd name="connsiteX15" fmla="*/ 1910233 w 4822185"/>
              <a:gd name="connsiteY15" fmla="*/ 1794299 h 3161288"/>
              <a:gd name="connsiteX16" fmla="*/ 2599840 w 4822185"/>
              <a:gd name="connsiteY16" fmla="*/ 917979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73804 w 4821207"/>
              <a:gd name="connsiteY10" fmla="*/ 1357360 h 3161288"/>
              <a:gd name="connsiteX11" fmla="*/ 2766332 w 4821207"/>
              <a:gd name="connsiteY11" fmla="*/ 1921571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78470 w 4821207"/>
              <a:gd name="connsiteY14" fmla="*/ 2858604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766332 w 4821207"/>
              <a:gd name="connsiteY11" fmla="*/ 1921571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78470 w 4821207"/>
              <a:gd name="connsiteY14" fmla="*/ 2858604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766332 w 4821207"/>
              <a:gd name="connsiteY11" fmla="*/ 1921571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78470 w 4821207"/>
              <a:gd name="connsiteY14" fmla="*/ 2858604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78470 w 4821207"/>
              <a:gd name="connsiteY14" fmla="*/ 2858604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78470 w 4821207"/>
              <a:gd name="connsiteY14" fmla="*/ 2858604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846729 w 4821207"/>
              <a:gd name="connsiteY14" fmla="*/ 2923819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846729 w 4821207"/>
              <a:gd name="connsiteY14" fmla="*/ 2923819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846729 w 4821207"/>
              <a:gd name="connsiteY14" fmla="*/ 2923819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733808 w 4821207"/>
              <a:gd name="connsiteY14" fmla="*/ 2900105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59651 w 4821207"/>
              <a:gd name="connsiteY14" fmla="*/ 2911962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59651 w 4821207"/>
              <a:gd name="connsiteY14" fmla="*/ 2911962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1155779 w 4821207"/>
              <a:gd name="connsiteY20" fmla="*/ 514682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174834 w 4877668"/>
              <a:gd name="connsiteY18" fmla="*/ 656300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848774 w 4877668"/>
              <a:gd name="connsiteY21" fmla="*/ 306586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848774 w 4877668"/>
              <a:gd name="connsiteY21" fmla="*/ 306586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848774 w 4877668"/>
              <a:gd name="connsiteY21" fmla="*/ 306586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848774 w 4877668"/>
              <a:gd name="connsiteY21" fmla="*/ 306586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848774 w 4877668"/>
              <a:gd name="connsiteY21" fmla="*/ 306586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679393 w 4877668"/>
              <a:gd name="connsiteY21" fmla="*/ 284354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679393 w 4877668"/>
              <a:gd name="connsiteY21" fmla="*/ 284354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679393 w 4877668"/>
              <a:gd name="connsiteY21" fmla="*/ 284354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312398 w 4877668"/>
              <a:gd name="connsiteY21" fmla="*/ 306587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312398 w 4877668"/>
              <a:gd name="connsiteY21" fmla="*/ 306587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312398 w 4877668"/>
              <a:gd name="connsiteY21" fmla="*/ 306587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637046 w 4877668"/>
              <a:gd name="connsiteY21" fmla="*/ 248784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86948"/>
              <a:gd name="connsiteY0" fmla="*/ 0 h 3161288"/>
              <a:gd name="connsiteX1" fmla="*/ 2463552 w 4886948"/>
              <a:gd name="connsiteY1" fmla="*/ 225887 h 3161288"/>
              <a:gd name="connsiteX2" fmla="*/ 2937115 w 4886948"/>
              <a:gd name="connsiteY2" fmla="*/ 377507 h 3161288"/>
              <a:gd name="connsiteX3" fmla="*/ 2199589 w 4886948"/>
              <a:gd name="connsiteY3" fmla="*/ 191647 h 3161288"/>
              <a:gd name="connsiteX4" fmla="*/ 2081081 w 4886948"/>
              <a:gd name="connsiteY4" fmla="*/ 513838 h 3161288"/>
              <a:gd name="connsiteX5" fmla="*/ 2966075 w 4886948"/>
              <a:gd name="connsiteY5" fmla="*/ 799392 h 3161288"/>
              <a:gd name="connsiteX6" fmla="*/ 3494521 w 4886948"/>
              <a:gd name="connsiteY6" fmla="*/ 427396 h 3161288"/>
              <a:gd name="connsiteX7" fmla="*/ 3673614 w 4886948"/>
              <a:gd name="connsiteY7" fmla="*/ 681967 h 3161288"/>
              <a:gd name="connsiteX8" fmla="*/ 4871496 w 4886948"/>
              <a:gd name="connsiteY8" fmla="*/ 560597 h 3161288"/>
              <a:gd name="connsiteX9" fmla="*/ 4272344 w 4886948"/>
              <a:gd name="connsiteY9" fmla="*/ 648466 h 3161288"/>
              <a:gd name="connsiteX10" fmla="*/ 3107347 w 4886948"/>
              <a:gd name="connsiteY10" fmla="*/ 873564 h 3161288"/>
              <a:gd name="connsiteX11" fmla="*/ 4364394 w 4886948"/>
              <a:gd name="connsiteY11" fmla="*/ 1324752 h 3161288"/>
              <a:gd name="connsiteX12" fmla="*/ 2907485 w 4886948"/>
              <a:gd name="connsiteY12" fmla="*/ 1930464 h 3161288"/>
              <a:gd name="connsiteX13" fmla="*/ 4629811 w 4886948"/>
              <a:gd name="connsiteY13" fmla="*/ 3161288 h 3161288"/>
              <a:gd name="connsiteX14" fmla="*/ 2335181 w 4886948"/>
              <a:gd name="connsiteY14" fmla="*/ 3145388 h 3161288"/>
              <a:gd name="connsiteX15" fmla="*/ 3016112 w 4886948"/>
              <a:gd name="connsiteY15" fmla="*/ 2911962 h 3161288"/>
              <a:gd name="connsiteX16" fmla="*/ 1966694 w 4886948"/>
              <a:gd name="connsiteY16" fmla="*/ 1794299 h 3161288"/>
              <a:gd name="connsiteX17" fmla="*/ 2656301 w 4886948"/>
              <a:gd name="connsiteY17" fmla="*/ 917979 h 3161288"/>
              <a:gd name="connsiteX18" fmla="*/ 1625106 w 4886948"/>
              <a:gd name="connsiteY18" fmla="*/ 531577 h 3161288"/>
              <a:gd name="connsiteX19" fmla="*/ 1315986 w 4886948"/>
              <a:gd name="connsiteY19" fmla="*/ 740783 h 3161288"/>
              <a:gd name="connsiteX20" fmla="*/ 0 w 4886948"/>
              <a:gd name="connsiteY20" fmla="*/ 652066 h 3161288"/>
              <a:gd name="connsiteX21" fmla="*/ 1212240 w 4886948"/>
              <a:gd name="connsiteY21" fmla="*/ 514682 h 3161288"/>
              <a:gd name="connsiteX22" fmla="*/ 637046 w 4886948"/>
              <a:gd name="connsiteY22" fmla="*/ 248784 h 3161288"/>
              <a:gd name="connsiteX23" fmla="*/ 1821778 w 4886948"/>
              <a:gd name="connsiteY23" fmla="*/ 459840 h 3161288"/>
              <a:gd name="connsiteX24" fmla="*/ 2545249 w 4886948"/>
              <a:gd name="connsiteY24" fmla="*/ 0 h 3161288"/>
              <a:gd name="connsiteX0" fmla="*/ 2545249 w 5300021"/>
              <a:gd name="connsiteY0" fmla="*/ 0 h 3161288"/>
              <a:gd name="connsiteX1" fmla="*/ 2463552 w 5300021"/>
              <a:gd name="connsiteY1" fmla="*/ 225887 h 3161288"/>
              <a:gd name="connsiteX2" fmla="*/ 2937115 w 5300021"/>
              <a:gd name="connsiteY2" fmla="*/ 377507 h 3161288"/>
              <a:gd name="connsiteX3" fmla="*/ 2199589 w 5300021"/>
              <a:gd name="connsiteY3" fmla="*/ 191647 h 3161288"/>
              <a:gd name="connsiteX4" fmla="*/ 2081081 w 5300021"/>
              <a:gd name="connsiteY4" fmla="*/ 513838 h 3161288"/>
              <a:gd name="connsiteX5" fmla="*/ 2966075 w 5300021"/>
              <a:gd name="connsiteY5" fmla="*/ 799392 h 3161288"/>
              <a:gd name="connsiteX6" fmla="*/ 3494521 w 5300021"/>
              <a:gd name="connsiteY6" fmla="*/ 427396 h 3161288"/>
              <a:gd name="connsiteX7" fmla="*/ 3673614 w 5300021"/>
              <a:gd name="connsiteY7" fmla="*/ 681967 h 3161288"/>
              <a:gd name="connsiteX8" fmla="*/ 4871496 w 5300021"/>
              <a:gd name="connsiteY8" fmla="*/ 560597 h 3161288"/>
              <a:gd name="connsiteX9" fmla="*/ 5189829 w 5300021"/>
              <a:gd name="connsiteY9" fmla="*/ 941932 h 3161288"/>
              <a:gd name="connsiteX10" fmla="*/ 3107347 w 5300021"/>
              <a:gd name="connsiteY10" fmla="*/ 873564 h 3161288"/>
              <a:gd name="connsiteX11" fmla="*/ 4364394 w 5300021"/>
              <a:gd name="connsiteY11" fmla="*/ 1324752 h 3161288"/>
              <a:gd name="connsiteX12" fmla="*/ 2907485 w 5300021"/>
              <a:gd name="connsiteY12" fmla="*/ 1930464 h 3161288"/>
              <a:gd name="connsiteX13" fmla="*/ 4629811 w 5300021"/>
              <a:gd name="connsiteY13" fmla="*/ 3161288 h 3161288"/>
              <a:gd name="connsiteX14" fmla="*/ 2335181 w 5300021"/>
              <a:gd name="connsiteY14" fmla="*/ 3145388 h 3161288"/>
              <a:gd name="connsiteX15" fmla="*/ 3016112 w 5300021"/>
              <a:gd name="connsiteY15" fmla="*/ 2911962 h 3161288"/>
              <a:gd name="connsiteX16" fmla="*/ 1966694 w 5300021"/>
              <a:gd name="connsiteY16" fmla="*/ 1794299 h 3161288"/>
              <a:gd name="connsiteX17" fmla="*/ 2656301 w 5300021"/>
              <a:gd name="connsiteY17" fmla="*/ 917979 h 3161288"/>
              <a:gd name="connsiteX18" fmla="*/ 1625106 w 5300021"/>
              <a:gd name="connsiteY18" fmla="*/ 531577 h 3161288"/>
              <a:gd name="connsiteX19" fmla="*/ 1315986 w 5300021"/>
              <a:gd name="connsiteY19" fmla="*/ 740783 h 3161288"/>
              <a:gd name="connsiteX20" fmla="*/ 0 w 5300021"/>
              <a:gd name="connsiteY20" fmla="*/ 652066 h 3161288"/>
              <a:gd name="connsiteX21" fmla="*/ 1212240 w 5300021"/>
              <a:gd name="connsiteY21" fmla="*/ 514682 h 3161288"/>
              <a:gd name="connsiteX22" fmla="*/ 637046 w 5300021"/>
              <a:gd name="connsiteY22" fmla="*/ 248784 h 3161288"/>
              <a:gd name="connsiteX23" fmla="*/ 1821778 w 5300021"/>
              <a:gd name="connsiteY23" fmla="*/ 459840 h 3161288"/>
              <a:gd name="connsiteX24" fmla="*/ 2545249 w 5300021"/>
              <a:gd name="connsiteY24" fmla="*/ 0 h 3161288"/>
              <a:gd name="connsiteX0" fmla="*/ 2545249 w 5341763"/>
              <a:gd name="connsiteY0" fmla="*/ 0 h 3161288"/>
              <a:gd name="connsiteX1" fmla="*/ 2463552 w 5341763"/>
              <a:gd name="connsiteY1" fmla="*/ 225887 h 3161288"/>
              <a:gd name="connsiteX2" fmla="*/ 2937115 w 5341763"/>
              <a:gd name="connsiteY2" fmla="*/ 377507 h 3161288"/>
              <a:gd name="connsiteX3" fmla="*/ 2199589 w 5341763"/>
              <a:gd name="connsiteY3" fmla="*/ 191647 h 3161288"/>
              <a:gd name="connsiteX4" fmla="*/ 2081081 w 5341763"/>
              <a:gd name="connsiteY4" fmla="*/ 513838 h 3161288"/>
              <a:gd name="connsiteX5" fmla="*/ 2966075 w 5341763"/>
              <a:gd name="connsiteY5" fmla="*/ 799392 h 3161288"/>
              <a:gd name="connsiteX6" fmla="*/ 3494521 w 5341763"/>
              <a:gd name="connsiteY6" fmla="*/ 427396 h 3161288"/>
              <a:gd name="connsiteX7" fmla="*/ 3673614 w 5341763"/>
              <a:gd name="connsiteY7" fmla="*/ 681967 h 3161288"/>
              <a:gd name="connsiteX8" fmla="*/ 4871496 w 5341763"/>
              <a:gd name="connsiteY8" fmla="*/ 560597 h 3161288"/>
              <a:gd name="connsiteX9" fmla="*/ 5147485 w 5341763"/>
              <a:gd name="connsiteY9" fmla="*/ 697377 h 3161288"/>
              <a:gd name="connsiteX10" fmla="*/ 5189829 w 5341763"/>
              <a:gd name="connsiteY10" fmla="*/ 941932 h 3161288"/>
              <a:gd name="connsiteX11" fmla="*/ 3107347 w 5341763"/>
              <a:gd name="connsiteY11" fmla="*/ 873564 h 3161288"/>
              <a:gd name="connsiteX12" fmla="*/ 4364394 w 5341763"/>
              <a:gd name="connsiteY12" fmla="*/ 1324752 h 3161288"/>
              <a:gd name="connsiteX13" fmla="*/ 2907485 w 5341763"/>
              <a:gd name="connsiteY13" fmla="*/ 1930464 h 3161288"/>
              <a:gd name="connsiteX14" fmla="*/ 4629811 w 5341763"/>
              <a:gd name="connsiteY14" fmla="*/ 3161288 h 3161288"/>
              <a:gd name="connsiteX15" fmla="*/ 2335181 w 5341763"/>
              <a:gd name="connsiteY15" fmla="*/ 3145388 h 3161288"/>
              <a:gd name="connsiteX16" fmla="*/ 3016112 w 5341763"/>
              <a:gd name="connsiteY16" fmla="*/ 2911962 h 3161288"/>
              <a:gd name="connsiteX17" fmla="*/ 1966694 w 5341763"/>
              <a:gd name="connsiteY17" fmla="*/ 1794299 h 3161288"/>
              <a:gd name="connsiteX18" fmla="*/ 2656301 w 5341763"/>
              <a:gd name="connsiteY18" fmla="*/ 917979 h 3161288"/>
              <a:gd name="connsiteX19" fmla="*/ 1625106 w 5341763"/>
              <a:gd name="connsiteY19" fmla="*/ 531577 h 3161288"/>
              <a:gd name="connsiteX20" fmla="*/ 1315986 w 5341763"/>
              <a:gd name="connsiteY20" fmla="*/ 740783 h 3161288"/>
              <a:gd name="connsiteX21" fmla="*/ 0 w 5341763"/>
              <a:gd name="connsiteY21" fmla="*/ 652066 h 3161288"/>
              <a:gd name="connsiteX22" fmla="*/ 1212240 w 5341763"/>
              <a:gd name="connsiteY22" fmla="*/ 514682 h 3161288"/>
              <a:gd name="connsiteX23" fmla="*/ 637046 w 5341763"/>
              <a:gd name="connsiteY23" fmla="*/ 248784 h 3161288"/>
              <a:gd name="connsiteX24" fmla="*/ 1821778 w 5341763"/>
              <a:gd name="connsiteY24" fmla="*/ 459840 h 3161288"/>
              <a:gd name="connsiteX25" fmla="*/ 2545249 w 5341763"/>
              <a:gd name="connsiteY25" fmla="*/ 0 h 3161288"/>
              <a:gd name="connsiteX0" fmla="*/ 2545249 w 5256049"/>
              <a:gd name="connsiteY0" fmla="*/ 0 h 3161288"/>
              <a:gd name="connsiteX1" fmla="*/ 2463552 w 5256049"/>
              <a:gd name="connsiteY1" fmla="*/ 225887 h 3161288"/>
              <a:gd name="connsiteX2" fmla="*/ 2937115 w 5256049"/>
              <a:gd name="connsiteY2" fmla="*/ 377507 h 3161288"/>
              <a:gd name="connsiteX3" fmla="*/ 2199589 w 5256049"/>
              <a:gd name="connsiteY3" fmla="*/ 191647 h 3161288"/>
              <a:gd name="connsiteX4" fmla="*/ 2081081 w 5256049"/>
              <a:gd name="connsiteY4" fmla="*/ 513838 h 3161288"/>
              <a:gd name="connsiteX5" fmla="*/ 2966075 w 5256049"/>
              <a:gd name="connsiteY5" fmla="*/ 799392 h 3161288"/>
              <a:gd name="connsiteX6" fmla="*/ 3494521 w 5256049"/>
              <a:gd name="connsiteY6" fmla="*/ 427396 h 3161288"/>
              <a:gd name="connsiteX7" fmla="*/ 3673614 w 5256049"/>
              <a:gd name="connsiteY7" fmla="*/ 681967 h 3161288"/>
              <a:gd name="connsiteX8" fmla="*/ 4871496 w 5256049"/>
              <a:gd name="connsiteY8" fmla="*/ 560597 h 3161288"/>
              <a:gd name="connsiteX9" fmla="*/ 4399379 w 5256049"/>
              <a:gd name="connsiteY9" fmla="*/ 750735 h 3161288"/>
              <a:gd name="connsiteX10" fmla="*/ 5189829 w 5256049"/>
              <a:gd name="connsiteY10" fmla="*/ 941932 h 3161288"/>
              <a:gd name="connsiteX11" fmla="*/ 3107347 w 5256049"/>
              <a:gd name="connsiteY11" fmla="*/ 873564 h 3161288"/>
              <a:gd name="connsiteX12" fmla="*/ 4364394 w 5256049"/>
              <a:gd name="connsiteY12" fmla="*/ 1324752 h 3161288"/>
              <a:gd name="connsiteX13" fmla="*/ 2907485 w 5256049"/>
              <a:gd name="connsiteY13" fmla="*/ 1930464 h 3161288"/>
              <a:gd name="connsiteX14" fmla="*/ 4629811 w 5256049"/>
              <a:gd name="connsiteY14" fmla="*/ 3161288 h 3161288"/>
              <a:gd name="connsiteX15" fmla="*/ 2335181 w 5256049"/>
              <a:gd name="connsiteY15" fmla="*/ 3145388 h 3161288"/>
              <a:gd name="connsiteX16" fmla="*/ 3016112 w 5256049"/>
              <a:gd name="connsiteY16" fmla="*/ 2911962 h 3161288"/>
              <a:gd name="connsiteX17" fmla="*/ 1966694 w 5256049"/>
              <a:gd name="connsiteY17" fmla="*/ 1794299 h 3161288"/>
              <a:gd name="connsiteX18" fmla="*/ 2656301 w 5256049"/>
              <a:gd name="connsiteY18" fmla="*/ 917979 h 3161288"/>
              <a:gd name="connsiteX19" fmla="*/ 1625106 w 5256049"/>
              <a:gd name="connsiteY19" fmla="*/ 531577 h 3161288"/>
              <a:gd name="connsiteX20" fmla="*/ 1315986 w 5256049"/>
              <a:gd name="connsiteY20" fmla="*/ 740783 h 3161288"/>
              <a:gd name="connsiteX21" fmla="*/ 0 w 5256049"/>
              <a:gd name="connsiteY21" fmla="*/ 652066 h 3161288"/>
              <a:gd name="connsiteX22" fmla="*/ 1212240 w 5256049"/>
              <a:gd name="connsiteY22" fmla="*/ 514682 h 3161288"/>
              <a:gd name="connsiteX23" fmla="*/ 637046 w 5256049"/>
              <a:gd name="connsiteY23" fmla="*/ 248784 h 3161288"/>
              <a:gd name="connsiteX24" fmla="*/ 1821778 w 5256049"/>
              <a:gd name="connsiteY24" fmla="*/ 459840 h 3161288"/>
              <a:gd name="connsiteX25" fmla="*/ 2545249 w 5256049"/>
              <a:gd name="connsiteY25" fmla="*/ 0 h 3161288"/>
              <a:gd name="connsiteX0" fmla="*/ 2545249 w 6091057"/>
              <a:gd name="connsiteY0" fmla="*/ 0 h 3161288"/>
              <a:gd name="connsiteX1" fmla="*/ 2463552 w 6091057"/>
              <a:gd name="connsiteY1" fmla="*/ 225887 h 3161288"/>
              <a:gd name="connsiteX2" fmla="*/ 2937115 w 6091057"/>
              <a:gd name="connsiteY2" fmla="*/ 377507 h 3161288"/>
              <a:gd name="connsiteX3" fmla="*/ 2199589 w 6091057"/>
              <a:gd name="connsiteY3" fmla="*/ 191647 h 3161288"/>
              <a:gd name="connsiteX4" fmla="*/ 2081081 w 6091057"/>
              <a:gd name="connsiteY4" fmla="*/ 513838 h 3161288"/>
              <a:gd name="connsiteX5" fmla="*/ 2966075 w 6091057"/>
              <a:gd name="connsiteY5" fmla="*/ 799392 h 3161288"/>
              <a:gd name="connsiteX6" fmla="*/ 3494521 w 6091057"/>
              <a:gd name="connsiteY6" fmla="*/ 427396 h 3161288"/>
              <a:gd name="connsiteX7" fmla="*/ 3673614 w 6091057"/>
              <a:gd name="connsiteY7" fmla="*/ 681967 h 3161288"/>
              <a:gd name="connsiteX8" fmla="*/ 6085402 w 6091057"/>
              <a:gd name="connsiteY8" fmla="*/ 458328 h 3161288"/>
              <a:gd name="connsiteX9" fmla="*/ 4399379 w 6091057"/>
              <a:gd name="connsiteY9" fmla="*/ 750735 h 3161288"/>
              <a:gd name="connsiteX10" fmla="*/ 5189829 w 6091057"/>
              <a:gd name="connsiteY10" fmla="*/ 941932 h 3161288"/>
              <a:gd name="connsiteX11" fmla="*/ 3107347 w 6091057"/>
              <a:gd name="connsiteY11" fmla="*/ 873564 h 3161288"/>
              <a:gd name="connsiteX12" fmla="*/ 4364394 w 6091057"/>
              <a:gd name="connsiteY12" fmla="*/ 1324752 h 3161288"/>
              <a:gd name="connsiteX13" fmla="*/ 2907485 w 6091057"/>
              <a:gd name="connsiteY13" fmla="*/ 1930464 h 3161288"/>
              <a:gd name="connsiteX14" fmla="*/ 4629811 w 6091057"/>
              <a:gd name="connsiteY14" fmla="*/ 3161288 h 3161288"/>
              <a:gd name="connsiteX15" fmla="*/ 2335181 w 6091057"/>
              <a:gd name="connsiteY15" fmla="*/ 3145388 h 3161288"/>
              <a:gd name="connsiteX16" fmla="*/ 3016112 w 6091057"/>
              <a:gd name="connsiteY16" fmla="*/ 2911962 h 3161288"/>
              <a:gd name="connsiteX17" fmla="*/ 1966694 w 6091057"/>
              <a:gd name="connsiteY17" fmla="*/ 1794299 h 3161288"/>
              <a:gd name="connsiteX18" fmla="*/ 2656301 w 6091057"/>
              <a:gd name="connsiteY18" fmla="*/ 917979 h 3161288"/>
              <a:gd name="connsiteX19" fmla="*/ 1625106 w 6091057"/>
              <a:gd name="connsiteY19" fmla="*/ 531577 h 3161288"/>
              <a:gd name="connsiteX20" fmla="*/ 1315986 w 6091057"/>
              <a:gd name="connsiteY20" fmla="*/ 740783 h 3161288"/>
              <a:gd name="connsiteX21" fmla="*/ 0 w 6091057"/>
              <a:gd name="connsiteY21" fmla="*/ 652066 h 3161288"/>
              <a:gd name="connsiteX22" fmla="*/ 1212240 w 6091057"/>
              <a:gd name="connsiteY22" fmla="*/ 514682 h 3161288"/>
              <a:gd name="connsiteX23" fmla="*/ 637046 w 6091057"/>
              <a:gd name="connsiteY23" fmla="*/ 248784 h 3161288"/>
              <a:gd name="connsiteX24" fmla="*/ 1821778 w 6091057"/>
              <a:gd name="connsiteY24" fmla="*/ 459840 h 3161288"/>
              <a:gd name="connsiteX25" fmla="*/ 2545249 w 6091057"/>
              <a:gd name="connsiteY25" fmla="*/ 0 h 3161288"/>
              <a:gd name="connsiteX0" fmla="*/ 2545249 w 6091839"/>
              <a:gd name="connsiteY0" fmla="*/ 0 h 3161288"/>
              <a:gd name="connsiteX1" fmla="*/ 2463552 w 6091839"/>
              <a:gd name="connsiteY1" fmla="*/ 225887 h 3161288"/>
              <a:gd name="connsiteX2" fmla="*/ 2937115 w 6091839"/>
              <a:gd name="connsiteY2" fmla="*/ 377507 h 3161288"/>
              <a:gd name="connsiteX3" fmla="*/ 2199589 w 6091839"/>
              <a:gd name="connsiteY3" fmla="*/ 191647 h 3161288"/>
              <a:gd name="connsiteX4" fmla="*/ 2081081 w 6091839"/>
              <a:gd name="connsiteY4" fmla="*/ 513838 h 3161288"/>
              <a:gd name="connsiteX5" fmla="*/ 2966075 w 6091839"/>
              <a:gd name="connsiteY5" fmla="*/ 799392 h 3161288"/>
              <a:gd name="connsiteX6" fmla="*/ 3494521 w 6091839"/>
              <a:gd name="connsiteY6" fmla="*/ 427396 h 3161288"/>
              <a:gd name="connsiteX7" fmla="*/ 3673614 w 6091839"/>
              <a:gd name="connsiteY7" fmla="*/ 681967 h 3161288"/>
              <a:gd name="connsiteX8" fmla="*/ 6085402 w 6091839"/>
              <a:gd name="connsiteY8" fmla="*/ 458328 h 3161288"/>
              <a:gd name="connsiteX9" fmla="*/ 4441722 w 6091839"/>
              <a:gd name="connsiteY9" fmla="*/ 710717 h 3161288"/>
              <a:gd name="connsiteX10" fmla="*/ 5189829 w 6091839"/>
              <a:gd name="connsiteY10" fmla="*/ 941932 h 3161288"/>
              <a:gd name="connsiteX11" fmla="*/ 3107347 w 6091839"/>
              <a:gd name="connsiteY11" fmla="*/ 873564 h 3161288"/>
              <a:gd name="connsiteX12" fmla="*/ 4364394 w 6091839"/>
              <a:gd name="connsiteY12" fmla="*/ 1324752 h 3161288"/>
              <a:gd name="connsiteX13" fmla="*/ 2907485 w 6091839"/>
              <a:gd name="connsiteY13" fmla="*/ 1930464 h 3161288"/>
              <a:gd name="connsiteX14" fmla="*/ 4629811 w 6091839"/>
              <a:gd name="connsiteY14" fmla="*/ 3161288 h 3161288"/>
              <a:gd name="connsiteX15" fmla="*/ 2335181 w 6091839"/>
              <a:gd name="connsiteY15" fmla="*/ 3145388 h 3161288"/>
              <a:gd name="connsiteX16" fmla="*/ 3016112 w 6091839"/>
              <a:gd name="connsiteY16" fmla="*/ 2911962 h 3161288"/>
              <a:gd name="connsiteX17" fmla="*/ 1966694 w 6091839"/>
              <a:gd name="connsiteY17" fmla="*/ 1794299 h 3161288"/>
              <a:gd name="connsiteX18" fmla="*/ 2656301 w 6091839"/>
              <a:gd name="connsiteY18" fmla="*/ 917979 h 3161288"/>
              <a:gd name="connsiteX19" fmla="*/ 1625106 w 6091839"/>
              <a:gd name="connsiteY19" fmla="*/ 531577 h 3161288"/>
              <a:gd name="connsiteX20" fmla="*/ 1315986 w 6091839"/>
              <a:gd name="connsiteY20" fmla="*/ 740783 h 3161288"/>
              <a:gd name="connsiteX21" fmla="*/ 0 w 6091839"/>
              <a:gd name="connsiteY21" fmla="*/ 652066 h 3161288"/>
              <a:gd name="connsiteX22" fmla="*/ 1212240 w 6091839"/>
              <a:gd name="connsiteY22" fmla="*/ 514682 h 3161288"/>
              <a:gd name="connsiteX23" fmla="*/ 637046 w 6091839"/>
              <a:gd name="connsiteY23" fmla="*/ 248784 h 3161288"/>
              <a:gd name="connsiteX24" fmla="*/ 1821778 w 6091839"/>
              <a:gd name="connsiteY24" fmla="*/ 459840 h 3161288"/>
              <a:gd name="connsiteX25" fmla="*/ 2545249 w 6091839"/>
              <a:gd name="connsiteY25" fmla="*/ 0 h 3161288"/>
              <a:gd name="connsiteX0" fmla="*/ 2545249 w 6091839"/>
              <a:gd name="connsiteY0" fmla="*/ 0 h 3161288"/>
              <a:gd name="connsiteX1" fmla="*/ 2463552 w 6091839"/>
              <a:gd name="connsiteY1" fmla="*/ 225887 h 3161288"/>
              <a:gd name="connsiteX2" fmla="*/ 2937115 w 6091839"/>
              <a:gd name="connsiteY2" fmla="*/ 377507 h 3161288"/>
              <a:gd name="connsiteX3" fmla="*/ 2199589 w 6091839"/>
              <a:gd name="connsiteY3" fmla="*/ 191647 h 3161288"/>
              <a:gd name="connsiteX4" fmla="*/ 2081081 w 6091839"/>
              <a:gd name="connsiteY4" fmla="*/ 513838 h 3161288"/>
              <a:gd name="connsiteX5" fmla="*/ 2966075 w 6091839"/>
              <a:gd name="connsiteY5" fmla="*/ 799392 h 3161288"/>
              <a:gd name="connsiteX6" fmla="*/ 3494521 w 6091839"/>
              <a:gd name="connsiteY6" fmla="*/ 427396 h 3161288"/>
              <a:gd name="connsiteX7" fmla="*/ 3673614 w 6091839"/>
              <a:gd name="connsiteY7" fmla="*/ 681967 h 3161288"/>
              <a:gd name="connsiteX8" fmla="*/ 6085402 w 6091839"/>
              <a:gd name="connsiteY8" fmla="*/ 458328 h 3161288"/>
              <a:gd name="connsiteX9" fmla="*/ 4441722 w 6091839"/>
              <a:gd name="connsiteY9" fmla="*/ 710717 h 3161288"/>
              <a:gd name="connsiteX10" fmla="*/ 5189829 w 6091839"/>
              <a:gd name="connsiteY10" fmla="*/ 941932 h 3161288"/>
              <a:gd name="connsiteX11" fmla="*/ 3107347 w 6091839"/>
              <a:gd name="connsiteY11" fmla="*/ 873564 h 3161288"/>
              <a:gd name="connsiteX12" fmla="*/ 4364394 w 6091839"/>
              <a:gd name="connsiteY12" fmla="*/ 1324752 h 3161288"/>
              <a:gd name="connsiteX13" fmla="*/ 2907485 w 6091839"/>
              <a:gd name="connsiteY13" fmla="*/ 1930464 h 3161288"/>
              <a:gd name="connsiteX14" fmla="*/ 4629811 w 6091839"/>
              <a:gd name="connsiteY14" fmla="*/ 3161288 h 3161288"/>
              <a:gd name="connsiteX15" fmla="*/ 2335181 w 6091839"/>
              <a:gd name="connsiteY15" fmla="*/ 3145388 h 3161288"/>
              <a:gd name="connsiteX16" fmla="*/ 3016112 w 6091839"/>
              <a:gd name="connsiteY16" fmla="*/ 2911962 h 3161288"/>
              <a:gd name="connsiteX17" fmla="*/ 1966694 w 6091839"/>
              <a:gd name="connsiteY17" fmla="*/ 1794299 h 3161288"/>
              <a:gd name="connsiteX18" fmla="*/ 2656301 w 6091839"/>
              <a:gd name="connsiteY18" fmla="*/ 917979 h 3161288"/>
              <a:gd name="connsiteX19" fmla="*/ 1625106 w 6091839"/>
              <a:gd name="connsiteY19" fmla="*/ 531577 h 3161288"/>
              <a:gd name="connsiteX20" fmla="*/ 1315986 w 6091839"/>
              <a:gd name="connsiteY20" fmla="*/ 740783 h 3161288"/>
              <a:gd name="connsiteX21" fmla="*/ 0 w 6091839"/>
              <a:gd name="connsiteY21" fmla="*/ 652066 h 3161288"/>
              <a:gd name="connsiteX22" fmla="*/ 1212240 w 6091839"/>
              <a:gd name="connsiteY22" fmla="*/ 514682 h 3161288"/>
              <a:gd name="connsiteX23" fmla="*/ 637046 w 6091839"/>
              <a:gd name="connsiteY23" fmla="*/ 248784 h 3161288"/>
              <a:gd name="connsiteX24" fmla="*/ 1821778 w 6091839"/>
              <a:gd name="connsiteY24" fmla="*/ 459840 h 3161288"/>
              <a:gd name="connsiteX25" fmla="*/ 2545249 w 6091839"/>
              <a:gd name="connsiteY25" fmla="*/ 0 h 3161288"/>
              <a:gd name="connsiteX0" fmla="*/ 2545249 w 6086617"/>
              <a:gd name="connsiteY0" fmla="*/ 0 h 3161288"/>
              <a:gd name="connsiteX1" fmla="*/ 2463552 w 6086617"/>
              <a:gd name="connsiteY1" fmla="*/ 225887 h 3161288"/>
              <a:gd name="connsiteX2" fmla="*/ 2937115 w 6086617"/>
              <a:gd name="connsiteY2" fmla="*/ 377507 h 3161288"/>
              <a:gd name="connsiteX3" fmla="*/ 2199589 w 6086617"/>
              <a:gd name="connsiteY3" fmla="*/ 191647 h 3161288"/>
              <a:gd name="connsiteX4" fmla="*/ 2081081 w 6086617"/>
              <a:gd name="connsiteY4" fmla="*/ 513838 h 3161288"/>
              <a:gd name="connsiteX5" fmla="*/ 2966075 w 6086617"/>
              <a:gd name="connsiteY5" fmla="*/ 799392 h 3161288"/>
              <a:gd name="connsiteX6" fmla="*/ 3494521 w 6086617"/>
              <a:gd name="connsiteY6" fmla="*/ 427396 h 3161288"/>
              <a:gd name="connsiteX7" fmla="*/ 3673614 w 6086617"/>
              <a:gd name="connsiteY7" fmla="*/ 681967 h 3161288"/>
              <a:gd name="connsiteX8" fmla="*/ 6085402 w 6086617"/>
              <a:gd name="connsiteY8" fmla="*/ 458328 h 3161288"/>
              <a:gd name="connsiteX9" fmla="*/ 4032383 w 6086617"/>
              <a:gd name="connsiteY9" fmla="*/ 741842 h 3161288"/>
              <a:gd name="connsiteX10" fmla="*/ 5189829 w 6086617"/>
              <a:gd name="connsiteY10" fmla="*/ 941932 h 3161288"/>
              <a:gd name="connsiteX11" fmla="*/ 3107347 w 6086617"/>
              <a:gd name="connsiteY11" fmla="*/ 873564 h 3161288"/>
              <a:gd name="connsiteX12" fmla="*/ 4364394 w 6086617"/>
              <a:gd name="connsiteY12" fmla="*/ 1324752 h 3161288"/>
              <a:gd name="connsiteX13" fmla="*/ 2907485 w 6086617"/>
              <a:gd name="connsiteY13" fmla="*/ 1930464 h 3161288"/>
              <a:gd name="connsiteX14" fmla="*/ 4629811 w 6086617"/>
              <a:gd name="connsiteY14" fmla="*/ 3161288 h 3161288"/>
              <a:gd name="connsiteX15" fmla="*/ 2335181 w 6086617"/>
              <a:gd name="connsiteY15" fmla="*/ 3145388 h 3161288"/>
              <a:gd name="connsiteX16" fmla="*/ 3016112 w 6086617"/>
              <a:gd name="connsiteY16" fmla="*/ 2911962 h 3161288"/>
              <a:gd name="connsiteX17" fmla="*/ 1966694 w 6086617"/>
              <a:gd name="connsiteY17" fmla="*/ 1794299 h 3161288"/>
              <a:gd name="connsiteX18" fmla="*/ 2656301 w 6086617"/>
              <a:gd name="connsiteY18" fmla="*/ 917979 h 3161288"/>
              <a:gd name="connsiteX19" fmla="*/ 1625106 w 6086617"/>
              <a:gd name="connsiteY19" fmla="*/ 531577 h 3161288"/>
              <a:gd name="connsiteX20" fmla="*/ 1315986 w 6086617"/>
              <a:gd name="connsiteY20" fmla="*/ 740783 h 3161288"/>
              <a:gd name="connsiteX21" fmla="*/ 0 w 6086617"/>
              <a:gd name="connsiteY21" fmla="*/ 652066 h 3161288"/>
              <a:gd name="connsiteX22" fmla="*/ 1212240 w 6086617"/>
              <a:gd name="connsiteY22" fmla="*/ 514682 h 3161288"/>
              <a:gd name="connsiteX23" fmla="*/ 637046 w 6086617"/>
              <a:gd name="connsiteY23" fmla="*/ 248784 h 3161288"/>
              <a:gd name="connsiteX24" fmla="*/ 1821778 w 6086617"/>
              <a:gd name="connsiteY24" fmla="*/ 459840 h 3161288"/>
              <a:gd name="connsiteX25" fmla="*/ 2545249 w 6086617"/>
              <a:gd name="connsiteY25" fmla="*/ 0 h 3161288"/>
              <a:gd name="connsiteX0" fmla="*/ 2545249 w 6086617"/>
              <a:gd name="connsiteY0" fmla="*/ 0 h 3161288"/>
              <a:gd name="connsiteX1" fmla="*/ 2463552 w 6086617"/>
              <a:gd name="connsiteY1" fmla="*/ 225887 h 3161288"/>
              <a:gd name="connsiteX2" fmla="*/ 2937115 w 6086617"/>
              <a:gd name="connsiteY2" fmla="*/ 377507 h 3161288"/>
              <a:gd name="connsiteX3" fmla="*/ 2199589 w 6086617"/>
              <a:gd name="connsiteY3" fmla="*/ 191647 h 3161288"/>
              <a:gd name="connsiteX4" fmla="*/ 2081081 w 6086617"/>
              <a:gd name="connsiteY4" fmla="*/ 513838 h 3161288"/>
              <a:gd name="connsiteX5" fmla="*/ 2966075 w 6086617"/>
              <a:gd name="connsiteY5" fmla="*/ 799392 h 3161288"/>
              <a:gd name="connsiteX6" fmla="*/ 3494521 w 6086617"/>
              <a:gd name="connsiteY6" fmla="*/ 427396 h 3161288"/>
              <a:gd name="connsiteX7" fmla="*/ 3673614 w 6086617"/>
              <a:gd name="connsiteY7" fmla="*/ 681967 h 3161288"/>
              <a:gd name="connsiteX8" fmla="*/ 6085402 w 6086617"/>
              <a:gd name="connsiteY8" fmla="*/ 458328 h 3161288"/>
              <a:gd name="connsiteX9" fmla="*/ 4032383 w 6086617"/>
              <a:gd name="connsiteY9" fmla="*/ 741842 h 3161288"/>
              <a:gd name="connsiteX10" fmla="*/ 5189829 w 6086617"/>
              <a:gd name="connsiteY10" fmla="*/ 941932 h 3161288"/>
              <a:gd name="connsiteX11" fmla="*/ 3107347 w 6086617"/>
              <a:gd name="connsiteY11" fmla="*/ 873564 h 3161288"/>
              <a:gd name="connsiteX12" fmla="*/ 4364394 w 6086617"/>
              <a:gd name="connsiteY12" fmla="*/ 1324752 h 3161288"/>
              <a:gd name="connsiteX13" fmla="*/ 2907485 w 6086617"/>
              <a:gd name="connsiteY13" fmla="*/ 1930464 h 3161288"/>
              <a:gd name="connsiteX14" fmla="*/ 4629811 w 6086617"/>
              <a:gd name="connsiteY14" fmla="*/ 3161288 h 3161288"/>
              <a:gd name="connsiteX15" fmla="*/ 2335181 w 6086617"/>
              <a:gd name="connsiteY15" fmla="*/ 3145388 h 3161288"/>
              <a:gd name="connsiteX16" fmla="*/ 3016112 w 6086617"/>
              <a:gd name="connsiteY16" fmla="*/ 2911962 h 3161288"/>
              <a:gd name="connsiteX17" fmla="*/ 1966694 w 6086617"/>
              <a:gd name="connsiteY17" fmla="*/ 1794299 h 3161288"/>
              <a:gd name="connsiteX18" fmla="*/ 2656301 w 6086617"/>
              <a:gd name="connsiteY18" fmla="*/ 917979 h 3161288"/>
              <a:gd name="connsiteX19" fmla="*/ 1625106 w 6086617"/>
              <a:gd name="connsiteY19" fmla="*/ 531577 h 3161288"/>
              <a:gd name="connsiteX20" fmla="*/ 1315986 w 6086617"/>
              <a:gd name="connsiteY20" fmla="*/ 740783 h 3161288"/>
              <a:gd name="connsiteX21" fmla="*/ 0 w 6086617"/>
              <a:gd name="connsiteY21" fmla="*/ 652066 h 3161288"/>
              <a:gd name="connsiteX22" fmla="*/ 1212240 w 6086617"/>
              <a:gd name="connsiteY22" fmla="*/ 514682 h 3161288"/>
              <a:gd name="connsiteX23" fmla="*/ 637046 w 6086617"/>
              <a:gd name="connsiteY23" fmla="*/ 248784 h 3161288"/>
              <a:gd name="connsiteX24" fmla="*/ 1821778 w 6086617"/>
              <a:gd name="connsiteY24" fmla="*/ 459840 h 3161288"/>
              <a:gd name="connsiteX25" fmla="*/ 2545249 w 6086617"/>
              <a:gd name="connsiteY25" fmla="*/ 0 h 3161288"/>
              <a:gd name="connsiteX0" fmla="*/ 2545249 w 6086617"/>
              <a:gd name="connsiteY0" fmla="*/ 0 h 3161288"/>
              <a:gd name="connsiteX1" fmla="*/ 2463552 w 6086617"/>
              <a:gd name="connsiteY1" fmla="*/ 225887 h 3161288"/>
              <a:gd name="connsiteX2" fmla="*/ 2937115 w 6086617"/>
              <a:gd name="connsiteY2" fmla="*/ 377507 h 3161288"/>
              <a:gd name="connsiteX3" fmla="*/ 2199589 w 6086617"/>
              <a:gd name="connsiteY3" fmla="*/ 191647 h 3161288"/>
              <a:gd name="connsiteX4" fmla="*/ 2081081 w 6086617"/>
              <a:gd name="connsiteY4" fmla="*/ 513838 h 3161288"/>
              <a:gd name="connsiteX5" fmla="*/ 2966075 w 6086617"/>
              <a:gd name="connsiteY5" fmla="*/ 799392 h 3161288"/>
              <a:gd name="connsiteX6" fmla="*/ 3494521 w 6086617"/>
              <a:gd name="connsiteY6" fmla="*/ 427396 h 3161288"/>
              <a:gd name="connsiteX7" fmla="*/ 3673614 w 6086617"/>
              <a:gd name="connsiteY7" fmla="*/ 681967 h 3161288"/>
              <a:gd name="connsiteX8" fmla="*/ 6085402 w 6086617"/>
              <a:gd name="connsiteY8" fmla="*/ 458328 h 3161288"/>
              <a:gd name="connsiteX9" fmla="*/ 4032383 w 6086617"/>
              <a:gd name="connsiteY9" fmla="*/ 741842 h 3161288"/>
              <a:gd name="connsiteX10" fmla="*/ 4526416 w 6086617"/>
              <a:gd name="connsiteY10" fmla="*/ 1017522 h 3161288"/>
              <a:gd name="connsiteX11" fmla="*/ 3107347 w 6086617"/>
              <a:gd name="connsiteY11" fmla="*/ 873564 h 3161288"/>
              <a:gd name="connsiteX12" fmla="*/ 4364394 w 6086617"/>
              <a:gd name="connsiteY12" fmla="*/ 1324752 h 3161288"/>
              <a:gd name="connsiteX13" fmla="*/ 2907485 w 6086617"/>
              <a:gd name="connsiteY13" fmla="*/ 1930464 h 3161288"/>
              <a:gd name="connsiteX14" fmla="*/ 4629811 w 6086617"/>
              <a:gd name="connsiteY14" fmla="*/ 3161288 h 3161288"/>
              <a:gd name="connsiteX15" fmla="*/ 2335181 w 6086617"/>
              <a:gd name="connsiteY15" fmla="*/ 3145388 h 3161288"/>
              <a:gd name="connsiteX16" fmla="*/ 3016112 w 6086617"/>
              <a:gd name="connsiteY16" fmla="*/ 2911962 h 3161288"/>
              <a:gd name="connsiteX17" fmla="*/ 1966694 w 6086617"/>
              <a:gd name="connsiteY17" fmla="*/ 1794299 h 3161288"/>
              <a:gd name="connsiteX18" fmla="*/ 2656301 w 6086617"/>
              <a:gd name="connsiteY18" fmla="*/ 917979 h 3161288"/>
              <a:gd name="connsiteX19" fmla="*/ 1625106 w 6086617"/>
              <a:gd name="connsiteY19" fmla="*/ 531577 h 3161288"/>
              <a:gd name="connsiteX20" fmla="*/ 1315986 w 6086617"/>
              <a:gd name="connsiteY20" fmla="*/ 740783 h 3161288"/>
              <a:gd name="connsiteX21" fmla="*/ 0 w 6086617"/>
              <a:gd name="connsiteY21" fmla="*/ 652066 h 3161288"/>
              <a:gd name="connsiteX22" fmla="*/ 1212240 w 6086617"/>
              <a:gd name="connsiteY22" fmla="*/ 514682 h 3161288"/>
              <a:gd name="connsiteX23" fmla="*/ 637046 w 6086617"/>
              <a:gd name="connsiteY23" fmla="*/ 248784 h 3161288"/>
              <a:gd name="connsiteX24" fmla="*/ 1821778 w 6086617"/>
              <a:gd name="connsiteY24" fmla="*/ 459840 h 3161288"/>
              <a:gd name="connsiteX25" fmla="*/ 2545249 w 6086617"/>
              <a:gd name="connsiteY25" fmla="*/ 0 h 3161288"/>
              <a:gd name="connsiteX0" fmla="*/ 2545249 w 6086617"/>
              <a:gd name="connsiteY0" fmla="*/ 0 h 3161288"/>
              <a:gd name="connsiteX1" fmla="*/ 2463552 w 6086617"/>
              <a:gd name="connsiteY1" fmla="*/ 225887 h 3161288"/>
              <a:gd name="connsiteX2" fmla="*/ 2937115 w 6086617"/>
              <a:gd name="connsiteY2" fmla="*/ 377507 h 3161288"/>
              <a:gd name="connsiteX3" fmla="*/ 2199589 w 6086617"/>
              <a:gd name="connsiteY3" fmla="*/ 191647 h 3161288"/>
              <a:gd name="connsiteX4" fmla="*/ 2081081 w 6086617"/>
              <a:gd name="connsiteY4" fmla="*/ 513838 h 3161288"/>
              <a:gd name="connsiteX5" fmla="*/ 2966075 w 6086617"/>
              <a:gd name="connsiteY5" fmla="*/ 799392 h 3161288"/>
              <a:gd name="connsiteX6" fmla="*/ 3494521 w 6086617"/>
              <a:gd name="connsiteY6" fmla="*/ 427396 h 3161288"/>
              <a:gd name="connsiteX7" fmla="*/ 3673614 w 6086617"/>
              <a:gd name="connsiteY7" fmla="*/ 681967 h 3161288"/>
              <a:gd name="connsiteX8" fmla="*/ 6085402 w 6086617"/>
              <a:gd name="connsiteY8" fmla="*/ 458328 h 3161288"/>
              <a:gd name="connsiteX9" fmla="*/ 4032383 w 6086617"/>
              <a:gd name="connsiteY9" fmla="*/ 741842 h 3161288"/>
              <a:gd name="connsiteX10" fmla="*/ 4526416 w 6086617"/>
              <a:gd name="connsiteY10" fmla="*/ 1017522 h 3161288"/>
              <a:gd name="connsiteX11" fmla="*/ 3107347 w 6086617"/>
              <a:gd name="connsiteY11" fmla="*/ 873564 h 3161288"/>
              <a:gd name="connsiteX12" fmla="*/ 4364394 w 6086617"/>
              <a:gd name="connsiteY12" fmla="*/ 1324752 h 3161288"/>
              <a:gd name="connsiteX13" fmla="*/ 2907485 w 6086617"/>
              <a:gd name="connsiteY13" fmla="*/ 1930464 h 3161288"/>
              <a:gd name="connsiteX14" fmla="*/ 4629811 w 6086617"/>
              <a:gd name="connsiteY14" fmla="*/ 3161288 h 3161288"/>
              <a:gd name="connsiteX15" fmla="*/ 2335181 w 6086617"/>
              <a:gd name="connsiteY15" fmla="*/ 3145388 h 3161288"/>
              <a:gd name="connsiteX16" fmla="*/ 3016112 w 6086617"/>
              <a:gd name="connsiteY16" fmla="*/ 2911962 h 3161288"/>
              <a:gd name="connsiteX17" fmla="*/ 1966694 w 6086617"/>
              <a:gd name="connsiteY17" fmla="*/ 1794299 h 3161288"/>
              <a:gd name="connsiteX18" fmla="*/ 2656301 w 6086617"/>
              <a:gd name="connsiteY18" fmla="*/ 917979 h 3161288"/>
              <a:gd name="connsiteX19" fmla="*/ 1625106 w 6086617"/>
              <a:gd name="connsiteY19" fmla="*/ 531577 h 3161288"/>
              <a:gd name="connsiteX20" fmla="*/ 1315986 w 6086617"/>
              <a:gd name="connsiteY20" fmla="*/ 740783 h 3161288"/>
              <a:gd name="connsiteX21" fmla="*/ 0 w 6086617"/>
              <a:gd name="connsiteY21" fmla="*/ 652066 h 3161288"/>
              <a:gd name="connsiteX22" fmla="*/ 1212240 w 6086617"/>
              <a:gd name="connsiteY22" fmla="*/ 514682 h 3161288"/>
              <a:gd name="connsiteX23" fmla="*/ 637046 w 6086617"/>
              <a:gd name="connsiteY23" fmla="*/ 248784 h 3161288"/>
              <a:gd name="connsiteX24" fmla="*/ 1821778 w 6086617"/>
              <a:gd name="connsiteY24" fmla="*/ 459840 h 3161288"/>
              <a:gd name="connsiteX25" fmla="*/ 2545249 w 6086617"/>
              <a:gd name="connsiteY25" fmla="*/ 0 h 3161288"/>
              <a:gd name="connsiteX0" fmla="*/ 2545249 w 6086617"/>
              <a:gd name="connsiteY0" fmla="*/ 0 h 3161288"/>
              <a:gd name="connsiteX1" fmla="*/ 2463552 w 6086617"/>
              <a:gd name="connsiteY1" fmla="*/ 225887 h 3161288"/>
              <a:gd name="connsiteX2" fmla="*/ 2937115 w 6086617"/>
              <a:gd name="connsiteY2" fmla="*/ 377507 h 3161288"/>
              <a:gd name="connsiteX3" fmla="*/ 2199589 w 6086617"/>
              <a:gd name="connsiteY3" fmla="*/ 191647 h 3161288"/>
              <a:gd name="connsiteX4" fmla="*/ 2081081 w 6086617"/>
              <a:gd name="connsiteY4" fmla="*/ 513838 h 3161288"/>
              <a:gd name="connsiteX5" fmla="*/ 2966075 w 6086617"/>
              <a:gd name="connsiteY5" fmla="*/ 799392 h 3161288"/>
              <a:gd name="connsiteX6" fmla="*/ 3494521 w 6086617"/>
              <a:gd name="connsiteY6" fmla="*/ 427396 h 3161288"/>
              <a:gd name="connsiteX7" fmla="*/ 3673614 w 6086617"/>
              <a:gd name="connsiteY7" fmla="*/ 681967 h 3161288"/>
              <a:gd name="connsiteX8" fmla="*/ 6085402 w 6086617"/>
              <a:gd name="connsiteY8" fmla="*/ 458328 h 3161288"/>
              <a:gd name="connsiteX9" fmla="*/ 4032383 w 6086617"/>
              <a:gd name="connsiteY9" fmla="*/ 741842 h 3161288"/>
              <a:gd name="connsiteX10" fmla="*/ 4526416 w 6086617"/>
              <a:gd name="connsiteY10" fmla="*/ 1017522 h 3161288"/>
              <a:gd name="connsiteX11" fmla="*/ 3107347 w 6086617"/>
              <a:gd name="connsiteY11" fmla="*/ 873564 h 3161288"/>
              <a:gd name="connsiteX12" fmla="*/ 4364394 w 6086617"/>
              <a:gd name="connsiteY12" fmla="*/ 1324752 h 3161288"/>
              <a:gd name="connsiteX13" fmla="*/ 2907485 w 6086617"/>
              <a:gd name="connsiteY13" fmla="*/ 1930464 h 3161288"/>
              <a:gd name="connsiteX14" fmla="*/ 4629811 w 6086617"/>
              <a:gd name="connsiteY14" fmla="*/ 3161288 h 3161288"/>
              <a:gd name="connsiteX15" fmla="*/ 2335181 w 6086617"/>
              <a:gd name="connsiteY15" fmla="*/ 3145388 h 3161288"/>
              <a:gd name="connsiteX16" fmla="*/ 3016112 w 6086617"/>
              <a:gd name="connsiteY16" fmla="*/ 2911962 h 3161288"/>
              <a:gd name="connsiteX17" fmla="*/ 1966694 w 6086617"/>
              <a:gd name="connsiteY17" fmla="*/ 1794299 h 3161288"/>
              <a:gd name="connsiteX18" fmla="*/ 2656301 w 6086617"/>
              <a:gd name="connsiteY18" fmla="*/ 917979 h 3161288"/>
              <a:gd name="connsiteX19" fmla="*/ 1625106 w 6086617"/>
              <a:gd name="connsiteY19" fmla="*/ 531577 h 3161288"/>
              <a:gd name="connsiteX20" fmla="*/ 1315986 w 6086617"/>
              <a:gd name="connsiteY20" fmla="*/ 740783 h 3161288"/>
              <a:gd name="connsiteX21" fmla="*/ 0 w 6086617"/>
              <a:gd name="connsiteY21" fmla="*/ 652066 h 3161288"/>
              <a:gd name="connsiteX22" fmla="*/ 1212240 w 6086617"/>
              <a:gd name="connsiteY22" fmla="*/ 514682 h 3161288"/>
              <a:gd name="connsiteX23" fmla="*/ 637046 w 6086617"/>
              <a:gd name="connsiteY23" fmla="*/ 248784 h 3161288"/>
              <a:gd name="connsiteX24" fmla="*/ 1821778 w 6086617"/>
              <a:gd name="connsiteY24" fmla="*/ 459840 h 3161288"/>
              <a:gd name="connsiteX25" fmla="*/ 2545249 w 6086617"/>
              <a:gd name="connsiteY25" fmla="*/ 0 h 3161288"/>
              <a:gd name="connsiteX0" fmla="*/ 2545249 w 6090571"/>
              <a:gd name="connsiteY0" fmla="*/ 0 h 3161288"/>
              <a:gd name="connsiteX1" fmla="*/ 2463552 w 6090571"/>
              <a:gd name="connsiteY1" fmla="*/ 225887 h 3161288"/>
              <a:gd name="connsiteX2" fmla="*/ 2937115 w 6090571"/>
              <a:gd name="connsiteY2" fmla="*/ 377507 h 3161288"/>
              <a:gd name="connsiteX3" fmla="*/ 2199589 w 6090571"/>
              <a:gd name="connsiteY3" fmla="*/ 191647 h 3161288"/>
              <a:gd name="connsiteX4" fmla="*/ 2081081 w 6090571"/>
              <a:gd name="connsiteY4" fmla="*/ 513838 h 3161288"/>
              <a:gd name="connsiteX5" fmla="*/ 2966075 w 6090571"/>
              <a:gd name="connsiteY5" fmla="*/ 799392 h 3161288"/>
              <a:gd name="connsiteX6" fmla="*/ 3494521 w 6090571"/>
              <a:gd name="connsiteY6" fmla="*/ 427396 h 3161288"/>
              <a:gd name="connsiteX7" fmla="*/ 3673614 w 6090571"/>
              <a:gd name="connsiteY7" fmla="*/ 681967 h 3161288"/>
              <a:gd name="connsiteX8" fmla="*/ 6085402 w 6090571"/>
              <a:gd name="connsiteY8" fmla="*/ 458328 h 3161288"/>
              <a:gd name="connsiteX9" fmla="*/ 4371148 w 6090571"/>
              <a:gd name="connsiteY9" fmla="*/ 728503 h 3161288"/>
              <a:gd name="connsiteX10" fmla="*/ 4526416 w 6090571"/>
              <a:gd name="connsiteY10" fmla="*/ 1017522 h 3161288"/>
              <a:gd name="connsiteX11" fmla="*/ 3107347 w 6090571"/>
              <a:gd name="connsiteY11" fmla="*/ 873564 h 3161288"/>
              <a:gd name="connsiteX12" fmla="*/ 4364394 w 6090571"/>
              <a:gd name="connsiteY12" fmla="*/ 1324752 h 3161288"/>
              <a:gd name="connsiteX13" fmla="*/ 2907485 w 6090571"/>
              <a:gd name="connsiteY13" fmla="*/ 1930464 h 3161288"/>
              <a:gd name="connsiteX14" fmla="*/ 4629811 w 6090571"/>
              <a:gd name="connsiteY14" fmla="*/ 3161288 h 3161288"/>
              <a:gd name="connsiteX15" fmla="*/ 2335181 w 6090571"/>
              <a:gd name="connsiteY15" fmla="*/ 3145388 h 3161288"/>
              <a:gd name="connsiteX16" fmla="*/ 3016112 w 6090571"/>
              <a:gd name="connsiteY16" fmla="*/ 2911962 h 3161288"/>
              <a:gd name="connsiteX17" fmla="*/ 1966694 w 6090571"/>
              <a:gd name="connsiteY17" fmla="*/ 1794299 h 3161288"/>
              <a:gd name="connsiteX18" fmla="*/ 2656301 w 6090571"/>
              <a:gd name="connsiteY18" fmla="*/ 917979 h 3161288"/>
              <a:gd name="connsiteX19" fmla="*/ 1625106 w 6090571"/>
              <a:gd name="connsiteY19" fmla="*/ 531577 h 3161288"/>
              <a:gd name="connsiteX20" fmla="*/ 1315986 w 6090571"/>
              <a:gd name="connsiteY20" fmla="*/ 740783 h 3161288"/>
              <a:gd name="connsiteX21" fmla="*/ 0 w 6090571"/>
              <a:gd name="connsiteY21" fmla="*/ 652066 h 3161288"/>
              <a:gd name="connsiteX22" fmla="*/ 1212240 w 6090571"/>
              <a:gd name="connsiteY22" fmla="*/ 514682 h 3161288"/>
              <a:gd name="connsiteX23" fmla="*/ 637046 w 6090571"/>
              <a:gd name="connsiteY23" fmla="*/ 248784 h 3161288"/>
              <a:gd name="connsiteX24" fmla="*/ 1821778 w 6090571"/>
              <a:gd name="connsiteY24" fmla="*/ 459840 h 3161288"/>
              <a:gd name="connsiteX25" fmla="*/ 2545249 w 6090571"/>
              <a:gd name="connsiteY25" fmla="*/ 0 h 3161288"/>
              <a:gd name="connsiteX0" fmla="*/ 2545249 w 6088247"/>
              <a:gd name="connsiteY0" fmla="*/ 0 h 3161288"/>
              <a:gd name="connsiteX1" fmla="*/ 2463552 w 6088247"/>
              <a:gd name="connsiteY1" fmla="*/ 225887 h 3161288"/>
              <a:gd name="connsiteX2" fmla="*/ 2937115 w 6088247"/>
              <a:gd name="connsiteY2" fmla="*/ 377507 h 3161288"/>
              <a:gd name="connsiteX3" fmla="*/ 2199589 w 6088247"/>
              <a:gd name="connsiteY3" fmla="*/ 191647 h 3161288"/>
              <a:gd name="connsiteX4" fmla="*/ 2081081 w 6088247"/>
              <a:gd name="connsiteY4" fmla="*/ 513838 h 3161288"/>
              <a:gd name="connsiteX5" fmla="*/ 2966075 w 6088247"/>
              <a:gd name="connsiteY5" fmla="*/ 799392 h 3161288"/>
              <a:gd name="connsiteX6" fmla="*/ 3494521 w 6088247"/>
              <a:gd name="connsiteY6" fmla="*/ 427396 h 3161288"/>
              <a:gd name="connsiteX7" fmla="*/ 3673614 w 6088247"/>
              <a:gd name="connsiteY7" fmla="*/ 681967 h 3161288"/>
              <a:gd name="connsiteX8" fmla="*/ 6085402 w 6088247"/>
              <a:gd name="connsiteY8" fmla="*/ 458328 h 3161288"/>
              <a:gd name="connsiteX9" fmla="*/ 4371148 w 6088247"/>
              <a:gd name="connsiteY9" fmla="*/ 728503 h 3161288"/>
              <a:gd name="connsiteX10" fmla="*/ 4526416 w 6088247"/>
              <a:gd name="connsiteY10" fmla="*/ 1017522 h 3161288"/>
              <a:gd name="connsiteX11" fmla="*/ 3107347 w 6088247"/>
              <a:gd name="connsiteY11" fmla="*/ 873564 h 3161288"/>
              <a:gd name="connsiteX12" fmla="*/ 4364394 w 6088247"/>
              <a:gd name="connsiteY12" fmla="*/ 1324752 h 3161288"/>
              <a:gd name="connsiteX13" fmla="*/ 2907485 w 6088247"/>
              <a:gd name="connsiteY13" fmla="*/ 1930464 h 3161288"/>
              <a:gd name="connsiteX14" fmla="*/ 4629811 w 6088247"/>
              <a:gd name="connsiteY14" fmla="*/ 3161288 h 3161288"/>
              <a:gd name="connsiteX15" fmla="*/ 2335181 w 6088247"/>
              <a:gd name="connsiteY15" fmla="*/ 3145388 h 3161288"/>
              <a:gd name="connsiteX16" fmla="*/ 3016112 w 6088247"/>
              <a:gd name="connsiteY16" fmla="*/ 2911962 h 3161288"/>
              <a:gd name="connsiteX17" fmla="*/ 1966694 w 6088247"/>
              <a:gd name="connsiteY17" fmla="*/ 1794299 h 3161288"/>
              <a:gd name="connsiteX18" fmla="*/ 2656301 w 6088247"/>
              <a:gd name="connsiteY18" fmla="*/ 917979 h 3161288"/>
              <a:gd name="connsiteX19" fmla="*/ 1625106 w 6088247"/>
              <a:gd name="connsiteY19" fmla="*/ 531577 h 3161288"/>
              <a:gd name="connsiteX20" fmla="*/ 1315986 w 6088247"/>
              <a:gd name="connsiteY20" fmla="*/ 740783 h 3161288"/>
              <a:gd name="connsiteX21" fmla="*/ 0 w 6088247"/>
              <a:gd name="connsiteY21" fmla="*/ 652066 h 3161288"/>
              <a:gd name="connsiteX22" fmla="*/ 1212240 w 6088247"/>
              <a:gd name="connsiteY22" fmla="*/ 514682 h 3161288"/>
              <a:gd name="connsiteX23" fmla="*/ 637046 w 6088247"/>
              <a:gd name="connsiteY23" fmla="*/ 248784 h 3161288"/>
              <a:gd name="connsiteX24" fmla="*/ 1821778 w 6088247"/>
              <a:gd name="connsiteY24" fmla="*/ 459840 h 3161288"/>
              <a:gd name="connsiteX25" fmla="*/ 2545249 w 6088247"/>
              <a:gd name="connsiteY25" fmla="*/ 0 h 3161288"/>
              <a:gd name="connsiteX0" fmla="*/ 2545249 w 6089957"/>
              <a:gd name="connsiteY0" fmla="*/ 0 h 3161288"/>
              <a:gd name="connsiteX1" fmla="*/ 2463552 w 6089957"/>
              <a:gd name="connsiteY1" fmla="*/ 225887 h 3161288"/>
              <a:gd name="connsiteX2" fmla="*/ 2937115 w 6089957"/>
              <a:gd name="connsiteY2" fmla="*/ 377507 h 3161288"/>
              <a:gd name="connsiteX3" fmla="*/ 2199589 w 6089957"/>
              <a:gd name="connsiteY3" fmla="*/ 191647 h 3161288"/>
              <a:gd name="connsiteX4" fmla="*/ 2081081 w 6089957"/>
              <a:gd name="connsiteY4" fmla="*/ 513838 h 3161288"/>
              <a:gd name="connsiteX5" fmla="*/ 2966075 w 6089957"/>
              <a:gd name="connsiteY5" fmla="*/ 799392 h 3161288"/>
              <a:gd name="connsiteX6" fmla="*/ 3494521 w 6089957"/>
              <a:gd name="connsiteY6" fmla="*/ 427396 h 3161288"/>
              <a:gd name="connsiteX7" fmla="*/ 3673614 w 6089957"/>
              <a:gd name="connsiteY7" fmla="*/ 681967 h 3161288"/>
              <a:gd name="connsiteX8" fmla="*/ 6085402 w 6089957"/>
              <a:gd name="connsiteY8" fmla="*/ 458328 h 3161288"/>
              <a:gd name="connsiteX9" fmla="*/ 4540530 w 6089957"/>
              <a:gd name="connsiteY9" fmla="*/ 768522 h 3161288"/>
              <a:gd name="connsiteX10" fmla="*/ 4526416 w 6089957"/>
              <a:gd name="connsiteY10" fmla="*/ 1017522 h 3161288"/>
              <a:gd name="connsiteX11" fmla="*/ 3107347 w 6089957"/>
              <a:gd name="connsiteY11" fmla="*/ 873564 h 3161288"/>
              <a:gd name="connsiteX12" fmla="*/ 4364394 w 6089957"/>
              <a:gd name="connsiteY12" fmla="*/ 1324752 h 3161288"/>
              <a:gd name="connsiteX13" fmla="*/ 2907485 w 6089957"/>
              <a:gd name="connsiteY13" fmla="*/ 1930464 h 3161288"/>
              <a:gd name="connsiteX14" fmla="*/ 4629811 w 6089957"/>
              <a:gd name="connsiteY14" fmla="*/ 3161288 h 3161288"/>
              <a:gd name="connsiteX15" fmla="*/ 2335181 w 6089957"/>
              <a:gd name="connsiteY15" fmla="*/ 3145388 h 3161288"/>
              <a:gd name="connsiteX16" fmla="*/ 3016112 w 6089957"/>
              <a:gd name="connsiteY16" fmla="*/ 2911962 h 3161288"/>
              <a:gd name="connsiteX17" fmla="*/ 1966694 w 6089957"/>
              <a:gd name="connsiteY17" fmla="*/ 1794299 h 3161288"/>
              <a:gd name="connsiteX18" fmla="*/ 2656301 w 6089957"/>
              <a:gd name="connsiteY18" fmla="*/ 917979 h 3161288"/>
              <a:gd name="connsiteX19" fmla="*/ 1625106 w 6089957"/>
              <a:gd name="connsiteY19" fmla="*/ 531577 h 3161288"/>
              <a:gd name="connsiteX20" fmla="*/ 1315986 w 6089957"/>
              <a:gd name="connsiteY20" fmla="*/ 740783 h 3161288"/>
              <a:gd name="connsiteX21" fmla="*/ 0 w 6089957"/>
              <a:gd name="connsiteY21" fmla="*/ 652066 h 3161288"/>
              <a:gd name="connsiteX22" fmla="*/ 1212240 w 6089957"/>
              <a:gd name="connsiteY22" fmla="*/ 514682 h 3161288"/>
              <a:gd name="connsiteX23" fmla="*/ 637046 w 6089957"/>
              <a:gd name="connsiteY23" fmla="*/ 248784 h 3161288"/>
              <a:gd name="connsiteX24" fmla="*/ 1821778 w 6089957"/>
              <a:gd name="connsiteY24" fmla="*/ 459840 h 3161288"/>
              <a:gd name="connsiteX25" fmla="*/ 2545249 w 6089957"/>
              <a:gd name="connsiteY25" fmla="*/ 0 h 3161288"/>
              <a:gd name="connsiteX0" fmla="*/ 2545249 w 6089696"/>
              <a:gd name="connsiteY0" fmla="*/ 0 h 3161288"/>
              <a:gd name="connsiteX1" fmla="*/ 2463552 w 6089696"/>
              <a:gd name="connsiteY1" fmla="*/ 225887 h 3161288"/>
              <a:gd name="connsiteX2" fmla="*/ 2937115 w 6089696"/>
              <a:gd name="connsiteY2" fmla="*/ 377507 h 3161288"/>
              <a:gd name="connsiteX3" fmla="*/ 2199589 w 6089696"/>
              <a:gd name="connsiteY3" fmla="*/ 191647 h 3161288"/>
              <a:gd name="connsiteX4" fmla="*/ 2081081 w 6089696"/>
              <a:gd name="connsiteY4" fmla="*/ 513838 h 3161288"/>
              <a:gd name="connsiteX5" fmla="*/ 2966075 w 6089696"/>
              <a:gd name="connsiteY5" fmla="*/ 799392 h 3161288"/>
              <a:gd name="connsiteX6" fmla="*/ 3494521 w 6089696"/>
              <a:gd name="connsiteY6" fmla="*/ 427396 h 3161288"/>
              <a:gd name="connsiteX7" fmla="*/ 3673614 w 6089696"/>
              <a:gd name="connsiteY7" fmla="*/ 681967 h 3161288"/>
              <a:gd name="connsiteX8" fmla="*/ 6085402 w 6089696"/>
              <a:gd name="connsiteY8" fmla="*/ 458328 h 3161288"/>
              <a:gd name="connsiteX9" fmla="*/ 4540530 w 6089696"/>
              <a:gd name="connsiteY9" fmla="*/ 768522 h 3161288"/>
              <a:gd name="connsiteX10" fmla="*/ 4526416 w 6089696"/>
              <a:gd name="connsiteY10" fmla="*/ 1017522 h 3161288"/>
              <a:gd name="connsiteX11" fmla="*/ 3107347 w 6089696"/>
              <a:gd name="connsiteY11" fmla="*/ 873564 h 3161288"/>
              <a:gd name="connsiteX12" fmla="*/ 4364394 w 6089696"/>
              <a:gd name="connsiteY12" fmla="*/ 1324752 h 3161288"/>
              <a:gd name="connsiteX13" fmla="*/ 2907485 w 6089696"/>
              <a:gd name="connsiteY13" fmla="*/ 1930464 h 3161288"/>
              <a:gd name="connsiteX14" fmla="*/ 4629811 w 6089696"/>
              <a:gd name="connsiteY14" fmla="*/ 3161288 h 3161288"/>
              <a:gd name="connsiteX15" fmla="*/ 2335181 w 6089696"/>
              <a:gd name="connsiteY15" fmla="*/ 3145388 h 3161288"/>
              <a:gd name="connsiteX16" fmla="*/ 3016112 w 6089696"/>
              <a:gd name="connsiteY16" fmla="*/ 2911962 h 3161288"/>
              <a:gd name="connsiteX17" fmla="*/ 1966694 w 6089696"/>
              <a:gd name="connsiteY17" fmla="*/ 1794299 h 3161288"/>
              <a:gd name="connsiteX18" fmla="*/ 2656301 w 6089696"/>
              <a:gd name="connsiteY18" fmla="*/ 917979 h 3161288"/>
              <a:gd name="connsiteX19" fmla="*/ 1625106 w 6089696"/>
              <a:gd name="connsiteY19" fmla="*/ 531577 h 3161288"/>
              <a:gd name="connsiteX20" fmla="*/ 1315986 w 6089696"/>
              <a:gd name="connsiteY20" fmla="*/ 740783 h 3161288"/>
              <a:gd name="connsiteX21" fmla="*/ 0 w 6089696"/>
              <a:gd name="connsiteY21" fmla="*/ 652066 h 3161288"/>
              <a:gd name="connsiteX22" fmla="*/ 1212240 w 6089696"/>
              <a:gd name="connsiteY22" fmla="*/ 514682 h 3161288"/>
              <a:gd name="connsiteX23" fmla="*/ 637046 w 6089696"/>
              <a:gd name="connsiteY23" fmla="*/ 248784 h 3161288"/>
              <a:gd name="connsiteX24" fmla="*/ 1821778 w 6089696"/>
              <a:gd name="connsiteY24" fmla="*/ 459840 h 3161288"/>
              <a:gd name="connsiteX25" fmla="*/ 2545249 w 6089696"/>
              <a:gd name="connsiteY25" fmla="*/ 0 h 3161288"/>
              <a:gd name="connsiteX0" fmla="*/ 2545249 w 6091957"/>
              <a:gd name="connsiteY0" fmla="*/ 0 h 3161288"/>
              <a:gd name="connsiteX1" fmla="*/ 2463552 w 6091957"/>
              <a:gd name="connsiteY1" fmla="*/ 225887 h 3161288"/>
              <a:gd name="connsiteX2" fmla="*/ 2937115 w 6091957"/>
              <a:gd name="connsiteY2" fmla="*/ 377507 h 3161288"/>
              <a:gd name="connsiteX3" fmla="*/ 2199589 w 6091957"/>
              <a:gd name="connsiteY3" fmla="*/ 191647 h 3161288"/>
              <a:gd name="connsiteX4" fmla="*/ 2081081 w 6091957"/>
              <a:gd name="connsiteY4" fmla="*/ 513838 h 3161288"/>
              <a:gd name="connsiteX5" fmla="*/ 2966075 w 6091957"/>
              <a:gd name="connsiteY5" fmla="*/ 799392 h 3161288"/>
              <a:gd name="connsiteX6" fmla="*/ 3494521 w 6091957"/>
              <a:gd name="connsiteY6" fmla="*/ 427396 h 3161288"/>
              <a:gd name="connsiteX7" fmla="*/ 3673614 w 6091957"/>
              <a:gd name="connsiteY7" fmla="*/ 681967 h 3161288"/>
              <a:gd name="connsiteX8" fmla="*/ 6085402 w 6091957"/>
              <a:gd name="connsiteY8" fmla="*/ 458328 h 3161288"/>
              <a:gd name="connsiteX9" fmla="*/ 4540530 w 6091957"/>
              <a:gd name="connsiteY9" fmla="*/ 768522 h 3161288"/>
              <a:gd name="connsiteX10" fmla="*/ 4526416 w 6091957"/>
              <a:gd name="connsiteY10" fmla="*/ 1017522 h 3161288"/>
              <a:gd name="connsiteX11" fmla="*/ 3107347 w 6091957"/>
              <a:gd name="connsiteY11" fmla="*/ 873564 h 3161288"/>
              <a:gd name="connsiteX12" fmla="*/ 4364394 w 6091957"/>
              <a:gd name="connsiteY12" fmla="*/ 1324752 h 3161288"/>
              <a:gd name="connsiteX13" fmla="*/ 2907485 w 6091957"/>
              <a:gd name="connsiteY13" fmla="*/ 1930464 h 3161288"/>
              <a:gd name="connsiteX14" fmla="*/ 4629811 w 6091957"/>
              <a:gd name="connsiteY14" fmla="*/ 3161288 h 3161288"/>
              <a:gd name="connsiteX15" fmla="*/ 2335181 w 6091957"/>
              <a:gd name="connsiteY15" fmla="*/ 3145388 h 3161288"/>
              <a:gd name="connsiteX16" fmla="*/ 3016112 w 6091957"/>
              <a:gd name="connsiteY16" fmla="*/ 2911962 h 3161288"/>
              <a:gd name="connsiteX17" fmla="*/ 1966694 w 6091957"/>
              <a:gd name="connsiteY17" fmla="*/ 1794299 h 3161288"/>
              <a:gd name="connsiteX18" fmla="*/ 2656301 w 6091957"/>
              <a:gd name="connsiteY18" fmla="*/ 917979 h 3161288"/>
              <a:gd name="connsiteX19" fmla="*/ 1625106 w 6091957"/>
              <a:gd name="connsiteY19" fmla="*/ 531577 h 3161288"/>
              <a:gd name="connsiteX20" fmla="*/ 1315986 w 6091957"/>
              <a:gd name="connsiteY20" fmla="*/ 740783 h 3161288"/>
              <a:gd name="connsiteX21" fmla="*/ 0 w 6091957"/>
              <a:gd name="connsiteY21" fmla="*/ 652066 h 3161288"/>
              <a:gd name="connsiteX22" fmla="*/ 1212240 w 6091957"/>
              <a:gd name="connsiteY22" fmla="*/ 514682 h 3161288"/>
              <a:gd name="connsiteX23" fmla="*/ 637046 w 6091957"/>
              <a:gd name="connsiteY23" fmla="*/ 248784 h 3161288"/>
              <a:gd name="connsiteX24" fmla="*/ 1821778 w 6091957"/>
              <a:gd name="connsiteY24" fmla="*/ 459840 h 3161288"/>
              <a:gd name="connsiteX25" fmla="*/ 2545249 w 6091957"/>
              <a:gd name="connsiteY25" fmla="*/ 0 h 3161288"/>
              <a:gd name="connsiteX0" fmla="*/ 2545249 w 6085401"/>
              <a:gd name="connsiteY0" fmla="*/ 0 h 3161288"/>
              <a:gd name="connsiteX1" fmla="*/ 2463552 w 6085401"/>
              <a:gd name="connsiteY1" fmla="*/ 225887 h 3161288"/>
              <a:gd name="connsiteX2" fmla="*/ 2937115 w 6085401"/>
              <a:gd name="connsiteY2" fmla="*/ 377507 h 3161288"/>
              <a:gd name="connsiteX3" fmla="*/ 2199589 w 6085401"/>
              <a:gd name="connsiteY3" fmla="*/ 191647 h 3161288"/>
              <a:gd name="connsiteX4" fmla="*/ 2081081 w 6085401"/>
              <a:gd name="connsiteY4" fmla="*/ 513838 h 3161288"/>
              <a:gd name="connsiteX5" fmla="*/ 2966075 w 6085401"/>
              <a:gd name="connsiteY5" fmla="*/ 799392 h 3161288"/>
              <a:gd name="connsiteX6" fmla="*/ 3494521 w 6085401"/>
              <a:gd name="connsiteY6" fmla="*/ 427396 h 3161288"/>
              <a:gd name="connsiteX7" fmla="*/ 3673614 w 6085401"/>
              <a:gd name="connsiteY7" fmla="*/ 681967 h 3161288"/>
              <a:gd name="connsiteX8" fmla="*/ 6085402 w 6085401"/>
              <a:gd name="connsiteY8" fmla="*/ 458328 h 3161288"/>
              <a:gd name="connsiteX9" fmla="*/ 4540530 w 6085401"/>
              <a:gd name="connsiteY9" fmla="*/ 768522 h 3161288"/>
              <a:gd name="connsiteX10" fmla="*/ 4526416 w 6085401"/>
              <a:gd name="connsiteY10" fmla="*/ 1017522 h 3161288"/>
              <a:gd name="connsiteX11" fmla="*/ 3107347 w 6085401"/>
              <a:gd name="connsiteY11" fmla="*/ 873564 h 3161288"/>
              <a:gd name="connsiteX12" fmla="*/ 4364394 w 6085401"/>
              <a:gd name="connsiteY12" fmla="*/ 1324752 h 3161288"/>
              <a:gd name="connsiteX13" fmla="*/ 2907485 w 6085401"/>
              <a:gd name="connsiteY13" fmla="*/ 1930464 h 3161288"/>
              <a:gd name="connsiteX14" fmla="*/ 4629811 w 6085401"/>
              <a:gd name="connsiteY14" fmla="*/ 3161288 h 3161288"/>
              <a:gd name="connsiteX15" fmla="*/ 2335181 w 6085401"/>
              <a:gd name="connsiteY15" fmla="*/ 3145388 h 3161288"/>
              <a:gd name="connsiteX16" fmla="*/ 3016112 w 6085401"/>
              <a:gd name="connsiteY16" fmla="*/ 2911962 h 3161288"/>
              <a:gd name="connsiteX17" fmla="*/ 1966694 w 6085401"/>
              <a:gd name="connsiteY17" fmla="*/ 1794299 h 3161288"/>
              <a:gd name="connsiteX18" fmla="*/ 2656301 w 6085401"/>
              <a:gd name="connsiteY18" fmla="*/ 917979 h 3161288"/>
              <a:gd name="connsiteX19" fmla="*/ 1625106 w 6085401"/>
              <a:gd name="connsiteY19" fmla="*/ 531577 h 3161288"/>
              <a:gd name="connsiteX20" fmla="*/ 1315986 w 6085401"/>
              <a:gd name="connsiteY20" fmla="*/ 740783 h 3161288"/>
              <a:gd name="connsiteX21" fmla="*/ 0 w 6085401"/>
              <a:gd name="connsiteY21" fmla="*/ 652066 h 3161288"/>
              <a:gd name="connsiteX22" fmla="*/ 1212240 w 6085401"/>
              <a:gd name="connsiteY22" fmla="*/ 514682 h 3161288"/>
              <a:gd name="connsiteX23" fmla="*/ 637046 w 6085401"/>
              <a:gd name="connsiteY23" fmla="*/ 248784 h 3161288"/>
              <a:gd name="connsiteX24" fmla="*/ 1821778 w 6085401"/>
              <a:gd name="connsiteY24" fmla="*/ 459840 h 3161288"/>
              <a:gd name="connsiteX25" fmla="*/ 2545249 w 6085401"/>
              <a:gd name="connsiteY25" fmla="*/ 0 h 3161288"/>
              <a:gd name="connsiteX0" fmla="*/ 2545249 w 6085401"/>
              <a:gd name="connsiteY0" fmla="*/ 0 h 3161288"/>
              <a:gd name="connsiteX1" fmla="*/ 2463552 w 6085401"/>
              <a:gd name="connsiteY1" fmla="*/ 225887 h 3161288"/>
              <a:gd name="connsiteX2" fmla="*/ 2937115 w 6085401"/>
              <a:gd name="connsiteY2" fmla="*/ 377507 h 3161288"/>
              <a:gd name="connsiteX3" fmla="*/ 2199589 w 6085401"/>
              <a:gd name="connsiteY3" fmla="*/ 191647 h 3161288"/>
              <a:gd name="connsiteX4" fmla="*/ 2081081 w 6085401"/>
              <a:gd name="connsiteY4" fmla="*/ 513838 h 3161288"/>
              <a:gd name="connsiteX5" fmla="*/ 2966075 w 6085401"/>
              <a:gd name="connsiteY5" fmla="*/ 799392 h 3161288"/>
              <a:gd name="connsiteX6" fmla="*/ 3494521 w 6085401"/>
              <a:gd name="connsiteY6" fmla="*/ 427396 h 3161288"/>
              <a:gd name="connsiteX7" fmla="*/ 3673614 w 6085401"/>
              <a:gd name="connsiteY7" fmla="*/ 681967 h 3161288"/>
              <a:gd name="connsiteX8" fmla="*/ 6085402 w 6085401"/>
              <a:gd name="connsiteY8" fmla="*/ 458328 h 3161288"/>
              <a:gd name="connsiteX9" fmla="*/ 4540530 w 6085401"/>
              <a:gd name="connsiteY9" fmla="*/ 768522 h 3161288"/>
              <a:gd name="connsiteX10" fmla="*/ 4526416 w 6085401"/>
              <a:gd name="connsiteY10" fmla="*/ 1017522 h 3161288"/>
              <a:gd name="connsiteX11" fmla="*/ 3107347 w 6085401"/>
              <a:gd name="connsiteY11" fmla="*/ 873564 h 3161288"/>
              <a:gd name="connsiteX12" fmla="*/ 4364394 w 6085401"/>
              <a:gd name="connsiteY12" fmla="*/ 1324752 h 3161288"/>
              <a:gd name="connsiteX13" fmla="*/ 2907485 w 6085401"/>
              <a:gd name="connsiteY13" fmla="*/ 1930464 h 3161288"/>
              <a:gd name="connsiteX14" fmla="*/ 4629811 w 6085401"/>
              <a:gd name="connsiteY14" fmla="*/ 3161288 h 3161288"/>
              <a:gd name="connsiteX15" fmla="*/ 2335181 w 6085401"/>
              <a:gd name="connsiteY15" fmla="*/ 3145388 h 3161288"/>
              <a:gd name="connsiteX16" fmla="*/ 3016112 w 6085401"/>
              <a:gd name="connsiteY16" fmla="*/ 2911962 h 3161288"/>
              <a:gd name="connsiteX17" fmla="*/ 1966694 w 6085401"/>
              <a:gd name="connsiteY17" fmla="*/ 1794299 h 3161288"/>
              <a:gd name="connsiteX18" fmla="*/ 2656301 w 6085401"/>
              <a:gd name="connsiteY18" fmla="*/ 917979 h 3161288"/>
              <a:gd name="connsiteX19" fmla="*/ 1625106 w 6085401"/>
              <a:gd name="connsiteY19" fmla="*/ 531577 h 3161288"/>
              <a:gd name="connsiteX20" fmla="*/ 1315986 w 6085401"/>
              <a:gd name="connsiteY20" fmla="*/ 740783 h 3161288"/>
              <a:gd name="connsiteX21" fmla="*/ 0 w 6085401"/>
              <a:gd name="connsiteY21" fmla="*/ 652066 h 3161288"/>
              <a:gd name="connsiteX22" fmla="*/ 1212240 w 6085401"/>
              <a:gd name="connsiteY22" fmla="*/ 514682 h 3161288"/>
              <a:gd name="connsiteX23" fmla="*/ 637046 w 6085401"/>
              <a:gd name="connsiteY23" fmla="*/ 248784 h 3161288"/>
              <a:gd name="connsiteX24" fmla="*/ 1821778 w 6085401"/>
              <a:gd name="connsiteY24" fmla="*/ 459840 h 3161288"/>
              <a:gd name="connsiteX25" fmla="*/ 2545249 w 6085401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540530 w 6438282"/>
              <a:gd name="connsiteY9" fmla="*/ 768522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540530 w 6438282"/>
              <a:gd name="connsiteY9" fmla="*/ 768522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540530 w 6438282"/>
              <a:gd name="connsiteY9" fmla="*/ 768522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907524 w 6438282"/>
              <a:gd name="connsiteY9" fmla="*/ 786308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907524 w 6438282"/>
              <a:gd name="connsiteY9" fmla="*/ 786308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907524 w 6438282"/>
              <a:gd name="connsiteY9" fmla="*/ 786308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907524 w 6438282"/>
              <a:gd name="connsiteY9" fmla="*/ 786308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673614 w 6254783"/>
              <a:gd name="connsiteY7" fmla="*/ 681967 h 3161288"/>
              <a:gd name="connsiteX8" fmla="*/ 6254783 w 6254783"/>
              <a:gd name="connsiteY8" fmla="*/ 520578 h 3161288"/>
              <a:gd name="connsiteX9" fmla="*/ 5048676 w 6254783"/>
              <a:gd name="connsiteY9" fmla="*/ 732950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673614 w 6254783"/>
              <a:gd name="connsiteY7" fmla="*/ 681967 h 3161288"/>
              <a:gd name="connsiteX8" fmla="*/ 6254783 w 6254783"/>
              <a:gd name="connsiteY8" fmla="*/ 520578 h 3161288"/>
              <a:gd name="connsiteX9" fmla="*/ 5048676 w 6254783"/>
              <a:gd name="connsiteY9" fmla="*/ 732950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673614 w 6254783"/>
              <a:gd name="connsiteY7" fmla="*/ 681967 h 3161288"/>
              <a:gd name="connsiteX8" fmla="*/ 6254783 w 6254783"/>
              <a:gd name="connsiteY8" fmla="*/ 520578 h 3161288"/>
              <a:gd name="connsiteX9" fmla="*/ 5048676 w 6254783"/>
              <a:gd name="connsiteY9" fmla="*/ 732950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673614 w 6254783"/>
              <a:gd name="connsiteY7" fmla="*/ 681967 h 3161288"/>
              <a:gd name="connsiteX8" fmla="*/ 6254783 w 6254783"/>
              <a:gd name="connsiteY8" fmla="*/ 520578 h 3161288"/>
              <a:gd name="connsiteX9" fmla="*/ 4921640 w 6254783"/>
              <a:gd name="connsiteY9" fmla="*/ 759629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921640 w 6254783"/>
              <a:gd name="connsiteY9" fmla="*/ 759629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667567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667567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667567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69955 w 6254783"/>
              <a:gd name="connsiteY9" fmla="*/ 80409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102963 w 6254783"/>
              <a:gd name="connsiteY9" fmla="*/ 790754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195879 w 6254783"/>
              <a:gd name="connsiteY7" fmla="*/ 646395 h 3161288"/>
              <a:gd name="connsiteX8" fmla="*/ 6254783 w 6254783"/>
              <a:gd name="connsiteY8" fmla="*/ 520578 h 3161288"/>
              <a:gd name="connsiteX9" fmla="*/ 4102963 w 6254783"/>
              <a:gd name="connsiteY9" fmla="*/ 790754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195879 w 6254783"/>
              <a:gd name="connsiteY7" fmla="*/ 646395 h 3161288"/>
              <a:gd name="connsiteX8" fmla="*/ 6254783 w 6254783"/>
              <a:gd name="connsiteY8" fmla="*/ 520578 h 3161288"/>
              <a:gd name="connsiteX9" fmla="*/ 4102963 w 6254783"/>
              <a:gd name="connsiteY9" fmla="*/ 790754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69848"/>
              <a:gd name="connsiteY0" fmla="*/ 0 h 3161288"/>
              <a:gd name="connsiteX1" fmla="*/ 2463552 w 6269848"/>
              <a:gd name="connsiteY1" fmla="*/ 225887 h 3161288"/>
              <a:gd name="connsiteX2" fmla="*/ 2937115 w 6269848"/>
              <a:gd name="connsiteY2" fmla="*/ 377507 h 3161288"/>
              <a:gd name="connsiteX3" fmla="*/ 2199589 w 6269848"/>
              <a:gd name="connsiteY3" fmla="*/ 191647 h 3161288"/>
              <a:gd name="connsiteX4" fmla="*/ 2081081 w 6269848"/>
              <a:gd name="connsiteY4" fmla="*/ 513838 h 3161288"/>
              <a:gd name="connsiteX5" fmla="*/ 2966075 w 6269848"/>
              <a:gd name="connsiteY5" fmla="*/ 799392 h 3161288"/>
              <a:gd name="connsiteX6" fmla="*/ 3452174 w 6269848"/>
              <a:gd name="connsiteY6" fmla="*/ 467414 h 3161288"/>
              <a:gd name="connsiteX7" fmla="*/ 4195879 w 6269848"/>
              <a:gd name="connsiteY7" fmla="*/ 646395 h 3161288"/>
              <a:gd name="connsiteX8" fmla="*/ 6254783 w 6269848"/>
              <a:gd name="connsiteY8" fmla="*/ 520578 h 3161288"/>
              <a:gd name="connsiteX9" fmla="*/ 5076903 w 6269848"/>
              <a:gd name="connsiteY9" fmla="*/ 479500 h 3161288"/>
              <a:gd name="connsiteX10" fmla="*/ 4102963 w 6269848"/>
              <a:gd name="connsiteY10" fmla="*/ 790754 h 3161288"/>
              <a:gd name="connsiteX11" fmla="*/ 3975928 w 6269848"/>
              <a:gd name="connsiteY11" fmla="*/ 973057 h 3161288"/>
              <a:gd name="connsiteX12" fmla="*/ 3065002 w 6269848"/>
              <a:gd name="connsiteY12" fmla="*/ 900243 h 3161288"/>
              <a:gd name="connsiteX13" fmla="*/ 4364394 w 6269848"/>
              <a:gd name="connsiteY13" fmla="*/ 1324752 h 3161288"/>
              <a:gd name="connsiteX14" fmla="*/ 2907485 w 6269848"/>
              <a:gd name="connsiteY14" fmla="*/ 1930464 h 3161288"/>
              <a:gd name="connsiteX15" fmla="*/ 4629811 w 6269848"/>
              <a:gd name="connsiteY15" fmla="*/ 3161288 h 3161288"/>
              <a:gd name="connsiteX16" fmla="*/ 2335181 w 6269848"/>
              <a:gd name="connsiteY16" fmla="*/ 3145388 h 3161288"/>
              <a:gd name="connsiteX17" fmla="*/ 3016112 w 6269848"/>
              <a:gd name="connsiteY17" fmla="*/ 2911962 h 3161288"/>
              <a:gd name="connsiteX18" fmla="*/ 1966694 w 6269848"/>
              <a:gd name="connsiteY18" fmla="*/ 1794299 h 3161288"/>
              <a:gd name="connsiteX19" fmla="*/ 2656301 w 6269848"/>
              <a:gd name="connsiteY19" fmla="*/ 917979 h 3161288"/>
              <a:gd name="connsiteX20" fmla="*/ 1625106 w 6269848"/>
              <a:gd name="connsiteY20" fmla="*/ 531577 h 3161288"/>
              <a:gd name="connsiteX21" fmla="*/ 1315986 w 6269848"/>
              <a:gd name="connsiteY21" fmla="*/ 740783 h 3161288"/>
              <a:gd name="connsiteX22" fmla="*/ 0 w 6269848"/>
              <a:gd name="connsiteY22" fmla="*/ 652066 h 3161288"/>
              <a:gd name="connsiteX23" fmla="*/ 1212240 w 6269848"/>
              <a:gd name="connsiteY23" fmla="*/ 514682 h 3161288"/>
              <a:gd name="connsiteX24" fmla="*/ 637046 w 6269848"/>
              <a:gd name="connsiteY24" fmla="*/ 248784 h 3161288"/>
              <a:gd name="connsiteX25" fmla="*/ 1821778 w 6269848"/>
              <a:gd name="connsiteY25" fmla="*/ 459840 h 3161288"/>
              <a:gd name="connsiteX26" fmla="*/ 2545249 w 6269848"/>
              <a:gd name="connsiteY26" fmla="*/ 0 h 3161288"/>
              <a:gd name="connsiteX0" fmla="*/ 2545249 w 6272364"/>
              <a:gd name="connsiteY0" fmla="*/ 0 h 3161288"/>
              <a:gd name="connsiteX1" fmla="*/ 2463552 w 6272364"/>
              <a:gd name="connsiteY1" fmla="*/ 225887 h 3161288"/>
              <a:gd name="connsiteX2" fmla="*/ 2937115 w 6272364"/>
              <a:gd name="connsiteY2" fmla="*/ 377507 h 3161288"/>
              <a:gd name="connsiteX3" fmla="*/ 2199589 w 6272364"/>
              <a:gd name="connsiteY3" fmla="*/ 191647 h 3161288"/>
              <a:gd name="connsiteX4" fmla="*/ 2081081 w 6272364"/>
              <a:gd name="connsiteY4" fmla="*/ 513838 h 3161288"/>
              <a:gd name="connsiteX5" fmla="*/ 2966075 w 6272364"/>
              <a:gd name="connsiteY5" fmla="*/ 799392 h 3161288"/>
              <a:gd name="connsiteX6" fmla="*/ 3452174 w 6272364"/>
              <a:gd name="connsiteY6" fmla="*/ 467414 h 3161288"/>
              <a:gd name="connsiteX7" fmla="*/ 4195879 w 6272364"/>
              <a:gd name="connsiteY7" fmla="*/ 646395 h 3161288"/>
              <a:gd name="connsiteX8" fmla="*/ 6254783 w 6272364"/>
              <a:gd name="connsiteY8" fmla="*/ 520578 h 3161288"/>
              <a:gd name="connsiteX9" fmla="*/ 5232168 w 6272364"/>
              <a:gd name="connsiteY9" fmla="*/ 443928 h 3161288"/>
              <a:gd name="connsiteX10" fmla="*/ 4102963 w 6272364"/>
              <a:gd name="connsiteY10" fmla="*/ 790754 h 3161288"/>
              <a:gd name="connsiteX11" fmla="*/ 3975928 w 6272364"/>
              <a:gd name="connsiteY11" fmla="*/ 973057 h 3161288"/>
              <a:gd name="connsiteX12" fmla="*/ 3065002 w 6272364"/>
              <a:gd name="connsiteY12" fmla="*/ 900243 h 3161288"/>
              <a:gd name="connsiteX13" fmla="*/ 4364394 w 6272364"/>
              <a:gd name="connsiteY13" fmla="*/ 1324752 h 3161288"/>
              <a:gd name="connsiteX14" fmla="*/ 2907485 w 6272364"/>
              <a:gd name="connsiteY14" fmla="*/ 1930464 h 3161288"/>
              <a:gd name="connsiteX15" fmla="*/ 4629811 w 6272364"/>
              <a:gd name="connsiteY15" fmla="*/ 3161288 h 3161288"/>
              <a:gd name="connsiteX16" fmla="*/ 2335181 w 6272364"/>
              <a:gd name="connsiteY16" fmla="*/ 3145388 h 3161288"/>
              <a:gd name="connsiteX17" fmla="*/ 3016112 w 6272364"/>
              <a:gd name="connsiteY17" fmla="*/ 2911962 h 3161288"/>
              <a:gd name="connsiteX18" fmla="*/ 1966694 w 6272364"/>
              <a:gd name="connsiteY18" fmla="*/ 1794299 h 3161288"/>
              <a:gd name="connsiteX19" fmla="*/ 2656301 w 6272364"/>
              <a:gd name="connsiteY19" fmla="*/ 917979 h 3161288"/>
              <a:gd name="connsiteX20" fmla="*/ 1625106 w 6272364"/>
              <a:gd name="connsiteY20" fmla="*/ 531577 h 3161288"/>
              <a:gd name="connsiteX21" fmla="*/ 1315986 w 6272364"/>
              <a:gd name="connsiteY21" fmla="*/ 740783 h 3161288"/>
              <a:gd name="connsiteX22" fmla="*/ 0 w 6272364"/>
              <a:gd name="connsiteY22" fmla="*/ 652066 h 3161288"/>
              <a:gd name="connsiteX23" fmla="*/ 1212240 w 6272364"/>
              <a:gd name="connsiteY23" fmla="*/ 514682 h 3161288"/>
              <a:gd name="connsiteX24" fmla="*/ 637046 w 6272364"/>
              <a:gd name="connsiteY24" fmla="*/ 248784 h 3161288"/>
              <a:gd name="connsiteX25" fmla="*/ 1821778 w 6272364"/>
              <a:gd name="connsiteY25" fmla="*/ 459840 h 3161288"/>
              <a:gd name="connsiteX26" fmla="*/ 2545249 w 6272364"/>
              <a:gd name="connsiteY26" fmla="*/ 0 h 3161288"/>
              <a:gd name="connsiteX0" fmla="*/ 2545249 w 6272364"/>
              <a:gd name="connsiteY0" fmla="*/ 0 h 3161288"/>
              <a:gd name="connsiteX1" fmla="*/ 2463552 w 6272364"/>
              <a:gd name="connsiteY1" fmla="*/ 225887 h 3161288"/>
              <a:gd name="connsiteX2" fmla="*/ 2937115 w 6272364"/>
              <a:gd name="connsiteY2" fmla="*/ 377507 h 3161288"/>
              <a:gd name="connsiteX3" fmla="*/ 2199589 w 6272364"/>
              <a:gd name="connsiteY3" fmla="*/ 191647 h 3161288"/>
              <a:gd name="connsiteX4" fmla="*/ 2081081 w 6272364"/>
              <a:gd name="connsiteY4" fmla="*/ 513838 h 3161288"/>
              <a:gd name="connsiteX5" fmla="*/ 2966075 w 6272364"/>
              <a:gd name="connsiteY5" fmla="*/ 799392 h 3161288"/>
              <a:gd name="connsiteX6" fmla="*/ 3452174 w 6272364"/>
              <a:gd name="connsiteY6" fmla="*/ 467414 h 3161288"/>
              <a:gd name="connsiteX7" fmla="*/ 4195879 w 6272364"/>
              <a:gd name="connsiteY7" fmla="*/ 646395 h 3161288"/>
              <a:gd name="connsiteX8" fmla="*/ 6254783 w 6272364"/>
              <a:gd name="connsiteY8" fmla="*/ 520578 h 3161288"/>
              <a:gd name="connsiteX9" fmla="*/ 5232168 w 6272364"/>
              <a:gd name="connsiteY9" fmla="*/ 443928 h 3161288"/>
              <a:gd name="connsiteX10" fmla="*/ 4102963 w 6272364"/>
              <a:gd name="connsiteY10" fmla="*/ 790754 h 3161288"/>
              <a:gd name="connsiteX11" fmla="*/ 3975928 w 6272364"/>
              <a:gd name="connsiteY11" fmla="*/ 973057 h 3161288"/>
              <a:gd name="connsiteX12" fmla="*/ 3065002 w 6272364"/>
              <a:gd name="connsiteY12" fmla="*/ 900243 h 3161288"/>
              <a:gd name="connsiteX13" fmla="*/ 4364394 w 6272364"/>
              <a:gd name="connsiteY13" fmla="*/ 1324752 h 3161288"/>
              <a:gd name="connsiteX14" fmla="*/ 2907485 w 6272364"/>
              <a:gd name="connsiteY14" fmla="*/ 1930464 h 3161288"/>
              <a:gd name="connsiteX15" fmla="*/ 4629811 w 6272364"/>
              <a:gd name="connsiteY15" fmla="*/ 3161288 h 3161288"/>
              <a:gd name="connsiteX16" fmla="*/ 2335181 w 6272364"/>
              <a:gd name="connsiteY16" fmla="*/ 3145388 h 3161288"/>
              <a:gd name="connsiteX17" fmla="*/ 3016112 w 6272364"/>
              <a:gd name="connsiteY17" fmla="*/ 2911962 h 3161288"/>
              <a:gd name="connsiteX18" fmla="*/ 1966694 w 6272364"/>
              <a:gd name="connsiteY18" fmla="*/ 1794299 h 3161288"/>
              <a:gd name="connsiteX19" fmla="*/ 2656301 w 6272364"/>
              <a:gd name="connsiteY19" fmla="*/ 917979 h 3161288"/>
              <a:gd name="connsiteX20" fmla="*/ 1625106 w 6272364"/>
              <a:gd name="connsiteY20" fmla="*/ 531577 h 3161288"/>
              <a:gd name="connsiteX21" fmla="*/ 1315986 w 6272364"/>
              <a:gd name="connsiteY21" fmla="*/ 740783 h 3161288"/>
              <a:gd name="connsiteX22" fmla="*/ 0 w 6272364"/>
              <a:gd name="connsiteY22" fmla="*/ 652066 h 3161288"/>
              <a:gd name="connsiteX23" fmla="*/ 1212240 w 6272364"/>
              <a:gd name="connsiteY23" fmla="*/ 514682 h 3161288"/>
              <a:gd name="connsiteX24" fmla="*/ 637046 w 6272364"/>
              <a:gd name="connsiteY24" fmla="*/ 248784 h 3161288"/>
              <a:gd name="connsiteX25" fmla="*/ 1821778 w 6272364"/>
              <a:gd name="connsiteY25" fmla="*/ 459840 h 3161288"/>
              <a:gd name="connsiteX26" fmla="*/ 2545249 w 6272364"/>
              <a:gd name="connsiteY26" fmla="*/ 0 h 3161288"/>
              <a:gd name="connsiteX0" fmla="*/ 2545249 w 6272364"/>
              <a:gd name="connsiteY0" fmla="*/ 0 h 3161288"/>
              <a:gd name="connsiteX1" fmla="*/ 2463552 w 6272364"/>
              <a:gd name="connsiteY1" fmla="*/ 225887 h 3161288"/>
              <a:gd name="connsiteX2" fmla="*/ 2937115 w 6272364"/>
              <a:gd name="connsiteY2" fmla="*/ 377507 h 3161288"/>
              <a:gd name="connsiteX3" fmla="*/ 2199589 w 6272364"/>
              <a:gd name="connsiteY3" fmla="*/ 191647 h 3161288"/>
              <a:gd name="connsiteX4" fmla="*/ 2081081 w 6272364"/>
              <a:gd name="connsiteY4" fmla="*/ 513838 h 3161288"/>
              <a:gd name="connsiteX5" fmla="*/ 2966075 w 6272364"/>
              <a:gd name="connsiteY5" fmla="*/ 799392 h 3161288"/>
              <a:gd name="connsiteX6" fmla="*/ 3452174 w 6272364"/>
              <a:gd name="connsiteY6" fmla="*/ 467414 h 3161288"/>
              <a:gd name="connsiteX7" fmla="*/ 4195879 w 6272364"/>
              <a:gd name="connsiteY7" fmla="*/ 646395 h 3161288"/>
              <a:gd name="connsiteX8" fmla="*/ 6254783 w 6272364"/>
              <a:gd name="connsiteY8" fmla="*/ 520578 h 3161288"/>
              <a:gd name="connsiteX9" fmla="*/ 5232168 w 6272364"/>
              <a:gd name="connsiteY9" fmla="*/ 443928 h 3161288"/>
              <a:gd name="connsiteX10" fmla="*/ 4102963 w 6272364"/>
              <a:gd name="connsiteY10" fmla="*/ 790754 h 3161288"/>
              <a:gd name="connsiteX11" fmla="*/ 3975928 w 6272364"/>
              <a:gd name="connsiteY11" fmla="*/ 973057 h 3161288"/>
              <a:gd name="connsiteX12" fmla="*/ 3065002 w 6272364"/>
              <a:gd name="connsiteY12" fmla="*/ 900243 h 3161288"/>
              <a:gd name="connsiteX13" fmla="*/ 4364394 w 6272364"/>
              <a:gd name="connsiteY13" fmla="*/ 1324752 h 3161288"/>
              <a:gd name="connsiteX14" fmla="*/ 2907485 w 6272364"/>
              <a:gd name="connsiteY14" fmla="*/ 1930464 h 3161288"/>
              <a:gd name="connsiteX15" fmla="*/ 4629811 w 6272364"/>
              <a:gd name="connsiteY15" fmla="*/ 3161288 h 3161288"/>
              <a:gd name="connsiteX16" fmla="*/ 2335181 w 6272364"/>
              <a:gd name="connsiteY16" fmla="*/ 3145388 h 3161288"/>
              <a:gd name="connsiteX17" fmla="*/ 3016112 w 6272364"/>
              <a:gd name="connsiteY17" fmla="*/ 2911962 h 3161288"/>
              <a:gd name="connsiteX18" fmla="*/ 1966694 w 6272364"/>
              <a:gd name="connsiteY18" fmla="*/ 1794299 h 3161288"/>
              <a:gd name="connsiteX19" fmla="*/ 2656301 w 6272364"/>
              <a:gd name="connsiteY19" fmla="*/ 917979 h 3161288"/>
              <a:gd name="connsiteX20" fmla="*/ 1625106 w 6272364"/>
              <a:gd name="connsiteY20" fmla="*/ 531577 h 3161288"/>
              <a:gd name="connsiteX21" fmla="*/ 1315986 w 6272364"/>
              <a:gd name="connsiteY21" fmla="*/ 740783 h 3161288"/>
              <a:gd name="connsiteX22" fmla="*/ 0 w 6272364"/>
              <a:gd name="connsiteY22" fmla="*/ 652066 h 3161288"/>
              <a:gd name="connsiteX23" fmla="*/ 1212240 w 6272364"/>
              <a:gd name="connsiteY23" fmla="*/ 514682 h 3161288"/>
              <a:gd name="connsiteX24" fmla="*/ 637046 w 6272364"/>
              <a:gd name="connsiteY24" fmla="*/ 248784 h 3161288"/>
              <a:gd name="connsiteX25" fmla="*/ 1821778 w 6272364"/>
              <a:gd name="connsiteY25" fmla="*/ 459840 h 3161288"/>
              <a:gd name="connsiteX26" fmla="*/ 2545249 w 6272364"/>
              <a:gd name="connsiteY26" fmla="*/ 0 h 3161288"/>
              <a:gd name="connsiteX0" fmla="*/ 2545249 w 6284335"/>
              <a:gd name="connsiteY0" fmla="*/ 0 h 3161288"/>
              <a:gd name="connsiteX1" fmla="*/ 2463552 w 6284335"/>
              <a:gd name="connsiteY1" fmla="*/ 225887 h 3161288"/>
              <a:gd name="connsiteX2" fmla="*/ 2937115 w 6284335"/>
              <a:gd name="connsiteY2" fmla="*/ 377507 h 3161288"/>
              <a:gd name="connsiteX3" fmla="*/ 2199589 w 6284335"/>
              <a:gd name="connsiteY3" fmla="*/ 191647 h 3161288"/>
              <a:gd name="connsiteX4" fmla="*/ 2081081 w 6284335"/>
              <a:gd name="connsiteY4" fmla="*/ 513838 h 3161288"/>
              <a:gd name="connsiteX5" fmla="*/ 2966075 w 6284335"/>
              <a:gd name="connsiteY5" fmla="*/ 799392 h 3161288"/>
              <a:gd name="connsiteX6" fmla="*/ 3452174 w 6284335"/>
              <a:gd name="connsiteY6" fmla="*/ 467414 h 3161288"/>
              <a:gd name="connsiteX7" fmla="*/ 4195879 w 6284335"/>
              <a:gd name="connsiteY7" fmla="*/ 646395 h 3161288"/>
              <a:gd name="connsiteX8" fmla="*/ 6254783 w 6284335"/>
              <a:gd name="connsiteY8" fmla="*/ 520578 h 3161288"/>
              <a:gd name="connsiteX9" fmla="*/ 5613279 w 6284335"/>
              <a:gd name="connsiteY9" fmla="*/ 408357 h 3161288"/>
              <a:gd name="connsiteX10" fmla="*/ 4102963 w 6284335"/>
              <a:gd name="connsiteY10" fmla="*/ 790754 h 3161288"/>
              <a:gd name="connsiteX11" fmla="*/ 3975928 w 6284335"/>
              <a:gd name="connsiteY11" fmla="*/ 973057 h 3161288"/>
              <a:gd name="connsiteX12" fmla="*/ 3065002 w 6284335"/>
              <a:gd name="connsiteY12" fmla="*/ 900243 h 3161288"/>
              <a:gd name="connsiteX13" fmla="*/ 4364394 w 6284335"/>
              <a:gd name="connsiteY13" fmla="*/ 1324752 h 3161288"/>
              <a:gd name="connsiteX14" fmla="*/ 2907485 w 6284335"/>
              <a:gd name="connsiteY14" fmla="*/ 1930464 h 3161288"/>
              <a:gd name="connsiteX15" fmla="*/ 4629811 w 6284335"/>
              <a:gd name="connsiteY15" fmla="*/ 3161288 h 3161288"/>
              <a:gd name="connsiteX16" fmla="*/ 2335181 w 6284335"/>
              <a:gd name="connsiteY16" fmla="*/ 3145388 h 3161288"/>
              <a:gd name="connsiteX17" fmla="*/ 3016112 w 6284335"/>
              <a:gd name="connsiteY17" fmla="*/ 2911962 h 3161288"/>
              <a:gd name="connsiteX18" fmla="*/ 1966694 w 6284335"/>
              <a:gd name="connsiteY18" fmla="*/ 1794299 h 3161288"/>
              <a:gd name="connsiteX19" fmla="*/ 2656301 w 6284335"/>
              <a:gd name="connsiteY19" fmla="*/ 917979 h 3161288"/>
              <a:gd name="connsiteX20" fmla="*/ 1625106 w 6284335"/>
              <a:gd name="connsiteY20" fmla="*/ 531577 h 3161288"/>
              <a:gd name="connsiteX21" fmla="*/ 1315986 w 6284335"/>
              <a:gd name="connsiteY21" fmla="*/ 740783 h 3161288"/>
              <a:gd name="connsiteX22" fmla="*/ 0 w 6284335"/>
              <a:gd name="connsiteY22" fmla="*/ 652066 h 3161288"/>
              <a:gd name="connsiteX23" fmla="*/ 1212240 w 6284335"/>
              <a:gd name="connsiteY23" fmla="*/ 514682 h 3161288"/>
              <a:gd name="connsiteX24" fmla="*/ 637046 w 6284335"/>
              <a:gd name="connsiteY24" fmla="*/ 248784 h 3161288"/>
              <a:gd name="connsiteX25" fmla="*/ 1821778 w 6284335"/>
              <a:gd name="connsiteY25" fmla="*/ 459840 h 3161288"/>
              <a:gd name="connsiteX26" fmla="*/ 2545249 w 6284335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195879 w 6254783"/>
              <a:gd name="connsiteY7" fmla="*/ 646395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102963 w 6254783"/>
              <a:gd name="connsiteY10" fmla="*/ 790754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195879 w 6254783"/>
              <a:gd name="connsiteY7" fmla="*/ 646395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195879 w 6254783"/>
              <a:gd name="connsiteY7" fmla="*/ 646395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09827 w 6254783"/>
              <a:gd name="connsiteY6" fmla="*/ 498540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946204 w 6254783"/>
              <a:gd name="connsiteY6" fmla="*/ 471861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946204 w 6254783"/>
              <a:gd name="connsiteY6" fmla="*/ 471861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946204 w 6254783"/>
              <a:gd name="connsiteY6" fmla="*/ 471861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946204 w 6254783"/>
              <a:gd name="connsiteY6" fmla="*/ 471861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353366 w 6254783"/>
              <a:gd name="connsiteY6" fmla="*/ 507433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353366 w 6254783"/>
              <a:gd name="connsiteY6" fmla="*/ 507433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353366 w 6254783"/>
              <a:gd name="connsiteY6" fmla="*/ 507433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353366 w 6254783"/>
              <a:gd name="connsiteY6" fmla="*/ 507433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353366 w 6254783"/>
              <a:gd name="connsiteY6" fmla="*/ 507433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80570 w 5613280"/>
              <a:gd name="connsiteY7" fmla="*/ 655288 h 3161288"/>
              <a:gd name="connsiteX8" fmla="*/ 5613279 w 5613280"/>
              <a:gd name="connsiteY8" fmla="*/ 408357 h 3161288"/>
              <a:gd name="connsiteX9" fmla="*/ 4328806 w 5613280"/>
              <a:gd name="connsiteY9" fmla="*/ 781861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80570 w 5613280"/>
              <a:gd name="connsiteY7" fmla="*/ 655288 h 3161288"/>
              <a:gd name="connsiteX8" fmla="*/ 5613279 w 5613280"/>
              <a:gd name="connsiteY8" fmla="*/ 408357 h 3161288"/>
              <a:gd name="connsiteX9" fmla="*/ 4328806 w 5613280"/>
              <a:gd name="connsiteY9" fmla="*/ 781861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80570 w 5613280"/>
              <a:gd name="connsiteY7" fmla="*/ 655288 h 3161288"/>
              <a:gd name="connsiteX8" fmla="*/ 5613279 w 5613280"/>
              <a:gd name="connsiteY8" fmla="*/ 408357 h 3161288"/>
              <a:gd name="connsiteX9" fmla="*/ 4328806 w 5613280"/>
              <a:gd name="connsiteY9" fmla="*/ 781861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61750 w 5613280"/>
              <a:gd name="connsiteY7" fmla="*/ 708645 h 3161288"/>
              <a:gd name="connsiteX8" fmla="*/ 5613279 w 5613280"/>
              <a:gd name="connsiteY8" fmla="*/ 408357 h 3161288"/>
              <a:gd name="connsiteX9" fmla="*/ 4328806 w 5613280"/>
              <a:gd name="connsiteY9" fmla="*/ 781861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61750 w 5613280"/>
              <a:gd name="connsiteY7" fmla="*/ 708645 h 3161288"/>
              <a:gd name="connsiteX8" fmla="*/ 5613279 w 5613280"/>
              <a:gd name="connsiteY8" fmla="*/ 408357 h 3161288"/>
              <a:gd name="connsiteX9" fmla="*/ 4328806 w 5613280"/>
              <a:gd name="connsiteY9" fmla="*/ 781861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61750 w 5613280"/>
              <a:gd name="connsiteY7" fmla="*/ 708645 h 3161288"/>
              <a:gd name="connsiteX8" fmla="*/ 5613279 w 5613280"/>
              <a:gd name="connsiteY8" fmla="*/ 408357 h 3161288"/>
              <a:gd name="connsiteX9" fmla="*/ 4441728 w 5613280"/>
              <a:gd name="connsiteY9" fmla="*/ 811504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4261750 w 5142774"/>
              <a:gd name="connsiteY7" fmla="*/ 708645 h 3161288"/>
              <a:gd name="connsiteX8" fmla="*/ 5142774 w 5142774"/>
              <a:gd name="connsiteY8" fmla="*/ 544715 h 3161288"/>
              <a:gd name="connsiteX9" fmla="*/ 4441728 w 5142774"/>
              <a:gd name="connsiteY9" fmla="*/ 811504 h 3161288"/>
              <a:gd name="connsiteX10" fmla="*/ 3975928 w 5142774"/>
              <a:gd name="connsiteY10" fmla="*/ 973057 h 3161288"/>
              <a:gd name="connsiteX11" fmla="*/ 3065002 w 5142774"/>
              <a:gd name="connsiteY11" fmla="*/ 900243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4261750 w 5142774"/>
              <a:gd name="connsiteY7" fmla="*/ 708645 h 3161288"/>
              <a:gd name="connsiteX8" fmla="*/ 5142774 w 5142774"/>
              <a:gd name="connsiteY8" fmla="*/ 544715 h 3161288"/>
              <a:gd name="connsiteX9" fmla="*/ 4441728 w 5142774"/>
              <a:gd name="connsiteY9" fmla="*/ 811504 h 3161288"/>
              <a:gd name="connsiteX10" fmla="*/ 3975928 w 5142774"/>
              <a:gd name="connsiteY10" fmla="*/ 973057 h 3161288"/>
              <a:gd name="connsiteX11" fmla="*/ 3065002 w 5142774"/>
              <a:gd name="connsiteY11" fmla="*/ 900243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441728 w 5142774"/>
              <a:gd name="connsiteY9" fmla="*/ 811504 h 3161288"/>
              <a:gd name="connsiteX10" fmla="*/ 3975928 w 5142774"/>
              <a:gd name="connsiteY10" fmla="*/ 973057 h 3161288"/>
              <a:gd name="connsiteX11" fmla="*/ 3065002 w 5142774"/>
              <a:gd name="connsiteY11" fmla="*/ 900243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187654 w 5142774"/>
              <a:gd name="connsiteY9" fmla="*/ 811504 h 3161288"/>
              <a:gd name="connsiteX10" fmla="*/ 3975928 w 5142774"/>
              <a:gd name="connsiteY10" fmla="*/ 973057 h 3161288"/>
              <a:gd name="connsiteX11" fmla="*/ 3065002 w 5142774"/>
              <a:gd name="connsiteY11" fmla="*/ 900243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187654 w 5142774"/>
              <a:gd name="connsiteY9" fmla="*/ 811504 h 3161288"/>
              <a:gd name="connsiteX10" fmla="*/ 3825366 w 5142774"/>
              <a:gd name="connsiteY10" fmla="*/ 990843 h 3161288"/>
              <a:gd name="connsiteX11" fmla="*/ 3065002 w 5142774"/>
              <a:gd name="connsiteY11" fmla="*/ 900243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187654 w 5142774"/>
              <a:gd name="connsiteY9" fmla="*/ 811504 h 3161288"/>
              <a:gd name="connsiteX10" fmla="*/ 3825366 w 5142774"/>
              <a:gd name="connsiteY10" fmla="*/ 990843 h 3161288"/>
              <a:gd name="connsiteX11" fmla="*/ 2942670 w 5142774"/>
              <a:gd name="connsiteY11" fmla="*/ 959530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187654 w 5142774"/>
              <a:gd name="connsiteY9" fmla="*/ 811504 h 3161288"/>
              <a:gd name="connsiteX10" fmla="*/ 3825366 w 5142774"/>
              <a:gd name="connsiteY10" fmla="*/ 990843 h 3161288"/>
              <a:gd name="connsiteX11" fmla="*/ 2942670 w 5142774"/>
              <a:gd name="connsiteY11" fmla="*/ 959530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253525 w 5142774"/>
              <a:gd name="connsiteY9" fmla="*/ 811504 h 3161288"/>
              <a:gd name="connsiteX10" fmla="*/ 3825366 w 5142774"/>
              <a:gd name="connsiteY10" fmla="*/ 990843 h 3161288"/>
              <a:gd name="connsiteX11" fmla="*/ 2942670 w 5142774"/>
              <a:gd name="connsiteY11" fmla="*/ 959530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253525 w 5142774"/>
              <a:gd name="connsiteY9" fmla="*/ 811504 h 3161288"/>
              <a:gd name="connsiteX10" fmla="*/ 3627754 w 5142774"/>
              <a:gd name="connsiteY10" fmla="*/ 1014558 h 3161288"/>
              <a:gd name="connsiteX11" fmla="*/ 2942670 w 5142774"/>
              <a:gd name="connsiteY11" fmla="*/ 959530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253525 w 5142774"/>
              <a:gd name="connsiteY9" fmla="*/ 81150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253525 w 5142774"/>
              <a:gd name="connsiteY9" fmla="*/ 81150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488778 w 5142774"/>
              <a:gd name="connsiteY9" fmla="*/ 8322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488778 w 5142774"/>
              <a:gd name="connsiteY9" fmla="*/ 8322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2958141 w 5142774"/>
              <a:gd name="connsiteY6" fmla="*/ 540040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488778 w 5142774"/>
              <a:gd name="connsiteY9" fmla="*/ 8322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2958141 w 5142774"/>
              <a:gd name="connsiteY6" fmla="*/ 540040 h 3161288"/>
              <a:gd name="connsiteX7" fmla="*/ 3330148 w 5142774"/>
              <a:gd name="connsiteY7" fmla="*/ 773860 h 3161288"/>
              <a:gd name="connsiteX8" fmla="*/ 5142774 w 5142774"/>
              <a:gd name="connsiteY8" fmla="*/ 544715 h 3161288"/>
              <a:gd name="connsiteX9" fmla="*/ 4488778 w 5142774"/>
              <a:gd name="connsiteY9" fmla="*/ 8322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2958141 w 5142774"/>
              <a:gd name="connsiteY6" fmla="*/ 540040 h 3161288"/>
              <a:gd name="connsiteX7" fmla="*/ 3330148 w 5142774"/>
              <a:gd name="connsiteY7" fmla="*/ 773860 h 3161288"/>
              <a:gd name="connsiteX8" fmla="*/ 5142774 w 5142774"/>
              <a:gd name="connsiteY8" fmla="*/ 544715 h 3161288"/>
              <a:gd name="connsiteX9" fmla="*/ 4413497 w 5142774"/>
              <a:gd name="connsiteY9" fmla="*/ 8737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2958141 w 5142774"/>
              <a:gd name="connsiteY6" fmla="*/ 540040 h 3161288"/>
              <a:gd name="connsiteX7" fmla="*/ 3330148 w 5142774"/>
              <a:gd name="connsiteY7" fmla="*/ 773860 h 3161288"/>
              <a:gd name="connsiteX8" fmla="*/ 5142774 w 5142774"/>
              <a:gd name="connsiteY8" fmla="*/ 544715 h 3161288"/>
              <a:gd name="connsiteX9" fmla="*/ 4413497 w 5142774"/>
              <a:gd name="connsiteY9" fmla="*/ 8737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236164"/>
              <a:gd name="connsiteY0" fmla="*/ 0 h 3161288"/>
              <a:gd name="connsiteX1" fmla="*/ 2463552 w 5236164"/>
              <a:gd name="connsiteY1" fmla="*/ 225887 h 3161288"/>
              <a:gd name="connsiteX2" fmla="*/ 2937115 w 5236164"/>
              <a:gd name="connsiteY2" fmla="*/ 377507 h 3161288"/>
              <a:gd name="connsiteX3" fmla="*/ 2199589 w 5236164"/>
              <a:gd name="connsiteY3" fmla="*/ 191647 h 3161288"/>
              <a:gd name="connsiteX4" fmla="*/ 2081081 w 5236164"/>
              <a:gd name="connsiteY4" fmla="*/ 513838 h 3161288"/>
              <a:gd name="connsiteX5" fmla="*/ 2839040 w 5236164"/>
              <a:gd name="connsiteY5" fmla="*/ 786052 h 3161288"/>
              <a:gd name="connsiteX6" fmla="*/ 2958141 w 5236164"/>
              <a:gd name="connsiteY6" fmla="*/ 540040 h 3161288"/>
              <a:gd name="connsiteX7" fmla="*/ 3330148 w 5236164"/>
              <a:gd name="connsiteY7" fmla="*/ 773860 h 3161288"/>
              <a:gd name="connsiteX8" fmla="*/ 5142774 w 5236164"/>
              <a:gd name="connsiteY8" fmla="*/ 544715 h 3161288"/>
              <a:gd name="connsiteX9" fmla="*/ 4916928 w 5236164"/>
              <a:gd name="connsiteY9" fmla="*/ 725538 h 3161288"/>
              <a:gd name="connsiteX10" fmla="*/ 4413497 w 5236164"/>
              <a:gd name="connsiteY10" fmla="*/ 873754 h 3161288"/>
              <a:gd name="connsiteX11" fmla="*/ 3627754 w 5236164"/>
              <a:gd name="connsiteY11" fmla="*/ 1014558 h 3161288"/>
              <a:gd name="connsiteX12" fmla="*/ 3046182 w 5236164"/>
              <a:gd name="connsiteY12" fmla="*/ 1178889 h 3161288"/>
              <a:gd name="connsiteX13" fmla="*/ 4364394 w 5236164"/>
              <a:gd name="connsiteY13" fmla="*/ 1324752 h 3161288"/>
              <a:gd name="connsiteX14" fmla="*/ 2907485 w 5236164"/>
              <a:gd name="connsiteY14" fmla="*/ 1930464 h 3161288"/>
              <a:gd name="connsiteX15" fmla="*/ 4629811 w 5236164"/>
              <a:gd name="connsiteY15" fmla="*/ 3161288 h 3161288"/>
              <a:gd name="connsiteX16" fmla="*/ 2335181 w 5236164"/>
              <a:gd name="connsiteY16" fmla="*/ 3145388 h 3161288"/>
              <a:gd name="connsiteX17" fmla="*/ 3016112 w 5236164"/>
              <a:gd name="connsiteY17" fmla="*/ 2911962 h 3161288"/>
              <a:gd name="connsiteX18" fmla="*/ 1966694 w 5236164"/>
              <a:gd name="connsiteY18" fmla="*/ 1794299 h 3161288"/>
              <a:gd name="connsiteX19" fmla="*/ 2656301 w 5236164"/>
              <a:gd name="connsiteY19" fmla="*/ 917979 h 3161288"/>
              <a:gd name="connsiteX20" fmla="*/ 1625106 w 5236164"/>
              <a:gd name="connsiteY20" fmla="*/ 531577 h 3161288"/>
              <a:gd name="connsiteX21" fmla="*/ 1315986 w 5236164"/>
              <a:gd name="connsiteY21" fmla="*/ 740783 h 3161288"/>
              <a:gd name="connsiteX22" fmla="*/ 0 w 5236164"/>
              <a:gd name="connsiteY22" fmla="*/ 652066 h 3161288"/>
              <a:gd name="connsiteX23" fmla="*/ 1212240 w 5236164"/>
              <a:gd name="connsiteY23" fmla="*/ 514682 h 3161288"/>
              <a:gd name="connsiteX24" fmla="*/ 637046 w 5236164"/>
              <a:gd name="connsiteY24" fmla="*/ 248784 h 3161288"/>
              <a:gd name="connsiteX25" fmla="*/ 1821778 w 5236164"/>
              <a:gd name="connsiteY25" fmla="*/ 459840 h 3161288"/>
              <a:gd name="connsiteX26" fmla="*/ 2545249 w 5236164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413497 w 5193553"/>
              <a:gd name="connsiteY10" fmla="*/ 873754 h 3161288"/>
              <a:gd name="connsiteX11" fmla="*/ 3627754 w 5193553"/>
              <a:gd name="connsiteY11" fmla="*/ 1014558 h 3161288"/>
              <a:gd name="connsiteX12" fmla="*/ 3046182 w 5193553"/>
              <a:gd name="connsiteY12" fmla="*/ 1178889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627754 w 5193553"/>
              <a:gd name="connsiteY11" fmla="*/ 1014558 h 3161288"/>
              <a:gd name="connsiteX12" fmla="*/ 3046182 w 5193553"/>
              <a:gd name="connsiteY12" fmla="*/ 1178889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54860 w 5193553"/>
              <a:gd name="connsiteY11" fmla="*/ 996773 h 3161288"/>
              <a:gd name="connsiteX12" fmla="*/ 3046182 w 5193553"/>
              <a:gd name="connsiteY12" fmla="*/ 1178889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54860 w 5193553"/>
              <a:gd name="connsiteY11" fmla="*/ 996773 h 3161288"/>
              <a:gd name="connsiteX12" fmla="*/ 3027361 w 5193553"/>
              <a:gd name="connsiteY12" fmla="*/ 1300426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54860 w 5193553"/>
              <a:gd name="connsiteY11" fmla="*/ 996773 h 3161288"/>
              <a:gd name="connsiteX12" fmla="*/ 3027361 w 5193553"/>
              <a:gd name="connsiteY12" fmla="*/ 1300426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54860 w 5193553"/>
              <a:gd name="connsiteY11" fmla="*/ 996773 h 3161288"/>
              <a:gd name="connsiteX12" fmla="*/ 2961490 w 5193553"/>
              <a:gd name="connsiteY12" fmla="*/ 1273747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279579 w 5193553"/>
              <a:gd name="connsiteY11" fmla="*/ 970094 h 3161288"/>
              <a:gd name="connsiteX12" fmla="*/ 2961490 w 5193553"/>
              <a:gd name="connsiteY12" fmla="*/ 1273747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279579 w 5193553"/>
              <a:gd name="connsiteY11" fmla="*/ 970094 h 3161288"/>
              <a:gd name="connsiteX12" fmla="*/ 3046182 w 5193553"/>
              <a:gd name="connsiteY12" fmla="*/ 1285605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279579 w 5193553"/>
              <a:gd name="connsiteY11" fmla="*/ 970094 h 3161288"/>
              <a:gd name="connsiteX12" fmla="*/ 3046182 w 5193553"/>
              <a:gd name="connsiteY12" fmla="*/ 1285605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279579 w 5193553"/>
              <a:gd name="connsiteY11" fmla="*/ 970094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147838 w 5193553"/>
              <a:gd name="connsiteY11" fmla="*/ 93452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36040 w 5193553"/>
              <a:gd name="connsiteY11" fmla="*/ 95527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36040 w 5193553"/>
              <a:gd name="connsiteY11" fmla="*/ 95527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36040 w 5193553"/>
              <a:gd name="connsiteY11" fmla="*/ 95527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36040 w 5193553"/>
              <a:gd name="connsiteY11" fmla="*/ 95527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336040 w 5193553"/>
              <a:gd name="connsiteY11" fmla="*/ 95527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204298 w 5193553"/>
              <a:gd name="connsiteY11" fmla="*/ 910808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204298 w 5193553"/>
              <a:gd name="connsiteY11" fmla="*/ 910808 h 3161288"/>
              <a:gd name="connsiteX12" fmla="*/ 3149693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204298 w 5193553"/>
              <a:gd name="connsiteY11" fmla="*/ 910808 h 3161288"/>
              <a:gd name="connsiteX12" fmla="*/ 3149693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204298 w 5193553"/>
              <a:gd name="connsiteY11" fmla="*/ 910808 h 3161288"/>
              <a:gd name="connsiteX12" fmla="*/ 3149693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204298 w 5193553"/>
              <a:gd name="connsiteY11" fmla="*/ 910808 h 3161288"/>
              <a:gd name="connsiteX12" fmla="*/ 3149693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79087"/>
              <a:gd name="connsiteY0" fmla="*/ 0 h 3161288"/>
              <a:gd name="connsiteX1" fmla="*/ 2463552 w 5179087"/>
              <a:gd name="connsiteY1" fmla="*/ 225887 h 3161288"/>
              <a:gd name="connsiteX2" fmla="*/ 2937115 w 5179087"/>
              <a:gd name="connsiteY2" fmla="*/ 377507 h 3161288"/>
              <a:gd name="connsiteX3" fmla="*/ 2199589 w 5179087"/>
              <a:gd name="connsiteY3" fmla="*/ 191647 h 3161288"/>
              <a:gd name="connsiteX4" fmla="*/ 2081081 w 5179087"/>
              <a:gd name="connsiteY4" fmla="*/ 513838 h 3161288"/>
              <a:gd name="connsiteX5" fmla="*/ 2839040 w 5179087"/>
              <a:gd name="connsiteY5" fmla="*/ 786052 h 3161288"/>
              <a:gd name="connsiteX6" fmla="*/ 3042832 w 5179087"/>
              <a:gd name="connsiteY6" fmla="*/ 563755 h 3161288"/>
              <a:gd name="connsiteX7" fmla="*/ 3320738 w 5179087"/>
              <a:gd name="connsiteY7" fmla="*/ 753110 h 3161288"/>
              <a:gd name="connsiteX8" fmla="*/ 5142774 w 5179087"/>
              <a:gd name="connsiteY8" fmla="*/ 544715 h 3161288"/>
              <a:gd name="connsiteX9" fmla="*/ 4022967 w 5179087"/>
              <a:gd name="connsiteY9" fmla="*/ 719609 h 3161288"/>
              <a:gd name="connsiteX10" fmla="*/ 4084143 w 5179087"/>
              <a:gd name="connsiteY10" fmla="*/ 867826 h 3161288"/>
              <a:gd name="connsiteX11" fmla="*/ 3204298 w 5179087"/>
              <a:gd name="connsiteY11" fmla="*/ 910808 h 3161288"/>
              <a:gd name="connsiteX12" fmla="*/ 3149693 w 5179087"/>
              <a:gd name="connsiteY12" fmla="*/ 1496071 h 3161288"/>
              <a:gd name="connsiteX13" fmla="*/ 4364394 w 5179087"/>
              <a:gd name="connsiteY13" fmla="*/ 1324752 h 3161288"/>
              <a:gd name="connsiteX14" fmla="*/ 2907485 w 5179087"/>
              <a:gd name="connsiteY14" fmla="*/ 1930464 h 3161288"/>
              <a:gd name="connsiteX15" fmla="*/ 4629811 w 5179087"/>
              <a:gd name="connsiteY15" fmla="*/ 3161288 h 3161288"/>
              <a:gd name="connsiteX16" fmla="*/ 2335181 w 5179087"/>
              <a:gd name="connsiteY16" fmla="*/ 3145388 h 3161288"/>
              <a:gd name="connsiteX17" fmla="*/ 3016112 w 5179087"/>
              <a:gd name="connsiteY17" fmla="*/ 2911962 h 3161288"/>
              <a:gd name="connsiteX18" fmla="*/ 1966694 w 5179087"/>
              <a:gd name="connsiteY18" fmla="*/ 1794299 h 3161288"/>
              <a:gd name="connsiteX19" fmla="*/ 2656301 w 5179087"/>
              <a:gd name="connsiteY19" fmla="*/ 917979 h 3161288"/>
              <a:gd name="connsiteX20" fmla="*/ 1625106 w 5179087"/>
              <a:gd name="connsiteY20" fmla="*/ 531577 h 3161288"/>
              <a:gd name="connsiteX21" fmla="*/ 1315986 w 5179087"/>
              <a:gd name="connsiteY21" fmla="*/ 740783 h 3161288"/>
              <a:gd name="connsiteX22" fmla="*/ 0 w 5179087"/>
              <a:gd name="connsiteY22" fmla="*/ 652066 h 3161288"/>
              <a:gd name="connsiteX23" fmla="*/ 1212240 w 5179087"/>
              <a:gd name="connsiteY23" fmla="*/ 514682 h 3161288"/>
              <a:gd name="connsiteX24" fmla="*/ 637046 w 5179087"/>
              <a:gd name="connsiteY24" fmla="*/ 248784 h 3161288"/>
              <a:gd name="connsiteX25" fmla="*/ 1821778 w 5179087"/>
              <a:gd name="connsiteY25" fmla="*/ 459840 h 3161288"/>
              <a:gd name="connsiteX26" fmla="*/ 2545249 w 5179087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320738 w 4629812"/>
              <a:gd name="connsiteY7" fmla="*/ 753110 h 3161288"/>
              <a:gd name="connsiteX8" fmla="*/ 4568757 w 4629812"/>
              <a:gd name="connsiteY8" fmla="*/ 583251 h 3161288"/>
              <a:gd name="connsiteX9" fmla="*/ 4022967 w 4629812"/>
              <a:gd name="connsiteY9" fmla="*/ 719609 h 3161288"/>
              <a:gd name="connsiteX10" fmla="*/ 4084143 w 4629812"/>
              <a:gd name="connsiteY10" fmla="*/ 867826 h 3161288"/>
              <a:gd name="connsiteX11" fmla="*/ 3204298 w 4629812"/>
              <a:gd name="connsiteY11" fmla="*/ 910808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320738 w 4629812"/>
              <a:gd name="connsiteY7" fmla="*/ 753110 h 3161288"/>
              <a:gd name="connsiteX8" fmla="*/ 4568757 w 4629812"/>
              <a:gd name="connsiteY8" fmla="*/ 583251 h 3161288"/>
              <a:gd name="connsiteX9" fmla="*/ 4022967 w 4629812"/>
              <a:gd name="connsiteY9" fmla="*/ 719609 h 3161288"/>
              <a:gd name="connsiteX10" fmla="*/ 4084143 w 4629812"/>
              <a:gd name="connsiteY10" fmla="*/ 867826 h 3161288"/>
              <a:gd name="connsiteX11" fmla="*/ 3204298 w 4629812"/>
              <a:gd name="connsiteY11" fmla="*/ 910808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320738 w 4629812"/>
              <a:gd name="connsiteY7" fmla="*/ 753110 h 3161288"/>
              <a:gd name="connsiteX8" fmla="*/ 4568757 w 4629812"/>
              <a:gd name="connsiteY8" fmla="*/ 583251 h 3161288"/>
              <a:gd name="connsiteX9" fmla="*/ 4022967 w 4629812"/>
              <a:gd name="connsiteY9" fmla="*/ 719609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320738 w 4629812"/>
              <a:gd name="connsiteY7" fmla="*/ 753110 h 3161288"/>
              <a:gd name="connsiteX8" fmla="*/ 4568757 w 4629812"/>
              <a:gd name="connsiteY8" fmla="*/ 583251 h 3161288"/>
              <a:gd name="connsiteX9" fmla="*/ 4022967 w 4629812"/>
              <a:gd name="connsiteY9" fmla="*/ 719609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022967 w 4629812"/>
              <a:gd name="connsiteY9" fmla="*/ 719609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42946 w 4629812"/>
              <a:gd name="connsiteY9" fmla="*/ 752957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42946 w 4629812"/>
              <a:gd name="connsiteY9" fmla="*/ 752957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42946 w 4629812"/>
              <a:gd name="connsiteY9" fmla="*/ 752957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086485 w 4629812"/>
              <a:gd name="connsiteY9" fmla="*/ 735171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086485 w 4629812"/>
              <a:gd name="connsiteY9" fmla="*/ 735171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35889 w 4629812"/>
              <a:gd name="connsiteY9" fmla="*/ 757403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35889 w 4629812"/>
              <a:gd name="connsiteY9" fmla="*/ 757403 h 3161288"/>
              <a:gd name="connsiteX10" fmla="*/ 3957108 w 4629812"/>
              <a:gd name="connsiteY10" fmla="*/ 892281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35889 w 4629812"/>
              <a:gd name="connsiteY9" fmla="*/ 757403 h 3161288"/>
              <a:gd name="connsiteX10" fmla="*/ 3957108 w 4629812"/>
              <a:gd name="connsiteY10" fmla="*/ 892281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35889 w 4629812"/>
              <a:gd name="connsiteY9" fmla="*/ 757403 h 3161288"/>
              <a:gd name="connsiteX10" fmla="*/ 3957108 w 4629812"/>
              <a:gd name="connsiteY10" fmla="*/ 892281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35889 w 4629812"/>
              <a:gd name="connsiteY9" fmla="*/ 757403 h 3161288"/>
              <a:gd name="connsiteX10" fmla="*/ 3957108 w 4629812"/>
              <a:gd name="connsiteY10" fmla="*/ 892281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57059 w 4629812"/>
              <a:gd name="connsiteY9" fmla="*/ 732947 h 3161288"/>
              <a:gd name="connsiteX10" fmla="*/ 3957108 w 4629812"/>
              <a:gd name="connsiteY10" fmla="*/ 892281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57059 w 4629812"/>
              <a:gd name="connsiteY9" fmla="*/ 732947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57059 w 4629812"/>
              <a:gd name="connsiteY9" fmla="*/ 732947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57059 w 4629812"/>
              <a:gd name="connsiteY9" fmla="*/ 732947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157059 w 4629812"/>
              <a:gd name="connsiteY9" fmla="*/ 732947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185290 w 4629812"/>
              <a:gd name="connsiteY9" fmla="*/ 75073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185290 w 4629812"/>
              <a:gd name="connsiteY9" fmla="*/ 75073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514955 w 4629812"/>
              <a:gd name="connsiteY13" fmla="*/ 1395896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514955 w 4629812"/>
              <a:gd name="connsiteY13" fmla="*/ 1395896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514955 w 4629812"/>
              <a:gd name="connsiteY13" fmla="*/ 1395896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514955 w 4629812"/>
              <a:gd name="connsiteY13" fmla="*/ 1395896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514955 w 4629812"/>
              <a:gd name="connsiteY13" fmla="*/ 1395896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383 h 3161671"/>
              <a:gd name="connsiteX1" fmla="*/ 2937115 w 4629812"/>
              <a:gd name="connsiteY1" fmla="*/ 377890 h 3161671"/>
              <a:gd name="connsiteX2" fmla="*/ 2199589 w 4629812"/>
              <a:gd name="connsiteY2" fmla="*/ 192030 h 3161671"/>
              <a:gd name="connsiteX3" fmla="*/ 2081081 w 4629812"/>
              <a:gd name="connsiteY3" fmla="*/ 514221 h 3161671"/>
              <a:gd name="connsiteX4" fmla="*/ 2839040 w 4629812"/>
              <a:gd name="connsiteY4" fmla="*/ 786435 h 3161671"/>
              <a:gd name="connsiteX5" fmla="*/ 3042832 w 4629812"/>
              <a:gd name="connsiteY5" fmla="*/ 564138 h 3161671"/>
              <a:gd name="connsiteX6" fmla="*/ 3793595 w 4629812"/>
              <a:gd name="connsiteY6" fmla="*/ 731260 h 3161671"/>
              <a:gd name="connsiteX7" fmla="*/ 4568757 w 4629812"/>
              <a:gd name="connsiteY7" fmla="*/ 583634 h 3161671"/>
              <a:gd name="connsiteX8" fmla="*/ 4093542 w 4629812"/>
              <a:gd name="connsiteY8" fmla="*/ 764456 h 3161671"/>
              <a:gd name="connsiteX9" fmla="*/ 3957108 w 4629812"/>
              <a:gd name="connsiteY9" fmla="*/ 892664 h 3161671"/>
              <a:gd name="connsiteX10" fmla="*/ 3161952 w 4629812"/>
              <a:gd name="connsiteY10" fmla="*/ 871172 h 3161671"/>
              <a:gd name="connsiteX11" fmla="*/ 3149693 w 4629812"/>
              <a:gd name="connsiteY11" fmla="*/ 1496454 h 3161671"/>
              <a:gd name="connsiteX12" fmla="*/ 4514955 w 4629812"/>
              <a:gd name="connsiteY12" fmla="*/ 1396279 h 3161671"/>
              <a:gd name="connsiteX13" fmla="*/ 2907485 w 4629812"/>
              <a:gd name="connsiteY13" fmla="*/ 1930847 h 3161671"/>
              <a:gd name="connsiteX14" fmla="*/ 4629811 w 4629812"/>
              <a:gd name="connsiteY14" fmla="*/ 3161671 h 3161671"/>
              <a:gd name="connsiteX15" fmla="*/ 2335181 w 4629812"/>
              <a:gd name="connsiteY15" fmla="*/ 3145771 h 3161671"/>
              <a:gd name="connsiteX16" fmla="*/ 3016112 w 4629812"/>
              <a:gd name="connsiteY16" fmla="*/ 2912345 h 3161671"/>
              <a:gd name="connsiteX17" fmla="*/ 1966694 w 4629812"/>
              <a:gd name="connsiteY17" fmla="*/ 1794682 h 3161671"/>
              <a:gd name="connsiteX18" fmla="*/ 2656301 w 4629812"/>
              <a:gd name="connsiteY18" fmla="*/ 918362 h 3161671"/>
              <a:gd name="connsiteX19" fmla="*/ 1625106 w 4629812"/>
              <a:gd name="connsiteY19" fmla="*/ 531960 h 3161671"/>
              <a:gd name="connsiteX20" fmla="*/ 1315986 w 4629812"/>
              <a:gd name="connsiteY20" fmla="*/ 741166 h 3161671"/>
              <a:gd name="connsiteX21" fmla="*/ 0 w 4629812"/>
              <a:gd name="connsiteY21" fmla="*/ 652449 h 3161671"/>
              <a:gd name="connsiteX22" fmla="*/ 1212240 w 4629812"/>
              <a:gd name="connsiteY22" fmla="*/ 515065 h 3161671"/>
              <a:gd name="connsiteX23" fmla="*/ 637046 w 4629812"/>
              <a:gd name="connsiteY23" fmla="*/ 249167 h 3161671"/>
              <a:gd name="connsiteX24" fmla="*/ 1821778 w 4629812"/>
              <a:gd name="connsiteY24" fmla="*/ 460223 h 3161671"/>
              <a:gd name="connsiteX25" fmla="*/ 2545249 w 4629812"/>
              <a:gd name="connsiteY25" fmla="*/ 383 h 3161671"/>
              <a:gd name="connsiteX0" fmla="*/ 2545249 w 4629812"/>
              <a:gd name="connsiteY0" fmla="*/ 447 h 3161735"/>
              <a:gd name="connsiteX1" fmla="*/ 2937115 w 4629812"/>
              <a:gd name="connsiteY1" fmla="*/ 377954 h 3161735"/>
              <a:gd name="connsiteX2" fmla="*/ 2081081 w 4629812"/>
              <a:gd name="connsiteY2" fmla="*/ 514285 h 3161735"/>
              <a:gd name="connsiteX3" fmla="*/ 2839040 w 4629812"/>
              <a:gd name="connsiteY3" fmla="*/ 786499 h 3161735"/>
              <a:gd name="connsiteX4" fmla="*/ 3042832 w 4629812"/>
              <a:gd name="connsiteY4" fmla="*/ 564202 h 3161735"/>
              <a:gd name="connsiteX5" fmla="*/ 3793595 w 4629812"/>
              <a:gd name="connsiteY5" fmla="*/ 731324 h 3161735"/>
              <a:gd name="connsiteX6" fmla="*/ 4568757 w 4629812"/>
              <a:gd name="connsiteY6" fmla="*/ 583698 h 3161735"/>
              <a:gd name="connsiteX7" fmla="*/ 4093542 w 4629812"/>
              <a:gd name="connsiteY7" fmla="*/ 764520 h 3161735"/>
              <a:gd name="connsiteX8" fmla="*/ 3957108 w 4629812"/>
              <a:gd name="connsiteY8" fmla="*/ 892728 h 3161735"/>
              <a:gd name="connsiteX9" fmla="*/ 3161952 w 4629812"/>
              <a:gd name="connsiteY9" fmla="*/ 871236 h 3161735"/>
              <a:gd name="connsiteX10" fmla="*/ 3149693 w 4629812"/>
              <a:gd name="connsiteY10" fmla="*/ 1496518 h 3161735"/>
              <a:gd name="connsiteX11" fmla="*/ 4514955 w 4629812"/>
              <a:gd name="connsiteY11" fmla="*/ 1396343 h 3161735"/>
              <a:gd name="connsiteX12" fmla="*/ 2907485 w 4629812"/>
              <a:gd name="connsiteY12" fmla="*/ 1930911 h 3161735"/>
              <a:gd name="connsiteX13" fmla="*/ 4629811 w 4629812"/>
              <a:gd name="connsiteY13" fmla="*/ 3161735 h 3161735"/>
              <a:gd name="connsiteX14" fmla="*/ 2335181 w 4629812"/>
              <a:gd name="connsiteY14" fmla="*/ 3145835 h 3161735"/>
              <a:gd name="connsiteX15" fmla="*/ 3016112 w 4629812"/>
              <a:gd name="connsiteY15" fmla="*/ 2912409 h 3161735"/>
              <a:gd name="connsiteX16" fmla="*/ 1966694 w 4629812"/>
              <a:gd name="connsiteY16" fmla="*/ 1794746 h 3161735"/>
              <a:gd name="connsiteX17" fmla="*/ 2656301 w 4629812"/>
              <a:gd name="connsiteY17" fmla="*/ 918426 h 3161735"/>
              <a:gd name="connsiteX18" fmla="*/ 1625106 w 4629812"/>
              <a:gd name="connsiteY18" fmla="*/ 532024 h 3161735"/>
              <a:gd name="connsiteX19" fmla="*/ 1315986 w 4629812"/>
              <a:gd name="connsiteY19" fmla="*/ 741230 h 3161735"/>
              <a:gd name="connsiteX20" fmla="*/ 0 w 4629812"/>
              <a:gd name="connsiteY20" fmla="*/ 652513 h 3161735"/>
              <a:gd name="connsiteX21" fmla="*/ 1212240 w 4629812"/>
              <a:gd name="connsiteY21" fmla="*/ 515129 h 3161735"/>
              <a:gd name="connsiteX22" fmla="*/ 637046 w 4629812"/>
              <a:gd name="connsiteY22" fmla="*/ 249231 h 3161735"/>
              <a:gd name="connsiteX23" fmla="*/ 1821778 w 4629812"/>
              <a:gd name="connsiteY23" fmla="*/ 460287 h 3161735"/>
              <a:gd name="connsiteX24" fmla="*/ 2545249 w 4629812"/>
              <a:gd name="connsiteY24" fmla="*/ 447 h 3161735"/>
              <a:gd name="connsiteX0" fmla="*/ 2545249 w 4629812"/>
              <a:gd name="connsiteY0" fmla="*/ 0 h 3161288"/>
              <a:gd name="connsiteX1" fmla="*/ 2081081 w 4629812"/>
              <a:gd name="connsiteY1" fmla="*/ 513838 h 3161288"/>
              <a:gd name="connsiteX2" fmla="*/ 2839040 w 4629812"/>
              <a:gd name="connsiteY2" fmla="*/ 786052 h 3161288"/>
              <a:gd name="connsiteX3" fmla="*/ 3042832 w 4629812"/>
              <a:gd name="connsiteY3" fmla="*/ 563755 h 3161288"/>
              <a:gd name="connsiteX4" fmla="*/ 3793595 w 4629812"/>
              <a:gd name="connsiteY4" fmla="*/ 730877 h 3161288"/>
              <a:gd name="connsiteX5" fmla="*/ 4568757 w 4629812"/>
              <a:gd name="connsiteY5" fmla="*/ 583251 h 3161288"/>
              <a:gd name="connsiteX6" fmla="*/ 4093542 w 4629812"/>
              <a:gd name="connsiteY6" fmla="*/ 764073 h 3161288"/>
              <a:gd name="connsiteX7" fmla="*/ 3957108 w 4629812"/>
              <a:gd name="connsiteY7" fmla="*/ 892281 h 3161288"/>
              <a:gd name="connsiteX8" fmla="*/ 3161952 w 4629812"/>
              <a:gd name="connsiteY8" fmla="*/ 870789 h 3161288"/>
              <a:gd name="connsiteX9" fmla="*/ 3149693 w 4629812"/>
              <a:gd name="connsiteY9" fmla="*/ 1496071 h 3161288"/>
              <a:gd name="connsiteX10" fmla="*/ 4514955 w 4629812"/>
              <a:gd name="connsiteY10" fmla="*/ 1395896 h 3161288"/>
              <a:gd name="connsiteX11" fmla="*/ 2907485 w 4629812"/>
              <a:gd name="connsiteY11" fmla="*/ 1930464 h 3161288"/>
              <a:gd name="connsiteX12" fmla="*/ 4629811 w 4629812"/>
              <a:gd name="connsiteY12" fmla="*/ 3161288 h 3161288"/>
              <a:gd name="connsiteX13" fmla="*/ 2335181 w 4629812"/>
              <a:gd name="connsiteY13" fmla="*/ 3145388 h 3161288"/>
              <a:gd name="connsiteX14" fmla="*/ 3016112 w 4629812"/>
              <a:gd name="connsiteY14" fmla="*/ 2911962 h 3161288"/>
              <a:gd name="connsiteX15" fmla="*/ 1966694 w 4629812"/>
              <a:gd name="connsiteY15" fmla="*/ 1794299 h 3161288"/>
              <a:gd name="connsiteX16" fmla="*/ 2656301 w 4629812"/>
              <a:gd name="connsiteY16" fmla="*/ 917979 h 3161288"/>
              <a:gd name="connsiteX17" fmla="*/ 1625106 w 4629812"/>
              <a:gd name="connsiteY17" fmla="*/ 531577 h 3161288"/>
              <a:gd name="connsiteX18" fmla="*/ 1315986 w 4629812"/>
              <a:gd name="connsiteY18" fmla="*/ 740783 h 3161288"/>
              <a:gd name="connsiteX19" fmla="*/ 0 w 4629812"/>
              <a:gd name="connsiteY19" fmla="*/ 652066 h 3161288"/>
              <a:gd name="connsiteX20" fmla="*/ 1212240 w 4629812"/>
              <a:gd name="connsiteY20" fmla="*/ 514682 h 3161288"/>
              <a:gd name="connsiteX21" fmla="*/ 637046 w 4629812"/>
              <a:gd name="connsiteY21" fmla="*/ 248784 h 3161288"/>
              <a:gd name="connsiteX22" fmla="*/ 1821778 w 4629812"/>
              <a:gd name="connsiteY22" fmla="*/ 459840 h 3161288"/>
              <a:gd name="connsiteX23" fmla="*/ 2545249 w 4629812"/>
              <a:gd name="connsiteY23" fmla="*/ 0 h 3161288"/>
              <a:gd name="connsiteX0" fmla="*/ 1821778 w 4629812"/>
              <a:gd name="connsiteY0" fmla="*/ 214638 h 2916086"/>
              <a:gd name="connsiteX1" fmla="*/ 2081081 w 4629812"/>
              <a:gd name="connsiteY1" fmla="*/ 268636 h 2916086"/>
              <a:gd name="connsiteX2" fmla="*/ 2839040 w 4629812"/>
              <a:gd name="connsiteY2" fmla="*/ 540850 h 2916086"/>
              <a:gd name="connsiteX3" fmla="*/ 3042832 w 4629812"/>
              <a:gd name="connsiteY3" fmla="*/ 318553 h 2916086"/>
              <a:gd name="connsiteX4" fmla="*/ 3793595 w 4629812"/>
              <a:gd name="connsiteY4" fmla="*/ 485675 h 2916086"/>
              <a:gd name="connsiteX5" fmla="*/ 4568757 w 4629812"/>
              <a:gd name="connsiteY5" fmla="*/ 338049 h 2916086"/>
              <a:gd name="connsiteX6" fmla="*/ 4093542 w 4629812"/>
              <a:gd name="connsiteY6" fmla="*/ 518871 h 2916086"/>
              <a:gd name="connsiteX7" fmla="*/ 3957108 w 4629812"/>
              <a:gd name="connsiteY7" fmla="*/ 647079 h 2916086"/>
              <a:gd name="connsiteX8" fmla="*/ 3161952 w 4629812"/>
              <a:gd name="connsiteY8" fmla="*/ 625587 h 2916086"/>
              <a:gd name="connsiteX9" fmla="*/ 3149693 w 4629812"/>
              <a:gd name="connsiteY9" fmla="*/ 1250869 h 2916086"/>
              <a:gd name="connsiteX10" fmla="*/ 4514955 w 4629812"/>
              <a:gd name="connsiteY10" fmla="*/ 1150694 h 2916086"/>
              <a:gd name="connsiteX11" fmla="*/ 2907485 w 4629812"/>
              <a:gd name="connsiteY11" fmla="*/ 1685262 h 2916086"/>
              <a:gd name="connsiteX12" fmla="*/ 4629811 w 4629812"/>
              <a:gd name="connsiteY12" fmla="*/ 2916086 h 2916086"/>
              <a:gd name="connsiteX13" fmla="*/ 2335181 w 4629812"/>
              <a:gd name="connsiteY13" fmla="*/ 2900186 h 2916086"/>
              <a:gd name="connsiteX14" fmla="*/ 3016112 w 4629812"/>
              <a:gd name="connsiteY14" fmla="*/ 2666760 h 2916086"/>
              <a:gd name="connsiteX15" fmla="*/ 1966694 w 4629812"/>
              <a:gd name="connsiteY15" fmla="*/ 1549097 h 2916086"/>
              <a:gd name="connsiteX16" fmla="*/ 2656301 w 4629812"/>
              <a:gd name="connsiteY16" fmla="*/ 672777 h 2916086"/>
              <a:gd name="connsiteX17" fmla="*/ 1625106 w 4629812"/>
              <a:gd name="connsiteY17" fmla="*/ 286375 h 2916086"/>
              <a:gd name="connsiteX18" fmla="*/ 1315986 w 4629812"/>
              <a:gd name="connsiteY18" fmla="*/ 495581 h 2916086"/>
              <a:gd name="connsiteX19" fmla="*/ 0 w 4629812"/>
              <a:gd name="connsiteY19" fmla="*/ 406864 h 2916086"/>
              <a:gd name="connsiteX20" fmla="*/ 1212240 w 4629812"/>
              <a:gd name="connsiteY20" fmla="*/ 269480 h 2916086"/>
              <a:gd name="connsiteX21" fmla="*/ 637046 w 4629812"/>
              <a:gd name="connsiteY21" fmla="*/ 3582 h 2916086"/>
              <a:gd name="connsiteX22" fmla="*/ 1821778 w 4629812"/>
              <a:gd name="connsiteY22" fmla="*/ 214638 h 2916086"/>
              <a:gd name="connsiteX0" fmla="*/ 1821778 w 4629812"/>
              <a:gd name="connsiteY0" fmla="*/ 214638 h 2916086"/>
              <a:gd name="connsiteX1" fmla="*/ 2081081 w 4629812"/>
              <a:gd name="connsiteY1" fmla="*/ 268636 h 2916086"/>
              <a:gd name="connsiteX2" fmla="*/ 2839040 w 4629812"/>
              <a:gd name="connsiteY2" fmla="*/ 540850 h 2916086"/>
              <a:gd name="connsiteX3" fmla="*/ 3042832 w 4629812"/>
              <a:gd name="connsiteY3" fmla="*/ 318553 h 2916086"/>
              <a:gd name="connsiteX4" fmla="*/ 3793595 w 4629812"/>
              <a:gd name="connsiteY4" fmla="*/ 485675 h 2916086"/>
              <a:gd name="connsiteX5" fmla="*/ 4568757 w 4629812"/>
              <a:gd name="connsiteY5" fmla="*/ 338049 h 2916086"/>
              <a:gd name="connsiteX6" fmla="*/ 4093542 w 4629812"/>
              <a:gd name="connsiteY6" fmla="*/ 518871 h 2916086"/>
              <a:gd name="connsiteX7" fmla="*/ 3957108 w 4629812"/>
              <a:gd name="connsiteY7" fmla="*/ 647079 h 2916086"/>
              <a:gd name="connsiteX8" fmla="*/ 3161952 w 4629812"/>
              <a:gd name="connsiteY8" fmla="*/ 625587 h 2916086"/>
              <a:gd name="connsiteX9" fmla="*/ 3149693 w 4629812"/>
              <a:gd name="connsiteY9" fmla="*/ 1250869 h 2916086"/>
              <a:gd name="connsiteX10" fmla="*/ 4514955 w 4629812"/>
              <a:gd name="connsiteY10" fmla="*/ 1150694 h 2916086"/>
              <a:gd name="connsiteX11" fmla="*/ 2907485 w 4629812"/>
              <a:gd name="connsiteY11" fmla="*/ 1685262 h 2916086"/>
              <a:gd name="connsiteX12" fmla="*/ 4629811 w 4629812"/>
              <a:gd name="connsiteY12" fmla="*/ 2916086 h 2916086"/>
              <a:gd name="connsiteX13" fmla="*/ 2335181 w 4629812"/>
              <a:gd name="connsiteY13" fmla="*/ 2900186 h 2916086"/>
              <a:gd name="connsiteX14" fmla="*/ 3016112 w 4629812"/>
              <a:gd name="connsiteY14" fmla="*/ 2666760 h 2916086"/>
              <a:gd name="connsiteX15" fmla="*/ 1966694 w 4629812"/>
              <a:gd name="connsiteY15" fmla="*/ 1549097 h 2916086"/>
              <a:gd name="connsiteX16" fmla="*/ 2656301 w 4629812"/>
              <a:gd name="connsiteY16" fmla="*/ 672777 h 2916086"/>
              <a:gd name="connsiteX17" fmla="*/ 1610989 w 4629812"/>
              <a:gd name="connsiteY17" fmla="*/ 215231 h 2916086"/>
              <a:gd name="connsiteX18" fmla="*/ 1315986 w 4629812"/>
              <a:gd name="connsiteY18" fmla="*/ 495581 h 2916086"/>
              <a:gd name="connsiteX19" fmla="*/ 0 w 4629812"/>
              <a:gd name="connsiteY19" fmla="*/ 406864 h 2916086"/>
              <a:gd name="connsiteX20" fmla="*/ 1212240 w 4629812"/>
              <a:gd name="connsiteY20" fmla="*/ 269480 h 2916086"/>
              <a:gd name="connsiteX21" fmla="*/ 637046 w 4629812"/>
              <a:gd name="connsiteY21" fmla="*/ 3582 h 2916086"/>
              <a:gd name="connsiteX22" fmla="*/ 1821778 w 4629812"/>
              <a:gd name="connsiteY22" fmla="*/ 214638 h 2916086"/>
              <a:gd name="connsiteX0" fmla="*/ 1821779 w 4629812"/>
              <a:gd name="connsiteY0" fmla="*/ 149453 h 2917598"/>
              <a:gd name="connsiteX1" fmla="*/ 2081081 w 4629812"/>
              <a:gd name="connsiteY1" fmla="*/ 270148 h 2917598"/>
              <a:gd name="connsiteX2" fmla="*/ 2839040 w 4629812"/>
              <a:gd name="connsiteY2" fmla="*/ 542362 h 2917598"/>
              <a:gd name="connsiteX3" fmla="*/ 3042832 w 4629812"/>
              <a:gd name="connsiteY3" fmla="*/ 320065 h 2917598"/>
              <a:gd name="connsiteX4" fmla="*/ 3793595 w 4629812"/>
              <a:gd name="connsiteY4" fmla="*/ 487187 h 2917598"/>
              <a:gd name="connsiteX5" fmla="*/ 4568757 w 4629812"/>
              <a:gd name="connsiteY5" fmla="*/ 339561 h 2917598"/>
              <a:gd name="connsiteX6" fmla="*/ 4093542 w 4629812"/>
              <a:gd name="connsiteY6" fmla="*/ 520383 h 2917598"/>
              <a:gd name="connsiteX7" fmla="*/ 3957108 w 4629812"/>
              <a:gd name="connsiteY7" fmla="*/ 648591 h 2917598"/>
              <a:gd name="connsiteX8" fmla="*/ 3161952 w 4629812"/>
              <a:gd name="connsiteY8" fmla="*/ 627099 h 2917598"/>
              <a:gd name="connsiteX9" fmla="*/ 3149693 w 4629812"/>
              <a:gd name="connsiteY9" fmla="*/ 1252381 h 2917598"/>
              <a:gd name="connsiteX10" fmla="*/ 4514955 w 4629812"/>
              <a:gd name="connsiteY10" fmla="*/ 1152206 h 2917598"/>
              <a:gd name="connsiteX11" fmla="*/ 2907485 w 4629812"/>
              <a:gd name="connsiteY11" fmla="*/ 1686774 h 2917598"/>
              <a:gd name="connsiteX12" fmla="*/ 4629811 w 4629812"/>
              <a:gd name="connsiteY12" fmla="*/ 2917598 h 2917598"/>
              <a:gd name="connsiteX13" fmla="*/ 2335181 w 4629812"/>
              <a:gd name="connsiteY13" fmla="*/ 2901698 h 2917598"/>
              <a:gd name="connsiteX14" fmla="*/ 3016112 w 4629812"/>
              <a:gd name="connsiteY14" fmla="*/ 2668272 h 2917598"/>
              <a:gd name="connsiteX15" fmla="*/ 1966694 w 4629812"/>
              <a:gd name="connsiteY15" fmla="*/ 1550609 h 2917598"/>
              <a:gd name="connsiteX16" fmla="*/ 2656301 w 4629812"/>
              <a:gd name="connsiteY16" fmla="*/ 674289 h 2917598"/>
              <a:gd name="connsiteX17" fmla="*/ 1610989 w 4629812"/>
              <a:gd name="connsiteY17" fmla="*/ 216743 h 2917598"/>
              <a:gd name="connsiteX18" fmla="*/ 1315986 w 4629812"/>
              <a:gd name="connsiteY18" fmla="*/ 497093 h 2917598"/>
              <a:gd name="connsiteX19" fmla="*/ 0 w 4629812"/>
              <a:gd name="connsiteY19" fmla="*/ 408376 h 2917598"/>
              <a:gd name="connsiteX20" fmla="*/ 1212240 w 4629812"/>
              <a:gd name="connsiteY20" fmla="*/ 270992 h 2917598"/>
              <a:gd name="connsiteX21" fmla="*/ 637046 w 4629812"/>
              <a:gd name="connsiteY21" fmla="*/ 5094 h 2917598"/>
              <a:gd name="connsiteX22" fmla="*/ 1821779 w 4629812"/>
              <a:gd name="connsiteY22" fmla="*/ 149453 h 2917598"/>
              <a:gd name="connsiteX0" fmla="*/ 1821779 w 4629812"/>
              <a:gd name="connsiteY0" fmla="*/ 149499 h 2917644"/>
              <a:gd name="connsiteX1" fmla="*/ 2208118 w 4629812"/>
              <a:gd name="connsiteY1" fmla="*/ 279087 h 2917644"/>
              <a:gd name="connsiteX2" fmla="*/ 2839040 w 4629812"/>
              <a:gd name="connsiteY2" fmla="*/ 542408 h 2917644"/>
              <a:gd name="connsiteX3" fmla="*/ 3042832 w 4629812"/>
              <a:gd name="connsiteY3" fmla="*/ 320111 h 2917644"/>
              <a:gd name="connsiteX4" fmla="*/ 3793595 w 4629812"/>
              <a:gd name="connsiteY4" fmla="*/ 487233 h 2917644"/>
              <a:gd name="connsiteX5" fmla="*/ 4568757 w 4629812"/>
              <a:gd name="connsiteY5" fmla="*/ 339607 h 2917644"/>
              <a:gd name="connsiteX6" fmla="*/ 4093542 w 4629812"/>
              <a:gd name="connsiteY6" fmla="*/ 520429 h 2917644"/>
              <a:gd name="connsiteX7" fmla="*/ 3957108 w 4629812"/>
              <a:gd name="connsiteY7" fmla="*/ 648637 h 2917644"/>
              <a:gd name="connsiteX8" fmla="*/ 3161952 w 4629812"/>
              <a:gd name="connsiteY8" fmla="*/ 627145 h 2917644"/>
              <a:gd name="connsiteX9" fmla="*/ 3149693 w 4629812"/>
              <a:gd name="connsiteY9" fmla="*/ 1252427 h 2917644"/>
              <a:gd name="connsiteX10" fmla="*/ 4514955 w 4629812"/>
              <a:gd name="connsiteY10" fmla="*/ 1152252 h 2917644"/>
              <a:gd name="connsiteX11" fmla="*/ 2907485 w 4629812"/>
              <a:gd name="connsiteY11" fmla="*/ 1686820 h 2917644"/>
              <a:gd name="connsiteX12" fmla="*/ 4629811 w 4629812"/>
              <a:gd name="connsiteY12" fmla="*/ 2917644 h 2917644"/>
              <a:gd name="connsiteX13" fmla="*/ 2335181 w 4629812"/>
              <a:gd name="connsiteY13" fmla="*/ 2901744 h 2917644"/>
              <a:gd name="connsiteX14" fmla="*/ 3016112 w 4629812"/>
              <a:gd name="connsiteY14" fmla="*/ 2668318 h 2917644"/>
              <a:gd name="connsiteX15" fmla="*/ 1966694 w 4629812"/>
              <a:gd name="connsiteY15" fmla="*/ 1550655 h 2917644"/>
              <a:gd name="connsiteX16" fmla="*/ 2656301 w 4629812"/>
              <a:gd name="connsiteY16" fmla="*/ 674335 h 2917644"/>
              <a:gd name="connsiteX17" fmla="*/ 1610989 w 4629812"/>
              <a:gd name="connsiteY17" fmla="*/ 216789 h 2917644"/>
              <a:gd name="connsiteX18" fmla="*/ 1315986 w 4629812"/>
              <a:gd name="connsiteY18" fmla="*/ 497139 h 2917644"/>
              <a:gd name="connsiteX19" fmla="*/ 0 w 4629812"/>
              <a:gd name="connsiteY19" fmla="*/ 408422 h 2917644"/>
              <a:gd name="connsiteX20" fmla="*/ 1212240 w 4629812"/>
              <a:gd name="connsiteY20" fmla="*/ 271038 h 2917644"/>
              <a:gd name="connsiteX21" fmla="*/ 637046 w 4629812"/>
              <a:gd name="connsiteY21" fmla="*/ 5140 h 2917644"/>
              <a:gd name="connsiteX22" fmla="*/ 1821779 w 4629812"/>
              <a:gd name="connsiteY22" fmla="*/ 149499 h 2917644"/>
              <a:gd name="connsiteX0" fmla="*/ 1821779 w 4629812"/>
              <a:gd name="connsiteY0" fmla="*/ 271943 h 3040088"/>
              <a:gd name="connsiteX1" fmla="*/ 2208118 w 4629812"/>
              <a:gd name="connsiteY1" fmla="*/ 401531 h 3040088"/>
              <a:gd name="connsiteX2" fmla="*/ 2839040 w 4629812"/>
              <a:gd name="connsiteY2" fmla="*/ 664852 h 3040088"/>
              <a:gd name="connsiteX3" fmla="*/ 3042832 w 4629812"/>
              <a:gd name="connsiteY3" fmla="*/ 442555 h 3040088"/>
              <a:gd name="connsiteX4" fmla="*/ 3793595 w 4629812"/>
              <a:gd name="connsiteY4" fmla="*/ 609677 h 3040088"/>
              <a:gd name="connsiteX5" fmla="*/ 4568757 w 4629812"/>
              <a:gd name="connsiteY5" fmla="*/ 462051 h 3040088"/>
              <a:gd name="connsiteX6" fmla="*/ 4093542 w 4629812"/>
              <a:gd name="connsiteY6" fmla="*/ 642873 h 3040088"/>
              <a:gd name="connsiteX7" fmla="*/ 3957108 w 4629812"/>
              <a:gd name="connsiteY7" fmla="*/ 771081 h 3040088"/>
              <a:gd name="connsiteX8" fmla="*/ 3161952 w 4629812"/>
              <a:gd name="connsiteY8" fmla="*/ 749589 h 3040088"/>
              <a:gd name="connsiteX9" fmla="*/ 3149693 w 4629812"/>
              <a:gd name="connsiteY9" fmla="*/ 1374871 h 3040088"/>
              <a:gd name="connsiteX10" fmla="*/ 4514955 w 4629812"/>
              <a:gd name="connsiteY10" fmla="*/ 1274696 h 3040088"/>
              <a:gd name="connsiteX11" fmla="*/ 2907485 w 4629812"/>
              <a:gd name="connsiteY11" fmla="*/ 1809264 h 3040088"/>
              <a:gd name="connsiteX12" fmla="*/ 4629811 w 4629812"/>
              <a:gd name="connsiteY12" fmla="*/ 3040088 h 3040088"/>
              <a:gd name="connsiteX13" fmla="*/ 2335181 w 4629812"/>
              <a:gd name="connsiteY13" fmla="*/ 3024188 h 3040088"/>
              <a:gd name="connsiteX14" fmla="*/ 3016112 w 4629812"/>
              <a:gd name="connsiteY14" fmla="*/ 2790762 h 3040088"/>
              <a:gd name="connsiteX15" fmla="*/ 1966694 w 4629812"/>
              <a:gd name="connsiteY15" fmla="*/ 1673099 h 3040088"/>
              <a:gd name="connsiteX16" fmla="*/ 2656301 w 4629812"/>
              <a:gd name="connsiteY16" fmla="*/ 796779 h 3040088"/>
              <a:gd name="connsiteX17" fmla="*/ 1610989 w 4629812"/>
              <a:gd name="connsiteY17" fmla="*/ 339233 h 3040088"/>
              <a:gd name="connsiteX18" fmla="*/ 1315986 w 4629812"/>
              <a:gd name="connsiteY18" fmla="*/ 619583 h 3040088"/>
              <a:gd name="connsiteX19" fmla="*/ 0 w 4629812"/>
              <a:gd name="connsiteY19" fmla="*/ 530866 h 3040088"/>
              <a:gd name="connsiteX20" fmla="*/ 1212240 w 4629812"/>
              <a:gd name="connsiteY20" fmla="*/ 393482 h 3040088"/>
              <a:gd name="connsiteX21" fmla="*/ 1032271 w 4629812"/>
              <a:gd name="connsiteY21" fmla="*/ 3083 h 3040088"/>
              <a:gd name="connsiteX22" fmla="*/ 1821779 w 4629812"/>
              <a:gd name="connsiteY22" fmla="*/ 271943 h 3040088"/>
              <a:gd name="connsiteX0" fmla="*/ 1581819 w 4629812"/>
              <a:gd name="connsiteY0" fmla="*/ 271943 h 3040088"/>
              <a:gd name="connsiteX1" fmla="*/ 2208118 w 4629812"/>
              <a:gd name="connsiteY1" fmla="*/ 401531 h 3040088"/>
              <a:gd name="connsiteX2" fmla="*/ 2839040 w 4629812"/>
              <a:gd name="connsiteY2" fmla="*/ 664852 h 3040088"/>
              <a:gd name="connsiteX3" fmla="*/ 3042832 w 4629812"/>
              <a:gd name="connsiteY3" fmla="*/ 442555 h 3040088"/>
              <a:gd name="connsiteX4" fmla="*/ 3793595 w 4629812"/>
              <a:gd name="connsiteY4" fmla="*/ 609677 h 3040088"/>
              <a:gd name="connsiteX5" fmla="*/ 4568757 w 4629812"/>
              <a:gd name="connsiteY5" fmla="*/ 462051 h 3040088"/>
              <a:gd name="connsiteX6" fmla="*/ 4093542 w 4629812"/>
              <a:gd name="connsiteY6" fmla="*/ 642873 h 3040088"/>
              <a:gd name="connsiteX7" fmla="*/ 3957108 w 4629812"/>
              <a:gd name="connsiteY7" fmla="*/ 771081 h 3040088"/>
              <a:gd name="connsiteX8" fmla="*/ 3161952 w 4629812"/>
              <a:gd name="connsiteY8" fmla="*/ 749589 h 3040088"/>
              <a:gd name="connsiteX9" fmla="*/ 3149693 w 4629812"/>
              <a:gd name="connsiteY9" fmla="*/ 1374871 h 3040088"/>
              <a:gd name="connsiteX10" fmla="*/ 4514955 w 4629812"/>
              <a:gd name="connsiteY10" fmla="*/ 1274696 h 3040088"/>
              <a:gd name="connsiteX11" fmla="*/ 2907485 w 4629812"/>
              <a:gd name="connsiteY11" fmla="*/ 1809264 h 3040088"/>
              <a:gd name="connsiteX12" fmla="*/ 4629811 w 4629812"/>
              <a:gd name="connsiteY12" fmla="*/ 3040088 h 3040088"/>
              <a:gd name="connsiteX13" fmla="*/ 2335181 w 4629812"/>
              <a:gd name="connsiteY13" fmla="*/ 3024188 h 3040088"/>
              <a:gd name="connsiteX14" fmla="*/ 3016112 w 4629812"/>
              <a:gd name="connsiteY14" fmla="*/ 2790762 h 3040088"/>
              <a:gd name="connsiteX15" fmla="*/ 1966694 w 4629812"/>
              <a:gd name="connsiteY15" fmla="*/ 1673099 h 3040088"/>
              <a:gd name="connsiteX16" fmla="*/ 2656301 w 4629812"/>
              <a:gd name="connsiteY16" fmla="*/ 796779 h 3040088"/>
              <a:gd name="connsiteX17" fmla="*/ 1610989 w 4629812"/>
              <a:gd name="connsiteY17" fmla="*/ 339233 h 3040088"/>
              <a:gd name="connsiteX18" fmla="*/ 1315986 w 4629812"/>
              <a:gd name="connsiteY18" fmla="*/ 619583 h 3040088"/>
              <a:gd name="connsiteX19" fmla="*/ 0 w 4629812"/>
              <a:gd name="connsiteY19" fmla="*/ 530866 h 3040088"/>
              <a:gd name="connsiteX20" fmla="*/ 1212240 w 4629812"/>
              <a:gd name="connsiteY20" fmla="*/ 393482 h 3040088"/>
              <a:gd name="connsiteX21" fmla="*/ 1032271 w 4629812"/>
              <a:gd name="connsiteY21" fmla="*/ 3083 h 3040088"/>
              <a:gd name="connsiteX22" fmla="*/ 1581819 w 4629812"/>
              <a:gd name="connsiteY22" fmla="*/ 271943 h 3040088"/>
              <a:gd name="connsiteX0" fmla="*/ 1793548 w 4629812"/>
              <a:gd name="connsiteY0" fmla="*/ 193272 h 3041453"/>
              <a:gd name="connsiteX1" fmla="*/ 2208118 w 4629812"/>
              <a:gd name="connsiteY1" fmla="*/ 402896 h 3041453"/>
              <a:gd name="connsiteX2" fmla="*/ 2839040 w 4629812"/>
              <a:gd name="connsiteY2" fmla="*/ 666217 h 3041453"/>
              <a:gd name="connsiteX3" fmla="*/ 3042832 w 4629812"/>
              <a:gd name="connsiteY3" fmla="*/ 443920 h 3041453"/>
              <a:gd name="connsiteX4" fmla="*/ 3793595 w 4629812"/>
              <a:gd name="connsiteY4" fmla="*/ 611042 h 3041453"/>
              <a:gd name="connsiteX5" fmla="*/ 4568757 w 4629812"/>
              <a:gd name="connsiteY5" fmla="*/ 463416 h 3041453"/>
              <a:gd name="connsiteX6" fmla="*/ 4093542 w 4629812"/>
              <a:gd name="connsiteY6" fmla="*/ 644238 h 3041453"/>
              <a:gd name="connsiteX7" fmla="*/ 3957108 w 4629812"/>
              <a:gd name="connsiteY7" fmla="*/ 772446 h 3041453"/>
              <a:gd name="connsiteX8" fmla="*/ 3161952 w 4629812"/>
              <a:gd name="connsiteY8" fmla="*/ 750954 h 3041453"/>
              <a:gd name="connsiteX9" fmla="*/ 3149693 w 4629812"/>
              <a:gd name="connsiteY9" fmla="*/ 1376236 h 3041453"/>
              <a:gd name="connsiteX10" fmla="*/ 4514955 w 4629812"/>
              <a:gd name="connsiteY10" fmla="*/ 1276061 h 3041453"/>
              <a:gd name="connsiteX11" fmla="*/ 2907485 w 4629812"/>
              <a:gd name="connsiteY11" fmla="*/ 1810629 h 3041453"/>
              <a:gd name="connsiteX12" fmla="*/ 4629811 w 4629812"/>
              <a:gd name="connsiteY12" fmla="*/ 3041453 h 3041453"/>
              <a:gd name="connsiteX13" fmla="*/ 2335181 w 4629812"/>
              <a:gd name="connsiteY13" fmla="*/ 3025553 h 3041453"/>
              <a:gd name="connsiteX14" fmla="*/ 3016112 w 4629812"/>
              <a:gd name="connsiteY14" fmla="*/ 2792127 h 3041453"/>
              <a:gd name="connsiteX15" fmla="*/ 1966694 w 4629812"/>
              <a:gd name="connsiteY15" fmla="*/ 1674464 h 3041453"/>
              <a:gd name="connsiteX16" fmla="*/ 2656301 w 4629812"/>
              <a:gd name="connsiteY16" fmla="*/ 798144 h 3041453"/>
              <a:gd name="connsiteX17" fmla="*/ 1610989 w 4629812"/>
              <a:gd name="connsiteY17" fmla="*/ 340598 h 3041453"/>
              <a:gd name="connsiteX18" fmla="*/ 1315986 w 4629812"/>
              <a:gd name="connsiteY18" fmla="*/ 620948 h 3041453"/>
              <a:gd name="connsiteX19" fmla="*/ 0 w 4629812"/>
              <a:gd name="connsiteY19" fmla="*/ 532231 h 3041453"/>
              <a:gd name="connsiteX20" fmla="*/ 1212240 w 4629812"/>
              <a:gd name="connsiteY20" fmla="*/ 394847 h 3041453"/>
              <a:gd name="connsiteX21" fmla="*/ 1032271 w 4629812"/>
              <a:gd name="connsiteY21" fmla="*/ 4448 h 3041453"/>
              <a:gd name="connsiteX22" fmla="*/ 1793548 w 4629812"/>
              <a:gd name="connsiteY22" fmla="*/ 193272 h 3041453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610989 w 4629812"/>
              <a:gd name="connsiteY17" fmla="*/ 341326 h 3042181"/>
              <a:gd name="connsiteX18" fmla="*/ 1315986 w 4629812"/>
              <a:gd name="connsiteY18" fmla="*/ 621676 h 3042181"/>
              <a:gd name="connsiteX19" fmla="*/ 0 w 4629812"/>
              <a:gd name="connsiteY19" fmla="*/ 532959 h 3042181"/>
              <a:gd name="connsiteX20" fmla="*/ 1212240 w 4629812"/>
              <a:gd name="connsiteY20" fmla="*/ 395575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554528 w 4629812"/>
              <a:gd name="connsiteY17" fmla="*/ 310201 h 3042181"/>
              <a:gd name="connsiteX18" fmla="*/ 1315986 w 4629812"/>
              <a:gd name="connsiteY18" fmla="*/ 621676 h 3042181"/>
              <a:gd name="connsiteX19" fmla="*/ 0 w 4629812"/>
              <a:gd name="connsiteY19" fmla="*/ 532959 h 3042181"/>
              <a:gd name="connsiteX20" fmla="*/ 1212240 w 4629812"/>
              <a:gd name="connsiteY20" fmla="*/ 395575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554528 w 4629812"/>
              <a:gd name="connsiteY17" fmla="*/ 310201 h 3042181"/>
              <a:gd name="connsiteX18" fmla="*/ 1386560 w 4629812"/>
              <a:gd name="connsiteY18" fmla="*/ 768410 h 3042181"/>
              <a:gd name="connsiteX19" fmla="*/ 0 w 4629812"/>
              <a:gd name="connsiteY19" fmla="*/ 532959 h 3042181"/>
              <a:gd name="connsiteX20" fmla="*/ 1212240 w 4629812"/>
              <a:gd name="connsiteY20" fmla="*/ 395575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681566 w 4629812"/>
              <a:gd name="connsiteY17" fmla="*/ 376898 h 3042181"/>
              <a:gd name="connsiteX18" fmla="*/ 1386560 w 4629812"/>
              <a:gd name="connsiteY18" fmla="*/ 768410 h 3042181"/>
              <a:gd name="connsiteX19" fmla="*/ 0 w 4629812"/>
              <a:gd name="connsiteY19" fmla="*/ 532959 h 3042181"/>
              <a:gd name="connsiteX20" fmla="*/ 1212240 w 4629812"/>
              <a:gd name="connsiteY20" fmla="*/ 395575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681566 w 4629812"/>
              <a:gd name="connsiteY17" fmla="*/ 376898 h 3042181"/>
              <a:gd name="connsiteX18" fmla="*/ 1386560 w 4629812"/>
              <a:gd name="connsiteY18" fmla="*/ 768410 h 3042181"/>
              <a:gd name="connsiteX19" fmla="*/ 0 w 4629812"/>
              <a:gd name="connsiteY19" fmla="*/ 532959 h 3042181"/>
              <a:gd name="connsiteX20" fmla="*/ 1212240 w 4629812"/>
              <a:gd name="connsiteY20" fmla="*/ 395575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681566 w 4629812"/>
              <a:gd name="connsiteY17" fmla="*/ 376898 h 3042181"/>
              <a:gd name="connsiteX18" fmla="*/ 1386560 w 4629812"/>
              <a:gd name="connsiteY18" fmla="*/ 768410 h 3042181"/>
              <a:gd name="connsiteX19" fmla="*/ 0 w 4629812"/>
              <a:gd name="connsiteY19" fmla="*/ 532959 h 3042181"/>
              <a:gd name="connsiteX20" fmla="*/ 1212240 w 4629812"/>
              <a:gd name="connsiteY20" fmla="*/ 443004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642986 w 4479250"/>
              <a:gd name="connsiteY0" fmla="*/ 194000 h 3042181"/>
              <a:gd name="connsiteX1" fmla="*/ 2057556 w 4479250"/>
              <a:gd name="connsiteY1" fmla="*/ 403624 h 3042181"/>
              <a:gd name="connsiteX2" fmla="*/ 2688478 w 4479250"/>
              <a:gd name="connsiteY2" fmla="*/ 666945 h 3042181"/>
              <a:gd name="connsiteX3" fmla="*/ 2892270 w 4479250"/>
              <a:gd name="connsiteY3" fmla="*/ 444648 h 3042181"/>
              <a:gd name="connsiteX4" fmla="*/ 3643033 w 4479250"/>
              <a:gd name="connsiteY4" fmla="*/ 611770 h 3042181"/>
              <a:gd name="connsiteX5" fmla="*/ 4418195 w 4479250"/>
              <a:gd name="connsiteY5" fmla="*/ 464144 h 3042181"/>
              <a:gd name="connsiteX6" fmla="*/ 3942980 w 4479250"/>
              <a:gd name="connsiteY6" fmla="*/ 644966 h 3042181"/>
              <a:gd name="connsiteX7" fmla="*/ 3806546 w 4479250"/>
              <a:gd name="connsiteY7" fmla="*/ 773174 h 3042181"/>
              <a:gd name="connsiteX8" fmla="*/ 3011390 w 4479250"/>
              <a:gd name="connsiteY8" fmla="*/ 751682 h 3042181"/>
              <a:gd name="connsiteX9" fmla="*/ 2999131 w 4479250"/>
              <a:gd name="connsiteY9" fmla="*/ 1376964 h 3042181"/>
              <a:gd name="connsiteX10" fmla="*/ 4364393 w 4479250"/>
              <a:gd name="connsiteY10" fmla="*/ 1276789 h 3042181"/>
              <a:gd name="connsiteX11" fmla="*/ 2756923 w 4479250"/>
              <a:gd name="connsiteY11" fmla="*/ 1811357 h 3042181"/>
              <a:gd name="connsiteX12" fmla="*/ 4479249 w 4479250"/>
              <a:gd name="connsiteY12" fmla="*/ 3042181 h 3042181"/>
              <a:gd name="connsiteX13" fmla="*/ 2184619 w 4479250"/>
              <a:gd name="connsiteY13" fmla="*/ 3026281 h 3042181"/>
              <a:gd name="connsiteX14" fmla="*/ 2865550 w 4479250"/>
              <a:gd name="connsiteY14" fmla="*/ 2792855 h 3042181"/>
              <a:gd name="connsiteX15" fmla="*/ 1816132 w 4479250"/>
              <a:gd name="connsiteY15" fmla="*/ 1675192 h 3042181"/>
              <a:gd name="connsiteX16" fmla="*/ 2505739 w 4479250"/>
              <a:gd name="connsiteY16" fmla="*/ 798872 h 3042181"/>
              <a:gd name="connsiteX17" fmla="*/ 1531004 w 4479250"/>
              <a:gd name="connsiteY17" fmla="*/ 376898 h 3042181"/>
              <a:gd name="connsiteX18" fmla="*/ 1235998 w 4479250"/>
              <a:gd name="connsiteY18" fmla="*/ 768410 h 3042181"/>
              <a:gd name="connsiteX19" fmla="*/ 0 w 4479250"/>
              <a:gd name="connsiteY19" fmla="*/ 550744 h 3042181"/>
              <a:gd name="connsiteX20" fmla="*/ 1061678 w 4479250"/>
              <a:gd name="connsiteY20" fmla="*/ 443004 h 3042181"/>
              <a:gd name="connsiteX21" fmla="*/ 881709 w 4479250"/>
              <a:gd name="connsiteY21" fmla="*/ 5176 h 3042181"/>
              <a:gd name="connsiteX22" fmla="*/ 1642986 w 4479250"/>
              <a:gd name="connsiteY22" fmla="*/ 194000 h 3042181"/>
              <a:gd name="connsiteX0" fmla="*/ 1473604 w 4479250"/>
              <a:gd name="connsiteY0" fmla="*/ 171194 h 3043089"/>
              <a:gd name="connsiteX1" fmla="*/ 2057556 w 4479250"/>
              <a:gd name="connsiteY1" fmla="*/ 404532 h 3043089"/>
              <a:gd name="connsiteX2" fmla="*/ 2688478 w 4479250"/>
              <a:gd name="connsiteY2" fmla="*/ 667853 h 3043089"/>
              <a:gd name="connsiteX3" fmla="*/ 2892270 w 4479250"/>
              <a:gd name="connsiteY3" fmla="*/ 445556 h 3043089"/>
              <a:gd name="connsiteX4" fmla="*/ 3643033 w 4479250"/>
              <a:gd name="connsiteY4" fmla="*/ 612678 h 3043089"/>
              <a:gd name="connsiteX5" fmla="*/ 4418195 w 4479250"/>
              <a:gd name="connsiteY5" fmla="*/ 465052 h 3043089"/>
              <a:gd name="connsiteX6" fmla="*/ 3942980 w 4479250"/>
              <a:gd name="connsiteY6" fmla="*/ 645874 h 3043089"/>
              <a:gd name="connsiteX7" fmla="*/ 3806546 w 4479250"/>
              <a:gd name="connsiteY7" fmla="*/ 774082 h 3043089"/>
              <a:gd name="connsiteX8" fmla="*/ 3011390 w 4479250"/>
              <a:gd name="connsiteY8" fmla="*/ 752590 h 3043089"/>
              <a:gd name="connsiteX9" fmla="*/ 2999131 w 4479250"/>
              <a:gd name="connsiteY9" fmla="*/ 1377872 h 3043089"/>
              <a:gd name="connsiteX10" fmla="*/ 4364393 w 4479250"/>
              <a:gd name="connsiteY10" fmla="*/ 1277697 h 3043089"/>
              <a:gd name="connsiteX11" fmla="*/ 2756923 w 4479250"/>
              <a:gd name="connsiteY11" fmla="*/ 1812265 h 3043089"/>
              <a:gd name="connsiteX12" fmla="*/ 4479249 w 4479250"/>
              <a:gd name="connsiteY12" fmla="*/ 3043089 h 3043089"/>
              <a:gd name="connsiteX13" fmla="*/ 2184619 w 4479250"/>
              <a:gd name="connsiteY13" fmla="*/ 3027189 h 3043089"/>
              <a:gd name="connsiteX14" fmla="*/ 2865550 w 4479250"/>
              <a:gd name="connsiteY14" fmla="*/ 2793763 h 3043089"/>
              <a:gd name="connsiteX15" fmla="*/ 1816132 w 4479250"/>
              <a:gd name="connsiteY15" fmla="*/ 1676100 h 3043089"/>
              <a:gd name="connsiteX16" fmla="*/ 2505739 w 4479250"/>
              <a:gd name="connsiteY16" fmla="*/ 799780 h 3043089"/>
              <a:gd name="connsiteX17" fmla="*/ 1531004 w 4479250"/>
              <a:gd name="connsiteY17" fmla="*/ 377806 h 3043089"/>
              <a:gd name="connsiteX18" fmla="*/ 1235998 w 4479250"/>
              <a:gd name="connsiteY18" fmla="*/ 769318 h 3043089"/>
              <a:gd name="connsiteX19" fmla="*/ 0 w 4479250"/>
              <a:gd name="connsiteY19" fmla="*/ 551652 h 3043089"/>
              <a:gd name="connsiteX20" fmla="*/ 1061678 w 4479250"/>
              <a:gd name="connsiteY20" fmla="*/ 443912 h 3043089"/>
              <a:gd name="connsiteX21" fmla="*/ 881709 w 4479250"/>
              <a:gd name="connsiteY21" fmla="*/ 6084 h 3043089"/>
              <a:gd name="connsiteX22" fmla="*/ 1473604 w 4479250"/>
              <a:gd name="connsiteY22" fmla="*/ 171194 h 3043089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2892270 w 4479250"/>
              <a:gd name="connsiteY3" fmla="*/ 445087 h 3042620"/>
              <a:gd name="connsiteX4" fmla="*/ 3643033 w 4479250"/>
              <a:gd name="connsiteY4" fmla="*/ 612209 h 3042620"/>
              <a:gd name="connsiteX5" fmla="*/ 4418195 w 4479250"/>
              <a:gd name="connsiteY5" fmla="*/ 464583 h 3042620"/>
              <a:gd name="connsiteX6" fmla="*/ 3942980 w 4479250"/>
              <a:gd name="connsiteY6" fmla="*/ 645405 h 3042620"/>
              <a:gd name="connsiteX7" fmla="*/ 3806546 w 4479250"/>
              <a:gd name="connsiteY7" fmla="*/ 773613 h 3042620"/>
              <a:gd name="connsiteX8" fmla="*/ 3011390 w 4479250"/>
              <a:gd name="connsiteY8" fmla="*/ 752121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3042833 w 4479250"/>
              <a:gd name="connsiteY3" fmla="*/ 415444 h 3042620"/>
              <a:gd name="connsiteX4" fmla="*/ 3643033 w 4479250"/>
              <a:gd name="connsiteY4" fmla="*/ 612209 h 3042620"/>
              <a:gd name="connsiteX5" fmla="*/ 4418195 w 4479250"/>
              <a:gd name="connsiteY5" fmla="*/ 464583 h 3042620"/>
              <a:gd name="connsiteX6" fmla="*/ 3942980 w 4479250"/>
              <a:gd name="connsiteY6" fmla="*/ 645405 h 3042620"/>
              <a:gd name="connsiteX7" fmla="*/ 3806546 w 4479250"/>
              <a:gd name="connsiteY7" fmla="*/ 773613 h 3042620"/>
              <a:gd name="connsiteX8" fmla="*/ 3011390 w 4479250"/>
              <a:gd name="connsiteY8" fmla="*/ 752121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3042833 w 4479250"/>
              <a:gd name="connsiteY3" fmla="*/ 415444 h 3042620"/>
              <a:gd name="connsiteX4" fmla="*/ 3643033 w 4479250"/>
              <a:gd name="connsiteY4" fmla="*/ 612209 h 3042620"/>
              <a:gd name="connsiteX5" fmla="*/ 4418195 w 4479250"/>
              <a:gd name="connsiteY5" fmla="*/ 464583 h 3042620"/>
              <a:gd name="connsiteX6" fmla="*/ 3942980 w 4479250"/>
              <a:gd name="connsiteY6" fmla="*/ 645405 h 3042620"/>
              <a:gd name="connsiteX7" fmla="*/ 3806546 w 4479250"/>
              <a:gd name="connsiteY7" fmla="*/ 773613 h 3042620"/>
              <a:gd name="connsiteX8" fmla="*/ 3067850 w 4479250"/>
              <a:gd name="connsiteY8" fmla="*/ 805479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3042833 w 4479250"/>
              <a:gd name="connsiteY3" fmla="*/ 415444 h 3042620"/>
              <a:gd name="connsiteX4" fmla="*/ 3643033 w 4479250"/>
              <a:gd name="connsiteY4" fmla="*/ 612209 h 3042620"/>
              <a:gd name="connsiteX5" fmla="*/ 4418195 w 4479250"/>
              <a:gd name="connsiteY5" fmla="*/ 464583 h 3042620"/>
              <a:gd name="connsiteX6" fmla="*/ 3942980 w 4479250"/>
              <a:gd name="connsiteY6" fmla="*/ 645405 h 3042620"/>
              <a:gd name="connsiteX7" fmla="*/ 3787726 w 4479250"/>
              <a:gd name="connsiteY7" fmla="*/ 785470 h 3042620"/>
              <a:gd name="connsiteX8" fmla="*/ 3067850 w 4479250"/>
              <a:gd name="connsiteY8" fmla="*/ 805479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3042833 w 4479250"/>
              <a:gd name="connsiteY3" fmla="*/ 415444 h 3042620"/>
              <a:gd name="connsiteX4" fmla="*/ 3643033 w 4479250"/>
              <a:gd name="connsiteY4" fmla="*/ 612209 h 3042620"/>
              <a:gd name="connsiteX5" fmla="*/ 4418195 w 4479250"/>
              <a:gd name="connsiteY5" fmla="*/ 464583 h 3042620"/>
              <a:gd name="connsiteX6" fmla="*/ 4131182 w 4479250"/>
              <a:gd name="connsiteY6" fmla="*/ 669120 h 3042620"/>
              <a:gd name="connsiteX7" fmla="*/ 3787726 w 4479250"/>
              <a:gd name="connsiteY7" fmla="*/ 785470 h 3042620"/>
              <a:gd name="connsiteX8" fmla="*/ 3067850 w 4479250"/>
              <a:gd name="connsiteY8" fmla="*/ 805479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3042833 w 4479250"/>
              <a:gd name="connsiteY3" fmla="*/ 415444 h 3042620"/>
              <a:gd name="connsiteX4" fmla="*/ 3605392 w 4479250"/>
              <a:gd name="connsiteY4" fmla="*/ 588494 h 3042620"/>
              <a:gd name="connsiteX5" fmla="*/ 4418195 w 4479250"/>
              <a:gd name="connsiteY5" fmla="*/ 464583 h 3042620"/>
              <a:gd name="connsiteX6" fmla="*/ 4131182 w 4479250"/>
              <a:gd name="connsiteY6" fmla="*/ 669120 h 3042620"/>
              <a:gd name="connsiteX7" fmla="*/ 3787726 w 4479250"/>
              <a:gd name="connsiteY7" fmla="*/ 785470 h 3042620"/>
              <a:gd name="connsiteX8" fmla="*/ 3067850 w 4479250"/>
              <a:gd name="connsiteY8" fmla="*/ 805479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605392 w 4625218"/>
              <a:gd name="connsiteY4" fmla="*/ 588494 h 3042620"/>
              <a:gd name="connsiteX5" fmla="*/ 4625218 w 4625218"/>
              <a:gd name="connsiteY5" fmla="*/ 446797 h 3042620"/>
              <a:gd name="connsiteX6" fmla="*/ 4131182 w 4625218"/>
              <a:gd name="connsiteY6" fmla="*/ 669120 h 3042620"/>
              <a:gd name="connsiteX7" fmla="*/ 3787726 w 4625218"/>
              <a:gd name="connsiteY7" fmla="*/ 785470 h 3042620"/>
              <a:gd name="connsiteX8" fmla="*/ 3067850 w 4625218"/>
              <a:gd name="connsiteY8" fmla="*/ 805479 h 3042620"/>
              <a:gd name="connsiteX9" fmla="*/ 2999131 w 4625218"/>
              <a:gd name="connsiteY9" fmla="*/ 1377403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605392 w 4625218"/>
              <a:gd name="connsiteY4" fmla="*/ 588494 h 3042620"/>
              <a:gd name="connsiteX5" fmla="*/ 4625218 w 4625218"/>
              <a:gd name="connsiteY5" fmla="*/ 446797 h 3042620"/>
              <a:gd name="connsiteX6" fmla="*/ 4131182 w 4625218"/>
              <a:gd name="connsiteY6" fmla="*/ 669120 h 3042620"/>
              <a:gd name="connsiteX7" fmla="*/ 3787726 w 4625218"/>
              <a:gd name="connsiteY7" fmla="*/ 785470 h 3042620"/>
              <a:gd name="connsiteX8" fmla="*/ 3067850 w 4625218"/>
              <a:gd name="connsiteY8" fmla="*/ 805479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605392 w 4625218"/>
              <a:gd name="connsiteY4" fmla="*/ 588494 h 3042620"/>
              <a:gd name="connsiteX5" fmla="*/ 4625218 w 4625218"/>
              <a:gd name="connsiteY5" fmla="*/ 446797 h 3042620"/>
              <a:gd name="connsiteX6" fmla="*/ 4131182 w 4625218"/>
              <a:gd name="connsiteY6" fmla="*/ 669120 h 3042620"/>
              <a:gd name="connsiteX7" fmla="*/ 3787726 w 4625218"/>
              <a:gd name="connsiteY7" fmla="*/ 785470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131182 w 4625218"/>
              <a:gd name="connsiteY6" fmla="*/ 669120 h 3042620"/>
              <a:gd name="connsiteX7" fmla="*/ 3787726 w 4625218"/>
              <a:gd name="connsiteY7" fmla="*/ 785470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280605 w 4625218"/>
              <a:gd name="connsiteY6" fmla="*/ 695596 h 3042620"/>
              <a:gd name="connsiteX7" fmla="*/ 3787726 w 4625218"/>
              <a:gd name="connsiteY7" fmla="*/ 785470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280605 w 4625218"/>
              <a:gd name="connsiteY6" fmla="*/ 695596 h 3042620"/>
              <a:gd name="connsiteX7" fmla="*/ 3787726 w 4625218"/>
              <a:gd name="connsiteY7" fmla="*/ 785470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019118 w 4625218"/>
              <a:gd name="connsiteY6" fmla="*/ 689712 h 3042620"/>
              <a:gd name="connsiteX7" fmla="*/ 3787726 w 4625218"/>
              <a:gd name="connsiteY7" fmla="*/ 785470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019118 w 4625218"/>
              <a:gd name="connsiteY6" fmla="*/ 689712 h 3042620"/>
              <a:gd name="connsiteX7" fmla="*/ 3582275 w 4625218"/>
              <a:gd name="connsiteY7" fmla="*/ 779586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019118 w 4625218"/>
              <a:gd name="connsiteY6" fmla="*/ 689712 h 3042620"/>
              <a:gd name="connsiteX7" fmla="*/ 3582275 w 4625218"/>
              <a:gd name="connsiteY7" fmla="*/ 779586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63083 w 4625218"/>
              <a:gd name="connsiteY6" fmla="*/ 692653 h 3042620"/>
              <a:gd name="connsiteX7" fmla="*/ 3582275 w 4625218"/>
              <a:gd name="connsiteY7" fmla="*/ 779586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63083 w 4625218"/>
              <a:gd name="connsiteY6" fmla="*/ 692653 h 3042620"/>
              <a:gd name="connsiteX7" fmla="*/ 3488885 w 4625218"/>
              <a:gd name="connsiteY7" fmla="*/ 782528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63083 w 4625218"/>
              <a:gd name="connsiteY6" fmla="*/ 692653 h 3042620"/>
              <a:gd name="connsiteX7" fmla="*/ 3488885 w 4625218"/>
              <a:gd name="connsiteY7" fmla="*/ 782528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63083 w 4625218"/>
              <a:gd name="connsiteY6" fmla="*/ 692653 h 3042620"/>
              <a:gd name="connsiteX7" fmla="*/ 3030496 w 4625218"/>
              <a:gd name="connsiteY7" fmla="*/ 834897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63083 w 4625218"/>
              <a:gd name="connsiteY6" fmla="*/ 692653 h 3042620"/>
              <a:gd name="connsiteX7" fmla="*/ 2853062 w 4625218"/>
              <a:gd name="connsiteY7" fmla="*/ 690746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44404 w 4625218"/>
              <a:gd name="connsiteY6" fmla="*/ 642641 h 3042620"/>
              <a:gd name="connsiteX7" fmla="*/ 2853062 w 4625218"/>
              <a:gd name="connsiteY7" fmla="*/ 690746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44404 w 4625218"/>
              <a:gd name="connsiteY6" fmla="*/ 642641 h 3042620"/>
              <a:gd name="connsiteX7" fmla="*/ 2853062 w 4625218"/>
              <a:gd name="connsiteY7" fmla="*/ 867257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44404 w 4625218"/>
              <a:gd name="connsiteY6" fmla="*/ 642641 h 3042620"/>
              <a:gd name="connsiteX7" fmla="*/ 2862404 w 4625218"/>
              <a:gd name="connsiteY7" fmla="*/ 781943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047131 w 4625218"/>
              <a:gd name="connsiteY6" fmla="*/ 645584 h 3042620"/>
              <a:gd name="connsiteX7" fmla="*/ 2862404 w 4625218"/>
              <a:gd name="connsiteY7" fmla="*/ 781943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3042833 w 4479248"/>
              <a:gd name="connsiteY3" fmla="*/ 415444 h 3042620"/>
              <a:gd name="connsiteX4" fmla="*/ 3493325 w 4479248"/>
              <a:gd name="connsiteY4" fmla="*/ 609087 h 3042620"/>
              <a:gd name="connsiteX5" fmla="*/ 4307696 w 4479248"/>
              <a:gd name="connsiteY5" fmla="*/ 517402 h 3042620"/>
              <a:gd name="connsiteX6" fmla="*/ 4047131 w 4479248"/>
              <a:gd name="connsiteY6" fmla="*/ 645584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3042833 w 4479248"/>
              <a:gd name="connsiteY3" fmla="*/ 415444 h 3042620"/>
              <a:gd name="connsiteX4" fmla="*/ 3493325 w 4479248"/>
              <a:gd name="connsiteY4" fmla="*/ 609087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3042833 w 4479248"/>
              <a:gd name="connsiteY3" fmla="*/ 415444 h 3042620"/>
              <a:gd name="connsiteX4" fmla="*/ 3287873 w 4479248"/>
              <a:gd name="connsiteY4" fmla="*/ 623796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790685 w 4479248"/>
              <a:gd name="connsiteY3" fmla="*/ 533117 h 3042620"/>
              <a:gd name="connsiteX4" fmla="*/ 3287873 w 4479248"/>
              <a:gd name="connsiteY4" fmla="*/ 623796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968124 w 4479248"/>
              <a:gd name="connsiteY3" fmla="*/ 527233 h 3042620"/>
              <a:gd name="connsiteX4" fmla="*/ 3287873 w 4479248"/>
              <a:gd name="connsiteY4" fmla="*/ 623796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986799 w 4479248"/>
              <a:gd name="connsiteY3" fmla="*/ 515466 h 3042620"/>
              <a:gd name="connsiteX4" fmla="*/ 3287873 w 4479248"/>
              <a:gd name="connsiteY4" fmla="*/ 623796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986799 w 4479248"/>
              <a:gd name="connsiteY3" fmla="*/ 515466 h 3042620"/>
              <a:gd name="connsiteX4" fmla="*/ 3269193 w 4479248"/>
              <a:gd name="connsiteY4" fmla="*/ 653215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986799 w 4479248"/>
              <a:gd name="connsiteY3" fmla="*/ 515466 h 3042620"/>
              <a:gd name="connsiteX4" fmla="*/ 3269193 w 4479248"/>
              <a:gd name="connsiteY4" fmla="*/ 653215 h 3042620"/>
              <a:gd name="connsiteX5" fmla="*/ 4307696 w 4479248"/>
              <a:gd name="connsiteY5" fmla="*/ 517402 h 3042620"/>
              <a:gd name="connsiteX6" fmla="*/ 3701596 w 4479248"/>
              <a:gd name="connsiteY6" fmla="*/ 672060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986799 w 4479248"/>
              <a:gd name="connsiteY3" fmla="*/ 515466 h 3042620"/>
              <a:gd name="connsiteX4" fmla="*/ 3269193 w 4479248"/>
              <a:gd name="connsiteY4" fmla="*/ 653215 h 3042620"/>
              <a:gd name="connsiteX5" fmla="*/ 4307696 w 4479248"/>
              <a:gd name="connsiteY5" fmla="*/ 517402 h 3042620"/>
              <a:gd name="connsiteX6" fmla="*/ 3794982 w 4479248"/>
              <a:gd name="connsiteY6" fmla="*/ 677945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46797 h 3042620"/>
              <a:gd name="connsiteX6" fmla="*/ 3794982 w 4550507"/>
              <a:gd name="connsiteY6" fmla="*/ 677945 h 3042620"/>
              <a:gd name="connsiteX7" fmla="*/ 2862404 w 4550507"/>
              <a:gd name="connsiteY7" fmla="*/ 781943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46797 h 3042620"/>
              <a:gd name="connsiteX6" fmla="*/ 3608206 w 4550507"/>
              <a:gd name="connsiteY6" fmla="*/ 677945 h 3042620"/>
              <a:gd name="connsiteX7" fmla="*/ 2862404 w 4550507"/>
              <a:gd name="connsiteY7" fmla="*/ 781943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62404 w 4550507"/>
              <a:gd name="connsiteY7" fmla="*/ 781943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62404 w 4550507"/>
              <a:gd name="connsiteY7" fmla="*/ 781943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62404 w 4550507"/>
              <a:gd name="connsiteY7" fmla="*/ 781943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06372 w 4550507"/>
              <a:gd name="connsiteY7" fmla="*/ 764292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06372 w 4550507"/>
              <a:gd name="connsiteY7" fmla="*/ 764292 h 3042620"/>
              <a:gd name="connsiteX8" fmla="*/ 2971116 w 4550507"/>
              <a:gd name="connsiteY8" fmla="*/ 1424472 h 3042620"/>
              <a:gd name="connsiteX9" fmla="*/ 4364394 w 4550507"/>
              <a:gd name="connsiteY9" fmla="*/ 1347833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06372 w 4550507"/>
              <a:gd name="connsiteY7" fmla="*/ 764292 h 3042620"/>
              <a:gd name="connsiteX8" fmla="*/ 2971116 w 4550507"/>
              <a:gd name="connsiteY8" fmla="*/ 1424472 h 3042620"/>
              <a:gd name="connsiteX9" fmla="*/ 4364394 w 4550507"/>
              <a:gd name="connsiteY9" fmla="*/ 1347833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06372 w 4550507"/>
              <a:gd name="connsiteY7" fmla="*/ 764292 h 3042620"/>
              <a:gd name="connsiteX8" fmla="*/ 2971116 w 4550507"/>
              <a:gd name="connsiteY8" fmla="*/ 1424472 h 3042620"/>
              <a:gd name="connsiteX9" fmla="*/ 4364394 w 4550507"/>
              <a:gd name="connsiteY9" fmla="*/ 1347833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06372 w 4550507"/>
              <a:gd name="connsiteY7" fmla="*/ 764292 h 3042620"/>
              <a:gd name="connsiteX8" fmla="*/ 2971116 w 4550507"/>
              <a:gd name="connsiteY8" fmla="*/ 1424472 h 3042620"/>
              <a:gd name="connsiteX9" fmla="*/ 4364394 w 4550507"/>
              <a:gd name="connsiteY9" fmla="*/ 1347833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50507" h="3042620">
                <a:moveTo>
                  <a:pt x="1473604" y="170725"/>
                </a:moveTo>
                <a:cubicBezTo>
                  <a:pt x="1700946" y="251955"/>
                  <a:pt x="2043280" y="410216"/>
                  <a:pt x="2245759" y="492992"/>
                </a:cubicBezTo>
                <a:cubicBezTo>
                  <a:pt x="2448238" y="575768"/>
                  <a:pt x="2564971" y="663638"/>
                  <a:pt x="2688478" y="667384"/>
                </a:cubicBezTo>
                <a:cubicBezTo>
                  <a:pt x="2811985" y="671130"/>
                  <a:pt x="2674096" y="622906"/>
                  <a:pt x="2986799" y="515466"/>
                </a:cubicBezTo>
                <a:cubicBezTo>
                  <a:pt x="2912921" y="652296"/>
                  <a:pt x="2991959" y="652341"/>
                  <a:pt x="3269193" y="653215"/>
                </a:cubicBezTo>
                <a:cubicBezTo>
                  <a:pt x="3645845" y="636702"/>
                  <a:pt x="4133340" y="401509"/>
                  <a:pt x="4550507" y="476216"/>
                </a:cubicBezTo>
                <a:cubicBezTo>
                  <a:pt x="4118763" y="454029"/>
                  <a:pt x="3777491" y="609340"/>
                  <a:pt x="3608206" y="677945"/>
                </a:cubicBezTo>
                <a:cubicBezTo>
                  <a:pt x="3249823" y="732385"/>
                  <a:pt x="2971700" y="642322"/>
                  <a:pt x="2806372" y="764292"/>
                </a:cubicBezTo>
                <a:cubicBezTo>
                  <a:pt x="2641044" y="886262"/>
                  <a:pt x="2711446" y="1327215"/>
                  <a:pt x="2971116" y="1424472"/>
                </a:cubicBezTo>
                <a:cubicBezTo>
                  <a:pt x="3230786" y="1521729"/>
                  <a:pt x="3602441" y="1543039"/>
                  <a:pt x="4364394" y="1347833"/>
                </a:cubicBezTo>
                <a:cubicBezTo>
                  <a:pt x="3702959" y="1654548"/>
                  <a:pt x="2737781" y="1529332"/>
                  <a:pt x="2756923" y="1811796"/>
                </a:cubicBezTo>
                <a:cubicBezTo>
                  <a:pt x="2776066" y="2094261"/>
                  <a:pt x="3238087" y="2748108"/>
                  <a:pt x="4479249" y="3042620"/>
                </a:cubicBezTo>
                <a:lnTo>
                  <a:pt x="2184619" y="3026720"/>
                </a:lnTo>
                <a:cubicBezTo>
                  <a:pt x="3201875" y="2943439"/>
                  <a:pt x="2764981" y="2823935"/>
                  <a:pt x="2865550" y="2793294"/>
                </a:cubicBezTo>
                <a:cubicBezTo>
                  <a:pt x="3343733" y="2647602"/>
                  <a:pt x="1859758" y="1807159"/>
                  <a:pt x="1816132" y="1675631"/>
                </a:cubicBezTo>
                <a:cubicBezTo>
                  <a:pt x="3118155" y="1746269"/>
                  <a:pt x="2553260" y="1015693"/>
                  <a:pt x="2505739" y="799311"/>
                </a:cubicBezTo>
                <a:cubicBezTo>
                  <a:pt x="2458218" y="582929"/>
                  <a:pt x="1742627" y="382414"/>
                  <a:pt x="1531004" y="377337"/>
                </a:cubicBezTo>
                <a:cubicBezTo>
                  <a:pt x="1319381" y="372260"/>
                  <a:pt x="1401694" y="648538"/>
                  <a:pt x="1235998" y="768849"/>
                </a:cubicBezTo>
                <a:cubicBezTo>
                  <a:pt x="631326" y="864483"/>
                  <a:pt x="12939" y="562595"/>
                  <a:pt x="0" y="551183"/>
                </a:cubicBezTo>
                <a:cubicBezTo>
                  <a:pt x="737519" y="357984"/>
                  <a:pt x="929626" y="505470"/>
                  <a:pt x="1061678" y="443443"/>
                </a:cubicBezTo>
                <a:cubicBezTo>
                  <a:pt x="1193730" y="381416"/>
                  <a:pt x="1414713" y="63665"/>
                  <a:pt x="881709" y="5615"/>
                </a:cubicBezTo>
                <a:cubicBezTo>
                  <a:pt x="1646671" y="-26980"/>
                  <a:pt x="1246262" y="89495"/>
                  <a:pt x="1473604" y="1707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>
              <a:rot lat="300001" lon="0" rev="21599989"/>
            </a:camera>
            <a:lightRig rig="flood" dir="t">
              <a:rot lat="0" lon="0" rev="4800000"/>
            </a:lightRig>
          </a:scene3d>
          <a:sp3d prstMaterial="powder">
            <a:bevelT w="1333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5-Point Star 10"/>
          <p:cNvSpPr/>
          <p:nvPr userDrawn="1"/>
        </p:nvSpPr>
        <p:spPr>
          <a:xfrm>
            <a:off x="4940243" y="3398919"/>
            <a:ext cx="133879" cy="133544"/>
          </a:xfrm>
          <a:custGeom>
            <a:avLst/>
            <a:gdLst>
              <a:gd name="connsiteX0" fmla="*/ 1 w 610918"/>
              <a:gd name="connsiteY0" fmla="*/ 233349 h 610918"/>
              <a:gd name="connsiteX1" fmla="*/ 233351 w 610918"/>
              <a:gd name="connsiteY1" fmla="*/ 233351 h 610918"/>
              <a:gd name="connsiteX2" fmla="*/ 305459 w 610918"/>
              <a:gd name="connsiteY2" fmla="*/ 0 h 610918"/>
              <a:gd name="connsiteX3" fmla="*/ 377567 w 610918"/>
              <a:gd name="connsiteY3" fmla="*/ 233351 h 610918"/>
              <a:gd name="connsiteX4" fmla="*/ 610917 w 610918"/>
              <a:gd name="connsiteY4" fmla="*/ 233349 h 610918"/>
              <a:gd name="connsiteX5" fmla="*/ 422132 w 610918"/>
              <a:gd name="connsiteY5" fmla="*/ 377567 h 610918"/>
              <a:gd name="connsiteX6" fmla="*/ 494243 w 610918"/>
              <a:gd name="connsiteY6" fmla="*/ 610916 h 610918"/>
              <a:gd name="connsiteX7" fmla="*/ 305459 w 610918"/>
              <a:gd name="connsiteY7" fmla="*/ 466697 h 610918"/>
              <a:gd name="connsiteX8" fmla="*/ 116675 w 610918"/>
              <a:gd name="connsiteY8" fmla="*/ 610916 h 610918"/>
              <a:gd name="connsiteX9" fmla="*/ 188786 w 610918"/>
              <a:gd name="connsiteY9" fmla="*/ 377567 h 610918"/>
              <a:gd name="connsiteX10" fmla="*/ 1 w 610918"/>
              <a:gd name="connsiteY10" fmla="*/ 233349 h 610918"/>
              <a:gd name="connsiteX0" fmla="*/ 0 w 610916"/>
              <a:gd name="connsiteY0" fmla="*/ 233349 h 610916"/>
              <a:gd name="connsiteX1" fmla="*/ 233350 w 610916"/>
              <a:gd name="connsiteY1" fmla="*/ 233351 h 610916"/>
              <a:gd name="connsiteX2" fmla="*/ 305458 w 610916"/>
              <a:gd name="connsiteY2" fmla="*/ 0 h 610916"/>
              <a:gd name="connsiteX3" fmla="*/ 377566 w 610916"/>
              <a:gd name="connsiteY3" fmla="*/ 233351 h 610916"/>
              <a:gd name="connsiteX4" fmla="*/ 610916 w 610916"/>
              <a:gd name="connsiteY4" fmla="*/ 233349 h 610916"/>
              <a:gd name="connsiteX5" fmla="*/ 422131 w 610916"/>
              <a:gd name="connsiteY5" fmla="*/ 377567 h 610916"/>
              <a:gd name="connsiteX6" fmla="*/ 494242 w 610916"/>
              <a:gd name="connsiteY6" fmla="*/ 610916 h 610916"/>
              <a:gd name="connsiteX7" fmla="*/ 305458 w 610916"/>
              <a:gd name="connsiteY7" fmla="*/ 466697 h 610916"/>
              <a:gd name="connsiteX8" fmla="*/ 116674 w 610916"/>
              <a:gd name="connsiteY8" fmla="*/ 610916 h 610916"/>
              <a:gd name="connsiteX9" fmla="*/ 188785 w 610916"/>
              <a:gd name="connsiteY9" fmla="*/ 377567 h 610916"/>
              <a:gd name="connsiteX10" fmla="*/ 0 w 610916"/>
              <a:gd name="connsiteY10" fmla="*/ 233349 h 610916"/>
              <a:gd name="connsiteX0" fmla="*/ 0 w 626013"/>
              <a:gd name="connsiteY0" fmla="*/ 233349 h 610916"/>
              <a:gd name="connsiteX1" fmla="*/ 233350 w 626013"/>
              <a:gd name="connsiteY1" fmla="*/ 233351 h 610916"/>
              <a:gd name="connsiteX2" fmla="*/ 305458 w 626013"/>
              <a:gd name="connsiteY2" fmla="*/ 0 h 610916"/>
              <a:gd name="connsiteX3" fmla="*/ 377566 w 626013"/>
              <a:gd name="connsiteY3" fmla="*/ 233351 h 610916"/>
              <a:gd name="connsiteX4" fmla="*/ 610916 w 626013"/>
              <a:gd name="connsiteY4" fmla="*/ 233349 h 610916"/>
              <a:gd name="connsiteX5" fmla="*/ 422131 w 626013"/>
              <a:gd name="connsiteY5" fmla="*/ 377567 h 610916"/>
              <a:gd name="connsiteX6" fmla="*/ 494242 w 626013"/>
              <a:gd name="connsiteY6" fmla="*/ 610916 h 610916"/>
              <a:gd name="connsiteX7" fmla="*/ 305458 w 626013"/>
              <a:gd name="connsiteY7" fmla="*/ 466697 h 610916"/>
              <a:gd name="connsiteX8" fmla="*/ 116674 w 626013"/>
              <a:gd name="connsiteY8" fmla="*/ 610916 h 610916"/>
              <a:gd name="connsiteX9" fmla="*/ 188785 w 626013"/>
              <a:gd name="connsiteY9" fmla="*/ 377567 h 610916"/>
              <a:gd name="connsiteX10" fmla="*/ 0 w 626013"/>
              <a:gd name="connsiteY10" fmla="*/ 233349 h 610916"/>
              <a:gd name="connsiteX0" fmla="*/ 0 w 626013"/>
              <a:gd name="connsiteY0" fmla="*/ 233349 h 627444"/>
              <a:gd name="connsiteX1" fmla="*/ 233350 w 626013"/>
              <a:gd name="connsiteY1" fmla="*/ 233351 h 627444"/>
              <a:gd name="connsiteX2" fmla="*/ 305458 w 626013"/>
              <a:gd name="connsiteY2" fmla="*/ 0 h 627444"/>
              <a:gd name="connsiteX3" fmla="*/ 377566 w 626013"/>
              <a:gd name="connsiteY3" fmla="*/ 233351 h 627444"/>
              <a:gd name="connsiteX4" fmla="*/ 610916 w 626013"/>
              <a:gd name="connsiteY4" fmla="*/ 233349 h 627444"/>
              <a:gd name="connsiteX5" fmla="*/ 422131 w 626013"/>
              <a:gd name="connsiteY5" fmla="*/ 377567 h 627444"/>
              <a:gd name="connsiteX6" fmla="*/ 494242 w 626013"/>
              <a:gd name="connsiteY6" fmla="*/ 610916 h 627444"/>
              <a:gd name="connsiteX7" fmla="*/ 305458 w 626013"/>
              <a:gd name="connsiteY7" fmla="*/ 466697 h 627444"/>
              <a:gd name="connsiteX8" fmla="*/ 116674 w 626013"/>
              <a:gd name="connsiteY8" fmla="*/ 610916 h 627444"/>
              <a:gd name="connsiteX9" fmla="*/ 188785 w 626013"/>
              <a:gd name="connsiteY9" fmla="*/ 377567 h 627444"/>
              <a:gd name="connsiteX10" fmla="*/ 0 w 626013"/>
              <a:gd name="connsiteY10" fmla="*/ 233349 h 627444"/>
              <a:gd name="connsiteX0" fmla="*/ 0 w 626013"/>
              <a:gd name="connsiteY0" fmla="*/ 233349 h 627444"/>
              <a:gd name="connsiteX1" fmla="*/ 233350 w 626013"/>
              <a:gd name="connsiteY1" fmla="*/ 233351 h 627444"/>
              <a:gd name="connsiteX2" fmla="*/ 305458 w 626013"/>
              <a:gd name="connsiteY2" fmla="*/ 0 h 627444"/>
              <a:gd name="connsiteX3" fmla="*/ 377566 w 626013"/>
              <a:gd name="connsiteY3" fmla="*/ 233351 h 627444"/>
              <a:gd name="connsiteX4" fmla="*/ 610916 w 626013"/>
              <a:gd name="connsiteY4" fmla="*/ 233349 h 627444"/>
              <a:gd name="connsiteX5" fmla="*/ 422131 w 626013"/>
              <a:gd name="connsiteY5" fmla="*/ 377567 h 627444"/>
              <a:gd name="connsiteX6" fmla="*/ 494242 w 626013"/>
              <a:gd name="connsiteY6" fmla="*/ 610916 h 627444"/>
              <a:gd name="connsiteX7" fmla="*/ 305458 w 626013"/>
              <a:gd name="connsiteY7" fmla="*/ 466697 h 627444"/>
              <a:gd name="connsiteX8" fmla="*/ 116674 w 626013"/>
              <a:gd name="connsiteY8" fmla="*/ 610916 h 627444"/>
              <a:gd name="connsiteX9" fmla="*/ 188785 w 626013"/>
              <a:gd name="connsiteY9" fmla="*/ 377567 h 627444"/>
              <a:gd name="connsiteX10" fmla="*/ 0 w 626013"/>
              <a:gd name="connsiteY10" fmla="*/ 233349 h 627444"/>
              <a:gd name="connsiteX0" fmla="*/ 0 w 626013"/>
              <a:gd name="connsiteY0" fmla="*/ 233349 h 617766"/>
              <a:gd name="connsiteX1" fmla="*/ 233350 w 626013"/>
              <a:gd name="connsiteY1" fmla="*/ 233351 h 617766"/>
              <a:gd name="connsiteX2" fmla="*/ 305458 w 626013"/>
              <a:gd name="connsiteY2" fmla="*/ 0 h 617766"/>
              <a:gd name="connsiteX3" fmla="*/ 377566 w 626013"/>
              <a:gd name="connsiteY3" fmla="*/ 233351 h 617766"/>
              <a:gd name="connsiteX4" fmla="*/ 610916 w 626013"/>
              <a:gd name="connsiteY4" fmla="*/ 233349 h 617766"/>
              <a:gd name="connsiteX5" fmla="*/ 422131 w 626013"/>
              <a:gd name="connsiteY5" fmla="*/ 377567 h 617766"/>
              <a:gd name="connsiteX6" fmla="*/ 494242 w 626013"/>
              <a:gd name="connsiteY6" fmla="*/ 610916 h 617766"/>
              <a:gd name="connsiteX7" fmla="*/ 305458 w 626013"/>
              <a:gd name="connsiteY7" fmla="*/ 466697 h 617766"/>
              <a:gd name="connsiteX8" fmla="*/ 116674 w 626013"/>
              <a:gd name="connsiteY8" fmla="*/ 610916 h 617766"/>
              <a:gd name="connsiteX9" fmla="*/ 188785 w 626013"/>
              <a:gd name="connsiteY9" fmla="*/ 377567 h 617766"/>
              <a:gd name="connsiteX10" fmla="*/ 0 w 626013"/>
              <a:gd name="connsiteY10" fmla="*/ 233349 h 617766"/>
              <a:gd name="connsiteX0" fmla="*/ 0 w 626013"/>
              <a:gd name="connsiteY0" fmla="*/ 233349 h 611680"/>
              <a:gd name="connsiteX1" fmla="*/ 233350 w 626013"/>
              <a:gd name="connsiteY1" fmla="*/ 233351 h 611680"/>
              <a:gd name="connsiteX2" fmla="*/ 305458 w 626013"/>
              <a:gd name="connsiteY2" fmla="*/ 0 h 611680"/>
              <a:gd name="connsiteX3" fmla="*/ 377566 w 626013"/>
              <a:gd name="connsiteY3" fmla="*/ 233351 h 611680"/>
              <a:gd name="connsiteX4" fmla="*/ 610916 w 626013"/>
              <a:gd name="connsiteY4" fmla="*/ 233349 h 611680"/>
              <a:gd name="connsiteX5" fmla="*/ 422131 w 626013"/>
              <a:gd name="connsiteY5" fmla="*/ 377567 h 611680"/>
              <a:gd name="connsiteX6" fmla="*/ 494242 w 626013"/>
              <a:gd name="connsiteY6" fmla="*/ 610916 h 611680"/>
              <a:gd name="connsiteX7" fmla="*/ 305458 w 626013"/>
              <a:gd name="connsiteY7" fmla="*/ 466697 h 611680"/>
              <a:gd name="connsiteX8" fmla="*/ 116674 w 626013"/>
              <a:gd name="connsiteY8" fmla="*/ 610916 h 611680"/>
              <a:gd name="connsiteX9" fmla="*/ 188785 w 626013"/>
              <a:gd name="connsiteY9" fmla="*/ 377567 h 611680"/>
              <a:gd name="connsiteX10" fmla="*/ 0 w 626013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2518"/>
              <a:gd name="connsiteX1" fmla="*/ 243598 w 636261"/>
              <a:gd name="connsiteY1" fmla="*/ 233351 h 612518"/>
              <a:gd name="connsiteX2" fmla="*/ 315706 w 636261"/>
              <a:gd name="connsiteY2" fmla="*/ 0 h 612518"/>
              <a:gd name="connsiteX3" fmla="*/ 387814 w 636261"/>
              <a:gd name="connsiteY3" fmla="*/ 233351 h 612518"/>
              <a:gd name="connsiteX4" fmla="*/ 621164 w 636261"/>
              <a:gd name="connsiteY4" fmla="*/ 233349 h 612518"/>
              <a:gd name="connsiteX5" fmla="*/ 432379 w 636261"/>
              <a:gd name="connsiteY5" fmla="*/ 377567 h 612518"/>
              <a:gd name="connsiteX6" fmla="*/ 504490 w 636261"/>
              <a:gd name="connsiteY6" fmla="*/ 610916 h 612518"/>
              <a:gd name="connsiteX7" fmla="*/ 315707 w 636261"/>
              <a:gd name="connsiteY7" fmla="*/ 473442 h 612518"/>
              <a:gd name="connsiteX8" fmla="*/ 126922 w 636261"/>
              <a:gd name="connsiteY8" fmla="*/ 610916 h 612518"/>
              <a:gd name="connsiteX9" fmla="*/ 199033 w 636261"/>
              <a:gd name="connsiteY9" fmla="*/ 377567 h 612518"/>
              <a:gd name="connsiteX10" fmla="*/ 10248 w 636261"/>
              <a:gd name="connsiteY10" fmla="*/ 233349 h 612518"/>
              <a:gd name="connsiteX0" fmla="*/ 10248 w 636261"/>
              <a:gd name="connsiteY0" fmla="*/ 233349 h 612088"/>
              <a:gd name="connsiteX1" fmla="*/ 243598 w 636261"/>
              <a:gd name="connsiteY1" fmla="*/ 233351 h 612088"/>
              <a:gd name="connsiteX2" fmla="*/ 315706 w 636261"/>
              <a:gd name="connsiteY2" fmla="*/ 0 h 612088"/>
              <a:gd name="connsiteX3" fmla="*/ 387814 w 636261"/>
              <a:gd name="connsiteY3" fmla="*/ 233351 h 612088"/>
              <a:gd name="connsiteX4" fmla="*/ 621164 w 636261"/>
              <a:gd name="connsiteY4" fmla="*/ 233349 h 612088"/>
              <a:gd name="connsiteX5" fmla="*/ 432379 w 636261"/>
              <a:gd name="connsiteY5" fmla="*/ 377567 h 612088"/>
              <a:gd name="connsiteX6" fmla="*/ 504490 w 636261"/>
              <a:gd name="connsiteY6" fmla="*/ 610916 h 612088"/>
              <a:gd name="connsiteX7" fmla="*/ 315707 w 636261"/>
              <a:gd name="connsiteY7" fmla="*/ 473442 h 612088"/>
              <a:gd name="connsiteX8" fmla="*/ 126922 w 636261"/>
              <a:gd name="connsiteY8" fmla="*/ 610916 h 612088"/>
              <a:gd name="connsiteX9" fmla="*/ 199033 w 636261"/>
              <a:gd name="connsiteY9" fmla="*/ 377567 h 612088"/>
              <a:gd name="connsiteX10" fmla="*/ 10248 w 636261"/>
              <a:gd name="connsiteY10" fmla="*/ 233349 h 612088"/>
              <a:gd name="connsiteX0" fmla="*/ 10248 w 635710"/>
              <a:gd name="connsiteY0" fmla="*/ 233349 h 612088"/>
              <a:gd name="connsiteX1" fmla="*/ 243598 w 635710"/>
              <a:gd name="connsiteY1" fmla="*/ 233351 h 612088"/>
              <a:gd name="connsiteX2" fmla="*/ 315706 w 635710"/>
              <a:gd name="connsiteY2" fmla="*/ 0 h 612088"/>
              <a:gd name="connsiteX3" fmla="*/ 387814 w 635710"/>
              <a:gd name="connsiteY3" fmla="*/ 233351 h 612088"/>
              <a:gd name="connsiteX4" fmla="*/ 621164 w 635710"/>
              <a:gd name="connsiteY4" fmla="*/ 233349 h 612088"/>
              <a:gd name="connsiteX5" fmla="*/ 432379 w 635710"/>
              <a:gd name="connsiteY5" fmla="*/ 377567 h 612088"/>
              <a:gd name="connsiteX6" fmla="*/ 504490 w 635710"/>
              <a:gd name="connsiteY6" fmla="*/ 610916 h 612088"/>
              <a:gd name="connsiteX7" fmla="*/ 315707 w 635710"/>
              <a:gd name="connsiteY7" fmla="*/ 473442 h 612088"/>
              <a:gd name="connsiteX8" fmla="*/ 126922 w 635710"/>
              <a:gd name="connsiteY8" fmla="*/ 610916 h 612088"/>
              <a:gd name="connsiteX9" fmla="*/ 199033 w 635710"/>
              <a:gd name="connsiteY9" fmla="*/ 377567 h 612088"/>
              <a:gd name="connsiteX10" fmla="*/ 10248 w 635710"/>
              <a:gd name="connsiteY10" fmla="*/ 233349 h 612088"/>
              <a:gd name="connsiteX0" fmla="*/ 10248 w 635710"/>
              <a:gd name="connsiteY0" fmla="*/ 233349 h 612088"/>
              <a:gd name="connsiteX1" fmla="*/ 243598 w 635710"/>
              <a:gd name="connsiteY1" fmla="*/ 233351 h 612088"/>
              <a:gd name="connsiteX2" fmla="*/ 315706 w 635710"/>
              <a:gd name="connsiteY2" fmla="*/ 0 h 612088"/>
              <a:gd name="connsiteX3" fmla="*/ 387814 w 635710"/>
              <a:gd name="connsiteY3" fmla="*/ 233351 h 612088"/>
              <a:gd name="connsiteX4" fmla="*/ 621164 w 635710"/>
              <a:gd name="connsiteY4" fmla="*/ 233349 h 612088"/>
              <a:gd name="connsiteX5" fmla="*/ 432379 w 635710"/>
              <a:gd name="connsiteY5" fmla="*/ 377567 h 612088"/>
              <a:gd name="connsiteX6" fmla="*/ 504490 w 635710"/>
              <a:gd name="connsiteY6" fmla="*/ 610916 h 612088"/>
              <a:gd name="connsiteX7" fmla="*/ 315707 w 635710"/>
              <a:gd name="connsiteY7" fmla="*/ 473442 h 612088"/>
              <a:gd name="connsiteX8" fmla="*/ 126922 w 635710"/>
              <a:gd name="connsiteY8" fmla="*/ 610916 h 612088"/>
              <a:gd name="connsiteX9" fmla="*/ 199033 w 635710"/>
              <a:gd name="connsiteY9" fmla="*/ 377567 h 612088"/>
              <a:gd name="connsiteX10" fmla="*/ 10248 w 635710"/>
              <a:gd name="connsiteY10" fmla="*/ 233349 h 612088"/>
              <a:gd name="connsiteX0" fmla="*/ 10248 w 635710"/>
              <a:gd name="connsiteY0" fmla="*/ 233368 h 612107"/>
              <a:gd name="connsiteX1" fmla="*/ 243598 w 635710"/>
              <a:gd name="connsiteY1" fmla="*/ 233370 h 612107"/>
              <a:gd name="connsiteX2" fmla="*/ 315706 w 635710"/>
              <a:gd name="connsiteY2" fmla="*/ 19 h 612107"/>
              <a:gd name="connsiteX3" fmla="*/ 387814 w 635710"/>
              <a:gd name="connsiteY3" fmla="*/ 233370 h 612107"/>
              <a:gd name="connsiteX4" fmla="*/ 621164 w 635710"/>
              <a:gd name="connsiteY4" fmla="*/ 233368 h 612107"/>
              <a:gd name="connsiteX5" fmla="*/ 432379 w 635710"/>
              <a:gd name="connsiteY5" fmla="*/ 377586 h 612107"/>
              <a:gd name="connsiteX6" fmla="*/ 504490 w 635710"/>
              <a:gd name="connsiteY6" fmla="*/ 610935 h 612107"/>
              <a:gd name="connsiteX7" fmla="*/ 315707 w 635710"/>
              <a:gd name="connsiteY7" fmla="*/ 473461 h 612107"/>
              <a:gd name="connsiteX8" fmla="*/ 126922 w 635710"/>
              <a:gd name="connsiteY8" fmla="*/ 610935 h 612107"/>
              <a:gd name="connsiteX9" fmla="*/ 199033 w 635710"/>
              <a:gd name="connsiteY9" fmla="*/ 377586 h 612107"/>
              <a:gd name="connsiteX10" fmla="*/ 10248 w 635710"/>
              <a:gd name="connsiteY10" fmla="*/ 233368 h 612107"/>
              <a:gd name="connsiteX0" fmla="*/ 10248 w 621194"/>
              <a:gd name="connsiteY0" fmla="*/ 233414 h 612153"/>
              <a:gd name="connsiteX1" fmla="*/ 243598 w 621194"/>
              <a:gd name="connsiteY1" fmla="*/ 233416 h 612153"/>
              <a:gd name="connsiteX2" fmla="*/ 315706 w 621194"/>
              <a:gd name="connsiteY2" fmla="*/ 65 h 612153"/>
              <a:gd name="connsiteX3" fmla="*/ 415860 w 621194"/>
              <a:gd name="connsiteY3" fmla="*/ 207372 h 612153"/>
              <a:gd name="connsiteX4" fmla="*/ 621164 w 621194"/>
              <a:gd name="connsiteY4" fmla="*/ 233414 h 612153"/>
              <a:gd name="connsiteX5" fmla="*/ 432379 w 621194"/>
              <a:gd name="connsiteY5" fmla="*/ 377632 h 612153"/>
              <a:gd name="connsiteX6" fmla="*/ 504490 w 621194"/>
              <a:gd name="connsiteY6" fmla="*/ 610981 h 612153"/>
              <a:gd name="connsiteX7" fmla="*/ 315707 w 621194"/>
              <a:gd name="connsiteY7" fmla="*/ 473507 h 612153"/>
              <a:gd name="connsiteX8" fmla="*/ 126922 w 621194"/>
              <a:gd name="connsiteY8" fmla="*/ 610981 h 612153"/>
              <a:gd name="connsiteX9" fmla="*/ 199033 w 621194"/>
              <a:gd name="connsiteY9" fmla="*/ 377632 h 612153"/>
              <a:gd name="connsiteX10" fmla="*/ 10248 w 621194"/>
              <a:gd name="connsiteY10" fmla="*/ 233414 h 612153"/>
              <a:gd name="connsiteX0" fmla="*/ 67 w 611013"/>
              <a:gd name="connsiteY0" fmla="*/ 233356 h 612095"/>
              <a:gd name="connsiteX1" fmla="*/ 209377 w 611013"/>
              <a:gd name="connsiteY1" fmla="*/ 215328 h 612095"/>
              <a:gd name="connsiteX2" fmla="*/ 305525 w 611013"/>
              <a:gd name="connsiteY2" fmla="*/ 7 h 612095"/>
              <a:gd name="connsiteX3" fmla="*/ 405679 w 611013"/>
              <a:gd name="connsiteY3" fmla="*/ 207314 h 612095"/>
              <a:gd name="connsiteX4" fmla="*/ 610983 w 611013"/>
              <a:gd name="connsiteY4" fmla="*/ 233356 h 612095"/>
              <a:gd name="connsiteX5" fmla="*/ 422198 w 611013"/>
              <a:gd name="connsiteY5" fmla="*/ 377574 h 612095"/>
              <a:gd name="connsiteX6" fmla="*/ 494309 w 611013"/>
              <a:gd name="connsiteY6" fmla="*/ 610923 h 612095"/>
              <a:gd name="connsiteX7" fmla="*/ 305526 w 611013"/>
              <a:gd name="connsiteY7" fmla="*/ 473449 h 612095"/>
              <a:gd name="connsiteX8" fmla="*/ 116741 w 611013"/>
              <a:gd name="connsiteY8" fmla="*/ 610923 h 612095"/>
              <a:gd name="connsiteX9" fmla="*/ 188852 w 611013"/>
              <a:gd name="connsiteY9" fmla="*/ 377574 h 612095"/>
              <a:gd name="connsiteX10" fmla="*/ 67 w 611013"/>
              <a:gd name="connsiteY10" fmla="*/ 233356 h 612095"/>
              <a:gd name="connsiteX0" fmla="*/ 397 w 611343"/>
              <a:gd name="connsiteY0" fmla="*/ 233356 h 612234"/>
              <a:gd name="connsiteX1" fmla="*/ 209707 w 611343"/>
              <a:gd name="connsiteY1" fmla="*/ 215328 h 612234"/>
              <a:gd name="connsiteX2" fmla="*/ 305855 w 611343"/>
              <a:gd name="connsiteY2" fmla="*/ 7 h 612234"/>
              <a:gd name="connsiteX3" fmla="*/ 406009 w 611343"/>
              <a:gd name="connsiteY3" fmla="*/ 207314 h 612234"/>
              <a:gd name="connsiteX4" fmla="*/ 611313 w 611343"/>
              <a:gd name="connsiteY4" fmla="*/ 233356 h 612234"/>
              <a:gd name="connsiteX5" fmla="*/ 422528 w 611343"/>
              <a:gd name="connsiteY5" fmla="*/ 377574 h 612234"/>
              <a:gd name="connsiteX6" fmla="*/ 494639 w 611343"/>
              <a:gd name="connsiteY6" fmla="*/ 610923 h 612234"/>
              <a:gd name="connsiteX7" fmla="*/ 305856 w 611343"/>
              <a:gd name="connsiteY7" fmla="*/ 473449 h 612234"/>
              <a:gd name="connsiteX8" fmla="*/ 117071 w 611343"/>
              <a:gd name="connsiteY8" fmla="*/ 610923 h 612234"/>
              <a:gd name="connsiteX9" fmla="*/ 163139 w 611343"/>
              <a:gd name="connsiteY9" fmla="*/ 371564 h 612234"/>
              <a:gd name="connsiteX10" fmla="*/ 397 w 611343"/>
              <a:gd name="connsiteY10" fmla="*/ 233356 h 612234"/>
              <a:gd name="connsiteX0" fmla="*/ 397 w 611343"/>
              <a:gd name="connsiteY0" fmla="*/ 233356 h 612652"/>
              <a:gd name="connsiteX1" fmla="*/ 209707 w 611343"/>
              <a:gd name="connsiteY1" fmla="*/ 215328 h 612652"/>
              <a:gd name="connsiteX2" fmla="*/ 305855 w 611343"/>
              <a:gd name="connsiteY2" fmla="*/ 7 h 612652"/>
              <a:gd name="connsiteX3" fmla="*/ 406009 w 611343"/>
              <a:gd name="connsiteY3" fmla="*/ 207314 h 612652"/>
              <a:gd name="connsiteX4" fmla="*/ 611313 w 611343"/>
              <a:gd name="connsiteY4" fmla="*/ 233356 h 612652"/>
              <a:gd name="connsiteX5" fmla="*/ 422528 w 611343"/>
              <a:gd name="connsiteY5" fmla="*/ 377574 h 612652"/>
              <a:gd name="connsiteX6" fmla="*/ 494639 w 611343"/>
              <a:gd name="connsiteY6" fmla="*/ 610923 h 612652"/>
              <a:gd name="connsiteX7" fmla="*/ 305856 w 611343"/>
              <a:gd name="connsiteY7" fmla="*/ 485469 h 612652"/>
              <a:gd name="connsiteX8" fmla="*/ 117071 w 611343"/>
              <a:gd name="connsiteY8" fmla="*/ 610923 h 612652"/>
              <a:gd name="connsiteX9" fmla="*/ 163139 w 611343"/>
              <a:gd name="connsiteY9" fmla="*/ 371564 h 612652"/>
              <a:gd name="connsiteX10" fmla="*/ 397 w 611343"/>
              <a:gd name="connsiteY10" fmla="*/ 233356 h 612652"/>
              <a:gd name="connsiteX0" fmla="*/ 397 w 611382"/>
              <a:gd name="connsiteY0" fmla="*/ 233356 h 612652"/>
              <a:gd name="connsiteX1" fmla="*/ 209707 w 611382"/>
              <a:gd name="connsiteY1" fmla="*/ 215328 h 612652"/>
              <a:gd name="connsiteX2" fmla="*/ 305855 w 611382"/>
              <a:gd name="connsiteY2" fmla="*/ 7 h 612652"/>
              <a:gd name="connsiteX3" fmla="*/ 406009 w 611382"/>
              <a:gd name="connsiteY3" fmla="*/ 207314 h 612652"/>
              <a:gd name="connsiteX4" fmla="*/ 611313 w 611382"/>
              <a:gd name="connsiteY4" fmla="*/ 233356 h 612652"/>
              <a:gd name="connsiteX5" fmla="*/ 430541 w 611382"/>
              <a:gd name="connsiteY5" fmla="*/ 379577 h 612652"/>
              <a:gd name="connsiteX6" fmla="*/ 494639 w 611382"/>
              <a:gd name="connsiteY6" fmla="*/ 610923 h 612652"/>
              <a:gd name="connsiteX7" fmla="*/ 305856 w 611382"/>
              <a:gd name="connsiteY7" fmla="*/ 485469 h 612652"/>
              <a:gd name="connsiteX8" fmla="*/ 117071 w 611382"/>
              <a:gd name="connsiteY8" fmla="*/ 610923 h 612652"/>
              <a:gd name="connsiteX9" fmla="*/ 163139 w 611382"/>
              <a:gd name="connsiteY9" fmla="*/ 371564 h 612652"/>
              <a:gd name="connsiteX10" fmla="*/ 397 w 611382"/>
              <a:gd name="connsiteY10" fmla="*/ 233356 h 612652"/>
              <a:gd name="connsiteX0" fmla="*/ 397 w 613390"/>
              <a:gd name="connsiteY0" fmla="*/ 233356 h 612652"/>
              <a:gd name="connsiteX1" fmla="*/ 209707 w 613390"/>
              <a:gd name="connsiteY1" fmla="*/ 215328 h 612652"/>
              <a:gd name="connsiteX2" fmla="*/ 305855 w 613390"/>
              <a:gd name="connsiteY2" fmla="*/ 7 h 612652"/>
              <a:gd name="connsiteX3" fmla="*/ 406009 w 613390"/>
              <a:gd name="connsiteY3" fmla="*/ 207314 h 612652"/>
              <a:gd name="connsiteX4" fmla="*/ 613317 w 613390"/>
              <a:gd name="connsiteY4" fmla="*/ 239366 h 612652"/>
              <a:gd name="connsiteX5" fmla="*/ 430541 w 613390"/>
              <a:gd name="connsiteY5" fmla="*/ 379577 h 612652"/>
              <a:gd name="connsiteX6" fmla="*/ 494639 w 613390"/>
              <a:gd name="connsiteY6" fmla="*/ 610923 h 612652"/>
              <a:gd name="connsiteX7" fmla="*/ 305856 w 613390"/>
              <a:gd name="connsiteY7" fmla="*/ 485469 h 612652"/>
              <a:gd name="connsiteX8" fmla="*/ 117071 w 613390"/>
              <a:gd name="connsiteY8" fmla="*/ 610923 h 612652"/>
              <a:gd name="connsiteX9" fmla="*/ 163139 w 613390"/>
              <a:gd name="connsiteY9" fmla="*/ 371564 h 612652"/>
              <a:gd name="connsiteX10" fmla="*/ 397 w 613390"/>
              <a:gd name="connsiteY10" fmla="*/ 233356 h 612652"/>
              <a:gd name="connsiteX0" fmla="*/ 861 w 613854"/>
              <a:gd name="connsiteY0" fmla="*/ 233356 h 612422"/>
              <a:gd name="connsiteX1" fmla="*/ 210171 w 613854"/>
              <a:gd name="connsiteY1" fmla="*/ 215328 h 612422"/>
              <a:gd name="connsiteX2" fmla="*/ 306319 w 613854"/>
              <a:gd name="connsiteY2" fmla="*/ 7 h 612422"/>
              <a:gd name="connsiteX3" fmla="*/ 406473 w 613854"/>
              <a:gd name="connsiteY3" fmla="*/ 207314 h 612422"/>
              <a:gd name="connsiteX4" fmla="*/ 613781 w 613854"/>
              <a:gd name="connsiteY4" fmla="*/ 239366 h 612422"/>
              <a:gd name="connsiteX5" fmla="*/ 431005 w 613854"/>
              <a:gd name="connsiteY5" fmla="*/ 379577 h 612422"/>
              <a:gd name="connsiteX6" fmla="*/ 495103 w 613854"/>
              <a:gd name="connsiteY6" fmla="*/ 610923 h 612422"/>
              <a:gd name="connsiteX7" fmla="*/ 306320 w 613854"/>
              <a:gd name="connsiteY7" fmla="*/ 485469 h 612422"/>
              <a:gd name="connsiteX8" fmla="*/ 117535 w 613854"/>
              <a:gd name="connsiteY8" fmla="*/ 610923 h 612422"/>
              <a:gd name="connsiteX9" fmla="*/ 145573 w 613854"/>
              <a:gd name="connsiteY9" fmla="*/ 389594 h 612422"/>
              <a:gd name="connsiteX10" fmla="*/ 861 w 613854"/>
              <a:gd name="connsiteY10" fmla="*/ 233356 h 612422"/>
              <a:gd name="connsiteX0" fmla="*/ 664 w 613657"/>
              <a:gd name="connsiteY0" fmla="*/ 233356 h 612422"/>
              <a:gd name="connsiteX1" fmla="*/ 209974 w 613657"/>
              <a:gd name="connsiteY1" fmla="*/ 215328 h 612422"/>
              <a:gd name="connsiteX2" fmla="*/ 306122 w 613657"/>
              <a:gd name="connsiteY2" fmla="*/ 7 h 612422"/>
              <a:gd name="connsiteX3" fmla="*/ 406276 w 613657"/>
              <a:gd name="connsiteY3" fmla="*/ 207314 h 612422"/>
              <a:gd name="connsiteX4" fmla="*/ 613584 w 613657"/>
              <a:gd name="connsiteY4" fmla="*/ 239366 h 612422"/>
              <a:gd name="connsiteX5" fmla="*/ 430808 w 613657"/>
              <a:gd name="connsiteY5" fmla="*/ 379577 h 612422"/>
              <a:gd name="connsiteX6" fmla="*/ 494906 w 613657"/>
              <a:gd name="connsiteY6" fmla="*/ 610923 h 612422"/>
              <a:gd name="connsiteX7" fmla="*/ 306123 w 613657"/>
              <a:gd name="connsiteY7" fmla="*/ 485469 h 612422"/>
              <a:gd name="connsiteX8" fmla="*/ 117338 w 613657"/>
              <a:gd name="connsiteY8" fmla="*/ 610923 h 612422"/>
              <a:gd name="connsiteX9" fmla="*/ 145376 w 613657"/>
              <a:gd name="connsiteY9" fmla="*/ 389594 h 612422"/>
              <a:gd name="connsiteX10" fmla="*/ 664 w 613657"/>
              <a:gd name="connsiteY10" fmla="*/ 233356 h 612422"/>
              <a:gd name="connsiteX0" fmla="*/ 664 w 613657"/>
              <a:gd name="connsiteY0" fmla="*/ 233356 h 612502"/>
              <a:gd name="connsiteX1" fmla="*/ 209974 w 613657"/>
              <a:gd name="connsiteY1" fmla="*/ 215328 h 612502"/>
              <a:gd name="connsiteX2" fmla="*/ 306122 w 613657"/>
              <a:gd name="connsiteY2" fmla="*/ 7 h 612502"/>
              <a:gd name="connsiteX3" fmla="*/ 406276 w 613657"/>
              <a:gd name="connsiteY3" fmla="*/ 207314 h 612502"/>
              <a:gd name="connsiteX4" fmla="*/ 613584 w 613657"/>
              <a:gd name="connsiteY4" fmla="*/ 239366 h 612502"/>
              <a:gd name="connsiteX5" fmla="*/ 430808 w 613657"/>
              <a:gd name="connsiteY5" fmla="*/ 379577 h 612502"/>
              <a:gd name="connsiteX6" fmla="*/ 494906 w 613657"/>
              <a:gd name="connsiteY6" fmla="*/ 610923 h 612502"/>
              <a:gd name="connsiteX7" fmla="*/ 306123 w 613657"/>
              <a:gd name="connsiteY7" fmla="*/ 485469 h 612502"/>
              <a:gd name="connsiteX8" fmla="*/ 117338 w 613657"/>
              <a:gd name="connsiteY8" fmla="*/ 610923 h 612502"/>
              <a:gd name="connsiteX9" fmla="*/ 145376 w 613657"/>
              <a:gd name="connsiteY9" fmla="*/ 389594 h 612502"/>
              <a:gd name="connsiteX10" fmla="*/ 664 w 613657"/>
              <a:gd name="connsiteY10" fmla="*/ 233356 h 612502"/>
              <a:gd name="connsiteX0" fmla="*/ 664 w 613656"/>
              <a:gd name="connsiteY0" fmla="*/ 233356 h 612189"/>
              <a:gd name="connsiteX1" fmla="*/ 209974 w 613656"/>
              <a:gd name="connsiteY1" fmla="*/ 215328 h 612189"/>
              <a:gd name="connsiteX2" fmla="*/ 306122 w 613656"/>
              <a:gd name="connsiteY2" fmla="*/ 7 h 612189"/>
              <a:gd name="connsiteX3" fmla="*/ 406276 w 613656"/>
              <a:gd name="connsiteY3" fmla="*/ 207314 h 612189"/>
              <a:gd name="connsiteX4" fmla="*/ 613584 w 613656"/>
              <a:gd name="connsiteY4" fmla="*/ 239366 h 612189"/>
              <a:gd name="connsiteX5" fmla="*/ 430808 w 613656"/>
              <a:gd name="connsiteY5" fmla="*/ 379577 h 612189"/>
              <a:gd name="connsiteX6" fmla="*/ 506926 w 613656"/>
              <a:gd name="connsiteY6" fmla="*/ 604913 h 612189"/>
              <a:gd name="connsiteX7" fmla="*/ 306123 w 613656"/>
              <a:gd name="connsiteY7" fmla="*/ 485469 h 612189"/>
              <a:gd name="connsiteX8" fmla="*/ 117338 w 613656"/>
              <a:gd name="connsiteY8" fmla="*/ 610923 h 612189"/>
              <a:gd name="connsiteX9" fmla="*/ 145376 w 613656"/>
              <a:gd name="connsiteY9" fmla="*/ 389594 h 612189"/>
              <a:gd name="connsiteX10" fmla="*/ 664 w 613656"/>
              <a:gd name="connsiteY10" fmla="*/ 233356 h 612189"/>
              <a:gd name="connsiteX0" fmla="*/ 664 w 613651"/>
              <a:gd name="connsiteY0" fmla="*/ 233356 h 612189"/>
              <a:gd name="connsiteX1" fmla="*/ 209974 w 613651"/>
              <a:gd name="connsiteY1" fmla="*/ 215328 h 612189"/>
              <a:gd name="connsiteX2" fmla="*/ 306122 w 613651"/>
              <a:gd name="connsiteY2" fmla="*/ 7 h 612189"/>
              <a:gd name="connsiteX3" fmla="*/ 406276 w 613651"/>
              <a:gd name="connsiteY3" fmla="*/ 207314 h 612189"/>
              <a:gd name="connsiteX4" fmla="*/ 613584 w 613651"/>
              <a:gd name="connsiteY4" fmla="*/ 239366 h 612189"/>
              <a:gd name="connsiteX5" fmla="*/ 430808 w 613651"/>
              <a:gd name="connsiteY5" fmla="*/ 379577 h 612189"/>
              <a:gd name="connsiteX6" fmla="*/ 506926 w 613651"/>
              <a:gd name="connsiteY6" fmla="*/ 604913 h 612189"/>
              <a:gd name="connsiteX7" fmla="*/ 306123 w 613651"/>
              <a:gd name="connsiteY7" fmla="*/ 485469 h 612189"/>
              <a:gd name="connsiteX8" fmla="*/ 117338 w 613651"/>
              <a:gd name="connsiteY8" fmla="*/ 610923 h 612189"/>
              <a:gd name="connsiteX9" fmla="*/ 145376 w 613651"/>
              <a:gd name="connsiteY9" fmla="*/ 389594 h 612189"/>
              <a:gd name="connsiteX10" fmla="*/ 664 w 613651"/>
              <a:gd name="connsiteY10" fmla="*/ 233356 h 612189"/>
              <a:gd name="connsiteX0" fmla="*/ 664 w 613723"/>
              <a:gd name="connsiteY0" fmla="*/ 233356 h 612189"/>
              <a:gd name="connsiteX1" fmla="*/ 209974 w 613723"/>
              <a:gd name="connsiteY1" fmla="*/ 215328 h 612189"/>
              <a:gd name="connsiteX2" fmla="*/ 306122 w 613723"/>
              <a:gd name="connsiteY2" fmla="*/ 7 h 612189"/>
              <a:gd name="connsiteX3" fmla="*/ 406276 w 613723"/>
              <a:gd name="connsiteY3" fmla="*/ 207314 h 612189"/>
              <a:gd name="connsiteX4" fmla="*/ 613584 w 613723"/>
              <a:gd name="connsiteY4" fmla="*/ 239366 h 612189"/>
              <a:gd name="connsiteX5" fmla="*/ 440824 w 613723"/>
              <a:gd name="connsiteY5" fmla="*/ 389593 h 612189"/>
              <a:gd name="connsiteX6" fmla="*/ 506926 w 613723"/>
              <a:gd name="connsiteY6" fmla="*/ 604913 h 612189"/>
              <a:gd name="connsiteX7" fmla="*/ 306123 w 613723"/>
              <a:gd name="connsiteY7" fmla="*/ 485469 h 612189"/>
              <a:gd name="connsiteX8" fmla="*/ 117338 w 613723"/>
              <a:gd name="connsiteY8" fmla="*/ 610923 h 612189"/>
              <a:gd name="connsiteX9" fmla="*/ 145376 w 613723"/>
              <a:gd name="connsiteY9" fmla="*/ 389594 h 612189"/>
              <a:gd name="connsiteX10" fmla="*/ 664 w 613723"/>
              <a:gd name="connsiteY10" fmla="*/ 233356 h 61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3723" h="612189">
                <a:moveTo>
                  <a:pt x="664" y="233356"/>
                </a:moveTo>
                <a:cubicBezTo>
                  <a:pt x="11430" y="204312"/>
                  <a:pt x="159064" y="254219"/>
                  <a:pt x="209974" y="215328"/>
                </a:cubicBezTo>
                <a:cubicBezTo>
                  <a:pt x="260884" y="176437"/>
                  <a:pt x="273405" y="1343"/>
                  <a:pt x="306122" y="7"/>
                </a:cubicBezTo>
                <a:cubicBezTo>
                  <a:pt x="338839" y="-1329"/>
                  <a:pt x="355032" y="167421"/>
                  <a:pt x="406276" y="207314"/>
                </a:cubicBezTo>
                <a:cubicBezTo>
                  <a:pt x="457520" y="247207"/>
                  <a:pt x="607826" y="208986"/>
                  <a:pt x="613584" y="239366"/>
                </a:cubicBezTo>
                <a:cubicBezTo>
                  <a:pt x="619342" y="269746"/>
                  <a:pt x="444577" y="328669"/>
                  <a:pt x="440824" y="389593"/>
                </a:cubicBezTo>
                <a:cubicBezTo>
                  <a:pt x="436922" y="452938"/>
                  <a:pt x="529376" y="588934"/>
                  <a:pt x="506926" y="604913"/>
                </a:cubicBezTo>
                <a:cubicBezTo>
                  <a:pt x="484476" y="620892"/>
                  <a:pt x="371054" y="484467"/>
                  <a:pt x="306123" y="485469"/>
                </a:cubicBezTo>
                <a:cubicBezTo>
                  <a:pt x="241192" y="486471"/>
                  <a:pt x="144129" y="626902"/>
                  <a:pt x="117338" y="610923"/>
                </a:cubicBezTo>
                <a:cubicBezTo>
                  <a:pt x="90547" y="594944"/>
                  <a:pt x="178254" y="463710"/>
                  <a:pt x="145376" y="389594"/>
                </a:cubicBezTo>
                <a:cubicBezTo>
                  <a:pt x="113265" y="317207"/>
                  <a:pt x="-10102" y="262400"/>
                  <a:pt x="664" y="23335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flat" dir="t"/>
          </a:scene3d>
          <a:sp3d prstMaterial="powder">
            <a:bevelT w="889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6" name="Freeform 5"/>
          <p:cNvSpPr/>
          <p:nvPr userDrawn="1"/>
        </p:nvSpPr>
        <p:spPr>
          <a:xfrm>
            <a:off x="2958108" y="5215895"/>
            <a:ext cx="3342084" cy="281940"/>
          </a:xfrm>
          <a:custGeom>
            <a:avLst/>
            <a:gdLst>
              <a:gd name="connsiteX0" fmla="*/ 0 w 4808220"/>
              <a:gd name="connsiteY0" fmla="*/ 563884 h 571504"/>
              <a:gd name="connsiteX1" fmla="*/ 2362200 w 4808220"/>
              <a:gd name="connsiteY1" fmla="*/ 4 h 571504"/>
              <a:gd name="connsiteX2" fmla="*/ 4808220 w 4808220"/>
              <a:gd name="connsiteY2" fmla="*/ 571504 h 57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8220" h="571504">
                <a:moveTo>
                  <a:pt x="0" y="563884"/>
                </a:moveTo>
                <a:cubicBezTo>
                  <a:pt x="780415" y="281309"/>
                  <a:pt x="1560830" y="-1266"/>
                  <a:pt x="2362200" y="4"/>
                </a:cubicBezTo>
                <a:cubicBezTo>
                  <a:pt x="3163570" y="1274"/>
                  <a:pt x="3985895" y="286389"/>
                  <a:pt x="4808220" y="57150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glow" dir="t"/>
          </a:scene3d>
          <a:sp3d prstMaterial="plastic">
            <a:bevelT w="1841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4445540" y="545864"/>
            <a:ext cx="252920" cy="25292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00B0F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4-Point Star 9"/>
          <p:cNvSpPr/>
          <p:nvPr userDrawn="1"/>
        </p:nvSpPr>
        <p:spPr>
          <a:xfrm rot="900000">
            <a:off x="7391659" y="1558679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4-Point Star 17"/>
          <p:cNvSpPr/>
          <p:nvPr userDrawn="1"/>
        </p:nvSpPr>
        <p:spPr>
          <a:xfrm rot="900000">
            <a:off x="2563956" y="5021561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4-Point Star 18"/>
          <p:cNvSpPr/>
          <p:nvPr userDrawn="1"/>
        </p:nvSpPr>
        <p:spPr>
          <a:xfrm rot="19800000">
            <a:off x="293443" y="259254"/>
            <a:ext cx="122027" cy="120176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4-Point Star 19"/>
          <p:cNvSpPr/>
          <p:nvPr userDrawn="1"/>
        </p:nvSpPr>
        <p:spPr>
          <a:xfrm rot="900000">
            <a:off x="8869555" y="3318983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4-Point Star 20"/>
          <p:cNvSpPr/>
          <p:nvPr userDrawn="1"/>
        </p:nvSpPr>
        <p:spPr>
          <a:xfrm>
            <a:off x="4130566" y="3919425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49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10800000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-10800000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remove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10800000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" grpId="0" animBg="1"/>
      <p:bldP spid="10" grpId="0" animBg="1"/>
      <p:bldP spid="18" grpId="0" animBg="1"/>
      <p:bldP spid="19" grpId="0" animBg="1"/>
      <p:bldP spid="20" grpId="0" animBg="1"/>
      <p:bldP spid="21" grpId="0" animBg="1"/>
    </p:bldLst>
  </p:timing>
  <p:extLst mod="1"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0">
              <a:srgbClr val="F1F1F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3325" y="875993"/>
            <a:ext cx="1657350" cy="306122"/>
          </a:xfrm>
        </p:spPr>
        <p:txBody>
          <a:bodyPr>
            <a:noAutofit/>
          </a:bodyPr>
          <a:lstStyle>
            <a:lvl1pPr algn="dist">
              <a:defRPr sz="2400">
                <a:solidFill>
                  <a:schemeClr val="accent5">
                    <a:lumMod val="75000"/>
                  </a:schemeClr>
                </a:solidFill>
                <a:latin typeface="BigNoodleTitling" panose="02000708030402040100" pitchFamily="2" charset="0"/>
              </a:defRPr>
            </a:lvl1pPr>
          </a:lstStyle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77277" y="1649840"/>
            <a:ext cx="2389446" cy="35447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altLang="ko-KR" dirty="0"/>
              <a:t>Introduction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Contents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Design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Features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Q&amp;A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7113" y="1259940"/>
            <a:ext cx="1669774" cy="208938"/>
          </a:xfrm>
        </p:spPr>
        <p:txBody>
          <a:bodyPr/>
          <a:lstStyle>
            <a:lvl1pPr algn="dist">
              <a:defRPr/>
            </a:lvl1pPr>
          </a:lstStyle>
          <a:p>
            <a:r>
              <a:rPr lang="en-US" altLang="ko-KR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5296959"/>
            <a:ext cx="2057400" cy="304271"/>
          </a:xfrm>
        </p:spPr>
        <p:txBody>
          <a:bodyPr/>
          <a:lstStyle>
            <a:lvl1pPr algn="ctr">
              <a:defRPr sz="1000"/>
            </a:lvl1pPr>
          </a:lstStyle>
          <a:p>
            <a:fld id="{164722E1-473C-413A-B55C-4909132918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 userDrawn="1"/>
        </p:nvCxnSpPr>
        <p:spPr>
          <a:xfrm rot="1800000">
            <a:off x="4581525" y="504825"/>
            <a:ext cx="0" cy="14287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 userDrawn="1"/>
        </p:nvSpPr>
        <p:spPr>
          <a:xfrm>
            <a:off x="86862" y="534095"/>
            <a:ext cx="675506" cy="1081906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 userDrawn="1"/>
        </p:nvSpPr>
        <p:spPr>
          <a:xfrm>
            <a:off x="477470" y="368504"/>
            <a:ext cx="284898" cy="3133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 userDrawn="1"/>
        </p:nvSpPr>
        <p:spPr>
          <a:xfrm>
            <a:off x="8493474" y="4890732"/>
            <a:ext cx="214048" cy="23545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 userDrawn="1"/>
        </p:nvSpPr>
        <p:spPr>
          <a:xfrm>
            <a:off x="8170623" y="5039163"/>
            <a:ext cx="344727" cy="379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20"/>
          <p:cNvSpPr/>
          <p:nvPr userDrawn="1"/>
        </p:nvSpPr>
        <p:spPr>
          <a:xfrm rot="9000000">
            <a:off x="4493783" y="1636048"/>
            <a:ext cx="160109" cy="256435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9" name="Oval 20"/>
          <p:cNvSpPr/>
          <p:nvPr userDrawn="1"/>
        </p:nvSpPr>
        <p:spPr>
          <a:xfrm rot="8100000">
            <a:off x="5876058" y="4830602"/>
            <a:ext cx="260436" cy="417121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29"/>
          <p:cNvSpPr/>
          <p:nvPr userDrawn="1"/>
        </p:nvSpPr>
        <p:spPr>
          <a:xfrm rot="8100000">
            <a:off x="6195300" y="4899373"/>
            <a:ext cx="109840" cy="1208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5160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0">
              <a:srgbClr val="F1F1F1"/>
            </a:gs>
            <a:gs pos="100000">
              <a:schemeClr val="bg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20"/>
          <p:cNvSpPr/>
          <p:nvPr userDrawn="1"/>
        </p:nvSpPr>
        <p:spPr>
          <a:xfrm rot="14400000">
            <a:off x="326941" y="5083329"/>
            <a:ext cx="257858" cy="341316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0" name="Oval 20"/>
          <p:cNvSpPr/>
          <p:nvPr userDrawn="1"/>
        </p:nvSpPr>
        <p:spPr>
          <a:xfrm rot="14400000">
            <a:off x="8584998" y="1128121"/>
            <a:ext cx="193732" cy="310287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9" name="Oval 28"/>
          <p:cNvSpPr/>
          <p:nvPr userDrawn="1"/>
        </p:nvSpPr>
        <p:spPr>
          <a:xfrm>
            <a:off x="292249" y="1323648"/>
            <a:ext cx="313511" cy="242153"/>
          </a:xfrm>
          <a:custGeom>
            <a:avLst/>
            <a:gdLst>
              <a:gd name="connsiteX0" fmla="*/ 0 w 284898"/>
              <a:gd name="connsiteY0" fmla="*/ 156694 h 313388"/>
              <a:gd name="connsiteX1" fmla="*/ 142449 w 284898"/>
              <a:gd name="connsiteY1" fmla="*/ 0 h 313388"/>
              <a:gd name="connsiteX2" fmla="*/ 284898 w 284898"/>
              <a:gd name="connsiteY2" fmla="*/ 156694 h 313388"/>
              <a:gd name="connsiteX3" fmla="*/ 142449 w 284898"/>
              <a:gd name="connsiteY3" fmla="*/ 313388 h 313388"/>
              <a:gd name="connsiteX4" fmla="*/ 0 w 284898"/>
              <a:gd name="connsiteY4" fmla="*/ 156694 h 313388"/>
              <a:gd name="connsiteX0" fmla="*/ 112 w 285010"/>
              <a:gd name="connsiteY0" fmla="*/ 63445 h 220139"/>
              <a:gd name="connsiteX1" fmla="*/ 162016 w 285010"/>
              <a:gd name="connsiteY1" fmla="*/ 4027 h 220139"/>
              <a:gd name="connsiteX2" fmla="*/ 285010 w 285010"/>
              <a:gd name="connsiteY2" fmla="*/ 63445 h 220139"/>
              <a:gd name="connsiteX3" fmla="*/ 142561 w 285010"/>
              <a:gd name="connsiteY3" fmla="*/ 220139 h 220139"/>
              <a:gd name="connsiteX4" fmla="*/ 112 w 285010"/>
              <a:gd name="connsiteY4" fmla="*/ 63445 h 22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010" h="220139">
                <a:moveTo>
                  <a:pt x="112" y="63445"/>
                </a:moveTo>
                <a:cubicBezTo>
                  <a:pt x="3354" y="27426"/>
                  <a:pt x="83344" y="4027"/>
                  <a:pt x="162016" y="4027"/>
                </a:cubicBezTo>
                <a:cubicBezTo>
                  <a:pt x="240688" y="4027"/>
                  <a:pt x="285010" y="-23095"/>
                  <a:pt x="285010" y="63445"/>
                </a:cubicBezTo>
                <a:cubicBezTo>
                  <a:pt x="285010" y="149985"/>
                  <a:pt x="221233" y="220139"/>
                  <a:pt x="142561" y="220139"/>
                </a:cubicBezTo>
                <a:cubicBezTo>
                  <a:pt x="63889" y="220139"/>
                  <a:pt x="-3130" y="99464"/>
                  <a:pt x="112" y="6344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Oval 20"/>
          <p:cNvSpPr/>
          <p:nvPr userDrawn="1"/>
        </p:nvSpPr>
        <p:spPr>
          <a:xfrm rot="1800000">
            <a:off x="4807334" y="5336856"/>
            <a:ext cx="160435" cy="256956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0" name="Moon 19"/>
          <p:cNvSpPr/>
          <p:nvPr userDrawn="1"/>
        </p:nvSpPr>
        <p:spPr>
          <a:xfrm>
            <a:off x="4617972" y="147734"/>
            <a:ext cx="217759" cy="435514"/>
          </a:xfrm>
          <a:prstGeom prst="moon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powder">
            <a:bevelT w="1016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5966" y="268320"/>
            <a:ext cx="1712068" cy="209108"/>
          </a:xfrm>
          <a:noFill/>
        </p:spPr>
        <p:txBody>
          <a:bodyPr>
            <a:normAutofit/>
          </a:bodyPr>
          <a:lstStyle>
            <a:lvl1pPr algn="dist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45333" y="5266670"/>
            <a:ext cx="1036531" cy="304271"/>
          </a:xfrm>
        </p:spPr>
        <p:txBody>
          <a:bodyPr lIns="0" tIns="0" rIns="0" bIns="0"/>
          <a:lstStyle>
            <a:lvl1pPr algn="r">
              <a:defRPr sz="1200" u="sng"/>
            </a:lvl1pPr>
          </a:lstStyle>
          <a:p>
            <a:r>
              <a:rPr lang="en-US" altLang="ko-KR"/>
              <a:t>ADSTOREPOST.COM</a:t>
            </a:r>
            <a:endParaRPr lang="ko-KR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405709" y="1079193"/>
            <a:ext cx="235453" cy="185843"/>
          </a:xfrm>
          <a:custGeom>
            <a:avLst/>
            <a:gdLst>
              <a:gd name="connsiteX0" fmla="*/ 0 w 214048"/>
              <a:gd name="connsiteY0" fmla="*/ 117727 h 235453"/>
              <a:gd name="connsiteX1" fmla="*/ 107024 w 214048"/>
              <a:gd name="connsiteY1" fmla="*/ 0 h 235453"/>
              <a:gd name="connsiteX2" fmla="*/ 214048 w 214048"/>
              <a:gd name="connsiteY2" fmla="*/ 117727 h 235453"/>
              <a:gd name="connsiteX3" fmla="*/ 107024 w 214048"/>
              <a:gd name="connsiteY3" fmla="*/ 235454 h 235453"/>
              <a:gd name="connsiteX4" fmla="*/ 0 w 214048"/>
              <a:gd name="connsiteY4" fmla="*/ 117727 h 235453"/>
              <a:gd name="connsiteX0" fmla="*/ 0 w 214048"/>
              <a:gd name="connsiteY0" fmla="*/ 117727 h 168948"/>
              <a:gd name="connsiteX1" fmla="*/ 107024 w 214048"/>
              <a:gd name="connsiteY1" fmla="*/ 0 h 168948"/>
              <a:gd name="connsiteX2" fmla="*/ 214048 w 214048"/>
              <a:gd name="connsiteY2" fmla="*/ 117727 h 168948"/>
              <a:gd name="connsiteX3" fmla="*/ 107024 w 214048"/>
              <a:gd name="connsiteY3" fmla="*/ 167361 h 168948"/>
              <a:gd name="connsiteX4" fmla="*/ 0 w 214048"/>
              <a:gd name="connsiteY4" fmla="*/ 117727 h 1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48" h="168948">
                <a:moveTo>
                  <a:pt x="0" y="117727"/>
                </a:moveTo>
                <a:cubicBezTo>
                  <a:pt x="0" y="89834"/>
                  <a:pt x="47916" y="0"/>
                  <a:pt x="107024" y="0"/>
                </a:cubicBezTo>
                <a:cubicBezTo>
                  <a:pt x="166132" y="0"/>
                  <a:pt x="214048" y="52708"/>
                  <a:pt x="214048" y="117727"/>
                </a:cubicBezTo>
                <a:cubicBezTo>
                  <a:pt x="214048" y="182746"/>
                  <a:pt x="166132" y="167361"/>
                  <a:pt x="107024" y="167361"/>
                </a:cubicBezTo>
                <a:cubicBezTo>
                  <a:pt x="47916" y="167361"/>
                  <a:pt x="0" y="145620"/>
                  <a:pt x="0" y="11772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0159" y="5214027"/>
            <a:ext cx="386122" cy="388084"/>
          </a:xfrm>
          <a:custGeom>
            <a:avLst/>
            <a:gdLst>
              <a:gd name="connsiteX0" fmla="*/ 0 w 457200"/>
              <a:gd name="connsiteY0" fmla="*/ 210999 h 421998"/>
              <a:gd name="connsiteX1" fmla="*/ 228600 w 457200"/>
              <a:gd name="connsiteY1" fmla="*/ 0 h 421998"/>
              <a:gd name="connsiteX2" fmla="*/ 457200 w 457200"/>
              <a:gd name="connsiteY2" fmla="*/ 210999 h 421998"/>
              <a:gd name="connsiteX3" fmla="*/ 228600 w 457200"/>
              <a:gd name="connsiteY3" fmla="*/ 421998 h 421998"/>
              <a:gd name="connsiteX4" fmla="*/ 0 w 457200"/>
              <a:gd name="connsiteY4" fmla="*/ 210999 h 421998"/>
              <a:gd name="connsiteX0" fmla="*/ 0 w 400050"/>
              <a:gd name="connsiteY0" fmla="*/ 211286 h 422486"/>
              <a:gd name="connsiteX1" fmla="*/ 228600 w 400050"/>
              <a:gd name="connsiteY1" fmla="*/ 287 h 422486"/>
              <a:gd name="connsiteX2" fmla="*/ 400050 w 400050"/>
              <a:gd name="connsiteY2" fmla="*/ 179536 h 422486"/>
              <a:gd name="connsiteX3" fmla="*/ 228600 w 400050"/>
              <a:gd name="connsiteY3" fmla="*/ 422285 h 422486"/>
              <a:gd name="connsiteX4" fmla="*/ 0 w 400050"/>
              <a:gd name="connsiteY4" fmla="*/ 211286 h 42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22486">
                <a:moveTo>
                  <a:pt x="0" y="211286"/>
                </a:moveTo>
                <a:cubicBezTo>
                  <a:pt x="0" y="94754"/>
                  <a:pt x="161925" y="5579"/>
                  <a:pt x="228600" y="287"/>
                </a:cubicBezTo>
                <a:cubicBezTo>
                  <a:pt x="295275" y="-5005"/>
                  <a:pt x="400050" y="63004"/>
                  <a:pt x="400050" y="179536"/>
                </a:cubicBezTo>
                <a:cubicBezTo>
                  <a:pt x="400050" y="296068"/>
                  <a:pt x="295275" y="416993"/>
                  <a:pt x="228600" y="422285"/>
                </a:cubicBezTo>
                <a:cubicBezTo>
                  <a:pt x="161925" y="427577"/>
                  <a:pt x="0" y="327818"/>
                  <a:pt x="0" y="2112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164722E1-473C-413A-B55C-490913291870}" type="slidenum">
              <a:rPr lang="en-US" altLang="ko-KR" smtClean="0"/>
              <a:pPr algn="ctr"/>
              <a:t>‹#›</a:t>
            </a:fld>
            <a:endParaRPr lang="en-US" altLang="ko-K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15566" y="1082892"/>
            <a:ext cx="8133394" cy="4179769"/>
          </a:xfrm>
          <a:prstGeom prst="roundRect">
            <a:avLst>
              <a:gd name="adj" fmla="val 3535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1031875" y="623887"/>
            <a:ext cx="7080250" cy="37319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5">
                    <a:lumMod val="75000"/>
                  </a:schemeClr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87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flip="none" rotWithShape="1">
          <a:gsLst>
            <a:gs pos="0">
              <a:srgbClr val="F1F1F1"/>
            </a:gs>
            <a:gs pos="100000">
              <a:schemeClr val="bg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20"/>
          <p:cNvSpPr/>
          <p:nvPr userDrawn="1"/>
        </p:nvSpPr>
        <p:spPr>
          <a:xfrm rot="14400000">
            <a:off x="4491946" y="715301"/>
            <a:ext cx="160109" cy="211930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9" name="Oval 28"/>
          <p:cNvSpPr/>
          <p:nvPr userDrawn="1"/>
        </p:nvSpPr>
        <p:spPr>
          <a:xfrm>
            <a:off x="8681864" y="602704"/>
            <a:ext cx="313511" cy="242153"/>
          </a:xfrm>
          <a:custGeom>
            <a:avLst/>
            <a:gdLst>
              <a:gd name="connsiteX0" fmla="*/ 0 w 284898"/>
              <a:gd name="connsiteY0" fmla="*/ 156694 h 313388"/>
              <a:gd name="connsiteX1" fmla="*/ 142449 w 284898"/>
              <a:gd name="connsiteY1" fmla="*/ 0 h 313388"/>
              <a:gd name="connsiteX2" fmla="*/ 284898 w 284898"/>
              <a:gd name="connsiteY2" fmla="*/ 156694 h 313388"/>
              <a:gd name="connsiteX3" fmla="*/ 142449 w 284898"/>
              <a:gd name="connsiteY3" fmla="*/ 313388 h 313388"/>
              <a:gd name="connsiteX4" fmla="*/ 0 w 284898"/>
              <a:gd name="connsiteY4" fmla="*/ 156694 h 313388"/>
              <a:gd name="connsiteX0" fmla="*/ 112 w 285010"/>
              <a:gd name="connsiteY0" fmla="*/ 63445 h 220139"/>
              <a:gd name="connsiteX1" fmla="*/ 162016 w 285010"/>
              <a:gd name="connsiteY1" fmla="*/ 4027 h 220139"/>
              <a:gd name="connsiteX2" fmla="*/ 285010 w 285010"/>
              <a:gd name="connsiteY2" fmla="*/ 63445 h 220139"/>
              <a:gd name="connsiteX3" fmla="*/ 142561 w 285010"/>
              <a:gd name="connsiteY3" fmla="*/ 220139 h 220139"/>
              <a:gd name="connsiteX4" fmla="*/ 112 w 285010"/>
              <a:gd name="connsiteY4" fmla="*/ 63445 h 22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010" h="220139">
                <a:moveTo>
                  <a:pt x="112" y="63445"/>
                </a:moveTo>
                <a:cubicBezTo>
                  <a:pt x="3354" y="27426"/>
                  <a:pt x="83344" y="4027"/>
                  <a:pt x="162016" y="4027"/>
                </a:cubicBezTo>
                <a:cubicBezTo>
                  <a:pt x="240688" y="4027"/>
                  <a:pt x="285010" y="-23095"/>
                  <a:pt x="285010" y="63445"/>
                </a:cubicBezTo>
                <a:cubicBezTo>
                  <a:pt x="285010" y="149985"/>
                  <a:pt x="221233" y="220139"/>
                  <a:pt x="142561" y="220139"/>
                </a:cubicBezTo>
                <a:cubicBezTo>
                  <a:pt x="63889" y="220139"/>
                  <a:pt x="-3130" y="99464"/>
                  <a:pt x="112" y="6344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Oval 20"/>
          <p:cNvSpPr/>
          <p:nvPr userDrawn="1"/>
        </p:nvSpPr>
        <p:spPr>
          <a:xfrm rot="1800000">
            <a:off x="675850" y="5375768"/>
            <a:ext cx="160435" cy="256956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0" name="Moon 19"/>
          <p:cNvSpPr/>
          <p:nvPr userDrawn="1"/>
        </p:nvSpPr>
        <p:spPr>
          <a:xfrm>
            <a:off x="1145617" y="167190"/>
            <a:ext cx="217759" cy="435514"/>
          </a:xfrm>
          <a:prstGeom prst="moon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powder">
            <a:bevelT w="1016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611" y="287776"/>
            <a:ext cx="1712068" cy="209108"/>
          </a:xfrm>
          <a:noFill/>
        </p:spPr>
        <p:txBody>
          <a:bodyPr>
            <a:normAutofit/>
          </a:bodyPr>
          <a:lstStyle>
            <a:lvl1pPr algn="dist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32882" y="5327663"/>
            <a:ext cx="1036531" cy="250857"/>
          </a:xfrm>
        </p:spPr>
        <p:txBody>
          <a:bodyPr lIns="0" tIns="0" rIns="0" bIns="0"/>
          <a:lstStyle>
            <a:lvl1pPr algn="r">
              <a:defRPr sz="1200" u="sng"/>
            </a:lvl1pPr>
          </a:lstStyle>
          <a:p>
            <a:r>
              <a:rPr lang="en-US" altLang="ko-KR"/>
              <a:t>ADSTOREPOST.COM</a:t>
            </a:r>
            <a:endParaRPr lang="ko-KR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8795324" y="358249"/>
            <a:ext cx="235453" cy="185843"/>
          </a:xfrm>
          <a:custGeom>
            <a:avLst/>
            <a:gdLst>
              <a:gd name="connsiteX0" fmla="*/ 0 w 214048"/>
              <a:gd name="connsiteY0" fmla="*/ 117727 h 235453"/>
              <a:gd name="connsiteX1" fmla="*/ 107024 w 214048"/>
              <a:gd name="connsiteY1" fmla="*/ 0 h 235453"/>
              <a:gd name="connsiteX2" fmla="*/ 214048 w 214048"/>
              <a:gd name="connsiteY2" fmla="*/ 117727 h 235453"/>
              <a:gd name="connsiteX3" fmla="*/ 107024 w 214048"/>
              <a:gd name="connsiteY3" fmla="*/ 235454 h 235453"/>
              <a:gd name="connsiteX4" fmla="*/ 0 w 214048"/>
              <a:gd name="connsiteY4" fmla="*/ 117727 h 235453"/>
              <a:gd name="connsiteX0" fmla="*/ 0 w 214048"/>
              <a:gd name="connsiteY0" fmla="*/ 117727 h 168948"/>
              <a:gd name="connsiteX1" fmla="*/ 107024 w 214048"/>
              <a:gd name="connsiteY1" fmla="*/ 0 h 168948"/>
              <a:gd name="connsiteX2" fmla="*/ 214048 w 214048"/>
              <a:gd name="connsiteY2" fmla="*/ 117727 h 168948"/>
              <a:gd name="connsiteX3" fmla="*/ 107024 w 214048"/>
              <a:gd name="connsiteY3" fmla="*/ 167361 h 168948"/>
              <a:gd name="connsiteX4" fmla="*/ 0 w 214048"/>
              <a:gd name="connsiteY4" fmla="*/ 117727 h 1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48" h="168948">
                <a:moveTo>
                  <a:pt x="0" y="117727"/>
                </a:moveTo>
                <a:cubicBezTo>
                  <a:pt x="0" y="89834"/>
                  <a:pt x="47916" y="0"/>
                  <a:pt x="107024" y="0"/>
                </a:cubicBezTo>
                <a:cubicBezTo>
                  <a:pt x="166132" y="0"/>
                  <a:pt x="214048" y="52708"/>
                  <a:pt x="214048" y="117727"/>
                </a:cubicBezTo>
                <a:cubicBezTo>
                  <a:pt x="214048" y="182746"/>
                  <a:pt x="166132" y="167361"/>
                  <a:pt x="107024" y="167361"/>
                </a:cubicBezTo>
                <a:cubicBezTo>
                  <a:pt x="47916" y="167361"/>
                  <a:pt x="0" y="145620"/>
                  <a:pt x="0" y="11772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8675" y="5252939"/>
            <a:ext cx="386122" cy="388084"/>
          </a:xfrm>
          <a:custGeom>
            <a:avLst/>
            <a:gdLst>
              <a:gd name="connsiteX0" fmla="*/ 0 w 457200"/>
              <a:gd name="connsiteY0" fmla="*/ 210999 h 421998"/>
              <a:gd name="connsiteX1" fmla="*/ 228600 w 457200"/>
              <a:gd name="connsiteY1" fmla="*/ 0 h 421998"/>
              <a:gd name="connsiteX2" fmla="*/ 457200 w 457200"/>
              <a:gd name="connsiteY2" fmla="*/ 210999 h 421998"/>
              <a:gd name="connsiteX3" fmla="*/ 228600 w 457200"/>
              <a:gd name="connsiteY3" fmla="*/ 421998 h 421998"/>
              <a:gd name="connsiteX4" fmla="*/ 0 w 457200"/>
              <a:gd name="connsiteY4" fmla="*/ 210999 h 421998"/>
              <a:gd name="connsiteX0" fmla="*/ 0 w 400050"/>
              <a:gd name="connsiteY0" fmla="*/ 211286 h 422486"/>
              <a:gd name="connsiteX1" fmla="*/ 228600 w 400050"/>
              <a:gd name="connsiteY1" fmla="*/ 287 h 422486"/>
              <a:gd name="connsiteX2" fmla="*/ 400050 w 400050"/>
              <a:gd name="connsiteY2" fmla="*/ 179536 h 422486"/>
              <a:gd name="connsiteX3" fmla="*/ 228600 w 400050"/>
              <a:gd name="connsiteY3" fmla="*/ 422285 h 422486"/>
              <a:gd name="connsiteX4" fmla="*/ 0 w 400050"/>
              <a:gd name="connsiteY4" fmla="*/ 211286 h 42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22486">
                <a:moveTo>
                  <a:pt x="0" y="211286"/>
                </a:moveTo>
                <a:cubicBezTo>
                  <a:pt x="0" y="94754"/>
                  <a:pt x="161925" y="5579"/>
                  <a:pt x="228600" y="287"/>
                </a:cubicBezTo>
                <a:cubicBezTo>
                  <a:pt x="295275" y="-5005"/>
                  <a:pt x="400050" y="63004"/>
                  <a:pt x="400050" y="179536"/>
                </a:cubicBezTo>
                <a:cubicBezTo>
                  <a:pt x="400050" y="296068"/>
                  <a:pt x="295275" y="416993"/>
                  <a:pt x="228600" y="422285"/>
                </a:cubicBezTo>
                <a:cubicBezTo>
                  <a:pt x="161925" y="427577"/>
                  <a:pt x="0" y="327818"/>
                  <a:pt x="0" y="2112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164722E1-473C-413A-B55C-490913291870}" type="slidenum">
              <a:rPr lang="en-US" altLang="ko-KR" smtClean="0"/>
              <a:pPr algn="ctr"/>
              <a:t>‹#›</a:t>
            </a:fld>
            <a:endParaRPr lang="en-US" altLang="ko-K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43611" y="1121804"/>
            <a:ext cx="8551713" cy="4179769"/>
          </a:xfrm>
          <a:prstGeom prst="roundRect">
            <a:avLst>
              <a:gd name="adj" fmla="val 3535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243611" y="583660"/>
            <a:ext cx="4328389" cy="43287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30" name="Oval 20"/>
          <p:cNvSpPr/>
          <p:nvPr userDrawn="1"/>
        </p:nvSpPr>
        <p:spPr>
          <a:xfrm rot="14400000">
            <a:off x="8701730" y="5087279"/>
            <a:ext cx="193732" cy="310287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45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100000">
              <a:srgbClr val="000E2A"/>
            </a:gs>
            <a:gs pos="0">
              <a:schemeClr val="accent5">
                <a:lumMod val="75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4971" y="2305182"/>
            <a:ext cx="1074058" cy="1104636"/>
          </a:xfrm>
        </p:spPr>
        <p:txBody>
          <a:bodyPr>
            <a:normAutofit/>
          </a:bodyPr>
          <a:lstStyle>
            <a:lvl1pPr marL="0" indent="0" algn="dist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3600" b="0" kern="12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igNoodleTitling" panose="02000708030402040100" pitchFamily="2" charset="0"/>
                <a:ea typeface="+mn-ea"/>
                <a:cs typeface="+mn-cs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6" name="4-Point Star 5"/>
          <p:cNvSpPr/>
          <p:nvPr userDrawn="1"/>
        </p:nvSpPr>
        <p:spPr>
          <a:xfrm rot="18900000">
            <a:off x="7102824" y="2648797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Freeform 6"/>
          <p:cNvSpPr/>
          <p:nvPr userDrawn="1"/>
        </p:nvSpPr>
        <p:spPr>
          <a:xfrm rot="10800000">
            <a:off x="-148076" y="-1793"/>
            <a:ext cx="9333748" cy="495300"/>
          </a:xfrm>
          <a:custGeom>
            <a:avLst/>
            <a:gdLst>
              <a:gd name="connsiteX0" fmla="*/ 0 w 4808220"/>
              <a:gd name="connsiteY0" fmla="*/ 563884 h 571504"/>
              <a:gd name="connsiteX1" fmla="*/ 2362200 w 4808220"/>
              <a:gd name="connsiteY1" fmla="*/ 4 h 571504"/>
              <a:gd name="connsiteX2" fmla="*/ 4808220 w 4808220"/>
              <a:gd name="connsiteY2" fmla="*/ 571504 h 57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8220" h="571504">
                <a:moveTo>
                  <a:pt x="0" y="563884"/>
                </a:moveTo>
                <a:cubicBezTo>
                  <a:pt x="780415" y="281309"/>
                  <a:pt x="1560830" y="-1266"/>
                  <a:pt x="2362200" y="4"/>
                </a:cubicBezTo>
                <a:cubicBezTo>
                  <a:pt x="3163570" y="1274"/>
                  <a:pt x="3985895" y="286389"/>
                  <a:pt x="4808220" y="57150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glow" dir="t"/>
          </a:scene3d>
          <a:sp3d prstMaterial="plastic">
            <a:bevelT w="1841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26520" y="3487083"/>
            <a:ext cx="1079012" cy="299833"/>
          </a:xfrm>
          <a:ln w="19050">
            <a:noFill/>
          </a:ln>
        </p:spPr>
        <p:txBody>
          <a:bodyPr lIns="144000" tIns="108000" rIns="144000" bIns="108000" anchor="ctr">
            <a:normAutofit/>
          </a:bodyPr>
          <a:lstStyle>
            <a:lvl1pPr marL="0" indent="0" algn="dist">
              <a:buNone/>
              <a:defRPr sz="1400" b="0" baseline="0">
                <a:solidFill>
                  <a:schemeClr val="bg1"/>
                </a:solidFill>
                <a:latin typeface="BigNoodleTitling" panose="020007080304020401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/>
              <a:t>ON THE MOON</a:t>
            </a:r>
            <a:endParaRPr lang="en-US" dirty="0"/>
          </a:p>
        </p:txBody>
      </p:sp>
      <p:sp>
        <p:nvSpPr>
          <p:cNvPr id="11" name="5-Point Star 10"/>
          <p:cNvSpPr/>
          <p:nvPr userDrawn="1"/>
        </p:nvSpPr>
        <p:spPr>
          <a:xfrm rot="2700000">
            <a:off x="4483916" y="1739052"/>
            <a:ext cx="196012" cy="195522"/>
          </a:xfrm>
          <a:custGeom>
            <a:avLst/>
            <a:gdLst>
              <a:gd name="connsiteX0" fmla="*/ 1 w 610918"/>
              <a:gd name="connsiteY0" fmla="*/ 233349 h 610918"/>
              <a:gd name="connsiteX1" fmla="*/ 233351 w 610918"/>
              <a:gd name="connsiteY1" fmla="*/ 233351 h 610918"/>
              <a:gd name="connsiteX2" fmla="*/ 305459 w 610918"/>
              <a:gd name="connsiteY2" fmla="*/ 0 h 610918"/>
              <a:gd name="connsiteX3" fmla="*/ 377567 w 610918"/>
              <a:gd name="connsiteY3" fmla="*/ 233351 h 610918"/>
              <a:gd name="connsiteX4" fmla="*/ 610917 w 610918"/>
              <a:gd name="connsiteY4" fmla="*/ 233349 h 610918"/>
              <a:gd name="connsiteX5" fmla="*/ 422132 w 610918"/>
              <a:gd name="connsiteY5" fmla="*/ 377567 h 610918"/>
              <a:gd name="connsiteX6" fmla="*/ 494243 w 610918"/>
              <a:gd name="connsiteY6" fmla="*/ 610916 h 610918"/>
              <a:gd name="connsiteX7" fmla="*/ 305459 w 610918"/>
              <a:gd name="connsiteY7" fmla="*/ 466697 h 610918"/>
              <a:gd name="connsiteX8" fmla="*/ 116675 w 610918"/>
              <a:gd name="connsiteY8" fmla="*/ 610916 h 610918"/>
              <a:gd name="connsiteX9" fmla="*/ 188786 w 610918"/>
              <a:gd name="connsiteY9" fmla="*/ 377567 h 610918"/>
              <a:gd name="connsiteX10" fmla="*/ 1 w 610918"/>
              <a:gd name="connsiteY10" fmla="*/ 233349 h 610918"/>
              <a:gd name="connsiteX0" fmla="*/ 0 w 610916"/>
              <a:gd name="connsiteY0" fmla="*/ 233349 h 610916"/>
              <a:gd name="connsiteX1" fmla="*/ 233350 w 610916"/>
              <a:gd name="connsiteY1" fmla="*/ 233351 h 610916"/>
              <a:gd name="connsiteX2" fmla="*/ 305458 w 610916"/>
              <a:gd name="connsiteY2" fmla="*/ 0 h 610916"/>
              <a:gd name="connsiteX3" fmla="*/ 377566 w 610916"/>
              <a:gd name="connsiteY3" fmla="*/ 233351 h 610916"/>
              <a:gd name="connsiteX4" fmla="*/ 610916 w 610916"/>
              <a:gd name="connsiteY4" fmla="*/ 233349 h 610916"/>
              <a:gd name="connsiteX5" fmla="*/ 422131 w 610916"/>
              <a:gd name="connsiteY5" fmla="*/ 377567 h 610916"/>
              <a:gd name="connsiteX6" fmla="*/ 494242 w 610916"/>
              <a:gd name="connsiteY6" fmla="*/ 610916 h 610916"/>
              <a:gd name="connsiteX7" fmla="*/ 305458 w 610916"/>
              <a:gd name="connsiteY7" fmla="*/ 466697 h 610916"/>
              <a:gd name="connsiteX8" fmla="*/ 116674 w 610916"/>
              <a:gd name="connsiteY8" fmla="*/ 610916 h 610916"/>
              <a:gd name="connsiteX9" fmla="*/ 188785 w 610916"/>
              <a:gd name="connsiteY9" fmla="*/ 377567 h 610916"/>
              <a:gd name="connsiteX10" fmla="*/ 0 w 610916"/>
              <a:gd name="connsiteY10" fmla="*/ 233349 h 610916"/>
              <a:gd name="connsiteX0" fmla="*/ 0 w 626013"/>
              <a:gd name="connsiteY0" fmla="*/ 233349 h 610916"/>
              <a:gd name="connsiteX1" fmla="*/ 233350 w 626013"/>
              <a:gd name="connsiteY1" fmla="*/ 233351 h 610916"/>
              <a:gd name="connsiteX2" fmla="*/ 305458 w 626013"/>
              <a:gd name="connsiteY2" fmla="*/ 0 h 610916"/>
              <a:gd name="connsiteX3" fmla="*/ 377566 w 626013"/>
              <a:gd name="connsiteY3" fmla="*/ 233351 h 610916"/>
              <a:gd name="connsiteX4" fmla="*/ 610916 w 626013"/>
              <a:gd name="connsiteY4" fmla="*/ 233349 h 610916"/>
              <a:gd name="connsiteX5" fmla="*/ 422131 w 626013"/>
              <a:gd name="connsiteY5" fmla="*/ 377567 h 610916"/>
              <a:gd name="connsiteX6" fmla="*/ 494242 w 626013"/>
              <a:gd name="connsiteY6" fmla="*/ 610916 h 610916"/>
              <a:gd name="connsiteX7" fmla="*/ 305458 w 626013"/>
              <a:gd name="connsiteY7" fmla="*/ 466697 h 610916"/>
              <a:gd name="connsiteX8" fmla="*/ 116674 w 626013"/>
              <a:gd name="connsiteY8" fmla="*/ 610916 h 610916"/>
              <a:gd name="connsiteX9" fmla="*/ 188785 w 626013"/>
              <a:gd name="connsiteY9" fmla="*/ 377567 h 610916"/>
              <a:gd name="connsiteX10" fmla="*/ 0 w 626013"/>
              <a:gd name="connsiteY10" fmla="*/ 233349 h 610916"/>
              <a:gd name="connsiteX0" fmla="*/ 0 w 626013"/>
              <a:gd name="connsiteY0" fmla="*/ 233349 h 627444"/>
              <a:gd name="connsiteX1" fmla="*/ 233350 w 626013"/>
              <a:gd name="connsiteY1" fmla="*/ 233351 h 627444"/>
              <a:gd name="connsiteX2" fmla="*/ 305458 w 626013"/>
              <a:gd name="connsiteY2" fmla="*/ 0 h 627444"/>
              <a:gd name="connsiteX3" fmla="*/ 377566 w 626013"/>
              <a:gd name="connsiteY3" fmla="*/ 233351 h 627444"/>
              <a:gd name="connsiteX4" fmla="*/ 610916 w 626013"/>
              <a:gd name="connsiteY4" fmla="*/ 233349 h 627444"/>
              <a:gd name="connsiteX5" fmla="*/ 422131 w 626013"/>
              <a:gd name="connsiteY5" fmla="*/ 377567 h 627444"/>
              <a:gd name="connsiteX6" fmla="*/ 494242 w 626013"/>
              <a:gd name="connsiteY6" fmla="*/ 610916 h 627444"/>
              <a:gd name="connsiteX7" fmla="*/ 305458 w 626013"/>
              <a:gd name="connsiteY7" fmla="*/ 466697 h 627444"/>
              <a:gd name="connsiteX8" fmla="*/ 116674 w 626013"/>
              <a:gd name="connsiteY8" fmla="*/ 610916 h 627444"/>
              <a:gd name="connsiteX9" fmla="*/ 188785 w 626013"/>
              <a:gd name="connsiteY9" fmla="*/ 377567 h 627444"/>
              <a:gd name="connsiteX10" fmla="*/ 0 w 626013"/>
              <a:gd name="connsiteY10" fmla="*/ 233349 h 627444"/>
              <a:gd name="connsiteX0" fmla="*/ 0 w 626013"/>
              <a:gd name="connsiteY0" fmla="*/ 233349 h 627444"/>
              <a:gd name="connsiteX1" fmla="*/ 233350 w 626013"/>
              <a:gd name="connsiteY1" fmla="*/ 233351 h 627444"/>
              <a:gd name="connsiteX2" fmla="*/ 305458 w 626013"/>
              <a:gd name="connsiteY2" fmla="*/ 0 h 627444"/>
              <a:gd name="connsiteX3" fmla="*/ 377566 w 626013"/>
              <a:gd name="connsiteY3" fmla="*/ 233351 h 627444"/>
              <a:gd name="connsiteX4" fmla="*/ 610916 w 626013"/>
              <a:gd name="connsiteY4" fmla="*/ 233349 h 627444"/>
              <a:gd name="connsiteX5" fmla="*/ 422131 w 626013"/>
              <a:gd name="connsiteY5" fmla="*/ 377567 h 627444"/>
              <a:gd name="connsiteX6" fmla="*/ 494242 w 626013"/>
              <a:gd name="connsiteY6" fmla="*/ 610916 h 627444"/>
              <a:gd name="connsiteX7" fmla="*/ 305458 w 626013"/>
              <a:gd name="connsiteY7" fmla="*/ 466697 h 627444"/>
              <a:gd name="connsiteX8" fmla="*/ 116674 w 626013"/>
              <a:gd name="connsiteY8" fmla="*/ 610916 h 627444"/>
              <a:gd name="connsiteX9" fmla="*/ 188785 w 626013"/>
              <a:gd name="connsiteY9" fmla="*/ 377567 h 627444"/>
              <a:gd name="connsiteX10" fmla="*/ 0 w 626013"/>
              <a:gd name="connsiteY10" fmla="*/ 233349 h 627444"/>
              <a:gd name="connsiteX0" fmla="*/ 0 w 626013"/>
              <a:gd name="connsiteY0" fmla="*/ 233349 h 617766"/>
              <a:gd name="connsiteX1" fmla="*/ 233350 w 626013"/>
              <a:gd name="connsiteY1" fmla="*/ 233351 h 617766"/>
              <a:gd name="connsiteX2" fmla="*/ 305458 w 626013"/>
              <a:gd name="connsiteY2" fmla="*/ 0 h 617766"/>
              <a:gd name="connsiteX3" fmla="*/ 377566 w 626013"/>
              <a:gd name="connsiteY3" fmla="*/ 233351 h 617766"/>
              <a:gd name="connsiteX4" fmla="*/ 610916 w 626013"/>
              <a:gd name="connsiteY4" fmla="*/ 233349 h 617766"/>
              <a:gd name="connsiteX5" fmla="*/ 422131 w 626013"/>
              <a:gd name="connsiteY5" fmla="*/ 377567 h 617766"/>
              <a:gd name="connsiteX6" fmla="*/ 494242 w 626013"/>
              <a:gd name="connsiteY6" fmla="*/ 610916 h 617766"/>
              <a:gd name="connsiteX7" fmla="*/ 305458 w 626013"/>
              <a:gd name="connsiteY7" fmla="*/ 466697 h 617766"/>
              <a:gd name="connsiteX8" fmla="*/ 116674 w 626013"/>
              <a:gd name="connsiteY8" fmla="*/ 610916 h 617766"/>
              <a:gd name="connsiteX9" fmla="*/ 188785 w 626013"/>
              <a:gd name="connsiteY9" fmla="*/ 377567 h 617766"/>
              <a:gd name="connsiteX10" fmla="*/ 0 w 626013"/>
              <a:gd name="connsiteY10" fmla="*/ 233349 h 617766"/>
              <a:gd name="connsiteX0" fmla="*/ 0 w 626013"/>
              <a:gd name="connsiteY0" fmla="*/ 233349 h 611680"/>
              <a:gd name="connsiteX1" fmla="*/ 233350 w 626013"/>
              <a:gd name="connsiteY1" fmla="*/ 233351 h 611680"/>
              <a:gd name="connsiteX2" fmla="*/ 305458 w 626013"/>
              <a:gd name="connsiteY2" fmla="*/ 0 h 611680"/>
              <a:gd name="connsiteX3" fmla="*/ 377566 w 626013"/>
              <a:gd name="connsiteY3" fmla="*/ 233351 h 611680"/>
              <a:gd name="connsiteX4" fmla="*/ 610916 w 626013"/>
              <a:gd name="connsiteY4" fmla="*/ 233349 h 611680"/>
              <a:gd name="connsiteX5" fmla="*/ 422131 w 626013"/>
              <a:gd name="connsiteY5" fmla="*/ 377567 h 611680"/>
              <a:gd name="connsiteX6" fmla="*/ 494242 w 626013"/>
              <a:gd name="connsiteY6" fmla="*/ 610916 h 611680"/>
              <a:gd name="connsiteX7" fmla="*/ 305458 w 626013"/>
              <a:gd name="connsiteY7" fmla="*/ 466697 h 611680"/>
              <a:gd name="connsiteX8" fmla="*/ 116674 w 626013"/>
              <a:gd name="connsiteY8" fmla="*/ 610916 h 611680"/>
              <a:gd name="connsiteX9" fmla="*/ 188785 w 626013"/>
              <a:gd name="connsiteY9" fmla="*/ 377567 h 611680"/>
              <a:gd name="connsiteX10" fmla="*/ 0 w 626013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2518"/>
              <a:gd name="connsiteX1" fmla="*/ 243598 w 636261"/>
              <a:gd name="connsiteY1" fmla="*/ 233351 h 612518"/>
              <a:gd name="connsiteX2" fmla="*/ 315706 w 636261"/>
              <a:gd name="connsiteY2" fmla="*/ 0 h 612518"/>
              <a:gd name="connsiteX3" fmla="*/ 387814 w 636261"/>
              <a:gd name="connsiteY3" fmla="*/ 233351 h 612518"/>
              <a:gd name="connsiteX4" fmla="*/ 621164 w 636261"/>
              <a:gd name="connsiteY4" fmla="*/ 233349 h 612518"/>
              <a:gd name="connsiteX5" fmla="*/ 432379 w 636261"/>
              <a:gd name="connsiteY5" fmla="*/ 377567 h 612518"/>
              <a:gd name="connsiteX6" fmla="*/ 504490 w 636261"/>
              <a:gd name="connsiteY6" fmla="*/ 610916 h 612518"/>
              <a:gd name="connsiteX7" fmla="*/ 315707 w 636261"/>
              <a:gd name="connsiteY7" fmla="*/ 473442 h 612518"/>
              <a:gd name="connsiteX8" fmla="*/ 126922 w 636261"/>
              <a:gd name="connsiteY8" fmla="*/ 610916 h 612518"/>
              <a:gd name="connsiteX9" fmla="*/ 199033 w 636261"/>
              <a:gd name="connsiteY9" fmla="*/ 377567 h 612518"/>
              <a:gd name="connsiteX10" fmla="*/ 10248 w 636261"/>
              <a:gd name="connsiteY10" fmla="*/ 233349 h 612518"/>
              <a:gd name="connsiteX0" fmla="*/ 10248 w 636261"/>
              <a:gd name="connsiteY0" fmla="*/ 233349 h 612088"/>
              <a:gd name="connsiteX1" fmla="*/ 243598 w 636261"/>
              <a:gd name="connsiteY1" fmla="*/ 233351 h 612088"/>
              <a:gd name="connsiteX2" fmla="*/ 315706 w 636261"/>
              <a:gd name="connsiteY2" fmla="*/ 0 h 612088"/>
              <a:gd name="connsiteX3" fmla="*/ 387814 w 636261"/>
              <a:gd name="connsiteY3" fmla="*/ 233351 h 612088"/>
              <a:gd name="connsiteX4" fmla="*/ 621164 w 636261"/>
              <a:gd name="connsiteY4" fmla="*/ 233349 h 612088"/>
              <a:gd name="connsiteX5" fmla="*/ 432379 w 636261"/>
              <a:gd name="connsiteY5" fmla="*/ 377567 h 612088"/>
              <a:gd name="connsiteX6" fmla="*/ 504490 w 636261"/>
              <a:gd name="connsiteY6" fmla="*/ 610916 h 612088"/>
              <a:gd name="connsiteX7" fmla="*/ 315707 w 636261"/>
              <a:gd name="connsiteY7" fmla="*/ 473442 h 612088"/>
              <a:gd name="connsiteX8" fmla="*/ 126922 w 636261"/>
              <a:gd name="connsiteY8" fmla="*/ 610916 h 612088"/>
              <a:gd name="connsiteX9" fmla="*/ 199033 w 636261"/>
              <a:gd name="connsiteY9" fmla="*/ 377567 h 612088"/>
              <a:gd name="connsiteX10" fmla="*/ 10248 w 636261"/>
              <a:gd name="connsiteY10" fmla="*/ 233349 h 612088"/>
              <a:gd name="connsiteX0" fmla="*/ 10248 w 635710"/>
              <a:gd name="connsiteY0" fmla="*/ 233349 h 612088"/>
              <a:gd name="connsiteX1" fmla="*/ 243598 w 635710"/>
              <a:gd name="connsiteY1" fmla="*/ 233351 h 612088"/>
              <a:gd name="connsiteX2" fmla="*/ 315706 w 635710"/>
              <a:gd name="connsiteY2" fmla="*/ 0 h 612088"/>
              <a:gd name="connsiteX3" fmla="*/ 387814 w 635710"/>
              <a:gd name="connsiteY3" fmla="*/ 233351 h 612088"/>
              <a:gd name="connsiteX4" fmla="*/ 621164 w 635710"/>
              <a:gd name="connsiteY4" fmla="*/ 233349 h 612088"/>
              <a:gd name="connsiteX5" fmla="*/ 432379 w 635710"/>
              <a:gd name="connsiteY5" fmla="*/ 377567 h 612088"/>
              <a:gd name="connsiteX6" fmla="*/ 504490 w 635710"/>
              <a:gd name="connsiteY6" fmla="*/ 610916 h 612088"/>
              <a:gd name="connsiteX7" fmla="*/ 315707 w 635710"/>
              <a:gd name="connsiteY7" fmla="*/ 473442 h 612088"/>
              <a:gd name="connsiteX8" fmla="*/ 126922 w 635710"/>
              <a:gd name="connsiteY8" fmla="*/ 610916 h 612088"/>
              <a:gd name="connsiteX9" fmla="*/ 199033 w 635710"/>
              <a:gd name="connsiteY9" fmla="*/ 377567 h 612088"/>
              <a:gd name="connsiteX10" fmla="*/ 10248 w 635710"/>
              <a:gd name="connsiteY10" fmla="*/ 233349 h 612088"/>
              <a:gd name="connsiteX0" fmla="*/ 10248 w 635710"/>
              <a:gd name="connsiteY0" fmla="*/ 233349 h 612088"/>
              <a:gd name="connsiteX1" fmla="*/ 243598 w 635710"/>
              <a:gd name="connsiteY1" fmla="*/ 233351 h 612088"/>
              <a:gd name="connsiteX2" fmla="*/ 315706 w 635710"/>
              <a:gd name="connsiteY2" fmla="*/ 0 h 612088"/>
              <a:gd name="connsiteX3" fmla="*/ 387814 w 635710"/>
              <a:gd name="connsiteY3" fmla="*/ 233351 h 612088"/>
              <a:gd name="connsiteX4" fmla="*/ 621164 w 635710"/>
              <a:gd name="connsiteY4" fmla="*/ 233349 h 612088"/>
              <a:gd name="connsiteX5" fmla="*/ 432379 w 635710"/>
              <a:gd name="connsiteY5" fmla="*/ 377567 h 612088"/>
              <a:gd name="connsiteX6" fmla="*/ 504490 w 635710"/>
              <a:gd name="connsiteY6" fmla="*/ 610916 h 612088"/>
              <a:gd name="connsiteX7" fmla="*/ 315707 w 635710"/>
              <a:gd name="connsiteY7" fmla="*/ 473442 h 612088"/>
              <a:gd name="connsiteX8" fmla="*/ 126922 w 635710"/>
              <a:gd name="connsiteY8" fmla="*/ 610916 h 612088"/>
              <a:gd name="connsiteX9" fmla="*/ 199033 w 635710"/>
              <a:gd name="connsiteY9" fmla="*/ 377567 h 612088"/>
              <a:gd name="connsiteX10" fmla="*/ 10248 w 635710"/>
              <a:gd name="connsiteY10" fmla="*/ 233349 h 612088"/>
              <a:gd name="connsiteX0" fmla="*/ 10248 w 635710"/>
              <a:gd name="connsiteY0" fmla="*/ 233368 h 612107"/>
              <a:gd name="connsiteX1" fmla="*/ 243598 w 635710"/>
              <a:gd name="connsiteY1" fmla="*/ 233370 h 612107"/>
              <a:gd name="connsiteX2" fmla="*/ 315706 w 635710"/>
              <a:gd name="connsiteY2" fmla="*/ 19 h 612107"/>
              <a:gd name="connsiteX3" fmla="*/ 387814 w 635710"/>
              <a:gd name="connsiteY3" fmla="*/ 233370 h 612107"/>
              <a:gd name="connsiteX4" fmla="*/ 621164 w 635710"/>
              <a:gd name="connsiteY4" fmla="*/ 233368 h 612107"/>
              <a:gd name="connsiteX5" fmla="*/ 432379 w 635710"/>
              <a:gd name="connsiteY5" fmla="*/ 377586 h 612107"/>
              <a:gd name="connsiteX6" fmla="*/ 504490 w 635710"/>
              <a:gd name="connsiteY6" fmla="*/ 610935 h 612107"/>
              <a:gd name="connsiteX7" fmla="*/ 315707 w 635710"/>
              <a:gd name="connsiteY7" fmla="*/ 473461 h 612107"/>
              <a:gd name="connsiteX8" fmla="*/ 126922 w 635710"/>
              <a:gd name="connsiteY8" fmla="*/ 610935 h 612107"/>
              <a:gd name="connsiteX9" fmla="*/ 199033 w 635710"/>
              <a:gd name="connsiteY9" fmla="*/ 377586 h 612107"/>
              <a:gd name="connsiteX10" fmla="*/ 10248 w 635710"/>
              <a:gd name="connsiteY10" fmla="*/ 233368 h 612107"/>
              <a:gd name="connsiteX0" fmla="*/ 10248 w 621194"/>
              <a:gd name="connsiteY0" fmla="*/ 233414 h 612153"/>
              <a:gd name="connsiteX1" fmla="*/ 243598 w 621194"/>
              <a:gd name="connsiteY1" fmla="*/ 233416 h 612153"/>
              <a:gd name="connsiteX2" fmla="*/ 315706 w 621194"/>
              <a:gd name="connsiteY2" fmla="*/ 65 h 612153"/>
              <a:gd name="connsiteX3" fmla="*/ 415860 w 621194"/>
              <a:gd name="connsiteY3" fmla="*/ 207372 h 612153"/>
              <a:gd name="connsiteX4" fmla="*/ 621164 w 621194"/>
              <a:gd name="connsiteY4" fmla="*/ 233414 h 612153"/>
              <a:gd name="connsiteX5" fmla="*/ 432379 w 621194"/>
              <a:gd name="connsiteY5" fmla="*/ 377632 h 612153"/>
              <a:gd name="connsiteX6" fmla="*/ 504490 w 621194"/>
              <a:gd name="connsiteY6" fmla="*/ 610981 h 612153"/>
              <a:gd name="connsiteX7" fmla="*/ 315707 w 621194"/>
              <a:gd name="connsiteY7" fmla="*/ 473507 h 612153"/>
              <a:gd name="connsiteX8" fmla="*/ 126922 w 621194"/>
              <a:gd name="connsiteY8" fmla="*/ 610981 h 612153"/>
              <a:gd name="connsiteX9" fmla="*/ 199033 w 621194"/>
              <a:gd name="connsiteY9" fmla="*/ 377632 h 612153"/>
              <a:gd name="connsiteX10" fmla="*/ 10248 w 621194"/>
              <a:gd name="connsiteY10" fmla="*/ 233414 h 612153"/>
              <a:gd name="connsiteX0" fmla="*/ 67 w 611013"/>
              <a:gd name="connsiteY0" fmla="*/ 233356 h 612095"/>
              <a:gd name="connsiteX1" fmla="*/ 209377 w 611013"/>
              <a:gd name="connsiteY1" fmla="*/ 215328 h 612095"/>
              <a:gd name="connsiteX2" fmla="*/ 305525 w 611013"/>
              <a:gd name="connsiteY2" fmla="*/ 7 h 612095"/>
              <a:gd name="connsiteX3" fmla="*/ 405679 w 611013"/>
              <a:gd name="connsiteY3" fmla="*/ 207314 h 612095"/>
              <a:gd name="connsiteX4" fmla="*/ 610983 w 611013"/>
              <a:gd name="connsiteY4" fmla="*/ 233356 h 612095"/>
              <a:gd name="connsiteX5" fmla="*/ 422198 w 611013"/>
              <a:gd name="connsiteY5" fmla="*/ 377574 h 612095"/>
              <a:gd name="connsiteX6" fmla="*/ 494309 w 611013"/>
              <a:gd name="connsiteY6" fmla="*/ 610923 h 612095"/>
              <a:gd name="connsiteX7" fmla="*/ 305526 w 611013"/>
              <a:gd name="connsiteY7" fmla="*/ 473449 h 612095"/>
              <a:gd name="connsiteX8" fmla="*/ 116741 w 611013"/>
              <a:gd name="connsiteY8" fmla="*/ 610923 h 612095"/>
              <a:gd name="connsiteX9" fmla="*/ 188852 w 611013"/>
              <a:gd name="connsiteY9" fmla="*/ 377574 h 612095"/>
              <a:gd name="connsiteX10" fmla="*/ 67 w 611013"/>
              <a:gd name="connsiteY10" fmla="*/ 233356 h 612095"/>
              <a:gd name="connsiteX0" fmla="*/ 397 w 611343"/>
              <a:gd name="connsiteY0" fmla="*/ 233356 h 612234"/>
              <a:gd name="connsiteX1" fmla="*/ 209707 w 611343"/>
              <a:gd name="connsiteY1" fmla="*/ 215328 h 612234"/>
              <a:gd name="connsiteX2" fmla="*/ 305855 w 611343"/>
              <a:gd name="connsiteY2" fmla="*/ 7 h 612234"/>
              <a:gd name="connsiteX3" fmla="*/ 406009 w 611343"/>
              <a:gd name="connsiteY3" fmla="*/ 207314 h 612234"/>
              <a:gd name="connsiteX4" fmla="*/ 611313 w 611343"/>
              <a:gd name="connsiteY4" fmla="*/ 233356 h 612234"/>
              <a:gd name="connsiteX5" fmla="*/ 422528 w 611343"/>
              <a:gd name="connsiteY5" fmla="*/ 377574 h 612234"/>
              <a:gd name="connsiteX6" fmla="*/ 494639 w 611343"/>
              <a:gd name="connsiteY6" fmla="*/ 610923 h 612234"/>
              <a:gd name="connsiteX7" fmla="*/ 305856 w 611343"/>
              <a:gd name="connsiteY7" fmla="*/ 473449 h 612234"/>
              <a:gd name="connsiteX8" fmla="*/ 117071 w 611343"/>
              <a:gd name="connsiteY8" fmla="*/ 610923 h 612234"/>
              <a:gd name="connsiteX9" fmla="*/ 163139 w 611343"/>
              <a:gd name="connsiteY9" fmla="*/ 371564 h 612234"/>
              <a:gd name="connsiteX10" fmla="*/ 397 w 611343"/>
              <a:gd name="connsiteY10" fmla="*/ 233356 h 612234"/>
              <a:gd name="connsiteX0" fmla="*/ 397 w 611343"/>
              <a:gd name="connsiteY0" fmla="*/ 233356 h 612652"/>
              <a:gd name="connsiteX1" fmla="*/ 209707 w 611343"/>
              <a:gd name="connsiteY1" fmla="*/ 215328 h 612652"/>
              <a:gd name="connsiteX2" fmla="*/ 305855 w 611343"/>
              <a:gd name="connsiteY2" fmla="*/ 7 h 612652"/>
              <a:gd name="connsiteX3" fmla="*/ 406009 w 611343"/>
              <a:gd name="connsiteY3" fmla="*/ 207314 h 612652"/>
              <a:gd name="connsiteX4" fmla="*/ 611313 w 611343"/>
              <a:gd name="connsiteY4" fmla="*/ 233356 h 612652"/>
              <a:gd name="connsiteX5" fmla="*/ 422528 w 611343"/>
              <a:gd name="connsiteY5" fmla="*/ 377574 h 612652"/>
              <a:gd name="connsiteX6" fmla="*/ 494639 w 611343"/>
              <a:gd name="connsiteY6" fmla="*/ 610923 h 612652"/>
              <a:gd name="connsiteX7" fmla="*/ 305856 w 611343"/>
              <a:gd name="connsiteY7" fmla="*/ 485469 h 612652"/>
              <a:gd name="connsiteX8" fmla="*/ 117071 w 611343"/>
              <a:gd name="connsiteY8" fmla="*/ 610923 h 612652"/>
              <a:gd name="connsiteX9" fmla="*/ 163139 w 611343"/>
              <a:gd name="connsiteY9" fmla="*/ 371564 h 612652"/>
              <a:gd name="connsiteX10" fmla="*/ 397 w 611343"/>
              <a:gd name="connsiteY10" fmla="*/ 233356 h 612652"/>
              <a:gd name="connsiteX0" fmla="*/ 397 w 611382"/>
              <a:gd name="connsiteY0" fmla="*/ 233356 h 612652"/>
              <a:gd name="connsiteX1" fmla="*/ 209707 w 611382"/>
              <a:gd name="connsiteY1" fmla="*/ 215328 h 612652"/>
              <a:gd name="connsiteX2" fmla="*/ 305855 w 611382"/>
              <a:gd name="connsiteY2" fmla="*/ 7 h 612652"/>
              <a:gd name="connsiteX3" fmla="*/ 406009 w 611382"/>
              <a:gd name="connsiteY3" fmla="*/ 207314 h 612652"/>
              <a:gd name="connsiteX4" fmla="*/ 611313 w 611382"/>
              <a:gd name="connsiteY4" fmla="*/ 233356 h 612652"/>
              <a:gd name="connsiteX5" fmla="*/ 430541 w 611382"/>
              <a:gd name="connsiteY5" fmla="*/ 379577 h 612652"/>
              <a:gd name="connsiteX6" fmla="*/ 494639 w 611382"/>
              <a:gd name="connsiteY6" fmla="*/ 610923 h 612652"/>
              <a:gd name="connsiteX7" fmla="*/ 305856 w 611382"/>
              <a:gd name="connsiteY7" fmla="*/ 485469 h 612652"/>
              <a:gd name="connsiteX8" fmla="*/ 117071 w 611382"/>
              <a:gd name="connsiteY8" fmla="*/ 610923 h 612652"/>
              <a:gd name="connsiteX9" fmla="*/ 163139 w 611382"/>
              <a:gd name="connsiteY9" fmla="*/ 371564 h 612652"/>
              <a:gd name="connsiteX10" fmla="*/ 397 w 611382"/>
              <a:gd name="connsiteY10" fmla="*/ 233356 h 612652"/>
              <a:gd name="connsiteX0" fmla="*/ 397 w 613390"/>
              <a:gd name="connsiteY0" fmla="*/ 233356 h 612652"/>
              <a:gd name="connsiteX1" fmla="*/ 209707 w 613390"/>
              <a:gd name="connsiteY1" fmla="*/ 215328 h 612652"/>
              <a:gd name="connsiteX2" fmla="*/ 305855 w 613390"/>
              <a:gd name="connsiteY2" fmla="*/ 7 h 612652"/>
              <a:gd name="connsiteX3" fmla="*/ 406009 w 613390"/>
              <a:gd name="connsiteY3" fmla="*/ 207314 h 612652"/>
              <a:gd name="connsiteX4" fmla="*/ 613317 w 613390"/>
              <a:gd name="connsiteY4" fmla="*/ 239366 h 612652"/>
              <a:gd name="connsiteX5" fmla="*/ 430541 w 613390"/>
              <a:gd name="connsiteY5" fmla="*/ 379577 h 612652"/>
              <a:gd name="connsiteX6" fmla="*/ 494639 w 613390"/>
              <a:gd name="connsiteY6" fmla="*/ 610923 h 612652"/>
              <a:gd name="connsiteX7" fmla="*/ 305856 w 613390"/>
              <a:gd name="connsiteY7" fmla="*/ 485469 h 612652"/>
              <a:gd name="connsiteX8" fmla="*/ 117071 w 613390"/>
              <a:gd name="connsiteY8" fmla="*/ 610923 h 612652"/>
              <a:gd name="connsiteX9" fmla="*/ 163139 w 613390"/>
              <a:gd name="connsiteY9" fmla="*/ 371564 h 612652"/>
              <a:gd name="connsiteX10" fmla="*/ 397 w 613390"/>
              <a:gd name="connsiteY10" fmla="*/ 233356 h 612652"/>
              <a:gd name="connsiteX0" fmla="*/ 861 w 613854"/>
              <a:gd name="connsiteY0" fmla="*/ 233356 h 612422"/>
              <a:gd name="connsiteX1" fmla="*/ 210171 w 613854"/>
              <a:gd name="connsiteY1" fmla="*/ 215328 h 612422"/>
              <a:gd name="connsiteX2" fmla="*/ 306319 w 613854"/>
              <a:gd name="connsiteY2" fmla="*/ 7 h 612422"/>
              <a:gd name="connsiteX3" fmla="*/ 406473 w 613854"/>
              <a:gd name="connsiteY3" fmla="*/ 207314 h 612422"/>
              <a:gd name="connsiteX4" fmla="*/ 613781 w 613854"/>
              <a:gd name="connsiteY4" fmla="*/ 239366 h 612422"/>
              <a:gd name="connsiteX5" fmla="*/ 431005 w 613854"/>
              <a:gd name="connsiteY5" fmla="*/ 379577 h 612422"/>
              <a:gd name="connsiteX6" fmla="*/ 495103 w 613854"/>
              <a:gd name="connsiteY6" fmla="*/ 610923 h 612422"/>
              <a:gd name="connsiteX7" fmla="*/ 306320 w 613854"/>
              <a:gd name="connsiteY7" fmla="*/ 485469 h 612422"/>
              <a:gd name="connsiteX8" fmla="*/ 117535 w 613854"/>
              <a:gd name="connsiteY8" fmla="*/ 610923 h 612422"/>
              <a:gd name="connsiteX9" fmla="*/ 145573 w 613854"/>
              <a:gd name="connsiteY9" fmla="*/ 389594 h 612422"/>
              <a:gd name="connsiteX10" fmla="*/ 861 w 613854"/>
              <a:gd name="connsiteY10" fmla="*/ 233356 h 612422"/>
              <a:gd name="connsiteX0" fmla="*/ 664 w 613657"/>
              <a:gd name="connsiteY0" fmla="*/ 233356 h 612422"/>
              <a:gd name="connsiteX1" fmla="*/ 209974 w 613657"/>
              <a:gd name="connsiteY1" fmla="*/ 215328 h 612422"/>
              <a:gd name="connsiteX2" fmla="*/ 306122 w 613657"/>
              <a:gd name="connsiteY2" fmla="*/ 7 h 612422"/>
              <a:gd name="connsiteX3" fmla="*/ 406276 w 613657"/>
              <a:gd name="connsiteY3" fmla="*/ 207314 h 612422"/>
              <a:gd name="connsiteX4" fmla="*/ 613584 w 613657"/>
              <a:gd name="connsiteY4" fmla="*/ 239366 h 612422"/>
              <a:gd name="connsiteX5" fmla="*/ 430808 w 613657"/>
              <a:gd name="connsiteY5" fmla="*/ 379577 h 612422"/>
              <a:gd name="connsiteX6" fmla="*/ 494906 w 613657"/>
              <a:gd name="connsiteY6" fmla="*/ 610923 h 612422"/>
              <a:gd name="connsiteX7" fmla="*/ 306123 w 613657"/>
              <a:gd name="connsiteY7" fmla="*/ 485469 h 612422"/>
              <a:gd name="connsiteX8" fmla="*/ 117338 w 613657"/>
              <a:gd name="connsiteY8" fmla="*/ 610923 h 612422"/>
              <a:gd name="connsiteX9" fmla="*/ 145376 w 613657"/>
              <a:gd name="connsiteY9" fmla="*/ 389594 h 612422"/>
              <a:gd name="connsiteX10" fmla="*/ 664 w 613657"/>
              <a:gd name="connsiteY10" fmla="*/ 233356 h 612422"/>
              <a:gd name="connsiteX0" fmla="*/ 664 w 613657"/>
              <a:gd name="connsiteY0" fmla="*/ 233356 h 612502"/>
              <a:gd name="connsiteX1" fmla="*/ 209974 w 613657"/>
              <a:gd name="connsiteY1" fmla="*/ 215328 h 612502"/>
              <a:gd name="connsiteX2" fmla="*/ 306122 w 613657"/>
              <a:gd name="connsiteY2" fmla="*/ 7 h 612502"/>
              <a:gd name="connsiteX3" fmla="*/ 406276 w 613657"/>
              <a:gd name="connsiteY3" fmla="*/ 207314 h 612502"/>
              <a:gd name="connsiteX4" fmla="*/ 613584 w 613657"/>
              <a:gd name="connsiteY4" fmla="*/ 239366 h 612502"/>
              <a:gd name="connsiteX5" fmla="*/ 430808 w 613657"/>
              <a:gd name="connsiteY5" fmla="*/ 379577 h 612502"/>
              <a:gd name="connsiteX6" fmla="*/ 494906 w 613657"/>
              <a:gd name="connsiteY6" fmla="*/ 610923 h 612502"/>
              <a:gd name="connsiteX7" fmla="*/ 306123 w 613657"/>
              <a:gd name="connsiteY7" fmla="*/ 485469 h 612502"/>
              <a:gd name="connsiteX8" fmla="*/ 117338 w 613657"/>
              <a:gd name="connsiteY8" fmla="*/ 610923 h 612502"/>
              <a:gd name="connsiteX9" fmla="*/ 145376 w 613657"/>
              <a:gd name="connsiteY9" fmla="*/ 389594 h 612502"/>
              <a:gd name="connsiteX10" fmla="*/ 664 w 613657"/>
              <a:gd name="connsiteY10" fmla="*/ 233356 h 612502"/>
              <a:gd name="connsiteX0" fmla="*/ 664 w 613656"/>
              <a:gd name="connsiteY0" fmla="*/ 233356 h 612189"/>
              <a:gd name="connsiteX1" fmla="*/ 209974 w 613656"/>
              <a:gd name="connsiteY1" fmla="*/ 215328 h 612189"/>
              <a:gd name="connsiteX2" fmla="*/ 306122 w 613656"/>
              <a:gd name="connsiteY2" fmla="*/ 7 h 612189"/>
              <a:gd name="connsiteX3" fmla="*/ 406276 w 613656"/>
              <a:gd name="connsiteY3" fmla="*/ 207314 h 612189"/>
              <a:gd name="connsiteX4" fmla="*/ 613584 w 613656"/>
              <a:gd name="connsiteY4" fmla="*/ 239366 h 612189"/>
              <a:gd name="connsiteX5" fmla="*/ 430808 w 613656"/>
              <a:gd name="connsiteY5" fmla="*/ 379577 h 612189"/>
              <a:gd name="connsiteX6" fmla="*/ 506926 w 613656"/>
              <a:gd name="connsiteY6" fmla="*/ 604913 h 612189"/>
              <a:gd name="connsiteX7" fmla="*/ 306123 w 613656"/>
              <a:gd name="connsiteY7" fmla="*/ 485469 h 612189"/>
              <a:gd name="connsiteX8" fmla="*/ 117338 w 613656"/>
              <a:gd name="connsiteY8" fmla="*/ 610923 h 612189"/>
              <a:gd name="connsiteX9" fmla="*/ 145376 w 613656"/>
              <a:gd name="connsiteY9" fmla="*/ 389594 h 612189"/>
              <a:gd name="connsiteX10" fmla="*/ 664 w 613656"/>
              <a:gd name="connsiteY10" fmla="*/ 233356 h 612189"/>
              <a:gd name="connsiteX0" fmla="*/ 664 w 613651"/>
              <a:gd name="connsiteY0" fmla="*/ 233356 h 612189"/>
              <a:gd name="connsiteX1" fmla="*/ 209974 w 613651"/>
              <a:gd name="connsiteY1" fmla="*/ 215328 h 612189"/>
              <a:gd name="connsiteX2" fmla="*/ 306122 w 613651"/>
              <a:gd name="connsiteY2" fmla="*/ 7 h 612189"/>
              <a:gd name="connsiteX3" fmla="*/ 406276 w 613651"/>
              <a:gd name="connsiteY3" fmla="*/ 207314 h 612189"/>
              <a:gd name="connsiteX4" fmla="*/ 613584 w 613651"/>
              <a:gd name="connsiteY4" fmla="*/ 239366 h 612189"/>
              <a:gd name="connsiteX5" fmla="*/ 430808 w 613651"/>
              <a:gd name="connsiteY5" fmla="*/ 379577 h 612189"/>
              <a:gd name="connsiteX6" fmla="*/ 506926 w 613651"/>
              <a:gd name="connsiteY6" fmla="*/ 604913 h 612189"/>
              <a:gd name="connsiteX7" fmla="*/ 306123 w 613651"/>
              <a:gd name="connsiteY7" fmla="*/ 485469 h 612189"/>
              <a:gd name="connsiteX8" fmla="*/ 117338 w 613651"/>
              <a:gd name="connsiteY8" fmla="*/ 610923 h 612189"/>
              <a:gd name="connsiteX9" fmla="*/ 145376 w 613651"/>
              <a:gd name="connsiteY9" fmla="*/ 389594 h 612189"/>
              <a:gd name="connsiteX10" fmla="*/ 664 w 613651"/>
              <a:gd name="connsiteY10" fmla="*/ 233356 h 612189"/>
              <a:gd name="connsiteX0" fmla="*/ 664 w 613723"/>
              <a:gd name="connsiteY0" fmla="*/ 233356 h 612189"/>
              <a:gd name="connsiteX1" fmla="*/ 209974 w 613723"/>
              <a:gd name="connsiteY1" fmla="*/ 215328 h 612189"/>
              <a:gd name="connsiteX2" fmla="*/ 306122 w 613723"/>
              <a:gd name="connsiteY2" fmla="*/ 7 h 612189"/>
              <a:gd name="connsiteX3" fmla="*/ 406276 w 613723"/>
              <a:gd name="connsiteY3" fmla="*/ 207314 h 612189"/>
              <a:gd name="connsiteX4" fmla="*/ 613584 w 613723"/>
              <a:gd name="connsiteY4" fmla="*/ 239366 h 612189"/>
              <a:gd name="connsiteX5" fmla="*/ 440824 w 613723"/>
              <a:gd name="connsiteY5" fmla="*/ 389593 h 612189"/>
              <a:gd name="connsiteX6" fmla="*/ 506926 w 613723"/>
              <a:gd name="connsiteY6" fmla="*/ 604913 h 612189"/>
              <a:gd name="connsiteX7" fmla="*/ 306123 w 613723"/>
              <a:gd name="connsiteY7" fmla="*/ 485469 h 612189"/>
              <a:gd name="connsiteX8" fmla="*/ 117338 w 613723"/>
              <a:gd name="connsiteY8" fmla="*/ 610923 h 612189"/>
              <a:gd name="connsiteX9" fmla="*/ 145376 w 613723"/>
              <a:gd name="connsiteY9" fmla="*/ 389594 h 612189"/>
              <a:gd name="connsiteX10" fmla="*/ 664 w 613723"/>
              <a:gd name="connsiteY10" fmla="*/ 233356 h 61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3723" h="612189">
                <a:moveTo>
                  <a:pt x="664" y="233356"/>
                </a:moveTo>
                <a:cubicBezTo>
                  <a:pt x="11430" y="204312"/>
                  <a:pt x="159064" y="254219"/>
                  <a:pt x="209974" y="215328"/>
                </a:cubicBezTo>
                <a:cubicBezTo>
                  <a:pt x="260884" y="176437"/>
                  <a:pt x="273405" y="1343"/>
                  <a:pt x="306122" y="7"/>
                </a:cubicBezTo>
                <a:cubicBezTo>
                  <a:pt x="338839" y="-1329"/>
                  <a:pt x="355032" y="167421"/>
                  <a:pt x="406276" y="207314"/>
                </a:cubicBezTo>
                <a:cubicBezTo>
                  <a:pt x="457520" y="247207"/>
                  <a:pt x="607826" y="208986"/>
                  <a:pt x="613584" y="239366"/>
                </a:cubicBezTo>
                <a:cubicBezTo>
                  <a:pt x="619342" y="269746"/>
                  <a:pt x="444577" y="328669"/>
                  <a:pt x="440824" y="389593"/>
                </a:cubicBezTo>
                <a:cubicBezTo>
                  <a:pt x="436922" y="452938"/>
                  <a:pt x="529376" y="588934"/>
                  <a:pt x="506926" y="604913"/>
                </a:cubicBezTo>
                <a:cubicBezTo>
                  <a:pt x="484476" y="620892"/>
                  <a:pt x="371054" y="484467"/>
                  <a:pt x="306123" y="485469"/>
                </a:cubicBezTo>
                <a:cubicBezTo>
                  <a:pt x="241192" y="486471"/>
                  <a:pt x="144129" y="626902"/>
                  <a:pt x="117338" y="610923"/>
                </a:cubicBezTo>
                <a:cubicBezTo>
                  <a:pt x="90547" y="594944"/>
                  <a:pt x="178254" y="463710"/>
                  <a:pt x="145376" y="389594"/>
                </a:cubicBezTo>
                <a:cubicBezTo>
                  <a:pt x="113265" y="317207"/>
                  <a:pt x="-10102" y="262400"/>
                  <a:pt x="664" y="23335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flat" dir="t"/>
          </a:scene3d>
          <a:sp3d prstMaterial="powder">
            <a:bevelT w="889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2559961" y="184349"/>
            <a:ext cx="4043921" cy="273065"/>
          </a:xfrm>
          <a:custGeom>
            <a:avLst/>
            <a:gdLst>
              <a:gd name="connsiteX0" fmla="*/ 0 w 4808220"/>
              <a:gd name="connsiteY0" fmla="*/ 563884 h 571504"/>
              <a:gd name="connsiteX1" fmla="*/ 2362200 w 4808220"/>
              <a:gd name="connsiteY1" fmla="*/ 4 h 571504"/>
              <a:gd name="connsiteX2" fmla="*/ 4808220 w 4808220"/>
              <a:gd name="connsiteY2" fmla="*/ 571504 h 57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8220" h="571504">
                <a:moveTo>
                  <a:pt x="0" y="563884"/>
                </a:moveTo>
                <a:cubicBezTo>
                  <a:pt x="780415" y="281309"/>
                  <a:pt x="1560830" y="-1266"/>
                  <a:pt x="2362200" y="4"/>
                </a:cubicBezTo>
                <a:cubicBezTo>
                  <a:pt x="3163570" y="1274"/>
                  <a:pt x="3985895" y="286389"/>
                  <a:pt x="4808220" y="57150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glow" dir="t"/>
          </a:scene3d>
          <a:sp3d prstMaterial="plastic">
            <a:bevelT w="1841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14" name="4-Point Star 13"/>
          <p:cNvSpPr/>
          <p:nvPr userDrawn="1"/>
        </p:nvSpPr>
        <p:spPr>
          <a:xfrm rot="900000">
            <a:off x="8581831" y="346736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4-Point Star 14"/>
          <p:cNvSpPr/>
          <p:nvPr userDrawn="1"/>
        </p:nvSpPr>
        <p:spPr>
          <a:xfrm rot="900000">
            <a:off x="880300" y="2488819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4-Point Star 15"/>
          <p:cNvSpPr/>
          <p:nvPr userDrawn="1"/>
        </p:nvSpPr>
        <p:spPr>
          <a:xfrm rot="19800000">
            <a:off x="293443" y="259254"/>
            <a:ext cx="122027" cy="120176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4-Point Star 16"/>
          <p:cNvSpPr/>
          <p:nvPr userDrawn="1"/>
        </p:nvSpPr>
        <p:spPr>
          <a:xfrm rot="900000">
            <a:off x="8078526" y="4842983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4-Point Star 17"/>
          <p:cNvSpPr/>
          <p:nvPr userDrawn="1"/>
        </p:nvSpPr>
        <p:spPr>
          <a:xfrm>
            <a:off x="3608052" y="5037718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026520" y="3409818"/>
            <a:ext cx="1079012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449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10800000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-10800000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remove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10800000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722E1-473C-413A-B55C-4909132918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4" r:id="rId5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3257" y="1733911"/>
            <a:ext cx="4505537" cy="547848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게임그래픽프로그래밍</a:t>
            </a:r>
            <a:r>
              <a:rPr lang="ko-KR" altLang="en-US" dirty="0"/>
              <a:t> </a:t>
            </a:r>
            <a:r>
              <a:rPr lang="ko-KR" altLang="en-US" dirty="0" err="1"/>
              <a:t>포토폴리오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1050" dirty="0"/>
              <a:t>2017103766 </a:t>
            </a:r>
            <a:r>
              <a:rPr lang="ko-KR" altLang="en-US" sz="1050" dirty="0"/>
              <a:t>최효범</a:t>
            </a:r>
          </a:p>
        </p:txBody>
      </p:sp>
    </p:spTree>
    <p:extLst>
      <p:ext uri="{BB962C8B-B14F-4D97-AF65-F5344CB8AC3E}">
        <p14:creationId xmlns:p14="http://schemas.microsoft.com/office/powerpoint/2010/main" val="55155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ko-KR" altLang="en-US" smtClean="0"/>
              <a:pPr algn="ctr"/>
              <a:t>10</a:t>
            </a:fld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085304" y="1655089"/>
            <a:ext cx="3829050" cy="43521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중력 현상 해결 못함</a:t>
            </a:r>
            <a:endParaRPr lang="en-US" altLang="ko-KR" dirty="0"/>
          </a:p>
          <a:p>
            <a:r>
              <a:rPr lang="en-US" altLang="ko-KR" dirty="0"/>
              <a:t>-</a:t>
            </a:r>
          </a:p>
          <a:p>
            <a:r>
              <a:rPr lang="ko-KR" altLang="en-US" dirty="0"/>
              <a:t>투명 물체 구현할 때 입힌 </a:t>
            </a:r>
            <a:r>
              <a:rPr lang="en-US" altLang="ko-KR" dirty="0"/>
              <a:t>Texture(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  <a:r>
              <a:rPr lang="ko-KR" altLang="en-US" dirty="0"/>
              <a:t>도 같이 사라짐</a:t>
            </a:r>
            <a:endParaRPr lang="en-US" altLang="ko-KR" dirty="0"/>
          </a:p>
          <a:p>
            <a:r>
              <a:rPr lang="en-US" altLang="ko-KR" dirty="0"/>
              <a:t>-</a:t>
            </a:r>
          </a:p>
          <a:p>
            <a:r>
              <a:rPr lang="ko-KR" altLang="en-US" dirty="0"/>
              <a:t>가속도 결국은 구현 못함</a:t>
            </a:r>
            <a:endParaRPr lang="en-US" altLang="ko-KR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B281D18-8E05-43D7-902E-894FB63F6C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아쉬웠던 점</a:t>
            </a:r>
          </a:p>
        </p:txBody>
      </p:sp>
    </p:spTree>
    <p:extLst>
      <p:ext uri="{BB962C8B-B14F-4D97-AF65-F5344CB8AC3E}">
        <p14:creationId xmlns:p14="http://schemas.microsoft.com/office/powerpoint/2010/main" val="381123705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034971" y="2257557"/>
            <a:ext cx="1074058" cy="110463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THANK</a:t>
            </a:r>
            <a:br>
              <a:rPr lang="en-US" altLang="ko-KR" dirty="0"/>
            </a:br>
            <a:r>
              <a:rPr lang="en-US" altLang="ko-KR" dirty="0"/>
              <a:t>YOU</a:t>
            </a:r>
            <a:endParaRPr lang="ko-KR" alt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sz="1050" dirty="0"/>
              <a:t>ON THE MONN</a:t>
            </a:r>
            <a:endParaRPr lang="ko-KR" altLang="en-US" sz="1050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9FBE065-E02C-4B38-9008-4741CF589614}"/>
              </a:ext>
            </a:extLst>
          </p:cNvPr>
          <p:cNvSpPr txBox="1">
            <a:spLocks/>
          </p:cNvSpPr>
          <p:nvPr/>
        </p:nvSpPr>
        <p:spPr>
          <a:xfrm>
            <a:off x="1676776" y="4995862"/>
            <a:ext cx="5778500" cy="37319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altLang="ko-KR" dirty="0"/>
              <a:t>DESIGNED BY ADSTOREPOST.COM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33718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>
                <a:solidFill>
                  <a:schemeClr val="tx1"/>
                </a:solidFill>
              </a:rPr>
              <a:t>무슨 게임을 만들었나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lvl="0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  <a:p>
            <a:pPr lvl="0"/>
            <a:r>
              <a:rPr lang="ko-KR" altLang="en-US" dirty="0">
                <a:solidFill>
                  <a:schemeClr val="tx1"/>
                </a:solidFill>
              </a:rPr>
              <a:t>중간보고서 당시 현황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  <a:p>
            <a:pPr lvl="0"/>
            <a:r>
              <a:rPr lang="ko-KR" altLang="en-US" dirty="0">
                <a:solidFill>
                  <a:schemeClr val="tx1"/>
                </a:solidFill>
              </a:rPr>
              <a:t>게임 구동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  <a:p>
            <a:pPr lvl="0"/>
            <a:r>
              <a:rPr lang="ko-KR" altLang="en-US" dirty="0" err="1">
                <a:solidFill>
                  <a:schemeClr val="tx1"/>
                </a:solidFill>
              </a:rPr>
              <a:t>아시웠던</a:t>
            </a:r>
            <a:r>
              <a:rPr lang="ko-KR" altLang="en-US" dirty="0">
                <a:solidFill>
                  <a:schemeClr val="tx1"/>
                </a:solidFill>
              </a:rPr>
              <a:t> 점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22E1-473C-413A-B55C-49091329187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639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ko-KR" altLang="en-US" smtClean="0"/>
              <a:pPr algn="ctr"/>
              <a:t>3</a:t>
            </a:fld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085304" y="1655089"/>
            <a:ext cx="3829050" cy="43521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2.5D  </a:t>
            </a:r>
            <a:r>
              <a:rPr lang="ko-KR" altLang="en-US" dirty="0"/>
              <a:t>플랫 </a:t>
            </a:r>
            <a:r>
              <a:rPr lang="ko-KR" altLang="en-US" dirty="0" err="1"/>
              <a:t>포머</a:t>
            </a:r>
            <a:r>
              <a:rPr lang="ko-KR" altLang="en-US" dirty="0"/>
              <a:t> 게임</a:t>
            </a:r>
            <a:endParaRPr lang="en-US" altLang="ko-KR" dirty="0"/>
          </a:p>
          <a:p>
            <a:r>
              <a:rPr lang="en-US" altLang="ko-KR" dirty="0"/>
              <a:t>2.5D</a:t>
            </a:r>
            <a:r>
              <a:rPr lang="ko-KR" altLang="en-US" dirty="0"/>
              <a:t>를 표현하기 위한 회전 방식의 스테이지 진행을 채택함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B281D18-8E05-43D7-902E-894FB63F6C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무슨 게임을 만들었나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8931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ko-KR" altLang="en-US" smtClean="0"/>
              <a:pPr algn="ctr"/>
              <a:t>4</a:t>
            </a:fld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085304" y="1655089"/>
            <a:ext cx="3829050" cy="43521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6FEEEF0-4E8B-41D6-949A-560AED696BA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27" y="1082675"/>
            <a:ext cx="5573184" cy="4179888"/>
          </a:xfr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B281D18-8E05-43D7-902E-894FB63F6C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무슨 게임을 만들었나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9881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ko-KR" altLang="en-US" smtClean="0"/>
              <a:pPr algn="ctr"/>
              <a:t>5</a:t>
            </a:fld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085304" y="1655089"/>
            <a:ext cx="3829050" cy="43521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A8ECC82-AA13-4F45-9084-E1942007C0D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27" y="1082675"/>
            <a:ext cx="5573184" cy="4179888"/>
          </a:xfr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B281D18-8E05-43D7-902E-894FB63F6C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무슨 게임을 만들었나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6364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ko-KR" altLang="en-US" smtClean="0"/>
              <a:pPr algn="ctr"/>
              <a:t>6</a:t>
            </a:fld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085304" y="1655089"/>
            <a:ext cx="3829050" cy="43521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2.5D  </a:t>
            </a:r>
            <a:r>
              <a:rPr lang="ko-KR" altLang="en-US" dirty="0"/>
              <a:t>플랫 </a:t>
            </a:r>
            <a:r>
              <a:rPr lang="ko-KR" altLang="en-US" dirty="0" err="1"/>
              <a:t>포머</a:t>
            </a:r>
            <a:r>
              <a:rPr lang="ko-KR" altLang="en-US" dirty="0"/>
              <a:t> 게임</a:t>
            </a:r>
            <a:endParaRPr lang="en-US" altLang="ko-KR" dirty="0"/>
          </a:p>
          <a:p>
            <a:r>
              <a:rPr lang="en-US" altLang="ko-KR" dirty="0"/>
              <a:t>2.5D</a:t>
            </a:r>
            <a:r>
              <a:rPr lang="ko-KR" altLang="en-US" dirty="0"/>
              <a:t>를 표현하기 위한 회전 방식의 스테이지 진행을 채택함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B281D18-8E05-43D7-902E-894FB63F6C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무슨 게임을 만들었나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4253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ko-KR" altLang="en-US" smtClean="0"/>
              <a:pPr algn="ctr"/>
              <a:t>7</a:t>
            </a:fld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B281D18-8E05-43D7-902E-894FB63F6C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중간 보고서 당시 현황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795A817-7483-4367-8EDB-C223FA6994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27" y="1143537"/>
            <a:ext cx="7138746" cy="4014897"/>
          </a:xfrm>
        </p:spPr>
      </p:pic>
    </p:spTree>
    <p:extLst>
      <p:ext uri="{BB962C8B-B14F-4D97-AF65-F5344CB8AC3E}">
        <p14:creationId xmlns:p14="http://schemas.microsoft.com/office/powerpoint/2010/main" val="24406724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ko-KR" altLang="en-US" smtClean="0"/>
              <a:pPr algn="ctr"/>
              <a:t>8</a:t>
            </a:fld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B281D18-8E05-43D7-902E-894FB63F6C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중간 보고서 이후 업데이트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C64AA76-14AB-4C2F-B801-FC82C36E08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Bmp </a:t>
            </a:r>
            <a:r>
              <a:rPr lang="ko-KR" altLang="en-US" dirty="0"/>
              <a:t>파일로 </a:t>
            </a:r>
            <a:r>
              <a:rPr lang="ko-KR" altLang="en-US" dirty="0" err="1"/>
              <a:t>텍스쳐</a:t>
            </a:r>
            <a:r>
              <a:rPr lang="ko-KR" altLang="en-US" dirty="0"/>
              <a:t> 다 입혀서 게임 디자인</a:t>
            </a:r>
            <a:endParaRPr lang="en-US" altLang="ko-KR" dirty="0"/>
          </a:p>
          <a:p>
            <a:r>
              <a:rPr lang="en-US" altLang="ko-KR" dirty="0"/>
              <a:t>-</a:t>
            </a:r>
          </a:p>
          <a:p>
            <a:r>
              <a:rPr lang="ko-KR" altLang="en-US" dirty="0"/>
              <a:t>음악 추가</a:t>
            </a:r>
            <a:endParaRPr lang="en-US" altLang="ko-KR" dirty="0"/>
          </a:p>
          <a:p>
            <a:r>
              <a:rPr lang="en-US" altLang="ko-KR" dirty="0"/>
              <a:t>-</a:t>
            </a:r>
          </a:p>
          <a:p>
            <a:r>
              <a:rPr lang="ko-KR" altLang="en-US" dirty="0"/>
              <a:t>적 추가</a:t>
            </a:r>
            <a:endParaRPr lang="en-US" altLang="ko-KR" dirty="0"/>
          </a:p>
          <a:p>
            <a:r>
              <a:rPr lang="en-US" altLang="ko-KR" dirty="0"/>
              <a:t>-</a:t>
            </a:r>
          </a:p>
          <a:p>
            <a:r>
              <a:rPr lang="ko-KR" altLang="en-US" dirty="0"/>
              <a:t>애니메이션 및 </a:t>
            </a:r>
            <a:r>
              <a:rPr lang="ko-KR" altLang="en-US" dirty="0" err="1"/>
              <a:t>인터렉션</a:t>
            </a:r>
            <a:r>
              <a:rPr lang="en-US" altLang="ko-KR" dirty="0"/>
              <a:t>(</a:t>
            </a:r>
            <a:r>
              <a:rPr lang="ko-KR" altLang="en-US" dirty="0"/>
              <a:t>충돌 판정 등</a:t>
            </a:r>
            <a:r>
              <a:rPr lang="en-US" altLang="ko-KR" dirty="0"/>
              <a:t>) </a:t>
            </a:r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2441333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ko-KR" altLang="en-US" smtClean="0"/>
              <a:pPr algn="ctr"/>
              <a:t>9</a:t>
            </a:fld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B281D18-8E05-43D7-902E-894FB63F6C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구동 영상</a:t>
            </a:r>
          </a:p>
        </p:txBody>
      </p:sp>
      <p:pic>
        <p:nvPicPr>
          <p:cNvPr id="7" name="녹화_2019_06_19_10_49_36_154">
            <a:hlinkClick r:id="" action="ppaction://media"/>
            <a:extLst>
              <a:ext uri="{FF2B5EF4-FFF2-40B4-BE49-F238E27FC236}">
                <a16:creationId xmlns:a16="http://schemas.microsoft.com/office/drawing/2014/main" id="{26E6CC05-9646-47F7-A040-8879DA64646C}"/>
              </a:ext>
            </a:extLst>
          </p:cNvPr>
          <p:cNvPicPr>
            <a:picLocks noGrp="1" noChangeAspect="1"/>
          </p:cNvPicPr>
          <p:nvPr>
            <p:ph sz="quarter" idx="13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66775" y="1082675"/>
            <a:ext cx="7431088" cy="4179888"/>
          </a:xfrm>
        </p:spPr>
      </p:pic>
    </p:spTree>
    <p:extLst>
      <p:ext uri="{BB962C8B-B14F-4D97-AF65-F5344CB8AC3E}">
        <p14:creationId xmlns:p14="http://schemas.microsoft.com/office/powerpoint/2010/main" val="3007440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78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">
      <a:majorFont>
        <a:latin typeface="BigNoodleTitling"/>
        <a:ea typeface="KoPub돋움체 Bold"/>
        <a:cs typeface=""/>
      </a:majorFont>
      <a:minorFont>
        <a:latin typeface="BigNoodleTitling"/>
        <a:ea typeface="KoPub돋움체 Light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1097</TotalTime>
  <Words>168</Words>
  <Application>Microsoft Office PowerPoint</Application>
  <PresentationFormat>화면 슬라이드 쇼(16:10)</PresentationFormat>
  <Paragraphs>66</Paragraphs>
  <Slides>11</Slides>
  <Notes>8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BigNoodleTitling</vt:lpstr>
      <vt:lpstr>맑은 고딕</vt:lpstr>
      <vt:lpstr>Arial</vt:lpstr>
      <vt:lpstr>Office Theme</vt:lpstr>
      <vt:lpstr>게임그래픽프로그래밍 포토폴리오</vt:lpstr>
      <vt:lpstr>Index</vt:lpstr>
      <vt:lpstr>ON THE  MOON</vt:lpstr>
      <vt:lpstr>ON THE  MOON</vt:lpstr>
      <vt:lpstr>ON THE  MOON</vt:lpstr>
      <vt:lpstr>ON THE  MOON</vt:lpstr>
      <vt:lpstr>ON THE  MOON</vt:lpstr>
      <vt:lpstr>ON THE  MOON</vt:lpstr>
      <vt:lpstr>ON THE  MOON</vt:lpstr>
      <vt:lpstr>ON THE  MOON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1160-A</dc:creator>
  <cp:lastModifiedBy>최효범</cp:lastModifiedBy>
  <cp:revision>87</cp:revision>
  <dcterms:created xsi:type="dcterms:W3CDTF">2016-01-06T13:16:15Z</dcterms:created>
  <dcterms:modified xsi:type="dcterms:W3CDTF">2019-06-19T02:12:42Z</dcterms:modified>
</cp:coreProperties>
</file>