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7" r:id="rId4"/>
    <p:sldId id="268" r:id="rId5"/>
    <p:sldId id="260" r:id="rId6"/>
    <p:sldId id="261" r:id="rId7"/>
    <p:sldId id="263" r:id="rId8"/>
    <p:sldId id="270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CA1DB3-9E7B-4959-AA99-9C61C29B95E0}">
          <p14:sldIdLst>
            <p14:sldId id="256"/>
            <p14:sldId id="258"/>
            <p14:sldId id="267"/>
            <p14:sldId id="268"/>
            <p14:sldId id="260"/>
            <p14:sldId id="261"/>
            <p14:sldId id="263"/>
            <p14:sldId id="270"/>
            <p14:sldId id="265"/>
            <p14:sldId id="266"/>
          </p14:sldIdLst>
        </p14:section>
        <p14:section name="Appendix" id="{6D1E0CD2-6F30-4A0F-95CF-8E69D70667AB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stin Cox" initials="DC" lastIdx="3" clrIdx="0">
    <p:extLst>
      <p:ext uri="{19B8F6BF-5375-455C-9EA6-DF929625EA0E}">
        <p15:presenceInfo xmlns:p15="http://schemas.microsoft.com/office/powerpoint/2012/main" userId="fbb55480dd9043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0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5810F-EDB1-4113-9F5F-2B4D3BC58240}" v="24" dt="2021-04-10T19:13:14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59" autoAdjust="0"/>
  </p:normalViewPr>
  <p:slideViewPr>
    <p:cSldViewPr snapToGrid="0">
      <p:cViewPr varScale="1">
        <p:scale>
          <a:sx n="92" d="100"/>
          <a:sy n="92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19:44:46.310" idx="2">
    <p:pos x="10" y="10"/>
    <p:text>I think this is a good slide that deep dives on LR tuning - I think we either need a similar slide each for the other approaches, or we take a more summary view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13896F-2E29-456E-89F0-1F6081AC6ED8}" type="doc">
      <dgm:prSet loTypeId="urn:microsoft.com/office/officeart/2005/8/layout/hProcess4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A27E94C-75CD-4B60-98F8-4B94E2FAD50A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Exploratory Data Analysis</a:t>
          </a:r>
        </a:p>
      </dgm:t>
    </dgm:pt>
    <dgm:pt modelId="{A4354977-3942-4BA8-B39C-0E625D940468}" type="parTrans" cxnId="{BAB06735-EE89-4E99-97B1-F58CDD6DD3F9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15859EDB-50B1-4572-BB71-3C0A6579407D}" type="sibTrans" cxnId="{BAB06735-EE89-4E99-97B1-F58CDD6DD3F9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C6B61BA2-D3B7-4C6E-8B96-E6977E91B08F}">
      <dgm:prSet phldrT="[Text]"/>
      <dgm:spPr/>
      <dgm:t>
        <a:bodyPr/>
        <a:lstStyle/>
        <a:p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23AD491D-B9F1-437B-92F3-EB5A8018871F}" type="parTrans" cxnId="{D0A249B1-C1BF-4421-8AE6-EFB77CAA330F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765541D2-0D2D-45FB-B3D8-45FADEDF5487}" type="sibTrans" cxnId="{D0A249B1-C1BF-4421-8AE6-EFB77CAA330F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C8D780E9-3A3B-432F-898B-FAE321E2B427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Understand fields</a:t>
          </a:r>
        </a:p>
      </dgm:t>
    </dgm:pt>
    <dgm:pt modelId="{98076C57-77AF-41AC-9E48-CA623AC7B186}" type="parTrans" cxnId="{DF0DFDC2-4AA0-4F3C-8BD4-26EC12DB4B62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89037F4D-D29E-4DAE-B999-86FC6FD89AC6}" type="sibTrans" cxnId="{DF0DFDC2-4AA0-4F3C-8BD4-26EC12DB4B62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CCF56D57-1C9F-4169-BC50-455371AB6812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Baseline Model</a:t>
          </a:r>
        </a:p>
      </dgm:t>
    </dgm:pt>
    <dgm:pt modelId="{D8047662-F07A-4191-83ED-4D9D08B97928}" type="parTrans" cxnId="{DCF1F07B-DD80-4401-9B5C-2604D85629C4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E2138BB6-3921-48E7-A29D-18A7096C69D2}" type="sibTrans" cxnId="{DCF1F07B-DD80-4401-9B5C-2604D85629C4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C3C7468D-DBB1-498E-B075-AB5AF0B5BFC5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Guess all 1 category to determine the underlying distribution and simplest model to beat</a:t>
          </a:r>
        </a:p>
      </dgm:t>
    </dgm:pt>
    <dgm:pt modelId="{0B34D189-486E-4D1A-889F-EAEB180E10DB}" type="parTrans" cxnId="{749276A2-762B-4BE4-A3B2-BB3A8ED59BE2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65F72573-B77E-4E41-B128-0177E110D6EA}" type="sibTrans" cxnId="{749276A2-762B-4BE4-A3B2-BB3A8ED59BE2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01E3869F-376E-44C8-8223-FA3958F67A60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Engineer Features</a:t>
          </a:r>
        </a:p>
      </dgm:t>
    </dgm:pt>
    <dgm:pt modelId="{44E4BE82-734A-4601-84CD-1BBA598EF168}" type="parTrans" cxnId="{2D2BF690-0936-474B-A54E-CC00167B88A9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824DADD6-4939-476D-A90D-2BFD05F166F6}" type="sibTrans" cxnId="{2D2BF690-0936-474B-A54E-CC00167B88A9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6FB36BA1-D5E5-4CF6-9451-798CE376FE72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Decompose from existing features</a:t>
          </a:r>
        </a:p>
      </dgm:t>
    </dgm:pt>
    <dgm:pt modelId="{34459601-7FE7-4214-88B0-C8AC6E666E5A}" type="parTrans" cxnId="{790E3269-54DB-4626-84FE-1B0B58C71C49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3C3A0CCF-CBA6-45FC-8383-F71048499FBF}" type="sibTrans" cxnId="{790E3269-54DB-4626-84FE-1B0B58C71C49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2E4B4B83-2287-439B-993D-3391345CB6DD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Pre-process fields</a:t>
          </a:r>
        </a:p>
      </dgm:t>
    </dgm:pt>
    <dgm:pt modelId="{F747398A-EB95-4F2B-BECF-7EF6C7DD4894}" type="parTrans" cxnId="{B20D85F8-375F-46B9-99A4-6D751E930DC9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A3CC68C7-03D2-44EA-83B4-44357BEBB7F1}" type="sibTrans" cxnId="{B20D85F8-375F-46B9-99A4-6D751E930DC9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AD3E23FB-D2A2-45D1-9B11-06CB18B5A740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Iterate through various models</a:t>
          </a:r>
        </a:p>
      </dgm:t>
    </dgm:pt>
    <dgm:pt modelId="{6FBCD7F8-21CD-4E16-9875-2CED8AF82E3A}" type="parTrans" cxnId="{2CBE911B-7740-43BF-A0E5-F212CE2D8023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FC1005F1-8A28-44E2-910C-B19DCFCFFC3C}" type="sibTrans" cxnId="{2CBE911B-7740-43BF-A0E5-F212CE2D8023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195286C2-0AA2-4E09-A306-A33346B2C0A5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Iterate through Ensembles</a:t>
          </a:r>
        </a:p>
      </dgm:t>
    </dgm:pt>
    <dgm:pt modelId="{39477AA0-1A42-457E-8EA2-53003799AECF}" type="parTrans" cxnId="{66AFD55A-752F-478B-95EE-C79E94AEC526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375662C6-CAC5-4B8B-AD44-840BC8CE20B9}" type="sibTrans" cxnId="{66AFD55A-752F-478B-95EE-C79E94AEC526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BE9AF452-560E-4A75-90FE-DA3201A6E290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Combine promising and complimentary models</a:t>
          </a:r>
        </a:p>
      </dgm:t>
    </dgm:pt>
    <dgm:pt modelId="{6A274639-2D30-4435-9970-7E8D327205B4}" type="parTrans" cxnId="{D473E372-FE03-42D7-A1E1-2A68EE12283C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259400C0-03CC-47FD-B25A-51868275B2E3}" type="sibTrans" cxnId="{D473E372-FE03-42D7-A1E1-2A68EE12283C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A9317128-4597-4D71-A5DD-F06541A62E6F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Tune hyperparameters for test data accuracy</a:t>
          </a:r>
        </a:p>
      </dgm:t>
    </dgm:pt>
    <dgm:pt modelId="{5141B8D8-DBDD-4F81-808B-D103C93BC494}" type="parTrans" cxnId="{95B544DC-9672-4FCC-B3DF-659677B6A88F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D84C9F18-91D1-4C41-AA49-0AF5DBBA02E3}" type="sibTrans" cxnId="{95B544DC-9672-4FCC-B3DF-659677B6A88F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38248A41-C449-4BDC-9607-282CD41919A2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Select Best-Performing Model</a:t>
          </a:r>
        </a:p>
      </dgm:t>
    </dgm:pt>
    <dgm:pt modelId="{68EABC2F-1032-4E38-BEB9-F7E67EF28292}" type="parTrans" cxnId="{5886C0AE-148F-43E8-BA7A-3A0122B5F4F7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799A5974-E4C2-4670-9F71-9AEBAA1DB8E6}" type="sibTrans" cxnId="{5886C0AE-148F-43E8-BA7A-3A0122B5F4F7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6E86211D-D2FD-42CD-9160-ABE6BDDD7818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Find data quality issues</a:t>
          </a:r>
        </a:p>
      </dgm:t>
    </dgm:pt>
    <dgm:pt modelId="{408CADA0-523A-455E-BAD2-40DF39791BBD}" type="parTrans" cxnId="{62D650B3-1FCD-4630-8731-F6211908FCE3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F5677375-F26F-4F1C-B020-22E6A6501320}" type="sibTrans" cxnId="{62D650B3-1FCD-4630-8731-F6211908FCE3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3F161863-FAC6-450C-A88B-070D4060FC8D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Uncover interesting relationships</a:t>
          </a:r>
        </a:p>
      </dgm:t>
    </dgm:pt>
    <dgm:pt modelId="{D91A4960-74FD-44DE-9DEC-F7731D96D8B0}" type="parTrans" cxnId="{408DB48B-7B5E-458D-894A-B7F319AEE42B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3A693F2D-BAD7-42BF-A6CC-F1E9C335A2F4}" type="sibTrans" cxnId="{408DB48B-7B5E-458D-894A-B7F319AEE42B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29170F68-F904-44FD-919D-EFD875D6F808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Cluster analyses to group logically</a:t>
          </a:r>
        </a:p>
      </dgm:t>
    </dgm:pt>
    <dgm:pt modelId="{7FBFDB08-F359-43BF-8D9B-AFC6F6FF4EF5}" type="parTrans" cxnId="{A0393ECC-E137-4DFB-9112-65301E1DE5EB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4BFB5D1E-8129-4CDE-95AC-2FE30F589D39}" type="sibTrans" cxnId="{A0393ECC-E137-4DFB-9112-65301E1DE5EB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C0F271D0-9AA6-4375-9196-17B62F70A262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Regression (linear / logistic)</a:t>
          </a:r>
        </a:p>
      </dgm:t>
    </dgm:pt>
    <dgm:pt modelId="{0D6315A5-042C-49FE-800F-16250CAFAE9D}" type="parTrans" cxnId="{E256C41E-5C64-47A7-BD64-D863B6B878AC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14332C07-8E1D-403C-8BFB-23F0BFEE6DFA}" type="sibTrans" cxnId="{E256C41E-5C64-47A7-BD64-D863B6B878AC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E48E8BFA-9F96-4FC4-897B-F5AEBA1ED090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Decision tree / forest</a:t>
          </a:r>
        </a:p>
      </dgm:t>
    </dgm:pt>
    <dgm:pt modelId="{6990D202-C1BE-40E7-8E2A-6D66B22D412F}" type="parTrans" cxnId="{784DB2F7-6E6B-4FB4-B8FC-B9D03679FCB0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7CA39E99-17BF-4CA9-8C2C-13EC4B035C7C}" type="sibTrans" cxnId="{784DB2F7-6E6B-4FB4-B8FC-B9D03679FCB0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0DD48785-C2EA-413D-BD6E-B7C6C28A0ECB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…</a:t>
          </a:r>
        </a:p>
      </dgm:t>
    </dgm:pt>
    <dgm:pt modelId="{BC6E93D1-6377-46FE-8825-78EBB5C491FC}" type="parTrans" cxnId="{15D7A40E-76CE-4FFD-AFF8-7561FD1B8869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CC6AAC78-D8EB-4462-ACAD-BB998C70F859}" type="sibTrans" cxnId="{15D7A40E-76CE-4FFD-AFF8-7561FD1B8869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12161441-1A9B-4977-9B66-6064F2B32386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We have a winner!</a:t>
          </a:r>
        </a:p>
      </dgm:t>
    </dgm:pt>
    <dgm:pt modelId="{B7D8A581-3B7B-4F05-BB20-F556FE5E3878}" type="parTrans" cxnId="{B1D396F9-BFC4-4BB0-9270-CB1F1B073F03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733425BC-71EF-41C4-BD01-4FD27F3208B6}" type="sibTrans" cxnId="{B1D396F9-BFC4-4BB0-9270-CB1F1B073F03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300B8CE4-5E53-4625-BCF2-24C375910A55}" type="pres">
      <dgm:prSet presAssocID="{0813896F-2E29-456E-89F0-1F6081AC6ED8}" presName="Name0" presStyleCnt="0">
        <dgm:presLayoutVars>
          <dgm:dir/>
          <dgm:animLvl val="lvl"/>
          <dgm:resizeHandles val="exact"/>
        </dgm:presLayoutVars>
      </dgm:prSet>
      <dgm:spPr/>
    </dgm:pt>
    <dgm:pt modelId="{98C60AC1-506D-424E-B071-791497BF2316}" type="pres">
      <dgm:prSet presAssocID="{0813896F-2E29-456E-89F0-1F6081AC6ED8}" presName="tSp" presStyleCnt="0"/>
      <dgm:spPr/>
    </dgm:pt>
    <dgm:pt modelId="{AA8DD2A5-D940-490A-9AF1-144F77FF0378}" type="pres">
      <dgm:prSet presAssocID="{0813896F-2E29-456E-89F0-1F6081AC6ED8}" presName="bSp" presStyleCnt="0"/>
      <dgm:spPr/>
    </dgm:pt>
    <dgm:pt modelId="{6ADB8802-6123-4667-912A-011B80C6D5CE}" type="pres">
      <dgm:prSet presAssocID="{0813896F-2E29-456E-89F0-1F6081AC6ED8}" presName="process" presStyleCnt="0"/>
      <dgm:spPr/>
    </dgm:pt>
    <dgm:pt modelId="{0B978AA4-08F5-444E-A359-7724BBDAC493}" type="pres">
      <dgm:prSet presAssocID="{BA27E94C-75CD-4B60-98F8-4B94E2FAD50A}" presName="composite1" presStyleCnt="0"/>
      <dgm:spPr/>
    </dgm:pt>
    <dgm:pt modelId="{AE8BC4D1-8280-42B7-940A-6FFBBF01D2AE}" type="pres">
      <dgm:prSet presAssocID="{BA27E94C-75CD-4B60-98F8-4B94E2FAD50A}" presName="dummyNode1" presStyleLbl="node1" presStyleIdx="0" presStyleCnt="6"/>
      <dgm:spPr/>
    </dgm:pt>
    <dgm:pt modelId="{5EBE9AC7-DDED-4998-B3DF-FB853980208E}" type="pres">
      <dgm:prSet presAssocID="{BA27E94C-75CD-4B60-98F8-4B94E2FAD50A}" presName="childNode1" presStyleLbl="bgAcc1" presStyleIdx="0" presStyleCnt="6">
        <dgm:presLayoutVars>
          <dgm:bulletEnabled val="1"/>
        </dgm:presLayoutVars>
      </dgm:prSet>
      <dgm:spPr/>
    </dgm:pt>
    <dgm:pt modelId="{96C51E74-32AB-43A2-9DA9-DA0E8DAF4179}" type="pres">
      <dgm:prSet presAssocID="{BA27E94C-75CD-4B60-98F8-4B94E2FAD50A}" presName="childNode1tx" presStyleLbl="bgAcc1" presStyleIdx="0" presStyleCnt="6">
        <dgm:presLayoutVars>
          <dgm:bulletEnabled val="1"/>
        </dgm:presLayoutVars>
      </dgm:prSet>
      <dgm:spPr/>
    </dgm:pt>
    <dgm:pt modelId="{CBD5311A-56B8-4CE9-8922-6D1B07ED2AD7}" type="pres">
      <dgm:prSet presAssocID="{BA27E94C-75CD-4B60-98F8-4B94E2FAD50A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970E8599-777E-4453-83F7-DD66924FAA34}" type="pres">
      <dgm:prSet presAssocID="{BA27E94C-75CD-4B60-98F8-4B94E2FAD50A}" presName="connSite1" presStyleCnt="0"/>
      <dgm:spPr/>
    </dgm:pt>
    <dgm:pt modelId="{40ED3491-F2CE-4997-ACAA-476DB9FD250C}" type="pres">
      <dgm:prSet presAssocID="{15859EDB-50B1-4572-BB71-3C0A6579407D}" presName="Name9" presStyleLbl="sibTrans2D1" presStyleIdx="0" presStyleCnt="5"/>
      <dgm:spPr/>
    </dgm:pt>
    <dgm:pt modelId="{33375114-B413-487A-88EF-A9B9135871E6}" type="pres">
      <dgm:prSet presAssocID="{CCF56D57-1C9F-4169-BC50-455371AB6812}" presName="composite2" presStyleCnt="0"/>
      <dgm:spPr/>
    </dgm:pt>
    <dgm:pt modelId="{2B3A87BF-F258-4374-A72B-816E2261A5EF}" type="pres">
      <dgm:prSet presAssocID="{CCF56D57-1C9F-4169-BC50-455371AB6812}" presName="dummyNode2" presStyleLbl="node1" presStyleIdx="0" presStyleCnt="6"/>
      <dgm:spPr/>
    </dgm:pt>
    <dgm:pt modelId="{5D4F4F86-AF9A-41DF-9381-F9FAB57DC1B8}" type="pres">
      <dgm:prSet presAssocID="{CCF56D57-1C9F-4169-BC50-455371AB6812}" presName="childNode2" presStyleLbl="bgAcc1" presStyleIdx="1" presStyleCnt="6">
        <dgm:presLayoutVars>
          <dgm:bulletEnabled val="1"/>
        </dgm:presLayoutVars>
      </dgm:prSet>
      <dgm:spPr/>
    </dgm:pt>
    <dgm:pt modelId="{981A60C2-D0F6-412B-B546-81CC96CEDACA}" type="pres">
      <dgm:prSet presAssocID="{CCF56D57-1C9F-4169-BC50-455371AB6812}" presName="childNode2tx" presStyleLbl="bgAcc1" presStyleIdx="1" presStyleCnt="6">
        <dgm:presLayoutVars>
          <dgm:bulletEnabled val="1"/>
        </dgm:presLayoutVars>
      </dgm:prSet>
      <dgm:spPr/>
    </dgm:pt>
    <dgm:pt modelId="{ADEFE262-3E0E-4301-AE5E-39D81313DA1E}" type="pres">
      <dgm:prSet presAssocID="{CCF56D57-1C9F-4169-BC50-455371AB6812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D434741F-2678-4ABE-908D-2C3C9B0EB9E8}" type="pres">
      <dgm:prSet presAssocID="{CCF56D57-1C9F-4169-BC50-455371AB6812}" presName="connSite2" presStyleCnt="0"/>
      <dgm:spPr/>
    </dgm:pt>
    <dgm:pt modelId="{008F3FCA-7D98-4704-8370-D32F661651BE}" type="pres">
      <dgm:prSet presAssocID="{E2138BB6-3921-48E7-A29D-18A7096C69D2}" presName="Name18" presStyleLbl="sibTrans2D1" presStyleIdx="1" presStyleCnt="5"/>
      <dgm:spPr/>
    </dgm:pt>
    <dgm:pt modelId="{D185545B-59C7-4CEF-B9C6-A3001F5E6805}" type="pres">
      <dgm:prSet presAssocID="{01E3869F-376E-44C8-8223-FA3958F67A60}" presName="composite1" presStyleCnt="0"/>
      <dgm:spPr/>
    </dgm:pt>
    <dgm:pt modelId="{D42A107F-DE14-401A-BE34-4B8E3642E8E6}" type="pres">
      <dgm:prSet presAssocID="{01E3869F-376E-44C8-8223-FA3958F67A60}" presName="dummyNode1" presStyleLbl="node1" presStyleIdx="1" presStyleCnt="6"/>
      <dgm:spPr/>
    </dgm:pt>
    <dgm:pt modelId="{EF460867-B91A-494D-98D9-8CF3F1E9A632}" type="pres">
      <dgm:prSet presAssocID="{01E3869F-376E-44C8-8223-FA3958F67A60}" presName="childNode1" presStyleLbl="bgAcc1" presStyleIdx="2" presStyleCnt="6">
        <dgm:presLayoutVars>
          <dgm:bulletEnabled val="1"/>
        </dgm:presLayoutVars>
      </dgm:prSet>
      <dgm:spPr/>
    </dgm:pt>
    <dgm:pt modelId="{0447C18D-75A5-4D10-9440-0C27911D5E16}" type="pres">
      <dgm:prSet presAssocID="{01E3869F-376E-44C8-8223-FA3958F67A60}" presName="childNode1tx" presStyleLbl="bgAcc1" presStyleIdx="2" presStyleCnt="6">
        <dgm:presLayoutVars>
          <dgm:bulletEnabled val="1"/>
        </dgm:presLayoutVars>
      </dgm:prSet>
      <dgm:spPr/>
    </dgm:pt>
    <dgm:pt modelId="{268ADB47-26DA-47B4-851B-392B1516C187}" type="pres">
      <dgm:prSet presAssocID="{01E3869F-376E-44C8-8223-FA3958F67A60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64B460F3-8BCF-454A-A31C-72EEB6FE9E16}" type="pres">
      <dgm:prSet presAssocID="{01E3869F-376E-44C8-8223-FA3958F67A60}" presName="connSite1" presStyleCnt="0"/>
      <dgm:spPr/>
    </dgm:pt>
    <dgm:pt modelId="{E2FE2DC8-6777-4246-BDFE-8911CD901F71}" type="pres">
      <dgm:prSet presAssocID="{824DADD6-4939-476D-A90D-2BFD05F166F6}" presName="Name9" presStyleLbl="sibTrans2D1" presStyleIdx="2" presStyleCnt="5"/>
      <dgm:spPr/>
    </dgm:pt>
    <dgm:pt modelId="{4BBB979A-2074-4198-9C82-C202F043A55F}" type="pres">
      <dgm:prSet presAssocID="{AD3E23FB-D2A2-45D1-9B11-06CB18B5A740}" presName="composite2" presStyleCnt="0"/>
      <dgm:spPr/>
    </dgm:pt>
    <dgm:pt modelId="{64C24FFC-DB0B-455F-963E-AEB14C1589BA}" type="pres">
      <dgm:prSet presAssocID="{AD3E23FB-D2A2-45D1-9B11-06CB18B5A740}" presName="dummyNode2" presStyleLbl="node1" presStyleIdx="2" presStyleCnt="6"/>
      <dgm:spPr/>
    </dgm:pt>
    <dgm:pt modelId="{25030D42-3EB6-497A-8C9A-EA294FA653CB}" type="pres">
      <dgm:prSet presAssocID="{AD3E23FB-D2A2-45D1-9B11-06CB18B5A740}" presName="childNode2" presStyleLbl="bgAcc1" presStyleIdx="3" presStyleCnt="6">
        <dgm:presLayoutVars>
          <dgm:bulletEnabled val="1"/>
        </dgm:presLayoutVars>
      </dgm:prSet>
      <dgm:spPr/>
    </dgm:pt>
    <dgm:pt modelId="{909FD4F6-4FCC-437B-9F51-521D7E4D0319}" type="pres">
      <dgm:prSet presAssocID="{AD3E23FB-D2A2-45D1-9B11-06CB18B5A740}" presName="childNode2tx" presStyleLbl="bgAcc1" presStyleIdx="3" presStyleCnt="6">
        <dgm:presLayoutVars>
          <dgm:bulletEnabled val="1"/>
        </dgm:presLayoutVars>
      </dgm:prSet>
      <dgm:spPr/>
    </dgm:pt>
    <dgm:pt modelId="{ECC49C2B-7640-4C3C-B68A-97DDC9D7D072}" type="pres">
      <dgm:prSet presAssocID="{AD3E23FB-D2A2-45D1-9B11-06CB18B5A740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606D90AD-D78D-4A15-BF00-87546C5FCB7E}" type="pres">
      <dgm:prSet presAssocID="{AD3E23FB-D2A2-45D1-9B11-06CB18B5A740}" presName="connSite2" presStyleCnt="0"/>
      <dgm:spPr/>
    </dgm:pt>
    <dgm:pt modelId="{F42EFF7F-903E-4662-BA50-42447796AC44}" type="pres">
      <dgm:prSet presAssocID="{FC1005F1-8A28-44E2-910C-B19DCFCFFC3C}" presName="Name18" presStyleLbl="sibTrans2D1" presStyleIdx="3" presStyleCnt="5"/>
      <dgm:spPr/>
    </dgm:pt>
    <dgm:pt modelId="{61334F9E-8A08-45B2-A940-2D74ABC81A19}" type="pres">
      <dgm:prSet presAssocID="{195286C2-0AA2-4E09-A306-A33346B2C0A5}" presName="composite1" presStyleCnt="0"/>
      <dgm:spPr/>
    </dgm:pt>
    <dgm:pt modelId="{54B4732F-6211-422D-A00C-8DA763BDD72F}" type="pres">
      <dgm:prSet presAssocID="{195286C2-0AA2-4E09-A306-A33346B2C0A5}" presName="dummyNode1" presStyleLbl="node1" presStyleIdx="3" presStyleCnt="6"/>
      <dgm:spPr/>
    </dgm:pt>
    <dgm:pt modelId="{03A9B738-50F6-4100-94F2-92C81551A195}" type="pres">
      <dgm:prSet presAssocID="{195286C2-0AA2-4E09-A306-A33346B2C0A5}" presName="childNode1" presStyleLbl="bgAcc1" presStyleIdx="4" presStyleCnt="6">
        <dgm:presLayoutVars>
          <dgm:bulletEnabled val="1"/>
        </dgm:presLayoutVars>
      </dgm:prSet>
      <dgm:spPr/>
    </dgm:pt>
    <dgm:pt modelId="{169D2310-3FFC-45DF-A181-90160036C72C}" type="pres">
      <dgm:prSet presAssocID="{195286C2-0AA2-4E09-A306-A33346B2C0A5}" presName="childNode1tx" presStyleLbl="bgAcc1" presStyleIdx="4" presStyleCnt="6">
        <dgm:presLayoutVars>
          <dgm:bulletEnabled val="1"/>
        </dgm:presLayoutVars>
      </dgm:prSet>
      <dgm:spPr/>
    </dgm:pt>
    <dgm:pt modelId="{FA3385A2-134E-4A31-9CC8-674C8F3ADA01}" type="pres">
      <dgm:prSet presAssocID="{195286C2-0AA2-4E09-A306-A33346B2C0A5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C0248563-6065-4371-ACC1-001E5ED38273}" type="pres">
      <dgm:prSet presAssocID="{195286C2-0AA2-4E09-A306-A33346B2C0A5}" presName="connSite1" presStyleCnt="0"/>
      <dgm:spPr/>
    </dgm:pt>
    <dgm:pt modelId="{A3C899D8-C0E2-4DA5-ACCB-41ACF00BED3B}" type="pres">
      <dgm:prSet presAssocID="{375662C6-CAC5-4B8B-AD44-840BC8CE20B9}" presName="Name9" presStyleLbl="sibTrans2D1" presStyleIdx="4" presStyleCnt="5"/>
      <dgm:spPr/>
    </dgm:pt>
    <dgm:pt modelId="{B9ABAF2D-D4F4-4EBB-A548-80F553F941ED}" type="pres">
      <dgm:prSet presAssocID="{38248A41-C449-4BDC-9607-282CD41919A2}" presName="composite2" presStyleCnt="0"/>
      <dgm:spPr/>
    </dgm:pt>
    <dgm:pt modelId="{EBA4D8B7-9CD0-48BD-9D18-7C2214340B5E}" type="pres">
      <dgm:prSet presAssocID="{38248A41-C449-4BDC-9607-282CD41919A2}" presName="dummyNode2" presStyleLbl="node1" presStyleIdx="4" presStyleCnt="6"/>
      <dgm:spPr/>
    </dgm:pt>
    <dgm:pt modelId="{2386090A-D588-435B-AA6E-956A6B9D989B}" type="pres">
      <dgm:prSet presAssocID="{38248A41-C449-4BDC-9607-282CD41919A2}" presName="childNode2" presStyleLbl="bgAcc1" presStyleIdx="5" presStyleCnt="6">
        <dgm:presLayoutVars>
          <dgm:bulletEnabled val="1"/>
        </dgm:presLayoutVars>
      </dgm:prSet>
      <dgm:spPr/>
    </dgm:pt>
    <dgm:pt modelId="{514A3396-ABB8-404A-882C-7C08A084BBE1}" type="pres">
      <dgm:prSet presAssocID="{38248A41-C449-4BDC-9607-282CD41919A2}" presName="childNode2tx" presStyleLbl="bgAcc1" presStyleIdx="5" presStyleCnt="6">
        <dgm:presLayoutVars>
          <dgm:bulletEnabled val="1"/>
        </dgm:presLayoutVars>
      </dgm:prSet>
      <dgm:spPr/>
    </dgm:pt>
    <dgm:pt modelId="{39904C0C-8BBF-402D-8D7C-734D0BD701CF}" type="pres">
      <dgm:prSet presAssocID="{38248A41-C449-4BDC-9607-282CD41919A2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00928F6B-1281-47D6-A3D9-DF91F69B675F}" type="pres">
      <dgm:prSet presAssocID="{38248A41-C449-4BDC-9607-282CD41919A2}" presName="connSite2" presStyleCnt="0"/>
      <dgm:spPr/>
    </dgm:pt>
  </dgm:ptLst>
  <dgm:cxnLst>
    <dgm:cxn modelId="{54DC7E00-75A7-4944-BE3D-5752F76497F5}" type="presOf" srcId="{824DADD6-4939-476D-A90D-2BFD05F166F6}" destId="{E2FE2DC8-6777-4246-BDFE-8911CD901F71}" srcOrd="0" destOrd="0" presId="urn:microsoft.com/office/officeart/2005/8/layout/hProcess4"/>
    <dgm:cxn modelId="{D0140201-93F0-4AAB-A454-2CABF14602F5}" type="presOf" srcId="{C6B61BA2-D3B7-4C6E-8B96-E6977E91B08F}" destId="{96C51E74-32AB-43A2-9DA9-DA0E8DAF4179}" srcOrd="1" destOrd="0" presId="urn:microsoft.com/office/officeart/2005/8/layout/hProcess4"/>
    <dgm:cxn modelId="{895B8701-2AE8-48B0-975E-F50DBD9A34E0}" type="presOf" srcId="{3F161863-FAC6-450C-A88B-070D4060FC8D}" destId="{5EBE9AC7-DDED-4998-B3DF-FB853980208E}" srcOrd="0" destOrd="3" presId="urn:microsoft.com/office/officeart/2005/8/layout/hProcess4"/>
    <dgm:cxn modelId="{15D7A40E-76CE-4FFD-AFF8-7561FD1B8869}" srcId="{AD3E23FB-D2A2-45D1-9B11-06CB18B5A740}" destId="{0DD48785-C2EA-413D-BD6E-B7C6C28A0ECB}" srcOrd="2" destOrd="0" parTransId="{BC6E93D1-6377-46FE-8825-78EBB5C491FC}" sibTransId="{CC6AAC78-D8EB-4462-ACAD-BB998C70F859}"/>
    <dgm:cxn modelId="{B1310C10-15AE-44E3-8514-09884A1F95EA}" type="presOf" srcId="{BA27E94C-75CD-4B60-98F8-4B94E2FAD50A}" destId="{CBD5311A-56B8-4CE9-8922-6D1B07ED2AD7}" srcOrd="0" destOrd="0" presId="urn:microsoft.com/office/officeart/2005/8/layout/hProcess4"/>
    <dgm:cxn modelId="{5AC39B19-053A-4EC7-9666-D23EE8610181}" type="presOf" srcId="{C0F271D0-9AA6-4375-9196-17B62F70A262}" destId="{909FD4F6-4FCC-437B-9F51-521D7E4D0319}" srcOrd="1" destOrd="0" presId="urn:microsoft.com/office/officeart/2005/8/layout/hProcess4"/>
    <dgm:cxn modelId="{26587C1A-6C46-4AE6-8939-D7E3376CD516}" type="presOf" srcId="{375662C6-CAC5-4B8B-AD44-840BC8CE20B9}" destId="{A3C899D8-C0E2-4DA5-ACCB-41ACF00BED3B}" srcOrd="0" destOrd="0" presId="urn:microsoft.com/office/officeart/2005/8/layout/hProcess4"/>
    <dgm:cxn modelId="{2CBE911B-7740-43BF-A0E5-F212CE2D8023}" srcId="{0813896F-2E29-456E-89F0-1F6081AC6ED8}" destId="{AD3E23FB-D2A2-45D1-9B11-06CB18B5A740}" srcOrd="3" destOrd="0" parTransId="{6FBCD7F8-21CD-4E16-9875-2CED8AF82E3A}" sibTransId="{FC1005F1-8A28-44E2-910C-B19DCFCFFC3C}"/>
    <dgm:cxn modelId="{266EAE1E-D6B8-4CBA-B4E1-18CA98093CB0}" type="presOf" srcId="{C0F271D0-9AA6-4375-9196-17B62F70A262}" destId="{25030D42-3EB6-497A-8C9A-EA294FA653CB}" srcOrd="0" destOrd="0" presId="urn:microsoft.com/office/officeart/2005/8/layout/hProcess4"/>
    <dgm:cxn modelId="{AE7FC31E-11A5-476A-AF1E-084316146AEC}" type="presOf" srcId="{E48E8BFA-9F96-4FC4-897B-F5AEBA1ED090}" destId="{25030D42-3EB6-497A-8C9A-EA294FA653CB}" srcOrd="0" destOrd="1" presId="urn:microsoft.com/office/officeart/2005/8/layout/hProcess4"/>
    <dgm:cxn modelId="{E256C41E-5C64-47A7-BD64-D863B6B878AC}" srcId="{AD3E23FB-D2A2-45D1-9B11-06CB18B5A740}" destId="{C0F271D0-9AA6-4375-9196-17B62F70A262}" srcOrd="0" destOrd="0" parTransId="{0D6315A5-042C-49FE-800F-16250CAFAE9D}" sibTransId="{14332C07-8E1D-403C-8BFB-23F0BFEE6DFA}"/>
    <dgm:cxn modelId="{7E48811F-57B6-49E5-9AB6-8CEBA8A39D22}" type="presOf" srcId="{E2138BB6-3921-48E7-A29D-18A7096C69D2}" destId="{008F3FCA-7D98-4704-8370-D32F661651BE}" srcOrd="0" destOrd="0" presId="urn:microsoft.com/office/officeart/2005/8/layout/hProcess4"/>
    <dgm:cxn modelId="{87FABA20-3363-4F03-B9C0-220C37FA8548}" type="presOf" srcId="{0DD48785-C2EA-413D-BD6E-B7C6C28A0ECB}" destId="{25030D42-3EB6-497A-8C9A-EA294FA653CB}" srcOrd="0" destOrd="2" presId="urn:microsoft.com/office/officeart/2005/8/layout/hProcess4"/>
    <dgm:cxn modelId="{550A5C22-B8DD-4C6F-B982-063834D59468}" type="presOf" srcId="{6FB36BA1-D5E5-4CF6-9451-798CE376FE72}" destId="{EF460867-B91A-494D-98D9-8CF3F1E9A632}" srcOrd="0" destOrd="0" presId="urn:microsoft.com/office/officeart/2005/8/layout/hProcess4"/>
    <dgm:cxn modelId="{44388427-FAF4-4718-B81C-7C3790763ADA}" type="presOf" srcId="{A9317128-4597-4D71-A5DD-F06541A62E6F}" destId="{169D2310-3FFC-45DF-A181-90160036C72C}" srcOrd="1" destOrd="1" presId="urn:microsoft.com/office/officeart/2005/8/layout/hProcess4"/>
    <dgm:cxn modelId="{ED73812D-2202-4DF3-A695-7F23E82313D1}" type="presOf" srcId="{CCF56D57-1C9F-4169-BC50-455371AB6812}" destId="{ADEFE262-3E0E-4301-AE5E-39D81313DA1E}" srcOrd="0" destOrd="0" presId="urn:microsoft.com/office/officeart/2005/8/layout/hProcess4"/>
    <dgm:cxn modelId="{BAB06735-EE89-4E99-97B1-F58CDD6DD3F9}" srcId="{0813896F-2E29-456E-89F0-1F6081AC6ED8}" destId="{BA27E94C-75CD-4B60-98F8-4B94E2FAD50A}" srcOrd="0" destOrd="0" parTransId="{A4354977-3942-4BA8-B39C-0E625D940468}" sibTransId="{15859EDB-50B1-4572-BB71-3C0A6579407D}"/>
    <dgm:cxn modelId="{0BD8B335-FDC5-44BE-9968-67097618FD39}" type="presOf" srcId="{A9317128-4597-4D71-A5DD-F06541A62E6F}" destId="{03A9B738-50F6-4100-94F2-92C81551A195}" srcOrd="0" destOrd="1" presId="urn:microsoft.com/office/officeart/2005/8/layout/hProcess4"/>
    <dgm:cxn modelId="{7031A83D-16BF-498A-B1D8-CEAAF3BA350D}" type="presOf" srcId="{0813896F-2E29-456E-89F0-1F6081AC6ED8}" destId="{300B8CE4-5E53-4625-BCF2-24C375910A55}" srcOrd="0" destOrd="0" presId="urn:microsoft.com/office/officeart/2005/8/layout/hProcess4"/>
    <dgm:cxn modelId="{FA1DFB65-6D44-4216-AD83-2F551E82B33E}" type="presOf" srcId="{BE9AF452-560E-4A75-90FE-DA3201A6E290}" destId="{03A9B738-50F6-4100-94F2-92C81551A195}" srcOrd="0" destOrd="0" presId="urn:microsoft.com/office/officeart/2005/8/layout/hProcess4"/>
    <dgm:cxn modelId="{46B65448-4B94-40E5-9889-9B91B5372850}" type="presOf" srcId="{38248A41-C449-4BDC-9607-282CD41919A2}" destId="{39904C0C-8BBF-402D-8D7C-734D0BD701CF}" srcOrd="0" destOrd="0" presId="urn:microsoft.com/office/officeart/2005/8/layout/hProcess4"/>
    <dgm:cxn modelId="{790E3269-54DB-4626-84FE-1B0B58C71C49}" srcId="{01E3869F-376E-44C8-8223-FA3958F67A60}" destId="{6FB36BA1-D5E5-4CF6-9451-798CE376FE72}" srcOrd="0" destOrd="0" parTransId="{34459601-7FE7-4214-88B0-C8AC6E666E5A}" sibTransId="{3C3A0CCF-CBA6-45FC-8383-F71048499FBF}"/>
    <dgm:cxn modelId="{45644C71-7D26-4987-A196-9E535EAA0B44}" type="presOf" srcId="{C8D780E9-3A3B-432F-898B-FAE321E2B427}" destId="{96C51E74-32AB-43A2-9DA9-DA0E8DAF4179}" srcOrd="1" destOrd="1" presId="urn:microsoft.com/office/officeart/2005/8/layout/hProcess4"/>
    <dgm:cxn modelId="{D473E372-FE03-42D7-A1E1-2A68EE12283C}" srcId="{195286C2-0AA2-4E09-A306-A33346B2C0A5}" destId="{BE9AF452-560E-4A75-90FE-DA3201A6E290}" srcOrd="0" destOrd="0" parTransId="{6A274639-2D30-4435-9970-7E8D327205B4}" sibTransId="{259400C0-03CC-47FD-B25A-51868275B2E3}"/>
    <dgm:cxn modelId="{22D3F873-1FF1-428E-91ED-28562F6BF0EC}" type="presOf" srcId="{12161441-1A9B-4977-9B66-6064F2B32386}" destId="{2386090A-D588-435B-AA6E-956A6B9D989B}" srcOrd="0" destOrd="0" presId="urn:microsoft.com/office/officeart/2005/8/layout/hProcess4"/>
    <dgm:cxn modelId="{5CCCC457-7A34-44D1-90BF-129C64903AA1}" type="presOf" srcId="{01E3869F-376E-44C8-8223-FA3958F67A60}" destId="{268ADB47-26DA-47B4-851B-392B1516C187}" srcOrd="0" destOrd="0" presId="urn:microsoft.com/office/officeart/2005/8/layout/hProcess4"/>
    <dgm:cxn modelId="{2164325A-EB90-4384-958E-AA2F2E8760AD}" type="presOf" srcId="{29170F68-F904-44FD-919D-EFD875D6F808}" destId="{0447C18D-75A5-4D10-9440-0C27911D5E16}" srcOrd="1" destOrd="2" presId="urn:microsoft.com/office/officeart/2005/8/layout/hProcess4"/>
    <dgm:cxn modelId="{66AFD55A-752F-478B-95EE-C79E94AEC526}" srcId="{0813896F-2E29-456E-89F0-1F6081AC6ED8}" destId="{195286C2-0AA2-4E09-A306-A33346B2C0A5}" srcOrd="4" destOrd="0" parTransId="{39477AA0-1A42-457E-8EA2-53003799AECF}" sibTransId="{375662C6-CAC5-4B8B-AD44-840BC8CE20B9}"/>
    <dgm:cxn modelId="{DCF1F07B-DD80-4401-9B5C-2604D85629C4}" srcId="{0813896F-2E29-456E-89F0-1F6081AC6ED8}" destId="{CCF56D57-1C9F-4169-BC50-455371AB6812}" srcOrd="1" destOrd="0" parTransId="{D8047662-F07A-4191-83ED-4D9D08B97928}" sibTransId="{E2138BB6-3921-48E7-A29D-18A7096C69D2}"/>
    <dgm:cxn modelId="{8AD6E285-BE87-4771-A562-396EED4E1CD1}" type="presOf" srcId="{195286C2-0AA2-4E09-A306-A33346B2C0A5}" destId="{FA3385A2-134E-4A31-9CC8-674C8F3ADA01}" srcOrd="0" destOrd="0" presId="urn:microsoft.com/office/officeart/2005/8/layout/hProcess4"/>
    <dgm:cxn modelId="{06A16586-779E-490C-A2AC-78CAB9FCF0BA}" type="presOf" srcId="{2E4B4B83-2287-439B-993D-3391345CB6DD}" destId="{EF460867-B91A-494D-98D9-8CF3F1E9A632}" srcOrd="0" destOrd="1" presId="urn:microsoft.com/office/officeart/2005/8/layout/hProcess4"/>
    <dgm:cxn modelId="{408DB48B-7B5E-458D-894A-B7F319AEE42B}" srcId="{BA27E94C-75CD-4B60-98F8-4B94E2FAD50A}" destId="{3F161863-FAC6-450C-A88B-070D4060FC8D}" srcOrd="3" destOrd="0" parTransId="{D91A4960-74FD-44DE-9DEC-F7731D96D8B0}" sibTransId="{3A693F2D-BAD7-42BF-A6CC-F1E9C335A2F4}"/>
    <dgm:cxn modelId="{2D2BF690-0936-474B-A54E-CC00167B88A9}" srcId="{0813896F-2E29-456E-89F0-1F6081AC6ED8}" destId="{01E3869F-376E-44C8-8223-FA3958F67A60}" srcOrd="2" destOrd="0" parTransId="{44E4BE82-734A-4601-84CD-1BBA598EF168}" sibTransId="{824DADD6-4939-476D-A90D-2BFD05F166F6}"/>
    <dgm:cxn modelId="{69828094-A5D7-433E-AF79-52417D1D44E4}" type="presOf" srcId="{12161441-1A9B-4977-9B66-6064F2B32386}" destId="{514A3396-ABB8-404A-882C-7C08A084BBE1}" srcOrd="1" destOrd="0" presId="urn:microsoft.com/office/officeart/2005/8/layout/hProcess4"/>
    <dgm:cxn modelId="{B4117498-B736-4AD7-AF6F-5B34AA625782}" type="presOf" srcId="{AD3E23FB-D2A2-45D1-9B11-06CB18B5A740}" destId="{ECC49C2B-7640-4C3C-B68A-97DDC9D7D072}" srcOrd="0" destOrd="0" presId="urn:microsoft.com/office/officeart/2005/8/layout/hProcess4"/>
    <dgm:cxn modelId="{2053BF98-1418-40C6-AFDB-D20DF0C64305}" type="presOf" srcId="{C3C7468D-DBB1-498E-B075-AB5AF0B5BFC5}" destId="{981A60C2-D0F6-412B-B546-81CC96CEDACA}" srcOrd="1" destOrd="0" presId="urn:microsoft.com/office/officeart/2005/8/layout/hProcess4"/>
    <dgm:cxn modelId="{9A968C99-E365-4F8E-AA57-417B95CF9AA0}" type="presOf" srcId="{BE9AF452-560E-4A75-90FE-DA3201A6E290}" destId="{169D2310-3FFC-45DF-A181-90160036C72C}" srcOrd="1" destOrd="0" presId="urn:microsoft.com/office/officeart/2005/8/layout/hProcess4"/>
    <dgm:cxn modelId="{B0B1219E-2963-40F3-8D03-C944F08EB729}" type="presOf" srcId="{C8D780E9-3A3B-432F-898B-FAE321E2B427}" destId="{5EBE9AC7-DDED-4998-B3DF-FB853980208E}" srcOrd="0" destOrd="1" presId="urn:microsoft.com/office/officeart/2005/8/layout/hProcess4"/>
    <dgm:cxn modelId="{2089FB9E-A25B-4287-BE41-5A41546AC9BF}" type="presOf" srcId="{6E86211D-D2FD-42CD-9160-ABE6BDDD7818}" destId="{5EBE9AC7-DDED-4998-B3DF-FB853980208E}" srcOrd="0" destOrd="2" presId="urn:microsoft.com/office/officeart/2005/8/layout/hProcess4"/>
    <dgm:cxn modelId="{6C1567A2-3455-4AB1-84A4-B614F0C114B3}" type="presOf" srcId="{2E4B4B83-2287-439B-993D-3391345CB6DD}" destId="{0447C18D-75A5-4D10-9440-0C27911D5E16}" srcOrd="1" destOrd="1" presId="urn:microsoft.com/office/officeart/2005/8/layout/hProcess4"/>
    <dgm:cxn modelId="{749276A2-762B-4BE4-A3B2-BB3A8ED59BE2}" srcId="{CCF56D57-1C9F-4169-BC50-455371AB6812}" destId="{C3C7468D-DBB1-498E-B075-AB5AF0B5BFC5}" srcOrd="0" destOrd="0" parTransId="{0B34D189-486E-4D1A-889F-EAEB180E10DB}" sibTransId="{65F72573-B77E-4E41-B128-0177E110D6EA}"/>
    <dgm:cxn modelId="{F9FEE5A6-1428-4E87-83AE-83F8A0DE2D89}" type="presOf" srcId="{FC1005F1-8A28-44E2-910C-B19DCFCFFC3C}" destId="{F42EFF7F-903E-4662-BA50-42447796AC44}" srcOrd="0" destOrd="0" presId="urn:microsoft.com/office/officeart/2005/8/layout/hProcess4"/>
    <dgm:cxn modelId="{5886C0AE-148F-43E8-BA7A-3A0122B5F4F7}" srcId="{0813896F-2E29-456E-89F0-1F6081AC6ED8}" destId="{38248A41-C449-4BDC-9607-282CD41919A2}" srcOrd="5" destOrd="0" parTransId="{68EABC2F-1032-4E38-BEB9-F7E67EF28292}" sibTransId="{799A5974-E4C2-4670-9F71-9AEBAA1DB8E6}"/>
    <dgm:cxn modelId="{D0A249B1-C1BF-4421-8AE6-EFB77CAA330F}" srcId="{BA27E94C-75CD-4B60-98F8-4B94E2FAD50A}" destId="{C6B61BA2-D3B7-4C6E-8B96-E6977E91B08F}" srcOrd="0" destOrd="0" parTransId="{23AD491D-B9F1-437B-92F3-EB5A8018871F}" sibTransId="{765541D2-0D2D-45FB-B3D8-45FADEDF5487}"/>
    <dgm:cxn modelId="{62D650B3-1FCD-4630-8731-F6211908FCE3}" srcId="{BA27E94C-75CD-4B60-98F8-4B94E2FAD50A}" destId="{6E86211D-D2FD-42CD-9160-ABE6BDDD7818}" srcOrd="2" destOrd="0" parTransId="{408CADA0-523A-455E-BAD2-40DF39791BBD}" sibTransId="{F5677375-F26F-4F1C-B020-22E6A6501320}"/>
    <dgm:cxn modelId="{6B161DB5-28B2-4F19-9184-E320DA2C45AA}" type="presOf" srcId="{E48E8BFA-9F96-4FC4-897B-F5AEBA1ED090}" destId="{909FD4F6-4FCC-437B-9F51-521D7E4D0319}" srcOrd="1" destOrd="1" presId="urn:microsoft.com/office/officeart/2005/8/layout/hProcess4"/>
    <dgm:cxn modelId="{DF0DFDC2-4AA0-4F3C-8BD4-26EC12DB4B62}" srcId="{BA27E94C-75CD-4B60-98F8-4B94E2FAD50A}" destId="{C8D780E9-3A3B-432F-898B-FAE321E2B427}" srcOrd="1" destOrd="0" parTransId="{98076C57-77AF-41AC-9E48-CA623AC7B186}" sibTransId="{89037F4D-D29E-4DAE-B999-86FC6FD89AC6}"/>
    <dgm:cxn modelId="{78238AC7-CED3-46E1-91AA-5BBEBFDE316B}" type="presOf" srcId="{C6B61BA2-D3B7-4C6E-8B96-E6977E91B08F}" destId="{5EBE9AC7-DDED-4998-B3DF-FB853980208E}" srcOrd="0" destOrd="0" presId="urn:microsoft.com/office/officeart/2005/8/layout/hProcess4"/>
    <dgm:cxn modelId="{1EAEF1CA-57C7-4750-B4F6-7F35B675C274}" type="presOf" srcId="{3F161863-FAC6-450C-A88B-070D4060FC8D}" destId="{96C51E74-32AB-43A2-9DA9-DA0E8DAF4179}" srcOrd="1" destOrd="3" presId="urn:microsoft.com/office/officeart/2005/8/layout/hProcess4"/>
    <dgm:cxn modelId="{A0393ECC-E137-4DFB-9112-65301E1DE5EB}" srcId="{01E3869F-376E-44C8-8223-FA3958F67A60}" destId="{29170F68-F904-44FD-919D-EFD875D6F808}" srcOrd="2" destOrd="0" parTransId="{7FBFDB08-F359-43BF-8D9B-AFC6F6FF4EF5}" sibTransId="{4BFB5D1E-8129-4CDE-95AC-2FE30F589D39}"/>
    <dgm:cxn modelId="{95B544DC-9672-4FCC-B3DF-659677B6A88F}" srcId="{195286C2-0AA2-4E09-A306-A33346B2C0A5}" destId="{A9317128-4597-4D71-A5DD-F06541A62E6F}" srcOrd="1" destOrd="0" parTransId="{5141B8D8-DBDD-4F81-808B-D103C93BC494}" sibTransId="{D84C9F18-91D1-4C41-AA49-0AF5DBBA02E3}"/>
    <dgm:cxn modelId="{9EEE82E1-518A-4A0C-8FBD-96EE9BA3AADB}" type="presOf" srcId="{29170F68-F904-44FD-919D-EFD875D6F808}" destId="{EF460867-B91A-494D-98D9-8CF3F1E9A632}" srcOrd="0" destOrd="2" presId="urn:microsoft.com/office/officeart/2005/8/layout/hProcess4"/>
    <dgm:cxn modelId="{5E4B9AE6-2AB4-43F9-8940-4A3DF606E2A4}" type="presOf" srcId="{15859EDB-50B1-4572-BB71-3C0A6579407D}" destId="{40ED3491-F2CE-4997-ACAA-476DB9FD250C}" srcOrd="0" destOrd="0" presId="urn:microsoft.com/office/officeart/2005/8/layout/hProcess4"/>
    <dgm:cxn modelId="{3ABF64EC-4874-40AE-B88C-583645572E4F}" type="presOf" srcId="{C3C7468D-DBB1-498E-B075-AB5AF0B5BFC5}" destId="{5D4F4F86-AF9A-41DF-9381-F9FAB57DC1B8}" srcOrd="0" destOrd="0" presId="urn:microsoft.com/office/officeart/2005/8/layout/hProcess4"/>
    <dgm:cxn modelId="{5BA6BFEF-5F59-4440-8A7B-BFF9D3D28286}" type="presOf" srcId="{0DD48785-C2EA-413D-BD6E-B7C6C28A0ECB}" destId="{909FD4F6-4FCC-437B-9F51-521D7E4D0319}" srcOrd="1" destOrd="2" presId="urn:microsoft.com/office/officeart/2005/8/layout/hProcess4"/>
    <dgm:cxn modelId="{784DB2F7-6E6B-4FB4-B8FC-B9D03679FCB0}" srcId="{AD3E23FB-D2A2-45D1-9B11-06CB18B5A740}" destId="{E48E8BFA-9F96-4FC4-897B-F5AEBA1ED090}" srcOrd="1" destOrd="0" parTransId="{6990D202-C1BE-40E7-8E2A-6D66B22D412F}" sibTransId="{7CA39E99-17BF-4CA9-8C2C-13EC4B035C7C}"/>
    <dgm:cxn modelId="{B20D85F8-375F-46B9-99A4-6D751E930DC9}" srcId="{01E3869F-376E-44C8-8223-FA3958F67A60}" destId="{2E4B4B83-2287-439B-993D-3391345CB6DD}" srcOrd="1" destOrd="0" parTransId="{F747398A-EB95-4F2B-BECF-7EF6C7DD4894}" sibTransId="{A3CC68C7-03D2-44EA-83B4-44357BEBB7F1}"/>
    <dgm:cxn modelId="{9DD023F9-91D6-45AA-BA49-63DD688AAE44}" type="presOf" srcId="{6E86211D-D2FD-42CD-9160-ABE6BDDD7818}" destId="{96C51E74-32AB-43A2-9DA9-DA0E8DAF4179}" srcOrd="1" destOrd="2" presId="urn:microsoft.com/office/officeart/2005/8/layout/hProcess4"/>
    <dgm:cxn modelId="{B1D396F9-BFC4-4BB0-9270-CB1F1B073F03}" srcId="{38248A41-C449-4BDC-9607-282CD41919A2}" destId="{12161441-1A9B-4977-9B66-6064F2B32386}" srcOrd="0" destOrd="0" parTransId="{B7D8A581-3B7B-4F05-BB20-F556FE5E3878}" sibTransId="{733425BC-71EF-41C4-BD01-4FD27F3208B6}"/>
    <dgm:cxn modelId="{50212EFF-304E-40D9-A35F-D583B96DCEB1}" type="presOf" srcId="{6FB36BA1-D5E5-4CF6-9451-798CE376FE72}" destId="{0447C18D-75A5-4D10-9440-0C27911D5E16}" srcOrd="1" destOrd="0" presId="urn:microsoft.com/office/officeart/2005/8/layout/hProcess4"/>
    <dgm:cxn modelId="{AFB2B901-5CD5-4593-86E2-804BCD12FE3C}" type="presParOf" srcId="{300B8CE4-5E53-4625-BCF2-24C375910A55}" destId="{98C60AC1-506D-424E-B071-791497BF2316}" srcOrd="0" destOrd="0" presId="urn:microsoft.com/office/officeart/2005/8/layout/hProcess4"/>
    <dgm:cxn modelId="{1F25408B-771D-4CE1-9657-1B506F829373}" type="presParOf" srcId="{300B8CE4-5E53-4625-BCF2-24C375910A55}" destId="{AA8DD2A5-D940-490A-9AF1-144F77FF0378}" srcOrd="1" destOrd="0" presId="urn:microsoft.com/office/officeart/2005/8/layout/hProcess4"/>
    <dgm:cxn modelId="{4B495E32-8ADC-435F-8D19-43CDA72BD282}" type="presParOf" srcId="{300B8CE4-5E53-4625-BCF2-24C375910A55}" destId="{6ADB8802-6123-4667-912A-011B80C6D5CE}" srcOrd="2" destOrd="0" presId="urn:microsoft.com/office/officeart/2005/8/layout/hProcess4"/>
    <dgm:cxn modelId="{6D39A4DC-5FDC-4F32-A183-948E6570A4CC}" type="presParOf" srcId="{6ADB8802-6123-4667-912A-011B80C6D5CE}" destId="{0B978AA4-08F5-444E-A359-7724BBDAC493}" srcOrd="0" destOrd="0" presId="urn:microsoft.com/office/officeart/2005/8/layout/hProcess4"/>
    <dgm:cxn modelId="{39673E16-02C3-4C41-91F7-E30A2C4E6DA5}" type="presParOf" srcId="{0B978AA4-08F5-444E-A359-7724BBDAC493}" destId="{AE8BC4D1-8280-42B7-940A-6FFBBF01D2AE}" srcOrd="0" destOrd="0" presId="urn:microsoft.com/office/officeart/2005/8/layout/hProcess4"/>
    <dgm:cxn modelId="{D3CF2AB2-AA83-4CFD-8599-D60B0A4B15B6}" type="presParOf" srcId="{0B978AA4-08F5-444E-A359-7724BBDAC493}" destId="{5EBE9AC7-DDED-4998-B3DF-FB853980208E}" srcOrd="1" destOrd="0" presId="urn:microsoft.com/office/officeart/2005/8/layout/hProcess4"/>
    <dgm:cxn modelId="{A640001D-533B-4D2B-ACFA-B9E63F65CDC8}" type="presParOf" srcId="{0B978AA4-08F5-444E-A359-7724BBDAC493}" destId="{96C51E74-32AB-43A2-9DA9-DA0E8DAF4179}" srcOrd="2" destOrd="0" presId="urn:microsoft.com/office/officeart/2005/8/layout/hProcess4"/>
    <dgm:cxn modelId="{E75F4847-8A63-4D78-B172-0A53590405C0}" type="presParOf" srcId="{0B978AA4-08F5-444E-A359-7724BBDAC493}" destId="{CBD5311A-56B8-4CE9-8922-6D1B07ED2AD7}" srcOrd="3" destOrd="0" presId="urn:microsoft.com/office/officeart/2005/8/layout/hProcess4"/>
    <dgm:cxn modelId="{F0A33402-A44F-49EC-811C-17719A88DC18}" type="presParOf" srcId="{0B978AA4-08F5-444E-A359-7724BBDAC493}" destId="{970E8599-777E-4453-83F7-DD66924FAA34}" srcOrd="4" destOrd="0" presId="urn:microsoft.com/office/officeart/2005/8/layout/hProcess4"/>
    <dgm:cxn modelId="{03DEADB7-4385-4D88-A696-3AD7A979BDEC}" type="presParOf" srcId="{6ADB8802-6123-4667-912A-011B80C6D5CE}" destId="{40ED3491-F2CE-4997-ACAA-476DB9FD250C}" srcOrd="1" destOrd="0" presId="urn:microsoft.com/office/officeart/2005/8/layout/hProcess4"/>
    <dgm:cxn modelId="{8721B31B-7773-4409-AE7C-552525D573CE}" type="presParOf" srcId="{6ADB8802-6123-4667-912A-011B80C6D5CE}" destId="{33375114-B413-487A-88EF-A9B9135871E6}" srcOrd="2" destOrd="0" presId="urn:microsoft.com/office/officeart/2005/8/layout/hProcess4"/>
    <dgm:cxn modelId="{E70F4353-57AA-432F-AF49-ED20C264A05B}" type="presParOf" srcId="{33375114-B413-487A-88EF-A9B9135871E6}" destId="{2B3A87BF-F258-4374-A72B-816E2261A5EF}" srcOrd="0" destOrd="0" presId="urn:microsoft.com/office/officeart/2005/8/layout/hProcess4"/>
    <dgm:cxn modelId="{F41EA717-4A2D-4C6B-B13A-1B10D2E20607}" type="presParOf" srcId="{33375114-B413-487A-88EF-A9B9135871E6}" destId="{5D4F4F86-AF9A-41DF-9381-F9FAB57DC1B8}" srcOrd="1" destOrd="0" presId="urn:microsoft.com/office/officeart/2005/8/layout/hProcess4"/>
    <dgm:cxn modelId="{8A07BB6C-C624-40DF-93EE-F22CC11FE204}" type="presParOf" srcId="{33375114-B413-487A-88EF-A9B9135871E6}" destId="{981A60C2-D0F6-412B-B546-81CC96CEDACA}" srcOrd="2" destOrd="0" presId="urn:microsoft.com/office/officeart/2005/8/layout/hProcess4"/>
    <dgm:cxn modelId="{A5E894B3-2D50-4290-9378-754F250BFD2F}" type="presParOf" srcId="{33375114-B413-487A-88EF-A9B9135871E6}" destId="{ADEFE262-3E0E-4301-AE5E-39D81313DA1E}" srcOrd="3" destOrd="0" presId="urn:microsoft.com/office/officeart/2005/8/layout/hProcess4"/>
    <dgm:cxn modelId="{598DB55C-0067-4F53-82DA-88D7EAF05AA1}" type="presParOf" srcId="{33375114-B413-487A-88EF-A9B9135871E6}" destId="{D434741F-2678-4ABE-908D-2C3C9B0EB9E8}" srcOrd="4" destOrd="0" presId="urn:microsoft.com/office/officeart/2005/8/layout/hProcess4"/>
    <dgm:cxn modelId="{7DC31DDB-9C6C-40C6-AB54-8899A6A92C76}" type="presParOf" srcId="{6ADB8802-6123-4667-912A-011B80C6D5CE}" destId="{008F3FCA-7D98-4704-8370-D32F661651BE}" srcOrd="3" destOrd="0" presId="urn:microsoft.com/office/officeart/2005/8/layout/hProcess4"/>
    <dgm:cxn modelId="{EA65C4E7-A708-4FB6-B91D-5C28F5CDB8BD}" type="presParOf" srcId="{6ADB8802-6123-4667-912A-011B80C6D5CE}" destId="{D185545B-59C7-4CEF-B9C6-A3001F5E6805}" srcOrd="4" destOrd="0" presId="urn:microsoft.com/office/officeart/2005/8/layout/hProcess4"/>
    <dgm:cxn modelId="{E9C6B9B8-2AC0-4DB3-8723-EAD2287F52BA}" type="presParOf" srcId="{D185545B-59C7-4CEF-B9C6-A3001F5E6805}" destId="{D42A107F-DE14-401A-BE34-4B8E3642E8E6}" srcOrd="0" destOrd="0" presId="urn:microsoft.com/office/officeart/2005/8/layout/hProcess4"/>
    <dgm:cxn modelId="{5BD109F3-401D-4F1D-97D0-37D894C99968}" type="presParOf" srcId="{D185545B-59C7-4CEF-B9C6-A3001F5E6805}" destId="{EF460867-B91A-494D-98D9-8CF3F1E9A632}" srcOrd="1" destOrd="0" presId="urn:microsoft.com/office/officeart/2005/8/layout/hProcess4"/>
    <dgm:cxn modelId="{4478CFFC-E3CA-4F7F-BAA3-9A6C9BB6CFBC}" type="presParOf" srcId="{D185545B-59C7-4CEF-B9C6-A3001F5E6805}" destId="{0447C18D-75A5-4D10-9440-0C27911D5E16}" srcOrd="2" destOrd="0" presId="urn:microsoft.com/office/officeart/2005/8/layout/hProcess4"/>
    <dgm:cxn modelId="{66824BEC-F84C-41CE-8F40-035A9B058CA4}" type="presParOf" srcId="{D185545B-59C7-4CEF-B9C6-A3001F5E6805}" destId="{268ADB47-26DA-47B4-851B-392B1516C187}" srcOrd="3" destOrd="0" presId="urn:microsoft.com/office/officeart/2005/8/layout/hProcess4"/>
    <dgm:cxn modelId="{B777593D-ED18-4B30-95FF-F2226F0BA75F}" type="presParOf" srcId="{D185545B-59C7-4CEF-B9C6-A3001F5E6805}" destId="{64B460F3-8BCF-454A-A31C-72EEB6FE9E16}" srcOrd="4" destOrd="0" presId="urn:microsoft.com/office/officeart/2005/8/layout/hProcess4"/>
    <dgm:cxn modelId="{3945B17E-6A36-444B-A025-542AE184E06C}" type="presParOf" srcId="{6ADB8802-6123-4667-912A-011B80C6D5CE}" destId="{E2FE2DC8-6777-4246-BDFE-8911CD901F71}" srcOrd="5" destOrd="0" presId="urn:microsoft.com/office/officeart/2005/8/layout/hProcess4"/>
    <dgm:cxn modelId="{30816B8A-CFF4-4596-BA65-F81018EC2953}" type="presParOf" srcId="{6ADB8802-6123-4667-912A-011B80C6D5CE}" destId="{4BBB979A-2074-4198-9C82-C202F043A55F}" srcOrd="6" destOrd="0" presId="urn:microsoft.com/office/officeart/2005/8/layout/hProcess4"/>
    <dgm:cxn modelId="{0BBF190B-C947-425E-A4C4-DBD5998CD3E3}" type="presParOf" srcId="{4BBB979A-2074-4198-9C82-C202F043A55F}" destId="{64C24FFC-DB0B-455F-963E-AEB14C1589BA}" srcOrd="0" destOrd="0" presId="urn:microsoft.com/office/officeart/2005/8/layout/hProcess4"/>
    <dgm:cxn modelId="{BFB84C9B-716E-45B0-8C76-37C44B2B9AFC}" type="presParOf" srcId="{4BBB979A-2074-4198-9C82-C202F043A55F}" destId="{25030D42-3EB6-497A-8C9A-EA294FA653CB}" srcOrd="1" destOrd="0" presId="urn:microsoft.com/office/officeart/2005/8/layout/hProcess4"/>
    <dgm:cxn modelId="{3CCBCC73-B431-4CCF-BDCD-F90AC2BB097F}" type="presParOf" srcId="{4BBB979A-2074-4198-9C82-C202F043A55F}" destId="{909FD4F6-4FCC-437B-9F51-521D7E4D0319}" srcOrd="2" destOrd="0" presId="urn:microsoft.com/office/officeart/2005/8/layout/hProcess4"/>
    <dgm:cxn modelId="{83D0359D-495E-482E-BA75-45627F2D879A}" type="presParOf" srcId="{4BBB979A-2074-4198-9C82-C202F043A55F}" destId="{ECC49C2B-7640-4C3C-B68A-97DDC9D7D072}" srcOrd="3" destOrd="0" presId="urn:microsoft.com/office/officeart/2005/8/layout/hProcess4"/>
    <dgm:cxn modelId="{66C8652C-0B6D-489E-9C01-BFDD57E8F2F6}" type="presParOf" srcId="{4BBB979A-2074-4198-9C82-C202F043A55F}" destId="{606D90AD-D78D-4A15-BF00-87546C5FCB7E}" srcOrd="4" destOrd="0" presId="urn:microsoft.com/office/officeart/2005/8/layout/hProcess4"/>
    <dgm:cxn modelId="{AE9ADA63-E858-4E72-B517-5D3530A27D42}" type="presParOf" srcId="{6ADB8802-6123-4667-912A-011B80C6D5CE}" destId="{F42EFF7F-903E-4662-BA50-42447796AC44}" srcOrd="7" destOrd="0" presId="urn:microsoft.com/office/officeart/2005/8/layout/hProcess4"/>
    <dgm:cxn modelId="{6C021FDE-E958-42AD-AE31-C3567836F9BC}" type="presParOf" srcId="{6ADB8802-6123-4667-912A-011B80C6D5CE}" destId="{61334F9E-8A08-45B2-A940-2D74ABC81A19}" srcOrd="8" destOrd="0" presId="urn:microsoft.com/office/officeart/2005/8/layout/hProcess4"/>
    <dgm:cxn modelId="{0B72FFE2-3068-4955-9697-ADE6221C0267}" type="presParOf" srcId="{61334F9E-8A08-45B2-A940-2D74ABC81A19}" destId="{54B4732F-6211-422D-A00C-8DA763BDD72F}" srcOrd="0" destOrd="0" presId="urn:microsoft.com/office/officeart/2005/8/layout/hProcess4"/>
    <dgm:cxn modelId="{F97EBEA8-3278-434E-8A21-71CEDA007C3C}" type="presParOf" srcId="{61334F9E-8A08-45B2-A940-2D74ABC81A19}" destId="{03A9B738-50F6-4100-94F2-92C81551A195}" srcOrd="1" destOrd="0" presId="urn:microsoft.com/office/officeart/2005/8/layout/hProcess4"/>
    <dgm:cxn modelId="{90640EC1-97F6-450F-BFD5-FADF9BA29E17}" type="presParOf" srcId="{61334F9E-8A08-45B2-A940-2D74ABC81A19}" destId="{169D2310-3FFC-45DF-A181-90160036C72C}" srcOrd="2" destOrd="0" presId="urn:microsoft.com/office/officeart/2005/8/layout/hProcess4"/>
    <dgm:cxn modelId="{523E3132-76F7-4D0E-B76E-5BCF3B4A9B0C}" type="presParOf" srcId="{61334F9E-8A08-45B2-A940-2D74ABC81A19}" destId="{FA3385A2-134E-4A31-9CC8-674C8F3ADA01}" srcOrd="3" destOrd="0" presId="urn:microsoft.com/office/officeart/2005/8/layout/hProcess4"/>
    <dgm:cxn modelId="{90DB397C-DD74-44C8-871B-F4B1E09E4FFC}" type="presParOf" srcId="{61334F9E-8A08-45B2-A940-2D74ABC81A19}" destId="{C0248563-6065-4371-ACC1-001E5ED38273}" srcOrd="4" destOrd="0" presId="urn:microsoft.com/office/officeart/2005/8/layout/hProcess4"/>
    <dgm:cxn modelId="{9C3F368A-C91A-48EC-B03C-FFD1D05B1875}" type="presParOf" srcId="{6ADB8802-6123-4667-912A-011B80C6D5CE}" destId="{A3C899D8-C0E2-4DA5-ACCB-41ACF00BED3B}" srcOrd="9" destOrd="0" presId="urn:microsoft.com/office/officeart/2005/8/layout/hProcess4"/>
    <dgm:cxn modelId="{D9D90D04-41AA-432B-B77E-E944C44EE13A}" type="presParOf" srcId="{6ADB8802-6123-4667-912A-011B80C6D5CE}" destId="{B9ABAF2D-D4F4-4EBB-A548-80F553F941ED}" srcOrd="10" destOrd="0" presId="urn:microsoft.com/office/officeart/2005/8/layout/hProcess4"/>
    <dgm:cxn modelId="{418AFAF9-E918-45C3-B0F6-F1B095DD1FCF}" type="presParOf" srcId="{B9ABAF2D-D4F4-4EBB-A548-80F553F941ED}" destId="{EBA4D8B7-9CD0-48BD-9D18-7C2214340B5E}" srcOrd="0" destOrd="0" presId="urn:microsoft.com/office/officeart/2005/8/layout/hProcess4"/>
    <dgm:cxn modelId="{87695CD5-C3B2-47ED-BE58-65AF37020D34}" type="presParOf" srcId="{B9ABAF2D-D4F4-4EBB-A548-80F553F941ED}" destId="{2386090A-D588-435B-AA6E-956A6B9D989B}" srcOrd="1" destOrd="0" presId="urn:microsoft.com/office/officeart/2005/8/layout/hProcess4"/>
    <dgm:cxn modelId="{0D0928EF-2465-4C85-BE4A-B131AC7F00B8}" type="presParOf" srcId="{B9ABAF2D-D4F4-4EBB-A548-80F553F941ED}" destId="{514A3396-ABB8-404A-882C-7C08A084BBE1}" srcOrd="2" destOrd="0" presId="urn:microsoft.com/office/officeart/2005/8/layout/hProcess4"/>
    <dgm:cxn modelId="{A4BE0B13-4FBA-455F-8C40-B36EB7A5E1ED}" type="presParOf" srcId="{B9ABAF2D-D4F4-4EBB-A548-80F553F941ED}" destId="{39904C0C-8BBF-402D-8D7C-734D0BD701CF}" srcOrd="3" destOrd="0" presId="urn:microsoft.com/office/officeart/2005/8/layout/hProcess4"/>
    <dgm:cxn modelId="{9238EA4D-EA0C-4B62-803C-79DD3FAB3EDD}" type="presParOf" srcId="{B9ABAF2D-D4F4-4EBB-A548-80F553F941ED}" destId="{00928F6B-1281-47D6-A3D9-DF91F69B675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96086F-6CDA-43F1-A196-A2AB88E5068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F1EE828-127F-434A-B4A5-AC9C852F9F80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20000"/>
                  <a:lumOff val="80000"/>
                </a:schemeClr>
              </a:solidFill>
            </a:rPr>
            <a:t>Train vs. Test Data Differences</a:t>
          </a:r>
        </a:p>
      </dgm:t>
    </dgm:pt>
    <dgm:pt modelId="{C01DA65E-2AE7-488C-9202-E4FDC0AC2455}" type="parTrans" cxnId="{F5234182-0487-4425-93F9-B9380F579C8D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EFF36972-3C39-4D5F-BDA2-FC748590D30D}" type="sibTrans" cxnId="{F5234182-0487-4425-93F9-B9380F579C8D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DDF8A171-4D3B-4695-932D-C1816456A030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Train: Everything Pizza</a:t>
          </a:r>
        </a:p>
      </dgm:t>
    </dgm:pt>
    <dgm:pt modelId="{8A2B1383-5AC8-43AD-ABC2-0F025F545ACD}" type="parTrans" cxnId="{96950D84-CA9C-40F7-864B-DFB4AAACBEFC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8686C18A-20DE-468E-B775-1AC135F5502C}" type="sibTrans" cxnId="{96950D84-CA9C-40F7-864B-DFB4AAACBEFC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38F32F2C-1EF1-4DDA-98EA-D44FAC4FD196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Test: Pepperoni Pizza</a:t>
          </a:r>
        </a:p>
      </dgm:t>
    </dgm:pt>
    <dgm:pt modelId="{2963E6A6-F891-48B5-8874-49EC57F74EBE}" type="parTrans" cxnId="{3BFF87AE-2131-47FE-B606-1364DE795669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D1E3B327-2A5D-460A-9EB1-69DA2A354B06}" type="sibTrans" cxnId="{3BFF87AE-2131-47FE-B606-1364DE795669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488C3F5E-4151-4CFB-B00B-FDDBDBC2971D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20000"/>
                  <a:lumOff val="80000"/>
                </a:schemeClr>
              </a:solidFill>
            </a:rPr>
            <a:t>Pizza Success Rates</a:t>
          </a:r>
        </a:p>
      </dgm:t>
    </dgm:pt>
    <dgm:pt modelId="{29D0295C-B056-4977-A1A8-985757667E31}" type="parTrans" cxnId="{78A18518-7213-430A-BD80-2B2B638BB197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544BA339-544E-4085-BBAB-4379801A4F89}" type="sibTrans" cxnId="{78A18518-7213-430A-BD80-2B2B638BB197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919573DA-5005-404B-A043-6B65CE47C6F2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Time of day</a:t>
          </a:r>
        </a:p>
      </dgm:t>
    </dgm:pt>
    <dgm:pt modelId="{6A988810-C2C6-4936-AABB-6D2E7A7DC1E6}" type="parTrans" cxnId="{CD25A1EF-7246-424D-A220-8DD564BACD74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D9F3C487-F6E4-4F7E-BBC8-BC070A21666B}" type="sibTrans" cxnId="{CD25A1EF-7246-424D-A220-8DD564BACD74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F67B3CAB-5B93-4FFB-94AA-B6B7CCEF1B1A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20000"/>
                  <a:lumOff val="80000"/>
                </a:schemeClr>
              </a:solidFill>
            </a:rPr>
            <a:t>Post Submission Attributes</a:t>
          </a:r>
        </a:p>
      </dgm:t>
    </dgm:pt>
    <dgm:pt modelId="{D3477BF3-A85F-4198-A23D-0182CA9AD7E5}" type="parTrans" cxnId="{5290CBBE-420E-4B9A-87CE-0ACF28907D04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EED13E3A-7136-44B6-896A-315F7D51A231}" type="sibTrans" cxnId="{5290CBBE-420E-4B9A-87CE-0ACF28907D04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4C0CC05D-B38C-423A-84C2-BECA4E7CF273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Post lengths</a:t>
          </a:r>
        </a:p>
      </dgm:t>
    </dgm:pt>
    <dgm:pt modelId="{CB06F9FE-2E0F-4F2E-937B-93A5482ED47D}" type="parTrans" cxnId="{723D2110-C6B7-42B7-85CE-1D915BDD4E0B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91CF5137-BF4B-4285-BB7E-DD0BB4284CDF}" type="sibTrans" cxnId="{723D2110-C6B7-42B7-85CE-1D915BDD4E0B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732D12B7-3CCE-4D7F-A8B6-581FAC7D60E4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i.e., various columns in the train set not present in test, and therefore unusable</a:t>
          </a:r>
        </a:p>
      </dgm:t>
    </dgm:pt>
    <dgm:pt modelId="{1484C675-0A05-4A75-8DAF-44FBBE5C2C58}" type="parTrans" cxnId="{CA264FF7-BF26-45F8-A58B-0DE03AB02920}">
      <dgm:prSet/>
      <dgm:spPr/>
      <dgm:t>
        <a:bodyPr/>
        <a:lstStyle/>
        <a:p>
          <a:endParaRPr lang="en-US"/>
        </a:p>
      </dgm:t>
    </dgm:pt>
    <dgm:pt modelId="{2D15A2DB-2E5D-47F9-B9B5-029CE11B47A0}" type="sibTrans" cxnId="{CA264FF7-BF26-45F8-A58B-0DE03AB02920}">
      <dgm:prSet/>
      <dgm:spPr/>
      <dgm:t>
        <a:bodyPr/>
        <a:lstStyle/>
        <a:p>
          <a:endParaRPr lang="en-US"/>
        </a:p>
      </dgm:t>
    </dgm:pt>
    <dgm:pt modelId="{0456D82C-E46B-403B-9579-C44284817AA6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Half of month</a:t>
          </a:r>
        </a:p>
      </dgm:t>
    </dgm:pt>
    <dgm:pt modelId="{76798D88-F233-4B06-9AD6-5278D4D65AA1}" type="parTrans" cxnId="{1674DA40-AEE1-4B6A-A9B6-BA0A035AD12A}">
      <dgm:prSet/>
      <dgm:spPr/>
      <dgm:t>
        <a:bodyPr/>
        <a:lstStyle/>
        <a:p>
          <a:endParaRPr lang="en-US"/>
        </a:p>
      </dgm:t>
    </dgm:pt>
    <dgm:pt modelId="{F1D999AE-D347-4014-802A-089BC8349283}" type="sibTrans" cxnId="{1674DA40-AEE1-4B6A-A9B6-BA0A035AD12A}">
      <dgm:prSet/>
      <dgm:spPr/>
      <dgm:t>
        <a:bodyPr/>
        <a:lstStyle/>
        <a:p>
          <a:endParaRPr lang="en-US"/>
        </a:p>
      </dgm:t>
    </dgm:pt>
    <dgm:pt modelId="{5C0B69EE-F0A8-4350-9345-B78C128C96E9}">
      <dgm:prSet phldrT="[Text]"/>
      <dgm:spPr/>
      <dgm:t>
        <a:bodyPr/>
        <a:lstStyle/>
        <a:p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6192A9B6-40A5-446D-811B-8178785AE6F0}" type="parTrans" cxnId="{2E58F7F9-C1B5-465D-B619-748E66029988}">
      <dgm:prSet/>
      <dgm:spPr/>
      <dgm:t>
        <a:bodyPr/>
        <a:lstStyle/>
        <a:p>
          <a:endParaRPr lang="en-US"/>
        </a:p>
      </dgm:t>
    </dgm:pt>
    <dgm:pt modelId="{FD9B136F-2EC9-4B7F-927A-E30A6B875EFA}" type="sibTrans" cxnId="{2E58F7F9-C1B5-465D-B619-748E66029988}">
      <dgm:prSet/>
      <dgm:spPr/>
      <dgm:t>
        <a:bodyPr/>
        <a:lstStyle/>
        <a:p>
          <a:endParaRPr lang="en-US"/>
        </a:p>
      </dgm:t>
    </dgm:pt>
    <dgm:pt modelId="{460FC8C1-C8DF-4273-A8AB-135B3DEFD378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Throwaway accounts</a:t>
          </a:r>
        </a:p>
      </dgm:t>
    </dgm:pt>
    <dgm:pt modelId="{4F1E1123-250E-4BBD-8F3C-75C57580CEF0}" type="parTrans" cxnId="{6F9145FC-12E0-494A-B505-A7BC7408E7E1}">
      <dgm:prSet/>
      <dgm:spPr/>
      <dgm:t>
        <a:bodyPr/>
        <a:lstStyle/>
        <a:p>
          <a:endParaRPr lang="en-US"/>
        </a:p>
      </dgm:t>
    </dgm:pt>
    <dgm:pt modelId="{BAB345ED-1787-48C3-BE4B-840202160748}" type="sibTrans" cxnId="{6F9145FC-12E0-494A-B505-A7BC7408E7E1}">
      <dgm:prSet/>
      <dgm:spPr/>
      <dgm:t>
        <a:bodyPr/>
        <a:lstStyle/>
        <a:p>
          <a:endParaRPr lang="en-US"/>
        </a:p>
      </dgm:t>
    </dgm:pt>
    <dgm:pt modelId="{2F5E74E2-5164-479F-B051-5D466DC6EC7D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20000"/>
                  <a:lumOff val="80000"/>
                </a:schemeClr>
              </a:solidFill>
            </a:rPr>
            <a:t>Poster Attributes</a:t>
          </a:r>
        </a:p>
      </dgm:t>
    </dgm:pt>
    <dgm:pt modelId="{0AE3507F-77F0-4A9C-91D6-102E9B271AE0}" type="parTrans" cxnId="{8F3DBB1F-AFE2-4122-A28D-C69B8BEE5753}">
      <dgm:prSet/>
      <dgm:spPr/>
      <dgm:t>
        <a:bodyPr/>
        <a:lstStyle/>
        <a:p>
          <a:endParaRPr lang="en-US"/>
        </a:p>
      </dgm:t>
    </dgm:pt>
    <dgm:pt modelId="{D4593726-CD7C-4A7D-AF2E-47D70157E0EF}" type="sibTrans" cxnId="{8F3DBB1F-AFE2-4122-A28D-C69B8BEE5753}">
      <dgm:prSet/>
      <dgm:spPr/>
      <dgm:t>
        <a:bodyPr/>
        <a:lstStyle/>
        <a:p>
          <a:endParaRPr lang="en-US"/>
        </a:p>
      </dgm:t>
    </dgm:pt>
    <dgm:pt modelId="{22E067AF-0355-4605-AA5F-2C45D2B28969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Contains image(s)</a:t>
          </a:r>
        </a:p>
      </dgm:t>
    </dgm:pt>
    <dgm:pt modelId="{3BB0D8F0-B0E1-400D-BC16-0861E4826DDC}" type="parTrans" cxnId="{14274F9F-1290-4606-96FF-E9E0146DCD36}">
      <dgm:prSet/>
      <dgm:spPr/>
      <dgm:t>
        <a:bodyPr/>
        <a:lstStyle/>
        <a:p>
          <a:endParaRPr lang="en-US"/>
        </a:p>
      </dgm:t>
    </dgm:pt>
    <dgm:pt modelId="{BC6F6CC5-68A8-44C2-8AED-7B7F8BB31374}" type="sibTrans" cxnId="{14274F9F-1290-4606-96FF-E9E0146DCD36}">
      <dgm:prSet/>
      <dgm:spPr/>
      <dgm:t>
        <a:bodyPr/>
        <a:lstStyle/>
        <a:p>
          <a:endParaRPr lang="en-US"/>
        </a:p>
      </dgm:t>
    </dgm:pt>
    <dgm:pt modelId="{F0B780A1-BE12-4181-87A1-CDD0295E56F3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Highly active users</a:t>
          </a:r>
        </a:p>
      </dgm:t>
    </dgm:pt>
    <dgm:pt modelId="{22555AF3-3413-447A-8C97-DD43F225685B}" type="parTrans" cxnId="{58B41BE3-1D02-4AA9-80D9-054BC1933F82}">
      <dgm:prSet/>
      <dgm:spPr/>
      <dgm:t>
        <a:bodyPr/>
        <a:lstStyle/>
        <a:p>
          <a:endParaRPr lang="en-US"/>
        </a:p>
      </dgm:t>
    </dgm:pt>
    <dgm:pt modelId="{2E9A9283-0D01-40F7-B309-BB6BEA4728FD}" type="sibTrans" cxnId="{58B41BE3-1D02-4AA9-80D9-054BC1933F82}">
      <dgm:prSet/>
      <dgm:spPr/>
      <dgm:t>
        <a:bodyPr/>
        <a:lstStyle/>
        <a:p>
          <a:endParaRPr lang="en-US"/>
        </a:p>
      </dgm:t>
    </dgm:pt>
    <dgm:pt modelId="{1BF9680E-1508-4176-ADF3-C86B3FBDE5B4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Posts</a:t>
          </a:r>
        </a:p>
      </dgm:t>
    </dgm:pt>
    <dgm:pt modelId="{779F2BE5-38FA-4580-8550-EA4337772F5A}" type="parTrans" cxnId="{9F1ED3A5-3E76-4910-9C5C-A4F21AF9FDEF}">
      <dgm:prSet/>
      <dgm:spPr/>
      <dgm:t>
        <a:bodyPr/>
        <a:lstStyle/>
        <a:p>
          <a:endParaRPr lang="en-US"/>
        </a:p>
      </dgm:t>
    </dgm:pt>
    <dgm:pt modelId="{B121F80B-E23E-45EF-ABCC-014DB7CC95CA}" type="sibTrans" cxnId="{9F1ED3A5-3E76-4910-9C5C-A4F21AF9FDEF}">
      <dgm:prSet/>
      <dgm:spPr/>
      <dgm:t>
        <a:bodyPr/>
        <a:lstStyle/>
        <a:p>
          <a:endParaRPr lang="en-US"/>
        </a:p>
      </dgm:t>
    </dgm:pt>
    <dgm:pt modelId="{31FF8E70-0573-453B-BA8E-0334CAE4A82E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Comments</a:t>
          </a:r>
        </a:p>
      </dgm:t>
    </dgm:pt>
    <dgm:pt modelId="{DC49728E-D3F8-4667-A194-E5432C8FED48}" type="parTrans" cxnId="{DEA515C7-F98D-4D58-9C4A-95D7AA51B6E2}">
      <dgm:prSet/>
      <dgm:spPr/>
      <dgm:t>
        <a:bodyPr/>
        <a:lstStyle/>
        <a:p>
          <a:endParaRPr lang="en-US"/>
        </a:p>
      </dgm:t>
    </dgm:pt>
    <dgm:pt modelId="{0260762F-8841-4365-9B21-AC8145EFCBBE}" type="sibTrans" cxnId="{DEA515C7-F98D-4D58-9C4A-95D7AA51B6E2}">
      <dgm:prSet/>
      <dgm:spPr/>
      <dgm:t>
        <a:bodyPr/>
        <a:lstStyle/>
        <a:p>
          <a:endParaRPr lang="en-US"/>
        </a:p>
      </dgm:t>
    </dgm:pt>
    <dgm:pt modelId="{45631827-663F-458D-ACE3-B57248FCFDEA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Upvotes / downvotes</a:t>
          </a:r>
        </a:p>
      </dgm:t>
    </dgm:pt>
    <dgm:pt modelId="{DA24B9CA-0736-4EE0-8B76-1DDF8B380F32}" type="parTrans" cxnId="{85E7E2F1-C37B-49A8-8520-8F1CDF564C48}">
      <dgm:prSet/>
      <dgm:spPr/>
      <dgm:t>
        <a:bodyPr/>
        <a:lstStyle/>
        <a:p>
          <a:endParaRPr lang="en-US"/>
        </a:p>
      </dgm:t>
    </dgm:pt>
    <dgm:pt modelId="{3D6D6746-B52A-40D5-B4A8-DBB80B40E418}" type="sibTrans" cxnId="{85E7E2F1-C37B-49A8-8520-8F1CDF564C48}">
      <dgm:prSet/>
      <dgm:spPr/>
      <dgm:t>
        <a:bodyPr/>
        <a:lstStyle/>
        <a:p>
          <a:endParaRPr lang="en-US"/>
        </a:p>
      </dgm:t>
    </dgm:pt>
    <dgm:pt modelId="{AE0BCB59-F0C2-4D29-A4A0-D5F616429E4A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Contains URL(s)</a:t>
          </a:r>
        </a:p>
      </dgm:t>
    </dgm:pt>
    <dgm:pt modelId="{50818B4E-40C3-41F6-8676-7B14F9A5115A}" type="parTrans" cxnId="{08A4D5CA-D4CC-467D-8E2A-BEECD36723C9}">
      <dgm:prSet/>
      <dgm:spPr/>
      <dgm:t>
        <a:bodyPr/>
        <a:lstStyle/>
        <a:p>
          <a:endParaRPr lang="en-US"/>
        </a:p>
      </dgm:t>
    </dgm:pt>
    <dgm:pt modelId="{DFDF7A8F-7EF2-4F32-B8C4-B2B7A2D24EAB}" type="sibTrans" cxnId="{08A4D5CA-D4CC-467D-8E2A-BEECD36723C9}">
      <dgm:prSet/>
      <dgm:spPr/>
      <dgm:t>
        <a:bodyPr/>
        <a:lstStyle/>
        <a:p>
          <a:endParaRPr lang="en-US"/>
        </a:p>
      </dgm:t>
    </dgm:pt>
    <dgm:pt modelId="{D5C2A3BE-A39F-4C62-B211-A3A309B6B03A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Subreddit membership</a:t>
          </a:r>
        </a:p>
      </dgm:t>
    </dgm:pt>
    <dgm:pt modelId="{EFAAC69B-64CD-4744-8ADF-73D2024DDE33}" type="parTrans" cxnId="{9E605C3D-7CD7-42CC-8C96-8907CD1DAA4D}">
      <dgm:prSet/>
      <dgm:spPr/>
      <dgm:t>
        <a:bodyPr/>
        <a:lstStyle/>
        <a:p>
          <a:endParaRPr lang="en-US"/>
        </a:p>
      </dgm:t>
    </dgm:pt>
    <dgm:pt modelId="{29253062-CA4F-4F2C-98F7-1177E5BA071C}" type="sibTrans" cxnId="{9E605C3D-7CD7-42CC-8C96-8907CD1DAA4D}">
      <dgm:prSet/>
      <dgm:spPr/>
      <dgm:t>
        <a:bodyPr/>
        <a:lstStyle/>
        <a:p>
          <a:endParaRPr lang="en-US"/>
        </a:p>
      </dgm:t>
    </dgm:pt>
    <dgm:pt modelId="{BF80CB39-14CD-4A37-A14A-8D9512BA3F9C}" type="pres">
      <dgm:prSet presAssocID="{DF96086F-6CDA-43F1-A196-A2AB88E50686}" presName="Name0" presStyleCnt="0">
        <dgm:presLayoutVars>
          <dgm:dir/>
          <dgm:animLvl val="lvl"/>
          <dgm:resizeHandles val="exact"/>
        </dgm:presLayoutVars>
      </dgm:prSet>
      <dgm:spPr/>
    </dgm:pt>
    <dgm:pt modelId="{41402892-C904-49FF-AB5C-0D615EECADA6}" type="pres">
      <dgm:prSet presAssocID="{1F1EE828-127F-434A-B4A5-AC9C852F9F80}" presName="composite" presStyleCnt="0"/>
      <dgm:spPr/>
    </dgm:pt>
    <dgm:pt modelId="{7D7316B6-8F94-4FB7-B7DC-669C6B8E10D6}" type="pres">
      <dgm:prSet presAssocID="{1F1EE828-127F-434A-B4A5-AC9C852F9F8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7AA182D-FE78-4E6E-AC80-9A4AD3E53178}" type="pres">
      <dgm:prSet presAssocID="{1F1EE828-127F-434A-B4A5-AC9C852F9F80}" presName="desTx" presStyleLbl="alignAccFollowNode1" presStyleIdx="0" presStyleCnt="4">
        <dgm:presLayoutVars>
          <dgm:bulletEnabled val="1"/>
        </dgm:presLayoutVars>
      </dgm:prSet>
      <dgm:spPr/>
    </dgm:pt>
    <dgm:pt modelId="{76B46AA5-3793-4AC3-A183-CC65417E7245}" type="pres">
      <dgm:prSet presAssocID="{EFF36972-3C39-4D5F-BDA2-FC748590D30D}" presName="space" presStyleCnt="0"/>
      <dgm:spPr/>
    </dgm:pt>
    <dgm:pt modelId="{F83D8A1C-AC99-47F8-AD53-5B983C710B6B}" type="pres">
      <dgm:prSet presAssocID="{488C3F5E-4151-4CFB-B00B-FDDBDBC2971D}" presName="composite" presStyleCnt="0"/>
      <dgm:spPr/>
    </dgm:pt>
    <dgm:pt modelId="{F2DEC50B-B301-4634-ACE4-FB8F0831DFCE}" type="pres">
      <dgm:prSet presAssocID="{488C3F5E-4151-4CFB-B00B-FDDBDBC2971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1F9E528-94CB-4938-B6EE-520518E2DD18}" type="pres">
      <dgm:prSet presAssocID="{488C3F5E-4151-4CFB-B00B-FDDBDBC2971D}" presName="desTx" presStyleLbl="alignAccFollowNode1" presStyleIdx="1" presStyleCnt="4">
        <dgm:presLayoutVars>
          <dgm:bulletEnabled val="1"/>
        </dgm:presLayoutVars>
      </dgm:prSet>
      <dgm:spPr/>
    </dgm:pt>
    <dgm:pt modelId="{EEC8D0A0-6B73-4E2D-A25E-5FB70E29D1C3}" type="pres">
      <dgm:prSet presAssocID="{544BA339-544E-4085-BBAB-4379801A4F89}" presName="space" presStyleCnt="0"/>
      <dgm:spPr/>
    </dgm:pt>
    <dgm:pt modelId="{AD2FDB53-BE1C-439E-BCBB-65677BEACF76}" type="pres">
      <dgm:prSet presAssocID="{F67B3CAB-5B93-4FFB-94AA-B6B7CCEF1B1A}" presName="composite" presStyleCnt="0"/>
      <dgm:spPr/>
    </dgm:pt>
    <dgm:pt modelId="{F57D0E77-CC1D-4D53-BFF6-9438F8CFE089}" type="pres">
      <dgm:prSet presAssocID="{F67B3CAB-5B93-4FFB-94AA-B6B7CCEF1B1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413E0D7-9161-4703-A955-95FBF1677D69}" type="pres">
      <dgm:prSet presAssocID="{F67B3CAB-5B93-4FFB-94AA-B6B7CCEF1B1A}" presName="desTx" presStyleLbl="alignAccFollowNode1" presStyleIdx="2" presStyleCnt="4">
        <dgm:presLayoutVars>
          <dgm:bulletEnabled val="1"/>
        </dgm:presLayoutVars>
      </dgm:prSet>
      <dgm:spPr/>
    </dgm:pt>
    <dgm:pt modelId="{590E18E6-9E4A-45C9-8108-05C0B80F0B4E}" type="pres">
      <dgm:prSet presAssocID="{EED13E3A-7136-44B6-896A-315F7D51A231}" presName="space" presStyleCnt="0"/>
      <dgm:spPr/>
    </dgm:pt>
    <dgm:pt modelId="{D31B03AA-617B-4D88-959D-A71171EA4FC6}" type="pres">
      <dgm:prSet presAssocID="{2F5E74E2-5164-479F-B051-5D466DC6EC7D}" presName="composite" presStyleCnt="0"/>
      <dgm:spPr/>
    </dgm:pt>
    <dgm:pt modelId="{13F09441-E4FF-4841-A238-E536B7CB5050}" type="pres">
      <dgm:prSet presAssocID="{2F5E74E2-5164-479F-B051-5D466DC6EC7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D9E9068-6C27-4560-85DB-1A3181DE932C}" type="pres">
      <dgm:prSet presAssocID="{2F5E74E2-5164-479F-B051-5D466DC6EC7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0F5D90A-167C-4112-AF30-8B026F84F343}" type="presOf" srcId="{31FF8E70-0573-453B-BA8E-0334CAE4A82E}" destId="{4D9E9068-6C27-4560-85DB-1A3181DE932C}" srcOrd="0" destOrd="3" presId="urn:microsoft.com/office/officeart/2005/8/layout/hList1"/>
    <dgm:cxn modelId="{723D2110-C6B7-42B7-85CE-1D915BDD4E0B}" srcId="{F67B3CAB-5B93-4FFB-94AA-B6B7CCEF1B1A}" destId="{4C0CC05D-B38C-423A-84C2-BECA4E7CF273}" srcOrd="0" destOrd="0" parTransId="{CB06F9FE-2E0F-4F2E-937B-93A5482ED47D}" sibTransId="{91CF5137-BF4B-4285-BB7E-DD0BB4284CDF}"/>
    <dgm:cxn modelId="{78A18518-7213-430A-BD80-2B2B638BB197}" srcId="{DF96086F-6CDA-43F1-A196-A2AB88E50686}" destId="{488C3F5E-4151-4CFB-B00B-FDDBDBC2971D}" srcOrd="1" destOrd="0" parTransId="{29D0295C-B056-4977-A1A8-985757667E31}" sibTransId="{544BA339-544E-4085-BBAB-4379801A4F89}"/>
    <dgm:cxn modelId="{8F3DBB1F-AFE2-4122-A28D-C69B8BEE5753}" srcId="{DF96086F-6CDA-43F1-A196-A2AB88E50686}" destId="{2F5E74E2-5164-479F-B051-5D466DC6EC7D}" srcOrd="3" destOrd="0" parTransId="{0AE3507F-77F0-4A9C-91D6-102E9B271AE0}" sibTransId="{D4593726-CD7C-4A7D-AF2E-47D70157E0EF}"/>
    <dgm:cxn modelId="{6D6D8D21-E9BD-487C-B615-EA867685DC18}" type="presOf" srcId="{488C3F5E-4151-4CFB-B00B-FDDBDBC2971D}" destId="{F2DEC50B-B301-4634-ACE4-FB8F0831DFCE}" srcOrd="0" destOrd="0" presId="urn:microsoft.com/office/officeart/2005/8/layout/hList1"/>
    <dgm:cxn modelId="{DB8F3526-3FE7-42AC-9F4D-4D8626C5E235}" type="presOf" srcId="{45631827-663F-458D-ACE3-B57248FCFDEA}" destId="{5413E0D7-9161-4703-A955-95FBF1677D69}" srcOrd="0" destOrd="3" presId="urn:microsoft.com/office/officeart/2005/8/layout/hList1"/>
    <dgm:cxn modelId="{9B882430-D7F4-4054-9400-567E76DC90A6}" type="presOf" srcId="{DF96086F-6CDA-43F1-A196-A2AB88E50686}" destId="{BF80CB39-14CD-4A37-A14A-8D9512BA3F9C}" srcOrd="0" destOrd="0" presId="urn:microsoft.com/office/officeart/2005/8/layout/hList1"/>
    <dgm:cxn modelId="{9E605C3D-7CD7-42CC-8C96-8907CD1DAA4D}" srcId="{F0B780A1-BE12-4181-87A1-CDD0295E56F3}" destId="{D5C2A3BE-A39F-4C62-B211-A3A309B6B03A}" srcOrd="2" destOrd="0" parTransId="{EFAAC69B-64CD-4744-8ADF-73D2024DDE33}" sibTransId="{29253062-CA4F-4F2C-98F7-1177E5BA071C}"/>
    <dgm:cxn modelId="{1674DA40-AEE1-4B6A-A9B6-BA0A035AD12A}" srcId="{488C3F5E-4151-4CFB-B00B-FDDBDBC2971D}" destId="{0456D82C-E46B-403B-9579-C44284817AA6}" srcOrd="1" destOrd="0" parTransId="{76798D88-F233-4B06-9AD6-5278D4D65AA1}" sibTransId="{F1D999AE-D347-4014-802A-089BC8349283}"/>
    <dgm:cxn modelId="{BAA3BB62-FD82-4516-96FD-B28C47C21664}" type="presOf" srcId="{DDF8A171-4D3B-4695-932D-C1816456A030}" destId="{47AA182D-FE78-4E6E-AC80-9A4AD3E53178}" srcOrd="0" destOrd="0" presId="urn:microsoft.com/office/officeart/2005/8/layout/hList1"/>
    <dgm:cxn modelId="{D4091269-9DE6-471C-935E-6790A8F86832}" type="presOf" srcId="{AE0BCB59-F0C2-4D29-A4A0-D5F616429E4A}" destId="{5413E0D7-9161-4703-A955-95FBF1677D69}" srcOrd="0" destOrd="2" presId="urn:microsoft.com/office/officeart/2005/8/layout/hList1"/>
    <dgm:cxn modelId="{87BAEF51-F2D6-46FF-B27F-F8EB17DFB0C0}" type="presOf" srcId="{38F32F2C-1EF1-4DDA-98EA-D44FAC4FD196}" destId="{47AA182D-FE78-4E6E-AC80-9A4AD3E53178}" srcOrd="0" destOrd="1" presId="urn:microsoft.com/office/officeart/2005/8/layout/hList1"/>
    <dgm:cxn modelId="{E2A0D77F-742D-4A85-B629-E0E8D65D0033}" type="presOf" srcId="{732D12B7-3CCE-4D7F-A8B6-581FAC7D60E4}" destId="{47AA182D-FE78-4E6E-AC80-9A4AD3E53178}" srcOrd="0" destOrd="2" presId="urn:microsoft.com/office/officeart/2005/8/layout/hList1"/>
    <dgm:cxn modelId="{9855EE81-1907-4E43-9986-EFE6D3E2758F}" type="presOf" srcId="{5C0B69EE-F0A8-4350-9345-B78C128C96E9}" destId="{81F9E528-94CB-4938-B6EE-520518E2DD18}" srcOrd="0" destOrd="2" presId="urn:microsoft.com/office/officeart/2005/8/layout/hList1"/>
    <dgm:cxn modelId="{F5234182-0487-4425-93F9-B9380F579C8D}" srcId="{DF96086F-6CDA-43F1-A196-A2AB88E50686}" destId="{1F1EE828-127F-434A-B4A5-AC9C852F9F80}" srcOrd="0" destOrd="0" parTransId="{C01DA65E-2AE7-488C-9202-E4FDC0AC2455}" sibTransId="{EFF36972-3C39-4D5F-BDA2-FC748590D30D}"/>
    <dgm:cxn modelId="{96950D84-CA9C-40F7-864B-DFB4AAACBEFC}" srcId="{1F1EE828-127F-434A-B4A5-AC9C852F9F80}" destId="{DDF8A171-4D3B-4695-932D-C1816456A030}" srcOrd="0" destOrd="0" parTransId="{8A2B1383-5AC8-43AD-ABC2-0F025F545ACD}" sibTransId="{8686C18A-20DE-468E-B775-1AC135F5502C}"/>
    <dgm:cxn modelId="{3D7AD992-70B0-4434-9792-4149F1F92F10}" type="presOf" srcId="{22E067AF-0355-4605-AA5F-2C45D2B28969}" destId="{5413E0D7-9161-4703-A955-95FBF1677D69}" srcOrd="0" destOrd="1" presId="urn:microsoft.com/office/officeart/2005/8/layout/hList1"/>
    <dgm:cxn modelId="{7C5DFF95-21CA-4C9D-9149-4D8F7A043990}" type="presOf" srcId="{1BF9680E-1508-4176-ADF3-C86B3FBDE5B4}" destId="{4D9E9068-6C27-4560-85DB-1A3181DE932C}" srcOrd="0" destOrd="2" presId="urn:microsoft.com/office/officeart/2005/8/layout/hList1"/>
    <dgm:cxn modelId="{D166DE96-5E92-4482-85D1-5B2072ACB6EE}" type="presOf" srcId="{F67B3CAB-5B93-4FFB-94AA-B6B7CCEF1B1A}" destId="{F57D0E77-CC1D-4D53-BFF6-9438F8CFE089}" srcOrd="0" destOrd="0" presId="urn:microsoft.com/office/officeart/2005/8/layout/hList1"/>
    <dgm:cxn modelId="{92B4839D-7A37-4833-855A-29DFEA40C68C}" type="presOf" srcId="{919573DA-5005-404B-A043-6B65CE47C6F2}" destId="{81F9E528-94CB-4938-B6EE-520518E2DD18}" srcOrd="0" destOrd="0" presId="urn:microsoft.com/office/officeart/2005/8/layout/hList1"/>
    <dgm:cxn modelId="{14274F9F-1290-4606-96FF-E9E0146DCD36}" srcId="{F67B3CAB-5B93-4FFB-94AA-B6B7CCEF1B1A}" destId="{22E067AF-0355-4605-AA5F-2C45D2B28969}" srcOrd="1" destOrd="0" parTransId="{3BB0D8F0-B0E1-400D-BC16-0861E4826DDC}" sibTransId="{BC6F6CC5-68A8-44C2-8AED-7B7F8BB31374}"/>
    <dgm:cxn modelId="{9F1ED3A5-3E76-4910-9C5C-A4F21AF9FDEF}" srcId="{F0B780A1-BE12-4181-87A1-CDD0295E56F3}" destId="{1BF9680E-1508-4176-ADF3-C86B3FBDE5B4}" srcOrd="0" destOrd="0" parTransId="{779F2BE5-38FA-4580-8550-EA4337772F5A}" sibTransId="{B121F80B-E23E-45EF-ABCC-014DB7CC95CA}"/>
    <dgm:cxn modelId="{FD607AAE-9AD8-4DE3-B1E7-F157A125F6FD}" type="presOf" srcId="{2F5E74E2-5164-479F-B051-5D466DC6EC7D}" destId="{13F09441-E4FF-4841-A238-E536B7CB5050}" srcOrd="0" destOrd="0" presId="urn:microsoft.com/office/officeart/2005/8/layout/hList1"/>
    <dgm:cxn modelId="{3BFF87AE-2131-47FE-B606-1364DE795669}" srcId="{1F1EE828-127F-434A-B4A5-AC9C852F9F80}" destId="{38F32F2C-1EF1-4DDA-98EA-D44FAC4FD196}" srcOrd="1" destOrd="0" parTransId="{2963E6A6-F891-48B5-8874-49EC57F74EBE}" sibTransId="{D1E3B327-2A5D-460A-9EB1-69DA2A354B06}"/>
    <dgm:cxn modelId="{BC6851BC-DCA3-4E78-9419-4E42810BCAC9}" type="presOf" srcId="{D5C2A3BE-A39F-4C62-B211-A3A309B6B03A}" destId="{4D9E9068-6C27-4560-85DB-1A3181DE932C}" srcOrd="0" destOrd="4" presId="urn:microsoft.com/office/officeart/2005/8/layout/hList1"/>
    <dgm:cxn modelId="{5290CBBE-420E-4B9A-87CE-0ACF28907D04}" srcId="{DF96086F-6CDA-43F1-A196-A2AB88E50686}" destId="{F67B3CAB-5B93-4FFB-94AA-B6B7CCEF1B1A}" srcOrd="2" destOrd="0" parTransId="{D3477BF3-A85F-4198-A23D-0182CA9AD7E5}" sibTransId="{EED13E3A-7136-44B6-896A-315F7D51A231}"/>
    <dgm:cxn modelId="{DEA515C7-F98D-4D58-9C4A-95D7AA51B6E2}" srcId="{F0B780A1-BE12-4181-87A1-CDD0295E56F3}" destId="{31FF8E70-0573-453B-BA8E-0334CAE4A82E}" srcOrd="1" destOrd="0" parTransId="{DC49728E-D3F8-4667-A194-E5432C8FED48}" sibTransId="{0260762F-8841-4365-9B21-AC8145EFCBBE}"/>
    <dgm:cxn modelId="{08A4D5CA-D4CC-467D-8E2A-BEECD36723C9}" srcId="{F67B3CAB-5B93-4FFB-94AA-B6B7CCEF1B1A}" destId="{AE0BCB59-F0C2-4D29-A4A0-D5F616429E4A}" srcOrd="2" destOrd="0" parTransId="{50818B4E-40C3-41F6-8676-7B14F9A5115A}" sibTransId="{DFDF7A8F-7EF2-4F32-B8C4-B2B7A2D24EAB}"/>
    <dgm:cxn modelId="{98AFD9CD-0AC7-4271-8E8E-D139274437D5}" type="presOf" srcId="{4C0CC05D-B38C-423A-84C2-BECA4E7CF273}" destId="{5413E0D7-9161-4703-A955-95FBF1677D69}" srcOrd="0" destOrd="0" presId="urn:microsoft.com/office/officeart/2005/8/layout/hList1"/>
    <dgm:cxn modelId="{58B41BE3-1D02-4AA9-80D9-054BC1933F82}" srcId="{2F5E74E2-5164-479F-B051-5D466DC6EC7D}" destId="{F0B780A1-BE12-4181-87A1-CDD0295E56F3}" srcOrd="1" destOrd="0" parTransId="{22555AF3-3413-447A-8C97-DD43F225685B}" sibTransId="{2E9A9283-0D01-40F7-B309-BB6BEA4728FD}"/>
    <dgm:cxn modelId="{CD25A1EF-7246-424D-A220-8DD564BACD74}" srcId="{488C3F5E-4151-4CFB-B00B-FDDBDBC2971D}" destId="{919573DA-5005-404B-A043-6B65CE47C6F2}" srcOrd="0" destOrd="0" parTransId="{6A988810-C2C6-4936-AABB-6D2E7A7DC1E6}" sibTransId="{D9F3C487-F6E4-4F7E-BBC8-BC070A21666B}"/>
    <dgm:cxn modelId="{85E7E2F1-C37B-49A8-8520-8F1CDF564C48}" srcId="{F67B3CAB-5B93-4FFB-94AA-B6B7CCEF1B1A}" destId="{45631827-663F-458D-ACE3-B57248FCFDEA}" srcOrd="3" destOrd="0" parTransId="{DA24B9CA-0736-4EE0-8B76-1DDF8B380F32}" sibTransId="{3D6D6746-B52A-40D5-B4A8-DBB80B40E418}"/>
    <dgm:cxn modelId="{80890CF2-D8A9-45C5-9C19-C55297B550B5}" type="presOf" srcId="{F0B780A1-BE12-4181-87A1-CDD0295E56F3}" destId="{4D9E9068-6C27-4560-85DB-1A3181DE932C}" srcOrd="0" destOrd="1" presId="urn:microsoft.com/office/officeart/2005/8/layout/hList1"/>
    <dgm:cxn modelId="{BF0985F3-67FD-45E8-85E5-07709E9A12A6}" type="presOf" srcId="{0456D82C-E46B-403B-9579-C44284817AA6}" destId="{81F9E528-94CB-4938-B6EE-520518E2DD18}" srcOrd="0" destOrd="1" presId="urn:microsoft.com/office/officeart/2005/8/layout/hList1"/>
    <dgm:cxn modelId="{CA264FF7-BF26-45F8-A58B-0DE03AB02920}" srcId="{1F1EE828-127F-434A-B4A5-AC9C852F9F80}" destId="{732D12B7-3CCE-4D7F-A8B6-581FAC7D60E4}" srcOrd="2" destOrd="0" parTransId="{1484C675-0A05-4A75-8DAF-44FBBE5C2C58}" sibTransId="{2D15A2DB-2E5D-47F9-B9B5-029CE11B47A0}"/>
    <dgm:cxn modelId="{5E8AA2F9-AF59-473C-8F34-6ABE961F61C9}" type="presOf" srcId="{460FC8C1-C8DF-4273-A8AB-135B3DEFD378}" destId="{4D9E9068-6C27-4560-85DB-1A3181DE932C}" srcOrd="0" destOrd="0" presId="urn:microsoft.com/office/officeart/2005/8/layout/hList1"/>
    <dgm:cxn modelId="{2E58F7F9-C1B5-465D-B619-748E66029988}" srcId="{488C3F5E-4151-4CFB-B00B-FDDBDBC2971D}" destId="{5C0B69EE-F0A8-4350-9345-B78C128C96E9}" srcOrd="2" destOrd="0" parTransId="{6192A9B6-40A5-446D-811B-8178785AE6F0}" sibTransId="{FD9B136F-2EC9-4B7F-927A-E30A6B875EFA}"/>
    <dgm:cxn modelId="{6F9145FC-12E0-494A-B505-A7BC7408E7E1}" srcId="{2F5E74E2-5164-479F-B051-5D466DC6EC7D}" destId="{460FC8C1-C8DF-4273-A8AB-135B3DEFD378}" srcOrd="0" destOrd="0" parTransId="{4F1E1123-250E-4BBD-8F3C-75C57580CEF0}" sibTransId="{BAB345ED-1787-48C3-BE4B-840202160748}"/>
    <dgm:cxn modelId="{F73892FC-FB36-48D8-B4CB-3F82F92B3599}" type="presOf" srcId="{1F1EE828-127F-434A-B4A5-AC9C852F9F80}" destId="{7D7316B6-8F94-4FB7-B7DC-669C6B8E10D6}" srcOrd="0" destOrd="0" presId="urn:microsoft.com/office/officeart/2005/8/layout/hList1"/>
    <dgm:cxn modelId="{6603E074-6549-4A31-9AED-205E6A3185EC}" type="presParOf" srcId="{BF80CB39-14CD-4A37-A14A-8D9512BA3F9C}" destId="{41402892-C904-49FF-AB5C-0D615EECADA6}" srcOrd="0" destOrd="0" presId="urn:microsoft.com/office/officeart/2005/8/layout/hList1"/>
    <dgm:cxn modelId="{EBC1993C-F7A5-460F-94B5-C0FE99AB05EA}" type="presParOf" srcId="{41402892-C904-49FF-AB5C-0D615EECADA6}" destId="{7D7316B6-8F94-4FB7-B7DC-669C6B8E10D6}" srcOrd="0" destOrd="0" presId="urn:microsoft.com/office/officeart/2005/8/layout/hList1"/>
    <dgm:cxn modelId="{211B6839-96F7-45F7-BF2C-0A70398B0820}" type="presParOf" srcId="{41402892-C904-49FF-AB5C-0D615EECADA6}" destId="{47AA182D-FE78-4E6E-AC80-9A4AD3E53178}" srcOrd="1" destOrd="0" presId="urn:microsoft.com/office/officeart/2005/8/layout/hList1"/>
    <dgm:cxn modelId="{937981D0-68E6-4877-826F-E92E015248AC}" type="presParOf" srcId="{BF80CB39-14CD-4A37-A14A-8D9512BA3F9C}" destId="{76B46AA5-3793-4AC3-A183-CC65417E7245}" srcOrd="1" destOrd="0" presId="urn:microsoft.com/office/officeart/2005/8/layout/hList1"/>
    <dgm:cxn modelId="{7FBCD8DE-DC12-413E-8CFA-BFF8787F9C41}" type="presParOf" srcId="{BF80CB39-14CD-4A37-A14A-8D9512BA3F9C}" destId="{F83D8A1C-AC99-47F8-AD53-5B983C710B6B}" srcOrd="2" destOrd="0" presId="urn:microsoft.com/office/officeart/2005/8/layout/hList1"/>
    <dgm:cxn modelId="{E7DACA33-6997-4ADE-ACE7-869B9D3B0CB9}" type="presParOf" srcId="{F83D8A1C-AC99-47F8-AD53-5B983C710B6B}" destId="{F2DEC50B-B301-4634-ACE4-FB8F0831DFCE}" srcOrd="0" destOrd="0" presId="urn:microsoft.com/office/officeart/2005/8/layout/hList1"/>
    <dgm:cxn modelId="{EB6CEAE8-8956-4455-9E22-CCB98CBA262C}" type="presParOf" srcId="{F83D8A1C-AC99-47F8-AD53-5B983C710B6B}" destId="{81F9E528-94CB-4938-B6EE-520518E2DD18}" srcOrd="1" destOrd="0" presId="urn:microsoft.com/office/officeart/2005/8/layout/hList1"/>
    <dgm:cxn modelId="{0EF0C346-702F-4D03-B49B-8DE83FB4FA5A}" type="presParOf" srcId="{BF80CB39-14CD-4A37-A14A-8D9512BA3F9C}" destId="{EEC8D0A0-6B73-4E2D-A25E-5FB70E29D1C3}" srcOrd="3" destOrd="0" presId="urn:microsoft.com/office/officeart/2005/8/layout/hList1"/>
    <dgm:cxn modelId="{1DF523F5-A6F9-49A9-B0FF-91680324E429}" type="presParOf" srcId="{BF80CB39-14CD-4A37-A14A-8D9512BA3F9C}" destId="{AD2FDB53-BE1C-439E-BCBB-65677BEACF76}" srcOrd="4" destOrd="0" presId="urn:microsoft.com/office/officeart/2005/8/layout/hList1"/>
    <dgm:cxn modelId="{D14C66E7-EAB7-42A7-B9A4-7A21E76E5C33}" type="presParOf" srcId="{AD2FDB53-BE1C-439E-BCBB-65677BEACF76}" destId="{F57D0E77-CC1D-4D53-BFF6-9438F8CFE089}" srcOrd="0" destOrd="0" presId="urn:microsoft.com/office/officeart/2005/8/layout/hList1"/>
    <dgm:cxn modelId="{2A57ECE0-643B-45B9-BE60-AD55F64357E2}" type="presParOf" srcId="{AD2FDB53-BE1C-439E-BCBB-65677BEACF76}" destId="{5413E0D7-9161-4703-A955-95FBF1677D69}" srcOrd="1" destOrd="0" presId="urn:microsoft.com/office/officeart/2005/8/layout/hList1"/>
    <dgm:cxn modelId="{1951C0AF-9372-424E-A03B-5407AB848B6B}" type="presParOf" srcId="{BF80CB39-14CD-4A37-A14A-8D9512BA3F9C}" destId="{590E18E6-9E4A-45C9-8108-05C0B80F0B4E}" srcOrd="5" destOrd="0" presId="urn:microsoft.com/office/officeart/2005/8/layout/hList1"/>
    <dgm:cxn modelId="{1266D834-57C4-4EEE-943E-7EC6CD7C5DC8}" type="presParOf" srcId="{BF80CB39-14CD-4A37-A14A-8D9512BA3F9C}" destId="{D31B03AA-617B-4D88-959D-A71171EA4FC6}" srcOrd="6" destOrd="0" presId="urn:microsoft.com/office/officeart/2005/8/layout/hList1"/>
    <dgm:cxn modelId="{8DCD4E89-3647-479A-B05F-B9B7D7855CC5}" type="presParOf" srcId="{D31B03AA-617B-4D88-959D-A71171EA4FC6}" destId="{13F09441-E4FF-4841-A238-E536B7CB5050}" srcOrd="0" destOrd="0" presId="urn:microsoft.com/office/officeart/2005/8/layout/hList1"/>
    <dgm:cxn modelId="{DE6A5070-0364-4C65-8DB9-2E28891994D8}" type="presParOf" srcId="{D31B03AA-617B-4D88-959D-A71171EA4FC6}" destId="{4D9E9068-6C27-4560-85DB-1A3181DE93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96086F-6CDA-43F1-A196-A2AB88E5068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F1EE828-127F-434A-B4A5-AC9C852F9F80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20000"/>
                  <a:lumOff val="80000"/>
                </a:schemeClr>
              </a:solidFill>
            </a:rPr>
            <a:t>Textual Analysis on Requesters’ Posts</a:t>
          </a:r>
        </a:p>
      </dgm:t>
    </dgm:pt>
    <dgm:pt modelId="{C01DA65E-2AE7-488C-9202-E4FDC0AC2455}" type="parTrans" cxnId="{F5234182-0487-4425-93F9-B9380F579C8D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EFF36972-3C39-4D5F-BDA2-FC748590D30D}" type="sibTrans" cxnId="{F5234182-0487-4425-93F9-B9380F579C8D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DDF8A171-4D3B-4695-932D-C1816456A030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5 topics defined using K-means, PCA and NMF models</a:t>
          </a:r>
        </a:p>
      </dgm:t>
    </dgm:pt>
    <dgm:pt modelId="{8A2B1383-5AC8-43AD-ABC2-0F025F545ACD}" type="parTrans" cxnId="{96950D84-CA9C-40F7-864B-DFB4AAACBEFC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8686C18A-20DE-468E-B775-1AC135F5502C}" type="sibTrans" cxnId="{96950D84-CA9C-40F7-864B-DFB4AAACBEFC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488C3F5E-4151-4CFB-B00B-FDDBDBC2971D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20000"/>
                  <a:lumOff val="80000"/>
                </a:schemeClr>
              </a:solidFill>
            </a:rPr>
            <a:t>Pizza Success Rates</a:t>
          </a:r>
        </a:p>
      </dgm:t>
    </dgm:pt>
    <dgm:pt modelId="{29D0295C-B056-4977-A1A8-985757667E31}" type="parTrans" cxnId="{78A18518-7213-430A-BD80-2B2B638BB197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544BA339-544E-4085-BBAB-4379801A4F89}" type="sibTrans" cxnId="{78A18518-7213-430A-BD80-2B2B638BB197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919573DA-5005-404B-A043-6B65CE47C6F2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Vary among different groups</a:t>
          </a:r>
        </a:p>
      </dgm:t>
    </dgm:pt>
    <dgm:pt modelId="{6A988810-C2C6-4936-AABB-6D2E7A7DC1E6}" type="parTrans" cxnId="{CD25A1EF-7246-424D-A220-8DD564BACD74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D9F3C487-F6E4-4F7E-BBC8-BC070A21666B}" type="sibTrans" cxnId="{CD25A1EF-7246-424D-A220-8DD564BACD74}">
      <dgm:prSet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0456D82C-E46B-403B-9579-C44284817AA6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Higher for posts that include image(s)/URL(s)/</a:t>
          </a:r>
          <a:r>
            <a:rPr lang="en-US" altLang="zh-CN" dirty="0">
              <a:solidFill>
                <a:schemeClr val="accent4">
                  <a:lumMod val="50000"/>
                </a:schemeClr>
              </a:solidFill>
            </a:rPr>
            <a:t>positive sentiment</a:t>
          </a:r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76798D88-F233-4B06-9AD6-5278D4D65AA1}" type="parTrans" cxnId="{1674DA40-AEE1-4B6A-A9B6-BA0A035AD12A}">
      <dgm:prSet/>
      <dgm:spPr/>
      <dgm:t>
        <a:bodyPr/>
        <a:lstStyle/>
        <a:p>
          <a:endParaRPr lang="en-US"/>
        </a:p>
      </dgm:t>
    </dgm:pt>
    <dgm:pt modelId="{F1D999AE-D347-4014-802A-089BC8349283}" type="sibTrans" cxnId="{1674DA40-AEE1-4B6A-A9B6-BA0A035AD12A}">
      <dgm:prSet/>
      <dgm:spPr/>
      <dgm:t>
        <a:bodyPr/>
        <a:lstStyle/>
        <a:p>
          <a:endParaRPr lang="en-US"/>
        </a:p>
      </dgm:t>
    </dgm:pt>
    <dgm:pt modelId="{5C0B69EE-F0A8-4350-9345-B78C128C96E9}">
      <dgm:prSet phldrT="[Text]"/>
      <dgm:spPr/>
      <dgm:t>
        <a:bodyPr/>
        <a:lstStyle/>
        <a:p>
          <a:endParaRPr lang="en-US" dirty="0">
            <a:solidFill>
              <a:schemeClr val="accent4">
                <a:lumMod val="50000"/>
              </a:schemeClr>
            </a:solidFill>
          </a:endParaRPr>
        </a:p>
      </dgm:t>
    </dgm:pt>
    <dgm:pt modelId="{6192A9B6-40A5-446D-811B-8178785AE6F0}" type="parTrans" cxnId="{2E58F7F9-C1B5-465D-B619-748E66029988}">
      <dgm:prSet/>
      <dgm:spPr/>
      <dgm:t>
        <a:bodyPr/>
        <a:lstStyle/>
        <a:p>
          <a:endParaRPr lang="en-US"/>
        </a:p>
      </dgm:t>
    </dgm:pt>
    <dgm:pt modelId="{FD9B136F-2EC9-4B7F-927A-E30A6B875EFA}" type="sibTrans" cxnId="{2E58F7F9-C1B5-465D-B619-748E66029988}">
      <dgm:prSet/>
      <dgm:spPr/>
      <dgm:t>
        <a:bodyPr/>
        <a:lstStyle/>
        <a:p>
          <a:endParaRPr lang="en-US"/>
        </a:p>
      </dgm:t>
    </dgm:pt>
    <dgm:pt modelId="{DB62A4F8-55FA-4F84-BE37-328876A9DA52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Sentiment analysis</a:t>
          </a:r>
        </a:p>
      </dgm:t>
    </dgm:pt>
    <dgm:pt modelId="{28948461-D460-424C-8578-F5221B931FF8}" type="parTrans" cxnId="{FC99AF56-F9CF-45DC-8260-D971B85706A1}">
      <dgm:prSet/>
      <dgm:spPr/>
      <dgm:t>
        <a:bodyPr/>
        <a:lstStyle/>
        <a:p>
          <a:endParaRPr lang="en-CA"/>
        </a:p>
      </dgm:t>
    </dgm:pt>
    <dgm:pt modelId="{6556826C-A923-45CE-84DD-8804E30A78C4}" type="sibTrans" cxnId="{FC99AF56-F9CF-45DC-8260-D971B85706A1}">
      <dgm:prSet/>
      <dgm:spPr/>
      <dgm:t>
        <a:bodyPr/>
        <a:lstStyle/>
        <a:p>
          <a:endParaRPr lang="en-CA"/>
        </a:p>
      </dgm:t>
    </dgm:pt>
    <dgm:pt modelId="{817AC600-8CE1-4C3E-AA7E-1783A615F9B2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Contains image(s)</a:t>
          </a:r>
        </a:p>
      </dgm:t>
    </dgm:pt>
    <dgm:pt modelId="{F34639ED-63A3-4D83-8745-1E7D673D0BA0}" type="parTrans" cxnId="{28000EAC-85F7-431F-BA70-9174859D26F2}">
      <dgm:prSet/>
      <dgm:spPr/>
      <dgm:t>
        <a:bodyPr/>
        <a:lstStyle/>
        <a:p>
          <a:endParaRPr lang="en-CA"/>
        </a:p>
      </dgm:t>
    </dgm:pt>
    <dgm:pt modelId="{A813B48A-3682-452B-B070-2895898260C8}" type="sibTrans" cxnId="{28000EAC-85F7-431F-BA70-9174859D26F2}">
      <dgm:prSet/>
      <dgm:spPr/>
      <dgm:t>
        <a:bodyPr/>
        <a:lstStyle/>
        <a:p>
          <a:endParaRPr lang="en-CA"/>
        </a:p>
      </dgm:t>
    </dgm:pt>
    <dgm:pt modelId="{D8A48A0B-6E63-431D-9431-03C688B69474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Contains URL(s)</a:t>
          </a:r>
        </a:p>
      </dgm:t>
    </dgm:pt>
    <dgm:pt modelId="{C46510ED-905C-457F-ADFD-81882B878280}" type="parTrans" cxnId="{77DBD435-7A9F-4F47-9F90-7B2841D82F3E}">
      <dgm:prSet/>
      <dgm:spPr/>
      <dgm:t>
        <a:bodyPr/>
        <a:lstStyle/>
        <a:p>
          <a:endParaRPr lang="en-CA"/>
        </a:p>
      </dgm:t>
    </dgm:pt>
    <dgm:pt modelId="{2AAA5996-7C3B-4203-B8D3-291F126C79CB}" type="sibTrans" cxnId="{77DBD435-7A9F-4F47-9F90-7B2841D82F3E}">
      <dgm:prSet/>
      <dgm:spPr/>
      <dgm:t>
        <a:bodyPr/>
        <a:lstStyle/>
        <a:p>
          <a:endParaRPr lang="en-CA"/>
        </a:p>
      </dgm:t>
    </dgm:pt>
    <dgm:pt modelId="{BF80CB39-14CD-4A37-A14A-8D9512BA3F9C}" type="pres">
      <dgm:prSet presAssocID="{DF96086F-6CDA-43F1-A196-A2AB88E50686}" presName="Name0" presStyleCnt="0">
        <dgm:presLayoutVars>
          <dgm:dir/>
          <dgm:animLvl val="lvl"/>
          <dgm:resizeHandles val="exact"/>
        </dgm:presLayoutVars>
      </dgm:prSet>
      <dgm:spPr/>
    </dgm:pt>
    <dgm:pt modelId="{41402892-C904-49FF-AB5C-0D615EECADA6}" type="pres">
      <dgm:prSet presAssocID="{1F1EE828-127F-434A-B4A5-AC9C852F9F80}" presName="composite" presStyleCnt="0"/>
      <dgm:spPr/>
    </dgm:pt>
    <dgm:pt modelId="{7D7316B6-8F94-4FB7-B7DC-669C6B8E10D6}" type="pres">
      <dgm:prSet presAssocID="{1F1EE828-127F-434A-B4A5-AC9C852F9F8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7AA182D-FE78-4E6E-AC80-9A4AD3E53178}" type="pres">
      <dgm:prSet presAssocID="{1F1EE828-127F-434A-B4A5-AC9C852F9F80}" presName="desTx" presStyleLbl="alignAccFollowNode1" presStyleIdx="0" presStyleCnt="2">
        <dgm:presLayoutVars>
          <dgm:bulletEnabled val="1"/>
        </dgm:presLayoutVars>
      </dgm:prSet>
      <dgm:spPr/>
    </dgm:pt>
    <dgm:pt modelId="{76B46AA5-3793-4AC3-A183-CC65417E7245}" type="pres">
      <dgm:prSet presAssocID="{EFF36972-3C39-4D5F-BDA2-FC748590D30D}" presName="space" presStyleCnt="0"/>
      <dgm:spPr/>
    </dgm:pt>
    <dgm:pt modelId="{F83D8A1C-AC99-47F8-AD53-5B983C710B6B}" type="pres">
      <dgm:prSet presAssocID="{488C3F5E-4151-4CFB-B00B-FDDBDBC2971D}" presName="composite" presStyleCnt="0"/>
      <dgm:spPr/>
    </dgm:pt>
    <dgm:pt modelId="{F2DEC50B-B301-4634-ACE4-FB8F0831DFCE}" type="pres">
      <dgm:prSet presAssocID="{488C3F5E-4151-4CFB-B00B-FDDBDBC2971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1F9E528-94CB-4938-B6EE-520518E2DD18}" type="pres">
      <dgm:prSet presAssocID="{488C3F5E-4151-4CFB-B00B-FDDBDBC2971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49F3F18-E8E5-4BCE-84B6-0615217163C4}" type="presOf" srcId="{DB62A4F8-55FA-4F84-BE37-328876A9DA52}" destId="{47AA182D-FE78-4E6E-AC80-9A4AD3E53178}" srcOrd="0" destOrd="3" presId="urn:microsoft.com/office/officeart/2005/8/layout/hList1"/>
    <dgm:cxn modelId="{78A18518-7213-430A-BD80-2B2B638BB197}" srcId="{DF96086F-6CDA-43F1-A196-A2AB88E50686}" destId="{488C3F5E-4151-4CFB-B00B-FDDBDBC2971D}" srcOrd="1" destOrd="0" parTransId="{29D0295C-B056-4977-A1A8-985757667E31}" sibTransId="{544BA339-544E-4085-BBAB-4379801A4F89}"/>
    <dgm:cxn modelId="{6D6D8D21-E9BD-487C-B615-EA867685DC18}" type="presOf" srcId="{488C3F5E-4151-4CFB-B00B-FDDBDBC2971D}" destId="{F2DEC50B-B301-4634-ACE4-FB8F0831DFCE}" srcOrd="0" destOrd="0" presId="urn:microsoft.com/office/officeart/2005/8/layout/hList1"/>
    <dgm:cxn modelId="{9B882430-D7F4-4054-9400-567E76DC90A6}" type="presOf" srcId="{DF96086F-6CDA-43F1-A196-A2AB88E50686}" destId="{BF80CB39-14CD-4A37-A14A-8D9512BA3F9C}" srcOrd="0" destOrd="0" presId="urn:microsoft.com/office/officeart/2005/8/layout/hList1"/>
    <dgm:cxn modelId="{77DBD435-7A9F-4F47-9F90-7B2841D82F3E}" srcId="{1F1EE828-127F-434A-B4A5-AC9C852F9F80}" destId="{D8A48A0B-6E63-431D-9431-03C688B69474}" srcOrd="1" destOrd="0" parTransId="{C46510ED-905C-457F-ADFD-81882B878280}" sibTransId="{2AAA5996-7C3B-4203-B8D3-291F126C79CB}"/>
    <dgm:cxn modelId="{1674DA40-AEE1-4B6A-A9B6-BA0A035AD12A}" srcId="{488C3F5E-4151-4CFB-B00B-FDDBDBC2971D}" destId="{0456D82C-E46B-403B-9579-C44284817AA6}" srcOrd="1" destOrd="0" parTransId="{76798D88-F233-4B06-9AD6-5278D4D65AA1}" sibTransId="{F1D999AE-D347-4014-802A-089BC8349283}"/>
    <dgm:cxn modelId="{BAA3BB62-FD82-4516-96FD-B28C47C21664}" type="presOf" srcId="{DDF8A171-4D3B-4695-932D-C1816456A030}" destId="{47AA182D-FE78-4E6E-AC80-9A4AD3E53178}" srcOrd="0" destOrd="2" presId="urn:microsoft.com/office/officeart/2005/8/layout/hList1"/>
    <dgm:cxn modelId="{515AD647-4A4C-4F43-989F-03F5396846B3}" type="presOf" srcId="{817AC600-8CE1-4C3E-AA7E-1783A615F9B2}" destId="{47AA182D-FE78-4E6E-AC80-9A4AD3E53178}" srcOrd="0" destOrd="0" presId="urn:microsoft.com/office/officeart/2005/8/layout/hList1"/>
    <dgm:cxn modelId="{5F007C50-0308-47DA-8017-6D128230C3CB}" type="presOf" srcId="{D8A48A0B-6E63-431D-9431-03C688B69474}" destId="{47AA182D-FE78-4E6E-AC80-9A4AD3E53178}" srcOrd="0" destOrd="1" presId="urn:microsoft.com/office/officeart/2005/8/layout/hList1"/>
    <dgm:cxn modelId="{FC99AF56-F9CF-45DC-8260-D971B85706A1}" srcId="{1F1EE828-127F-434A-B4A5-AC9C852F9F80}" destId="{DB62A4F8-55FA-4F84-BE37-328876A9DA52}" srcOrd="3" destOrd="0" parTransId="{28948461-D460-424C-8578-F5221B931FF8}" sibTransId="{6556826C-A923-45CE-84DD-8804E30A78C4}"/>
    <dgm:cxn modelId="{9855EE81-1907-4E43-9986-EFE6D3E2758F}" type="presOf" srcId="{5C0B69EE-F0A8-4350-9345-B78C128C96E9}" destId="{81F9E528-94CB-4938-B6EE-520518E2DD18}" srcOrd="0" destOrd="2" presId="urn:microsoft.com/office/officeart/2005/8/layout/hList1"/>
    <dgm:cxn modelId="{F5234182-0487-4425-93F9-B9380F579C8D}" srcId="{DF96086F-6CDA-43F1-A196-A2AB88E50686}" destId="{1F1EE828-127F-434A-B4A5-AC9C852F9F80}" srcOrd="0" destOrd="0" parTransId="{C01DA65E-2AE7-488C-9202-E4FDC0AC2455}" sibTransId="{EFF36972-3C39-4D5F-BDA2-FC748590D30D}"/>
    <dgm:cxn modelId="{96950D84-CA9C-40F7-864B-DFB4AAACBEFC}" srcId="{1F1EE828-127F-434A-B4A5-AC9C852F9F80}" destId="{DDF8A171-4D3B-4695-932D-C1816456A030}" srcOrd="2" destOrd="0" parTransId="{8A2B1383-5AC8-43AD-ABC2-0F025F545ACD}" sibTransId="{8686C18A-20DE-468E-B775-1AC135F5502C}"/>
    <dgm:cxn modelId="{92B4839D-7A37-4833-855A-29DFEA40C68C}" type="presOf" srcId="{919573DA-5005-404B-A043-6B65CE47C6F2}" destId="{81F9E528-94CB-4938-B6EE-520518E2DD18}" srcOrd="0" destOrd="0" presId="urn:microsoft.com/office/officeart/2005/8/layout/hList1"/>
    <dgm:cxn modelId="{28000EAC-85F7-431F-BA70-9174859D26F2}" srcId="{1F1EE828-127F-434A-B4A5-AC9C852F9F80}" destId="{817AC600-8CE1-4C3E-AA7E-1783A615F9B2}" srcOrd="0" destOrd="0" parTransId="{F34639ED-63A3-4D83-8745-1E7D673D0BA0}" sibTransId="{A813B48A-3682-452B-B070-2895898260C8}"/>
    <dgm:cxn modelId="{CD25A1EF-7246-424D-A220-8DD564BACD74}" srcId="{488C3F5E-4151-4CFB-B00B-FDDBDBC2971D}" destId="{919573DA-5005-404B-A043-6B65CE47C6F2}" srcOrd="0" destOrd="0" parTransId="{6A988810-C2C6-4936-AABB-6D2E7A7DC1E6}" sibTransId="{D9F3C487-F6E4-4F7E-BBC8-BC070A21666B}"/>
    <dgm:cxn modelId="{BF0985F3-67FD-45E8-85E5-07709E9A12A6}" type="presOf" srcId="{0456D82C-E46B-403B-9579-C44284817AA6}" destId="{81F9E528-94CB-4938-B6EE-520518E2DD18}" srcOrd="0" destOrd="1" presId="urn:microsoft.com/office/officeart/2005/8/layout/hList1"/>
    <dgm:cxn modelId="{2E58F7F9-C1B5-465D-B619-748E66029988}" srcId="{488C3F5E-4151-4CFB-B00B-FDDBDBC2971D}" destId="{5C0B69EE-F0A8-4350-9345-B78C128C96E9}" srcOrd="2" destOrd="0" parTransId="{6192A9B6-40A5-446D-811B-8178785AE6F0}" sibTransId="{FD9B136F-2EC9-4B7F-927A-E30A6B875EFA}"/>
    <dgm:cxn modelId="{F73892FC-FB36-48D8-B4CB-3F82F92B3599}" type="presOf" srcId="{1F1EE828-127F-434A-B4A5-AC9C852F9F80}" destId="{7D7316B6-8F94-4FB7-B7DC-669C6B8E10D6}" srcOrd="0" destOrd="0" presId="urn:microsoft.com/office/officeart/2005/8/layout/hList1"/>
    <dgm:cxn modelId="{6603E074-6549-4A31-9AED-205E6A3185EC}" type="presParOf" srcId="{BF80CB39-14CD-4A37-A14A-8D9512BA3F9C}" destId="{41402892-C904-49FF-AB5C-0D615EECADA6}" srcOrd="0" destOrd="0" presId="urn:microsoft.com/office/officeart/2005/8/layout/hList1"/>
    <dgm:cxn modelId="{EBC1993C-F7A5-460F-94B5-C0FE99AB05EA}" type="presParOf" srcId="{41402892-C904-49FF-AB5C-0D615EECADA6}" destId="{7D7316B6-8F94-4FB7-B7DC-669C6B8E10D6}" srcOrd="0" destOrd="0" presId="urn:microsoft.com/office/officeart/2005/8/layout/hList1"/>
    <dgm:cxn modelId="{211B6839-96F7-45F7-BF2C-0A70398B0820}" type="presParOf" srcId="{41402892-C904-49FF-AB5C-0D615EECADA6}" destId="{47AA182D-FE78-4E6E-AC80-9A4AD3E53178}" srcOrd="1" destOrd="0" presId="urn:microsoft.com/office/officeart/2005/8/layout/hList1"/>
    <dgm:cxn modelId="{937981D0-68E6-4877-826F-E92E015248AC}" type="presParOf" srcId="{BF80CB39-14CD-4A37-A14A-8D9512BA3F9C}" destId="{76B46AA5-3793-4AC3-A183-CC65417E7245}" srcOrd="1" destOrd="0" presId="urn:microsoft.com/office/officeart/2005/8/layout/hList1"/>
    <dgm:cxn modelId="{7FBCD8DE-DC12-413E-8CFA-BFF8787F9C41}" type="presParOf" srcId="{BF80CB39-14CD-4A37-A14A-8D9512BA3F9C}" destId="{F83D8A1C-AC99-47F8-AD53-5B983C710B6B}" srcOrd="2" destOrd="0" presId="urn:microsoft.com/office/officeart/2005/8/layout/hList1"/>
    <dgm:cxn modelId="{E7DACA33-6997-4ADE-ACE7-869B9D3B0CB9}" type="presParOf" srcId="{F83D8A1C-AC99-47F8-AD53-5B983C710B6B}" destId="{F2DEC50B-B301-4634-ACE4-FB8F0831DFCE}" srcOrd="0" destOrd="0" presId="urn:microsoft.com/office/officeart/2005/8/layout/hList1"/>
    <dgm:cxn modelId="{EB6CEAE8-8956-4455-9E22-CCB98CBA262C}" type="presParOf" srcId="{F83D8A1C-AC99-47F8-AD53-5B983C710B6B}" destId="{81F9E528-94CB-4938-B6EE-520518E2DD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13896F-2E29-456E-89F0-1F6081AC6ED8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BA27E94C-75CD-4B60-98F8-4B94E2FAD50A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A4354977-3942-4BA8-B39C-0E625D940468}" type="parTrans" cxnId="{BAB06735-EE89-4E99-97B1-F58CDD6DD3F9}">
      <dgm:prSet/>
      <dgm:spPr/>
      <dgm:t>
        <a:bodyPr/>
        <a:lstStyle/>
        <a:p>
          <a:endParaRPr lang="en-US"/>
        </a:p>
      </dgm:t>
    </dgm:pt>
    <dgm:pt modelId="{15859EDB-50B1-4572-BB71-3C0A6579407D}" type="sibTrans" cxnId="{BAB06735-EE89-4E99-97B1-F58CDD6DD3F9}">
      <dgm:prSet/>
      <dgm:spPr/>
      <dgm:t>
        <a:bodyPr/>
        <a:lstStyle/>
        <a:p>
          <a:endParaRPr lang="en-US"/>
        </a:p>
      </dgm:t>
    </dgm:pt>
    <dgm:pt modelId="{C6B61BA2-D3B7-4C6E-8B96-E6977E91B08F}">
      <dgm:prSet phldrT="[Text]"/>
      <dgm:spPr/>
      <dgm:t>
        <a:bodyPr/>
        <a:lstStyle/>
        <a:p>
          <a:endParaRPr lang="en-US">
            <a:solidFill>
              <a:schemeClr val="accent4">
                <a:lumMod val="50000"/>
              </a:schemeClr>
            </a:solidFill>
          </a:endParaRPr>
        </a:p>
      </dgm:t>
    </dgm:pt>
    <dgm:pt modelId="{23AD491D-B9F1-437B-92F3-EB5A8018871F}" type="parTrans" cxnId="{D0A249B1-C1BF-4421-8AE6-EFB77CAA330F}">
      <dgm:prSet/>
      <dgm:spPr/>
      <dgm:t>
        <a:bodyPr/>
        <a:lstStyle/>
        <a:p>
          <a:endParaRPr lang="en-US"/>
        </a:p>
      </dgm:t>
    </dgm:pt>
    <dgm:pt modelId="{765541D2-0D2D-45FB-B3D8-45FADEDF5487}" type="sibTrans" cxnId="{D0A249B1-C1BF-4421-8AE6-EFB77CAA330F}">
      <dgm:prSet/>
      <dgm:spPr/>
      <dgm:t>
        <a:bodyPr/>
        <a:lstStyle/>
        <a:p>
          <a:endParaRPr lang="en-US"/>
        </a:p>
      </dgm:t>
    </dgm:pt>
    <dgm:pt modelId="{C8D780E9-3A3B-432F-898B-FAE321E2B427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Understand fields</a:t>
          </a:r>
        </a:p>
      </dgm:t>
    </dgm:pt>
    <dgm:pt modelId="{98076C57-77AF-41AC-9E48-CA623AC7B186}" type="parTrans" cxnId="{DF0DFDC2-4AA0-4F3C-8BD4-26EC12DB4B62}">
      <dgm:prSet/>
      <dgm:spPr/>
      <dgm:t>
        <a:bodyPr/>
        <a:lstStyle/>
        <a:p>
          <a:endParaRPr lang="en-US"/>
        </a:p>
      </dgm:t>
    </dgm:pt>
    <dgm:pt modelId="{89037F4D-D29E-4DAE-B999-86FC6FD89AC6}" type="sibTrans" cxnId="{DF0DFDC2-4AA0-4F3C-8BD4-26EC12DB4B62}">
      <dgm:prSet/>
      <dgm:spPr/>
      <dgm:t>
        <a:bodyPr/>
        <a:lstStyle/>
        <a:p>
          <a:endParaRPr lang="en-US"/>
        </a:p>
      </dgm:t>
    </dgm:pt>
    <dgm:pt modelId="{CCF56D57-1C9F-4169-BC50-455371AB6812}">
      <dgm:prSet phldrT="[Text]"/>
      <dgm:spPr/>
      <dgm:t>
        <a:bodyPr/>
        <a:lstStyle/>
        <a:p>
          <a:r>
            <a:rPr lang="en-US"/>
            <a:t>Baseline Model</a:t>
          </a:r>
        </a:p>
      </dgm:t>
    </dgm:pt>
    <dgm:pt modelId="{D8047662-F07A-4191-83ED-4D9D08B97928}" type="parTrans" cxnId="{DCF1F07B-DD80-4401-9B5C-2604D85629C4}">
      <dgm:prSet/>
      <dgm:spPr/>
      <dgm:t>
        <a:bodyPr/>
        <a:lstStyle/>
        <a:p>
          <a:endParaRPr lang="en-US"/>
        </a:p>
      </dgm:t>
    </dgm:pt>
    <dgm:pt modelId="{E2138BB6-3921-48E7-A29D-18A7096C69D2}" type="sibTrans" cxnId="{DCF1F07B-DD80-4401-9B5C-2604D85629C4}">
      <dgm:prSet/>
      <dgm:spPr/>
      <dgm:t>
        <a:bodyPr/>
        <a:lstStyle/>
        <a:p>
          <a:endParaRPr lang="en-US"/>
        </a:p>
      </dgm:t>
    </dgm:pt>
    <dgm:pt modelId="{C3C7468D-DBB1-498E-B075-AB5AF0B5BFC5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Guess all 1 category to determine the underlying distribution and simplest model to beat</a:t>
          </a:r>
        </a:p>
      </dgm:t>
    </dgm:pt>
    <dgm:pt modelId="{0B34D189-486E-4D1A-889F-EAEB180E10DB}" type="parTrans" cxnId="{749276A2-762B-4BE4-A3B2-BB3A8ED59BE2}">
      <dgm:prSet/>
      <dgm:spPr/>
      <dgm:t>
        <a:bodyPr/>
        <a:lstStyle/>
        <a:p>
          <a:endParaRPr lang="en-US"/>
        </a:p>
      </dgm:t>
    </dgm:pt>
    <dgm:pt modelId="{65F72573-B77E-4E41-B128-0177E110D6EA}" type="sibTrans" cxnId="{749276A2-762B-4BE4-A3B2-BB3A8ED59BE2}">
      <dgm:prSet/>
      <dgm:spPr/>
      <dgm:t>
        <a:bodyPr/>
        <a:lstStyle/>
        <a:p>
          <a:endParaRPr lang="en-US"/>
        </a:p>
      </dgm:t>
    </dgm:pt>
    <dgm:pt modelId="{01E3869F-376E-44C8-8223-FA3958F67A60}">
      <dgm:prSet phldrT="[Text]"/>
      <dgm:spPr/>
      <dgm:t>
        <a:bodyPr/>
        <a:lstStyle/>
        <a:p>
          <a:r>
            <a:rPr lang="en-US"/>
            <a:t>Engineer Features</a:t>
          </a:r>
        </a:p>
      </dgm:t>
    </dgm:pt>
    <dgm:pt modelId="{44E4BE82-734A-4601-84CD-1BBA598EF168}" type="parTrans" cxnId="{2D2BF690-0936-474B-A54E-CC00167B88A9}">
      <dgm:prSet/>
      <dgm:spPr/>
      <dgm:t>
        <a:bodyPr/>
        <a:lstStyle/>
        <a:p>
          <a:endParaRPr lang="en-US"/>
        </a:p>
      </dgm:t>
    </dgm:pt>
    <dgm:pt modelId="{824DADD6-4939-476D-A90D-2BFD05F166F6}" type="sibTrans" cxnId="{2D2BF690-0936-474B-A54E-CC00167B88A9}">
      <dgm:prSet/>
      <dgm:spPr/>
      <dgm:t>
        <a:bodyPr/>
        <a:lstStyle/>
        <a:p>
          <a:endParaRPr lang="en-US"/>
        </a:p>
      </dgm:t>
    </dgm:pt>
    <dgm:pt modelId="{6FB36BA1-D5E5-4CF6-9451-798CE376FE72}">
      <dgm:prSet phldrT="[Text]"/>
      <dgm:spPr/>
      <dgm:t>
        <a:bodyPr/>
        <a:lstStyle/>
        <a:p>
          <a:r>
            <a:rPr lang="en-US">
              <a:solidFill>
                <a:schemeClr val="accent4">
                  <a:lumMod val="50000"/>
                </a:schemeClr>
              </a:solidFill>
            </a:rPr>
            <a:t>Decompose from existing features</a:t>
          </a:r>
        </a:p>
      </dgm:t>
    </dgm:pt>
    <dgm:pt modelId="{34459601-7FE7-4214-88B0-C8AC6E666E5A}" type="parTrans" cxnId="{790E3269-54DB-4626-84FE-1B0B58C71C49}">
      <dgm:prSet/>
      <dgm:spPr/>
      <dgm:t>
        <a:bodyPr/>
        <a:lstStyle/>
        <a:p>
          <a:endParaRPr lang="en-US"/>
        </a:p>
      </dgm:t>
    </dgm:pt>
    <dgm:pt modelId="{3C3A0CCF-CBA6-45FC-8383-F71048499FBF}" type="sibTrans" cxnId="{790E3269-54DB-4626-84FE-1B0B58C71C49}">
      <dgm:prSet/>
      <dgm:spPr/>
      <dgm:t>
        <a:bodyPr/>
        <a:lstStyle/>
        <a:p>
          <a:endParaRPr lang="en-US"/>
        </a:p>
      </dgm:t>
    </dgm:pt>
    <dgm:pt modelId="{2E4B4B83-2287-439B-993D-3391345CB6DD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Pre-process fields</a:t>
          </a:r>
        </a:p>
      </dgm:t>
    </dgm:pt>
    <dgm:pt modelId="{F747398A-EB95-4F2B-BECF-7EF6C7DD4894}" type="parTrans" cxnId="{B20D85F8-375F-46B9-99A4-6D751E930DC9}">
      <dgm:prSet/>
      <dgm:spPr/>
      <dgm:t>
        <a:bodyPr/>
        <a:lstStyle/>
        <a:p>
          <a:endParaRPr lang="en-US"/>
        </a:p>
      </dgm:t>
    </dgm:pt>
    <dgm:pt modelId="{A3CC68C7-03D2-44EA-83B4-44357BEBB7F1}" type="sibTrans" cxnId="{B20D85F8-375F-46B9-99A4-6D751E930DC9}">
      <dgm:prSet/>
      <dgm:spPr/>
      <dgm:t>
        <a:bodyPr/>
        <a:lstStyle/>
        <a:p>
          <a:endParaRPr lang="en-US"/>
        </a:p>
      </dgm:t>
    </dgm:pt>
    <dgm:pt modelId="{AD3E23FB-D2A2-45D1-9B11-06CB18B5A740}">
      <dgm:prSet phldrT="[Text]"/>
      <dgm:spPr/>
      <dgm:t>
        <a:bodyPr/>
        <a:lstStyle/>
        <a:p>
          <a:r>
            <a:rPr lang="en-US"/>
            <a:t>Iterate through various models</a:t>
          </a:r>
        </a:p>
      </dgm:t>
    </dgm:pt>
    <dgm:pt modelId="{6FBCD7F8-21CD-4E16-9875-2CED8AF82E3A}" type="parTrans" cxnId="{2CBE911B-7740-43BF-A0E5-F212CE2D8023}">
      <dgm:prSet/>
      <dgm:spPr/>
      <dgm:t>
        <a:bodyPr/>
        <a:lstStyle/>
        <a:p>
          <a:endParaRPr lang="en-US"/>
        </a:p>
      </dgm:t>
    </dgm:pt>
    <dgm:pt modelId="{FC1005F1-8A28-44E2-910C-B19DCFCFFC3C}" type="sibTrans" cxnId="{2CBE911B-7740-43BF-A0E5-F212CE2D8023}">
      <dgm:prSet/>
      <dgm:spPr/>
      <dgm:t>
        <a:bodyPr/>
        <a:lstStyle/>
        <a:p>
          <a:endParaRPr lang="en-US"/>
        </a:p>
      </dgm:t>
    </dgm:pt>
    <dgm:pt modelId="{195286C2-0AA2-4E09-A306-A33346B2C0A5}">
      <dgm:prSet phldrT="[Text]"/>
      <dgm:spPr/>
      <dgm:t>
        <a:bodyPr/>
        <a:lstStyle/>
        <a:p>
          <a:r>
            <a:rPr lang="en-US"/>
            <a:t>Iterate through Ensembles</a:t>
          </a:r>
        </a:p>
      </dgm:t>
    </dgm:pt>
    <dgm:pt modelId="{39477AA0-1A42-457E-8EA2-53003799AECF}" type="parTrans" cxnId="{66AFD55A-752F-478B-95EE-C79E94AEC526}">
      <dgm:prSet/>
      <dgm:spPr/>
      <dgm:t>
        <a:bodyPr/>
        <a:lstStyle/>
        <a:p>
          <a:endParaRPr lang="en-US"/>
        </a:p>
      </dgm:t>
    </dgm:pt>
    <dgm:pt modelId="{375662C6-CAC5-4B8B-AD44-840BC8CE20B9}" type="sibTrans" cxnId="{66AFD55A-752F-478B-95EE-C79E94AEC526}">
      <dgm:prSet/>
      <dgm:spPr/>
      <dgm:t>
        <a:bodyPr/>
        <a:lstStyle/>
        <a:p>
          <a:endParaRPr lang="en-US"/>
        </a:p>
      </dgm:t>
    </dgm:pt>
    <dgm:pt modelId="{BE9AF452-560E-4A75-90FE-DA3201A6E290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Combine promising and complimentary models</a:t>
          </a:r>
        </a:p>
      </dgm:t>
    </dgm:pt>
    <dgm:pt modelId="{6A274639-2D30-4435-9970-7E8D327205B4}" type="parTrans" cxnId="{D473E372-FE03-42D7-A1E1-2A68EE12283C}">
      <dgm:prSet/>
      <dgm:spPr/>
      <dgm:t>
        <a:bodyPr/>
        <a:lstStyle/>
        <a:p>
          <a:endParaRPr lang="en-US"/>
        </a:p>
      </dgm:t>
    </dgm:pt>
    <dgm:pt modelId="{259400C0-03CC-47FD-B25A-51868275B2E3}" type="sibTrans" cxnId="{D473E372-FE03-42D7-A1E1-2A68EE12283C}">
      <dgm:prSet/>
      <dgm:spPr/>
      <dgm:t>
        <a:bodyPr/>
        <a:lstStyle/>
        <a:p>
          <a:endParaRPr lang="en-US"/>
        </a:p>
      </dgm:t>
    </dgm:pt>
    <dgm:pt modelId="{A9317128-4597-4D71-A5DD-F06541A62E6F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Tune hyperparameters for test data accuracy</a:t>
          </a:r>
        </a:p>
      </dgm:t>
    </dgm:pt>
    <dgm:pt modelId="{5141B8D8-DBDD-4F81-808B-D103C93BC494}" type="parTrans" cxnId="{95B544DC-9672-4FCC-B3DF-659677B6A88F}">
      <dgm:prSet/>
      <dgm:spPr/>
      <dgm:t>
        <a:bodyPr/>
        <a:lstStyle/>
        <a:p>
          <a:endParaRPr lang="en-US"/>
        </a:p>
      </dgm:t>
    </dgm:pt>
    <dgm:pt modelId="{D84C9F18-91D1-4C41-AA49-0AF5DBBA02E3}" type="sibTrans" cxnId="{95B544DC-9672-4FCC-B3DF-659677B6A88F}">
      <dgm:prSet/>
      <dgm:spPr/>
      <dgm:t>
        <a:bodyPr/>
        <a:lstStyle/>
        <a:p>
          <a:endParaRPr lang="en-US"/>
        </a:p>
      </dgm:t>
    </dgm:pt>
    <dgm:pt modelId="{38248A41-C449-4BDC-9607-282CD41919A2}">
      <dgm:prSet phldrT="[Text]"/>
      <dgm:spPr/>
      <dgm:t>
        <a:bodyPr/>
        <a:lstStyle/>
        <a:p>
          <a:r>
            <a:rPr lang="en-US"/>
            <a:t>Select Best-Performing Model</a:t>
          </a:r>
        </a:p>
      </dgm:t>
    </dgm:pt>
    <dgm:pt modelId="{68EABC2F-1032-4E38-BEB9-F7E67EF28292}" type="parTrans" cxnId="{5886C0AE-148F-43E8-BA7A-3A0122B5F4F7}">
      <dgm:prSet/>
      <dgm:spPr/>
      <dgm:t>
        <a:bodyPr/>
        <a:lstStyle/>
        <a:p>
          <a:endParaRPr lang="en-US"/>
        </a:p>
      </dgm:t>
    </dgm:pt>
    <dgm:pt modelId="{799A5974-E4C2-4670-9F71-9AEBAA1DB8E6}" type="sibTrans" cxnId="{5886C0AE-148F-43E8-BA7A-3A0122B5F4F7}">
      <dgm:prSet/>
      <dgm:spPr/>
      <dgm:t>
        <a:bodyPr/>
        <a:lstStyle/>
        <a:p>
          <a:endParaRPr lang="en-US"/>
        </a:p>
      </dgm:t>
    </dgm:pt>
    <dgm:pt modelId="{6E86211D-D2FD-42CD-9160-ABE6BDDD7818}">
      <dgm:prSet phldrT="[Text]"/>
      <dgm:spPr/>
      <dgm:t>
        <a:bodyPr/>
        <a:lstStyle/>
        <a:p>
          <a:r>
            <a:rPr lang="en-US">
              <a:solidFill>
                <a:schemeClr val="accent4">
                  <a:lumMod val="50000"/>
                </a:schemeClr>
              </a:solidFill>
            </a:rPr>
            <a:t>Find data quality issues</a:t>
          </a:r>
        </a:p>
      </dgm:t>
    </dgm:pt>
    <dgm:pt modelId="{408CADA0-523A-455E-BAD2-40DF39791BBD}" type="parTrans" cxnId="{62D650B3-1FCD-4630-8731-F6211908FCE3}">
      <dgm:prSet/>
      <dgm:spPr/>
      <dgm:t>
        <a:bodyPr/>
        <a:lstStyle/>
        <a:p>
          <a:endParaRPr lang="en-US"/>
        </a:p>
      </dgm:t>
    </dgm:pt>
    <dgm:pt modelId="{F5677375-F26F-4F1C-B020-22E6A6501320}" type="sibTrans" cxnId="{62D650B3-1FCD-4630-8731-F6211908FCE3}">
      <dgm:prSet/>
      <dgm:spPr/>
      <dgm:t>
        <a:bodyPr/>
        <a:lstStyle/>
        <a:p>
          <a:endParaRPr lang="en-US"/>
        </a:p>
      </dgm:t>
    </dgm:pt>
    <dgm:pt modelId="{3F161863-FAC6-450C-A88B-070D4060FC8D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Uncover interesting relationships</a:t>
          </a:r>
        </a:p>
      </dgm:t>
    </dgm:pt>
    <dgm:pt modelId="{D91A4960-74FD-44DE-9DEC-F7731D96D8B0}" type="parTrans" cxnId="{408DB48B-7B5E-458D-894A-B7F319AEE42B}">
      <dgm:prSet/>
      <dgm:spPr/>
      <dgm:t>
        <a:bodyPr/>
        <a:lstStyle/>
        <a:p>
          <a:endParaRPr lang="en-US"/>
        </a:p>
      </dgm:t>
    </dgm:pt>
    <dgm:pt modelId="{3A693F2D-BAD7-42BF-A6CC-F1E9C335A2F4}" type="sibTrans" cxnId="{408DB48B-7B5E-458D-894A-B7F319AEE42B}">
      <dgm:prSet/>
      <dgm:spPr/>
      <dgm:t>
        <a:bodyPr/>
        <a:lstStyle/>
        <a:p>
          <a:endParaRPr lang="en-US"/>
        </a:p>
      </dgm:t>
    </dgm:pt>
    <dgm:pt modelId="{29170F68-F904-44FD-919D-EFD875D6F808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Cluster analyses to group logically</a:t>
          </a:r>
        </a:p>
      </dgm:t>
    </dgm:pt>
    <dgm:pt modelId="{7FBFDB08-F359-43BF-8D9B-AFC6F6FF4EF5}" type="parTrans" cxnId="{A0393ECC-E137-4DFB-9112-65301E1DE5EB}">
      <dgm:prSet/>
      <dgm:spPr/>
      <dgm:t>
        <a:bodyPr/>
        <a:lstStyle/>
        <a:p>
          <a:endParaRPr lang="en-US"/>
        </a:p>
      </dgm:t>
    </dgm:pt>
    <dgm:pt modelId="{4BFB5D1E-8129-4CDE-95AC-2FE30F589D39}" type="sibTrans" cxnId="{A0393ECC-E137-4DFB-9112-65301E1DE5EB}">
      <dgm:prSet/>
      <dgm:spPr/>
      <dgm:t>
        <a:bodyPr/>
        <a:lstStyle/>
        <a:p>
          <a:endParaRPr lang="en-US"/>
        </a:p>
      </dgm:t>
    </dgm:pt>
    <dgm:pt modelId="{C0F271D0-9AA6-4375-9196-17B62F70A262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Regression (linear / logistic)</a:t>
          </a:r>
        </a:p>
      </dgm:t>
    </dgm:pt>
    <dgm:pt modelId="{0D6315A5-042C-49FE-800F-16250CAFAE9D}" type="parTrans" cxnId="{E256C41E-5C64-47A7-BD64-D863B6B878AC}">
      <dgm:prSet/>
      <dgm:spPr/>
      <dgm:t>
        <a:bodyPr/>
        <a:lstStyle/>
        <a:p>
          <a:endParaRPr lang="en-US"/>
        </a:p>
      </dgm:t>
    </dgm:pt>
    <dgm:pt modelId="{14332C07-8E1D-403C-8BFB-23F0BFEE6DFA}" type="sibTrans" cxnId="{E256C41E-5C64-47A7-BD64-D863B6B878AC}">
      <dgm:prSet/>
      <dgm:spPr/>
      <dgm:t>
        <a:bodyPr/>
        <a:lstStyle/>
        <a:p>
          <a:endParaRPr lang="en-US"/>
        </a:p>
      </dgm:t>
    </dgm:pt>
    <dgm:pt modelId="{E48E8BFA-9F96-4FC4-897B-F5AEBA1ED090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Decision tree / forest</a:t>
          </a:r>
        </a:p>
      </dgm:t>
    </dgm:pt>
    <dgm:pt modelId="{6990D202-C1BE-40E7-8E2A-6D66B22D412F}" type="parTrans" cxnId="{784DB2F7-6E6B-4FB4-B8FC-B9D03679FCB0}">
      <dgm:prSet/>
      <dgm:spPr/>
      <dgm:t>
        <a:bodyPr/>
        <a:lstStyle/>
        <a:p>
          <a:endParaRPr lang="en-US"/>
        </a:p>
      </dgm:t>
    </dgm:pt>
    <dgm:pt modelId="{7CA39E99-17BF-4CA9-8C2C-13EC4B035C7C}" type="sibTrans" cxnId="{784DB2F7-6E6B-4FB4-B8FC-B9D03679FCB0}">
      <dgm:prSet/>
      <dgm:spPr/>
      <dgm:t>
        <a:bodyPr/>
        <a:lstStyle/>
        <a:p>
          <a:endParaRPr lang="en-US"/>
        </a:p>
      </dgm:t>
    </dgm:pt>
    <dgm:pt modelId="{0DD48785-C2EA-413D-BD6E-B7C6C28A0ECB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…</a:t>
          </a:r>
        </a:p>
      </dgm:t>
    </dgm:pt>
    <dgm:pt modelId="{BC6E93D1-6377-46FE-8825-78EBB5C491FC}" type="parTrans" cxnId="{15D7A40E-76CE-4FFD-AFF8-7561FD1B8869}">
      <dgm:prSet/>
      <dgm:spPr/>
      <dgm:t>
        <a:bodyPr/>
        <a:lstStyle/>
        <a:p>
          <a:endParaRPr lang="en-US"/>
        </a:p>
      </dgm:t>
    </dgm:pt>
    <dgm:pt modelId="{CC6AAC78-D8EB-4462-ACAD-BB998C70F859}" type="sibTrans" cxnId="{15D7A40E-76CE-4FFD-AFF8-7561FD1B8869}">
      <dgm:prSet/>
      <dgm:spPr/>
      <dgm:t>
        <a:bodyPr/>
        <a:lstStyle/>
        <a:p>
          <a:endParaRPr lang="en-US"/>
        </a:p>
      </dgm:t>
    </dgm:pt>
    <dgm:pt modelId="{12161441-1A9B-4977-9B66-6064F2B32386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50000"/>
                </a:schemeClr>
              </a:solidFill>
            </a:rPr>
            <a:t>We have a winner!</a:t>
          </a:r>
        </a:p>
      </dgm:t>
    </dgm:pt>
    <dgm:pt modelId="{B7D8A581-3B7B-4F05-BB20-F556FE5E3878}" type="parTrans" cxnId="{B1D396F9-BFC4-4BB0-9270-CB1F1B073F03}">
      <dgm:prSet/>
      <dgm:spPr/>
      <dgm:t>
        <a:bodyPr/>
        <a:lstStyle/>
        <a:p>
          <a:endParaRPr lang="en-US"/>
        </a:p>
      </dgm:t>
    </dgm:pt>
    <dgm:pt modelId="{733425BC-71EF-41C4-BD01-4FD27F3208B6}" type="sibTrans" cxnId="{B1D396F9-BFC4-4BB0-9270-CB1F1B073F03}">
      <dgm:prSet/>
      <dgm:spPr/>
      <dgm:t>
        <a:bodyPr/>
        <a:lstStyle/>
        <a:p>
          <a:endParaRPr lang="en-US"/>
        </a:p>
      </dgm:t>
    </dgm:pt>
    <dgm:pt modelId="{8203C1CD-AB90-4973-A352-0C4CFE617430}" type="pres">
      <dgm:prSet presAssocID="{0813896F-2E29-456E-89F0-1F6081AC6ED8}" presName="linear" presStyleCnt="0">
        <dgm:presLayoutVars>
          <dgm:animLvl val="lvl"/>
          <dgm:resizeHandles val="exact"/>
        </dgm:presLayoutVars>
      </dgm:prSet>
      <dgm:spPr/>
    </dgm:pt>
    <dgm:pt modelId="{1A98B689-D941-4E45-8C46-796E0B00213E}" type="pres">
      <dgm:prSet presAssocID="{BA27E94C-75CD-4B60-98F8-4B94E2FAD50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B830366-D648-46B0-B149-12838D1C5D78}" type="pres">
      <dgm:prSet presAssocID="{BA27E94C-75CD-4B60-98F8-4B94E2FAD50A}" presName="childText" presStyleLbl="revTx" presStyleIdx="0" presStyleCnt="6">
        <dgm:presLayoutVars>
          <dgm:bulletEnabled val="1"/>
        </dgm:presLayoutVars>
      </dgm:prSet>
      <dgm:spPr/>
    </dgm:pt>
    <dgm:pt modelId="{A9743CC3-2863-4478-9E2B-A130B3D71109}" type="pres">
      <dgm:prSet presAssocID="{CCF56D57-1C9F-4169-BC50-455371AB681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55CADFA-F585-4C97-8FB6-21460E2EEA25}" type="pres">
      <dgm:prSet presAssocID="{CCF56D57-1C9F-4169-BC50-455371AB6812}" presName="childText" presStyleLbl="revTx" presStyleIdx="1" presStyleCnt="6">
        <dgm:presLayoutVars>
          <dgm:bulletEnabled val="1"/>
        </dgm:presLayoutVars>
      </dgm:prSet>
      <dgm:spPr/>
    </dgm:pt>
    <dgm:pt modelId="{1CBDBFF7-FB6C-4632-82B6-4742E9B5EB24}" type="pres">
      <dgm:prSet presAssocID="{01E3869F-376E-44C8-8223-FA3958F67A6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5801D19-6E49-4A08-AA26-4D292F764D45}" type="pres">
      <dgm:prSet presAssocID="{01E3869F-376E-44C8-8223-FA3958F67A60}" presName="childText" presStyleLbl="revTx" presStyleIdx="2" presStyleCnt="6">
        <dgm:presLayoutVars>
          <dgm:bulletEnabled val="1"/>
        </dgm:presLayoutVars>
      </dgm:prSet>
      <dgm:spPr/>
    </dgm:pt>
    <dgm:pt modelId="{8C8A8E1F-68AC-4063-8E5D-9F4C2BDDF4C3}" type="pres">
      <dgm:prSet presAssocID="{AD3E23FB-D2A2-45D1-9B11-06CB18B5A74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840104E-7F28-4CA7-A1FD-64ADC001CBEC}" type="pres">
      <dgm:prSet presAssocID="{AD3E23FB-D2A2-45D1-9B11-06CB18B5A740}" presName="childText" presStyleLbl="revTx" presStyleIdx="3" presStyleCnt="6">
        <dgm:presLayoutVars>
          <dgm:bulletEnabled val="1"/>
        </dgm:presLayoutVars>
      </dgm:prSet>
      <dgm:spPr/>
    </dgm:pt>
    <dgm:pt modelId="{9493A855-E101-4D2D-9288-F65A75FDE745}" type="pres">
      <dgm:prSet presAssocID="{195286C2-0AA2-4E09-A306-A33346B2C0A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6F22F6D-3EC3-4185-B23D-F54A907F85F9}" type="pres">
      <dgm:prSet presAssocID="{195286C2-0AA2-4E09-A306-A33346B2C0A5}" presName="childText" presStyleLbl="revTx" presStyleIdx="4" presStyleCnt="6">
        <dgm:presLayoutVars>
          <dgm:bulletEnabled val="1"/>
        </dgm:presLayoutVars>
      </dgm:prSet>
      <dgm:spPr/>
    </dgm:pt>
    <dgm:pt modelId="{034C4468-B710-4F6E-967F-B27571CDC3E3}" type="pres">
      <dgm:prSet presAssocID="{38248A41-C449-4BDC-9607-282CD41919A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D4E4742B-F28E-44A5-A800-1B274B72D40A}" type="pres">
      <dgm:prSet presAssocID="{38248A41-C449-4BDC-9607-282CD41919A2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73023707-71EF-4041-A2B7-B929800F97AB}" type="presOf" srcId="{01E3869F-376E-44C8-8223-FA3958F67A60}" destId="{1CBDBFF7-FB6C-4632-82B6-4742E9B5EB24}" srcOrd="0" destOrd="0" presId="urn:microsoft.com/office/officeart/2005/8/layout/vList2"/>
    <dgm:cxn modelId="{15D7A40E-76CE-4FFD-AFF8-7561FD1B8869}" srcId="{AD3E23FB-D2A2-45D1-9B11-06CB18B5A740}" destId="{0DD48785-C2EA-413D-BD6E-B7C6C28A0ECB}" srcOrd="2" destOrd="0" parTransId="{BC6E93D1-6377-46FE-8825-78EBB5C491FC}" sibTransId="{CC6AAC78-D8EB-4462-ACAD-BB998C70F859}"/>
    <dgm:cxn modelId="{DFC24910-7C8A-4339-84C9-8C7C34FD67B8}" type="presOf" srcId="{C3C7468D-DBB1-498E-B075-AB5AF0B5BFC5}" destId="{555CADFA-F585-4C97-8FB6-21460E2EEA25}" srcOrd="0" destOrd="0" presId="urn:microsoft.com/office/officeart/2005/8/layout/vList2"/>
    <dgm:cxn modelId="{982BB219-9038-4279-A5C0-F5933C6048D3}" type="presOf" srcId="{195286C2-0AA2-4E09-A306-A33346B2C0A5}" destId="{9493A855-E101-4D2D-9288-F65A75FDE745}" srcOrd="0" destOrd="0" presId="urn:microsoft.com/office/officeart/2005/8/layout/vList2"/>
    <dgm:cxn modelId="{2CBE911B-7740-43BF-A0E5-F212CE2D8023}" srcId="{0813896F-2E29-456E-89F0-1F6081AC6ED8}" destId="{AD3E23FB-D2A2-45D1-9B11-06CB18B5A740}" srcOrd="3" destOrd="0" parTransId="{6FBCD7F8-21CD-4E16-9875-2CED8AF82E3A}" sibTransId="{FC1005F1-8A28-44E2-910C-B19DCFCFFC3C}"/>
    <dgm:cxn modelId="{E256C41E-5C64-47A7-BD64-D863B6B878AC}" srcId="{AD3E23FB-D2A2-45D1-9B11-06CB18B5A740}" destId="{C0F271D0-9AA6-4375-9196-17B62F70A262}" srcOrd="0" destOrd="0" parTransId="{0D6315A5-042C-49FE-800F-16250CAFAE9D}" sibTransId="{14332C07-8E1D-403C-8BFB-23F0BFEE6DFA}"/>
    <dgm:cxn modelId="{13D88133-BFF4-47E8-B345-E7798996F9D4}" type="presOf" srcId="{C0F271D0-9AA6-4375-9196-17B62F70A262}" destId="{7840104E-7F28-4CA7-A1FD-64ADC001CBEC}" srcOrd="0" destOrd="0" presId="urn:microsoft.com/office/officeart/2005/8/layout/vList2"/>
    <dgm:cxn modelId="{BAB06735-EE89-4E99-97B1-F58CDD6DD3F9}" srcId="{0813896F-2E29-456E-89F0-1F6081AC6ED8}" destId="{BA27E94C-75CD-4B60-98F8-4B94E2FAD50A}" srcOrd="0" destOrd="0" parTransId="{A4354977-3942-4BA8-B39C-0E625D940468}" sibTransId="{15859EDB-50B1-4572-BB71-3C0A6579407D}"/>
    <dgm:cxn modelId="{A62EED5B-F0E3-491F-AB48-C8613C084225}" type="presOf" srcId="{CCF56D57-1C9F-4169-BC50-455371AB6812}" destId="{A9743CC3-2863-4478-9E2B-A130B3D71109}" srcOrd="0" destOrd="0" presId="urn:microsoft.com/office/officeart/2005/8/layout/vList2"/>
    <dgm:cxn modelId="{E3CDA064-77B1-4AF8-BD6A-81EBB06B99DC}" type="presOf" srcId="{A9317128-4597-4D71-A5DD-F06541A62E6F}" destId="{B6F22F6D-3EC3-4185-B23D-F54A907F85F9}" srcOrd="0" destOrd="1" presId="urn:microsoft.com/office/officeart/2005/8/layout/vList2"/>
    <dgm:cxn modelId="{BF75F548-E018-4506-B258-7AA7A203CDBF}" type="presOf" srcId="{12161441-1A9B-4977-9B66-6064F2B32386}" destId="{D4E4742B-F28E-44A5-A800-1B274B72D40A}" srcOrd="0" destOrd="0" presId="urn:microsoft.com/office/officeart/2005/8/layout/vList2"/>
    <dgm:cxn modelId="{790E3269-54DB-4626-84FE-1B0B58C71C49}" srcId="{01E3869F-376E-44C8-8223-FA3958F67A60}" destId="{6FB36BA1-D5E5-4CF6-9451-798CE376FE72}" srcOrd="0" destOrd="0" parTransId="{34459601-7FE7-4214-88B0-C8AC6E666E5A}" sibTransId="{3C3A0CCF-CBA6-45FC-8383-F71048499FBF}"/>
    <dgm:cxn modelId="{BB0EF86C-F447-4411-8792-2CFE09E7C37E}" type="presOf" srcId="{38248A41-C449-4BDC-9607-282CD41919A2}" destId="{034C4468-B710-4F6E-967F-B27571CDC3E3}" srcOrd="0" destOrd="0" presId="urn:microsoft.com/office/officeart/2005/8/layout/vList2"/>
    <dgm:cxn modelId="{F5177F50-7D93-43A9-8AA1-E5205DF50262}" type="presOf" srcId="{BE9AF452-560E-4A75-90FE-DA3201A6E290}" destId="{B6F22F6D-3EC3-4185-B23D-F54A907F85F9}" srcOrd="0" destOrd="0" presId="urn:microsoft.com/office/officeart/2005/8/layout/vList2"/>
    <dgm:cxn modelId="{D473E372-FE03-42D7-A1E1-2A68EE12283C}" srcId="{195286C2-0AA2-4E09-A306-A33346B2C0A5}" destId="{BE9AF452-560E-4A75-90FE-DA3201A6E290}" srcOrd="0" destOrd="0" parTransId="{6A274639-2D30-4435-9970-7E8D327205B4}" sibTransId="{259400C0-03CC-47FD-B25A-51868275B2E3}"/>
    <dgm:cxn modelId="{24A13B79-06BB-4572-AEDF-2E6D5720CF41}" type="presOf" srcId="{29170F68-F904-44FD-919D-EFD875D6F808}" destId="{D5801D19-6E49-4A08-AA26-4D292F764D45}" srcOrd="0" destOrd="2" presId="urn:microsoft.com/office/officeart/2005/8/layout/vList2"/>
    <dgm:cxn modelId="{66AFD55A-752F-478B-95EE-C79E94AEC526}" srcId="{0813896F-2E29-456E-89F0-1F6081AC6ED8}" destId="{195286C2-0AA2-4E09-A306-A33346B2C0A5}" srcOrd="4" destOrd="0" parTransId="{39477AA0-1A42-457E-8EA2-53003799AECF}" sibTransId="{375662C6-CAC5-4B8B-AD44-840BC8CE20B9}"/>
    <dgm:cxn modelId="{621D287B-5CC5-49CC-B0C5-E63C5F06EA38}" type="presOf" srcId="{0DD48785-C2EA-413D-BD6E-B7C6C28A0ECB}" destId="{7840104E-7F28-4CA7-A1FD-64ADC001CBEC}" srcOrd="0" destOrd="2" presId="urn:microsoft.com/office/officeart/2005/8/layout/vList2"/>
    <dgm:cxn modelId="{DCF1F07B-DD80-4401-9B5C-2604D85629C4}" srcId="{0813896F-2E29-456E-89F0-1F6081AC6ED8}" destId="{CCF56D57-1C9F-4169-BC50-455371AB6812}" srcOrd="1" destOrd="0" parTransId="{D8047662-F07A-4191-83ED-4D9D08B97928}" sibTransId="{E2138BB6-3921-48E7-A29D-18A7096C69D2}"/>
    <dgm:cxn modelId="{736C1887-7E24-43B2-A602-A18F4828DEB0}" type="presOf" srcId="{E48E8BFA-9F96-4FC4-897B-F5AEBA1ED090}" destId="{7840104E-7F28-4CA7-A1FD-64ADC001CBEC}" srcOrd="0" destOrd="1" presId="urn:microsoft.com/office/officeart/2005/8/layout/vList2"/>
    <dgm:cxn modelId="{424DB189-285C-4F16-A72E-4D46391067CF}" type="presOf" srcId="{6E86211D-D2FD-42CD-9160-ABE6BDDD7818}" destId="{1B830366-D648-46B0-B149-12838D1C5D78}" srcOrd="0" destOrd="2" presId="urn:microsoft.com/office/officeart/2005/8/layout/vList2"/>
    <dgm:cxn modelId="{408DB48B-7B5E-458D-894A-B7F319AEE42B}" srcId="{BA27E94C-75CD-4B60-98F8-4B94E2FAD50A}" destId="{3F161863-FAC6-450C-A88B-070D4060FC8D}" srcOrd="3" destOrd="0" parTransId="{D91A4960-74FD-44DE-9DEC-F7731D96D8B0}" sibTransId="{3A693F2D-BAD7-42BF-A6CC-F1E9C335A2F4}"/>
    <dgm:cxn modelId="{2D2BF690-0936-474B-A54E-CC00167B88A9}" srcId="{0813896F-2E29-456E-89F0-1F6081AC6ED8}" destId="{01E3869F-376E-44C8-8223-FA3958F67A60}" srcOrd="2" destOrd="0" parTransId="{44E4BE82-734A-4601-84CD-1BBA598EF168}" sibTransId="{824DADD6-4939-476D-A90D-2BFD05F166F6}"/>
    <dgm:cxn modelId="{FB040A91-3A8A-4614-9CAD-AFF84AF0393F}" type="presOf" srcId="{3F161863-FAC6-450C-A88B-070D4060FC8D}" destId="{1B830366-D648-46B0-B149-12838D1C5D78}" srcOrd="0" destOrd="3" presId="urn:microsoft.com/office/officeart/2005/8/layout/vList2"/>
    <dgm:cxn modelId="{8FEB6095-81AB-40FE-86D8-83598324BA35}" type="presOf" srcId="{AD3E23FB-D2A2-45D1-9B11-06CB18B5A740}" destId="{8C8A8E1F-68AC-4063-8E5D-9F4C2BDDF4C3}" srcOrd="0" destOrd="0" presId="urn:microsoft.com/office/officeart/2005/8/layout/vList2"/>
    <dgm:cxn modelId="{7FD08C9F-6799-418D-83DA-CBBCA364770C}" type="presOf" srcId="{0813896F-2E29-456E-89F0-1F6081AC6ED8}" destId="{8203C1CD-AB90-4973-A352-0C4CFE617430}" srcOrd="0" destOrd="0" presId="urn:microsoft.com/office/officeart/2005/8/layout/vList2"/>
    <dgm:cxn modelId="{749276A2-762B-4BE4-A3B2-BB3A8ED59BE2}" srcId="{CCF56D57-1C9F-4169-BC50-455371AB6812}" destId="{C3C7468D-DBB1-498E-B075-AB5AF0B5BFC5}" srcOrd="0" destOrd="0" parTransId="{0B34D189-486E-4D1A-889F-EAEB180E10DB}" sibTransId="{65F72573-B77E-4E41-B128-0177E110D6EA}"/>
    <dgm:cxn modelId="{0BB187A4-7026-45FB-91CB-51A97E5C4BB2}" type="presOf" srcId="{C6B61BA2-D3B7-4C6E-8B96-E6977E91B08F}" destId="{1B830366-D648-46B0-B149-12838D1C5D78}" srcOrd="0" destOrd="0" presId="urn:microsoft.com/office/officeart/2005/8/layout/vList2"/>
    <dgm:cxn modelId="{32A8F4A7-C19E-4D1B-8E7A-FA830911ABF9}" type="presOf" srcId="{2E4B4B83-2287-439B-993D-3391345CB6DD}" destId="{D5801D19-6E49-4A08-AA26-4D292F764D45}" srcOrd="0" destOrd="1" presId="urn:microsoft.com/office/officeart/2005/8/layout/vList2"/>
    <dgm:cxn modelId="{5886C0AE-148F-43E8-BA7A-3A0122B5F4F7}" srcId="{0813896F-2E29-456E-89F0-1F6081AC6ED8}" destId="{38248A41-C449-4BDC-9607-282CD41919A2}" srcOrd="5" destOrd="0" parTransId="{68EABC2F-1032-4E38-BEB9-F7E67EF28292}" sibTransId="{799A5974-E4C2-4670-9F71-9AEBAA1DB8E6}"/>
    <dgm:cxn modelId="{D0A249B1-C1BF-4421-8AE6-EFB77CAA330F}" srcId="{BA27E94C-75CD-4B60-98F8-4B94E2FAD50A}" destId="{C6B61BA2-D3B7-4C6E-8B96-E6977E91B08F}" srcOrd="0" destOrd="0" parTransId="{23AD491D-B9F1-437B-92F3-EB5A8018871F}" sibTransId="{765541D2-0D2D-45FB-B3D8-45FADEDF5487}"/>
    <dgm:cxn modelId="{40B51EB3-9925-4354-990B-6EEDFD11A521}" type="presOf" srcId="{6FB36BA1-D5E5-4CF6-9451-798CE376FE72}" destId="{D5801D19-6E49-4A08-AA26-4D292F764D45}" srcOrd="0" destOrd="0" presId="urn:microsoft.com/office/officeart/2005/8/layout/vList2"/>
    <dgm:cxn modelId="{62D650B3-1FCD-4630-8731-F6211908FCE3}" srcId="{BA27E94C-75CD-4B60-98F8-4B94E2FAD50A}" destId="{6E86211D-D2FD-42CD-9160-ABE6BDDD7818}" srcOrd="2" destOrd="0" parTransId="{408CADA0-523A-455E-BAD2-40DF39791BBD}" sibTransId="{F5677375-F26F-4F1C-B020-22E6A6501320}"/>
    <dgm:cxn modelId="{DF0DFDC2-4AA0-4F3C-8BD4-26EC12DB4B62}" srcId="{BA27E94C-75CD-4B60-98F8-4B94E2FAD50A}" destId="{C8D780E9-3A3B-432F-898B-FAE321E2B427}" srcOrd="1" destOrd="0" parTransId="{98076C57-77AF-41AC-9E48-CA623AC7B186}" sibTransId="{89037F4D-D29E-4DAE-B999-86FC6FD89AC6}"/>
    <dgm:cxn modelId="{7A7F2BC7-C4AA-4778-A8B8-1D611F46667B}" type="presOf" srcId="{BA27E94C-75CD-4B60-98F8-4B94E2FAD50A}" destId="{1A98B689-D941-4E45-8C46-796E0B00213E}" srcOrd="0" destOrd="0" presId="urn:microsoft.com/office/officeart/2005/8/layout/vList2"/>
    <dgm:cxn modelId="{A0393ECC-E137-4DFB-9112-65301E1DE5EB}" srcId="{01E3869F-376E-44C8-8223-FA3958F67A60}" destId="{29170F68-F904-44FD-919D-EFD875D6F808}" srcOrd="2" destOrd="0" parTransId="{7FBFDB08-F359-43BF-8D9B-AFC6F6FF4EF5}" sibTransId="{4BFB5D1E-8129-4CDE-95AC-2FE30F589D39}"/>
    <dgm:cxn modelId="{95B544DC-9672-4FCC-B3DF-659677B6A88F}" srcId="{195286C2-0AA2-4E09-A306-A33346B2C0A5}" destId="{A9317128-4597-4D71-A5DD-F06541A62E6F}" srcOrd="1" destOrd="0" parTransId="{5141B8D8-DBDD-4F81-808B-D103C93BC494}" sibTransId="{D84C9F18-91D1-4C41-AA49-0AF5DBBA02E3}"/>
    <dgm:cxn modelId="{270802E4-504F-4A3F-9FAF-D430E149CCB1}" type="presOf" srcId="{C8D780E9-3A3B-432F-898B-FAE321E2B427}" destId="{1B830366-D648-46B0-B149-12838D1C5D78}" srcOrd="0" destOrd="1" presId="urn:microsoft.com/office/officeart/2005/8/layout/vList2"/>
    <dgm:cxn modelId="{784DB2F7-6E6B-4FB4-B8FC-B9D03679FCB0}" srcId="{AD3E23FB-D2A2-45D1-9B11-06CB18B5A740}" destId="{E48E8BFA-9F96-4FC4-897B-F5AEBA1ED090}" srcOrd="1" destOrd="0" parTransId="{6990D202-C1BE-40E7-8E2A-6D66B22D412F}" sibTransId="{7CA39E99-17BF-4CA9-8C2C-13EC4B035C7C}"/>
    <dgm:cxn modelId="{B20D85F8-375F-46B9-99A4-6D751E930DC9}" srcId="{01E3869F-376E-44C8-8223-FA3958F67A60}" destId="{2E4B4B83-2287-439B-993D-3391345CB6DD}" srcOrd="1" destOrd="0" parTransId="{F747398A-EB95-4F2B-BECF-7EF6C7DD4894}" sibTransId="{A3CC68C7-03D2-44EA-83B4-44357BEBB7F1}"/>
    <dgm:cxn modelId="{B1D396F9-BFC4-4BB0-9270-CB1F1B073F03}" srcId="{38248A41-C449-4BDC-9607-282CD41919A2}" destId="{12161441-1A9B-4977-9B66-6064F2B32386}" srcOrd="0" destOrd="0" parTransId="{B7D8A581-3B7B-4F05-BB20-F556FE5E3878}" sibTransId="{733425BC-71EF-41C4-BD01-4FD27F3208B6}"/>
    <dgm:cxn modelId="{531B4DF6-4219-41EA-89D2-0FC54F182C1C}" type="presParOf" srcId="{8203C1CD-AB90-4973-A352-0C4CFE617430}" destId="{1A98B689-D941-4E45-8C46-796E0B00213E}" srcOrd="0" destOrd="0" presId="urn:microsoft.com/office/officeart/2005/8/layout/vList2"/>
    <dgm:cxn modelId="{829DAD71-46A7-4D23-9653-BFD6477063D5}" type="presParOf" srcId="{8203C1CD-AB90-4973-A352-0C4CFE617430}" destId="{1B830366-D648-46B0-B149-12838D1C5D78}" srcOrd="1" destOrd="0" presId="urn:microsoft.com/office/officeart/2005/8/layout/vList2"/>
    <dgm:cxn modelId="{E31BDE90-CFE4-47D2-BB23-E4E4924398C3}" type="presParOf" srcId="{8203C1CD-AB90-4973-A352-0C4CFE617430}" destId="{A9743CC3-2863-4478-9E2B-A130B3D71109}" srcOrd="2" destOrd="0" presId="urn:microsoft.com/office/officeart/2005/8/layout/vList2"/>
    <dgm:cxn modelId="{719B79B9-C3B3-43D4-8918-76BA6569183F}" type="presParOf" srcId="{8203C1CD-AB90-4973-A352-0C4CFE617430}" destId="{555CADFA-F585-4C97-8FB6-21460E2EEA25}" srcOrd="3" destOrd="0" presId="urn:microsoft.com/office/officeart/2005/8/layout/vList2"/>
    <dgm:cxn modelId="{BB19C578-FBDF-412D-BCAF-D058AE57BCA5}" type="presParOf" srcId="{8203C1CD-AB90-4973-A352-0C4CFE617430}" destId="{1CBDBFF7-FB6C-4632-82B6-4742E9B5EB24}" srcOrd="4" destOrd="0" presId="urn:microsoft.com/office/officeart/2005/8/layout/vList2"/>
    <dgm:cxn modelId="{AF656F0D-BE03-4965-8F4D-704D0F7BBD1F}" type="presParOf" srcId="{8203C1CD-AB90-4973-A352-0C4CFE617430}" destId="{D5801D19-6E49-4A08-AA26-4D292F764D45}" srcOrd="5" destOrd="0" presId="urn:microsoft.com/office/officeart/2005/8/layout/vList2"/>
    <dgm:cxn modelId="{47B7098C-8310-4B45-89E9-EF217D244A22}" type="presParOf" srcId="{8203C1CD-AB90-4973-A352-0C4CFE617430}" destId="{8C8A8E1F-68AC-4063-8E5D-9F4C2BDDF4C3}" srcOrd="6" destOrd="0" presId="urn:microsoft.com/office/officeart/2005/8/layout/vList2"/>
    <dgm:cxn modelId="{AAB03547-FF6B-4171-AF72-9D7B4BA84626}" type="presParOf" srcId="{8203C1CD-AB90-4973-A352-0C4CFE617430}" destId="{7840104E-7F28-4CA7-A1FD-64ADC001CBEC}" srcOrd="7" destOrd="0" presId="urn:microsoft.com/office/officeart/2005/8/layout/vList2"/>
    <dgm:cxn modelId="{F902083B-FD06-4586-9466-C5505765BD20}" type="presParOf" srcId="{8203C1CD-AB90-4973-A352-0C4CFE617430}" destId="{9493A855-E101-4D2D-9288-F65A75FDE745}" srcOrd="8" destOrd="0" presId="urn:microsoft.com/office/officeart/2005/8/layout/vList2"/>
    <dgm:cxn modelId="{DA2F5A83-5F43-4082-BE54-072520FAC957}" type="presParOf" srcId="{8203C1CD-AB90-4973-A352-0C4CFE617430}" destId="{B6F22F6D-3EC3-4185-B23D-F54A907F85F9}" srcOrd="9" destOrd="0" presId="urn:microsoft.com/office/officeart/2005/8/layout/vList2"/>
    <dgm:cxn modelId="{0F14E0F1-1F36-4F2B-8275-C0C9F36F6686}" type="presParOf" srcId="{8203C1CD-AB90-4973-A352-0C4CFE617430}" destId="{034C4468-B710-4F6E-967F-B27571CDC3E3}" srcOrd="10" destOrd="0" presId="urn:microsoft.com/office/officeart/2005/8/layout/vList2"/>
    <dgm:cxn modelId="{16EA2345-27F7-4788-801B-7A3746A6D5BD}" type="presParOf" srcId="{8203C1CD-AB90-4973-A352-0C4CFE617430}" destId="{D4E4742B-F28E-44A5-A800-1B274B72D40A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E9AC7-DDED-4998-B3DF-FB853980208E}">
      <dsp:nvSpPr>
        <dsp:cNvPr id="0" name=""/>
        <dsp:cNvSpPr/>
      </dsp:nvSpPr>
      <dsp:spPr>
        <a:xfrm>
          <a:off x="1138" y="1611397"/>
          <a:ext cx="1368278" cy="112854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solidFill>
              <a:schemeClr val="accent4">
                <a:lumMod val="50000"/>
              </a:schemeClr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50000"/>
                </a:schemeClr>
              </a:solidFill>
            </a:rPr>
            <a:t>Understand fields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50000"/>
                </a:schemeClr>
              </a:solidFill>
            </a:rPr>
            <a:t>Find data quality issues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50000"/>
                </a:schemeClr>
              </a:solidFill>
            </a:rPr>
            <a:t>Uncover interesting relationships</a:t>
          </a:r>
        </a:p>
      </dsp:txBody>
      <dsp:txXfrm>
        <a:off x="27109" y="1637368"/>
        <a:ext cx="1316336" cy="834770"/>
      </dsp:txXfrm>
    </dsp:sp>
    <dsp:sp modelId="{40ED3491-F2CE-4997-ACAA-476DB9FD250C}">
      <dsp:nvSpPr>
        <dsp:cNvPr id="0" name=""/>
        <dsp:cNvSpPr/>
      </dsp:nvSpPr>
      <dsp:spPr>
        <a:xfrm>
          <a:off x="754454" y="1824080"/>
          <a:ext cx="1591834" cy="159183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5311A-56B8-4CE9-8922-6D1B07ED2AD7}">
      <dsp:nvSpPr>
        <dsp:cNvPr id="0" name=""/>
        <dsp:cNvSpPr/>
      </dsp:nvSpPr>
      <dsp:spPr>
        <a:xfrm>
          <a:off x="305200" y="2498109"/>
          <a:ext cx="1216247" cy="4836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4">
                  <a:lumMod val="50000"/>
                </a:schemeClr>
              </a:solidFill>
            </a:rPr>
            <a:t>Exploratory Data Analysis</a:t>
          </a:r>
        </a:p>
      </dsp:txBody>
      <dsp:txXfrm>
        <a:off x="319366" y="2512275"/>
        <a:ext cx="1187915" cy="455329"/>
      </dsp:txXfrm>
    </dsp:sp>
    <dsp:sp modelId="{5D4F4F86-AF9A-41DF-9381-F9FAB57DC1B8}">
      <dsp:nvSpPr>
        <dsp:cNvPr id="0" name=""/>
        <dsp:cNvSpPr/>
      </dsp:nvSpPr>
      <dsp:spPr>
        <a:xfrm>
          <a:off x="1799741" y="1611397"/>
          <a:ext cx="1368278" cy="112854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50000"/>
                </a:schemeClr>
              </a:solidFill>
            </a:rPr>
            <a:t>Guess all 1 category to determine the underlying distribution and simplest model to beat</a:t>
          </a:r>
        </a:p>
      </dsp:txBody>
      <dsp:txXfrm>
        <a:off x="1825712" y="1879199"/>
        <a:ext cx="1316336" cy="834770"/>
      </dsp:txXfrm>
    </dsp:sp>
    <dsp:sp modelId="{008F3FCA-7D98-4704-8370-D32F661651BE}">
      <dsp:nvSpPr>
        <dsp:cNvPr id="0" name=""/>
        <dsp:cNvSpPr/>
      </dsp:nvSpPr>
      <dsp:spPr>
        <a:xfrm>
          <a:off x="2541655" y="891174"/>
          <a:ext cx="1766669" cy="176666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FE262-3E0E-4301-AE5E-39D81313DA1E}">
      <dsp:nvSpPr>
        <dsp:cNvPr id="0" name=""/>
        <dsp:cNvSpPr/>
      </dsp:nvSpPr>
      <dsp:spPr>
        <a:xfrm>
          <a:off x="2103803" y="1369566"/>
          <a:ext cx="1216247" cy="4836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4">
                  <a:lumMod val="50000"/>
                </a:schemeClr>
              </a:solidFill>
            </a:rPr>
            <a:t>Baseline Model</a:t>
          </a:r>
        </a:p>
      </dsp:txBody>
      <dsp:txXfrm>
        <a:off x="2117969" y="1383732"/>
        <a:ext cx="1187915" cy="455329"/>
      </dsp:txXfrm>
    </dsp:sp>
    <dsp:sp modelId="{EF460867-B91A-494D-98D9-8CF3F1E9A632}">
      <dsp:nvSpPr>
        <dsp:cNvPr id="0" name=""/>
        <dsp:cNvSpPr/>
      </dsp:nvSpPr>
      <dsp:spPr>
        <a:xfrm>
          <a:off x="3598344" y="1611397"/>
          <a:ext cx="1368278" cy="112854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50000"/>
                </a:schemeClr>
              </a:solidFill>
            </a:rPr>
            <a:t>Decompose from existing 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50000"/>
                </a:schemeClr>
              </a:solidFill>
            </a:rPr>
            <a:t>Pre-process fields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50000"/>
                </a:schemeClr>
              </a:solidFill>
            </a:rPr>
            <a:t>Cluster analyses to group logically</a:t>
          </a:r>
        </a:p>
      </dsp:txBody>
      <dsp:txXfrm>
        <a:off x="3624315" y="1637368"/>
        <a:ext cx="1316336" cy="834770"/>
      </dsp:txXfrm>
    </dsp:sp>
    <dsp:sp modelId="{E2FE2DC8-6777-4246-BDFE-8911CD901F71}">
      <dsp:nvSpPr>
        <dsp:cNvPr id="0" name=""/>
        <dsp:cNvSpPr/>
      </dsp:nvSpPr>
      <dsp:spPr>
        <a:xfrm>
          <a:off x="4351660" y="1824080"/>
          <a:ext cx="1591834" cy="159183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ADB47-26DA-47B4-851B-392B1516C187}">
      <dsp:nvSpPr>
        <dsp:cNvPr id="0" name=""/>
        <dsp:cNvSpPr/>
      </dsp:nvSpPr>
      <dsp:spPr>
        <a:xfrm>
          <a:off x="3902405" y="2498109"/>
          <a:ext cx="1216247" cy="4836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4">
                  <a:lumMod val="50000"/>
                </a:schemeClr>
              </a:solidFill>
            </a:rPr>
            <a:t>Engineer Features</a:t>
          </a:r>
        </a:p>
      </dsp:txBody>
      <dsp:txXfrm>
        <a:off x="3916571" y="2512275"/>
        <a:ext cx="1187915" cy="455329"/>
      </dsp:txXfrm>
    </dsp:sp>
    <dsp:sp modelId="{25030D42-3EB6-497A-8C9A-EA294FA653CB}">
      <dsp:nvSpPr>
        <dsp:cNvPr id="0" name=""/>
        <dsp:cNvSpPr/>
      </dsp:nvSpPr>
      <dsp:spPr>
        <a:xfrm>
          <a:off x="5396946" y="1611397"/>
          <a:ext cx="1368278" cy="112854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50000"/>
                </a:schemeClr>
              </a:solidFill>
            </a:rPr>
            <a:t>Regression (linear / logistic)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50000"/>
                </a:schemeClr>
              </a:solidFill>
            </a:rPr>
            <a:t>Decision tree / forest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50000"/>
                </a:schemeClr>
              </a:solidFill>
            </a:rPr>
            <a:t>…</a:t>
          </a:r>
        </a:p>
      </dsp:txBody>
      <dsp:txXfrm>
        <a:off x="5422917" y="1879199"/>
        <a:ext cx="1316336" cy="834770"/>
      </dsp:txXfrm>
    </dsp:sp>
    <dsp:sp modelId="{F42EFF7F-903E-4662-BA50-42447796AC44}">
      <dsp:nvSpPr>
        <dsp:cNvPr id="0" name=""/>
        <dsp:cNvSpPr/>
      </dsp:nvSpPr>
      <dsp:spPr>
        <a:xfrm>
          <a:off x="6138860" y="891174"/>
          <a:ext cx="1766669" cy="176666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49C2B-7640-4C3C-B68A-97DDC9D7D072}">
      <dsp:nvSpPr>
        <dsp:cNvPr id="0" name=""/>
        <dsp:cNvSpPr/>
      </dsp:nvSpPr>
      <dsp:spPr>
        <a:xfrm>
          <a:off x="5701008" y="1369566"/>
          <a:ext cx="1216247" cy="4836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4">
                  <a:lumMod val="50000"/>
                </a:schemeClr>
              </a:solidFill>
            </a:rPr>
            <a:t>Iterate through various models</a:t>
          </a:r>
        </a:p>
      </dsp:txBody>
      <dsp:txXfrm>
        <a:off x="5715174" y="1383732"/>
        <a:ext cx="1187915" cy="455329"/>
      </dsp:txXfrm>
    </dsp:sp>
    <dsp:sp modelId="{03A9B738-50F6-4100-94F2-92C81551A195}">
      <dsp:nvSpPr>
        <dsp:cNvPr id="0" name=""/>
        <dsp:cNvSpPr/>
      </dsp:nvSpPr>
      <dsp:spPr>
        <a:xfrm>
          <a:off x="7195549" y="1611397"/>
          <a:ext cx="1368278" cy="112854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50000"/>
                </a:schemeClr>
              </a:solidFill>
            </a:rPr>
            <a:t>Combine promising and complimentary models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50000"/>
                </a:schemeClr>
              </a:solidFill>
            </a:rPr>
            <a:t>Tune hyperparameters for test data accuracy</a:t>
          </a:r>
        </a:p>
      </dsp:txBody>
      <dsp:txXfrm>
        <a:off x="7221520" y="1637368"/>
        <a:ext cx="1316336" cy="834770"/>
      </dsp:txXfrm>
    </dsp:sp>
    <dsp:sp modelId="{A3C899D8-C0E2-4DA5-ACCB-41ACF00BED3B}">
      <dsp:nvSpPr>
        <dsp:cNvPr id="0" name=""/>
        <dsp:cNvSpPr/>
      </dsp:nvSpPr>
      <dsp:spPr>
        <a:xfrm>
          <a:off x="7948866" y="1824080"/>
          <a:ext cx="1591834" cy="159183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385A2-134E-4A31-9CC8-674C8F3ADA01}">
      <dsp:nvSpPr>
        <dsp:cNvPr id="0" name=""/>
        <dsp:cNvSpPr/>
      </dsp:nvSpPr>
      <dsp:spPr>
        <a:xfrm>
          <a:off x="7499611" y="2498109"/>
          <a:ext cx="1216247" cy="4836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4">
                  <a:lumMod val="50000"/>
                </a:schemeClr>
              </a:solidFill>
            </a:rPr>
            <a:t>Iterate through Ensembles</a:t>
          </a:r>
        </a:p>
      </dsp:txBody>
      <dsp:txXfrm>
        <a:off x="7513777" y="2512275"/>
        <a:ext cx="1187915" cy="455329"/>
      </dsp:txXfrm>
    </dsp:sp>
    <dsp:sp modelId="{2386090A-D588-435B-AA6E-956A6B9D989B}">
      <dsp:nvSpPr>
        <dsp:cNvPr id="0" name=""/>
        <dsp:cNvSpPr/>
      </dsp:nvSpPr>
      <dsp:spPr>
        <a:xfrm>
          <a:off x="8994152" y="1611397"/>
          <a:ext cx="1368278" cy="112854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50000"/>
                </a:schemeClr>
              </a:solidFill>
            </a:rPr>
            <a:t>We have a winner!</a:t>
          </a:r>
        </a:p>
      </dsp:txBody>
      <dsp:txXfrm>
        <a:off x="9020123" y="1879199"/>
        <a:ext cx="1316336" cy="834770"/>
      </dsp:txXfrm>
    </dsp:sp>
    <dsp:sp modelId="{39904C0C-8BBF-402D-8D7C-734D0BD701CF}">
      <dsp:nvSpPr>
        <dsp:cNvPr id="0" name=""/>
        <dsp:cNvSpPr/>
      </dsp:nvSpPr>
      <dsp:spPr>
        <a:xfrm>
          <a:off x="9298214" y="1369566"/>
          <a:ext cx="1216247" cy="4836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4">
                  <a:lumMod val="50000"/>
                </a:schemeClr>
              </a:solidFill>
            </a:rPr>
            <a:t>Select Best-Performing Model</a:t>
          </a:r>
        </a:p>
      </dsp:txBody>
      <dsp:txXfrm>
        <a:off x="9312380" y="1383732"/>
        <a:ext cx="1187915" cy="455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316B6-8F94-4FB7-B7DC-669C6B8E10D6}">
      <dsp:nvSpPr>
        <dsp:cNvPr id="0" name=""/>
        <dsp:cNvSpPr/>
      </dsp:nvSpPr>
      <dsp:spPr>
        <a:xfrm>
          <a:off x="4292" y="19592"/>
          <a:ext cx="2581017" cy="6988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4">
                  <a:lumMod val="20000"/>
                  <a:lumOff val="80000"/>
                </a:schemeClr>
              </a:solidFill>
            </a:rPr>
            <a:t>Train vs. Test Data Differences</a:t>
          </a:r>
        </a:p>
      </dsp:txBody>
      <dsp:txXfrm>
        <a:off x="4292" y="19592"/>
        <a:ext cx="2581017" cy="698827"/>
      </dsp:txXfrm>
    </dsp:sp>
    <dsp:sp modelId="{47AA182D-FE78-4E6E-AC80-9A4AD3E53178}">
      <dsp:nvSpPr>
        <dsp:cNvPr id="0" name=""/>
        <dsp:cNvSpPr/>
      </dsp:nvSpPr>
      <dsp:spPr>
        <a:xfrm>
          <a:off x="4292" y="718420"/>
          <a:ext cx="2581017" cy="22426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4">
                  <a:lumMod val="50000"/>
                </a:schemeClr>
              </a:solidFill>
            </a:rPr>
            <a:t>Train: Everything Pizza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4">
                  <a:lumMod val="50000"/>
                </a:schemeClr>
              </a:solidFill>
            </a:rPr>
            <a:t>Test: Pepperoni Pizza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4">
                  <a:lumMod val="50000"/>
                </a:schemeClr>
              </a:solidFill>
            </a:rPr>
            <a:t>i.e., various columns in the train set not present in test, and therefore unusable</a:t>
          </a:r>
        </a:p>
      </dsp:txBody>
      <dsp:txXfrm>
        <a:off x="4292" y="718420"/>
        <a:ext cx="2581017" cy="2242664"/>
      </dsp:txXfrm>
    </dsp:sp>
    <dsp:sp modelId="{F2DEC50B-B301-4634-ACE4-FB8F0831DFCE}">
      <dsp:nvSpPr>
        <dsp:cNvPr id="0" name=""/>
        <dsp:cNvSpPr/>
      </dsp:nvSpPr>
      <dsp:spPr>
        <a:xfrm>
          <a:off x="2946652" y="19592"/>
          <a:ext cx="2581017" cy="6988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4">
                  <a:lumMod val="20000"/>
                  <a:lumOff val="80000"/>
                </a:schemeClr>
              </a:solidFill>
            </a:rPr>
            <a:t>Pizza Success Rates</a:t>
          </a:r>
        </a:p>
      </dsp:txBody>
      <dsp:txXfrm>
        <a:off x="2946652" y="19592"/>
        <a:ext cx="2581017" cy="698827"/>
      </dsp:txXfrm>
    </dsp:sp>
    <dsp:sp modelId="{81F9E528-94CB-4938-B6EE-520518E2DD18}">
      <dsp:nvSpPr>
        <dsp:cNvPr id="0" name=""/>
        <dsp:cNvSpPr/>
      </dsp:nvSpPr>
      <dsp:spPr>
        <a:xfrm>
          <a:off x="2946652" y="718420"/>
          <a:ext cx="2581017" cy="22426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4">
                  <a:lumMod val="50000"/>
                </a:schemeClr>
              </a:solidFill>
            </a:rPr>
            <a:t>Time of day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4">
                  <a:lumMod val="50000"/>
                </a:schemeClr>
              </a:solidFill>
            </a:rPr>
            <a:t>Half of month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946652" y="718420"/>
        <a:ext cx="2581017" cy="2242664"/>
      </dsp:txXfrm>
    </dsp:sp>
    <dsp:sp modelId="{F57D0E77-CC1D-4D53-BFF6-9438F8CFE089}">
      <dsp:nvSpPr>
        <dsp:cNvPr id="0" name=""/>
        <dsp:cNvSpPr/>
      </dsp:nvSpPr>
      <dsp:spPr>
        <a:xfrm>
          <a:off x="5889013" y="19592"/>
          <a:ext cx="2581017" cy="6988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4">
                  <a:lumMod val="20000"/>
                  <a:lumOff val="80000"/>
                </a:schemeClr>
              </a:solidFill>
            </a:rPr>
            <a:t>Post Submission Attributes</a:t>
          </a:r>
        </a:p>
      </dsp:txBody>
      <dsp:txXfrm>
        <a:off x="5889013" y="19592"/>
        <a:ext cx="2581017" cy="698827"/>
      </dsp:txXfrm>
    </dsp:sp>
    <dsp:sp modelId="{5413E0D7-9161-4703-A955-95FBF1677D69}">
      <dsp:nvSpPr>
        <dsp:cNvPr id="0" name=""/>
        <dsp:cNvSpPr/>
      </dsp:nvSpPr>
      <dsp:spPr>
        <a:xfrm>
          <a:off x="5889013" y="718420"/>
          <a:ext cx="2581017" cy="22426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4">
                  <a:lumMod val="50000"/>
                </a:schemeClr>
              </a:solidFill>
            </a:rPr>
            <a:t>Post lengths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4">
                  <a:lumMod val="50000"/>
                </a:schemeClr>
              </a:solidFill>
            </a:rPr>
            <a:t>Contains image(s)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4">
                  <a:lumMod val="50000"/>
                </a:schemeClr>
              </a:solidFill>
            </a:rPr>
            <a:t>Contains URL(s)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4">
                  <a:lumMod val="50000"/>
                </a:schemeClr>
              </a:solidFill>
            </a:rPr>
            <a:t>Upvotes / downvotes</a:t>
          </a:r>
        </a:p>
      </dsp:txBody>
      <dsp:txXfrm>
        <a:off x="5889013" y="718420"/>
        <a:ext cx="2581017" cy="2242664"/>
      </dsp:txXfrm>
    </dsp:sp>
    <dsp:sp modelId="{13F09441-E4FF-4841-A238-E536B7CB5050}">
      <dsp:nvSpPr>
        <dsp:cNvPr id="0" name=""/>
        <dsp:cNvSpPr/>
      </dsp:nvSpPr>
      <dsp:spPr>
        <a:xfrm>
          <a:off x="8831373" y="19592"/>
          <a:ext cx="2581017" cy="6988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4">
                  <a:lumMod val="20000"/>
                  <a:lumOff val="80000"/>
                </a:schemeClr>
              </a:solidFill>
            </a:rPr>
            <a:t>Poster Attributes</a:t>
          </a:r>
        </a:p>
      </dsp:txBody>
      <dsp:txXfrm>
        <a:off x="8831373" y="19592"/>
        <a:ext cx="2581017" cy="698827"/>
      </dsp:txXfrm>
    </dsp:sp>
    <dsp:sp modelId="{4D9E9068-6C27-4560-85DB-1A3181DE932C}">
      <dsp:nvSpPr>
        <dsp:cNvPr id="0" name=""/>
        <dsp:cNvSpPr/>
      </dsp:nvSpPr>
      <dsp:spPr>
        <a:xfrm>
          <a:off x="8831373" y="718420"/>
          <a:ext cx="2581017" cy="22426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4">
                  <a:lumMod val="50000"/>
                </a:schemeClr>
              </a:solidFill>
            </a:rPr>
            <a:t>Throwaway accounts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4">
                  <a:lumMod val="50000"/>
                </a:schemeClr>
              </a:solidFill>
            </a:rPr>
            <a:t>Highly active users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4">
                  <a:lumMod val="50000"/>
                </a:schemeClr>
              </a:solidFill>
            </a:rPr>
            <a:t>Posts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4">
                  <a:lumMod val="50000"/>
                </a:schemeClr>
              </a:solidFill>
            </a:rPr>
            <a:t>Comments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4">
                  <a:lumMod val="50000"/>
                </a:schemeClr>
              </a:solidFill>
            </a:rPr>
            <a:t>Subreddit membership</a:t>
          </a:r>
        </a:p>
      </dsp:txBody>
      <dsp:txXfrm>
        <a:off x="8831373" y="718420"/>
        <a:ext cx="2581017" cy="2242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316B6-8F94-4FB7-B7DC-669C6B8E10D6}">
      <dsp:nvSpPr>
        <dsp:cNvPr id="0" name=""/>
        <dsp:cNvSpPr/>
      </dsp:nvSpPr>
      <dsp:spPr>
        <a:xfrm>
          <a:off x="55" y="32574"/>
          <a:ext cx="5334846" cy="40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4">
                  <a:lumMod val="20000"/>
                  <a:lumOff val="80000"/>
                </a:schemeClr>
              </a:solidFill>
            </a:rPr>
            <a:t>Textual Analysis on Requesters’ Posts</a:t>
          </a:r>
        </a:p>
      </dsp:txBody>
      <dsp:txXfrm>
        <a:off x="55" y="32574"/>
        <a:ext cx="5334846" cy="403200"/>
      </dsp:txXfrm>
    </dsp:sp>
    <dsp:sp modelId="{47AA182D-FE78-4E6E-AC80-9A4AD3E53178}">
      <dsp:nvSpPr>
        <dsp:cNvPr id="0" name=""/>
        <dsp:cNvSpPr/>
      </dsp:nvSpPr>
      <dsp:spPr>
        <a:xfrm>
          <a:off x="55" y="435774"/>
          <a:ext cx="5334846" cy="10760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accent4">
                  <a:lumMod val="50000"/>
                </a:schemeClr>
              </a:solidFill>
            </a:rPr>
            <a:t>Contains image(s)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accent4">
                  <a:lumMod val="50000"/>
                </a:schemeClr>
              </a:solidFill>
            </a:rPr>
            <a:t>Contains URL(s)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accent4">
                  <a:lumMod val="50000"/>
                </a:schemeClr>
              </a:solidFill>
            </a:rPr>
            <a:t>5 topics defined using K-means, PCA and NMF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accent4">
                  <a:lumMod val="50000"/>
                </a:schemeClr>
              </a:solidFill>
            </a:rPr>
            <a:t>Sentiment analysis</a:t>
          </a:r>
        </a:p>
      </dsp:txBody>
      <dsp:txXfrm>
        <a:off x="55" y="435774"/>
        <a:ext cx="5334846" cy="1076039"/>
      </dsp:txXfrm>
    </dsp:sp>
    <dsp:sp modelId="{F2DEC50B-B301-4634-ACE4-FB8F0831DFCE}">
      <dsp:nvSpPr>
        <dsp:cNvPr id="0" name=""/>
        <dsp:cNvSpPr/>
      </dsp:nvSpPr>
      <dsp:spPr>
        <a:xfrm>
          <a:off x="6081781" y="32574"/>
          <a:ext cx="5334846" cy="40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4">
                  <a:lumMod val="20000"/>
                  <a:lumOff val="80000"/>
                </a:schemeClr>
              </a:solidFill>
            </a:rPr>
            <a:t>Pizza Success Rates</a:t>
          </a:r>
        </a:p>
      </dsp:txBody>
      <dsp:txXfrm>
        <a:off x="6081781" y="32574"/>
        <a:ext cx="5334846" cy="403200"/>
      </dsp:txXfrm>
    </dsp:sp>
    <dsp:sp modelId="{81F9E528-94CB-4938-B6EE-520518E2DD18}">
      <dsp:nvSpPr>
        <dsp:cNvPr id="0" name=""/>
        <dsp:cNvSpPr/>
      </dsp:nvSpPr>
      <dsp:spPr>
        <a:xfrm>
          <a:off x="6081781" y="435774"/>
          <a:ext cx="5334846" cy="10760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accent4">
                  <a:lumMod val="50000"/>
                </a:schemeClr>
              </a:solidFill>
            </a:rPr>
            <a:t>Vary among different groups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accent4">
                  <a:lumMod val="50000"/>
                </a:schemeClr>
              </a:solidFill>
            </a:rPr>
            <a:t>Higher for posts that include image(s)/URL(s)/</a:t>
          </a:r>
          <a:r>
            <a:rPr lang="en-US" altLang="zh-CN" sz="1400" kern="1200" dirty="0">
              <a:solidFill>
                <a:schemeClr val="accent4">
                  <a:lumMod val="50000"/>
                </a:schemeClr>
              </a:solidFill>
            </a:rPr>
            <a:t>positive sentiment</a:t>
          </a:r>
          <a:endParaRPr lang="en-US" sz="1400" kern="1200" dirty="0">
            <a:solidFill>
              <a:schemeClr val="accent4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81781" y="435774"/>
        <a:ext cx="5334846" cy="10760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8B689-D941-4E45-8C46-796E0B00213E}">
      <dsp:nvSpPr>
        <dsp:cNvPr id="0" name=""/>
        <dsp:cNvSpPr/>
      </dsp:nvSpPr>
      <dsp:spPr>
        <a:xfrm>
          <a:off x="0" y="115780"/>
          <a:ext cx="6735443" cy="3837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Exploratory Data Analysis</a:t>
          </a:r>
        </a:p>
      </dsp:txBody>
      <dsp:txXfrm>
        <a:off x="18734" y="134514"/>
        <a:ext cx="6697975" cy="346292"/>
      </dsp:txXfrm>
    </dsp:sp>
    <dsp:sp modelId="{1B830366-D648-46B0-B149-12838D1C5D78}">
      <dsp:nvSpPr>
        <dsp:cNvPr id="0" name=""/>
        <dsp:cNvSpPr/>
      </dsp:nvSpPr>
      <dsp:spPr>
        <a:xfrm>
          <a:off x="0" y="499540"/>
          <a:ext cx="6735443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>
            <a:solidFill>
              <a:schemeClr val="accent4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>
              <a:solidFill>
                <a:schemeClr val="accent4">
                  <a:lumMod val="50000"/>
                </a:schemeClr>
              </a:solidFill>
            </a:rPr>
            <a:t>Understand fields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>
              <a:solidFill>
                <a:schemeClr val="accent4">
                  <a:lumMod val="50000"/>
                </a:schemeClr>
              </a:solidFill>
            </a:rPr>
            <a:t>Find data quality issues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>
              <a:solidFill>
                <a:schemeClr val="accent4">
                  <a:lumMod val="50000"/>
                </a:schemeClr>
              </a:solidFill>
            </a:rPr>
            <a:t>Uncover interesting relationships</a:t>
          </a:r>
        </a:p>
      </dsp:txBody>
      <dsp:txXfrm>
        <a:off x="0" y="499540"/>
        <a:ext cx="6735443" cy="828000"/>
      </dsp:txXfrm>
    </dsp:sp>
    <dsp:sp modelId="{A9743CC3-2863-4478-9E2B-A130B3D71109}">
      <dsp:nvSpPr>
        <dsp:cNvPr id="0" name=""/>
        <dsp:cNvSpPr/>
      </dsp:nvSpPr>
      <dsp:spPr>
        <a:xfrm>
          <a:off x="0" y="1327540"/>
          <a:ext cx="6735443" cy="3837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Baseline Model</a:t>
          </a:r>
        </a:p>
      </dsp:txBody>
      <dsp:txXfrm>
        <a:off x="18734" y="1346274"/>
        <a:ext cx="6697975" cy="346292"/>
      </dsp:txXfrm>
    </dsp:sp>
    <dsp:sp modelId="{555CADFA-F585-4C97-8FB6-21460E2EEA25}">
      <dsp:nvSpPr>
        <dsp:cNvPr id="0" name=""/>
        <dsp:cNvSpPr/>
      </dsp:nvSpPr>
      <dsp:spPr>
        <a:xfrm>
          <a:off x="0" y="1711301"/>
          <a:ext cx="673544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>
              <a:solidFill>
                <a:schemeClr val="accent4">
                  <a:lumMod val="50000"/>
                </a:schemeClr>
              </a:solidFill>
            </a:rPr>
            <a:t>Guess all 1 category to determine the underlying distribution and simplest model to beat</a:t>
          </a:r>
        </a:p>
      </dsp:txBody>
      <dsp:txXfrm>
        <a:off x="0" y="1711301"/>
        <a:ext cx="6735443" cy="264960"/>
      </dsp:txXfrm>
    </dsp:sp>
    <dsp:sp modelId="{1CBDBFF7-FB6C-4632-82B6-4742E9B5EB24}">
      <dsp:nvSpPr>
        <dsp:cNvPr id="0" name=""/>
        <dsp:cNvSpPr/>
      </dsp:nvSpPr>
      <dsp:spPr>
        <a:xfrm>
          <a:off x="0" y="1976261"/>
          <a:ext cx="6735443" cy="3837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Engineer Features</a:t>
          </a:r>
        </a:p>
      </dsp:txBody>
      <dsp:txXfrm>
        <a:off x="18734" y="1994995"/>
        <a:ext cx="6697975" cy="346292"/>
      </dsp:txXfrm>
    </dsp:sp>
    <dsp:sp modelId="{D5801D19-6E49-4A08-AA26-4D292F764D45}">
      <dsp:nvSpPr>
        <dsp:cNvPr id="0" name=""/>
        <dsp:cNvSpPr/>
      </dsp:nvSpPr>
      <dsp:spPr>
        <a:xfrm>
          <a:off x="0" y="2360020"/>
          <a:ext cx="6735443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>
              <a:solidFill>
                <a:schemeClr val="accent4">
                  <a:lumMod val="50000"/>
                </a:schemeClr>
              </a:solidFill>
            </a:rPr>
            <a:t>Decompose from existing 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>
              <a:solidFill>
                <a:schemeClr val="accent4">
                  <a:lumMod val="50000"/>
                </a:schemeClr>
              </a:solidFill>
            </a:rPr>
            <a:t>Pre-process fields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>
              <a:solidFill>
                <a:schemeClr val="accent4">
                  <a:lumMod val="50000"/>
                </a:schemeClr>
              </a:solidFill>
            </a:rPr>
            <a:t>Cluster analyses to group logically</a:t>
          </a:r>
        </a:p>
      </dsp:txBody>
      <dsp:txXfrm>
        <a:off x="0" y="2360020"/>
        <a:ext cx="6735443" cy="629280"/>
      </dsp:txXfrm>
    </dsp:sp>
    <dsp:sp modelId="{8C8A8E1F-68AC-4063-8E5D-9F4C2BDDF4C3}">
      <dsp:nvSpPr>
        <dsp:cNvPr id="0" name=""/>
        <dsp:cNvSpPr/>
      </dsp:nvSpPr>
      <dsp:spPr>
        <a:xfrm>
          <a:off x="0" y="2989301"/>
          <a:ext cx="6735443" cy="3837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Iterate through various models</a:t>
          </a:r>
        </a:p>
      </dsp:txBody>
      <dsp:txXfrm>
        <a:off x="18734" y="3008035"/>
        <a:ext cx="6697975" cy="346292"/>
      </dsp:txXfrm>
    </dsp:sp>
    <dsp:sp modelId="{7840104E-7F28-4CA7-A1FD-64ADC001CBEC}">
      <dsp:nvSpPr>
        <dsp:cNvPr id="0" name=""/>
        <dsp:cNvSpPr/>
      </dsp:nvSpPr>
      <dsp:spPr>
        <a:xfrm>
          <a:off x="0" y="3373061"/>
          <a:ext cx="6735443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>
              <a:solidFill>
                <a:schemeClr val="accent4">
                  <a:lumMod val="50000"/>
                </a:schemeClr>
              </a:solidFill>
            </a:rPr>
            <a:t>Regression (linear / logistic)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>
              <a:solidFill>
                <a:schemeClr val="accent4">
                  <a:lumMod val="50000"/>
                </a:schemeClr>
              </a:solidFill>
            </a:rPr>
            <a:t>Decision tree / forest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>
              <a:solidFill>
                <a:schemeClr val="accent4">
                  <a:lumMod val="50000"/>
                </a:schemeClr>
              </a:solidFill>
            </a:rPr>
            <a:t>…</a:t>
          </a:r>
        </a:p>
      </dsp:txBody>
      <dsp:txXfrm>
        <a:off x="0" y="3373061"/>
        <a:ext cx="6735443" cy="629280"/>
      </dsp:txXfrm>
    </dsp:sp>
    <dsp:sp modelId="{9493A855-E101-4D2D-9288-F65A75FDE745}">
      <dsp:nvSpPr>
        <dsp:cNvPr id="0" name=""/>
        <dsp:cNvSpPr/>
      </dsp:nvSpPr>
      <dsp:spPr>
        <a:xfrm>
          <a:off x="0" y="4002341"/>
          <a:ext cx="6735443" cy="3837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Iterate through Ensembles</a:t>
          </a:r>
        </a:p>
      </dsp:txBody>
      <dsp:txXfrm>
        <a:off x="18734" y="4021075"/>
        <a:ext cx="6697975" cy="346292"/>
      </dsp:txXfrm>
    </dsp:sp>
    <dsp:sp modelId="{B6F22F6D-3EC3-4185-B23D-F54A907F85F9}">
      <dsp:nvSpPr>
        <dsp:cNvPr id="0" name=""/>
        <dsp:cNvSpPr/>
      </dsp:nvSpPr>
      <dsp:spPr>
        <a:xfrm>
          <a:off x="0" y="4386101"/>
          <a:ext cx="673544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>
              <a:solidFill>
                <a:schemeClr val="accent4">
                  <a:lumMod val="50000"/>
                </a:schemeClr>
              </a:solidFill>
            </a:rPr>
            <a:t>Combine promising and complimentary models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>
              <a:solidFill>
                <a:schemeClr val="accent4">
                  <a:lumMod val="50000"/>
                </a:schemeClr>
              </a:solidFill>
            </a:rPr>
            <a:t>Tune hyperparameters for test data accuracy</a:t>
          </a:r>
        </a:p>
      </dsp:txBody>
      <dsp:txXfrm>
        <a:off x="0" y="4386101"/>
        <a:ext cx="6735443" cy="414000"/>
      </dsp:txXfrm>
    </dsp:sp>
    <dsp:sp modelId="{034C4468-B710-4F6E-967F-B27571CDC3E3}">
      <dsp:nvSpPr>
        <dsp:cNvPr id="0" name=""/>
        <dsp:cNvSpPr/>
      </dsp:nvSpPr>
      <dsp:spPr>
        <a:xfrm>
          <a:off x="0" y="4800101"/>
          <a:ext cx="6735443" cy="38376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Select Best-Performing Model</a:t>
          </a:r>
        </a:p>
      </dsp:txBody>
      <dsp:txXfrm>
        <a:off x="18734" y="4818835"/>
        <a:ext cx="6697975" cy="346292"/>
      </dsp:txXfrm>
    </dsp:sp>
    <dsp:sp modelId="{D4E4742B-F28E-44A5-A800-1B274B72D40A}">
      <dsp:nvSpPr>
        <dsp:cNvPr id="0" name=""/>
        <dsp:cNvSpPr/>
      </dsp:nvSpPr>
      <dsp:spPr>
        <a:xfrm>
          <a:off x="0" y="5183861"/>
          <a:ext cx="673544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>
              <a:solidFill>
                <a:schemeClr val="accent4">
                  <a:lumMod val="50000"/>
                </a:schemeClr>
              </a:solidFill>
            </a:rPr>
            <a:t>We have a winner!</a:t>
          </a:r>
        </a:p>
      </dsp:txBody>
      <dsp:txXfrm>
        <a:off x="0" y="5183861"/>
        <a:ext cx="6735443" cy="26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82D3-9759-4298-A85B-17C48A94FB0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E06C4-6F39-4CDC-BD71-EC3CFD8C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6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Talk Track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Most models leveraged the set of features displayed 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Natural Features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The only raw features that we found useful were the ones around age of the user’s account, and some metrics about their activity on the platform and subreddit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Engineered Features included the following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Textual (Sentiment, Clustering, TF-IDF, Length)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Topical (Clustering)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Time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Metadata (User)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In the top, right chart you can see the ROC AUC Performance of various of the models we attempted to score based on Dec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As can be seen, there were only small performance differences among all the approaches the team took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In the bottom right chart, we’ve plotted those same charts performance against the test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There were major deviations from the models’ performance against dev and test data, because the test data looked materially different from the training data they provided – this posed challenges for generalization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Ultimately, a relatively simple ensemble model combining a LR and DT positives performed best against the test data at 62%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E06C4-6F39-4CDC-BD71-EC3CFD8CE0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4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1C17-EC26-4640-9C28-06B6BE620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94B3B-B6DB-4E53-B7B7-08CF4CC7B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401C3-A59F-4D48-9AC0-E028F543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F72D-8AF9-4759-B714-C51E985F5A3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CA20D-96C7-4ABB-A37C-DDB98A7C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84FE-6702-45D8-A64F-7C3B4C68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A261-A976-4602-8E81-80DDC504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1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8FCB-3B79-47F3-AC9B-9C6BD1B1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9020E-3748-4F78-ACFE-852360EBD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2AB0-8BFE-49E7-9389-7D5F6B82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F72D-8AF9-4759-B714-C51E985F5A3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4DC64-2749-41C1-9BBF-484E7EDC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760FB-7C14-4ECF-B1E5-67525DAE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A261-A976-4602-8E81-80DDC504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B017C-6A0B-4265-9A32-032D4A43E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6C8C5-EEF5-4C00-8D0D-5534B3E5B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CC20-231F-4481-976E-FC8BEBFC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F72D-8AF9-4759-B714-C51E985F5A3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0578-E98C-4459-9FE2-00AFBCA2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54882-5CB2-4637-98C3-EE68A9C7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A261-A976-4602-8E81-80DDC504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30E0-C2B2-43D4-A711-AB78B147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FC49-1F5B-45F8-82E1-BDE380FC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CACB-32CC-41F9-8273-B559C967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F72D-8AF9-4759-B714-C51E985F5A3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A6518-EB12-4DB1-83D1-FED22E92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33A5-3F41-49B8-A76E-CB18059F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A261-A976-4602-8E81-80DDC504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980D-0531-4F63-9296-2A637779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B2BCF-EFAF-41A2-955B-AA437B8FC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7A3F-AF0E-42E8-94F9-085E3F47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F72D-8AF9-4759-B714-C51E985F5A3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2C36-9E1F-46BF-BB2E-21167F1D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8732A-BA76-405A-BE2A-4AAB182E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A261-A976-4602-8E81-80DDC504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D599-8987-48B0-9765-64C9B10B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B4DF1-EDC9-4B3B-9C88-E03ADA7BD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B2D13-D716-4B11-AB35-9073FB9CE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83D12-3EE6-42BA-9F2C-8AFF91F2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F72D-8AF9-4759-B714-C51E985F5A3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C4974-6EF5-4E6C-BD58-5F014FE7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F7DCF-52CD-40CA-87FA-20AACBC9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A261-A976-4602-8E81-80DDC504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8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80F3-1C99-44E8-A29C-1C4E0B11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F0F33-C770-4C18-98A3-678A010D5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63116-D5FB-4BC3-A080-EA0875A4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E9DE-7D86-4143-910F-EBEE1099A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4CDCA-D79A-4C3F-A88B-AB5463EA5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D9567-A94B-42F7-B6C0-C48562CF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F72D-8AF9-4759-B714-C51E985F5A3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4262D-3D1E-400B-93B8-B11E1C70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481DE-FDC1-4F87-9B21-D7BD2E86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A261-A976-4602-8E81-80DDC504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2F73-9777-4DAF-B60A-C4CF6D17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5E189-0BD7-4CF5-BB01-D2904D68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F72D-8AF9-4759-B714-C51E985F5A3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1397A-9B20-4E6B-9287-C096B99A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54FDB-0843-4098-A7AE-D0682B78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A261-A976-4602-8E81-80DDC504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4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E04EC-40D0-40C3-B9A5-CC31CEF5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F72D-8AF9-4759-B714-C51E985F5A3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562A5-5CE3-434A-937F-8A50C753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72805-0737-4512-B935-82A69238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A261-A976-4602-8E81-80DDC504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FDBD-D2DE-4FE4-9770-FE55C2B7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F963-F5A1-4EAB-910B-687DB1F3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0CAD-E2FA-442B-8F21-03970178B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5675E-3654-44CB-9C70-7307571B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F72D-8AF9-4759-B714-C51E985F5A3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379C7-2B3B-4186-8F79-B33F568A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EF9C3-B1D1-4E5A-862E-143F4D9A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A261-A976-4602-8E81-80DDC504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1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577-CD5F-4AD8-B21E-0F9BECE8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972A4-653E-4505-8112-E8B3AC27B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260AC-907B-4910-96C5-98340D7E8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368E4-59DF-4C78-B74F-E2795CA0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F72D-8AF9-4759-B714-C51E985F5A3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1E500-C5D0-450F-934B-F67E8665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F0516-BAB8-4998-8D62-25C08A82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A261-A976-4602-8E81-80DDC504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0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DFE2B-EDCC-4D27-AA73-88D82E11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8206-E1A9-4A66-9149-4E0C6D209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A6E0-E996-4D26-87C8-88070DEF5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0F72D-8AF9-4759-B714-C51E985F5A3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77C79-4629-43A7-B109-9E42FFAA1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66FBE-98CA-4F4F-AC45-3B74163AF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FA261-A976-4602-8E81-80DDC5049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9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17.png"/><Relationship Id="rId5" Type="http://schemas.openxmlformats.org/officeDocument/2006/relationships/diagramData" Target="../diagrams/data3.xml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9F516-6154-49F3-BFD3-9178E65D2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781314"/>
            <a:ext cx="9613397" cy="889238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2CE69-2FB4-481D-A7CA-D63FBBF1A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3" y="3428999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Predicting Pizzas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456C5-9C27-47FF-9614-C70AFBD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Amber Chen, Dustin Cox, Heather Heck, &amp; Laura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Treider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613A4BB-555F-4634-8C5F-100D9E394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739" y="5138296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e the source image">
            <a:extLst>
              <a:ext uri="{FF2B5EF4-FFF2-40B4-BE49-F238E27FC236}">
                <a16:creationId xmlns:a16="http://schemas.microsoft.com/office/drawing/2014/main" id="{B7E722E5-DA75-44B7-850B-590C30D8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513" y="5012380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ee the source image">
            <a:extLst>
              <a:ext uri="{FF2B5EF4-FFF2-40B4-BE49-F238E27FC236}">
                <a16:creationId xmlns:a16="http://schemas.microsoft.com/office/drawing/2014/main" id="{0363372B-96D4-4DFB-B40F-D3DD07071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364" y="4285652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8547DD76-A5F9-4948-8D65-7DF1DFEB7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939" y="5895470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ee the source image">
            <a:extLst>
              <a:ext uri="{FF2B5EF4-FFF2-40B4-BE49-F238E27FC236}">
                <a16:creationId xmlns:a16="http://schemas.microsoft.com/office/drawing/2014/main" id="{7B9B0797-06DB-4E57-80B0-548FD4F04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651" y="5825295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34E5C486-316E-4C65-9F1A-FE05B760B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375" y="5807620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148935-F50B-48E0-B4FC-352865793F86}"/>
              </a:ext>
            </a:extLst>
          </p:cNvPr>
          <p:cNvSpPr/>
          <p:nvPr/>
        </p:nvSpPr>
        <p:spPr>
          <a:xfrm>
            <a:off x="11546827" y="3676650"/>
            <a:ext cx="321733" cy="28536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D226890-8BD0-4C6D-8452-EFB885E22FD1}"/>
              </a:ext>
            </a:extLst>
          </p:cNvPr>
          <p:cNvSpPr/>
          <p:nvPr/>
        </p:nvSpPr>
        <p:spPr>
          <a:xfrm>
            <a:off x="11527801" y="3335867"/>
            <a:ext cx="340759" cy="340783"/>
          </a:xfrm>
          <a:prstGeom prst="triangle">
            <a:avLst>
              <a:gd name="adj" fmla="val 10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9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54555-82FF-4CFB-B728-C792C1A2B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sz="9600" dirty="0">
                <a:solidFill>
                  <a:schemeClr val="accent4">
                    <a:lumMod val="50000"/>
                  </a:schemeClr>
                </a:solidFill>
              </a:rPr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CEE7F14-EEFC-4E6B-932B-232306864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6955" y="2573422"/>
            <a:ext cx="3113064" cy="179537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Q&amp;A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id="{170A49CC-42F7-4524-A8DD-43C34C9F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739" y="5138296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ee the source image">
            <a:extLst>
              <a:ext uri="{FF2B5EF4-FFF2-40B4-BE49-F238E27FC236}">
                <a16:creationId xmlns:a16="http://schemas.microsoft.com/office/drawing/2014/main" id="{93BD25C9-87AB-4270-8C58-84746C349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513" y="5012380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ee the source image">
            <a:extLst>
              <a:ext uri="{FF2B5EF4-FFF2-40B4-BE49-F238E27FC236}">
                <a16:creationId xmlns:a16="http://schemas.microsoft.com/office/drawing/2014/main" id="{216FB62A-CCDC-4661-8CFC-7FC2D2638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364" y="4285652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ee the source image">
            <a:extLst>
              <a:ext uri="{FF2B5EF4-FFF2-40B4-BE49-F238E27FC236}">
                <a16:creationId xmlns:a16="http://schemas.microsoft.com/office/drawing/2014/main" id="{42BC996C-2232-441A-B49B-7CA912F0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939" y="5895470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CF453D82-D778-4E80-B71C-67FF65B2F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651" y="5825295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ee the source image">
            <a:extLst>
              <a:ext uri="{FF2B5EF4-FFF2-40B4-BE49-F238E27FC236}">
                <a16:creationId xmlns:a16="http://schemas.microsoft.com/office/drawing/2014/main" id="{8E77C9A3-A6D4-4B41-8AC6-EB0E51C65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375" y="5807620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BCD6077-B6AB-41C2-8588-E92064577E99}"/>
              </a:ext>
            </a:extLst>
          </p:cNvPr>
          <p:cNvSpPr/>
          <p:nvPr/>
        </p:nvSpPr>
        <p:spPr>
          <a:xfrm>
            <a:off x="11546827" y="3676650"/>
            <a:ext cx="321733" cy="28536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5CA91CC-F283-4C44-BFC1-AFFC28DCEE70}"/>
              </a:ext>
            </a:extLst>
          </p:cNvPr>
          <p:cNvSpPr/>
          <p:nvPr/>
        </p:nvSpPr>
        <p:spPr>
          <a:xfrm>
            <a:off x="11527801" y="3335867"/>
            <a:ext cx="340759" cy="340783"/>
          </a:xfrm>
          <a:prstGeom prst="triangle">
            <a:avLst>
              <a:gd name="adj" fmla="val 10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54555-82FF-4CFB-B728-C792C1A2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Approach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E55298-A1E6-433E-AF74-90A6EF775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084840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4" name="Graphic 33" descr="Pizza outline">
            <a:extLst>
              <a:ext uri="{FF2B5EF4-FFF2-40B4-BE49-F238E27FC236}">
                <a16:creationId xmlns:a16="http://schemas.microsoft.com/office/drawing/2014/main" id="{0A065055-EF83-4073-BD12-BCC3714864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5555" y="740896"/>
            <a:ext cx="427767" cy="427767"/>
          </a:xfrm>
          <a:prstGeom prst="rect">
            <a:avLst/>
          </a:prstGeom>
        </p:spPr>
      </p:pic>
      <p:pic>
        <p:nvPicPr>
          <p:cNvPr id="35" name="Graphic 34" descr="Pizza outline">
            <a:extLst>
              <a:ext uri="{FF2B5EF4-FFF2-40B4-BE49-F238E27FC236}">
                <a16:creationId xmlns:a16="http://schemas.microsoft.com/office/drawing/2014/main" id="{1077A148-D773-418E-A547-D473A312B5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48233" y="1935882"/>
            <a:ext cx="427767" cy="427767"/>
          </a:xfrm>
          <a:prstGeom prst="rect">
            <a:avLst/>
          </a:prstGeom>
        </p:spPr>
      </p:pic>
      <p:pic>
        <p:nvPicPr>
          <p:cNvPr id="36" name="Graphic 35" descr="Pizza outline">
            <a:extLst>
              <a:ext uri="{FF2B5EF4-FFF2-40B4-BE49-F238E27FC236}">
                <a16:creationId xmlns:a16="http://schemas.microsoft.com/office/drawing/2014/main" id="{AEA18301-F0EC-45E5-B38F-F636433DFD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842061">
            <a:off x="3891041" y="2011056"/>
            <a:ext cx="427767" cy="427767"/>
          </a:xfrm>
          <a:prstGeom prst="rect">
            <a:avLst/>
          </a:prstGeom>
        </p:spPr>
      </p:pic>
      <p:pic>
        <p:nvPicPr>
          <p:cNvPr id="37" name="Graphic 36" descr="Pizza outline">
            <a:extLst>
              <a:ext uri="{FF2B5EF4-FFF2-40B4-BE49-F238E27FC236}">
                <a16:creationId xmlns:a16="http://schemas.microsoft.com/office/drawing/2014/main" id="{69840FCB-433C-4569-952B-FACBAEA76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771545">
            <a:off x="3618675" y="2685050"/>
            <a:ext cx="427767" cy="427767"/>
          </a:xfrm>
          <a:prstGeom prst="rect">
            <a:avLst/>
          </a:prstGeom>
        </p:spPr>
      </p:pic>
      <p:pic>
        <p:nvPicPr>
          <p:cNvPr id="38" name="Graphic 37" descr="Pizza outline">
            <a:extLst>
              <a:ext uri="{FF2B5EF4-FFF2-40B4-BE49-F238E27FC236}">
                <a16:creationId xmlns:a16="http://schemas.microsoft.com/office/drawing/2014/main" id="{DEE251CD-473D-4604-93D1-48BC5C2681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8695" y="2613821"/>
            <a:ext cx="427767" cy="427767"/>
          </a:xfrm>
          <a:prstGeom prst="rect">
            <a:avLst/>
          </a:prstGeom>
        </p:spPr>
      </p:pic>
      <p:pic>
        <p:nvPicPr>
          <p:cNvPr id="39" name="Graphic 38" descr="Pizza outline">
            <a:extLst>
              <a:ext uri="{FF2B5EF4-FFF2-40B4-BE49-F238E27FC236}">
                <a16:creationId xmlns:a16="http://schemas.microsoft.com/office/drawing/2014/main" id="{5A17A732-CEF0-412D-A07B-4D4B9259DE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842061">
            <a:off x="3901503" y="2688995"/>
            <a:ext cx="427767" cy="427767"/>
          </a:xfrm>
          <a:prstGeom prst="rect">
            <a:avLst/>
          </a:prstGeom>
        </p:spPr>
      </p:pic>
      <p:pic>
        <p:nvPicPr>
          <p:cNvPr id="40" name="Graphic 39" descr="Pizza outline">
            <a:extLst>
              <a:ext uri="{FF2B5EF4-FFF2-40B4-BE49-F238E27FC236}">
                <a16:creationId xmlns:a16="http://schemas.microsoft.com/office/drawing/2014/main" id="{7151D246-BA0A-4224-AB07-6E956EA23F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771545">
            <a:off x="3584467" y="3634728"/>
            <a:ext cx="427767" cy="427767"/>
          </a:xfrm>
          <a:prstGeom prst="rect">
            <a:avLst/>
          </a:prstGeom>
        </p:spPr>
      </p:pic>
      <p:pic>
        <p:nvPicPr>
          <p:cNvPr id="41" name="Graphic 40" descr="Pizza outline">
            <a:extLst>
              <a:ext uri="{FF2B5EF4-FFF2-40B4-BE49-F238E27FC236}">
                <a16:creationId xmlns:a16="http://schemas.microsoft.com/office/drawing/2014/main" id="{3049D9EB-3553-4C5E-B53E-DC2693FCCC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24487" y="3563499"/>
            <a:ext cx="427767" cy="427767"/>
          </a:xfrm>
          <a:prstGeom prst="rect">
            <a:avLst/>
          </a:prstGeom>
        </p:spPr>
      </p:pic>
      <p:pic>
        <p:nvPicPr>
          <p:cNvPr id="42" name="Graphic 41" descr="Pizza outline">
            <a:extLst>
              <a:ext uri="{FF2B5EF4-FFF2-40B4-BE49-F238E27FC236}">
                <a16:creationId xmlns:a16="http://schemas.microsoft.com/office/drawing/2014/main" id="{3A97ECB9-01C7-4397-AA86-7FB7080829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842061">
            <a:off x="3867295" y="3638673"/>
            <a:ext cx="427767" cy="427767"/>
          </a:xfrm>
          <a:prstGeom prst="rect">
            <a:avLst/>
          </a:prstGeom>
        </p:spPr>
      </p:pic>
      <p:pic>
        <p:nvPicPr>
          <p:cNvPr id="43" name="Graphic 42" descr="Pizza outline">
            <a:extLst>
              <a:ext uri="{FF2B5EF4-FFF2-40B4-BE49-F238E27FC236}">
                <a16:creationId xmlns:a16="http://schemas.microsoft.com/office/drawing/2014/main" id="{9E6E098B-8992-4840-9AB1-403A60B7AF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5900162">
            <a:off x="3545869" y="3794444"/>
            <a:ext cx="427767" cy="427767"/>
          </a:xfrm>
          <a:prstGeom prst="rect">
            <a:avLst/>
          </a:prstGeom>
        </p:spPr>
      </p:pic>
      <p:pic>
        <p:nvPicPr>
          <p:cNvPr id="48" name="Graphic 47" descr="Pizza outline">
            <a:extLst>
              <a:ext uri="{FF2B5EF4-FFF2-40B4-BE49-F238E27FC236}">
                <a16:creationId xmlns:a16="http://schemas.microsoft.com/office/drawing/2014/main" id="{3A528952-8D8E-4EC1-B410-08FB8829F5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771545">
            <a:off x="3584465" y="4486035"/>
            <a:ext cx="427767" cy="427767"/>
          </a:xfrm>
          <a:prstGeom prst="rect">
            <a:avLst/>
          </a:prstGeom>
        </p:spPr>
      </p:pic>
      <p:pic>
        <p:nvPicPr>
          <p:cNvPr id="49" name="Graphic 48" descr="Pizza outline">
            <a:extLst>
              <a:ext uri="{FF2B5EF4-FFF2-40B4-BE49-F238E27FC236}">
                <a16:creationId xmlns:a16="http://schemas.microsoft.com/office/drawing/2014/main" id="{8ECCAFC9-55AC-4CA6-9F07-1043CAD172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24485" y="4414806"/>
            <a:ext cx="427767" cy="427767"/>
          </a:xfrm>
          <a:prstGeom prst="rect">
            <a:avLst/>
          </a:prstGeom>
        </p:spPr>
      </p:pic>
      <p:pic>
        <p:nvPicPr>
          <p:cNvPr id="50" name="Graphic 49" descr="Pizza outline">
            <a:extLst>
              <a:ext uri="{FF2B5EF4-FFF2-40B4-BE49-F238E27FC236}">
                <a16:creationId xmlns:a16="http://schemas.microsoft.com/office/drawing/2014/main" id="{E288DFCA-FA30-4458-A038-1B310B8B12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842061">
            <a:off x="3867293" y="4489980"/>
            <a:ext cx="427767" cy="427767"/>
          </a:xfrm>
          <a:prstGeom prst="rect">
            <a:avLst/>
          </a:prstGeom>
        </p:spPr>
      </p:pic>
      <p:pic>
        <p:nvPicPr>
          <p:cNvPr id="51" name="Graphic 50" descr="Pizza outline">
            <a:extLst>
              <a:ext uri="{FF2B5EF4-FFF2-40B4-BE49-F238E27FC236}">
                <a16:creationId xmlns:a16="http://schemas.microsoft.com/office/drawing/2014/main" id="{78D1C76A-2909-4BF4-B983-37CA1A20C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5900162">
            <a:off x="3545867" y="4645751"/>
            <a:ext cx="427767" cy="427767"/>
          </a:xfrm>
          <a:prstGeom prst="rect">
            <a:avLst/>
          </a:prstGeom>
        </p:spPr>
      </p:pic>
      <p:pic>
        <p:nvPicPr>
          <p:cNvPr id="52" name="Graphic 51" descr="Pizza outline">
            <a:extLst>
              <a:ext uri="{FF2B5EF4-FFF2-40B4-BE49-F238E27FC236}">
                <a16:creationId xmlns:a16="http://schemas.microsoft.com/office/drawing/2014/main" id="{AE9FD030-309D-42EB-9E19-D779B2546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618182">
            <a:off x="3916839" y="4643039"/>
            <a:ext cx="427767" cy="427767"/>
          </a:xfrm>
          <a:prstGeom prst="rect">
            <a:avLst/>
          </a:prstGeom>
        </p:spPr>
      </p:pic>
      <p:pic>
        <p:nvPicPr>
          <p:cNvPr id="53" name="Graphic 52" descr="Pizza outline">
            <a:extLst>
              <a:ext uri="{FF2B5EF4-FFF2-40B4-BE49-F238E27FC236}">
                <a16:creationId xmlns:a16="http://schemas.microsoft.com/office/drawing/2014/main" id="{855D209B-CE88-44B5-8DE1-5BE4F1127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771545">
            <a:off x="3581544" y="5410130"/>
            <a:ext cx="427767" cy="427767"/>
          </a:xfrm>
          <a:prstGeom prst="rect">
            <a:avLst/>
          </a:prstGeom>
        </p:spPr>
      </p:pic>
      <p:pic>
        <p:nvPicPr>
          <p:cNvPr id="54" name="Graphic 53" descr="Pizza outline">
            <a:extLst>
              <a:ext uri="{FF2B5EF4-FFF2-40B4-BE49-F238E27FC236}">
                <a16:creationId xmlns:a16="http://schemas.microsoft.com/office/drawing/2014/main" id="{31442AA0-481B-488F-B28D-66E2CA9D37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21564" y="5338901"/>
            <a:ext cx="427767" cy="427767"/>
          </a:xfrm>
          <a:prstGeom prst="rect">
            <a:avLst/>
          </a:prstGeom>
        </p:spPr>
      </p:pic>
      <p:pic>
        <p:nvPicPr>
          <p:cNvPr id="55" name="Graphic 54" descr="Pizza outline">
            <a:extLst>
              <a:ext uri="{FF2B5EF4-FFF2-40B4-BE49-F238E27FC236}">
                <a16:creationId xmlns:a16="http://schemas.microsoft.com/office/drawing/2014/main" id="{A236DF96-4859-4ED6-9F2E-72C22DE1E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842061">
            <a:off x="3864372" y="5414075"/>
            <a:ext cx="427767" cy="427767"/>
          </a:xfrm>
          <a:prstGeom prst="rect">
            <a:avLst/>
          </a:prstGeom>
        </p:spPr>
      </p:pic>
      <p:pic>
        <p:nvPicPr>
          <p:cNvPr id="56" name="Graphic 55" descr="Pizza outline">
            <a:extLst>
              <a:ext uri="{FF2B5EF4-FFF2-40B4-BE49-F238E27FC236}">
                <a16:creationId xmlns:a16="http://schemas.microsoft.com/office/drawing/2014/main" id="{B05BE1B9-7E02-4074-BEC8-222A16C08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5900162">
            <a:off x="3542946" y="5569846"/>
            <a:ext cx="427767" cy="427767"/>
          </a:xfrm>
          <a:prstGeom prst="rect">
            <a:avLst/>
          </a:prstGeom>
        </p:spPr>
      </p:pic>
      <p:pic>
        <p:nvPicPr>
          <p:cNvPr id="57" name="Graphic 56" descr="Pizza outline">
            <a:extLst>
              <a:ext uri="{FF2B5EF4-FFF2-40B4-BE49-F238E27FC236}">
                <a16:creationId xmlns:a16="http://schemas.microsoft.com/office/drawing/2014/main" id="{C299987D-63AA-4B2B-BAAC-7DA9BF605F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201325">
            <a:off x="3612581" y="5711466"/>
            <a:ext cx="427767" cy="427767"/>
          </a:xfrm>
          <a:prstGeom prst="rect">
            <a:avLst/>
          </a:prstGeom>
        </p:spPr>
      </p:pic>
      <p:pic>
        <p:nvPicPr>
          <p:cNvPr id="58" name="Graphic 57" descr="Pizza outline">
            <a:extLst>
              <a:ext uri="{FF2B5EF4-FFF2-40B4-BE49-F238E27FC236}">
                <a16:creationId xmlns:a16="http://schemas.microsoft.com/office/drawing/2014/main" id="{8CA25907-B513-4E9E-A7D6-4CE0CF24D4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618182">
            <a:off x="3913918" y="5567134"/>
            <a:ext cx="427767" cy="4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3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B7B4-941A-400E-ADCD-307687BF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7B73-7657-4A82-9DC1-15271842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79DAC-8FF9-45B0-8AFA-6EBD3D94C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635865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1 Kaggle 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1 Team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4 Parts 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1 Dash of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5 Rounds of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1 Part Performance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1 Heap of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Bake in it for a few weeks, and enjoy!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3802F2A-DF10-47D9-BA71-B5B567F22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139" y="0"/>
            <a:ext cx="81642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C1C7C-D9C8-4DA3-B1CC-D8182528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730" y="1107906"/>
            <a:ext cx="2358135" cy="2803067"/>
          </a:xfrm>
          <a:prstGeom prst="rect">
            <a:avLst/>
          </a:prstGeom>
        </p:spPr>
      </p:pic>
      <p:sp>
        <p:nvSpPr>
          <p:cNvPr id="26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54555-82FF-4CFB-B728-C792C1A2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4212709"/>
            <a:ext cx="8232296" cy="1337699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accent4">
                    <a:lumMod val="50000"/>
                  </a:schemeClr>
                </a:solidFill>
              </a:rPr>
              <a:t>The Kaggle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6598-F906-4A7E-AC74-A9C7AED5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986" y="1107906"/>
            <a:ext cx="3847622" cy="279969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4,040 train data examples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1,631 test data examples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2 outcome categories to predict</a:t>
            </a:r>
          </a:p>
          <a:p>
            <a:pPr lvl="1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Pizza!</a:t>
            </a:r>
          </a:p>
          <a:p>
            <a:pPr lvl="1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No pizza.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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Kaggle Top 100 accuracy to beat:</a:t>
            </a:r>
          </a:p>
          <a:p>
            <a:pPr lvl="1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69.2%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9C8E33-489D-4F92-A761-CFBC8D520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47" y="1107906"/>
            <a:ext cx="2365738" cy="2799691"/>
          </a:xfrm>
          <a:prstGeom prst="rect">
            <a:avLst/>
          </a:prstGeom>
        </p:spPr>
      </p:pic>
      <p:pic>
        <p:nvPicPr>
          <p:cNvPr id="24" name="Picture 2" descr="See the source image">
            <a:extLst>
              <a:ext uri="{FF2B5EF4-FFF2-40B4-BE49-F238E27FC236}">
                <a16:creationId xmlns:a16="http://schemas.microsoft.com/office/drawing/2014/main" id="{7A23FD1F-C092-42B8-A4BB-65392578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739" y="5138296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ee the source image">
            <a:extLst>
              <a:ext uri="{FF2B5EF4-FFF2-40B4-BE49-F238E27FC236}">
                <a16:creationId xmlns:a16="http://schemas.microsoft.com/office/drawing/2014/main" id="{017C05DE-7749-4E34-A455-96700A30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513" y="5012380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ee the source image">
            <a:extLst>
              <a:ext uri="{FF2B5EF4-FFF2-40B4-BE49-F238E27FC236}">
                <a16:creationId xmlns:a16="http://schemas.microsoft.com/office/drawing/2014/main" id="{62E71582-A906-459E-B769-0FE41E4E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364" y="4285652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See the source image">
            <a:extLst>
              <a:ext uri="{FF2B5EF4-FFF2-40B4-BE49-F238E27FC236}">
                <a16:creationId xmlns:a16="http://schemas.microsoft.com/office/drawing/2014/main" id="{2C6459B5-FC61-4E59-8775-A2178FABB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939" y="5895470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ee the source image">
            <a:extLst>
              <a:ext uri="{FF2B5EF4-FFF2-40B4-BE49-F238E27FC236}">
                <a16:creationId xmlns:a16="http://schemas.microsoft.com/office/drawing/2014/main" id="{6A8E7E46-26EE-42D8-8683-8963AEC3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651" y="5825295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ee the source image">
            <a:extLst>
              <a:ext uri="{FF2B5EF4-FFF2-40B4-BE49-F238E27FC236}">
                <a16:creationId xmlns:a16="http://schemas.microsoft.com/office/drawing/2014/main" id="{15C77267-E761-4360-83D1-63FE02584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375" y="5807620"/>
            <a:ext cx="634862" cy="6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C103FFA-F029-4878-80D6-078493D6B9D0}"/>
              </a:ext>
            </a:extLst>
          </p:cNvPr>
          <p:cNvSpPr/>
          <p:nvPr/>
        </p:nvSpPr>
        <p:spPr>
          <a:xfrm>
            <a:off x="11546827" y="3676650"/>
            <a:ext cx="321733" cy="28536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230D6EA-2F5D-4B73-9488-FABEE56A2488}"/>
              </a:ext>
            </a:extLst>
          </p:cNvPr>
          <p:cNvSpPr/>
          <p:nvPr/>
        </p:nvSpPr>
        <p:spPr>
          <a:xfrm>
            <a:off x="11527801" y="3335867"/>
            <a:ext cx="340759" cy="340783"/>
          </a:xfrm>
          <a:prstGeom prst="triangle">
            <a:avLst>
              <a:gd name="adj" fmla="val 10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D2B201-7270-433A-B4F2-2D104EEE852F}"/>
              </a:ext>
            </a:extLst>
          </p:cNvPr>
          <p:cNvSpPr/>
          <p:nvPr/>
        </p:nvSpPr>
        <p:spPr>
          <a:xfrm>
            <a:off x="3435658" y="2325950"/>
            <a:ext cx="692459" cy="4172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DAB3542-60BD-4E72-81A8-A417AC9C5220}"/>
              </a:ext>
            </a:extLst>
          </p:cNvPr>
          <p:cNvSpPr/>
          <p:nvPr/>
        </p:nvSpPr>
        <p:spPr>
          <a:xfrm>
            <a:off x="6772650" y="1083955"/>
            <a:ext cx="420381" cy="2823642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5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4555-82FF-4CFB-B728-C792C1A2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Team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E55298-A1E6-433E-AF74-90A6EF775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371080"/>
              </p:ext>
            </p:extLst>
          </p:nvPr>
        </p:nvGraphicFramePr>
        <p:xfrm>
          <a:off x="838200" y="231551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Pizza outline">
            <a:extLst>
              <a:ext uri="{FF2B5EF4-FFF2-40B4-BE49-F238E27FC236}">
                <a16:creationId xmlns:a16="http://schemas.microsoft.com/office/drawing/2014/main" id="{98E17238-1AC2-430F-A1BF-D22BBD45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72649" y="2133535"/>
            <a:ext cx="427767" cy="427767"/>
          </a:xfrm>
          <a:prstGeom prst="rect">
            <a:avLst/>
          </a:prstGeom>
        </p:spPr>
      </p:pic>
      <p:pic>
        <p:nvPicPr>
          <p:cNvPr id="8" name="Graphic 7" descr="Pizza outline">
            <a:extLst>
              <a:ext uri="{FF2B5EF4-FFF2-40B4-BE49-F238E27FC236}">
                <a16:creationId xmlns:a16="http://schemas.microsoft.com/office/drawing/2014/main" id="{82BACB59-B312-4BC0-94CB-327B00CABC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5217" y="2150154"/>
            <a:ext cx="427767" cy="427767"/>
          </a:xfrm>
          <a:prstGeom prst="rect">
            <a:avLst/>
          </a:prstGeom>
        </p:spPr>
      </p:pic>
      <p:pic>
        <p:nvPicPr>
          <p:cNvPr id="9" name="Graphic 8" descr="Pizza outline">
            <a:extLst>
              <a:ext uri="{FF2B5EF4-FFF2-40B4-BE49-F238E27FC236}">
                <a16:creationId xmlns:a16="http://schemas.microsoft.com/office/drawing/2014/main" id="{081F865F-54C3-46A0-9583-B5096104C1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842061">
            <a:off x="3328025" y="2225328"/>
            <a:ext cx="427767" cy="427767"/>
          </a:xfrm>
          <a:prstGeom prst="rect">
            <a:avLst/>
          </a:prstGeom>
        </p:spPr>
      </p:pic>
      <p:pic>
        <p:nvPicPr>
          <p:cNvPr id="15" name="Graphic 14" descr="Pizza outline">
            <a:extLst>
              <a:ext uri="{FF2B5EF4-FFF2-40B4-BE49-F238E27FC236}">
                <a16:creationId xmlns:a16="http://schemas.microsoft.com/office/drawing/2014/main" id="{ADCA0619-53BD-4641-96C0-0240C58A4D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771545">
            <a:off x="4791251" y="2201744"/>
            <a:ext cx="427767" cy="427767"/>
          </a:xfrm>
          <a:prstGeom prst="rect">
            <a:avLst/>
          </a:prstGeom>
        </p:spPr>
      </p:pic>
      <p:pic>
        <p:nvPicPr>
          <p:cNvPr id="17" name="Graphic 16" descr="Pizza outline">
            <a:extLst>
              <a:ext uri="{FF2B5EF4-FFF2-40B4-BE49-F238E27FC236}">
                <a16:creationId xmlns:a16="http://schemas.microsoft.com/office/drawing/2014/main" id="{B8215CA1-C272-49DA-9E36-C939D949EA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1271" y="2130515"/>
            <a:ext cx="427767" cy="427767"/>
          </a:xfrm>
          <a:prstGeom prst="rect">
            <a:avLst/>
          </a:prstGeom>
        </p:spPr>
      </p:pic>
      <p:pic>
        <p:nvPicPr>
          <p:cNvPr id="18" name="Graphic 17" descr="Pizza outline">
            <a:extLst>
              <a:ext uri="{FF2B5EF4-FFF2-40B4-BE49-F238E27FC236}">
                <a16:creationId xmlns:a16="http://schemas.microsoft.com/office/drawing/2014/main" id="{C0F30274-68BD-41F1-B7A4-5CEC9BAAA8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842061">
            <a:off x="5074079" y="2205689"/>
            <a:ext cx="427767" cy="427767"/>
          </a:xfrm>
          <a:prstGeom prst="rect">
            <a:avLst/>
          </a:prstGeom>
        </p:spPr>
      </p:pic>
      <p:pic>
        <p:nvPicPr>
          <p:cNvPr id="19" name="Graphic 18" descr="Pizza outline">
            <a:extLst>
              <a:ext uri="{FF2B5EF4-FFF2-40B4-BE49-F238E27FC236}">
                <a16:creationId xmlns:a16="http://schemas.microsoft.com/office/drawing/2014/main" id="{FE4BB51B-E1DD-42DA-91E9-8613D364F3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771545">
            <a:off x="6556745" y="2200865"/>
            <a:ext cx="427767" cy="427767"/>
          </a:xfrm>
          <a:prstGeom prst="rect">
            <a:avLst/>
          </a:prstGeom>
        </p:spPr>
      </p:pic>
      <p:pic>
        <p:nvPicPr>
          <p:cNvPr id="20" name="Graphic 19" descr="Pizza outline">
            <a:extLst>
              <a:ext uri="{FF2B5EF4-FFF2-40B4-BE49-F238E27FC236}">
                <a16:creationId xmlns:a16="http://schemas.microsoft.com/office/drawing/2014/main" id="{FB934B58-6B27-4F14-897B-E0BC7D2D2E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6765" y="2129636"/>
            <a:ext cx="427767" cy="427767"/>
          </a:xfrm>
          <a:prstGeom prst="rect">
            <a:avLst/>
          </a:prstGeom>
        </p:spPr>
      </p:pic>
      <p:pic>
        <p:nvPicPr>
          <p:cNvPr id="21" name="Graphic 20" descr="Pizza outline">
            <a:extLst>
              <a:ext uri="{FF2B5EF4-FFF2-40B4-BE49-F238E27FC236}">
                <a16:creationId xmlns:a16="http://schemas.microsoft.com/office/drawing/2014/main" id="{C2B6668D-20B2-499F-B5F5-BCC161DB60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842061">
            <a:off x="6839573" y="2204810"/>
            <a:ext cx="427767" cy="427767"/>
          </a:xfrm>
          <a:prstGeom prst="rect">
            <a:avLst/>
          </a:prstGeom>
        </p:spPr>
      </p:pic>
      <p:pic>
        <p:nvPicPr>
          <p:cNvPr id="22" name="Graphic 21" descr="Pizza outline">
            <a:extLst>
              <a:ext uri="{FF2B5EF4-FFF2-40B4-BE49-F238E27FC236}">
                <a16:creationId xmlns:a16="http://schemas.microsoft.com/office/drawing/2014/main" id="{53369FD9-D97D-4DB3-8612-01B26F2A31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5900162">
            <a:off x="6518147" y="2360581"/>
            <a:ext cx="427767" cy="427767"/>
          </a:xfrm>
          <a:prstGeom prst="rect">
            <a:avLst/>
          </a:prstGeom>
        </p:spPr>
      </p:pic>
      <p:pic>
        <p:nvPicPr>
          <p:cNvPr id="23" name="Graphic 22" descr="Pizza outline">
            <a:extLst>
              <a:ext uri="{FF2B5EF4-FFF2-40B4-BE49-F238E27FC236}">
                <a16:creationId xmlns:a16="http://schemas.microsoft.com/office/drawing/2014/main" id="{7D159C26-2AAF-4B88-923E-912022BE8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771545">
            <a:off x="8365611" y="2196872"/>
            <a:ext cx="427767" cy="427767"/>
          </a:xfrm>
          <a:prstGeom prst="rect">
            <a:avLst/>
          </a:prstGeom>
        </p:spPr>
      </p:pic>
      <p:pic>
        <p:nvPicPr>
          <p:cNvPr id="24" name="Graphic 23" descr="Pizza outline">
            <a:extLst>
              <a:ext uri="{FF2B5EF4-FFF2-40B4-BE49-F238E27FC236}">
                <a16:creationId xmlns:a16="http://schemas.microsoft.com/office/drawing/2014/main" id="{72F28A3E-2AFA-4FC8-B17B-AAD0C70503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05631" y="2125643"/>
            <a:ext cx="427767" cy="427767"/>
          </a:xfrm>
          <a:prstGeom prst="rect">
            <a:avLst/>
          </a:prstGeom>
        </p:spPr>
      </p:pic>
      <p:pic>
        <p:nvPicPr>
          <p:cNvPr id="25" name="Graphic 24" descr="Pizza outline">
            <a:extLst>
              <a:ext uri="{FF2B5EF4-FFF2-40B4-BE49-F238E27FC236}">
                <a16:creationId xmlns:a16="http://schemas.microsoft.com/office/drawing/2014/main" id="{63FCDF69-78D5-48BA-9CF8-2F1BD98D85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842061">
            <a:off x="8648439" y="2200817"/>
            <a:ext cx="427767" cy="427767"/>
          </a:xfrm>
          <a:prstGeom prst="rect">
            <a:avLst/>
          </a:prstGeom>
        </p:spPr>
      </p:pic>
      <p:pic>
        <p:nvPicPr>
          <p:cNvPr id="26" name="Graphic 25" descr="Pizza outline">
            <a:extLst>
              <a:ext uri="{FF2B5EF4-FFF2-40B4-BE49-F238E27FC236}">
                <a16:creationId xmlns:a16="http://schemas.microsoft.com/office/drawing/2014/main" id="{2FDB17EB-5C77-447C-8A33-15B193D83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5900162">
            <a:off x="8327013" y="2356588"/>
            <a:ext cx="427767" cy="427767"/>
          </a:xfrm>
          <a:prstGeom prst="rect">
            <a:avLst/>
          </a:prstGeom>
        </p:spPr>
      </p:pic>
      <p:pic>
        <p:nvPicPr>
          <p:cNvPr id="27" name="Graphic 26" descr="Pizza outline">
            <a:extLst>
              <a:ext uri="{FF2B5EF4-FFF2-40B4-BE49-F238E27FC236}">
                <a16:creationId xmlns:a16="http://schemas.microsoft.com/office/drawing/2014/main" id="{F1D75660-9022-4D66-99B5-A4BB59414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201325">
            <a:off x="8396648" y="2498208"/>
            <a:ext cx="427767" cy="427767"/>
          </a:xfrm>
          <a:prstGeom prst="rect">
            <a:avLst/>
          </a:prstGeom>
        </p:spPr>
      </p:pic>
      <p:pic>
        <p:nvPicPr>
          <p:cNvPr id="28" name="Graphic 27" descr="Pizza outline">
            <a:extLst>
              <a:ext uri="{FF2B5EF4-FFF2-40B4-BE49-F238E27FC236}">
                <a16:creationId xmlns:a16="http://schemas.microsoft.com/office/drawing/2014/main" id="{A83A195A-0309-4971-865B-F184A0E4BC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771545">
            <a:off x="10142510" y="2205690"/>
            <a:ext cx="427767" cy="427767"/>
          </a:xfrm>
          <a:prstGeom prst="rect">
            <a:avLst/>
          </a:prstGeom>
        </p:spPr>
      </p:pic>
      <p:pic>
        <p:nvPicPr>
          <p:cNvPr id="29" name="Graphic 28" descr="Pizza outline">
            <a:extLst>
              <a:ext uri="{FF2B5EF4-FFF2-40B4-BE49-F238E27FC236}">
                <a16:creationId xmlns:a16="http://schemas.microsoft.com/office/drawing/2014/main" id="{BEF702F1-3103-47CE-9E0E-9ACEC76272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82530" y="2134461"/>
            <a:ext cx="427767" cy="427767"/>
          </a:xfrm>
          <a:prstGeom prst="rect">
            <a:avLst/>
          </a:prstGeom>
        </p:spPr>
      </p:pic>
      <p:pic>
        <p:nvPicPr>
          <p:cNvPr id="30" name="Graphic 29" descr="Pizza outline">
            <a:extLst>
              <a:ext uri="{FF2B5EF4-FFF2-40B4-BE49-F238E27FC236}">
                <a16:creationId xmlns:a16="http://schemas.microsoft.com/office/drawing/2014/main" id="{042B735B-BFB1-4524-8217-11758A4378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842061">
            <a:off x="10425338" y="2209635"/>
            <a:ext cx="427767" cy="427767"/>
          </a:xfrm>
          <a:prstGeom prst="rect">
            <a:avLst/>
          </a:prstGeom>
        </p:spPr>
      </p:pic>
      <p:pic>
        <p:nvPicPr>
          <p:cNvPr id="31" name="Graphic 30" descr="Pizza outline">
            <a:extLst>
              <a:ext uri="{FF2B5EF4-FFF2-40B4-BE49-F238E27FC236}">
                <a16:creationId xmlns:a16="http://schemas.microsoft.com/office/drawing/2014/main" id="{17059B89-E200-4C01-AC1E-73024AA490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5900162">
            <a:off x="10103912" y="2365406"/>
            <a:ext cx="427767" cy="427767"/>
          </a:xfrm>
          <a:prstGeom prst="rect">
            <a:avLst/>
          </a:prstGeom>
        </p:spPr>
      </p:pic>
      <p:pic>
        <p:nvPicPr>
          <p:cNvPr id="32" name="Graphic 31" descr="Pizza outline">
            <a:extLst>
              <a:ext uri="{FF2B5EF4-FFF2-40B4-BE49-F238E27FC236}">
                <a16:creationId xmlns:a16="http://schemas.microsoft.com/office/drawing/2014/main" id="{F7E9B9FB-04F2-4FC9-9F41-EE84E5465C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201325">
            <a:off x="10173547" y="2507026"/>
            <a:ext cx="427767" cy="427767"/>
          </a:xfrm>
          <a:prstGeom prst="rect">
            <a:avLst/>
          </a:prstGeom>
        </p:spPr>
      </p:pic>
      <p:pic>
        <p:nvPicPr>
          <p:cNvPr id="33" name="Graphic 32" descr="Pizza outline">
            <a:extLst>
              <a:ext uri="{FF2B5EF4-FFF2-40B4-BE49-F238E27FC236}">
                <a16:creationId xmlns:a16="http://schemas.microsoft.com/office/drawing/2014/main" id="{558EAFE5-669F-4B06-B10E-B2B70E4E23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618182">
            <a:off x="10474884" y="2362694"/>
            <a:ext cx="427767" cy="4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5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495F3D-BE98-47B5-87FB-2DC6E1CB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258" y="1446621"/>
            <a:ext cx="2853390" cy="2295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F54555-82FF-4CFB-B728-C792C1A2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Exploratory Data Analysis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3DB7320-CAEF-4E6D-B15A-53493F28F3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4383690"/>
              </p:ext>
            </p:extLst>
          </p:nvPr>
        </p:nvGraphicFramePr>
        <p:xfrm>
          <a:off x="292963" y="3429000"/>
          <a:ext cx="11416684" cy="2980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03E0485-CA7A-43F0-9095-D36821211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4095" y="1467304"/>
            <a:ext cx="2315289" cy="1792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0DC4BB-E89F-421B-A633-2CC933B780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963" y="1586005"/>
            <a:ext cx="1321667" cy="15349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EAB6DA-4AF1-4D25-A690-4ADDF3089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8047" y="1586005"/>
            <a:ext cx="1276469" cy="13255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4FAE99-EC89-4C94-81DB-12EA25FA64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84516" y="1406267"/>
            <a:ext cx="2853390" cy="19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1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4555-82FF-4CFB-B728-C792C1A2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Feature Engineering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62CA25-5529-4DC6-A86D-14FC57E8E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0" y="1490834"/>
            <a:ext cx="4469698" cy="3410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C362E9-D034-4AF8-BDBB-B8CF4863F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0834"/>
            <a:ext cx="2402438" cy="17006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EC420A-B12A-4252-BD6C-6CEB09AA3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058" y="1490834"/>
            <a:ext cx="2402438" cy="1714734"/>
          </a:xfrm>
          <a:prstGeom prst="rect">
            <a:avLst/>
          </a:prstGeom>
        </p:spPr>
      </p:pic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955C8826-8A0B-4E1F-A619-0623995E99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755311"/>
              </p:ext>
            </p:extLst>
          </p:nvPr>
        </p:nvGraphicFramePr>
        <p:xfrm>
          <a:off x="243200" y="4985621"/>
          <a:ext cx="11416684" cy="154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D424DB9E-94B6-47A7-B192-5649176F65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3205568"/>
            <a:ext cx="2402438" cy="16998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DF6E432-3DCD-44FD-A5EF-77F164924A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50058" y="3244731"/>
            <a:ext cx="2402438" cy="17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2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54555-82FF-4CFB-B728-C792C1A2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Modeling:</a:t>
            </a:r>
            <a:br>
              <a:rPr lang="en-US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	LR Tuning</a:t>
            </a:r>
            <a:br>
              <a:rPr lang="en-US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	Gram Bag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2CBDBB-1718-48BA-925E-AADAE6316F74}"/>
              </a:ext>
            </a:extLst>
          </p:cNvPr>
          <p:cNvGrpSpPr/>
          <p:nvPr/>
        </p:nvGrpSpPr>
        <p:grpSpPr>
          <a:xfrm>
            <a:off x="5130604" y="3930305"/>
            <a:ext cx="6619030" cy="754584"/>
            <a:chOff x="6081781" y="32574"/>
            <a:chExt cx="5334846" cy="403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5FEBBE-F0F4-4BD6-9428-65CD1BAAC644}"/>
                </a:ext>
              </a:extLst>
            </p:cNvPr>
            <p:cNvSpPr/>
            <p:nvPr/>
          </p:nvSpPr>
          <p:spPr>
            <a:xfrm>
              <a:off x="6081781" y="32574"/>
              <a:ext cx="5334846" cy="40320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49ABC5-CA6C-4C64-B1C3-6FD9ACC14936}"/>
                </a:ext>
              </a:extLst>
            </p:cNvPr>
            <p:cNvSpPr txBox="1"/>
            <p:nvPr/>
          </p:nvSpPr>
          <p:spPr>
            <a:xfrm>
              <a:off x="6081781" y="32574"/>
              <a:ext cx="5334846" cy="403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Request Text Only: Tuning LR Model / Gram Bag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206753-BE94-4ABF-A96C-978DEB4C8199}"/>
              </a:ext>
            </a:extLst>
          </p:cNvPr>
          <p:cNvGrpSpPr/>
          <p:nvPr/>
        </p:nvGrpSpPr>
        <p:grpSpPr>
          <a:xfrm>
            <a:off x="5130604" y="4881212"/>
            <a:ext cx="6619030" cy="1535905"/>
            <a:chOff x="6081781" y="435774"/>
            <a:chExt cx="5334846" cy="10760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77A7EB-18FA-4B62-95E0-35AB8B4D04AF}"/>
                </a:ext>
              </a:extLst>
            </p:cNvPr>
            <p:cNvSpPr/>
            <p:nvPr/>
          </p:nvSpPr>
          <p:spPr>
            <a:xfrm>
              <a:off x="6081781" y="435774"/>
              <a:ext cx="5334846" cy="1076039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A8850B-7D62-4BF1-AA49-D966D0EEE466}"/>
                </a:ext>
              </a:extLst>
            </p:cNvPr>
            <p:cNvSpPr txBox="1"/>
            <p:nvPr/>
          </p:nvSpPr>
          <p:spPr>
            <a:xfrm>
              <a:off x="6081781" y="435774"/>
              <a:ext cx="5334846" cy="10760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solidFill>
                    <a:schemeClr val="accent4">
                      <a:lumMod val="50000"/>
                    </a:schemeClr>
                  </a:solidFill>
                </a:rPr>
                <a:t>Used 25-fold cro</a:t>
              </a:r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</a:rPr>
                <a:t>ss-validation to optimize model to </a:t>
              </a:r>
              <a:r>
                <a:rPr lang="en-US" sz="1400">
                  <a:solidFill>
                    <a:schemeClr val="accent4">
                      <a:lumMod val="50000"/>
                    </a:schemeClr>
                  </a:solidFill>
                </a:rPr>
                <a:t>dev data.</a:t>
              </a:r>
              <a:endParaRPr lang="en-US" sz="14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</a:rPr>
                <a:t>Model based on plain linear regression performed better than </a:t>
              </a:r>
              <a:r>
                <a:rPr lang="en-US" sz="1400" dirty="0" err="1">
                  <a:solidFill>
                    <a:schemeClr val="accent4">
                      <a:lumMod val="50000"/>
                    </a:schemeClr>
                  </a:solidFill>
                </a:rPr>
                <a:t>tf-idf</a:t>
              </a:r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</a:rPr>
                <a:t>, and also better than preprocessed text model.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</a:rPr>
                <a:t>Unigrams weren’t outperformed by combinations with bigrams and trigrams.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</a:rPr>
                <a:t>Logistic regression of text outperformed the Naïve Bayes model for all word gram types.</a:t>
              </a:r>
            </a:p>
          </p:txBody>
        </p:sp>
      </p:grpSp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36D51775-ADA2-4573-B099-F1FB40239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7" y="403653"/>
            <a:ext cx="3771900" cy="2514600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F816D5-9D5C-4C50-BEDB-AD4DC3825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73" y="413954"/>
            <a:ext cx="3771900" cy="2514600"/>
          </a:xfrm>
          <a:prstGeom prst="rect">
            <a:avLst/>
          </a:prstGeom>
        </p:spPr>
      </p:pic>
      <p:pic>
        <p:nvPicPr>
          <p:cNvPr id="26" name="Picture 2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B1A6C7F-B0F8-4DD7-9CA3-7F379A06C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19" y="399789"/>
            <a:ext cx="3771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2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4555-82FF-4CFB-B728-C792C1A2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Modeling &amp; Performance 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502274-21EB-43A9-8CE7-1E82F0C7FA9E}"/>
              </a:ext>
            </a:extLst>
          </p:cNvPr>
          <p:cNvSpPr txBox="1"/>
          <p:nvPr/>
        </p:nvSpPr>
        <p:spPr>
          <a:xfrm>
            <a:off x="914677" y="2027940"/>
            <a:ext cx="360904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'</a:t>
            </a:r>
            <a:r>
              <a:rPr lang="en-US" sz="1100" b="1" dirty="0" err="1"/>
              <a:t>requester_account_age_in_days_at_request</a:t>
            </a:r>
            <a:r>
              <a:rPr lang="en-US" sz="1100" b="1" dirty="0"/>
              <a:t>', </a:t>
            </a:r>
          </a:p>
          <a:p>
            <a:r>
              <a:rPr lang="en-US" sz="1100" b="1" dirty="0"/>
              <a:t>'</a:t>
            </a:r>
            <a:r>
              <a:rPr lang="en-US" sz="1100" b="1" dirty="0" err="1"/>
              <a:t>requester_days_since_first_post_on_raop_at_request</a:t>
            </a:r>
            <a:r>
              <a:rPr lang="en-US" sz="1100" b="1" dirty="0"/>
              <a:t>', </a:t>
            </a:r>
          </a:p>
          <a:p>
            <a:r>
              <a:rPr lang="en-US" sz="1100" b="1" dirty="0"/>
              <a:t>'</a:t>
            </a:r>
            <a:r>
              <a:rPr lang="en-US" sz="1100" b="1" dirty="0" err="1"/>
              <a:t>requester_number_of_comments_in_raop_at_request</a:t>
            </a:r>
            <a:r>
              <a:rPr lang="en-US" sz="1100" b="1" dirty="0"/>
              <a:t>', </a:t>
            </a:r>
          </a:p>
          <a:p>
            <a:r>
              <a:rPr lang="en-US" sz="1100" b="1" dirty="0"/>
              <a:t>'</a:t>
            </a:r>
            <a:r>
              <a:rPr lang="en-US" sz="1100" b="1" dirty="0" err="1"/>
              <a:t>requester_number_of_posts_on_raop_at_request</a:t>
            </a:r>
            <a:r>
              <a:rPr lang="en-US" sz="1100" b="1" dirty="0"/>
              <a:t>', </a:t>
            </a:r>
          </a:p>
          <a:p>
            <a:r>
              <a:rPr lang="en-US" sz="1100" b="1" dirty="0"/>
              <a:t>'</a:t>
            </a:r>
            <a:r>
              <a:rPr lang="en-US" sz="1100" b="1" dirty="0" err="1"/>
              <a:t>requester_upvotes_minus_downvotes_at_request</a:t>
            </a:r>
            <a:r>
              <a:rPr lang="en-US" sz="1100" b="1" dirty="0"/>
              <a:t>', </a:t>
            </a:r>
          </a:p>
          <a:p>
            <a:r>
              <a:rPr lang="en-US" sz="1100" b="1" dirty="0"/>
              <a:t>'</a:t>
            </a:r>
            <a:r>
              <a:rPr lang="en-US" sz="1100" b="1" dirty="0" err="1"/>
              <a:t>Length_of_Post</a:t>
            </a:r>
            <a:r>
              <a:rPr lang="en-US" sz="1100" b="1" dirty="0"/>
              <a:t>',</a:t>
            </a:r>
          </a:p>
          <a:p>
            <a:r>
              <a:rPr lang="en-US" sz="1100" b="1" dirty="0"/>
              <a:t>'</a:t>
            </a:r>
            <a:r>
              <a:rPr lang="en-US" sz="1100" b="1" dirty="0" err="1"/>
              <a:t>RAOP_member_at_time_of_request</a:t>
            </a:r>
            <a:r>
              <a:rPr lang="en-US" sz="1100" b="1" dirty="0"/>
              <a:t>', </a:t>
            </a:r>
          </a:p>
          <a:p>
            <a:r>
              <a:rPr lang="en-US" sz="1100" b="1" dirty="0"/>
              <a:t>'</a:t>
            </a:r>
            <a:r>
              <a:rPr lang="en-US" sz="1100" b="1" dirty="0" err="1"/>
              <a:t>zero_to_three</a:t>
            </a:r>
            <a:r>
              <a:rPr lang="en-US" sz="1100" b="1" dirty="0"/>
              <a:t>', </a:t>
            </a:r>
          </a:p>
          <a:p>
            <a:r>
              <a:rPr lang="en-US" sz="1100" b="1" dirty="0"/>
              <a:t>'</a:t>
            </a:r>
            <a:r>
              <a:rPr lang="en-US" sz="1100" b="1" dirty="0" err="1"/>
              <a:t>four_to_seven</a:t>
            </a:r>
            <a:r>
              <a:rPr lang="en-US" sz="1100" b="1" dirty="0"/>
              <a:t>', </a:t>
            </a:r>
          </a:p>
          <a:p>
            <a:r>
              <a:rPr lang="en-US" sz="1100" b="1" dirty="0"/>
              <a:t>'</a:t>
            </a:r>
            <a:r>
              <a:rPr lang="en-US" sz="1100" b="1" dirty="0" err="1"/>
              <a:t>eight_to_eleven</a:t>
            </a:r>
            <a:r>
              <a:rPr lang="en-US" sz="1100" b="1" dirty="0"/>
              <a:t>', </a:t>
            </a:r>
          </a:p>
          <a:p>
            <a:r>
              <a:rPr lang="en-US" sz="1100" b="1" dirty="0"/>
              <a:t>'</a:t>
            </a:r>
            <a:r>
              <a:rPr lang="en-US" sz="1100" b="1" dirty="0" err="1"/>
              <a:t>twelve_to_fifteen</a:t>
            </a:r>
            <a:r>
              <a:rPr lang="en-US" sz="1100" b="1" dirty="0"/>
              <a:t>', </a:t>
            </a:r>
          </a:p>
          <a:p>
            <a:r>
              <a:rPr lang="en-US" sz="1100" b="1" dirty="0"/>
              <a:t>'</a:t>
            </a:r>
            <a:r>
              <a:rPr lang="en-US" sz="1100" b="1" dirty="0" err="1"/>
              <a:t>sixteen_to_nineteen</a:t>
            </a:r>
            <a:r>
              <a:rPr lang="en-US" sz="1100" b="1" dirty="0"/>
              <a:t>', </a:t>
            </a:r>
          </a:p>
          <a:p>
            <a:r>
              <a:rPr lang="en-US" sz="1100" b="1" dirty="0"/>
              <a:t>'</a:t>
            </a:r>
            <a:r>
              <a:rPr lang="en-US" sz="1100" b="1" dirty="0" err="1"/>
              <a:t>twenty_to_twentythree</a:t>
            </a:r>
            <a:r>
              <a:rPr lang="en-US" sz="1100" b="1" dirty="0"/>
              <a:t>',</a:t>
            </a:r>
          </a:p>
          <a:p>
            <a:r>
              <a:rPr lang="en-US" sz="1100" b="1" dirty="0"/>
              <a:t>'</a:t>
            </a:r>
            <a:r>
              <a:rPr lang="en-US" sz="1100" b="1" dirty="0" err="1"/>
              <a:t>beg_month_of_request</a:t>
            </a:r>
            <a:r>
              <a:rPr lang="en-US" sz="1100" b="1" dirty="0"/>
              <a:t>',</a:t>
            </a:r>
          </a:p>
          <a:p>
            <a:r>
              <a:rPr lang="en-US" sz="1100" b="1" dirty="0"/>
              <a:t>'</a:t>
            </a:r>
            <a:r>
              <a:rPr lang="en-US" sz="1100" b="1" dirty="0" err="1"/>
              <a:t>includes_visuals</a:t>
            </a:r>
            <a:r>
              <a:rPr lang="en-US" sz="1100" b="1" dirty="0"/>
              <a:t>',</a:t>
            </a:r>
          </a:p>
          <a:p>
            <a:r>
              <a:rPr lang="en-US" sz="1100" b="1" dirty="0"/>
              <a:t>'</a:t>
            </a:r>
            <a:r>
              <a:rPr lang="en-US" sz="1100" b="1" dirty="0" err="1"/>
              <a:t>includes_hyperlink</a:t>
            </a:r>
            <a:r>
              <a:rPr lang="en-US" sz="1100" b="1" dirty="0"/>
              <a:t>',</a:t>
            </a:r>
          </a:p>
          <a:p>
            <a:r>
              <a:rPr lang="en-US" sz="1100" b="1" dirty="0"/>
              <a:t>'Topic1_dec’,</a:t>
            </a:r>
          </a:p>
          <a:p>
            <a:r>
              <a:rPr lang="en-US" sz="1100" b="1" dirty="0"/>
              <a:t>'Topic2_dec’, </a:t>
            </a:r>
          </a:p>
          <a:p>
            <a:r>
              <a:rPr lang="en-US" sz="1100" b="1" dirty="0"/>
              <a:t>'Topic3_dec',</a:t>
            </a:r>
          </a:p>
          <a:p>
            <a:r>
              <a:rPr lang="en-US" sz="1100" b="1" dirty="0"/>
              <a:t>'Topic4_dec’, </a:t>
            </a:r>
          </a:p>
          <a:p>
            <a:r>
              <a:rPr lang="en-US" sz="1100" b="1" dirty="0"/>
              <a:t>'Topic5_dec',</a:t>
            </a:r>
          </a:p>
          <a:p>
            <a:r>
              <a:rPr lang="en-US" sz="1100" b="1" dirty="0"/>
              <a:t>'</a:t>
            </a:r>
            <a:r>
              <a:rPr lang="en-US" sz="1100" b="1" dirty="0" err="1"/>
              <a:t>sentiment_bin</a:t>
            </a:r>
            <a:r>
              <a:rPr lang="en-US" sz="1100" b="1" dirty="0"/>
              <a:t>'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C03B245-F0D6-4D04-A6DE-67BEEB17C418}"/>
              </a:ext>
            </a:extLst>
          </p:cNvPr>
          <p:cNvSpPr/>
          <p:nvPr/>
        </p:nvSpPr>
        <p:spPr>
          <a:xfrm>
            <a:off x="4274339" y="2027940"/>
            <a:ext cx="240145" cy="895024"/>
          </a:xfrm>
          <a:prstGeom prst="righ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37816A9-D937-4EF8-9EA8-214B10EA35AD}"/>
              </a:ext>
            </a:extLst>
          </p:cNvPr>
          <p:cNvSpPr/>
          <p:nvPr/>
        </p:nvSpPr>
        <p:spPr>
          <a:xfrm>
            <a:off x="3165974" y="2922964"/>
            <a:ext cx="240145" cy="2921405"/>
          </a:xfrm>
          <a:prstGeom prst="righ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81D9D2-1614-426D-85EF-988A3A54CDB4}"/>
              </a:ext>
            </a:extLst>
          </p:cNvPr>
          <p:cNvSpPr txBox="1"/>
          <p:nvPr/>
        </p:nvSpPr>
        <p:spPr>
          <a:xfrm>
            <a:off x="4581762" y="2152286"/>
            <a:ext cx="98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Natural 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49DE7A-D3BC-4E83-B0C6-5686FA15B77E}"/>
              </a:ext>
            </a:extLst>
          </p:cNvPr>
          <p:cNvSpPr txBox="1"/>
          <p:nvPr/>
        </p:nvSpPr>
        <p:spPr>
          <a:xfrm>
            <a:off x="3510096" y="4060501"/>
            <a:ext cx="126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Engineered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E4B1F-0161-4C75-B19D-338149991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22" y="3936154"/>
            <a:ext cx="3385664" cy="2694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57CB8C-C040-4DAA-87E8-44B803F8C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886" y="1258849"/>
            <a:ext cx="3725577" cy="25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4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4555-82FF-4CFB-B728-C792C1A2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6598-F906-4A7E-AC74-A9C7AED5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Theory and Practice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Teaching grants access to understanding, range of tools and approaches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No substitute for practice and application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Art and Science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Infinite combinations of features, models, hyperparameters, ensembles to try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What to go after is a combination of domain knowledge, experience, clues from the data, gut intuition, and creativity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Train and Test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If train and test data look materially different, it opens a whole set of problems for which the team must correct</a:t>
            </a:r>
          </a:p>
        </p:txBody>
      </p:sp>
    </p:spTree>
    <p:extLst>
      <p:ext uri="{BB962C8B-B14F-4D97-AF65-F5344CB8AC3E}">
        <p14:creationId xmlns:p14="http://schemas.microsoft.com/office/powerpoint/2010/main" val="213617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894</Words>
  <Application>Microsoft Office PowerPoint</Application>
  <PresentationFormat>Widescreen</PresentationFormat>
  <Paragraphs>145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Predicting Pizzas</vt:lpstr>
      <vt:lpstr>Recipe</vt:lpstr>
      <vt:lpstr>The Kaggle Challenge</vt:lpstr>
      <vt:lpstr>Team Approach</vt:lpstr>
      <vt:lpstr>Exploratory Data Analysis</vt:lpstr>
      <vt:lpstr>Feature Engineering</vt:lpstr>
      <vt:lpstr>Modeling:  LR Tuning  Gram Bag</vt:lpstr>
      <vt:lpstr>Modeling &amp; Performance Summary</vt:lpstr>
      <vt:lpstr>Learning</vt:lpstr>
      <vt:lpstr>THANK YOU</vt:lpstr>
      <vt:lpstr>Team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Pizzas</dc:title>
  <dc:creator>Dustin Cox</dc:creator>
  <cp:lastModifiedBy>Amber Chen</cp:lastModifiedBy>
  <cp:revision>38</cp:revision>
  <dcterms:created xsi:type="dcterms:W3CDTF">2021-04-10T18:42:17Z</dcterms:created>
  <dcterms:modified xsi:type="dcterms:W3CDTF">2021-04-12T05:14:33Z</dcterms:modified>
</cp:coreProperties>
</file>