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6088" y="1312284"/>
            <a:ext cx="411182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6350"/>
            <a:ext cx="8374549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4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hyperlink" Target="https://streamlit.io/gallery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gi-global.com/dictionary/purchase-intention/24144" TargetMode="External"/><Relationship Id="rId3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www.kaggle.com/mkechinov/ecommerce-events-history-in-electronics-stor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6088" y="1312284"/>
            <a:ext cx="3834129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5">
                <a:latin typeface="Arial MT"/>
                <a:cs typeface="Arial MT"/>
              </a:rPr>
              <a:t>End2End</a:t>
            </a:r>
            <a:r>
              <a:rPr dirty="0" sz="5200" spc="-95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ML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9135" y="2367151"/>
            <a:ext cx="33604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Lior</a:t>
            </a:r>
            <a:r>
              <a:rPr dirty="0" sz="2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595959"/>
                </a:solidFill>
                <a:latin typeface="Arial MT"/>
                <a:cs typeface="Arial MT"/>
              </a:rPr>
              <a:t>Sidi</a:t>
            </a:r>
            <a:r>
              <a:rPr dirty="0" sz="2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2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Noa</a:t>
            </a:r>
            <a:r>
              <a:rPr dirty="0" sz="2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595959"/>
                </a:solidFill>
                <a:latin typeface="Arial MT"/>
                <a:cs typeface="Arial MT"/>
              </a:rPr>
              <a:t>Lubin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554" y="250035"/>
            <a:ext cx="4124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latin typeface="Arial"/>
                <a:cs typeface="Arial"/>
              </a:rPr>
              <a:t>Y-DATA: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Yandex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School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Data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Analysis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—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519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 MT"/>
                <a:cs typeface="Arial MT"/>
              </a:rPr>
              <a:t>Steps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Predictive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Modeling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3149" y="1013249"/>
            <a:ext cx="7503159" cy="2964815"/>
            <a:chOff x="853149" y="1013249"/>
            <a:chExt cx="7503159" cy="2964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999" y="1013249"/>
              <a:ext cx="6624299" cy="2964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3149" y="2091224"/>
              <a:ext cx="1482090" cy="1291590"/>
            </a:xfrm>
            <a:custGeom>
              <a:avLst/>
              <a:gdLst/>
              <a:ahLst/>
              <a:cxnLst/>
              <a:rect l="l" t="t" r="r" b="b"/>
              <a:pathLst>
                <a:path w="1482089" h="1291589">
                  <a:moveTo>
                    <a:pt x="1107724" y="1291174"/>
                  </a:moveTo>
                  <a:lnTo>
                    <a:pt x="366874" y="1291174"/>
                  </a:lnTo>
                  <a:lnTo>
                    <a:pt x="0" y="670274"/>
                  </a:lnTo>
                  <a:lnTo>
                    <a:pt x="373949" y="7049"/>
                  </a:lnTo>
                  <a:lnTo>
                    <a:pt x="1128874" y="0"/>
                  </a:lnTo>
                  <a:lnTo>
                    <a:pt x="1481649" y="649099"/>
                  </a:lnTo>
                  <a:lnTo>
                    <a:pt x="1107724" y="1291174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36862" y="1414649"/>
              <a:ext cx="1482090" cy="1291590"/>
            </a:xfrm>
            <a:custGeom>
              <a:avLst/>
              <a:gdLst/>
              <a:ahLst/>
              <a:cxnLst/>
              <a:rect l="l" t="t" r="r" b="b"/>
              <a:pathLst>
                <a:path w="1482090" h="1291589">
                  <a:moveTo>
                    <a:pt x="1107724" y="1291174"/>
                  </a:moveTo>
                  <a:lnTo>
                    <a:pt x="366874" y="1291174"/>
                  </a:lnTo>
                  <a:lnTo>
                    <a:pt x="0" y="670274"/>
                  </a:lnTo>
                  <a:lnTo>
                    <a:pt x="373949" y="7049"/>
                  </a:lnTo>
                  <a:lnTo>
                    <a:pt x="1128874" y="0"/>
                  </a:lnTo>
                  <a:lnTo>
                    <a:pt x="1481649" y="649099"/>
                  </a:lnTo>
                  <a:lnTo>
                    <a:pt x="1107724" y="129117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19100" y="3483823"/>
            <a:ext cx="7054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0">
                <a:latin typeface="Roboto"/>
                <a:cs typeface="Roboto"/>
              </a:rPr>
              <a:t>Deﬁne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300" y="1582503"/>
            <a:ext cx="26797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latin typeface="Roboto"/>
                <a:cs typeface="Roboto"/>
              </a:rPr>
              <a:t>0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800" y="2758650"/>
            <a:ext cx="895985" cy="474345"/>
          </a:xfrm>
          <a:custGeom>
            <a:avLst/>
            <a:gdLst/>
            <a:ahLst/>
            <a:cxnLst/>
            <a:rect l="l" t="t" r="r" b="b"/>
            <a:pathLst>
              <a:path w="895984" h="474344">
                <a:moveTo>
                  <a:pt x="895799" y="473999"/>
                </a:moveTo>
                <a:lnTo>
                  <a:pt x="0" y="473999"/>
                </a:lnTo>
                <a:lnTo>
                  <a:pt x="0" y="0"/>
                </a:lnTo>
                <a:lnTo>
                  <a:pt x="895799" y="0"/>
                </a:lnTo>
                <a:lnTo>
                  <a:pt x="895799" y="47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36636" y="2813386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Roboto"/>
                <a:cs typeface="Roboto"/>
              </a:rPr>
              <a:t>6</a:t>
            </a:r>
            <a:endParaRPr sz="36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549" y="941524"/>
            <a:ext cx="1482090" cy="420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55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</a:pPr>
            <a:r>
              <a:rPr dirty="0" sz="1900" spc="-20">
                <a:latin typeface="Roboto"/>
                <a:cs typeface="Roboto"/>
              </a:rPr>
              <a:t>Productize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6075" y="1684575"/>
            <a:ext cx="6603365" cy="3399790"/>
            <a:chOff x="1146075" y="1684575"/>
            <a:chExt cx="6603365" cy="33997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075" y="2262700"/>
              <a:ext cx="895799" cy="8957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7912" y="1684575"/>
              <a:ext cx="810974" cy="8109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06448" y="3977850"/>
              <a:ext cx="1373505" cy="572770"/>
            </a:xfrm>
            <a:custGeom>
              <a:avLst/>
              <a:gdLst/>
              <a:ahLst/>
              <a:cxnLst/>
              <a:rect l="l" t="t" r="r" b="b"/>
              <a:pathLst>
                <a:path w="1373504" h="572770">
                  <a:moveTo>
                    <a:pt x="286349" y="143174"/>
                  </a:moveTo>
                  <a:lnTo>
                    <a:pt x="0" y="143174"/>
                  </a:lnTo>
                  <a:lnTo>
                    <a:pt x="102826" y="0"/>
                  </a:lnTo>
                  <a:lnTo>
                    <a:pt x="286349" y="143174"/>
                  </a:lnTo>
                  <a:close/>
                </a:path>
                <a:path w="1373504" h="572770">
                  <a:moveTo>
                    <a:pt x="1311110" y="572692"/>
                  </a:moveTo>
                  <a:lnTo>
                    <a:pt x="1249236" y="572230"/>
                  </a:lnTo>
                  <a:lnTo>
                    <a:pt x="1187956" y="570433"/>
                  </a:lnTo>
                  <a:lnTo>
                    <a:pt x="1127351" y="567326"/>
                  </a:lnTo>
                  <a:lnTo>
                    <a:pt x="1067504" y="562938"/>
                  </a:lnTo>
                  <a:lnTo>
                    <a:pt x="1008496" y="557294"/>
                  </a:lnTo>
                  <a:lnTo>
                    <a:pt x="950409" y="550422"/>
                  </a:lnTo>
                  <a:lnTo>
                    <a:pt x="893325" y="542349"/>
                  </a:lnTo>
                  <a:lnTo>
                    <a:pt x="837327" y="533102"/>
                  </a:lnTo>
                  <a:lnTo>
                    <a:pt x="782496" y="522708"/>
                  </a:lnTo>
                  <a:lnTo>
                    <a:pt x="728914" y="511193"/>
                  </a:lnTo>
                  <a:lnTo>
                    <a:pt x="676664" y="498586"/>
                  </a:lnTo>
                  <a:lnTo>
                    <a:pt x="625828" y="484912"/>
                  </a:lnTo>
                  <a:lnTo>
                    <a:pt x="576486" y="470199"/>
                  </a:lnTo>
                  <a:lnTo>
                    <a:pt x="528722" y="454475"/>
                  </a:lnTo>
                  <a:lnTo>
                    <a:pt x="482618" y="437765"/>
                  </a:lnTo>
                  <a:lnTo>
                    <a:pt x="438255" y="420096"/>
                  </a:lnTo>
                  <a:lnTo>
                    <a:pt x="395716" y="401497"/>
                  </a:lnTo>
                  <a:lnTo>
                    <a:pt x="355082" y="381994"/>
                  </a:lnTo>
                  <a:lnTo>
                    <a:pt x="316435" y="361613"/>
                  </a:lnTo>
                  <a:lnTo>
                    <a:pt x="279858" y="340383"/>
                  </a:lnTo>
                  <a:lnTo>
                    <a:pt x="245433" y="318329"/>
                  </a:lnTo>
                  <a:lnTo>
                    <a:pt x="213241" y="295480"/>
                  </a:lnTo>
                  <a:lnTo>
                    <a:pt x="155886" y="247500"/>
                  </a:lnTo>
                  <a:lnTo>
                    <a:pt x="108449" y="196659"/>
                  </a:lnTo>
                  <a:lnTo>
                    <a:pt x="71587" y="143174"/>
                  </a:lnTo>
                  <a:lnTo>
                    <a:pt x="214762" y="143174"/>
                  </a:lnTo>
                  <a:lnTo>
                    <a:pt x="232162" y="170707"/>
                  </a:lnTo>
                  <a:lnTo>
                    <a:pt x="252410" y="197605"/>
                  </a:lnTo>
                  <a:lnTo>
                    <a:pt x="301110" y="249373"/>
                  </a:lnTo>
                  <a:lnTo>
                    <a:pt x="360188" y="298229"/>
                  </a:lnTo>
                  <a:lnTo>
                    <a:pt x="393409" y="321488"/>
                  </a:lnTo>
                  <a:lnTo>
                    <a:pt x="428971" y="343924"/>
                  </a:lnTo>
                  <a:lnTo>
                    <a:pt x="466790" y="365509"/>
                  </a:lnTo>
                  <a:lnTo>
                    <a:pt x="506783" y="386209"/>
                  </a:lnTo>
                  <a:lnTo>
                    <a:pt x="548865" y="405994"/>
                  </a:lnTo>
                  <a:lnTo>
                    <a:pt x="592952" y="424834"/>
                  </a:lnTo>
                  <a:lnTo>
                    <a:pt x="638960" y="442696"/>
                  </a:lnTo>
                  <a:lnTo>
                    <a:pt x="686804" y="459549"/>
                  </a:lnTo>
                  <a:lnTo>
                    <a:pt x="736399" y="475363"/>
                  </a:lnTo>
                  <a:lnTo>
                    <a:pt x="787663" y="490106"/>
                  </a:lnTo>
                  <a:lnTo>
                    <a:pt x="840510" y="503748"/>
                  </a:lnTo>
                  <a:lnTo>
                    <a:pt x="894857" y="516256"/>
                  </a:lnTo>
                  <a:lnTo>
                    <a:pt x="950618" y="527600"/>
                  </a:lnTo>
                  <a:lnTo>
                    <a:pt x="1007711" y="537748"/>
                  </a:lnTo>
                  <a:lnTo>
                    <a:pt x="1066050" y="546670"/>
                  </a:lnTo>
                  <a:lnTo>
                    <a:pt x="1125551" y="554334"/>
                  </a:lnTo>
                  <a:lnTo>
                    <a:pt x="1186130" y="560709"/>
                  </a:lnTo>
                  <a:lnTo>
                    <a:pt x="1247704" y="565764"/>
                  </a:lnTo>
                  <a:lnTo>
                    <a:pt x="1310186" y="569468"/>
                  </a:lnTo>
                  <a:lnTo>
                    <a:pt x="1373494" y="571790"/>
                  </a:lnTo>
                  <a:lnTo>
                    <a:pt x="1311110" y="57269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8356" y="3977850"/>
              <a:ext cx="1414145" cy="572770"/>
            </a:xfrm>
            <a:custGeom>
              <a:avLst/>
              <a:gdLst/>
              <a:ahLst/>
              <a:cxnLst/>
              <a:rect l="l" t="t" r="r" b="b"/>
              <a:pathLst>
                <a:path w="1414145" h="572770">
                  <a:moveTo>
                    <a:pt x="143174" y="572699"/>
                  </a:moveTo>
                  <a:lnTo>
                    <a:pt x="0" y="572699"/>
                  </a:lnTo>
                  <a:lnTo>
                    <a:pt x="65388" y="571954"/>
                  </a:lnTo>
                  <a:lnTo>
                    <a:pt x="129918" y="569743"/>
                  </a:lnTo>
                  <a:lnTo>
                    <a:pt x="193510" y="566101"/>
                  </a:lnTo>
                  <a:lnTo>
                    <a:pt x="256084" y="561064"/>
                  </a:lnTo>
                  <a:lnTo>
                    <a:pt x="317560" y="554669"/>
                  </a:lnTo>
                  <a:lnTo>
                    <a:pt x="377858" y="546952"/>
                  </a:lnTo>
                  <a:lnTo>
                    <a:pt x="436898" y="537948"/>
                  </a:lnTo>
                  <a:lnTo>
                    <a:pt x="494601" y="527694"/>
                  </a:lnTo>
                  <a:lnTo>
                    <a:pt x="550887" y="516225"/>
                  </a:lnTo>
                  <a:lnTo>
                    <a:pt x="605676" y="503578"/>
                  </a:lnTo>
                  <a:lnTo>
                    <a:pt x="658888" y="489788"/>
                  </a:lnTo>
                  <a:lnTo>
                    <a:pt x="710443" y="474891"/>
                  </a:lnTo>
                  <a:lnTo>
                    <a:pt x="760261" y="458924"/>
                  </a:lnTo>
                  <a:lnTo>
                    <a:pt x="808263" y="441923"/>
                  </a:lnTo>
                  <a:lnTo>
                    <a:pt x="854369" y="423922"/>
                  </a:lnTo>
                  <a:lnTo>
                    <a:pt x="898498" y="404959"/>
                  </a:lnTo>
                  <a:lnTo>
                    <a:pt x="940572" y="385070"/>
                  </a:lnTo>
                  <a:lnTo>
                    <a:pt x="980509" y="364290"/>
                  </a:lnTo>
                  <a:lnTo>
                    <a:pt x="1018231" y="342655"/>
                  </a:lnTo>
                  <a:lnTo>
                    <a:pt x="1053658" y="320201"/>
                  </a:lnTo>
                  <a:lnTo>
                    <a:pt x="1086709" y="296965"/>
                  </a:lnTo>
                  <a:lnTo>
                    <a:pt x="1117305" y="272982"/>
                  </a:lnTo>
                  <a:lnTo>
                    <a:pt x="1170813" y="222920"/>
                  </a:lnTo>
                  <a:lnTo>
                    <a:pt x="1213542" y="170303"/>
                  </a:lnTo>
                  <a:lnTo>
                    <a:pt x="1244853" y="115418"/>
                  </a:lnTo>
                  <a:lnTo>
                    <a:pt x="1264108" y="58555"/>
                  </a:lnTo>
                  <a:lnTo>
                    <a:pt x="1270668" y="0"/>
                  </a:lnTo>
                  <a:lnTo>
                    <a:pt x="1413843" y="0"/>
                  </a:lnTo>
                  <a:lnTo>
                    <a:pt x="1407283" y="58555"/>
                  </a:lnTo>
                  <a:lnTo>
                    <a:pt x="1388028" y="115418"/>
                  </a:lnTo>
                  <a:lnTo>
                    <a:pt x="1356717" y="170303"/>
                  </a:lnTo>
                  <a:lnTo>
                    <a:pt x="1313988" y="222920"/>
                  </a:lnTo>
                  <a:lnTo>
                    <a:pt x="1260480" y="272982"/>
                  </a:lnTo>
                  <a:lnTo>
                    <a:pt x="1229884" y="296965"/>
                  </a:lnTo>
                  <a:lnTo>
                    <a:pt x="1196833" y="320201"/>
                  </a:lnTo>
                  <a:lnTo>
                    <a:pt x="1161406" y="342655"/>
                  </a:lnTo>
                  <a:lnTo>
                    <a:pt x="1123684" y="364290"/>
                  </a:lnTo>
                  <a:lnTo>
                    <a:pt x="1083747" y="385070"/>
                  </a:lnTo>
                  <a:lnTo>
                    <a:pt x="1041673" y="404959"/>
                  </a:lnTo>
                  <a:lnTo>
                    <a:pt x="997544" y="423922"/>
                  </a:lnTo>
                  <a:lnTo>
                    <a:pt x="951438" y="441923"/>
                  </a:lnTo>
                  <a:lnTo>
                    <a:pt x="903436" y="458924"/>
                  </a:lnTo>
                  <a:lnTo>
                    <a:pt x="853618" y="474891"/>
                  </a:lnTo>
                  <a:lnTo>
                    <a:pt x="802063" y="489788"/>
                  </a:lnTo>
                  <a:lnTo>
                    <a:pt x="748851" y="503578"/>
                  </a:lnTo>
                  <a:lnTo>
                    <a:pt x="694062" y="516225"/>
                  </a:lnTo>
                  <a:lnTo>
                    <a:pt x="637776" y="527694"/>
                  </a:lnTo>
                  <a:lnTo>
                    <a:pt x="580073" y="537948"/>
                  </a:lnTo>
                  <a:lnTo>
                    <a:pt x="521033" y="546952"/>
                  </a:lnTo>
                  <a:lnTo>
                    <a:pt x="460735" y="554669"/>
                  </a:lnTo>
                  <a:lnTo>
                    <a:pt x="399259" y="561064"/>
                  </a:lnTo>
                  <a:lnTo>
                    <a:pt x="336685" y="566101"/>
                  </a:lnTo>
                  <a:lnTo>
                    <a:pt x="273093" y="569743"/>
                  </a:lnTo>
                  <a:lnTo>
                    <a:pt x="208563" y="571954"/>
                  </a:lnTo>
                  <a:lnTo>
                    <a:pt x="143174" y="5726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06448" y="3977850"/>
              <a:ext cx="2715895" cy="572770"/>
            </a:xfrm>
            <a:custGeom>
              <a:avLst/>
              <a:gdLst/>
              <a:ahLst/>
              <a:cxnLst/>
              <a:rect l="l" t="t" r="r" b="b"/>
              <a:pathLst>
                <a:path w="2715895" h="572770">
                  <a:moveTo>
                    <a:pt x="1373494" y="571790"/>
                  </a:moveTo>
                  <a:lnTo>
                    <a:pt x="1310186" y="569468"/>
                  </a:lnTo>
                  <a:lnTo>
                    <a:pt x="1247704" y="565764"/>
                  </a:lnTo>
                  <a:lnTo>
                    <a:pt x="1186130" y="560709"/>
                  </a:lnTo>
                  <a:lnTo>
                    <a:pt x="1125551" y="554334"/>
                  </a:lnTo>
                  <a:lnTo>
                    <a:pt x="1066050" y="546670"/>
                  </a:lnTo>
                  <a:lnTo>
                    <a:pt x="1007711" y="537748"/>
                  </a:lnTo>
                  <a:lnTo>
                    <a:pt x="950618" y="527600"/>
                  </a:lnTo>
                  <a:lnTo>
                    <a:pt x="894857" y="516256"/>
                  </a:lnTo>
                  <a:lnTo>
                    <a:pt x="840510" y="503748"/>
                  </a:lnTo>
                  <a:lnTo>
                    <a:pt x="787663" y="490106"/>
                  </a:lnTo>
                  <a:lnTo>
                    <a:pt x="736399" y="475363"/>
                  </a:lnTo>
                  <a:lnTo>
                    <a:pt x="686804" y="459549"/>
                  </a:lnTo>
                  <a:lnTo>
                    <a:pt x="638960" y="442696"/>
                  </a:lnTo>
                  <a:lnTo>
                    <a:pt x="592952" y="424834"/>
                  </a:lnTo>
                  <a:lnTo>
                    <a:pt x="548865" y="405994"/>
                  </a:lnTo>
                  <a:lnTo>
                    <a:pt x="506783" y="386209"/>
                  </a:lnTo>
                  <a:lnTo>
                    <a:pt x="466790" y="365509"/>
                  </a:lnTo>
                  <a:lnTo>
                    <a:pt x="428971" y="343924"/>
                  </a:lnTo>
                  <a:lnTo>
                    <a:pt x="393409" y="321488"/>
                  </a:lnTo>
                  <a:lnTo>
                    <a:pt x="360188" y="298229"/>
                  </a:lnTo>
                  <a:lnTo>
                    <a:pt x="329394" y="274181"/>
                  </a:lnTo>
                  <a:lnTo>
                    <a:pt x="275420" y="223838"/>
                  </a:lnTo>
                  <a:lnTo>
                    <a:pt x="232162" y="170707"/>
                  </a:lnTo>
                  <a:lnTo>
                    <a:pt x="214762" y="143174"/>
                  </a:lnTo>
                  <a:lnTo>
                    <a:pt x="286349" y="143174"/>
                  </a:lnTo>
                  <a:lnTo>
                    <a:pt x="102826" y="0"/>
                  </a:lnTo>
                  <a:lnTo>
                    <a:pt x="0" y="143174"/>
                  </a:lnTo>
                  <a:lnTo>
                    <a:pt x="71587" y="143174"/>
                  </a:lnTo>
                  <a:lnTo>
                    <a:pt x="108051" y="196155"/>
                  </a:lnTo>
                  <a:lnTo>
                    <a:pt x="154942" y="246584"/>
                  </a:lnTo>
                  <a:lnTo>
                    <a:pt x="211632" y="294242"/>
                  </a:lnTo>
                  <a:lnTo>
                    <a:pt x="243454" y="316962"/>
                  </a:lnTo>
                  <a:lnTo>
                    <a:pt x="277490" y="338907"/>
                  </a:lnTo>
                  <a:lnTo>
                    <a:pt x="313661" y="360050"/>
                  </a:lnTo>
                  <a:lnTo>
                    <a:pt x="351888" y="380362"/>
                  </a:lnTo>
                  <a:lnTo>
                    <a:pt x="392092" y="399816"/>
                  </a:lnTo>
                  <a:lnTo>
                    <a:pt x="434196" y="418385"/>
                  </a:lnTo>
                  <a:lnTo>
                    <a:pt x="478119" y="436042"/>
                  </a:lnTo>
                  <a:lnTo>
                    <a:pt x="523784" y="452759"/>
                  </a:lnTo>
                  <a:lnTo>
                    <a:pt x="571112" y="468507"/>
                  </a:lnTo>
                  <a:lnTo>
                    <a:pt x="620025" y="483261"/>
                  </a:lnTo>
                  <a:lnTo>
                    <a:pt x="670442" y="496993"/>
                  </a:lnTo>
                  <a:lnTo>
                    <a:pt x="722287" y="509674"/>
                  </a:lnTo>
                  <a:lnTo>
                    <a:pt x="775480" y="521278"/>
                  </a:lnTo>
                  <a:lnTo>
                    <a:pt x="829943" y="531777"/>
                  </a:lnTo>
                  <a:lnTo>
                    <a:pt x="885596" y="541144"/>
                  </a:lnTo>
                  <a:lnTo>
                    <a:pt x="942362" y="549351"/>
                  </a:lnTo>
                  <a:lnTo>
                    <a:pt x="1000161" y="556371"/>
                  </a:lnTo>
                  <a:lnTo>
                    <a:pt x="1058915" y="562176"/>
                  </a:lnTo>
                  <a:lnTo>
                    <a:pt x="1118545" y="566739"/>
                  </a:lnTo>
                  <a:lnTo>
                    <a:pt x="1178973" y="570032"/>
                  </a:lnTo>
                  <a:lnTo>
                    <a:pt x="1240120" y="572028"/>
                  </a:lnTo>
                  <a:lnTo>
                    <a:pt x="1301907" y="572699"/>
                  </a:lnTo>
                  <a:lnTo>
                    <a:pt x="1445082" y="572699"/>
                  </a:lnTo>
                  <a:lnTo>
                    <a:pt x="1510470" y="571954"/>
                  </a:lnTo>
                  <a:lnTo>
                    <a:pt x="1575001" y="569743"/>
                  </a:lnTo>
                  <a:lnTo>
                    <a:pt x="1638592" y="566101"/>
                  </a:lnTo>
                  <a:lnTo>
                    <a:pt x="1701166" y="561064"/>
                  </a:lnTo>
                  <a:lnTo>
                    <a:pt x="1762642" y="554669"/>
                  </a:lnTo>
                  <a:lnTo>
                    <a:pt x="1822940" y="546952"/>
                  </a:lnTo>
                  <a:lnTo>
                    <a:pt x="1881981" y="537948"/>
                  </a:lnTo>
                  <a:lnTo>
                    <a:pt x="1939684" y="527694"/>
                  </a:lnTo>
                  <a:lnTo>
                    <a:pt x="1995970" y="516225"/>
                  </a:lnTo>
                  <a:lnTo>
                    <a:pt x="2050758" y="503578"/>
                  </a:lnTo>
                  <a:lnTo>
                    <a:pt x="2103970" y="489788"/>
                  </a:lnTo>
                  <a:lnTo>
                    <a:pt x="2155525" y="474891"/>
                  </a:lnTo>
                  <a:lnTo>
                    <a:pt x="2205343" y="458924"/>
                  </a:lnTo>
                  <a:lnTo>
                    <a:pt x="2253345" y="441923"/>
                  </a:lnTo>
                  <a:lnTo>
                    <a:pt x="2299451" y="423922"/>
                  </a:lnTo>
                  <a:lnTo>
                    <a:pt x="2343581" y="404959"/>
                  </a:lnTo>
                  <a:lnTo>
                    <a:pt x="2385654" y="385070"/>
                  </a:lnTo>
                  <a:lnTo>
                    <a:pt x="2425592" y="364290"/>
                  </a:lnTo>
                  <a:lnTo>
                    <a:pt x="2463314" y="342655"/>
                  </a:lnTo>
                  <a:lnTo>
                    <a:pt x="2498741" y="320201"/>
                  </a:lnTo>
                  <a:lnTo>
                    <a:pt x="2531792" y="296965"/>
                  </a:lnTo>
                  <a:lnTo>
                    <a:pt x="2562388" y="272982"/>
                  </a:lnTo>
                  <a:lnTo>
                    <a:pt x="2615895" y="222920"/>
                  </a:lnTo>
                  <a:lnTo>
                    <a:pt x="2658624" y="170303"/>
                  </a:lnTo>
                  <a:lnTo>
                    <a:pt x="2689935" y="115418"/>
                  </a:lnTo>
                  <a:lnTo>
                    <a:pt x="2709190" y="58555"/>
                  </a:lnTo>
                  <a:lnTo>
                    <a:pt x="2715751" y="0"/>
                  </a:lnTo>
                  <a:lnTo>
                    <a:pt x="2572576" y="0"/>
                  </a:lnTo>
                  <a:lnTo>
                    <a:pt x="2566015" y="58555"/>
                  </a:lnTo>
                  <a:lnTo>
                    <a:pt x="2546760" y="115418"/>
                  </a:lnTo>
                  <a:lnTo>
                    <a:pt x="2515449" y="170303"/>
                  </a:lnTo>
                  <a:lnTo>
                    <a:pt x="2472720" y="222920"/>
                  </a:lnTo>
                  <a:lnTo>
                    <a:pt x="2419213" y="272982"/>
                  </a:lnTo>
                  <a:lnTo>
                    <a:pt x="2388617" y="296965"/>
                  </a:lnTo>
                  <a:lnTo>
                    <a:pt x="2355566" y="320201"/>
                  </a:lnTo>
                  <a:lnTo>
                    <a:pt x="2320139" y="342655"/>
                  </a:lnTo>
                  <a:lnTo>
                    <a:pt x="2282417" y="364290"/>
                  </a:lnTo>
                  <a:lnTo>
                    <a:pt x="2242479" y="385070"/>
                  </a:lnTo>
                  <a:lnTo>
                    <a:pt x="2200406" y="404959"/>
                  </a:lnTo>
                  <a:lnTo>
                    <a:pt x="2156276" y="423922"/>
                  </a:lnTo>
                  <a:lnTo>
                    <a:pt x="2110170" y="441923"/>
                  </a:lnTo>
                  <a:lnTo>
                    <a:pt x="2062168" y="458924"/>
                  </a:lnTo>
                  <a:lnTo>
                    <a:pt x="2012350" y="474891"/>
                  </a:lnTo>
                  <a:lnTo>
                    <a:pt x="1960795" y="489788"/>
                  </a:lnTo>
                  <a:lnTo>
                    <a:pt x="1907583" y="503578"/>
                  </a:lnTo>
                  <a:lnTo>
                    <a:pt x="1852795" y="516225"/>
                  </a:lnTo>
                  <a:lnTo>
                    <a:pt x="1796509" y="527694"/>
                  </a:lnTo>
                  <a:lnTo>
                    <a:pt x="1738806" y="537948"/>
                  </a:lnTo>
                  <a:lnTo>
                    <a:pt x="1679765" y="546952"/>
                  </a:lnTo>
                  <a:lnTo>
                    <a:pt x="1619467" y="554669"/>
                  </a:lnTo>
                  <a:lnTo>
                    <a:pt x="1557991" y="561064"/>
                  </a:lnTo>
                  <a:lnTo>
                    <a:pt x="1495417" y="566101"/>
                  </a:lnTo>
                  <a:lnTo>
                    <a:pt x="1431826" y="569743"/>
                  </a:lnTo>
                  <a:lnTo>
                    <a:pt x="1367295" y="571954"/>
                  </a:lnTo>
                  <a:lnTo>
                    <a:pt x="1301907" y="572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35225" y="3792650"/>
              <a:ext cx="1433195" cy="1291590"/>
            </a:xfrm>
            <a:custGeom>
              <a:avLst/>
              <a:gdLst/>
              <a:ahLst/>
              <a:cxnLst/>
              <a:rect l="l" t="t" r="r" b="b"/>
              <a:pathLst>
                <a:path w="1433195" h="1291589">
                  <a:moveTo>
                    <a:pt x="1071059" y="1291174"/>
                  </a:moveTo>
                  <a:lnTo>
                    <a:pt x="354731" y="1291174"/>
                  </a:lnTo>
                  <a:lnTo>
                    <a:pt x="0" y="670274"/>
                  </a:lnTo>
                  <a:lnTo>
                    <a:pt x="361572" y="7049"/>
                  </a:lnTo>
                  <a:lnTo>
                    <a:pt x="1091509" y="0"/>
                  </a:lnTo>
                  <a:lnTo>
                    <a:pt x="1432607" y="649099"/>
                  </a:lnTo>
                  <a:lnTo>
                    <a:pt x="1071059" y="12911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88809" y="4041223"/>
            <a:ext cx="8959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65"/>
              </a:lnSpc>
              <a:spcBef>
                <a:spcPts val="100"/>
              </a:spcBef>
            </a:pPr>
            <a:r>
              <a:rPr dirty="0" sz="1900" spc="-5">
                <a:latin typeface="Roboto"/>
                <a:cs typeface="Roboto"/>
              </a:rPr>
              <a:t>5</a:t>
            </a:r>
            <a:endParaRPr sz="1900">
              <a:latin typeface="Roboto"/>
              <a:cs typeface="Roboto"/>
            </a:endParaRPr>
          </a:p>
          <a:p>
            <a:pPr algn="ctr">
              <a:lnSpc>
                <a:spcPts val="2265"/>
              </a:lnSpc>
            </a:pPr>
            <a:r>
              <a:rPr dirty="0" sz="1900" spc="-20">
                <a:latin typeface="Roboto"/>
                <a:cs typeface="Roboto"/>
              </a:rPr>
              <a:t>Improve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066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Let's</a:t>
            </a:r>
            <a:r>
              <a:rPr dirty="0" spc="-90"/>
              <a:t> </a:t>
            </a:r>
            <a:r>
              <a:rPr dirty="0" spc="-5"/>
              <a:t>Start!!!!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250" y="1152473"/>
            <a:ext cx="6381849" cy="35866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025" y="787437"/>
            <a:ext cx="5772149" cy="3781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54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Wake</a:t>
            </a:r>
            <a:r>
              <a:rPr dirty="0" spc="-25"/>
              <a:t> </a:t>
            </a:r>
            <a:r>
              <a:rPr dirty="0" spc="-5"/>
              <a:t>up</a:t>
            </a:r>
            <a:r>
              <a:rPr dirty="0" spc="-20"/>
              <a:t> </a:t>
            </a:r>
            <a:r>
              <a:rPr dirty="0" spc="-5"/>
              <a:t>from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LAND!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914390" cy="28543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dirty="0" sz="180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Feature_extraction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Dea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wit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N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0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badly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Aggregation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keys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entire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windows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relevant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aggregations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Unique_event_type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size-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Leakage!!!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Feature_extraction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fitted!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5137" y="1547025"/>
            <a:ext cx="1876424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54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Wake</a:t>
            </a:r>
            <a:r>
              <a:rPr dirty="0" spc="-25"/>
              <a:t> </a:t>
            </a:r>
            <a:r>
              <a:rPr dirty="0" spc="-5"/>
              <a:t>up</a:t>
            </a:r>
            <a:r>
              <a:rPr dirty="0" spc="-20"/>
              <a:t> </a:t>
            </a:r>
            <a:r>
              <a:rPr dirty="0" spc="-5"/>
              <a:t>from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LAND!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914390" cy="28543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dirty="0" sz="180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Feature_extraction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Dea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wit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N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0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badly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Aggregation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keys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entire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windows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relevant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aggregations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Unique_event_type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size-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Leakage!!!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Feature_extraction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fitted!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5137" y="1547025"/>
            <a:ext cx="1876424" cy="2438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7175" y="1588625"/>
            <a:ext cx="4143374" cy="219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112" y="4248337"/>
            <a:ext cx="7896224" cy="73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2175" y="2532925"/>
            <a:ext cx="1593524" cy="2848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954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Wake</a:t>
            </a:r>
            <a:r>
              <a:rPr dirty="0" spc="-25"/>
              <a:t> </a:t>
            </a:r>
            <a:r>
              <a:rPr dirty="0" spc="-5"/>
              <a:t>up</a:t>
            </a:r>
            <a:r>
              <a:rPr dirty="0" spc="-20"/>
              <a:t> </a:t>
            </a:r>
            <a:r>
              <a:rPr dirty="0" spc="-5"/>
              <a:t>from</a:t>
            </a:r>
            <a:r>
              <a:rPr dirty="0" spc="-2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</a:t>
            </a:r>
            <a:r>
              <a:rPr dirty="0" spc="-175"/>
              <a:t> </a:t>
            </a:r>
            <a:r>
              <a:rPr dirty="0" spc="-5"/>
              <a:t>LAND!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627495" cy="31686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Didn’t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hypertuned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Didn’t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tried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other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validation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set?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dirty="0" sz="1800" spc="-1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Accuracy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imbalance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relevant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metrics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Error</a:t>
            </a:r>
            <a:r>
              <a:rPr dirty="0" sz="1800" spc="-5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Understanding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your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mistakes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try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3587" y="1539975"/>
            <a:ext cx="1876424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9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40"/>
              <a:t> </a:t>
            </a:r>
            <a:r>
              <a:rPr dirty="0" spc="-5"/>
              <a:t>this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 spc="-5"/>
              <a:t>happening?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925060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“Kaggle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mindset”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ready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just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skeptical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about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9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40"/>
              <a:t> </a:t>
            </a:r>
            <a:r>
              <a:rPr dirty="0" spc="-5"/>
              <a:t>this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 spc="-5"/>
              <a:t>happening?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015230" cy="31686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“Kaggle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mindset”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ready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just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skeptical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about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solve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Gain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5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skeptical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definition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96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40"/>
              <a:t> </a:t>
            </a:r>
            <a:r>
              <a:rPr dirty="0" spc="-5"/>
              <a:t>this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 spc="-5"/>
              <a:t>happening?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015230" cy="19113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“Kaggle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mindset”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ready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just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Non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skeptical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about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solve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376626"/>
            <a:ext cx="3216275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Gain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800" spc="-5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skeptical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definition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299" y="3484108"/>
            <a:ext cx="2217420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 spc="-5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Exploratory</a:t>
            </a:r>
            <a:r>
              <a:rPr dirty="0" sz="1800" spc="-5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Data </a:t>
            </a:r>
            <a:r>
              <a:rPr dirty="0" sz="1800" spc="-484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82487" y="3579612"/>
            <a:ext cx="1048385" cy="544195"/>
            <a:chOff x="4282487" y="3579612"/>
            <a:chExt cx="1048385" cy="544195"/>
          </a:xfrm>
        </p:grpSpPr>
        <p:sp>
          <p:nvSpPr>
            <p:cNvPr id="7" name="object 7"/>
            <p:cNvSpPr/>
            <p:nvPr/>
          </p:nvSpPr>
          <p:spPr>
            <a:xfrm>
              <a:off x="4287249" y="3584375"/>
              <a:ext cx="1038860" cy="534670"/>
            </a:xfrm>
            <a:custGeom>
              <a:avLst/>
              <a:gdLst/>
              <a:ahLst/>
              <a:cxnLst/>
              <a:rect l="l" t="t" r="r" b="b"/>
              <a:pathLst>
                <a:path w="1038860" h="534670">
                  <a:moveTo>
                    <a:pt x="771149" y="534299"/>
                  </a:moveTo>
                  <a:lnTo>
                    <a:pt x="771149" y="400724"/>
                  </a:lnTo>
                  <a:lnTo>
                    <a:pt x="0" y="400724"/>
                  </a:lnTo>
                  <a:lnTo>
                    <a:pt x="0" y="133574"/>
                  </a:lnTo>
                  <a:lnTo>
                    <a:pt x="771149" y="133574"/>
                  </a:lnTo>
                  <a:lnTo>
                    <a:pt x="771149" y="0"/>
                  </a:lnTo>
                  <a:lnTo>
                    <a:pt x="1038299" y="267149"/>
                  </a:lnTo>
                  <a:lnTo>
                    <a:pt x="771149" y="534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87249" y="3584375"/>
              <a:ext cx="1038860" cy="534670"/>
            </a:xfrm>
            <a:custGeom>
              <a:avLst/>
              <a:gdLst/>
              <a:ahLst/>
              <a:cxnLst/>
              <a:rect l="l" t="t" r="r" b="b"/>
              <a:pathLst>
                <a:path w="1038860" h="534670">
                  <a:moveTo>
                    <a:pt x="0" y="133574"/>
                  </a:moveTo>
                  <a:lnTo>
                    <a:pt x="771149" y="133574"/>
                  </a:lnTo>
                  <a:lnTo>
                    <a:pt x="771149" y="0"/>
                  </a:lnTo>
                  <a:lnTo>
                    <a:pt x="1038299" y="267149"/>
                  </a:lnTo>
                  <a:lnTo>
                    <a:pt x="771149" y="534299"/>
                  </a:lnTo>
                  <a:lnTo>
                    <a:pt x="771149" y="400724"/>
                  </a:lnTo>
                  <a:lnTo>
                    <a:pt x="0" y="400724"/>
                  </a:lnTo>
                  <a:lnTo>
                    <a:pt x="0" y="1335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1758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25"/>
              <a:t> </a:t>
            </a:r>
            <a:r>
              <a:rPr dirty="0" spc="-5"/>
              <a:t>we</a:t>
            </a:r>
            <a:r>
              <a:rPr dirty="0" spc="-15"/>
              <a:t> </a:t>
            </a:r>
            <a:r>
              <a:rPr dirty="0" spc="-5"/>
              <a:t>want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20"/>
              <a:t> </a:t>
            </a:r>
            <a:r>
              <a:rPr dirty="0" spc="-5"/>
              <a:t>achieve</a:t>
            </a:r>
            <a:r>
              <a:rPr dirty="0" spc="-20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 spc="-5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247890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Understanding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calling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Understanding how that data and features behave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do we have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signal?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Identify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possible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pitfalls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evaluation,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leakage, noise,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imbalance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823" y="2259024"/>
            <a:ext cx="4077173" cy="2763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35"/>
              <a:t> </a:t>
            </a:r>
            <a:r>
              <a:rPr dirty="0"/>
              <a:t>you</a:t>
            </a:r>
            <a:r>
              <a:rPr dirty="0" spc="-25"/>
              <a:t> </a:t>
            </a:r>
            <a:r>
              <a:rPr dirty="0" spc="-5"/>
              <a:t>will</a:t>
            </a:r>
            <a:r>
              <a:rPr dirty="0" spc="-25"/>
              <a:t> </a:t>
            </a:r>
            <a:r>
              <a:rPr dirty="0" spc="-5"/>
              <a:t>learn</a:t>
            </a:r>
            <a:r>
              <a:rPr dirty="0" spc="-25"/>
              <a:t> </a:t>
            </a:r>
            <a:r>
              <a:rPr dirty="0" spc="-5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963920" cy="285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Formulating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business problem to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 machine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learning one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practices in data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science</a:t>
            </a:r>
            <a:endParaRPr sz="1800">
              <a:latin typeface="Arial MT"/>
              <a:cs typeface="Arial MT"/>
            </a:endParaRPr>
          </a:p>
          <a:p>
            <a:pPr marL="12700" marR="788035">
              <a:lnSpc>
                <a:spcPct val="2291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Creating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real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impact with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your models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by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scoping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it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Evaluating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hypertunning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Understand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your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improving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become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Lego-Master-Builder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5075" y="2272575"/>
            <a:ext cx="2705675" cy="2265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000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35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/>
              <a:t>reality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EDA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73" y="1152475"/>
            <a:ext cx="2568225" cy="3765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127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Label</a:t>
            </a:r>
            <a:r>
              <a:rPr dirty="0" spc="-85"/>
              <a:t> </a:t>
            </a:r>
            <a:r>
              <a:rPr dirty="0" spc="-5"/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550" y="1152475"/>
            <a:ext cx="5476874" cy="2793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97700" y="4144012"/>
            <a:ext cx="3460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Labeling insights: </a:t>
            </a:r>
            <a:r>
              <a:rPr dirty="0" sz="1400" spc="-5">
                <a:latin typeface="Arial MT"/>
                <a:cs typeface="Arial MT"/>
              </a:rPr>
              <a:t>there is imbalance, also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might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consider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over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purchase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831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Categories</a:t>
            </a:r>
            <a:r>
              <a:rPr dirty="0" spc="-35"/>
              <a:t> </a:t>
            </a:r>
            <a:r>
              <a:rPr dirty="0"/>
              <a:t>correlation</a:t>
            </a:r>
            <a:r>
              <a:rPr dirty="0" spc="-35"/>
              <a:t> </a:t>
            </a:r>
            <a:r>
              <a:rPr dirty="0" spc="-5"/>
              <a:t>with</a:t>
            </a:r>
            <a:r>
              <a:rPr dirty="0" spc="-30"/>
              <a:t> </a:t>
            </a:r>
            <a:r>
              <a:rPr dirty="0" spc="-5"/>
              <a:t>label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975" y="1332587"/>
            <a:ext cx="8813165" cy="3056255"/>
            <a:chOff x="174975" y="1332587"/>
            <a:chExt cx="8813165" cy="3056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75" y="1332587"/>
              <a:ext cx="5052401" cy="3056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120" y="1381399"/>
              <a:ext cx="3824599" cy="2958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72" y="605975"/>
            <a:ext cx="3657899" cy="4271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5570" y="80825"/>
            <a:ext cx="2220057" cy="5062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42700" y="1575663"/>
            <a:ext cx="172466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Categories </a:t>
            </a:r>
            <a:r>
              <a:rPr dirty="0" sz="1400" spc="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insights: </a:t>
            </a:r>
            <a:r>
              <a:rPr dirty="0" sz="1400">
                <a:latin typeface="Arial MT"/>
                <a:cs typeface="Arial MT"/>
              </a:rPr>
              <a:t>categories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 </a:t>
            </a:r>
            <a:r>
              <a:rPr dirty="0" sz="1400">
                <a:latin typeface="Arial MT"/>
                <a:cs typeface="Arial MT"/>
              </a:rPr>
              <a:t>matter </a:t>
            </a:r>
            <a:r>
              <a:rPr dirty="0" sz="1400" spc="-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 classification,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incorporate them </a:t>
            </a:r>
            <a:r>
              <a:rPr dirty="0" sz="1400">
                <a:latin typeface="Arial MT"/>
                <a:cs typeface="Arial MT"/>
              </a:rPr>
              <a:t> correctly </a:t>
            </a:r>
            <a:r>
              <a:rPr dirty="0" sz="1400" spc="-5">
                <a:latin typeface="Arial MT"/>
                <a:cs typeface="Arial MT"/>
              </a:rPr>
              <a:t>in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features. like using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prior.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655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Macro</a:t>
            </a:r>
            <a:r>
              <a:rPr dirty="0" spc="-90"/>
              <a:t> </a:t>
            </a:r>
            <a:r>
              <a:rPr dirty="0" spc="-5"/>
              <a:t>understanding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12" y="1345137"/>
            <a:ext cx="3971924" cy="2752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1261900"/>
            <a:ext cx="3971924" cy="2781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7050" y="4170988"/>
            <a:ext cx="43294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Macro </a:t>
            </a:r>
            <a:r>
              <a:rPr dirty="0" sz="1400" spc="-5" b="1">
                <a:latin typeface="Arial"/>
                <a:cs typeface="Arial"/>
              </a:rPr>
              <a:t>insights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-5">
                <a:latin typeface="Arial MT"/>
                <a:cs typeface="Arial MT"/>
              </a:rPr>
              <a:t>there is </a:t>
            </a:r>
            <a:r>
              <a:rPr dirty="0" sz="1400">
                <a:latin typeface="Arial MT"/>
                <a:cs typeface="Arial MT"/>
              </a:rPr>
              <a:t>seasonality </a:t>
            </a:r>
            <a:r>
              <a:rPr dirty="0" sz="1400" spc="-5">
                <a:latin typeface="Arial MT"/>
                <a:cs typeface="Arial MT"/>
              </a:rPr>
              <a:t>in the data which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requires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evaluate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properly by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997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Session</a:t>
            </a:r>
            <a:r>
              <a:rPr dirty="0" spc="-55"/>
              <a:t> </a:t>
            </a:r>
            <a:r>
              <a:rPr dirty="0"/>
              <a:t>size</a:t>
            </a:r>
            <a:r>
              <a:rPr dirty="0" spc="-45"/>
              <a:t> </a:t>
            </a:r>
            <a:r>
              <a:rPr dirty="0" spc="-5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7175" y="1368400"/>
            <a:ext cx="4648199" cy="2686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17050" y="4170988"/>
            <a:ext cx="42989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Session size insights: </a:t>
            </a:r>
            <a:r>
              <a:rPr dirty="0" sz="1400" spc="-5">
                <a:latin typeface="Arial MT"/>
                <a:cs typeface="Arial MT"/>
              </a:rPr>
              <a:t>we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use </a:t>
            </a:r>
            <a:r>
              <a:rPr dirty="0" sz="1400">
                <a:latin typeface="Arial MT"/>
                <a:cs typeface="Arial MT"/>
              </a:rPr>
              <a:t>3 </a:t>
            </a:r>
            <a:r>
              <a:rPr dirty="0" sz="1400" spc="-5">
                <a:latin typeface="Arial MT"/>
                <a:cs typeface="Arial MT"/>
              </a:rPr>
              <a:t>events that has </a:t>
            </a:r>
            <a:r>
              <a:rPr dirty="0" sz="1400">
                <a:latin typeface="Arial MT"/>
                <a:cs typeface="Arial MT"/>
              </a:rPr>
              <a:t> signal </a:t>
            </a:r>
            <a:r>
              <a:rPr dirty="0" sz="1400" spc="-5">
                <a:latin typeface="Arial MT"/>
                <a:cs typeface="Arial MT"/>
              </a:rPr>
              <a:t>of 40% target labels, this is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great </a:t>
            </a:r>
            <a:r>
              <a:rPr dirty="0" sz="1400">
                <a:latin typeface="Arial MT"/>
                <a:cs typeface="Arial MT"/>
              </a:rPr>
              <a:t>start </a:t>
            </a:r>
            <a:r>
              <a:rPr dirty="0" sz="1400" spc="-5">
                <a:latin typeface="Arial MT"/>
                <a:cs typeface="Arial MT"/>
              </a:rPr>
              <a:t>and will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allow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detect intent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very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early </a:t>
            </a:r>
            <a:r>
              <a:rPr dirty="0" sz="1400">
                <a:latin typeface="Arial MT"/>
                <a:cs typeface="Arial MT"/>
              </a:rPr>
              <a:t>stage.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757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Features</a:t>
            </a:r>
            <a:r>
              <a:rPr dirty="0" spc="-90"/>
              <a:t> </a:t>
            </a:r>
            <a:r>
              <a:rPr dirty="0" spc="-5"/>
              <a:t>understanding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12" y="1209275"/>
            <a:ext cx="4810124" cy="3638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2025" y="1762509"/>
            <a:ext cx="2799080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Features insights: </a:t>
            </a:r>
            <a:r>
              <a:rPr dirty="0" sz="1400" spc="-5">
                <a:latin typeface="Arial MT"/>
                <a:cs typeface="Arial MT"/>
              </a:rPr>
              <a:t>there is </a:t>
            </a:r>
            <a:r>
              <a:rPr dirty="0" sz="1400">
                <a:latin typeface="Arial MT"/>
                <a:cs typeface="Arial MT"/>
              </a:rPr>
              <a:t>a small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correlation </a:t>
            </a:r>
            <a:r>
              <a:rPr dirty="0" sz="1400" spc="-5">
                <a:latin typeface="Arial MT"/>
                <a:cs typeface="Arial MT"/>
              </a:rPr>
              <a:t>between the </a:t>
            </a:r>
            <a:r>
              <a:rPr dirty="0" sz="1400">
                <a:latin typeface="Arial MT"/>
                <a:cs typeface="Arial MT"/>
              </a:rPr>
              <a:t>session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count, </a:t>
            </a:r>
            <a:r>
              <a:rPr dirty="0" sz="1400" spc="-5">
                <a:latin typeface="Arial MT"/>
                <a:cs typeface="Arial MT"/>
              </a:rPr>
              <a:t>barnd, and </a:t>
            </a:r>
            <a:r>
              <a:rPr dirty="0" sz="1400">
                <a:latin typeface="Arial MT"/>
                <a:cs typeface="Arial MT"/>
              </a:rPr>
              <a:t>category code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label.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features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 </a:t>
            </a:r>
            <a:r>
              <a:rPr dirty="0" sz="1400">
                <a:latin typeface="Arial MT"/>
                <a:cs typeface="Arial MT"/>
              </a:rPr>
              <a:t>correlate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be used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together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651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40"/>
              <a:t> </a:t>
            </a:r>
            <a:r>
              <a:rPr dirty="0" spc="-5"/>
              <a:t>did</a:t>
            </a:r>
            <a:r>
              <a:rPr dirty="0" spc="-30"/>
              <a:t> </a:t>
            </a:r>
            <a:r>
              <a:rPr dirty="0" spc="-5"/>
              <a:t>we</a:t>
            </a:r>
            <a:r>
              <a:rPr dirty="0" spc="-30"/>
              <a:t> </a:t>
            </a:r>
            <a:r>
              <a:rPr dirty="0" spc="-5"/>
              <a:t>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048885" cy="1282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imbalance</a:t>
            </a:r>
            <a:endParaRPr sz="1800">
              <a:latin typeface="Arial MT"/>
              <a:cs typeface="Arial MT"/>
            </a:endParaRPr>
          </a:p>
          <a:p>
            <a:pPr marL="12700" marR="394335">
              <a:lnSpc>
                <a:spcPct val="1145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categories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strong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prior </a:t>
            </a:r>
            <a:r>
              <a:rPr dirty="0" sz="1800" spc="-48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seasonality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in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 data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critical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framing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000" y="3868008"/>
            <a:ext cx="8320405" cy="97218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dirty="0" sz="1800" spc="-2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595959"/>
                </a:solidFill>
                <a:latin typeface="Arial"/>
                <a:cs typeface="Arial"/>
              </a:rPr>
              <a:t>Try</a:t>
            </a:r>
            <a:r>
              <a:rPr dirty="0" sz="1800" spc="-2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Pandas</a:t>
            </a: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GUI</a:t>
            </a:r>
            <a:r>
              <a:rPr dirty="0" sz="1800" spc="2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https://towardsdatascience.com/pandasgui-analyzing-pandas-dataframes-with-a-g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raphical-user-interface-36f5c1357b1d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125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35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/>
              <a:t>reality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Modeling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873" y="1152475"/>
            <a:ext cx="3420340" cy="3476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36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Temporal </a:t>
            </a:r>
            <a:r>
              <a:rPr dirty="0"/>
              <a:t>cross</a:t>
            </a:r>
            <a:r>
              <a:rPr dirty="0" spc="-45"/>
              <a:t> </a:t>
            </a:r>
            <a:r>
              <a:rPr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2561" y="1468430"/>
            <a:ext cx="3917950" cy="2411095"/>
            <a:chOff x="602561" y="1468430"/>
            <a:chExt cx="3917950" cy="2411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561" y="1468430"/>
              <a:ext cx="3917874" cy="2410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11924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192499" y="0"/>
                  </a:lnTo>
                  <a:lnTo>
                    <a:pt x="11924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247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30"/>
              <a:t> </a:t>
            </a:r>
            <a:r>
              <a:rPr dirty="0"/>
              <a:t>you</a:t>
            </a:r>
            <a:r>
              <a:rPr dirty="0" spc="-20"/>
              <a:t> </a:t>
            </a:r>
            <a:r>
              <a:rPr dirty="0" spc="-5"/>
              <a:t>will</a:t>
            </a:r>
            <a:r>
              <a:rPr dirty="0" spc="5"/>
              <a:t> </a:t>
            </a:r>
            <a:r>
              <a:rPr dirty="0" spc="-5" b="1">
                <a:latin typeface="Arial"/>
                <a:cs typeface="Arial"/>
              </a:rPr>
              <a:t>NOT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5"/>
              <a:t>learn</a:t>
            </a:r>
            <a:r>
              <a:rPr dirty="0" spc="-20"/>
              <a:t> </a:t>
            </a:r>
            <a:r>
              <a:rPr dirty="0" spc="-5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690995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Coding best practices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(but you might see some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nice python tricks)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MLOps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deployment</a:t>
            </a:r>
            <a:endParaRPr sz="1800">
              <a:latin typeface="Arial MT"/>
              <a:cs typeface="Arial MT"/>
            </a:endParaRPr>
          </a:p>
          <a:p>
            <a:pPr marL="12700" marR="3434715">
              <a:lnSpc>
                <a:spcPct val="1145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Scaling learning on bid datasets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nice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plots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New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625" y="2494275"/>
            <a:ext cx="3570449" cy="19994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36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Temporal </a:t>
            </a:r>
            <a:r>
              <a:rPr dirty="0"/>
              <a:t>cross</a:t>
            </a:r>
            <a:r>
              <a:rPr dirty="0" spc="-45"/>
              <a:t> </a:t>
            </a:r>
            <a:r>
              <a:rPr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2561" y="1468430"/>
            <a:ext cx="3917950" cy="2682240"/>
            <a:chOff x="602561" y="1468430"/>
            <a:chExt cx="3917950" cy="2682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561" y="1468430"/>
              <a:ext cx="3917874" cy="2410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898" y="1538468"/>
              <a:ext cx="881925" cy="2612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11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90" h="2488565">
                  <a:moveTo>
                    <a:pt x="7580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758099" y="0"/>
                  </a:lnTo>
                  <a:lnTo>
                    <a:pt x="758099" y="2488199"/>
                  </a:lnTo>
                  <a:close/>
                </a:path>
              </a:pathLst>
            </a:custGeom>
            <a:solidFill>
              <a:srgbClr val="DEF3CE">
                <a:alpha val="43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8811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90" h="2488565">
                  <a:moveTo>
                    <a:pt x="0" y="0"/>
                  </a:moveTo>
                  <a:lnTo>
                    <a:pt x="758099" y="0"/>
                  </a:lnTo>
                  <a:lnTo>
                    <a:pt x="7580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48" y="1538468"/>
              <a:ext cx="496725" cy="26120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326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F1CC">
                <a:alpha val="28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6326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0598" y="1538468"/>
              <a:ext cx="496725" cy="26120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725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725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89386" y="4101000"/>
            <a:ext cx="35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dirty="0" sz="1400" spc="-5">
                <a:solidFill>
                  <a:srgbClr val="990000"/>
                </a:solidFill>
                <a:latin typeface="Arial MT"/>
                <a:cs typeface="Arial MT"/>
              </a:rPr>
              <a:t>est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11" y="3563679"/>
            <a:ext cx="1724660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00"/>
              </a:spcBef>
              <a:tabLst>
                <a:tab pos="1038225" algn="l"/>
                <a:tab pos="1447800" algn="l"/>
              </a:tabLst>
            </a:pPr>
            <a:r>
              <a:rPr dirty="0" sz="1400" spc="-5">
                <a:latin typeface="Arial MT"/>
                <a:cs typeface="Arial MT"/>
              </a:rPr>
              <a:t>30d	7d	7d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274E13"/>
                </a:solidFill>
                <a:latin typeface="Arial MT"/>
                <a:cs typeface="Arial MT"/>
              </a:rPr>
              <a:t>Train</a:t>
            </a:r>
            <a:r>
              <a:rPr dirty="0" sz="1400" spc="20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B45F06"/>
                </a:solidFill>
                <a:latin typeface="Arial MT"/>
                <a:cs typeface="Arial MT"/>
              </a:rPr>
              <a:t>Validation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0773" y="1531393"/>
            <a:ext cx="1202055" cy="327025"/>
            <a:chOff x="3010773" y="1531393"/>
            <a:chExt cx="1202055" cy="327025"/>
          </a:xfrm>
        </p:grpSpPr>
        <p:sp>
          <p:nvSpPr>
            <p:cNvPr id="17" name="object 17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11924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192499" y="0"/>
                  </a:lnTo>
                  <a:lnTo>
                    <a:pt x="11924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50075" y="1201863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366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Temporal </a:t>
            </a:r>
            <a:r>
              <a:rPr dirty="0"/>
              <a:t>cross</a:t>
            </a:r>
            <a:r>
              <a:rPr dirty="0" spc="-45"/>
              <a:t> </a:t>
            </a:r>
            <a:r>
              <a:rPr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2561" y="1468430"/>
            <a:ext cx="3917950" cy="2682240"/>
            <a:chOff x="602561" y="1468430"/>
            <a:chExt cx="3917950" cy="2682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561" y="1468430"/>
              <a:ext cx="3917874" cy="2410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898" y="1538468"/>
              <a:ext cx="881925" cy="2612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11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90" h="2488565">
                  <a:moveTo>
                    <a:pt x="7580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758099" y="0"/>
                  </a:lnTo>
                  <a:lnTo>
                    <a:pt x="758099" y="2488199"/>
                  </a:lnTo>
                  <a:close/>
                </a:path>
              </a:pathLst>
            </a:custGeom>
            <a:solidFill>
              <a:srgbClr val="DEF3CE">
                <a:alpha val="43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8811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90" h="2488565">
                  <a:moveTo>
                    <a:pt x="0" y="0"/>
                  </a:moveTo>
                  <a:lnTo>
                    <a:pt x="758099" y="0"/>
                  </a:lnTo>
                  <a:lnTo>
                    <a:pt x="7580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48" y="1538468"/>
              <a:ext cx="496725" cy="26120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326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F1CC">
                <a:alpha val="28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6326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0598" y="1538468"/>
              <a:ext cx="496725" cy="26120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725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725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80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89386" y="4101000"/>
            <a:ext cx="35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dirty="0" sz="1400" spc="-5">
                <a:solidFill>
                  <a:srgbClr val="990000"/>
                </a:solidFill>
                <a:latin typeface="Arial MT"/>
                <a:cs typeface="Arial MT"/>
              </a:rPr>
              <a:t>est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11" y="3563679"/>
            <a:ext cx="1724660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00"/>
              </a:spcBef>
              <a:tabLst>
                <a:tab pos="1038225" algn="l"/>
                <a:tab pos="1447800" algn="l"/>
              </a:tabLst>
            </a:pPr>
            <a:r>
              <a:rPr dirty="0" sz="1400" spc="-5">
                <a:latin typeface="Arial MT"/>
                <a:cs typeface="Arial MT"/>
              </a:rPr>
              <a:t>30d	7d	7d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274E13"/>
                </a:solidFill>
                <a:latin typeface="Arial MT"/>
                <a:cs typeface="Arial MT"/>
              </a:rPr>
              <a:t>Train</a:t>
            </a:r>
            <a:r>
              <a:rPr dirty="0" sz="1400" spc="20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B45F06"/>
                </a:solidFill>
                <a:latin typeface="Arial MT"/>
                <a:cs typeface="Arial MT"/>
              </a:rPr>
              <a:t>Validation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0773" y="1468430"/>
            <a:ext cx="5639435" cy="2709545"/>
            <a:chOff x="3010773" y="1468430"/>
            <a:chExt cx="5639435" cy="2709545"/>
          </a:xfrm>
        </p:grpSpPr>
        <p:sp>
          <p:nvSpPr>
            <p:cNvPr id="17" name="object 17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11924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192499" y="0"/>
                  </a:lnTo>
                  <a:lnTo>
                    <a:pt x="11924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15536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110" y="1468430"/>
              <a:ext cx="3917874" cy="2410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6048" y="1538468"/>
              <a:ext cx="881925" cy="26120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07960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89" h="2488565">
                  <a:moveTo>
                    <a:pt x="7580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758099" y="0"/>
                  </a:lnTo>
                  <a:lnTo>
                    <a:pt x="758099" y="2488199"/>
                  </a:lnTo>
                  <a:close/>
                </a:path>
              </a:pathLst>
            </a:custGeom>
            <a:solidFill>
              <a:srgbClr val="DEF3CE">
                <a:alpha val="43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07960" y="1581330"/>
              <a:ext cx="758190" cy="2488565"/>
            </a:xfrm>
            <a:custGeom>
              <a:avLst/>
              <a:gdLst/>
              <a:ahLst/>
              <a:cxnLst/>
              <a:rect l="l" t="t" r="r" b="b"/>
              <a:pathLst>
                <a:path w="758189" h="2488565">
                  <a:moveTo>
                    <a:pt x="0" y="0"/>
                  </a:moveTo>
                  <a:lnTo>
                    <a:pt x="758099" y="0"/>
                  </a:lnTo>
                  <a:lnTo>
                    <a:pt x="7580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0498" y="1538468"/>
              <a:ext cx="496725" cy="26120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024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79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F1CC">
                <a:alpha val="28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02411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79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9748" y="1538468"/>
              <a:ext cx="496725" cy="2612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11660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79" h="2488565">
                  <a:moveTo>
                    <a:pt x="372899" y="2488199"/>
                  </a:moveTo>
                  <a:lnTo>
                    <a:pt x="0" y="2488199"/>
                  </a:lnTo>
                  <a:lnTo>
                    <a:pt x="0" y="0"/>
                  </a:lnTo>
                  <a:lnTo>
                    <a:pt x="372899" y="0"/>
                  </a:lnTo>
                  <a:lnTo>
                    <a:pt x="372899" y="24881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11660" y="1581330"/>
              <a:ext cx="373380" cy="2488565"/>
            </a:xfrm>
            <a:custGeom>
              <a:avLst/>
              <a:gdLst/>
              <a:ahLst/>
              <a:cxnLst/>
              <a:rect l="l" t="t" r="r" b="b"/>
              <a:pathLst>
                <a:path w="373379" h="2488565">
                  <a:moveTo>
                    <a:pt x="0" y="0"/>
                  </a:moveTo>
                  <a:lnTo>
                    <a:pt x="372899" y="0"/>
                  </a:lnTo>
                  <a:lnTo>
                    <a:pt x="372899" y="2488199"/>
                  </a:lnTo>
                  <a:lnTo>
                    <a:pt x="0" y="248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20911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11924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192499" y="0"/>
                  </a:lnTo>
                  <a:lnTo>
                    <a:pt x="11924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20911" y="1536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18950" y="3943449"/>
              <a:ext cx="656590" cy="229235"/>
            </a:xfrm>
            <a:custGeom>
              <a:avLst/>
              <a:gdLst/>
              <a:ahLst/>
              <a:cxnLst/>
              <a:rect l="l" t="t" r="r" b="b"/>
              <a:pathLst>
                <a:path w="656589" h="229235">
                  <a:moveTo>
                    <a:pt x="656099" y="0"/>
                  </a:moveTo>
                  <a:lnTo>
                    <a:pt x="647094" y="44607"/>
                  </a:lnTo>
                  <a:lnTo>
                    <a:pt x="622534" y="81034"/>
                  </a:lnTo>
                  <a:lnTo>
                    <a:pt x="586107" y="105594"/>
                  </a:lnTo>
                  <a:lnTo>
                    <a:pt x="541499" y="114599"/>
                  </a:lnTo>
                  <a:lnTo>
                    <a:pt x="442649" y="114599"/>
                  </a:lnTo>
                  <a:lnTo>
                    <a:pt x="398042" y="123605"/>
                  </a:lnTo>
                  <a:lnTo>
                    <a:pt x="361615" y="148165"/>
                  </a:lnTo>
                  <a:lnTo>
                    <a:pt x="337055" y="184592"/>
                  </a:lnTo>
                  <a:lnTo>
                    <a:pt x="328049" y="229199"/>
                  </a:lnTo>
                  <a:lnTo>
                    <a:pt x="319044" y="184592"/>
                  </a:lnTo>
                  <a:lnTo>
                    <a:pt x="294484" y="148165"/>
                  </a:lnTo>
                  <a:lnTo>
                    <a:pt x="258057" y="123605"/>
                  </a:lnTo>
                  <a:lnTo>
                    <a:pt x="213449" y="114599"/>
                  </a:lnTo>
                  <a:lnTo>
                    <a:pt x="114599" y="114599"/>
                  </a:lnTo>
                  <a:lnTo>
                    <a:pt x="69992" y="105594"/>
                  </a:lnTo>
                  <a:lnTo>
                    <a:pt x="33565" y="81034"/>
                  </a:lnTo>
                  <a:lnTo>
                    <a:pt x="9005" y="4460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91986" y="4167175"/>
            <a:ext cx="391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slide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37312" y="1683787"/>
            <a:ext cx="3931920" cy="1236345"/>
            <a:chOff x="4337312" y="1683787"/>
            <a:chExt cx="3931920" cy="1236345"/>
          </a:xfrm>
        </p:grpSpPr>
        <p:sp>
          <p:nvSpPr>
            <p:cNvPr id="34" name="object 34"/>
            <p:cNvSpPr/>
            <p:nvPr/>
          </p:nvSpPr>
          <p:spPr>
            <a:xfrm>
              <a:off x="4342074" y="2515102"/>
              <a:ext cx="390525" cy="400685"/>
            </a:xfrm>
            <a:custGeom>
              <a:avLst/>
              <a:gdLst/>
              <a:ahLst/>
              <a:cxnLst/>
              <a:rect l="l" t="t" r="r" b="b"/>
              <a:pathLst>
                <a:path w="390525" h="400685">
                  <a:moveTo>
                    <a:pt x="194999" y="400199"/>
                  </a:moveTo>
                  <a:lnTo>
                    <a:pt x="194999" y="300149"/>
                  </a:lnTo>
                  <a:lnTo>
                    <a:pt x="0" y="300149"/>
                  </a:lnTo>
                  <a:lnTo>
                    <a:pt x="0" y="100049"/>
                  </a:lnTo>
                  <a:lnTo>
                    <a:pt x="194999" y="100049"/>
                  </a:lnTo>
                  <a:lnTo>
                    <a:pt x="194999" y="0"/>
                  </a:lnTo>
                  <a:lnTo>
                    <a:pt x="389999" y="200099"/>
                  </a:lnTo>
                  <a:lnTo>
                    <a:pt x="194999" y="400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342074" y="2515102"/>
              <a:ext cx="390525" cy="400685"/>
            </a:xfrm>
            <a:custGeom>
              <a:avLst/>
              <a:gdLst/>
              <a:ahLst/>
              <a:cxnLst/>
              <a:rect l="l" t="t" r="r" b="b"/>
              <a:pathLst>
                <a:path w="390525" h="400685">
                  <a:moveTo>
                    <a:pt x="0" y="100049"/>
                  </a:moveTo>
                  <a:lnTo>
                    <a:pt x="194999" y="100049"/>
                  </a:lnTo>
                  <a:lnTo>
                    <a:pt x="194999" y="0"/>
                  </a:lnTo>
                  <a:lnTo>
                    <a:pt x="389999" y="200099"/>
                  </a:lnTo>
                  <a:lnTo>
                    <a:pt x="194999" y="400199"/>
                  </a:lnTo>
                  <a:lnTo>
                    <a:pt x="194999" y="300149"/>
                  </a:lnTo>
                  <a:lnTo>
                    <a:pt x="0" y="300149"/>
                  </a:lnTo>
                  <a:lnTo>
                    <a:pt x="0" y="100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73301" y="1688550"/>
              <a:ext cx="990600" cy="317500"/>
            </a:xfrm>
            <a:custGeom>
              <a:avLst/>
              <a:gdLst/>
              <a:ahLst/>
              <a:cxnLst/>
              <a:rect l="l" t="t" r="r" b="b"/>
              <a:pathLst>
                <a:path w="990600" h="317500">
                  <a:moveTo>
                    <a:pt x="0" y="0"/>
                  </a:moveTo>
                  <a:lnTo>
                    <a:pt x="990599" y="0"/>
                  </a:lnTo>
                  <a:lnTo>
                    <a:pt x="9905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50075" y="1201863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6575" y="1165337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947" y="944912"/>
            <a:ext cx="4596765" cy="3107690"/>
            <a:chOff x="2170947" y="944912"/>
            <a:chExt cx="4596765" cy="3107690"/>
          </a:xfrm>
        </p:grpSpPr>
        <p:sp>
          <p:nvSpPr>
            <p:cNvPr id="3" name="object 3"/>
            <p:cNvSpPr/>
            <p:nvPr/>
          </p:nvSpPr>
          <p:spPr>
            <a:xfrm>
              <a:off x="3015535" y="11551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0947" y="1059224"/>
              <a:ext cx="4596625" cy="2828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4137" y="944912"/>
              <a:ext cx="621525" cy="3107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06049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497699" y="2983799"/>
                  </a:moveTo>
                  <a:lnTo>
                    <a:pt x="0" y="2983799"/>
                  </a:lnTo>
                  <a:lnTo>
                    <a:pt x="0" y="0"/>
                  </a:lnTo>
                  <a:lnTo>
                    <a:pt x="497699" y="0"/>
                  </a:lnTo>
                  <a:lnTo>
                    <a:pt x="497699" y="29837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06049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0" y="0"/>
                  </a:moveTo>
                  <a:lnTo>
                    <a:pt x="497699" y="0"/>
                  </a:lnTo>
                  <a:lnTo>
                    <a:pt x="497699" y="2983799"/>
                  </a:lnTo>
                  <a:lnTo>
                    <a:pt x="0" y="2983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116148" y="1455193"/>
            <a:ext cx="1202055" cy="327025"/>
            <a:chOff x="7116148" y="1455193"/>
            <a:chExt cx="1202055" cy="327025"/>
          </a:xfrm>
        </p:grpSpPr>
        <p:sp>
          <p:nvSpPr>
            <p:cNvPr id="9" name="object 9"/>
            <p:cNvSpPr/>
            <p:nvPr/>
          </p:nvSpPr>
          <p:spPr>
            <a:xfrm>
              <a:off x="7120911" y="14599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11924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192499" y="0"/>
                  </a:lnTo>
                  <a:lnTo>
                    <a:pt x="11924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20911" y="1459955"/>
              <a:ext cx="1192530" cy="317500"/>
            </a:xfrm>
            <a:custGeom>
              <a:avLst/>
              <a:gdLst/>
              <a:ahLst/>
              <a:cxnLst/>
              <a:rect l="l" t="t" r="r" b="b"/>
              <a:pathLst>
                <a:path w="1192529" h="317500">
                  <a:moveTo>
                    <a:pt x="0" y="0"/>
                  </a:moveTo>
                  <a:lnTo>
                    <a:pt x="1192499" y="0"/>
                  </a:lnTo>
                  <a:lnTo>
                    <a:pt x="11924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382261" y="730639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68186" y="1150387"/>
            <a:ext cx="1316355" cy="327025"/>
            <a:chOff x="5068186" y="1150387"/>
            <a:chExt cx="1316355" cy="327025"/>
          </a:xfrm>
        </p:grpSpPr>
        <p:sp>
          <p:nvSpPr>
            <p:cNvPr id="13" name="object 13"/>
            <p:cNvSpPr/>
            <p:nvPr/>
          </p:nvSpPr>
          <p:spPr>
            <a:xfrm>
              <a:off x="5072948" y="1155150"/>
              <a:ext cx="1306830" cy="317500"/>
            </a:xfrm>
            <a:custGeom>
              <a:avLst/>
              <a:gdLst/>
              <a:ahLst/>
              <a:cxnLst/>
              <a:rect l="l" t="t" r="r" b="b"/>
              <a:pathLst>
                <a:path w="1306829" h="317500">
                  <a:moveTo>
                    <a:pt x="1306799" y="317399"/>
                  </a:moveTo>
                  <a:lnTo>
                    <a:pt x="0" y="317399"/>
                  </a:lnTo>
                  <a:lnTo>
                    <a:pt x="0" y="0"/>
                  </a:lnTo>
                  <a:lnTo>
                    <a:pt x="1306799" y="0"/>
                  </a:lnTo>
                  <a:lnTo>
                    <a:pt x="1306799" y="31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72948" y="1155150"/>
              <a:ext cx="1306830" cy="317500"/>
            </a:xfrm>
            <a:custGeom>
              <a:avLst/>
              <a:gdLst/>
              <a:ahLst/>
              <a:cxnLst/>
              <a:rect l="l" t="t" r="r" b="b"/>
              <a:pathLst>
                <a:path w="1306829" h="317500">
                  <a:moveTo>
                    <a:pt x="0" y="0"/>
                  </a:moveTo>
                  <a:lnTo>
                    <a:pt x="1306799" y="0"/>
                  </a:lnTo>
                  <a:lnTo>
                    <a:pt x="1306799" y="317399"/>
                  </a:lnTo>
                  <a:lnTo>
                    <a:pt x="0" y="31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573823" y="730639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29242" y="944912"/>
            <a:ext cx="1787525" cy="3107690"/>
            <a:chOff x="4529242" y="944912"/>
            <a:chExt cx="1787525" cy="310769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9242" y="944912"/>
              <a:ext cx="621525" cy="31076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91154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497699" y="2983799"/>
                  </a:moveTo>
                  <a:lnTo>
                    <a:pt x="0" y="2983799"/>
                  </a:lnTo>
                  <a:lnTo>
                    <a:pt x="0" y="0"/>
                  </a:lnTo>
                  <a:lnTo>
                    <a:pt x="497699" y="0"/>
                  </a:lnTo>
                  <a:lnTo>
                    <a:pt x="497699" y="29837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91154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0" y="0"/>
                  </a:moveTo>
                  <a:lnTo>
                    <a:pt x="497699" y="0"/>
                  </a:lnTo>
                  <a:lnTo>
                    <a:pt x="497699" y="2983799"/>
                  </a:lnTo>
                  <a:lnTo>
                    <a:pt x="0" y="2983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5085" y="944912"/>
              <a:ext cx="621525" cy="31076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56997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497699" y="2983799"/>
                  </a:moveTo>
                  <a:lnTo>
                    <a:pt x="0" y="2983799"/>
                  </a:lnTo>
                  <a:lnTo>
                    <a:pt x="0" y="0"/>
                  </a:lnTo>
                  <a:lnTo>
                    <a:pt x="497699" y="0"/>
                  </a:lnTo>
                  <a:lnTo>
                    <a:pt x="497699" y="2983799"/>
                  </a:lnTo>
                  <a:close/>
                </a:path>
              </a:pathLst>
            </a:custGeom>
            <a:solidFill>
              <a:srgbClr val="FF0000">
                <a:alpha val="223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56997" y="987775"/>
              <a:ext cx="497840" cy="2983865"/>
            </a:xfrm>
            <a:custGeom>
              <a:avLst/>
              <a:gdLst/>
              <a:ahLst/>
              <a:cxnLst/>
              <a:rect l="l" t="t" r="r" b="b"/>
              <a:pathLst>
                <a:path w="497839" h="2983865">
                  <a:moveTo>
                    <a:pt x="0" y="0"/>
                  </a:moveTo>
                  <a:lnTo>
                    <a:pt x="497699" y="0"/>
                  </a:lnTo>
                  <a:lnTo>
                    <a:pt x="497699" y="2983799"/>
                  </a:lnTo>
                  <a:lnTo>
                    <a:pt x="0" y="2983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765386" y="730639"/>
            <a:ext cx="548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Fold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1725" y="4153763"/>
            <a:ext cx="636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Score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6825" y="4153763"/>
            <a:ext cx="636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Score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2825" y="4153763"/>
            <a:ext cx="6362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Score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83725" y="4444400"/>
            <a:ext cx="3186430" cy="229235"/>
          </a:xfrm>
          <a:custGeom>
            <a:avLst/>
            <a:gdLst/>
            <a:ahLst/>
            <a:cxnLst/>
            <a:rect l="l" t="t" r="r" b="b"/>
            <a:pathLst>
              <a:path w="3186429" h="229235">
                <a:moveTo>
                  <a:pt x="3186299" y="0"/>
                </a:moveTo>
                <a:lnTo>
                  <a:pt x="3177294" y="44607"/>
                </a:lnTo>
                <a:lnTo>
                  <a:pt x="3152734" y="81034"/>
                </a:lnTo>
                <a:lnTo>
                  <a:pt x="3116307" y="105594"/>
                </a:lnTo>
                <a:lnTo>
                  <a:pt x="3071699" y="114599"/>
                </a:lnTo>
                <a:lnTo>
                  <a:pt x="1707749" y="114599"/>
                </a:lnTo>
                <a:lnTo>
                  <a:pt x="1663142" y="123605"/>
                </a:lnTo>
                <a:lnTo>
                  <a:pt x="1626715" y="148165"/>
                </a:lnTo>
                <a:lnTo>
                  <a:pt x="1602155" y="184592"/>
                </a:lnTo>
                <a:lnTo>
                  <a:pt x="1593149" y="229199"/>
                </a:lnTo>
                <a:lnTo>
                  <a:pt x="1584144" y="184592"/>
                </a:lnTo>
                <a:lnTo>
                  <a:pt x="1559584" y="148165"/>
                </a:lnTo>
                <a:lnTo>
                  <a:pt x="1523157" y="123605"/>
                </a:lnTo>
                <a:lnTo>
                  <a:pt x="1478549" y="114599"/>
                </a:lnTo>
                <a:lnTo>
                  <a:pt x="114599" y="114599"/>
                </a:lnTo>
                <a:lnTo>
                  <a:pt x="69992" y="105594"/>
                </a:lnTo>
                <a:lnTo>
                  <a:pt x="33565" y="81034"/>
                </a:lnTo>
                <a:lnTo>
                  <a:pt x="9005" y="44607"/>
                </a:ln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96500" y="4754212"/>
            <a:ext cx="10039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Mean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score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0211" y="3503950"/>
            <a:ext cx="391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slide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4361" y="3553325"/>
            <a:ext cx="391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slide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08912" y="3896962"/>
            <a:ext cx="242570" cy="278130"/>
            <a:chOff x="3508912" y="3896962"/>
            <a:chExt cx="242570" cy="278130"/>
          </a:xfrm>
        </p:grpSpPr>
        <p:sp>
          <p:nvSpPr>
            <p:cNvPr id="32" name="object 32"/>
            <p:cNvSpPr/>
            <p:nvPr/>
          </p:nvSpPr>
          <p:spPr>
            <a:xfrm>
              <a:off x="3513675" y="3901725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116399" y="268199"/>
                  </a:moveTo>
                  <a:lnTo>
                    <a:pt x="0" y="151799"/>
                  </a:ln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13675" y="3901725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0" y="151799"/>
                  </a:move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lnTo>
                    <a:pt x="0" y="151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4709212" y="3893987"/>
            <a:ext cx="1462405" cy="288925"/>
            <a:chOff x="4709212" y="3893987"/>
            <a:chExt cx="1462405" cy="288925"/>
          </a:xfrm>
        </p:grpSpPr>
        <p:sp>
          <p:nvSpPr>
            <p:cNvPr id="35" name="object 35"/>
            <p:cNvSpPr/>
            <p:nvPr/>
          </p:nvSpPr>
          <p:spPr>
            <a:xfrm>
              <a:off x="4713975" y="390990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116399" y="268199"/>
                  </a:moveTo>
                  <a:lnTo>
                    <a:pt x="0" y="151799"/>
                  </a:ln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13975" y="390990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0" y="151799"/>
                  </a:move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lnTo>
                    <a:pt x="0" y="151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33525" y="389875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116399" y="268199"/>
                  </a:moveTo>
                  <a:lnTo>
                    <a:pt x="0" y="151799"/>
                  </a:ln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33525" y="389875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4">
                  <a:moveTo>
                    <a:pt x="0" y="151799"/>
                  </a:move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lnTo>
                    <a:pt x="0" y="151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1237" y="1560837"/>
            <a:ext cx="4260850" cy="3375025"/>
            <a:chOff x="2741237" y="1560837"/>
            <a:chExt cx="4260850" cy="3375025"/>
          </a:xfrm>
        </p:grpSpPr>
        <p:sp>
          <p:nvSpPr>
            <p:cNvPr id="3" name="object 3"/>
            <p:cNvSpPr/>
            <p:nvPr/>
          </p:nvSpPr>
          <p:spPr>
            <a:xfrm>
              <a:off x="2746000" y="1918949"/>
              <a:ext cx="4251325" cy="3012440"/>
            </a:xfrm>
            <a:custGeom>
              <a:avLst/>
              <a:gdLst/>
              <a:ahLst/>
              <a:cxnLst/>
              <a:rect l="l" t="t" r="r" b="b"/>
              <a:pathLst>
                <a:path w="4251325" h="3012440">
                  <a:moveTo>
                    <a:pt x="0" y="0"/>
                  </a:moveTo>
                  <a:lnTo>
                    <a:pt x="4250699" y="0"/>
                  </a:lnTo>
                  <a:lnTo>
                    <a:pt x="4250699" y="3011999"/>
                  </a:lnTo>
                  <a:lnTo>
                    <a:pt x="0" y="3011999"/>
                  </a:lnTo>
                  <a:lnTo>
                    <a:pt x="0" y="0"/>
                  </a:lnTo>
                  <a:close/>
                </a:path>
                <a:path w="4251325" h="3012440">
                  <a:moveTo>
                    <a:pt x="552599" y="1086999"/>
                  </a:moveTo>
                  <a:lnTo>
                    <a:pt x="4153499" y="1086999"/>
                  </a:lnTo>
                  <a:lnTo>
                    <a:pt x="4153499" y="2914899"/>
                  </a:lnTo>
                  <a:lnTo>
                    <a:pt x="552599" y="2914899"/>
                  </a:lnTo>
                  <a:lnTo>
                    <a:pt x="552599" y="1086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85050" y="1565599"/>
              <a:ext cx="782320" cy="310515"/>
            </a:xfrm>
            <a:custGeom>
              <a:avLst/>
              <a:gdLst/>
              <a:ahLst/>
              <a:cxnLst/>
              <a:rect l="l" t="t" r="r" b="b"/>
              <a:pathLst>
                <a:path w="782320" h="310514">
                  <a:moveTo>
                    <a:pt x="390899" y="310449"/>
                  </a:moveTo>
                  <a:lnTo>
                    <a:pt x="312120" y="309398"/>
                  </a:lnTo>
                  <a:lnTo>
                    <a:pt x="238744" y="306383"/>
                  </a:lnTo>
                  <a:lnTo>
                    <a:pt x="172344" y="301613"/>
                  </a:lnTo>
                  <a:lnTo>
                    <a:pt x="114491" y="295295"/>
                  </a:lnTo>
                  <a:lnTo>
                    <a:pt x="66759" y="287637"/>
                  </a:lnTo>
                  <a:lnTo>
                    <a:pt x="7941" y="269136"/>
                  </a:lnTo>
                  <a:lnTo>
                    <a:pt x="0" y="258708"/>
                  </a:lnTo>
                  <a:lnTo>
                    <a:pt x="0" y="51741"/>
                  </a:lnTo>
                  <a:lnTo>
                    <a:pt x="66759" y="22812"/>
                  </a:lnTo>
                  <a:lnTo>
                    <a:pt x="114491" y="15154"/>
                  </a:lnTo>
                  <a:lnTo>
                    <a:pt x="172344" y="8836"/>
                  </a:lnTo>
                  <a:lnTo>
                    <a:pt x="238744" y="4066"/>
                  </a:lnTo>
                  <a:lnTo>
                    <a:pt x="312120" y="1051"/>
                  </a:lnTo>
                  <a:lnTo>
                    <a:pt x="390899" y="0"/>
                  </a:lnTo>
                  <a:lnTo>
                    <a:pt x="469680" y="1051"/>
                  </a:lnTo>
                  <a:lnTo>
                    <a:pt x="543055" y="4066"/>
                  </a:lnTo>
                  <a:lnTo>
                    <a:pt x="609455" y="8836"/>
                  </a:lnTo>
                  <a:lnTo>
                    <a:pt x="667308" y="15154"/>
                  </a:lnTo>
                  <a:lnTo>
                    <a:pt x="715040" y="22812"/>
                  </a:lnTo>
                  <a:lnTo>
                    <a:pt x="773858" y="41313"/>
                  </a:lnTo>
                  <a:lnTo>
                    <a:pt x="781799" y="51741"/>
                  </a:lnTo>
                  <a:lnTo>
                    <a:pt x="781799" y="258708"/>
                  </a:lnTo>
                  <a:lnTo>
                    <a:pt x="715040" y="287637"/>
                  </a:lnTo>
                  <a:lnTo>
                    <a:pt x="667308" y="295295"/>
                  </a:lnTo>
                  <a:lnTo>
                    <a:pt x="609455" y="301613"/>
                  </a:lnTo>
                  <a:lnTo>
                    <a:pt x="543055" y="306383"/>
                  </a:lnTo>
                  <a:lnTo>
                    <a:pt x="469680" y="309398"/>
                  </a:lnTo>
                  <a:lnTo>
                    <a:pt x="390899" y="3104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85050" y="1565599"/>
              <a:ext cx="782320" cy="310515"/>
            </a:xfrm>
            <a:custGeom>
              <a:avLst/>
              <a:gdLst/>
              <a:ahLst/>
              <a:cxnLst/>
              <a:rect l="l" t="t" r="r" b="b"/>
              <a:pathLst>
                <a:path w="782320" h="310514">
                  <a:moveTo>
                    <a:pt x="781799" y="51741"/>
                  </a:moveTo>
                  <a:lnTo>
                    <a:pt x="773858" y="62169"/>
                  </a:lnTo>
                  <a:lnTo>
                    <a:pt x="751081" y="71881"/>
                  </a:lnTo>
                  <a:lnTo>
                    <a:pt x="667308" y="88328"/>
                  </a:lnTo>
                  <a:lnTo>
                    <a:pt x="609455" y="94646"/>
                  </a:lnTo>
                  <a:lnTo>
                    <a:pt x="543055" y="99417"/>
                  </a:lnTo>
                  <a:lnTo>
                    <a:pt x="469680" y="102432"/>
                  </a:lnTo>
                  <a:lnTo>
                    <a:pt x="390899" y="103483"/>
                  </a:lnTo>
                  <a:lnTo>
                    <a:pt x="312120" y="102432"/>
                  </a:lnTo>
                  <a:lnTo>
                    <a:pt x="238744" y="99417"/>
                  </a:lnTo>
                  <a:lnTo>
                    <a:pt x="172344" y="94646"/>
                  </a:lnTo>
                  <a:lnTo>
                    <a:pt x="114491" y="88328"/>
                  </a:lnTo>
                  <a:lnTo>
                    <a:pt x="66759" y="80670"/>
                  </a:lnTo>
                  <a:lnTo>
                    <a:pt x="7941" y="62169"/>
                  </a:lnTo>
                  <a:lnTo>
                    <a:pt x="0" y="51741"/>
                  </a:lnTo>
                </a:path>
                <a:path w="782320" h="310514">
                  <a:moveTo>
                    <a:pt x="0" y="51741"/>
                  </a:moveTo>
                  <a:lnTo>
                    <a:pt x="7941" y="41313"/>
                  </a:lnTo>
                  <a:lnTo>
                    <a:pt x="30718" y="31601"/>
                  </a:lnTo>
                  <a:lnTo>
                    <a:pt x="114491" y="15154"/>
                  </a:lnTo>
                  <a:lnTo>
                    <a:pt x="172344" y="8836"/>
                  </a:lnTo>
                  <a:lnTo>
                    <a:pt x="238744" y="4066"/>
                  </a:lnTo>
                  <a:lnTo>
                    <a:pt x="312120" y="1051"/>
                  </a:lnTo>
                  <a:lnTo>
                    <a:pt x="390899" y="0"/>
                  </a:lnTo>
                  <a:lnTo>
                    <a:pt x="469680" y="1051"/>
                  </a:lnTo>
                  <a:lnTo>
                    <a:pt x="543055" y="4066"/>
                  </a:lnTo>
                  <a:lnTo>
                    <a:pt x="609455" y="8836"/>
                  </a:lnTo>
                  <a:lnTo>
                    <a:pt x="667308" y="15154"/>
                  </a:lnTo>
                  <a:lnTo>
                    <a:pt x="715040" y="22812"/>
                  </a:lnTo>
                  <a:lnTo>
                    <a:pt x="773858" y="41313"/>
                  </a:lnTo>
                  <a:lnTo>
                    <a:pt x="781799" y="51741"/>
                  </a:lnTo>
                  <a:lnTo>
                    <a:pt x="781799" y="258708"/>
                  </a:lnTo>
                  <a:lnTo>
                    <a:pt x="715040" y="287637"/>
                  </a:lnTo>
                  <a:lnTo>
                    <a:pt x="667308" y="295295"/>
                  </a:lnTo>
                  <a:lnTo>
                    <a:pt x="609455" y="301613"/>
                  </a:lnTo>
                  <a:lnTo>
                    <a:pt x="543055" y="306383"/>
                  </a:lnTo>
                  <a:lnTo>
                    <a:pt x="469680" y="309398"/>
                  </a:lnTo>
                  <a:lnTo>
                    <a:pt x="390899" y="310449"/>
                  </a:lnTo>
                  <a:lnTo>
                    <a:pt x="312120" y="309398"/>
                  </a:lnTo>
                  <a:lnTo>
                    <a:pt x="238744" y="306383"/>
                  </a:lnTo>
                  <a:lnTo>
                    <a:pt x="172344" y="301613"/>
                  </a:lnTo>
                  <a:lnTo>
                    <a:pt x="114491" y="295295"/>
                  </a:lnTo>
                  <a:lnTo>
                    <a:pt x="66759" y="287637"/>
                  </a:lnTo>
                  <a:lnTo>
                    <a:pt x="7941" y="269136"/>
                  </a:lnTo>
                  <a:lnTo>
                    <a:pt x="0" y="258708"/>
                  </a:lnTo>
                  <a:lnTo>
                    <a:pt x="0" y="5174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0175" y="2497649"/>
              <a:ext cx="1639570" cy="432434"/>
            </a:xfrm>
            <a:custGeom>
              <a:avLst/>
              <a:gdLst/>
              <a:ahLst/>
              <a:cxnLst/>
              <a:rect l="l" t="t" r="r" b="b"/>
              <a:pathLst>
                <a:path w="1639570" h="432435">
                  <a:moveTo>
                    <a:pt x="819549" y="432199"/>
                  </a:moveTo>
                  <a:lnTo>
                    <a:pt x="740621" y="431870"/>
                  </a:lnTo>
                  <a:lnTo>
                    <a:pt x="663816" y="430901"/>
                  </a:lnTo>
                  <a:lnTo>
                    <a:pt x="589477" y="429322"/>
                  </a:lnTo>
                  <a:lnTo>
                    <a:pt x="517947" y="427165"/>
                  </a:lnTo>
                  <a:lnTo>
                    <a:pt x="449570" y="424459"/>
                  </a:lnTo>
                  <a:lnTo>
                    <a:pt x="384690" y="421234"/>
                  </a:lnTo>
                  <a:lnTo>
                    <a:pt x="323650" y="417521"/>
                  </a:lnTo>
                  <a:lnTo>
                    <a:pt x="266793" y="413350"/>
                  </a:lnTo>
                  <a:lnTo>
                    <a:pt x="214462" y="408750"/>
                  </a:lnTo>
                  <a:lnTo>
                    <a:pt x="167002" y="403753"/>
                  </a:lnTo>
                  <a:lnTo>
                    <a:pt x="124756" y="398388"/>
                  </a:lnTo>
                  <a:lnTo>
                    <a:pt x="57279" y="386675"/>
                  </a:lnTo>
                  <a:lnTo>
                    <a:pt x="14777" y="373854"/>
                  </a:lnTo>
                  <a:lnTo>
                    <a:pt x="0" y="360166"/>
                  </a:lnTo>
                  <a:lnTo>
                    <a:pt x="0" y="72033"/>
                  </a:lnTo>
                  <a:lnTo>
                    <a:pt x="32734" y="51811"/>
                  </a:lnTo>
                  <a:lnTo>
                    <a:pt x="88067" y="39514"/>
                  </a:lnTo>
                  <a:lnTo>
                    <a:pt x="167002" y="28446"/>
                  </a:lnTo>
                  <a:lnTo>
                    <a:pt x="214462" y="23449"/>
                  </a:lnTo>
                  <a:lnTo>
                    <a:pt x="266793" y="18849"/>
                  </a:lnTo>
                  <a:lnTo>
                    <a:pt x="323650" y="14678"/>
                  </a:lnTo>
                  <a:lnTo>
                    <a:pt x="384690" y="10965"/>
                  </a:lnTo>
                  <a:lnTo>
                    <a:pt x="449570" y="7740"/>
                  </a:lnTo>
                  <a:lnTo>
                    <a:pt x="517947" y="5034"/>
                  </a:lnTo>
                  <a:lnTo>
                    <a:pt x="589477" y="2877"/>
                  </a:lnTo>
                  <a:lnTo>
                    <a:pt x="663816" y="1298"/>
                  </a:lnTo>
                  <a:lnTo>
                    <a:pt x="740621" y="329"/>
                  </a:lnTo>
                  <a:lnTo>
                    <a:pt x="819549" y="0"/>
                  </a:lnTo>
                  <a:lnTo>
                    <a:pt x="898478" y="329"/>
                  </a:lnTo>
                  <a:lnTo>
                    <a:pt x="975283" y="1298"/>
                  </a:lnTo>
                  <a:lnTo>
                    <a:pt x="1049622" y="2877"/>
                  </a:lnTo>
                  <a:lnTo>
                    <a:pt x="1121152" y="5034"/>
                  </a:lnTo>
                  <a:lnTo>
                    <a:pt x="1189529" y="7740"/>
                  </a:lnTo>
                  <a:lnTo>
                    <a:pt x="1254409" y="10965"/>
                  </a:lnTo>
                  <a:lnTo>
                    <a:pt x="1315449" y="14678"/>
                  </a:lnTo>
                  <a:lnTo>
                    <a:pt x="1372306" y="18849"/>
                  </a:lnTo>
                  <a:lnTo>
                    <a:pt x="1424637" y="23449"/>
                  </a:lnTo>
                  <a:lnTo>
                    <a:pt x="1472097" y="28446"/>
                  </a:lnTo>
                  <a:lnTo>
                    <a:pt x="1514343" y="33811"/>
                  </a:lnTo>
                  <a:lnTo>
                    <a:pt x="1581820" y="45524"/>
                  </a:lnTo>
                  <a:lnTo>
                    <a:pt x="1624322" y="58345"/>
                  </a:lnTo>
                  <a:lnTo>
                    <a:pt x="1639099" y="72033"/>
                  </a:lnTo>
                  <a:lnTo>
                    <a:pt x="1639099" y="360166"/>
                  </a:lnTo>
                  <a:lnTo>
                    <a:pt x="1606365" y="380388"/>
                  </a:lnTo>
                  <a:lnTo>
                    <a:pt x="1551032" y="392685"/>
                  </a:lnTo>
                  <a:lnTo>
                    <a:pt x="1472097" y="403753"/>
                  </a:lnTo>
                  <a:lnTo>
                    <a:pt x="1424637" y="408750"/>
                  </a:lnTo>
                  <a:lnTo>
                    <a:pt x="1372306" y="413350"/>
                  </a:lnTo>
                  <a:lnTo>
                    <a:pt x="1315449" y="417521"/>
                  </a:lnTo>
                  <a:lnTo>
                    <a:pt x="1254409" y="421234"/>
                  </a:lnTo>
                  <a:lnTo>
                    <a:pt x="1189529" y="424459"/>
                  </a:lnTo>
                  <a:lnTo>
                    <a:pt x="1121152" y="427165"/>
                  </a:lnTo>
                  <a:lnTo>
                    <a:pt x="1049622" y="429322"/>
                  </a:lnTo>
                  <a:lnTo>
                    <a:pt x="975283" y="430901"/>
                  </a:lnTo>
                  <a:lnTo>
                    <a:pt x="898478" y="431870"/>
                  </a:lnTo>
                  <a:lnTo>
                    <a:pt x="819549" y="432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0175" y="2497649"/>
              <a:ext cx="1639570" cy="432434"/>
            </a:xfrm>
            <a:custGeom>
              <a:avLst/>
              <a:gdLst/>
              <a:ahLst/>
              <a:cxnLst/>
              <a:rect l="l" t="t" r="r" b="b"/>
              <a:pathLst>
                <a:path w="1639570" h="432435">
                  <a:moveTo>
                    <a:pt x="1639099" y="72033"/>
                  </a:moveTo>
                  <a:lnTo>
                    <a:pt x="1635348" y="78970"/>
                  </a:lnTo>
                  <a:lnTo>
                    <a:pt x="1624322" y="85721"/>
                  </a:lnTo>
                  <a:lnTo>
                    <a:pt x="1581820" y="98542"/>
                  </a:lnTo>
                  <a:lnTo>
                    <a:pt x="1514343" y="110254"/>
                  </a:lnTo>
                  <a:lnTo>
                    <a:pt x="1472097" y="115619"/>
                  </a:lnTo>
                  <a:lnTo>
                    <a:pt x="1424637" y="120617"/>
                  </a:lnTo>
                  <a:lnTo>
                    <a:pt x="1372306" y="125216"/>
                  </a:lnTo>
                  <a:lnTo>
                    <a:pt x="1315449" y="129388"/>
                  </a:lnTo>
                  <a:lnTo>
                    <a:pt x="1254409" y="133101"/>
                  </a:lnTo>
                  <a:lnTo>
                    <a:pt x="1189529" y="136326"/>
                  </a:lnTo>
                  <a:lnTo>
                    <a:pt x="1121152" y="139032"/>
                  </a:lnTo>
                  <a:lnTo>
                    <a:pt x="1049622" y="141189"/>
                  </a:lnTo>
                  <a:lnTo>
                    <a:pt x="975283" y="142767"/>
                  </a:lnTo>
                  <a:lnTo>
                    <a:pt x="898478" y="143736"/>
                  </a:lnTo>
                  <a:lnTo>
                    <a:pt x="819549" y="144066"/>
                  </a:lnTo>
                  <a:lnTo>
                    <a:pt x="740621" y="143736"/>
                  </a:lnTo>
                  <a:lnTo>
                    <a:pt x="663816" y="142767"/>
                  </a:lnTo>
                  <a:lnTo>
                    <a:pt x="589477" y="141189"/>
                  </a:lnTo>
                  <a:lnTo>
                    <a:pt x="517947" y="139032"/>
                  </a:lnTo>
                  <a:lnTo>
                    <a:pt x="449570" y="136326"/>
                  </a:lnTo>
                  <a:lnTo>
                    <a:pt x="384690" y="133101"/>
                  </a:lnTo>
                  <a:lnTo>
                    <a:pt x="323650" y="129388"/>
                  </a:lnTo>
                  <a:lnTo>
                    <a:pt x="266793" y="125216"/>
                  </a:lnTo>
                  <a:lnTo>
                    <a:pt x="214462" y="120617"/>
                  </a:lnTo>
                  <a:lnTo>
                    <a:pt x="167002" y="115619"/>
                  </a:lnTo>
                  <a:lnTo>
                    <a:pt x="124756" y="110254"/>
                  </a:lnTo>
                  <a:lnTo>
                    <a:pt x="57279" y="98542"/>
                  </a:lnTo>
                  <a:lnTo>
                    <a:pt x="14777" y="85721"/>
                  </a:lnTo>
                  <a:lnTo>
                    <a:pt x="3751" y="78970"/>
                  </a:lnTo>
                  <a:lnTo>
                    <a:pt x="0" y="72033"/>
                  </a:lnTo>
                </a:path>
                <a:path w="1639570" h="432435">
                  <a:moveTo>
                    <a:pt x="0" y="72033"/>
                  </a:moveTo>
                  <a:lnTo>
                    <a:pt x="3751" y="65096"/>
                  </a:lnTo>
                  <a:lnTo>
                    <a:pt x="14777" y="58345"/>
                  </a:lnTo>
                  <a:lnTo>
                    <a:pt x="57279" y="45524"/>
                  </a:lnTo>
                  <a:lnTo>
                    <a:pt x="124756" y="33811"/>
                  </a:lnTo>
                  <a:lnTo>
                    <a:pt x="167002" y="28446"/>
                  </a:lnTo>
                  <a:lnTo>
                    <a:pt x="214462" y="23449"/>
                  </a:lnTo>
                  <a:lnTo>
                    <a:pt x="266793" y="18849"/>
                  </a:lnTo>
                  <a:lnTo>
                    <a:pt x="323650" y="14678"/>
                  </a:lnTo>
                  <a:lnTo>
                    <a:pt x="384690" y="10965"/>
                  </a:lnTo>
                  <a:lnTo>
                    <a:pt x="449570" y="7740"/>
                  </a:lnTo>
                  <a:lnTo>
                    <a:pt x="517947" y="5034"/>
                  </a:lnTo>
                  <a:lnTo>
                    <a:pt x="589477" y="2877"/>
                  </a:lnTo>
                  <a:lnTo>
                    <a:pt x="663816" y="1298"/>
                  </a:lnTo>
                  <a:lnTo>
                    <a:pt x="740621" y="329"/>
                  </a:lnTo>
                  <a:lnTo>
                    <a:pt x="819549" y="0"/>
                  </a:lnTo>
                  <a:lnTo>
                    <a:pt x="898478" y="329"/>
                  </a:lnTo>
                  <a:lnTo>
                    <a:pt x="975283" y="1298"/>
                  </a:lnTo>
                  <a:lnTo>
                    <a:pt x="1049622" y="2877"/>
                  </a:lnTo>
                  <a:lnTo>
                    <a:pt x="1121152" y="5034"/>
                  </a:lnTo>
                  <a:lnTo>
                    <a:pt x="1189529" y="7740"/>
                  </a:lnTo>
                  <a:lnTo>
                    <a:pt x="1254409" y="10965"/>
                  </a:lnTo>
                  <a:lnTo>
                    <a:pt x="1315449" y="14678"/>
                  </a:lnTo>
                  <a:lnTo>
                    <a:pt x="1372306" y="18849"/>
                  </a:lnTo>
                  <a:lnTo>
                    <a:pt x="1424637" y="23449"/>
                  </a:lnTo>
                  <a:lnTo>
                    <a:pt x="1472097" y="28446"/>
                  </a:lnTo>
                  <a:lnTo>
                    <a:pt x="1514343" y="33811"/>
                  </a:lnTo>
                  <a:lnTo>
                    <a:pt x="1581820" y="45524"/>
                  </a:lnTo>
                  <a:lnTo>
                    <a:pt x="1624322" y="58345"/>
                  </a:lnTo>
                  <a:lnTo>
                    <a:pt x="1639099" y="72033"/>
                  </a:lnTo>
                  <a:lnTo>
                    <a:pt x="1639099" y="360166"/>
                  </a:lnTo>
                  <a:lnTo>
                    <a:pt x="1606365" y="380388"/>
                  </a:lnTo>
                  <a:lnTo>
                    <a:pt x="1551032" y="392685"/>
                  </a:lnTo>
                  <a:lnTo>
                    <a:pt x="1472097" y="403753"/>
                  </a:lnTo>
                  <a:lnTo>
                    <a:pt x="1424637" y="408750"/>
                  </a:lnTo>
                  <a:lnTo>
                    <a:pt x="1372306" y="413350"/>
                  </a:lnTo>
                  <a:lnTo>
                    <a:pt x="1315449" y="417521"/>
                  </a:lnTo>
                  <a:lnTo>
                    <a:pt x="1254409" y="421234"/>
                  </a:lnTo>
                  <a:lnTo>
                    <a:pt x="1189529" y="424459"/>
                  </a:lnTo>
                  <a:lnTo>
                    <a:pt x="1121152" y="427165"/>
                  </a:lnTo>
                  <a:lnTo>
                    <a:pt x="1049622" y="429322"/>
                  </a:lnTo>
                  <a:lnTo>
                    <a:pt x="975283" y="430901"/>
                  </a:lnTo>
                  <a:lnTo>
                    <a:pt x="898478" y="431870"/>
                  </a:lnTo>
                  <a:lnTo>
                    <a:pt x="819549" y="432199"/>
                  </a:lnTo>
                  <a:lnTo>
                    <a:pt x="740621" y="431870"/>
                  </a:lnTo>
                  <a:lnTo>
                    <a:pt x="663816" y="430901"/>
                  </a:lnTo>
                  <a:lnTo>
                    <a:pt x="589477" y="429322"/>
                  </a:lnTo>
                  <a:lnTo>
                    <a:pt x="517947" y="427165"/>
                  </a:lnTo>
                  <a:lnTo>
                    <a:pt x="449570" y="424459"/>
                  </a:lnTo>
                  <a:lnTo>
                    <a:pt x="384690" y="421234"/>
                  </a:lnTo>
                  <a:lnTo>
                    <a:pt x="323650" y="417521"/>
                  </a:lnTo>
                  <a:lnTo>
                    <a:pt x="266793" y="413350"/>
                  </a:lnTo>
                  <a:lnTo>
                    <a:pt x="214462" y="408750"/>
                  </a:lnTo>
                  <a:lnTo>
                    <a:pt x="167002" y="403753"/>
                  </a:lnTo>
                  <a:lnTo>
                    <a:pt x="124756" y="398388"/>
                  </a:lnTo>
                  <a:lnTo>
                    <a:pt x="57279" y="386675"/>
                  </a:lnTo>
                  <a:lnTo>
                    <a:pt x="14777" y="373854"/>
                  </a:lnTo>
                  <a:lnTo>
                    <a:pt x="0" y="360166"/>
                  </a:lnTo>
                  <a:lnTo>
                    <a:pt x="0" y="7203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96924" y="3977925"/>
              <a:ext cx="1834514" cy="619125"/>
            </a:xfrm>
            <a:custGeom>
              <a:avLst/>
              <a:gdLst/>
              <a:ahLst/>
              <a:cxnLst/>
              <a:rect l="l" t="t" r="r" b="b"/>
              <a:pathLst>
                <a:path w="1834514" h="619125">
                  <a:moveTo>
                    <a:pt x="500581" y="618994"/>
                  </a:moveTo>
                  <a:lnTo>
                    <a:pt x="454818" y="618738"/>
                  </a:lnTo>
                  <a:lnTo>
                    <a:pt x="406993" y="617724"/>
                  </a:lnTo>
                  <a:lnTo>
                    <a:pt x="356932" y="615907"/>
                  </a:lnTo>
                  <a:lnTo>
                    <a:pt x="304463" y="613240"/>
                  </a:lnTo>
                  <a:lnTo>
                    <a:pt x="249416" y="609677"/>
                  </a:lnTo>
                  <a:lnTo>
                    <a:pt x="191618" y="605172"/>
                  </a:lnTo>
                  <a:lnTo>
                    <a:pt x="130898" y="599678"/>
                  </a:lnTo>
                  <a:lnTo>
                    <a:pt x="67082" y="593150"/>
                  </a:lnTo>
                  <a:lnTo>
                    <a:pt x="0" y="585542"/>
                  </a:lnTo>
                  <a:lnTo>
                    <a:pt x="0" y="0"/>
                  </a:lnTo>
                  <a:lnTo>
                    <a:pt x="1833947" y="0"/>
                  </a:lnTo>
                  <a:lnTo>
                    <a:pt x="1833947" y="502814"/>
                  </a:lnTo>
                  <a:lnTo>
                    <a:pt x="1766865" y="503166"/>
                  </a:lnTo>
                  <a:lnTo>
                    <a:pt x="1703049" y="504189"/>
                  </a:lnTo>
                  <a:lnTo>
                    <a:pt x="1642329" y="505839"/>
                  </a:lnTo>
                  <a:lnTo>
                    <a:pt x="1584530" y="508069"/>
                  </a:lnTo>
                  <a:lnTo>
                    <a:pt x="1529483" y="510833"/>
                  </a:lnTo>
                  <a:lnTo>
                    <a:pt x="1477015" y="514085"/>
                  </a:lnTo>
                  <a:lnTo>
                    <a:pt x="1426954" y="517779"/>
                  </a:lnTo>
                  <a:lnTo>
                    <a:pt x="1379128" y="521868"/>
                  </a:lnTo>
                  <a:lnTo>
                    <a:pt x="1333366" y="526306"/>
                  </a:lnTo>
                  <a:lnTo>
                    <a:pt x="1289494" y="531048"/>
                  </a:lnTo>
                  <a:lnTo>
                    <a:pt x="1247342" y="536047"/>
                  </a:lnTo>
                  <a:lnTo>
                    <a:pt x="1206737" y="541257"/>
                  </a:lnTo>
                  <a:lnTo>
                    <a:pt x="1167508" y="546631"/>
                  </a:lnTo>
                  <a:lnTo>
                    <a:pt x="1129482" y="552125"/>
                  </a:lnTo>
                  <a:lnTo>
                    <a:pt x="1056353" y="563284"/>
                  </a:lnTo>
                  <a:lnTo>
                    <a:pt x="985976" y="574365"/>
                  </a:lnTo>
                  <a:lnTo>
                    <a:pt x="951388" y="579760"/>
                  </a:lnTo>
                  <a:lnTo>
                    <a:pt x="882558" y="590032"/>
                  </a:lnTo>
                  <a:lnTo>
                    <a:pt x="813040" y="599302"/>
                  </a:lnTo>
                  <a:lnTo>
                    <a:pt x="741459" y="607202"/>
                  </a:lnTo>
                  <a:lnTo>
                    <a:pt x="666439" y="613364"/>
                  </a:lnTo>
                  <a:lnTo>
                    <a:pt x="627210" y="615677"/>
                  </a:lnTo>
                  <a:lnTo>
                    <a:pt x="586605" y="617417"/>
                  </a:lnTo>
                  <a:lnTo>
                    <a:pt x="544453" y="618538"/>
                  </a:lnTo>
                  <a:lnTo>
                    <a:pt x="500581" y="61899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96924" y="3977925"/>
              <a:ext cx="1834514" cy="619125"/>
            </a:xfrm>
            <a:custGeom>
              <a:avLst/>
              <a:gdLst/>
              <a:ahLst/>
              <a:cxnLst/>
              <a:rect l="l" t="t" r="r" b="b"/>
              <a:pathLst>
                <a:path w="1834514" h="619125">
                  <a:moveTo>
                    <a:pt x="0" y="0"/>
                  </a:moveTo>
                  <a:lnTo>
                    <a:pt x="1833947" y="0"/>
                  </a:lnTo>
                  <a:lnTo>
                    <a:pt x="1833947" y="502814"/>
                  </a:lnTo>
                  <a:lnTo>
                    <a:pt x="1766865" y="503166"/>
                  </a:lnTo>
                  <a:lnTo>
                    <a:pt x="1703049" y="504189"/>
                  </a:lnTo>
                  <a:lnTo>
                    <a:pt x="1642329" y="505839"/>
                  </a:lnTo>
                  <a:lnTo>
                    <a:pt x="1584530" y="508069"/>
                  </a:lnTo>
                  <a:lnTo>
                    <a:pt x="1529483" y="510833"/>
                  </a:lnTo>
                  <a:lnTo>
                    <a:pt x="1477015" y="514085"/>
                  </a:lnTo>
                  <a:lnTo>
                    <a:pt x="1426954" y="517779"/>
                  </a:lnTo>
                  <a:lnTo>
                    <a:pt x="1379128" y="521868"/>
                  </a:lnTo>
                  <a:lnTo>
                    <a:pt x="1333366" y="526306"/>
                  </a:lnTo>
                  <a:lnTo>
                    <a:pt x="1289494" y="531048"/>
                  </a:lnTo>
                  <a:lnTo>
                    <a:pt x="1247342" y="536047"/>
                  </a:lnTo>
                  <a:lnTo>
                    <a:pt x="1206737" y="541257"/>
                  </a:lnTo>
                  <a:lnTo>
                    <a:pt x="1167508" y="546631"/>
                  </a:lnTo>
                  <a:lnTo>
                    <a:pt x="1129482" y="552125"/>
                  </a:lnTo>
                  <a:lnTo>
                    <a:pt x="1056353" y="563284"/>
                  </a:lnTo>
                  <a:lnTo>
                    <a:pt x="985976" y="574365"/>
                  </a:lnTo>
                  <a:lnTo>
                    <a:pt x="951388" y="579760"/>
                  </a:lnTo>
                  <a:lnTo>
                    <a:pt x="882558" y="590032"/>
                  </a:lnTo>
                  <a:lnTo>
                    <a:pt x="813040" y="599302"/>
                  </a:lnTo>
                  <a:lnTo>
                    <a:pt x="741459" y="607202"/>
                  </a:lnTo>
                  <a:lnTo>
                    <a:pt x="666439" y="613364"/>
                  </a:lnTo>
                  <a:lnTo>
                    <a:pt x="627210" y="615677"/>
                  </a:lnTo>
                  <a:lnTo>
                    <a:pt x="586605" y="617417"/>
                  </a:lnTo>
                  <a:lnTo>
                    <a:pt x="544453" y="618538"/>
                  </a:lnTo>
                  <a:lnTo>
                    <a:pt x="500581" y="618994"/>
                  </a:lnTo>
                  <a:lnTo>
                    <a:pt x="454818" y="618738"/>
                  </a:lnTo>
                  <a:lnTo>
                    <a:pt x="406993" y="617724"/>
                  </a:lnTo>
                  <a:lnTo>
                    <a:pt x="356932" y="615907"/>
                  </a:lnTo>
                  <a:lnTo>
                    <a:pt x="304463" y="613240"/>
                  </a:lnTo>
                  <a:lnTo>
                    <a:pt x="249416" y="609677"/>
                  </a:lnTo>
                  <a:lnTo>
                    <a:pt x="191618" y="605172"/>
                  </a:lnTo>
                  <a:lnTo>
                    <a:pt x="130898" y="599678"/>
                  </a:lnTo>
                  <a:lnTo>
                    <a:pt x="67082" y="593150"/>
                  </a:lnTo>
                  <a:lnTo>
                    <a:pt x="0" y="58554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591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50"/>
              <a:t> </a:t>
            </a:r>
            <a:r>
              <a:rPr dirty="0" spc="-10"/>
              <a:t>Evaluation</a:t>
            </a:r>
            <a:r>
              <a:rPr dirty="0" spc="-50"/>
              <a:t> </a:t>
            </a:r>
            <a:r>
              <a:rPr dirty="0" spc="-5"/>
              <a:t>loop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38724" y="1148922"/>
            <a:ext cx="1073150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06705" marR="5080" indent="-294640">
              <a:lnSpc>
                <a:spcPct val="101600"/>
              </a:lnSpc>
              <a:spcBef>
                <a:spcPts val="70"/>
              </a:spcBef>
              <a:tabLst>
                <a:tab pos="210820" algn="l"/>
                <a:tab pos="1059815" algn="l"/>
              </a:tabLst>
            </a:pPr>
            <a:r>
              <a:rPr dirty="0" u="sng" sz="160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600" spc="-5"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Split</a:t>
            </a:r>
            <a:r>
              <a:rPr dirty="0" u="sng" sz="1600" spc="-95"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600" spc="-5"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to </a:t>
            </a:r>
            <a:r>
              <a:rPr dirty="0" u="sng" sz="1600"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folds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4612" y="1037512"/>
            <a:ext cx="652145" cy="760095"/>
            <a:chOff x="704612" y="1037512"/>
            <a:chExt cx="652145" cy="760095"/>
          </a:xfrm>
        </p:grpSpPr>
        <p:sp>
          <p:nvSpPr>
            <p:cNvPr id="13" name="object 13"/>
            <p:cNvSpPr/>
            <p:nvPr/>
          </p:nvSpPr>
          <p:spPr>
            <a:xfrm>
              <a:off x="709375" y="1042275"/>
              <a:ext cx="642620" cy="750570"/>
            </a:xfrm>
            <a:custGeom>
              <a:avLst/>
              <a:gdLst/>
              <a:ahLst/>
              <a:cxnLst/>
              <a:rect l="l" t="t" r="r" b="b"/>
              <a:pathLst>
                <a:path w="642619" h="750569">
                  <a:moveTo>
                    <a:pt x="321024" y="750224"/>
                  </a:moveTo>
                  <a:lnTo>
                    <a:pt x="256327" y="747684"/>
                  </a:lnTo>
                  <a:lnTo>
                    <a:pt x="196067" y="740398"/>
                  </a:lnTo>
                  <a:lnTo>
                    <a:pt x="141536" y="728870"/>
                  </a:lnTo>
                  <a:lnTo>
                    <a:pt x="94026" y="713602"/>
                  </a:lnTo>
                  <a:lnTo>
                    <a:pt x="54826" y="695097"/>
                  </a:lnTo>
                  <a:lnTo>
                    <a:pt x="6522" y="650386"/>
                  </a:lnTo>
                  <a:lnTo>
                    <a:pt x="0" y="625187"/>
                  </a:lnTo>
                  <a:lnTo>
                    <a:pt x="0" y="125037"/>
                  </a:lnTo>
                  <a:lnTo>
                    <a:pt x="25227" y="76367"/>
                  </a:lnTo>
                  <a:lnTo>
                    <a:pt x="94026" y="36622"/>
                  </a:lnTo>
                  <a:lnTo>
                    <a:pt x="141536" y="21354"/>
                  </a:lnTo>
                  <a:lnTo>
                    <a:pt x="196067" y="9826"/>
                  </a:lnTo>
                  <a:lnTo>
                    <a:pt x="256327" y="2540"/>
                  </a:lnTo>
                  <a:lnTo>
                    <a:pt x="321024" y="0"/>
                  </a:lnTo>
                  <a:lnTo>
                    <a:pt x="385722" y="2540"/>
                  </a:lnTo>
                  <a:lnTo>
                    <a:pt x="445982" y="9826"/>
                  </a:lnTo>
                  <a:lnTo>
                    <a:pt x="500513" y="21354"/>
                  </a:lnTo>
                  <a:lnTo>
                    <a:pt x="548023" y="36622"/>
                  </a:lnTo>
                  <a:lnTo>
                    <a:pt x="587223" y="55127"/>
                  </a:lnTo>
                  <a:lnTo>
                    <a:pt x="635527" y="99838"/>
                  </a:lnTo>
                  <a:lnTo>
                    <a:pt x="642049" y="125037"/>
                  </a:lnTo>
                  <a:lnTo>
                    <a:pt x="642049" y="625187"/>
                  </a:lnTo>
                  <a:lnTo>
                    <a:pt x="616822" y="673857"/>
                  </a:lnTo>
                  <a:lnTo>
                    <a:pt x="548023" y="713602"/>
                  </a:lnTo>
                  <a:lnTo>
                    <a:pt x="500513" y="728870"/>
                  </a:lnTo>
                  <a:lnTo>
                    <a:pt x="445982" y="740398"/>
                  </a:lnTo>
                  <a:lnTo>
                    <a:pt x="385722" y="747684"/>
                  </a:lnTo>
                  <a:lnTo>
                    <a:pt x="321024" y="7502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9375" y="1042275"/>
              <a:ext cx="642620" cy="750570"/>
            </a:xfrm>
            <a:custGeom>
              <a:avLst/>
              <a:gdLst/>
              <a:ahLst/>
              <a:cxnLst/>
              <a:rect l="l" t="t" r="r" b="b"/>
              <a:pathLst>
                <a:path w="642619" h="750569">
                  <a:moveTo>
                    <a:pt x="642049" y="125037"/>
                  </a:moveTo>
                  <a:lnTo>
                    <a:pt x="635527" y="150236"/>
                  </a:lnTo>
                  <a:lnTo>
                    <a:pt x="616822" y="173707"/>
                  </a:lnTo>
                  <a:lnTo>
                    <a:pt x="548023" y="213452"/>
                  </a:lnTo>
                  <a:lnTo>
                    <a:pt x="500513" y="228720"/>
                  </a:lnTo>
                  <a:lnTo>
                    <a:pt x="445982" y="240248"/>
                  </a:lnTo>
                  <a:lnTo>
                    <a:pt x="385722" y="247534"/>
                  </a:lnTo>
                  <a:lnTo>
                    <a:pt x="321024" y="250074"/>
                  </a:lnTo>
                  <a:lnTo>
                    <a:pt x="256327" y="247534"/>
                  </a:lnTo>
                  <a:lnTo>
                    <a:pt x="196067" y="240248"/>
                  </a:lnTo>
                  <a:lnTo>
                    <a:pt x="141536" y="228720"/>
                  </a:lnTo>
                  <a:lnTo>
                    <a:pt x="94026" y="213452"/>
                  </a:lnTo>
                  <a:lnTo>
                    <a:pt x="54826" y="194947"/>
                  </a:lnTo>
                  <a:lnTo>
                    <a:pt x="6522" y="150236"/>
                  </a:lnTo>
                  <a:lnTo>
                    <a:pt x="0" y="125037"/>
                  </a:lnTo>
                </a:path>
                <a:path w="642619" h="750569">
                  <a:moveTo>
                    <a:pt x="0" y="125037"/>
                  </a:moveTo>
                  <a:lnTo>
                    <a:pt x="6522" y="99838"/>
                  </a:lnTo>
                  <a:lnTo>
                    <a:pt x="25227" y="76367"/>
                  </a:lnTo>
                  <a:lnTo>
                    <a:pt x="94026" y="36622"/>
                  </a:lnTo>
                  <a:lnTo>
                    <a:pt x="141536" y="21354"/>
                  </a:lnTo>
                  <a:lnTo>
                    <a:pt x="196067" y="9826"/>
                  </a:lnTo>
                  <a:lnTo>
                    <a:pt x="256327" y="2540"/>
                  </a:lnTo>
                  <a:lnTo>
                    <a:pt x="321024" y="0"/>
                  </a:lnTo>
                  <a:lnTo>
                    <a:pt x="385722" y="2540"/>
                  </a:lnTo>
                  <a:lnTo>
                    <a:pt x="445982" y="9826"/>
                  </a:lnTo>
                  <a:lnTo>
                    <a:pt x="500513" y="21354"/>
                  </a:lnTo>
                  <a:lnTo>
                    <a:pt x="548023" y="36622"/>
                  </a:lnTo>
                  <a:lnTo>
                    <a:pt x="587223" y="55127"/>
                  </a:lnTo>
                  <a:lnTo>
                    <a:pt x="635527" y="99838"/>
                  </a:lnTo>
                  <a:lnTo>
                    <a:pt x="642049" y="125037"/>
                  </a:lnTo>
                  <a:lnTo>
                    <a:pt x="642049" y="625187"/>
                  </a:lnTo>
                  <a:lnTo>
                    <a:pt x="616822" y="673857"/>
                  </a:lnTo>
                  <a:lnTo>
                    <a:pt x="548023" y="713602"/>
                  </a:lnTo>
                  <a:lnTo>
                    <a:pt x="500513" y="728870"/>
                  </a:lnTo>
                  <a:lnTo>
                    <a:pt x="445982" y="740398"/>
                  </a:lnTo>
                  <a:lnTo>
                    <a:pt x="385722" y="747684"/>
                  </a:lnTo>
                  <a:lnTo>
                    <a:pt x="321024" y="750224"/>
                  </a:lnTo>
                  <a:lnTo>
                    <a:pt x="256327" y="747684"/>
                  </a:lnTo>
                  <a:lnTo>
                    <a:pt x="196067" y="740398"/>
                  </a:lnTo>
                  <a:lnTo>
                    <a:pt x="141536" y="728870"/>
                  </a:lnTo>
                  <a:lnTo>
                    <a:pt x="94026" y="713602"/>
                  </a:lnTo>
                  <a:lnTo>
                    <a:pt x="54826" y="695097"/>
                  </a:lnTo>
                  <a:lnTo>
                    <a:pt x="6522" y="650386"/>
                  </a:lnTo>
                  <a:lnTo>
                    <a:pt x="0" y="625187"/>
                  </a:lnTo>
                  <a:lnTo>
                    <a:pt x="0" y="1250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2400" y="1250544"/>
            <a:ext cx="37147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All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6100" y="1232749"/>
            <a:ext cx="4607560" cy="382016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54635" indent="-16954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55270" algn="l"/>
              </a:tabLst>
            </a:pP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each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Folds: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/>
            </a:pPr>
            <a:endParaRPr sz="1050">
              <a:latin typeface="Arial MT"/>
              <a:cs typeface="Arial MT"/>
            </a:endParaRPr>
          </a:p>
          <a:p>
            <a:pPr marL="64897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Fold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algn="r" lvl="1" marL="296545" marR="1718945" indent="-296545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each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v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Feature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extractors:</a:t>
            </a:r>
            <a:endParaRPr sz="1200">
              <a:latin typeface="Arial MT"/>
              <a:cs typeface="Arial MT"/>
            </a:endParaRPr>
          </a:p>
          <a:p>
            <a:pPr algn="r" lvl="2" marL="423545" marR="1691005" indent="-423545">
              <a:lnSpc>
                <a:spcPct val="100000"/>
              </a:lnSpc>
              <a:buAutoNum type="arabicPeriod"/>
              <a:tabLst>
                <a:tab pos="423545" algn="l"/>
              </a:tabLst>
            </a:pPr>
            <a:r>
              <a:rPr dirty="0" sz="1200" spc="-5">
                <a:latin typeface="Arial MT"/>
                <a:cs typeface="Arial MT"/>
              </a:rPr>
              <a:t>Extract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features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fold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500">
              <a:latin typeface="Arial"/>
              <a:cs typeface="Arial"/>
            </a:endParaRPr>
          </a:p>
          <a:p>
            <a:pPr marL="1426845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features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v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Fold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lvl="2" marL="423545" marR="816610" indent="-423545">
              <a:lnSpc>
                <a:spcPct val="100000"/>
              </a:lnSpc>
              <a:spcBef>
                <a:spcPts val="855"/>
              </a:spcBef>
              <a:buAutoNum type="arabicPeriod" startAt="2"/>
              <a:tabLst>
                <a:tab pos="423545" algn="l"/>
              </a:tabLst>
            </a:pP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each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m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configurations:</a:t>
            </a:r>
            <a:endParaRPr sz="1200">
              <a:latin typeface="Arial MT"/>
              <a:cs typeface="Arial MT"/>
            </a:endParaRPr>
          </a:p>
          <a:p>
            <a:pPr algn="r" lvl="3" marL="550545" marR="859155" indent="-550545">
              <a:lnSpc>
                <a:spcPct val="100000"/>
              </a:lnSpc>
              <a:buAutoNum type="arabicPeriod"/>
              <a:tabLst>
                <a:tab pos="550545" algn="l"/>
              </a:tabLst>
            </a:pPr>
            <a:r>
              <a:rPr dirty="0" sz="1200" spc="-5">
                <a:latin typeface="Arial MT"/>
                <a:cs typeface="Arial MT"/>
              </a:rPr>
              <a:t>Hypertune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m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 b="1">
                <a:latin typeface="Arial"/>
                <a:cs typeface="Arial"/>
              </a:rPr>
              <a:t>v_i</a:t>
            </a:r>
            <a:endParaRPr sz="1200">
              <a:latin typeface="Arial"/>
              <a:cs typeface="Arial"/>
            </a:endParaRPr>
          </a:p>
          <a:p>
            <a:pPr lvl="3" marL="1935480" indent="-551180">
              <a:lnSpc>
                <a:spcPct val="100000"/>
              </a:lnSpc>
              <a:buAutoNum type="arabicPeriod"/>
              <a:tabLst>
                <a:tab pos="1936114" algn="l"/>
              </a:tabLst>
            </a:pPr>
            <a:r>
              <a:rPr dirty="0" sz="1200" spc="-5">
                <a:latin typeface="Arial MT"/>
                <a:cs typeface="Arial MT"/>
              </a:rPr>
              <a:t>Predict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best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test_v_i</a:t>
            </a:r>
            <a:endParaRPr sz="1200">
              <a:latin typeface="Arial"/>
              <a:cs typeface="Arial"/>
            </a:endParaRPr>
          </a:p>
          <a:p>
            <a:pPr lvl="3" marL="1935480" indent="-551180">
              <a:lnSpc>
                <a:spcPct val="100000"/>
              </a:lnSpc>
              <a:buAutoNum type="arabicPeriod"/>
              <a:tabLst>
                <a:tab pos="1936114" algn="l"/>
              </a:tabLst>
            </a:pPr>
            <a:r>
              <a:rPr dirty="0" sz="1200" spc="-5">
                <a:latin typeface="Arial MT"/>
                <a:cs typeface="Arial MT"/>
              </a:rPr>
              <a:t>Evaluate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performance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 </a:t>
            </a:r>
            <a:r>
              <a:rPr dirty="0" sz="1200" spc="-5" b="1">
                <a:latin typeface="Arial"/>
                <a:cs typeface="Arial"/>
              </a:rPr>
              <a:t>m_v_i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2125980" marR="977265">
              <a:lnSpc>
                <a:spcPts val="1430"/>
              </a:lnSpc>
            </a:pPr>
            <a:r>
              <a:rPr dirty="0" sz="1200" spc="-5">
                <a:latin typeface="Arial MT"/>
                <a:cs typeface="Arial MT"/>
              </a:rPr>
              <a:t>Performance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features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45">
                <a:latin typeface="Arial MT"/>
                <a:cs typeface="Arial MT"/>
              </a:rPr>
              <a:t>v,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Fold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4112" y="1396892"/>
            <a:ext cx="53340" cy="41275"/>
            <a:chOff x="2394112" y="1396892"/>
            <a:chExt cx="53340" cy="41275"/>
          </a:xfrm>
        </p:grpSpPr>
        <p:sp>
          <p:nvSpPr>
            <p:cNvPr id="18" name="object 18"/>
            <p:cNvSpPr/>
            <p:nvPr/>
          </p:nvSpPr>
          <p:spPr>
            <a:xfrm>
              <a:off x="2398875" y="140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98875" y="140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784637" y="1787737"/>
            <a:ext cx="1062990" cy="1298575"/>
            <a:chOff x="2784637" y="1787737"/>
            <a:chExt cx="1062990" cy="1298575"/>
          </a:xfrm>
        </p:grpSpPr>
        <p:sp>
          <p:nvSpPr>
            <p:cNvPr id="21" name="object 21"/>
            <p:cNvSpPr/>
            <p:nvPr/>
          </p:nvSpPr>
          <p:spPr>
            <a:xfrm>
              <a:off x="2789399" y="179250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4" h="268605">
                  <a:moveTo>
                    <a:pt x="116399" y="268199"/>
                  </a:moveTo>
                  <a:lnTo>
                    <a:pt x="0" y="151799"/>
                  </a:ln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89399" y="1792500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4" h="268605">
                  <a:moveTo>
                    <a:pt x="0" y="151799"/>
                  </a:move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lnTo>
                    <a:pt x="0" y="151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09799" y="2813275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5">
                  <a:moveTo>
                    <a:pt x="116399" y="268199"/>
                  </a:moveTo>
                  <a:lnTo>
                    <a:pt x="0" y="151799"/>
                  </a:ln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09799" y="2813275"/>
              <a:ext cx="233045" cy="268605"/>
            </a:xfrm>
            <a:custGeom>
              <a:avLst/>
              <a:gdLst/>
              <a:ahLst/>
              <a:cxnLst/>
              <a:rect l="l" t="t" r="r" b="b"/>
              <a:pathLst>
                <a:path w="233045" h="268605">
                  <a:moveTo>
                    <a:pt x="0" y="151799"/>
                  </a:moveTo>
                  <a:lnTo>
                    <a:pt x="58199" y="151799"/>
                  </a:lnTo>
                  <a:lnTo>
                    <a:pt x="58199" y="0"/>
                  </a:lnTo>
                  <a:lnTo>
                    <a:pt x="174599" y="0"/>
                  </a:lnTo>
                  <a:lnTo>
                    <a:pt x="174599" y="151799"/>
                  </a:lnTo>
                  <a:lnTo>
                    <a:pt x="232799" y="151799"/>
                  </a:lnTo>
                  <a:lnTo>
                    <a:pt x="116399" y="268199"/>
                  </a:lnTo>
                  <a:lnTo>
                    <a:pt x="0" y="151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024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85750"/>
            <a:ext cx="4571999" cy="4571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18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Grid</a:t>
            </a:r>
            <a:r>
              <a:rPr dirty="0" spc="-95"/>
              <a:t> </a:t>
            </a:r>
            <a:r>
              <a:rPr dirty="0" spc="-5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" y="1319212"/>
            <a:ext cx="7477124" cy="25050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572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Hyper</a:t>
            </a:r>
            <a:r>
              <a:rPr dirty="0" spc="-50"/>
              <a:t> </a:t>
            </a:r>
            <a:r>
              <a:rPr dirty="0" spc="-5"/>
              <a:t>parameter</a:t>
            </a:r>
            <a:r>
              <a:rPr dirty="0" spc="-45"/>
              <a:t> </a:t>
            </a:r>
            <a:r>
              <a:rPr dirty="0" spc="-5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199" y="1250550"/>
            <a:ext cx="6351949" cy="32202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2940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Optimization</a:t>
            </a:r>
            <a:r>
              <a:rPr dirty="0" spc="-95"/>
              <a:t> </a:t>
            </a:r>
            <a:r>
              <a:rPr dirty="0"/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2012" y="971550"/>
            <a:ext cx="7419975" cy="3200400"/>
            <a:chOff x="862012" y="971550"/>
            <a:chExt cx="7419975" cy="320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537" y="981075"/>
              <a:ext cx="7400924" cy="31813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775" y="976312"/>
              <a:ext cx="7410450" cy="3190875"/>
            </a:xfrm>
            <a:custGeom>
              <a:avLst/>
              <a:gdLst/>
              <a:ahLst/>
              <a:cxnLst/>
              <a:rect l="l" t="t" r="r" b="b"/>
              <a:pathLst>
                <a:path w="7410450" h="3190875">
                  <a:moveTo>
                    <a:pt x="0" y="0"/>
                  </a:moveTo>
                  <a:lnTo>
                    <a:pt x="7410449" y="0"/>
                  </a:lnTo>
                  <a:lnTo>
                    <a:pt x="7410449" y="3190874"/>
                  </a:lnTo>
                  <a:lnTo>
                    <a:pt x="0" y="3190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62012" y="4238087"/>
            <a:ext cx="7200900" cy="866775"/>
            <a:chOff x="862012" y="4238087"/>
            <a:chExt cx="7200900" cy="866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537" y="4247612"/>
              <a:ext cx="7181849" cy="847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6775" y="4242849"/>
              <a:ext cx="7191375" cy="857250"/>
            </a:xfrm>
            <a:custGeom>
              <a:avLst/>
              <a:gdLst/>
              <a:ahLst/>
              <a:cxnLst/>
              <a:rect l="l" t="t" r="r" b="b"/>
              <a:pathLst>
                <a:path w="7191375" h="857250">
                  <a:moveTo>
                    <a:pt x="0" y="0"/>
                  </a:moveTo>
                  <a:lnTo>
                    <a:pt x="7191374" y="0"/>
                  </a:lnTo>
                  <a:lnTo>
                    <a:pt x="7191374" y="857249"/>
                  </a:lnTo>
                  <a:lnTo>
                    <a:pt x="0" y="857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596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Threshold</a:t>
            </a:r>
            <a:r>
              <a:rPr dirty="0" spc="-90"/>
              <a:t> </a:t>
            </a:r>
            <a:r>
              <a:rPr dirty="0" spc="-5"/>
              <a:t>optimization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525" y="1065050"/>
            <a:ext cx="6667499" cy="39242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87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Batch</a:t>
            </a:r>
            <a:r>
              <a:rPr dirty="0" spc="-90"/>
              <a:t> </a:t>
            </a:r>
            <a:r>
              <a:rPr dirty="0" spc="-5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753" y="1188149"/>
            <a:ext cx="5734775" cy="3094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300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You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45"/>
              <a:t> </a:t>
            </a:r>
            <a:r>
              <a:rPr dirty="0" spc="-5"/>
              <a:t>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513955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scientist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works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big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electronic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online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retailer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(i.e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Best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Buy). </a:t>
            </a:r>
            <a:r>
              <a:rPr dirty="0" sz="1800" spc="-48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Millions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of users enter 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company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sites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daily.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KPI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sales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site: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800" spc="-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offerings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900" y="2312569"/>
            <a:ext cx="4582949" cy="2750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012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Show</a:t>
            </a:r>
            <a:r>
              <a:rPr dirty="0" spc="-30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world!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000" y="1152474"/>
            <a:ext cx="4540775" cy="3941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6749" y="1480224"/>
            <a:ext cx="3692149" cy="102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1700" y="2513163"/>
            <a:ext cx="1991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https://streamlit.io/gallery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7567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/>
              <a:t>reality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10"/>
              <a:t>Error</a:t>
            </a:r>
            <a:r>
              <a:rPr dirty="0" spc="-180"/>
              <a:t> </a:t>
            </a:r>
            <a:r>
              <a:rPr dirty="0" spc="-5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348" y="1152475"/>
            <a:ext cx="2568225" cy="376502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670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/>
              <a:t>reality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Improve</a:t>
            </a:r>
            <a:r>
              <a:rPr dirty="0" spc="-20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/>
              <a:t>signal!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348" y="1152475"/>
            <a:ext cx="2568225" cy="376502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519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 MT"/>
                <a:cs typeface="Arial MT"/>
              </a:rPr>
              <a:t>Steps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Predictive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Modeling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3149" y="1013249"/>
            <a:ext cx="7503159" cy="2964815"/>
            <a:chOff x="853149" y="1013249"/>
            <a:chExt cx="7503159" cy="2964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999" y="1013249"/>
              <a:ext cx="6624299" cy="2964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3149" y="2091224"/>
              <a:ext cx="1482090" cy="1291590"/>
            </a:xfrm>
            <a:custGeom>
              <a:avLst/>
              <a:gdLst/>
              <a:ahLst/>
              <a:cxnLst/>
              <a:rect l="l" t="t" r="r" b="b"/>
              <a:pathLst>
                <a:path w="1482089" h="1291589">
                  <a:moveTo>
                    <a:pt x="1107724" y="1291174"/>
                  </a:moveTo>
                  <a:lnTo>
                    <a:pt x="366874" y="1291174"/>
                  </a:lnTo>
                  <a:lnTo>
                    <a:pt x="0" y="670274"/>
                  </a:lnTo>
                  <a:lnTo>
                    <a:pt x="373949" y="7049"/>
                  </a:lnTo>
                  <a:lnTo>
                    <a:pt x="1128874" y="0"/>
                  </a:lnTo>
                  <a:lnTo>
                    <a:pt x="1481649" y="649099"/>
                  </a:lnTo>
                  <a:lnTo>
                    <a:pt x="1107724" y="1291174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36862" y="1414649"/>
              <a:ext cx="1482090" cy="1291590"/>
            </a:xfrm>
            <a:custGeom>
              <a:avLst/>
              <a:gdLst/>
              <a:ahLst/>
              <a:cxnLst/>
              <a:rect l="l" t="t" r="r" b="b"/>
              <a:pathLst>
                <a:path w="1482090" h="1291589">
                  <a:moveTo>
                    <a:pt x="1107724" y="1291174"/>
                  </a:moveTo>
                  <a:lnTo>
                    <a:pt x="366874" y="1291174"/>
                  </a:lnTo>
                  <a:lnTo>
                    <a:pt x="0" y="670274"/>
                  </a:lnTo>
                  <a:lnTo>
                    <a:pt x="373949" y="7049"/>
                  </a:lnTo>
                  <a:lnTo>
                    <a:pt x="1128874" y="0"/>
                  </a:lnTo>
                  <a:lnTo>
                    <a:pt x="1481649" y="649099"/>
                  </a:lnTo>
                  <a:lnTo>
                    <a:pt x="1107724" y="129117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19100" y="3483823"/>
            <a:ext cx="7054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0">
                <a:latin typeface="Roboto"/>
                <a:cs typeface="Roboto"/>
              </a:rPr>
              <a:t>Deﬁne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300" y="1582503"/>
            <a:ext cx="26797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latin typeface="Roboto"/>
                <a:cs typeface="Roboto"/>
              </a:rPr>
              <a:t>0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800" y="2758650"/>
            <a:ext cx="895985" cy="474345"/>
          </a:xfrm>
          <a:custGeom>
            <a:avLst/>
            <a:gdLst/>
            <a:ahLst/>
            <a:cxnLst/>
            <a:rect l="l" t="t" r="r" b="b"/>
            <a:pathLst>
              <a:path w="895984" h="474344">
                <a:moveTo>
                  <a:pt x="895799" y="473999"/>
                </a:moveTo>
                <a:lnTo>
                  <a:pt x="0" y="473999"/>
                </a:lnTo>
                <a:lnTo>
                  <a:pt x="0" y="0"/>
                </a:lnTo>
                <a:lnTo>
                  <a:pt x="895799" y="0"/>
                </a:lnTo>
                <a:lnTo>
                  <a:pt x="895799" y="47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36636" y="2813386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Roboto"/>
                <a:cs typeface="Roboto"/>
              </a:rPr>
              <a:t>6</a:t>
            </a:r>
            <a:endParaRPr sz="36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549" y="941524"/>
            <a:ext cx="1482090" cy="420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55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</a:pPr>
            <a:r>
              <a:rPr dirty="0" sz="1900" spc="-20">
                <a:latin typeface="Roboto"/>
                <a:cs typeface="Roboto"/>
              </a:rPr>
              <a:t>Productize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6075" y="1684575"/>
            <a:ext cx="6603365" cy="3399790"/>
            <a:chOff x="1146075" y="1684575"/>
            <a:chExt cx="6603365" cy="33997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075" y="2262700"/>
              <a:ext cx="895799" cy="8957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7912" y="1684575"/>
              <a:ext cx="810974" cy="8109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06448" y="3977850"/>
              <a:ext cx="1373505" cy="572770"/>
            </a:xfrm>
            <a:custGeom>
              <a:avLst/>
              <a:gdLst/>
              <a:ahLst/>
              <a:cxnLst/>
              <a:rect l="l" t="t" r="r" b="b"/>
              <a:pathLst>
                <a:path w="1373504" h="572770">
                  <a:moveTo>
                    <a:pt x="286349" y="143174"/>
                  </a:moveTo>
                  <a:lnTo>
                    <a:pt x="0" y="143174"/>
                  </a:lnTo>
                  <a:lnTo>
                    <a:pt x="102826" y="0"/>
                  </a:lnTo>
                  <a:lnTo>
                    <a:pt x="286349" y="143174"/>
                  </a:lnTo>
                  <a:close/>
                </a:path>
                <a:path w="1373504" h="572770">
                  <a:moveTo>
                    <a:pt x="1311110" y="572692"/>
                  </a:moveTo>
                  <a:lnTo>
                    <a:pt x="1249236" y="572230"/>
                  </a:lnTo>
                  <a:lnTo>
                    <a:pt x="1187956" y="570433"/>
                  </a:lnTo>
                  <a:lnTo>
                    <a:pt x="1127351" y="567326"/>
                  </a:lnTo>
                  <a:lnTo>
                    <a:pt x="1067504" y="562938"/>
                  </a:lnTo>
                  <a:lnTo>
                    <a:pt x="1008496" y="557294"/>
                  </a:lnTo>
                  <a:lnTo>
                    <a:pt x="950409" y="550422"/>
                  </a:lnTo>
                  <a:lnTo>
                    <a:pt x="893325" y="542349"/>
                  </a:lnTo>
                  <a:lnTo>
                    <a:pt x="837327" y="533102"/>
                  </a:lnTo>
                  <a:lnTo>
                    <a:pt x="782496" y="522708"/>
                  </a:lnTo>
                  <a:lnTo>
                    <a:pt x="728914" y="511193"/>
                  </a:lnTo>
                  <a:lnTo>
                    <a:pt x="676664" y="498586"/>
                  </a:lnTo>
                  <a:lnTo>
                    <a:pt x="625828" y="484912"/>
                  </a:lnTo>
                  <a:lnTo>
                    <a:pt x="576486" y="470199"/>
                  </a:lnTo>
                  <a:lnTo>
                    <a:pt x="528722" y="454475"/>
                  </a:lnTo>
                  <a:lnTo>
                    <a:pt x="482618" y="437765"/>
                  </a:lnTo>
                  <a:lnTo>
                    <a:pt x="438255" y="420096"/>
                  </a:lnTo>
                  <a:lnTo>
                    <a:pt x="395716" y="401497"/>
                  </a:lnTo>
                  <a:lnTo>
                    <a:pt x="355082" y="381994"/>
                  </a:lnTo>
                  <a:lnTo>
                    <a:pt x="316435" y="361613"/>
                  </a:lnTo>
                  <a:lnTo>
                    <a:pt x="279858" y="340383"/>
                  </a:lnTo>
                  <a:lnTo>
                    <a:pt x="245433" y="318329"/>
                  </a:lnTo>
                  <a:lnTo>
                    <a:pt x="213241" y="295480"/>
                  </a:lnTo>
                  <a:lnTo>
                    <a:pt x="155886" y="247500"/>
                  </a:lnTo>
                  <a:lnTo>
                    <a:pt x="108449" y="196659"/>
                  </a:lnTo>
                  <a:lnTo>
                    <a:pt x="71587" y="143174"/>
                  </a:lnTo>
                  <a:lnTo>
                    <a:pt x="214762" y="143174"/>
                  </a:lnTo>
                  <a:lnTo>
                    <a:pt x="232162" y="170707"/>
                  </a:lnTo>
                  <a:lnTo>
                    <a:pt x="252410" y="197605"/>
                  </a:lnTo>
                  <a:lnTo>
                    <a:pt x="301110" y="249373"/>
                  </a:lnTo>
                  <a:lnTo>
                    <a:pt x="360188" y="298229"/>
                  </a:lnTo>
                  <a:lnTo>
                    <a:pt x="393409" y="321488"/>
                  </a:lnTo>
                  <a:lnTo>
                    <a:pt x="428971" y="343924"/>
                  </a:lnTo>
                  <a:lnTo>
                    <a:pt x="466790" y="365509"/>
                  </a:lnTo>
                  <a:lnTo>
                    <a:pt x="506783" y="386209"/>
                  </a:lnTo>
                  <a:lnTo>
                    <a:pt x="548865" y="405994"/>
                  </a:lnTo>
                  <a:lnTo>
                    <a:pt x="592952" y="424834"/>
                  </a:lnTo>
                  <a:lnTo>
                    <a:pt x="638960" y="442696"/>
                  </a:lnTo>
                  <a:lnTo>
                    <a:pt x="686804" y="459549"/>
                  </a:lnTo>
                  <a:lnTo>
                    <a:pt x="736399" y="475363"/>
                  </a:lnTo>
                  <a:lnTo>
                    <a:pt x="787663" y="490106"/>
                  </a:lnTo>
                  <a:lnTo>
                    <a:pt x="840510" y="503748"/>
                  </a:lnTo>
                  <a:lnTo>
                    <a:pt x="894857" y="516256"/>
                  </a:lnTo>
                  <a:lnTo>
                    <a:pt x="950618" y="527600"/>
                  </a:lnTo>
                  <a:lnTo>
                    <a:pt x="1007711" y="537748"/>
                  </a:lnTo>
                  <a:lnTo>
                    <a:pt x="1066050" y="546670"/>
                  </a:lnTo>
                  <a:lnTo>
                    <a:pt x="1125551" y="554334"/>
                  </a:lnTo>
                  <a:lnTo>
                    <a:pt x="1186130" y="560709"/>
                  </a:lnTo>
                  <a:lnTo>
                    <a:pt x="1247704" y="565764"/>
                  </a:lnTo>
                  <a:lnTo>
                    <a:pt x="1310186" y="569468"/>
                  </a:lnTo>
                  <a:lnTo>
                    <a:pt x="1373494" y="571790"/>
                  </a:lnTo>
                  <a:lnTo>
                    <a:pt x="1311110" y="57269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8356" y="3977850"/>
              <a:ext cx="1414145" cy="572770"/>
            </a:xfrm>
            <a:custGeom>
              <a:avLst/>
              <a:gdLst/>
              <a:ahLst/>
              <a:cxnLst/>
              <a:rect l="l" t="t" r="r" b="b"/>
              <a:pathLst>
                <a:path w="1414145" h="572770">
                  <a:moveTo>
                    <a:pt x="143174" y="572699"/>
                  </a:moveTo>
                  <a:lnTo>
                    <a:pt x="0" y="572699"/>
                  </a:lnTo>
                  <a:lnTo>
                    <a:pt x="65388" y="571954"/>
                  </a:lnTo>
                  <a:lnTo>
                    <a:pt x="129918" y="569743"/>
                  </a:lnTo>
                  <a:lnTo>
                    <a:pt x="193510" y="566101"/>
                  </a:lnTo>
                  <a:lnTo>
                    <a:pt x="256084" y="561064"/>
                  </a:lnTo>
                  <a:lnTo>
                    <a:pt x="317560" y="554669"/>
                  </a:lnTo>
                  <a:lnTo>
                    <a:pt x="377858" y="546952"/>
                  </a:lnTo>
                  <a:lnTo>
                    <a:pt x="436898" y="537948"/>
                  </a:lnTo>
                  <a:lnTo>
                    <a:pt x="494601" y="527694"/>
                  </a:lnTo>
                  <a:lnTo>
                    <a:pt x="550887" y="516225"/>
                  </a:lnTo>
                  <a:lnTo>
                    <a:pt x="605676" y="503578"/>
                  </a:lnTo>
                  <a:lnTo>
                    <a:pt x="658888" y="489788"/>
                  </a:lnTo>
                  <a:lnTo>
                    <a:pt x="710443" y="474891"/>
                  </a:lnTo>
                  <a:lnTo>
                    <a:pt x="760261" y="458924"/>
                  </a:lnTo>
                  <a:lnTo>
                    <a:pt x="808263" y="441923"/>
                  </a:lnTo>
                  <a:lnTo>
                    <a:pt x="854369" y="423922"/>
                  </a:lnTo>
                  <a:lnTo>
                    <a:pt x="898498" y="404959"/>
                  </a:lnTo>
                  <a:lnTo>
                    <a:pt x="940572" y="385070"/>
                  </a:lnTo>
                  <a:lnTo>
                    <a:pt x="980509" y="364290"/>
                  </a:lnTo>
                  <a:lnTo>
                    <a:pt x="1018231" y="342655"/>
                  </a:lnTo>
                  <a:lnTo>
                    <a:pt x="1053658" y="320201"/>
                  </a:lnTo>
                  <a:lnTo>
                    <a:pt x="1086709" y="296965"/>
                  </a:lnTo>
                  <a:lnTo>
                    <a:pt x="1117305" y="272982"/>
                  </a:lnTo>
                  <a:lnTo>
                    <a:pt x="1170813" y="222920"/>
                  </a:lnTo>
                  <a:lnTo>
                    <a:pt x="1213542" y="170303"/>
                  </a:lnTo>
                  <a:lnTo>
                    <a:pt x="1244853" y="115418"/>
                  </a:lnTo>
                  <a:lnTo>
                    <a:pt x="1264108" y="58555"/>
                  </a:lnTo>
                  <a:lnTo>
                    <a:pt x="1270668" y="0"/>
                  </a:lnTo>
                  <a:lnTo>
                    <a:pt x="1413843" y="0"/>
                  </a:lnTo>
                  <a:lnTo>
                    <a:pt x="1407283" y="58555"/>
                  </a:lnTo>
                  <a:lnTo>
                    <a:pt x="1388028" y="115418"/>
                  </a:lnTo>
                  <a:lnTo>
                    <a:pt x="1356717" y="170303"/>
                  </a:lnTo>
                  <a:lnTo>
                    <a:pt x="1313988" y="222920"/>
                  </a:lnTo>
                  <a:lnTo>
                    <a:pt x="1260480" y="272982"/>
                  </a:lnTo>
                  <a:lnTo>
                    <a:pt x="1229884" y="296965"/>
                  </a:lnTo>
                  <a:lnTo>
                    <a:pt x="1196833" y="320201"/>
                  </a:lnTo>
                  <a:lnTo>
                    <a:pt x="1161406" y="342655"/>
                  </a:lnTo>
                  <a:lnTo>
                    <a:pt x="1123684" y="364290"/>
                  </a:lnTo>
                  <a:lnTo>
                    <a:pt x="1083747" y="385070"/>
                  </a:lnTo>
                  <a:lnTo>
                    <a:pt x="1041673" y="404959"/>
                  </a:lnTo>
                  <a:lnTo>
                    <a:pt x="997544" y="423922"/>
                  </a:lnTo>
                  <a:lnTo>
                    <a:pt x="951438" y="441923"/>
                  </a:lnTo>
                  <a:lnTo>
                    <a:pt x="903436" y="458924"/>
                  </a:lnTo>
                  <a:lnTo>
                    <a:pt x="853618" y="474891"/>
                  </a:lnTo>
                  <a:lnTo>
                    <a:pt x="802063" y="489788"/>
                  </a:lnTo>
                  <a:lnTo>
                    <a:pt x="748851" y="503578"/>
                  </a:lnTo>
                  <a:lnTo>
                    <a:pt x="694062" y="516225"/>
                  </a:lnTo>
                  <a:lnTo>
                    <a:pt x="637776" y="527694"/>
                  </a:lnTo>
                  <a:lnTo>
                    <a:pt x="580073" y="537948"/>
                  </a:lnTo>
                  <a:lnTo>
                    <a:pt x="521033" y="546952"/>
                  </a:lnTo>
                  <a:lnTo>
                    <a:pt x="460735" y="554669"/>
                  </a:lnTo>
                  <a:lnTo>
                    <a:pt x="399259" y="561064"/>
                  </a:lnTo>
                  <a:lnTo>
                    <a:pt x="336685" y="566101"/>
                  </a:lnTo>
                  <a:lnTo>
                    <a:pt x="273093" y="569743"/>
                  </a:lnTo>
                  <a:lnTo>
                    <a:pt x="208563" y="571954"/>
                  </a:lnTo>
                  <a:lnTo>
                    <a:pt x="143174" y="5726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06448" y="3977850"/>
              <a:ext cx="2715895" cy="572770"/>
            </a:xfrm>
            <a:custGeom>
              <a:avLst/>
              <a:gdLst/>
              <a:ahLst/>
              <a:cxnLst/>
              <a:rect l="l" t="t" r="r" b="b"/>
              <a:pathLst>
                <a:path w="2715895" h="572770">
                  <a:moveTo>
                    <a:pt x="1373494" y="571790"/>
                  </a:moveTo>
                  <a:lnTo>
                    <a:pt x="1310186" y="569468"/>
                  </a:lnTo>
                  <a:lnTo>
                    <a:pt x="1247704" y="565764"/>
                  </a:lnTo>
                  <a:lnTo>
                    <a:pt x="1186130" y="560709"/>
                  </a:lnTo>
                  <a:lnTo>
                    <a:pt x="1125551" y="554334"/>
                  </a:lnTo>
                  <a:lnTo>
                    <a:pt x="1066050" y="546670"/>
                  </a:lnTo>
                  <a:lnTo>
                    <a:pt x="1007711" y="537748"/>
                  </a:lnTo>
                  <a:lnTo>
                    <a:pt x="950618" y="527600"/>
                  </a:lnTo>
                  <a:lnTo>
                    <a:pt x="894857" y="516256"/>
                  </a:lnTo>
                  <a:lnTo>
                    <a:pt x="840510" y="503748"/>
                  </a:lnTo>
                  <a:lnTo>
                    <a:pt x="787663" y="490106"/>
                  </a:lnTo>
                  <a:lnTo>
                    <a:pt x="736399" y="475363"/>
                  </a:lnTo>
                  <a:lnTo>
                    <a:pt x="686804" y="459549"/>
                  </a:lnTo>
                  <a:lnTo>
                    <a:pt x="638960" y="442696"/>
                  </a:lnTo>
                  <a:lnTo>
                    <a:pt x="592952" y="424834"/>
                  </a:lnTo>
                  <a:lnTo>
                    <a:pt x="548865" y="405994"/>
                  </a:lnTo>
                  <a:lnTo>
                    <a:pt x="506783" y="386209"/>
                  </a:lnTo>
                  <a:lnTo>
                    <a:pt x="466790" y="365509"/>
                  </a:lnTo>
                  <a:lnTo>
                    <a:pt x="428971" y="343924"/>
                  </a:lnTo>
                  <a:lnTo>
                    <a:pt x="393409" y="321488"/>
                  </a:lnTo>
                  <a:lnTo>
                    <a:pt x="360188" y="298229"/>
                  </a:lnTo>
                  <a:lnTo>
                    <a:pt x="329394" y="274181"/>
                  </a:lnTo>
                  <a:lnTo>
                    <a:pt x="275420" y="223838"/>
                  </a:lnTo>
                  <a:lnTo>
                    <a:pt x="232162" y="170707"/>
                  </a:lnTo>
                  <a:lnTo>
                    <a:pt x="214762" y="143174"/>
                  </a:lnTo>
                  <a:lnTo>
                    <a:pt x="286349" y="143174"/>
                  </a:lnTo>
                  <a:lnTo>
                    <a:pt x="102826" y="0"/>
                  </a:lnTo>
                  <a:lnTo>
                    <a:pt x="0" y="143174"/>
                  </a:lnTo>
                  <a:lnTo>
                    <a:pt x="71587" y="143174"/>
                  </a:lnTo>
                  <a:lnTo>
                    <a:pt x="108051" y="196155"/>
                  </a:lnTo>
                  <a:lnTo>
                    <a:pt x="154942" y="246584"/>
                  </a:lnTo>
                  <a:lnTo>
                    <a:pt x="211632" y="294242"/>
                  </a:lnTo>
                  <a:lnTo>
                    <a:pt x="243454" y="316962"/>
                  </a:lnTo>
                  <a:lnTo>
                    <a:pt x="277490" y="338907"/>
                  </a:lnTo>
                  <a:lnTo>
                    <a:pt x="313661" y="360050"/>
                  </a:lnTo>
                  <a:lnTo>
                    <a:pt x="351888" y="380362"/>
                  </a:lnTo>
                  <a:lnTo>
                    <a:pt x="392092" y="399816"/>
                  </a:lnTo>
                  <a:lnTo>
                    <a:pt x="434196" y="418385"/>
                  </a:lnTo>
                  <a:lnTo>
                    <a:pt x="478119" y="436042"/>
                  </a:lnTo>
                  <a:lnTo>
                    <a:pt x="523784" y="452759"/>
                  </a:lnTo>
                  <a:lnTo>
                    <a:pt x="571112" y="468507"/>
                  </a:lnTo>
                  <a:lnTo>
                    <a:pt x="620025" y="483261"/>
                  </a:lnTo>
                  <a:lnTo>
                    <a:pt x="670442" y="496993"/>
                  </a:lnTo>
                  <a:lnTo>
                    <a:pt x="722287" y="509674"/>
                  </a:lnTo>
                  <a:lnTo>
                    <a:pt x="775480" y="521278"/>
                  </a:lnTo>
                  <a:lnTo>
                    <a:pt x="829943" y="531777"/>
                  </a:lnTo>
                  <a:lnTo>
                    <a:pt x="885596" y="541144"/>
                  </a:lnTo>
                  <a:lnTo>
                    <a:pt x="942362" y="549351"/>
                  </a:lnTo>
                  <a:lnTo>
                    <a:pt x="1000161" y="556371"/>
                  </a:lnTo>
                  <a:lnTo>
                    <a:pt x="1058915" y="562176"/>
                  </a:lnTo>
                  <a:lnTo>
                    <a:pt x="1118545" y="566739"/>
                  </a:lnTo>
                  <a:lnTo>
                    <a:pt x="1178973" y="570032"/>
                  </a:lnTo>
                  <a:lnTo>
                    <a:pt x="1240120" y="572028"/>
                  </a:lnTo>
                  <a:lnTo>
                    <a:pt x="1301907" y="572699"/>
                  </a:lnTo>
                  <a:lnTo>
                    <a:pt x="1445082" y="572699"/>
                  </a:lnTo>
                  <a:lnTo>
                    <a:pt x="1510470" y="571954"/>
                  </a:lnTo>
                  <a:lnTo>
                    <a:pt x="1575001" y="569743"/>
                  </a:lnTo>
                  <a:lnTo>
                    <a:pt x="1638592" y="566101"/>
                  </a:lnTo>
                  <a:lnTo>
                    <a:pt x="1701166" y="561064"/>
                  </a:lnTo>
                  <a:lnTo>
                    <a:pt x="1762642" y="554669"/>
                  </a:lnTo>
                  <a:lnTo>
                    <a:pt x="1822940" y="546952"/>
                  </a:lnTo>
                  <a:lnTo>
                    <a:pt x="1881981" y="537948"/>
                  </a:lnTo>
                  <a:lnTo>
                    <a:pt x="1939684" y="527694"/>
                  </a:lnTo>
                  <a:lnTo>
                    <a:pt x="1995970" y="516225"/>
                  </a:lnTo>
                  <a:lnTo>
                    <a:pt x="2050758" y="503578"/>
                  </a:lnTo>
                  <a:lnTo>
                    <a:pt x="2103970" y="489788"/>
                  </a:lnTo>
                  <a:lnTo>
                    <a:pt x="2155525" y="474891"/>
                  </a:lnTo>
                  <a:lnTo>
                    <a:pt x="2205343" y="458924"/>
                  </a:lnTo>
                  <a:lnTo>
                    <a:pt x="2253345" y="441923"/>
                  </a:lnTo>
                  <a:lnTo>
                    <a:pt x="2299451" y="423922"/>
                  </a:lnTo>
                  <a:lnTo>
                    <a:pt x="2343581" y="404959"/>
                  </a:lnTo>
                  <a:lnTo>
                    <a:pt x="2385654" y="385070"/>
                  </a:lnTo>
                  <a:lnTo>
                    <a:pt x="2425592" y="364290"/>
                  </a:lnTo>
                  <a:lnTo>
                    <a:pt x="2463314" y="342655"/>
                  </a:lnTo>
                  <a:lnTo>
                    <a:pt x="2498741" y="320201"/>
                  </a:lnTo>
                  <a:lnTo>
                    <a:pt x="2531792" y="296965"/>
                  </a:lnTo>
                  <a:lnTo>
                    <a:pt x="2562388" y="272982"/>
                  </a:lnTo>
                  <a:lnTo>
                    <a:pt x="2615895" y="222920"/>
                  </a:lnTo>
                  <a:lnTo>
                    <a:pt x="2658624" y="170303"/>
                  </a:lnTo>
                  <a:lnTo>
                    <a:pt x="2689935" y="115418"/>
                  </a:lnTo>
                  <a:lnTo>
                    <a:pt x="2709190" y="58555"/>
                  </a:lnTo>
                  <a:lnTo>
                    <a:pt x="2715751" y="0"/>
                  </a:lnTo>
                  <a:lnTo>
                    <a:pt x="2572576" y="0"/>
                  </a:lnTo>
                  <a:lnTo>
                    <a:pt x="2566015" y="58555"/>
                  </a:lnTo>
                  <a:lnTo>
                    <a:pt x="2546760" y="115418"/>
                  </a:lnTo>
                  <a:lnTo>
                    <a:pt x="2515449" y="170303"/>
                  </a:lnTo>
                  <a:lnTo>
                    <a:pt x="2472720" y="222920"/>
                  </a:lnTo>
                  <a:lnTo>
                    <a:pt x="2419213" y="272982"/>
                  </a:lnTo>
                  <a:lnTo>
                    <a:pt x="2388617" y="296965"/>
                  </a:lnTo>
                  <a:lnTo>
                    <a:pt x="2355566" y="320201"/>
                  </a:lnTo>
                  <a:lnTo>
                    <a:pt x="2320139" y="342655"/>
                  </a:lnTo>
                  <a:lnTo>
                    <a:pt x="2282417" y="364290"/>
                  </a:lnTo>
                  <a:lnTo>
                    <a:pt x="2242479" y="385070"/>
                  </a:lnTo>
                  <a:lnTo>
                    <a:pt x="2200406" y="404959"/>
                  </a:lnTo>
                  <a:lnTo>
                    <a:pt x="2156276" y="423922"/>
                  </a:lnTo>
                  <a:lnTo>
                    <a:pt x="2110170" y="441923"/>
                  </a:lnTo>
                  <a:lnTo>
                    <a:pt x="2062168" y="458924"/>
                  </a:lnTo>
                  <a:lnTo>
                    <a:pt x="2012350" y="474891"/>
                  </a:lnTo>
                  <a:lnTo>
                    <a:pt x="1960795" y="489788"/>
                  </a:lnTo>
                  <a:lnTo>
                    <a:pt x="1907583" y="503578"/>
                  </a:lnTo>
                  <a:lnTo>
                    <a:pt x="1852795" y="516225"/>
                  </a:lnTo>
                  <a:lnTo>
                    <a:pt x="1796509" y="527694"/>
                  </a:lnTo>
                  <a:lnTo>
                    <a:pt x="1738806" y="537948"/>
                  </a:lnTo>
                  <a:lnTo>
                    <a:pt x="1679765" y="546952"/>
                  </a:lnTo>
                  <a:lnTo>
                    <a:pt x="1619467" y="554669"/>
                  </a:lnTo>
                  <a:lnTo>
                    <a:pt x="1557991" y="561064"/>
                  </a:lnTo>
                  <a:lnTo>
                    <a:pt x="1495417" y="566101"/>
                  </a:lnTo>
                  <a:lnTo>
                    <a:pt x="1431826" y="569743"/>
                  </a:lnTo>
                  <a:lnTo>
                    <a:pt x="1367295" y="571954"/>
                  </a:lnTo>
                  <a:lnTo>
                    <a:pt x="1301907" y="5726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35225" y="3792650"/>
              <a:ext cx="1433195" cy="1291590"/>
            </a:xfrm>
            <a:custGeom>
              <a:avLst/>
              <a:gdLst/>
              <a:ahLst/>
              <a:cxnLst/>
              <a:rect l="l" t="t" r="r" b="b"/>
              <a:pathLst>
                <a:path w="1433195" h="1291589">
                  <a:moveTo>
                    <a:pt x="1071059" y="1291174"/>
                  </a:moveTo>
                  <a:lnTo>
                    <a:pt x="354731" y="1291174"/>
                  </a:lnTo>
                  <a:lnTo>
                    <a:pt x="0" y="670274"/>
                  </a:lnTo>
                  <a:lnTo>
                    <a:pt x="361572" y="7049"/>
                  </a:lnTo>
                  <a:lnTo>
                    <a:pt x="1091509" y="0"/>
                  </a:lnTo>
                  <a:lnTo>
                    <a:pt x="1432607" y="649099"/>
                  </a:lnTo>
                  <a:lnTo>
                    <a:pt x="1071059" y="12911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88809" y="4041223"/>
            <a:ext cx="8959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65"/>
              </a:lnSpc>
              <a:spcBef>
                <a:spcPts val="100"/>
              </a:spcBef>
            </a:pPr>
            <a:r>
              <a:rPr dirty="0" sz="1900" spc="-5">
                <a:latin typeface="Roboto"/>
                <a:cs typeface="Roboto"/>
              </a:rPr>
              <a:t>5</a:t>
            </a:r>
            <a:endParaRPr sz="1900">
              <a:latin typeface="Roboto"/>
              <a:cs typeface="Roboto"/>
            </a:endParaRPr>
          </a:p>
          <a:p>
            <a:pPr algn="ctr">
              <a:lnSpc>
                <a:spcPts val="2265"/>
              </a:lnSpc>
            </a:pPr>
            <a:r>
              <a:rPr dirty="0" sz="1900" spc="-20">
                <a:latin typeface="Roboto"/>
                <a:cs typeface="Roboto"/>
              </a:rPr>
              <a:t>Improve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519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</a:t>
            </a:r>
            <a:r>
              <a:rPr dirty="0" spc="-95"/>
              <a:t> </a:t>
            </a:r>
            <a:r>
              <a:rPr dirty="0" spc="-20"/>
              <a:t>Tricks</a:t>
            </a:r>
            <a:r>
              <a:rPr dirty="0" spc="-45"/>
              <a:t> </a:t>
            </a:r>
            <a:r>
              <a:rPr dirty="0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492569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Save prepared data and load if not os.path.isfile.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kwargs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class(**kwargs_dict)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separate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dictionaries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build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frame.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593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</a:t>
            </a:r>
            <a:r>
              <a:rPr dirty="0" spc="-50"/>
              <a:t> </a:t>
            </a:r>
            <a:r>
              <a:rPr dirty="0" spc="-5"/>
              <a:t>to</a:t>
            </a:r>
            <a:r>
              <a:rPr dirty="0" spc="-50"/>
              <a:t> </a:t>
            </a:r>
            <a:r>
              <a:rPr dirty="0" spc="-5"/>
              <a:t>Dev?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398895" cy="37973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Jupyter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Analysis</a:t>
            </a:r>
            <a:r>
              <a:rPr dirty="0" sz="180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demoing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context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fast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cause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mistakes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Pycharm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Organized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Debuggable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Auto-complete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Argument</a:t>
            </a:r>
            <a:r>
              <a:rPr dirty="0" sz="180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bash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Combine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developed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pycharm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at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jupyter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5675" y="2412999"/>
            <a:ext cx="5161915" cy="2495550"/>
            <a:chOff x="3905675" y="2412999"/>
            <a:chExt cx="5161915" cy="2495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675" y="2412999"/>
              <a:ext cx="5161774" cy="2144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72400" y="4388549"/>
              <a:ext cx="522605" cy="515620"/>
            </a:xfrm>
            <a:custGeom>
              <a:avLst/>
              <a:gdLst/>
              <a:ahLst/>
              <a:cxnLst/>
              <a:rect l="l" t="t" r="r" b="b"/>
              <a:pathLst>
                <a:path w="522604" h="515620">
                  <a:moveTo>
                    <a:pt x="457612" y="515099"/>
                  </a:moveTo>
                  <a:lnTo>
                    <a:pt x="0" y="515099"/>
                  </a:lnTo>
                  <a:lnTo>
                    <a:pt x="0" y="386324"/>
                  </a:lnTo>
                  <a:lnTo>
                    <a:pt x="328837" y="386324"/>
                  </a:lnTo>
                  <a:lnTo>
                    <a:pt x="328837" y="128774"/>
                  </a:lnTo>
                  <a:lnTo>
                    <a:pt x="264449" y="128774"/>
                  </a:lnTo>
                  <a:lnTo>
                    <a:pt x="393224" y="0"/>
                  </a:lnTo>
                  <a:lnTo>
                    <a:pt x="521999" y="128774"/>
                  </a:lnTo>
                  <a:lnTo>
                    <a:pt x="457612" y="128774"/>
                  </a:lnTo>
                  <a:lnTo>
                    <a:pt x="457612" y="515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72400" y="4388549"/>
              <a:ext cx="522605" cy="515620"/>
            </a:xfrm>
            <a:custGeom>
              <a:avLst/>
              <a:gdLst/>
              <a:ahLst/>
              <a:cxnLst/>
              <a:rect l="l" t="t" r="r" b="b"/>
              <a:pathLst>
                <a:path w="522604" h="515620">
                  <a:moveTo>
                    <a:pt x="0" y="386324"/>
                  </a:moveTo>
                  <a:lnTo>
                    <a:pt x="328837" y="386324"/>
                  </a:lnTo>
                  <a:lnTo>
                    <a:pt x="328837" y="128774"/>
                  </a:lnTo>
                  <a:lnTo>
                    <a:pt x="264449" y="128774"/>
                  </a:lnTo>
                  <a:lnTo>
                    <a:pt x="393224" y="0"/>
                  </a:lnTo>
                  <a:lnTo>
                    <a:pt x="521999" y="128774"/>
                  </a:lnTo>
                  <a:lnTo>
                    <a:pt x="457612" y="128774"/>
                  </a:lnTo>
                  <a:lnTo>
                    <a:pt x="457612" y="515099"/>
                  </a:lnTo>
                  <a:lnTo>
                    <a:pt x="0" y="515099"/>
                  </a:lnTo>
                  <a:lnTo>
                    <a:pt x="0" y="3863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983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Future</a:t>
            </a:r>
            <a:r>
              <a:rPr dirty="0" spc="-95"/>
              <a:t> </a:t>
            </a:r>
            <a:r>
              <a:rPr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84085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More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Error analysis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going back the the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raw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 and aggregations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Extract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session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features: duration, average time between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views </a:t>
            </a:r>
            <a:r>
              <a:rPr dirty="0" sz="1800" spc="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Reduce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Features with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Chi2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selection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or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PCA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Undersample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oversample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039" y="1881758"/>
            <a:ext cx="141859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>
                <a:latin typeface="Arial MT"/>
                <a:cs typeface="Arial MT"/>
              </a:rPr>
              <a:t>Q&amp;A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76350"/>
            <a:ext cx="8320405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Pandas</a:t>
            </a:r>
            <a:r>
              <a:rPr dirty="0" sz="180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GUI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https://towardsdatascience.com/pandasgui-analyzing-pandas-dataframes-with-a-g </a:t>
            </a:r>
            <a:r>
              <a:rPr dirty="0" sz="1800" spc="-4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raphical-user-interface-36f5c1357b1d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093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You</a:t>
            </a:r>
            <a:r>
              <a:rPr dirty="0" spc="-50"/>
              <a:t> </a:t>
            </a:r>
            <a:r>
              <a:rPr dirty="0" spc="-5"/>
              <a:t>build</a:t>
            </a:r>
            <a:r>
              <a:rPr dirty="0" spc="-45"/>
              <a:t> </a:t>
            </a:r>
            <a:r>
              <a:rPr dirty="0"/>
              <a:t>superpowers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99" y="1162308"/>
            <a:ext cx="4874895" cy="21621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525"/>
              </a:spcBef>
              <a:buChar char="-"/>
              <a:tabLst>
                <a:tab pos="316865" algn="l"/>
                <a:tab pos="3175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8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33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4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recommendation</a:t>
            </a:r>
            <a:endParaRPr sz="14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Chatbot</a:t>
            </a:r>
            <a:r>
              <a:rPr dirty="0" sz="14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14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Sentiment</a:t>
            </a:r>
            <a:r>
              <a:rPr dirty="0" sz="14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4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sites</a:t>
            </a:r>
            <a:r>
              <a:rPr dirty="0" sz="14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navigation</a:t>
            </a:r>
            <a:endParaRPr sz="1400">
              <a:latin typeface="Arial MT"/>
              <a:cs typeface="Arial MT"/>
            </a:endParaRPr>
          </a:p>
          <a:p>
            <a:pPr marL="316865" indent="-304800">
              <a:lnSpc>
                <a:spcPct val="100000"/>
              </a:lnSpc>
              <a:spcBef>
                <a:spcPts val="254"/>
              </a:spcBef>
              <a:buChar char="-"/>
              <a:tabLst>
                <a:tab pos="316865" algn="l"/>
                <a:tab pos="3175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dirty="0" sz="1800" spc="-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offerings</a:t>
            </a:r>
            <a:endParaRPr sz="18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33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Optimize</a:t>
            </a:r>
            <a:r>
              <a:rPr dirty="0" sz="14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price</a:t>
            </a:r>
            <a:r>
              <a:rPr dirty="0" sz="14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4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discounts,</a:t>
            </a:r>
            <a:r>
              <a:rPr dirty="0" sz="14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coupons</a:t>
            </a:r>
            <a:r>
              <a:rPr dirty="0" sz="14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4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bundles</a:t>
            </a:r>
            <a:endParaRPr sz="14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Identify</a:t>
            </a:r>
            <a:r>
              <a:rPr dirty="0" sz="14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new</a:t>
            </a:r>
            <a:r>
              <a:rPr dirty="0" sz="14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products</a:t>
            </a:r>
            <a:r>
              <a:rPr dirty="0" sz="14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4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sell</a:t>
            </a:r>
            <a:endParaRPr sz="1400">
              <a:latin typeface="Arial MT"/>
              <a:cs typeface="Arial MT"/>
            </a:endParaRPr>
          </a:p>
          <a:p>
            <a:pPr lvl="1" marL="774065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774065" algn="l"/>
                <a:tab pos="774700" algn="l"/>
              </a:tabLst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Inventory</a:t>
            </a:r>
            <a:r>
              <a:rPr dirty="0" sz="14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prediction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1850" y="2957375"/>
            <a:ext cx="4731599" cy="2070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568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40"/>
              <a:t> </a:t>
            </a:r>
            <a:r>
              <a:rPr dirty="0" spc="-5"/>
              <a:t>personalization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 spc="-5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927350" cy="1282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dirty="0" sz="180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customer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different: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Products</a:t>
            </a:r>
            <a:r>
              <a:rPr dirty="0" sz="1800" spc="-5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needs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Budget</a:t>
            </a:r>
            <a:endParaRPr sz="18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Intent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500" y="2283319"/>
            <a:ext cx="4382899" cy="2463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742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55"/>
              <a:t> </a:t>
            </a:r>
            <a:r>
              <a:rPr dirty="0" spc="-5"/>
              <a:t>is</a:t>
            </a:r>
            <a:r>
              <a:rPr dirty="0" spc="-45"/>
              <a:t> </a:t>
            </a:r>
            <a:r>
              <a:rPr dirty="0" spc="-5"/>
              <a:t>intent?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287" y="2033962"/>
            <a:ext cx="1597660" cy="1569085"/>
            <a:chOff x="235287" y="2033962"/>
            <a:chExt cx="1597660" cy="1569085"/>
          </a:xfrm>
        </p:grpSpPr>
        <p:sp>
          <p:nvSpPr>
            <p:cNvPr id="4" name="object 4"/>
            <p:cNvSpPr/>
            <p:nvPr/>
          </p:nvSpPr>
          <p:spPr>
            <a:xfrm>
              <a:off x="240050" y="2038724"/>
              <a:ext cx="1588135" cy="1559560"/>
            </a:xfrm>
            <a:custGeom>
              <a:avLst/>
              <a:gdLst/>
              <a:ahLst/>
              <a:cxnLst/>
              <a:rect l="l" t="t" r="r" b="b"/>
              <a:pathLst>
                <a:path w="1588135" h="1559560">
                  <a:moveTo>
                    <a:pt x="793799" y="1559399"/>
                  </a:moveTo>
                  <a:lnTo>
                    <a:pt x="745443" y="1557977"/>
                  </a:lnTo>
                  <a:lnTo>
                    <a:pt x="697854" y="1553762"/>
                  </a:lnTo>
                  <a:lnTo>
                    <a:pt x="651113" y="1546837"/>
                  </a:lnTo>
                  <a:lnTo>
                    <a:pt x="605305" y="1537285"/>
                  </a:lnTo>
                  <a:lnTo>
                    <a:pt x="560512" y="1525185"/>
                  </a:lnTo>
                  <a:lnTo>
                    <a:pt x="516817" y="1510620"/>
                  </a:lnTo>
                  <a:lnTo>
                    <a:pt x="474304" y="1493671"/>
                  </a:lnTo>
                  <a:lnTo>
                    <a:pt x="433055" y="1474419"/>
                  </a:lnTo>
                  <a:lnTo>
                    <a:pt x="393153" y="1452948"/>
                  </a:lnTo>
                  <a:lnTo>
                    <a:pt x="354683" y="1429337"/>
                  </a:lnTo>
                  <a:lnTo>
                    <a:pt x="317725" y="1403668"/>
                  </a:lnTo>
                  <a:lnTo>
                    <a:pt x="282364" y="1376024"/>
                  </a:lnTo>
                  <a:lnTo>
                    <a:pt x="248683" y="1346485"/>
                  </a:lnTo>
                  <a:lnTo>
                    <a:pt x="216764" y="1315133"/>
                  </a:lnTo>
                  <a:lnTo>
                    <a:pt x="186691" y="1282050"/>
                  </a:lnTo>
                  <a:lnTo>
                    <a:pt x="158547" y="1247318"/>
                  </a:lnTo>
                  <a:lnTo>
                    <a:pt x="132414" y="1211017"/>
                  </a:lnTo>
                  <a:lnTo>
                    <a:pt x="108376" y="1173229"/>
                  </a:lnTo>
                  <a:lnTo>
                    <a:pt x="86516" y="1134036"/>
                  </a:lnTo>
                  <a:lnTo>
                    <a:pt x="66917" y="1093520"/>
                  </a:lnTo>
                  <a:lnTo>
                    <a:pt x="49662" y="1051762"/>
                  </a:lnTo>
                  <a:lnTo>
                    <a:pt x="34833" y="1008844"/>
                  </a:lnTo>
                  <a:lnTo>
                    <a:pt x="22514" y="964846"/>
                  </a:lnTo>
                  <a:lnTo>
                    <a:pt x="12789" y="919852"/>
                  </a:lnTo>
                  <a:lnTo>
                    <a:pt x="5739" y="873941"/>
                  </a:lnTo>
                  <a:lnTo>
                    <a:pt x="1448" y="827197"/>
                  </a:lnTo>
                  <a:lnTo>
                    <a:pt x="0" y="779699"/>
                  </a:lnTo>
                  <a:lnTo>
                    <a:pt x="1448" y="732202"/>
                  </a:lnTo>
                  <a:lnTo>
                    <a:pt x="5739" y="685458"/>
                  </a:lnTo>
                  <a:lnTo>
                    <a:pt x="12789" y="639547"/>
                  </a:lnTo>
                  <a:lnTo>
                    <a:pt x="22514" y="594553"/>
                  </a:lnTo>
                  <a:lnTo>
                    <a:pt x="34833" y="550555"/>
                  </a:lnTo>
                  <a:lnTo>
                    <a:pt x="49662" y="507637"/>
                  </a:lnTo>
                  <a:lnTo>
                    <a:pt x="66917" y="465879"/>
                  </a:lnTo>
                  <a:lnTo>
                    <a:pt x="86516" y="425363"/>
                  </a:lnTo>
                  <a:lnTo>
                    <a:pt x="108376" y="386170"/>
                  </a:lnTo>
                  <a:lnTo>
                    <a:pt x="132414" y="348382"/>
                  </a:lnTo>
                  <a:lnTo>
                    <a:pt x="158547" y="312081"/>
                  </a:lnTo>
                  <a:lnTo>
                    <a:pt x="186691" y="277349"/>
                  </a:lnTo>
                  <a:lnTo>
                    <a:pt x="216764" y="244266"/>
                  </a:lnTo>
                  <a:lnTo>
                    <a:pt x="248683" y="212914"/>
                  </a:lnTo>
                  <a:lnTo>
                    <a:pt x="282364" y="183375"/>
                  </a:lnTo>
                  <a:lnTo>
                    <a:pt x="317725" y="155731"/>
                  </a:lnTo>
                  <a:lnTo>
                    <a:pt x="354683" y="130062"/>
                  </a:lnTo>
                  <a:lnTo>
                    <a:pt x="393153" y="106451"/>
                  </a:lnTo>
                  <a:lnTo>
                    <a:pt x="433055" y="84980"/>
                  </a:lnTo>
                  <a:lnTo>
                    <a:pt x="474304" y="65728"/>
                  </a:lnTo>
                  <a:lnTo>
                    <a:pt x="516817" y="48779"/>
                  </a:lnTo>
                  <a:lnTo>
                    <a:pt x="560512" y="34214"/>
                  </a:lnTo>
                  <a:lnTo>
                    <a:pt x="605305" y="22114"/>
                  </a:lnTo>
                  <a:lnTo>
                    <a:pt x="651113" y="12562"/>
                  </a:lnTo>
                  <a:lnTo>
                    <a:pt x="697854" y="5637"/>
                  </a:lnTo>
                  <a:lnTo>
                    <a:pt x="745443" y="1422"/>
                  </a:lnTo>
                  <a:lnTo>
                    <a:pt x="793799" y="0"/>
                  </a:lnTo>
                  <a:lnTo>
                    <a:pt x="842156" y="1422"/>
                  </a:lnTo>
                  <a:lnTo>
                    <a:pt x="889745" y="5637"/>
                  </a:lnTo>
                  <a:lnTo>
                    <a:pt x="936486" y="12562"/>
                  </a:lnTo>
                  <a:lnTo>
                    <a:pt x="982294" y="22114"/>
                  </a:lnTo>
                  <a:lnTo>
                    <a:pt x="1027087" y="34214"/>
                  </a:lnTo>
                  <a:lnTo>
                    <a:pt x="1070782" y="48779"/>
                  </a:lnTo>
                  <a:lnTo>
                    <a:pt x="1113295" y="65728"/>
                  </a:lnTo>
                  <a:lnTo>
                    <a:pt x="1154544" y="84980"/>
                  </a:lnTo>
                  <a:lnTo>
                    <a:pt x="1194446" y="106451"/>
                  </a:lnTo>
                  <a:lnTo>
                    <a:pt x="1232916" y="130062"/>
                  </a:lnTo>
                  <a:lnTo>
                    <a:pt x="1269874" y="155731"/>
                  </a:lnTo>
                  <a:lnTo>
                    <a:pt x="1305235" y="183375"/>
                  </a:lnTo>
                  <a:lnTo>
                    <a:pt x="1338916" y="212914"/>
                  </a:lnTo>
                  <a:lnTo>
                    <a:pt x="1370835" y="244266"/>
                  </a:lnTo>
                  <a:lnTo>
                    <a:pt x="1400908" y="277349"/>
                  </a:lnTo>
                  <a:lnTo>
                    <a:pt x="1429052" y="312081"/>
                  </a:lnTo>
                  <a:lnTo>
                    <a:pt x="1455185" y="348382"/>
                  </a:lnTo>
                  <a:lnTo>
                    <a:pt x="1479223" y="386170"/>
                  </a:lnTo>
                  <a:lnTo>
                    <a:pt x="1501083" y="425363"/>
                  </a:lnTo>
                  <a:lnTo>
                    <a:pt x="1520682" y="465879"/>
                  </a:lnTo>
                  <a:lnTo>
                    <a:pt x="1537937" y="507637"/>
                  </a:lnTo>
                  <a:lnTo>
                    <a:pt x="1552766" y="550555"/>
                  </a:lnTo>
                  <a:lnTo>
                    <a:pt x="1565085" y="594553"/>
                  </a:lnTo>
                  <a:lnTo>
                    <a:pt x="1574810" y="639547"/>
                  </a:lnTo>
                  <a:lnTo>
                    <a:pt x="1581860" y="685458"/>
                  </a:lnTo>
                  <a:lnTo>
                    <a:pt x="1586151" y="732202"/>
                  </a:lnTo>
                  <a:lnTo>
                    <a:pt x="1587599" y="779699"/>
                  </a:lnTo>
                  <a:lnTo>
                    <a:pt x="1586151" y="827197"/>
                  </a:lnTo>
                  <a:lnTo>
                    <a:pt x="1581860" y="873941"/>
                  </a:lnTo>
                  <a:lnTo>
                    <a:pt x="1574810" y="919852"/>
                  </a:lnTo>
                  <a:lnTo>
                    <a:pt x="1565085" y="964846"/>
                  </a:lnTo>
                  <a:lnTo>
                    <a:pt x="1552766" y="1008844"/>
                  </a:lnTo>
                  <a:lnTo>
                    <a:pt x="1537937" y="1051762"/>
                  </a:lnTo>
                  <a:lnTo>
                    <a:pt x="1520682" y="1093520"/>
                  </a:lnTo>
                  <a:lnTo>
                    <a:pt x="1501083" y="1134036"/>
                  </a:lnTo>
                  <a:lnTo>
                    <a:pt x="1479223" y="1173229"/>
                  </a:lnTo>
                  <a:lnTo>
                    <a:pt x="1455185" y="1211017"/>
                  </a:lnTo>
                  <a:lnTo>
                    <a:pt x="1429052" y="1247318"/>
                  </a:lnTo>
                  <a:lnTo>
                    <a:pt x="1400908" y="1282050"/>
                  </a:lnTo>
                  <a:lnTo>
                    <a:pt x="1370835" y="1315133"/>
                  </a:lnTo>
                  <a:lnTo>
                    <a:pt x="1338916" y="1346485"/>
                  </a:lnTo>
                  <a:lnTo>
                    <a:pt x="1305235" y="1376024"/>
                  </a:lnTo>
                  <a:lnTo>
                    <a:pt x="1269874" y="1403668"/>
                  </a:lnTo>
                  <a:lnTo>
                    <a:pt x="1232916" y="1429337"/>
                  </a:lnTo>
                  <a:lnTo>
                    <a:pt x="1194446" y="1452948"/>
                  </a:lnTo>
                  <a:lnTo>
                    <a:pt x="1154544" y="1474419"/>
                  </a:lnTo>
                  <a:lnTo>
                    <a:pt x="1113295" y="1493671"/>
                  </a:lnTo>
                  <a:lnTo>
                    <a:pt x="1070782" y="1510620"/>
                  </a:lnTo>
                  <a:lnTo>
                    <a:pt x="1027087" y="1525185"/>
                  </a:lnTo>
                  <a:lnTo>
                    <a:pt x="982294" y="1537285"/>
                  </a:lnTo>
                  <a:lnTo>
                    <a:pt x="936486" y="1546837"/>
                  </a:lnTo>
                  <a:lnTo>
                    <a:pt x="889745" y="1553762"/>
                  </a:lnTo>
                  <a:lnTo>
                    <a:pt x="842156" y="1557977"/>
                  </a:lnTo>
                  <a:lnTo>
                    <a:pt x="793799" y="1559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6852" y="2504018"/>
              <a:ext cx="674370" cy="162560"/>
            </a:xfrm>
            <a:custGeom>
              <a:avLst/>
              <a:gdLst/>
              <a:ahLst/>
              <a:cxnLst/>
              <a:rect l="l" t="t" r="r" b="b"/>
              <a:pathLst>
                <a:path w="674369" h="162560">
                  <a:moveTo>
                    <a:pt x="82687" y="162437"/>
                  </a:moveTo>
                  <a:lnTo>
                    <a:pt x="50501" y="156054"/>
                  </a:lnTo>
                  <a:lnTo>
                    <a:pt x="24218" y="138649"/>
                  </a:lnTo>
                  <a:lnTo>
                    <a:pt x="6497" y="112832"/>
                  </a:lnTo>
                  <a:lnTo>
                    <a:pt x="0" y="81218"/>
                  </a:lnTo>
                  <a:lnTo>
                    <a:pt x="6497" y="49604"/>
                  </a:lnTo>
                  <a:lnTo>
                    <a:pt x="24218" y="23788"/>
                  </a:lnTo>
                  <a:lnTo>
                    <a:pt x="50501" y="6382"/>
                  </a:lnTo>
                  <a:lnTo>
                    <a:pt x="82687" y="0"/>
                  </a:lnTo>
                  <a:lnTo>
                    <a:pt x="114873" y="6382"/>
                  </a:lnTo>
                  <a:lnTo>
                    <a:pt x="141156" y="23788"/>
                  </a:lnTo>
                  <a:lnTo>
                    <a:pt x="158876" y="49604"/>
                  </a:lnTo>
                  <a:lnTo>
                    <a:pt x="165374" y="81218"/>
                  </a:lnTo>
                  <a:lnTo>
                    <a:pt x="158876" y="112832"/>
                  </a:lnTo>
                  <a:lnTo>
                    <a:pt x="141156" y="138649"/>
                  </a:lnTo>
                  <a:lnTo>
                    <a:pt x="114873" y="156054"/>
                  </a:lnTo>
                  <a:lnTo>
                    <a:pt x="82687" y="162437"/>
                  </a:lnTo>
                  <a:close/>
                </a:path>
                <a:path w="674369" h="162560">
                  <a:moveTo>
                    <a:pt x="591307" y="162437"/>
                  </a:moveTo>
                  <a:lnTo>
                    <a:pt x="559121" y="156054"/>
                  </a:lnTo>
                  <a:lnTo>
                    <a:pt x="532838" y="138649"/>
                  </a:lnTo>
                  <a:lnTo>
                    <a:pt x="515117" y="112832"/>
                  </a:lnTo>
                  <a:lnTo>
                    <a:pt x="508619" y="81218"/>
                  </a:lnTo>
                  <a:lnTo>
                    <a:pt x="515117" y="49604"/>
                  </a:lnTo>
                  <a:lnTo>
                    <a:pt x="532838" y="23788"/>
                  </a:lnTo>
                  <a:lnTo>
                    <a:pt x="559121" y="6382"/>
                  </a:lnTo>
                  <a:lnTo>
                    <a:pt x="591307" y="0"/>
                  </a:lnTo>
                  <a:lnTo>
                    <a:pt x="623493" y="6382"/>
                  </a:lnTo>
                  <a:lnTo>
                    <a:pt x="649776" y="23788"/>
                  </a:lnTo>
                  <a:lnTo>
                    <a:pt x="667497" y="49604"/>
                  </a:lnTo>
                  <a:lnTo>
                    <a:pt x="673994" y="81218"/>
                  </a:lnTo>
                  <a:lnTo>
                    <a:pt x="667497" y="112832"/>
                  </a:lnTo>
                  <a:lnTo>
                    <a:pt x="649776" y="138649"/>
                  </a:lnTo>
                  <a:lnTo>
                    <a:pt x="623493" y="156054"/>
                  </a:lnTo>
                  <a:lnTo>
                    <a:pt x="591307" y="16243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89" y="2499255"/>
              <a:ext cx="174899" cy="1719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0709" y="2499255"/>
              <a:ext cx="174899" cy="1719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0050" y="2038724"/>
              <a:ext cx="1588135" cy="1559560"/>
            </a:xfrm>
            <a:custGeom>
              <a:avLst/>
              <a:gdLst/>
              <a:ahLst/>
              <a:cxnLst/>
              <a:rect l="l" t="t" r="r" b="b"/>
              <a:pathLst>
                <a:path w="1588135" h="1559560">
                  <a:moveTo>
                    <a:pt x="363555" y="1119732"/>
                  </a:moveTo>
                  <a:lnTo>
                    <a:pt x="408841" y="1148675"/>
                  </a:lnTo>
                  <a:lnTo>
                    <a:pt x="454121" y="1174402"/>
                  </a:lnTo>
                  <a:lnTo>
                    <a:pt x="499396" y="1196914"/>
                  </a:lnTo>
                  <a:lnTo>
                    <a:pt x="544666" y="1216209"/>
                  </a:lnTo>
                  <a:lnTo>
                    <a:pt x="589930" y="1232289"/>
                  </a:lnTo>
                  <a:lnTo>
                    <a:pt x="635188" y="1245152"/>
                  </a:lnTo>
                  <a:lnTo>
                    <a:pt x="680441" y="1254800"/>
                  </a:lnTo>
                  <a:lnTo>
                    <a:pt x="725688" y="1261232"/>
                  </a:lnTo>
                  <a:lnTo>
                    <a:pt x="770930" y="1264448"/>
                  </a:lnTo>
                  <a:lnTo>
                    <a:pt x="816166" y="1264448"/>
                  </a:lnTo>
                  <a:lnTo>
                    <a:pt x="861396" y="1261232"/>
                  </a:lnTo>
                  <a:lnTo>
                    <a:pt x="906621" y="1254800"/>
                  </a:lnTo>
                  <a:lnTo>
                    <a:pt x="951840" y="1245152"/>
                  </a:lnTo>
                  <a:lnTo>
                    <a:pt x="997054" y="1232289"/>
                  </a:lnTo>
                  <a:lnTo>
                    <a:pt x="1042262" y="1216209"/>
                  </a:lnTo>
                  <a:lnTo>
                    <a:pt x="1087465" y="1196914"/>
                  </a:lnTo>
                  <a:lnTo>
                    <a:pt x="1132662" y="1174402"/>
                  </a:lnTo>
                  <a:lnTo>
                    <a:pt x="1177854" y="1148675"/>
                  </a:lnTo>
                  <a:lnTo>
                    <a:pt x="1223039" y="1119732"/>
                  </a:lnTo>
                </a:path>
                <a:path w="1588135" h="1559560">
                  <a:moveTo>
                    <a:pt x="0" y="779699"/>
                  </a:moveTo>
                  <a:lnTo>
                    <a:pt x="1448" y="732202"/>
                  </a:lnTo>
                  <a:lnTo>
                    <a:pt x="5739" y="685458"/>
                  </a:lnTo>
                  <a:lnTo>
                    <a:pt x="12789" y="639547"/>
                  </a:lnTo>
                  <a:lnTo>
                    <a:pt x="22514" y="594553"/>
                  </a:lnTo>
                  <a:lnTo>
                    <a:pt x="34833" y="550555"/>
                  </a:lnTo>
                  <a:lnTo>
                    <a:pt x="49662" y="507637"/>
                  </a:lnTo>
                  <a:lnTo>
                    <a:pt x="66917" y="465879"/>
                  </a:lnTo>
                  <a:lnTo>
                    <a:pt x="86516" y="425363"/>
                  </a:lnTo>
                  <a:lnTo>
                    <a:pt x="108376" y="386170"/>
                  </a:lnTo>
                  <a:lnTo>
                    <a:pt x="132414" y="348382"/>
                  </a:lnTo>
                  <a:lnTo>
                    <a:pt x="158547" y="312081"/>
                  </a:lnTo>
                  <a:lnTo>
                    <a:pt x="186691" y="277349"/>
                  </a:lnTo>
                  <a:lnTo>
                    <a:pt x="216764" y="244266"/>
                  </a:lnTo>
                  <a:lnTo>
                    <a:pt x="248683" y="212914"/>
                  </a:lnTo>
                  <a:lnTo>
                    <a:pt x="282364" y="183375"/>
                  </a:lnTo>
                  <a:lnTo>
                    <a:pt x="317725" y="155731"/>
                  </a:lnTo>
                  <a:lnTo>
                    <a:pt x="354683" y="130062"/>
                  </a:lnTo>
                  <a:lnTo>
                    <a:pt x="393153" y="106451"/>
                  </a:lnTo>
                  <a:lnTo>
                    <a:pt x="433055" y="84980"/>
                  </a:lnTo>
                  <a:lnTo>
                    <a:pt x="474304" y="65728"/>
                  </a:lnTo>
                  <a:lnTo>
                    <a:pt x="516817" y="48779"/>
                  </a:lnTo>
                  <a:lnTo>
                    <a:pt x="560512" y="34214"/>
                  </a:lnTo>
                  <a:lnTo>
                    <a:pt x="605305" y="22114"/>
                  </a:lnTo>
                  <a:lnTo>
                    <a:pt x="651113" y="12562"/>
                  </a:lnTo>
                  <a:lnTo>
                    <a:pt x="697854" y="5637"/>
                  </a:lnTo>
                  <a:lnTo>
                    <a:pt x="745443" y="1422"/>
                  </a:lnTo>
                  <a:lnTo>
                    <a:pt x="793799" y="0"/>
                  </a:lnTo>
                  <a:lnTo>
                    <a:pt x="842156" y="1422"/>
                  </a:lnTo>
                  <a:lnTo>
                    <a:pt x="889745" y="5637"/>
                  </a:lnTo>
                  <a:lnTo>
                    <a:pt x="936486" y="12562"/>
                  </a:lnTo>
                  <a:lnTo>
                    <a:pt x="982294" y="22114"/>
                  </a:lnTo>
                  <a:lnTo>
                    <a:pt x="1027087" y="34214"/>
                  </a:lnTo>
                  <a:lnTo>
                    <a:pt x="1070782" y="48779"/>
                  </a:lnTo>
                  <a:lnTo>
                    <a:pt x="1113295" y="65728"/>
                  </a:lnTo>
                  <a:lnTo>
                    <a:pt x="1154544" y="84980"/>
                  </a:lnTo>
                  <a:lnTo>
                    <a:pt x="1194446" y="106451"/>
                  </a:lnTo>
                  <a:lnTo>
                    <a:pt x="1232916" y="130062"/>
                  </a:lnTo>
                  <a:lnTo>
                    <a:pt x="1269874" y="155731"/>
                  </a:lnTo>
                  <a:lnTo>
                    <a:pt x="1305235" y="183375"/>
                  </a:lnTo>
                  <a:lnTo>
                    <a:pt x="1338916" y="212914"/>
                  </a:lnTo>
                  <a:lnTo>
                    <a:pt x="1370835" y="244266"/>
                  </a:lnTo>
                  <a:lnTo>
                    <a:pt x="1400908" y="277349"/>
                  </a:lnTo>
                  <a:lnTo>
                    <a:pt x="1429052" y="312081"/>
                  </a:lnTo>
                  <a:lnTo>
                    <a:pt x="1455185" y="348382"/>
                  </a:lnTo>
                  <a:lnTo>
                    <a:pt x="1479223" y="386170"/>
                  </a:lnTo>
                  <a:lnTo>
                    <a:pt x="1501083" y="425363"/>
                  </a:lnTo>
                  <a:lnTo>
                    <a:pt x="1520682" y="465879"/>
                  </a:lnTo>
                  <a:lnTo>
                    <a:pt x="1537937" y="507637"/>
                  </a:lnTo>
                  <a:lnTo>
                    <a:pt x="1552766" y="550555"/>
                  </a:lnTo>
                  <a:lnTo>
                    <a:pt x="1565085" y="594553"/>
                  </a:lnTo>
                  <a:lnTo>
                    <a:pt x="1574810" y="639547"/>
                  </a:lnTo>
                  <a:lnTo>
                    <a:pt x="1581860" y="685458"/>
                  </a:lnTo>
                  <a:lnTo>
                    <a:pt x="1586151" y="732202"/>
                  </a:lnTo>
                  <a:lnTo>
                    <a:pt x="1587599" y="779699"/>
                  </a:lnTo>
                  <a:lnTo>
                    <a:pt x="1586151" y="827197"/>
                  </a:lnTo>
                  <a:lnTo>
                    <a:pt x="1581860" y="873941"/>
                  </a:lnTo>
                  <a:lnTo>
                    <a:pt x="1574810" y="919852"/>
                  </a:lnTo>
                  <a:lnTo>
                    <a:pt x="1565085" y="964846"/>
                  </a:lnTo>
                  <a:lnTo>
                    <a:pt x="1552766" y="1008844"/>
                  </a:lnTo>
                  <a:lnTo>
                    <a:pt x="1537937" y="1051762"/>
                  </a:lnTo>
                  <a:lnTo>
                    <a:pt x="1520682" y="1093520"/>
                  </a:lnTo>
                  <a:lnTo>
                    <a:pt x="1501083" y="1134036"/>
                  </a:lnTo>
                  <a:lnTo>
                    <a:pt x="1479223" y="1173229"/>
                  </a:lnTo>
                  <a:lnTo>
                    <a:pt x="1455185" y="1211017"/>
                  </a:lnTo>
                  <a:lnTo>
                    <a:pt x="1429052" y="1247318"/>
                  </a:lnTo>
                  <a:lnTo>
                    <a:pt x="1400908" y="1282050"/>
                  </a:lnTo>
                  <a:lnTo>
                    <a:pt x="1370835" y="1315133"/>
                  </a:lnTo>
                  <a:lnTo>
                    <a:pt x="1338916" y="1346485"/>
                  </a:lnTo>
                  <a:lnTo>
                    <a:pt x="1305235" y="1376024"/>
                  </a:lnTo>
                  <a:lnTo>
                    <a:pt x="1269874" y="1403668"/>
                  </a:lnTo>
                  <a:lnTo>
                    <a:pt x="1232916" y="1429337"/>
                  </a:lnTo>
                  <a:lnTo>
                    <a:pt x="1194446" y="1452948"/>
                  </a:lnTo>
                  <a:lnTo>
                    <a:pt x="1154544" y="1474419"/>
                  </a:lnTo>
                  <a:lnTo>
                    <a:pt x="1113295" y="1493671"/>
                  </a:lnTo>
                  <a:lnTo>
                    <a:pt x="1070782" y="1510620"/>
                  </a:lnTo>
                  <a:lnTo>
                    <a:pt x="1027087" y="1525185"/>
                  </a:lnTo>
                  <a:lnTo>
                    <a:pt x="982294" y="1537285"/>
                  </a:lnTo>
                  <a:lnTo>
                    <a:pt x="936486" y="1546837"/>
                  </a:lnTo>
                  <a:lnTo>
                    <a:pt x="889745" y="1553762"/>
                  </a:lnTo>
                  <a:lnTo>
                    <a:pt x="842156" y="1557977"/>
                  </a:lnTo>
                  <a:lnTo>
                    <a:pt x="793799" y="1559399"/>
                  </a:lnTo>
                  <a:lnTo>
                    <a:pt x="745443" y="1557977"/>
                  </a:lnTo>
                  <a:lnTo>
                    <a:pt x="697854" y="1553762"/>
                  </a:lnTo>
                  <a:lnTo>
                    <a:pt x="651113" y="1546837"/>
                  </a:lnTo>
                  <a:lnTo>
                    <a:pt x="605305" y="1537285"/>
                  </a:lnTo>
                  <a:lnTo>
                    <a:pt x="560512" y="1525185"/>
                  </a:lnTo>
                  <a:lnTo>
                    <a:pt x="516817" y="1510620"/>
                  </a:lnTo>
                  <a:lnTo>
                    <a:pt x="474304" y="1493671"/>
                  </a:lnTo>
                  <a:lnTo>
                    <a:pt x="433055" y="1474419"/>
                  </a:lnTo>
                  <a:lnTo>
                    <a:pt x="393153" y="1452948"/>
                  </a:lnTo>
                  <a:lnTo>
                    <a:pt x="354683" y="1429337"/>
                  </a:lnTo>
                  <a:lnTo>
                    <a:pt x="317725" y="1403668"/>
                  </a:lnTo>
                  <a:lnTo>
                    <a:pt x="282364" y="1376024"/>
                  </a:lnTo>
                  <a:lnTo>
                    <a:pt x="248683" y="1346485"/>
                  </a:lnTo>
                  <a:lnTo>
                    <a:pt x="216764" y="1315133"/>
                  </a:lnTo>
                  <a:lnTo>
                    <a:pt x="186691" y="1282050"/>
                  </a:lnTo>
                  <a:lnTo>
                    <a:pt x="158547" y="1247318"/>
                  </a:lnTo>
                  <a:lnTo>
                    <a:pt x="132414" y="1211017"/>
                  </a:lnTo>
                  <a:lnTo>
                    <a:pt x="108376" y="1173229"/>
                  </a:lnTo>
                  <a:lnTo>
                    <a:pt x="86516" y="1134036"/>
                  </a:lnTo>
                  <a:lnTo>
                    <a:pt x="66917" y="1093520"/>
                  </a:lnTo>
                  <a:lnTo>
                    <a:pt x="49662" y="1051762"/>
                  </a:lnTo>
                  <a:lnTo>
                    <a:pt x="34833" y="1008844"/>
                  </a:lnTo>
                  <a:lnTo>
                    <a:pt x="22514" y="964846"/>
                  </a:lnTo>
                  <a:lnTo>
                    <a:pt x="12789" y="919852"/>
                  </a:lnTo>
                  <a:lnTo>
                    <a:pt x="5739" y="873941"/>
                  </a:lnTo>
                  <a:lnTo>
                    <a:pt x="1448" y="827197"/>
                  </a:lnTo>
                  <a:lnTo>
                    <a:pt x="0" y="779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566262" y="2513062"/>
            <a:ext cx="2226310" cy="610870"/>
            <a:chOff x="6566262" y="2513062"/>
            <a:chExt cx="2226310" cy="610870"/>
          </a:xfrm>
        </p:grpSpPr>
        <p:sp>
          <p:nvSpPr>
            <p:cNvPr id="10" name="object 10"/>
            <p:cNvSpPr/>
            <p:nvPr/>
          </p:nvSpPr>
          <p:spPr>
            <a:xfrm>
              <a:off x="6571025" y="2517824"/>
              <a:ext cx="2216785" cy="601345"/>
            </a:xfrm>
            <a:custGeom>
              <a:avLst/>
              <a:gdLst/>
              <a:ahLst/>
              <a:cxnLst/>
              <a:rect l="l" t="t" r="r" b="b"/>
              <a:pathLst>
                <a:path w="2216784" h="601344">
                  <a:moveTo>
                    <a:pt x="1662299" y="100201"/>
                  </a:moveTo>
                  <a:lnTo>
                    <a:pt x="554099" y="100201"/>
                  </a:lnTo>
                  <a:lnTo>
                    <a:pt x="554099" y="25050"/>
                  </a:lnTo>
                  <a:lnTo>
                    <a:pt x="559543" y="15299"/>
                  </a:lnTo>
                  <a:lnTo>
                    <a:pt x="574386" y="7337"/>
                  </a:lnTo>
                  <a:lnTo>
                    <a:pt x="596402" y="1968"/>
                  </a:lnTo>
                  <a:lnTo>
                    <a:pt x="623362" y="0"/>
                  </a:lnTo>
                  <a:lnTo>
                    <a:pt x="1593037" y="0"/>
                  </a:lnTo>
                  <a:lnTo>
                    <a:pt x="1619997" y="1968"/>
                  </a:lnTo>
                  <a:lnTo>
                    <a:pt x="1642013" y="7337"/>
                  </a:lnTo>
                  <a:lnTo>
                    <a:pt x="1656856" y="15299"/>
                  </a:lnTo>
                  <a:lnTo>
                    <a:pt x="1662299" y="25050"/>
                  </a:lnTo>
                  <a:lnTo>
                    <a:pt x="1662299" y="100201"/>
                  </a:lnTo>
                  <a:close/>
                </a:path>
                <a:path w="2216784" h="601344">
                  <a:moveTo>
                    <a:pt x="761887" y="601199"/>
                  </a:moveTo>
                  <a:lnTo>
                    <a:pt x="0" y="601199"/>
                  </a:lnTo>
                  <a:lnTo>
                    <a:pt x="277049" y="350700"/>
                  </a:lnTo>
                  <a:lnTo>
                    <a:pt x="0" y="100201"/>
                  </a:lnTo>
                  <a:lnTo>
                    <a:pt x="2216399" y="100201"/>
                  </a:lnTo>
                  <a:lnTo>
                    <a:pt x="1939349" y="350700"/>
                  </a:lnTo>
                  <a:lnTo>
                    <a:pt x="2105577" y="500997"/>
                  </a:lnTo>
                  <a:lnTo>
                    <a:pt x="623362" y="500997"/>
                  </a:lnTo>
                  <a:lnTo>
                    <a:pt x="596402" y="502966"/>
                  </a:lnTo>
                  <a:lnTo>
                    <a:pt x="574386" y="508335"/>
                  </a:lnTo>
                  <a:lnTo>
                    <a:pt x="559543" y="516297"/>
                  </a:lnTo>
                  <a:lnTo>
                    <a:pt x="554099" y="526048"/>
                  </a:lnTo>
                  <a:lnTo>
                    <a:pt x="559543" y="535799"/>
                  </a:lnTo>
                  <a:lnTo>
                    <a:pt x="574386" y="543761"/>
                  </a:lnTo>
                  <a:lnTo>
                    <a:pt x="596402" y="549130"/>
                  </a:lnTo>
                  <a:lnTo>
                    <a:pt x="623362" y="551098"/>
                  </a:lnTo>
                  <a:lnTo>
                    <a:pt x="761887" y="551098"/>
                  </a:lnTo>
                  <a:lnTo>
                    <a:pt x="788847" y="553067"/>
                  </a:lnTo>
                  <a:lnTo>
                    <a:pt x="810863" y="558436"/>
                  </a:lnTo>
                  <a:lnTo>
                    <a:pt x="825706" y="566398"/>
                  </a:lnTo>
                  <a:lnTo>
                    <a:pt x="831149" y="576149"/>
                  </a:lnTo>
                  <a:lnTo>
                    <a:pt x="825706" y="585900"/>
                  </a:lnTo>
                  <a:lnTo>
                    <a:pt x="810863" y="593862"/>
                  </a:lnTo>
                  <a:lnTo>
                    <a:pt x="788847" y="599231"/>
                  </a:lnTo>
                  <a:lnTo>
                    <a:pt x="761887" y="601199"/>
                  </a:lnTo>
                  <a:close/>
                </a:path>
                <a:path w="2216784" h="601344">
                  <a:moveTo>
                    <a:pt x="2216399" y="601199"/>
                  </a:moveTo>
                  <a:lnTo>
                    <a:pt x="1454512" y="601199"/>
                  </a:lnTo>
                  <a:lnTo>
                    <a:pt x="1427552" y="599231"/>
                  </a:lnTo>
                  <a:lnTo>
                    <a:pt x="1405536" y="593862"/>
                  </a:lnTo>
                  <a:lnTo>
                    <a:pt x="1390692" y="585900"/>
                  </a:lnTo>
                  <a:lnTo>
                    <a:pt x="1385249" y="576149"/>
                  </a:lnTo>
                  <a:lnTo>
                    <a:pt x="1390692" y="566398"/>
                  </a:lnTo>
                  <a:lnTo>
                    <a:pt x="1405536" y="558436"/>
                  </a:lnTo>
                  <a:lnTo>
                    <a:pt x="1427552" y="553067"/>
                  </a:lnTo>
                  <a:lnTo>
                    <a:pt x="1454512" y="551098"/>
                  </a:lnTo>
                  <a:lnTo>
                    <a:pt x="1593037" y="551098"/>
                  </a:lnTo>
                  <a:lnTo>
                    <a:pt x="1619997" y="549130"/>
                  </a:lnTo>
                  <a:lnTo>
                    <a:pt x="1642013" y="543761"/>
                  </a:lnTo>
                  <a:lnTo>
                    <a:pt x="1656856" y="535799"/>
                  </a:lnTo>
                  <a:lnTo>
                    <a:pt x="1662299" y="526048"/>
                  </a:lnTo>
                  <a:lnTo>
                    <a:pt x="1656856" y="516297"/>
                  </a:lnTo>
                  <a:lnTo>
                    <a:pt x="1642013" y="508335"/>
                  </a:lnTo>
                  <a:lnTo>
                    <a:pt x="1619997" y="502966"/>
                  </a:lnTo>
                  <a:lnTo>
                    <a:pt x="1593037" y="500997"/>
                  </a:lnTo>
                  <a:lnTo>
                    <a:pt x="2105577" y="500997"/>
                  </a:lnTo>
                  <a:lnTo>
                    <a:pt x="2216399" y="6011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25125" y="3018823"/>
              <a:ext cx="1108710" cy="75565"/>
            </a:xfrm>
            <a:custGeom>
              <a:avLst/>
              <a:gdLst/>
              <a:ahLst/>
              <a:cxnLst/>
              <a:rect l="l" t="t" r="r" b="b"/>
              <a:pathLst>
                <a:path w="1108709" h="75564">
                  <a:moveTo>
                    <a:pt x="277049" y="75151"/>
                  </a:moveTo>
                  <a:lnTo>
                    <a:pt x="271606" y="65400"/>
                  </a:lnTo>
                  <a:lnTo>
                    <a:pt x="256763" y="57438"/>
                  </a:lnTo>
                  <a:lnTo>
                    <a:pt x="234747" y="52069"/>
                  </a:lnTo>
                  <a:lnTo>
                    <a:pt x="207787" y="50100"/>
                  </a:lnTo>
                  <a:lnTo>
                    <a:pt x="69262" y="50100"/>
                  </a:lnTo>
                  <a:lnTo>
                    <a:pt x="42302" y="48132"/>
                  </a:lnTo>
                  <a:lnTo>
                    <a:pt x="20286" y="42763"/>
                  </a:lnTo>
                  <a:lnTo>
                    <a:pt x="5443" y="34801"/>
                  </a:lnTo>
                  <a:lnTo>
                    <a:pt x="0" y="25050"/>
                  </a:lnTo>
                  <a:lnTo>
                    <a:pt x="5443" y="15299"/>
                  </a:lnTo>
                  <a:lnTo>
                    <a:pt x="20286" y="7337"/>
                  </a:lnTo>
                  <a:lnTo>
                    <a:pt x="42302" y="1968"/>
                  </a:lnTo>
                  <a:lnTo>
                    <a:pt x="69262" y="0"/>
                  </a:lnTo>
                  <a:lnTo>
                    <a:pt x="277049" y="0"/>
                  </a:lnTo>
                  <a:lnTo>
                    <a:pt x="277049" y="75151"/>
                  </a:lnTo>
                  <a:close/>
                </a:path>
                <a:path w="1108709" h="75564">
                  <a:moveTo>
                    <a:pt x="831149" y="75151"/>
                  </a:moveTo>
                  <a:lnTo>
                    <a:pt x="831149" y="0"/>
                  </a:lnTo>
                  <a:lnTo>
                    <a:pt x="1038937" y="0"/>
                  </a:lnTo>
                  <a:lnTo>
                    <a:pt x="1065897" y="1968"/>
                  </a:lnTo>
                  <a:lnTo>
                    <a:pt x="1087913" y="7337"/>
                  </a:lnTo>
                  <a:lnTo>
                    <a:pt x="1102756" y="15299"/>
                  </a:lnTo>
                  <a:lnTo>
                    <a:pt x="1108199" y="25050"/>
                  </a:lnTo>
                  <a:lnTo>
                    <a:pt x="1102756" y="34801"/>
                  </a:lnTo>
                  <a:lnTo>
                    <a:pt x="1087913" y="42763"/>
                  </a:lnTo>
                  <a:lnTo>
                    <a:pt x="1065897" y="48132"/>
                  </a:lnTo>
                  <a:lnTo>
                    <a:pt x="1038937" y="50100"/>
                  </a:lnTo>
                  <a:lnTo>
                    <a:pt x="900412" y="50100"/>
                  </a:lnTo>
                  <a:lnTo>
                    <a:pt x="873452" y="52069"/>
                  </a:lnTo>
                  <a:lnTo>
                    <a:pt x="851436" y="57438"/>
                  </a:lnTo>
                  <a:lnTo>
                    <a:pt x="836593" y="65400"/>
                  </a:lnTo>
                  <a:lnTo>
                    <a:pt x="831149" y="7515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71025" y="2517824"/>
              <a:ext cx="2216785" cy="601345"/>
            </a:xfrm>
            <a:custGeom>
              <a:avLst/>
              <a:gdLst/>
              <a:ahLst/>
              <a:cxnLst/>
              <a:rect l="l" t="t" r="r" b="b"/>
              <a:pathLst>
                <a:path w="2216784" h="601344">
                  <a:moveTo>
                    <a:pt x="0" y="601199"/>
                  </a:moveTo>
                  <a:lnTo>
                    <a:pt x="277049" y="350700"/>
                  </a:lnTo>
                  <a:lnTo>
                    <a:pt x="0" y="100201"/>
                  </a:lnTo>
                  <a:lnTo>
                    <a:pt x="554099" y="100201"/>
                  </a:lnTo>
                  <a:lnTo>
                    <a:pt x="554099" y="25050"/>
                  </a:lnTo>
                  <a:lnTo>
                    <a:pt x="559543" y="15299"/>
                  </a:lnTo>
                  <a:lnTo>
                    <a:pt x="574386" y="7337"/>
                  </a:lnTo>
                  <a:lnTo>
                    <a:pt x="596402" y="1968"/>
                  </a:lnTo>
                  <a:lnTo>
                    <a:pt x="623362" y="0"/>
                  </a:lnTo>
                  <a:lnTo>
                    <a:pt x="1593037" y="0"/>
                  </a:lnTo>
                  <a:lnTo>
                    <a:pt x="1619997" y="1968"/>
                  </a:lnTo>
                  <a:lnTo>
                    <a:pt x="1642013" y="7337"/>
                  </a:lnTo>
                  <a:lnTo>
                    <a:pt x="1656856" y="15299"/>
                  </a:lnTo>
                  <a:lnTo>
                    <a:pt x="1662299" y="25050"/>
                  </a:lnTo>
                  <a:lnTo>
                    <a:pt x="1662299" y="100201"/>
                  </a:lnTo>
                  <a:lnTo>
                    <a:pt x="2216399" y="100201"/>
                  </a:lnTo>
                  <a:lnTo>
                    <a:pt x="1939349" y="350700"/>
                  </a:lnTo>
                  <a:lnTo>
                    <a:pt x="2216399" y="601199"/>
                  </a:lnTo>
                  <a:lnTo>
                    <a:pt x="1454512" y="601199"/>
                  </a:lnTo>
                  <a:lnTo>
                    <a:pt x="1427552" y="599231"/>
                  </a:lnTo>
                  <a:lnTo>
                    <a:pt x="1405536" y="593862"/>
                  </a:lnTo>
                  <a:lnTo>
                    <a:pt x="1390693" y="585900"/>
                  </a:lnTo>
                  <a:lnTo>
                    <a:pt x="1385249" y="576149"/>
                  </a:lnTo>
                  <a:lnTo>
                    <a:pt x="1390693" y="566398"/>
                  </a:lnTo>
                  <a:lnTo>
                    <a:pt x="1405536" y="558436"/>
                  </a:lnTo>
                  <a:lnTo>
                    <a:pt x="1427552" y="553067"/>
                  </a:lnTo>
                  <a:lnTo>
                    <a:pt x="1454512" y="551098"/>
                  </a:lnTo>
                  <a:lnTo>
                    <a:pt x="1593037" y="551098"/>
                  </a:lnTo>
                  <a:lnTo>
                    <a:pt x="1619997" y="549130"/>
                  </a:lnTo>
                  <a:lnTo>
                    <a:pt x="1642013" y="543761"/>
                  </a:lnTo>
                  <a:lnTo>
                    <a:pt x="1656856" y="535799"/>
                  </a:lnTo>
                  <a:lnTo>
                    <a:pt x="1662299" y="526048"/>
                  </a:lnTo>
                  <a:lnTo>
                    <a:pt x="1656856" y="516297"/>
                  </a:lnTo>
                  <a:lnTo>
                    <a:pt x="1642013" y="508335"/>
                  </a:lnTo>
                  <a:lnTo>
                    <a:pt x="1619997" y="502966"/>
                  </a:lnTo>
                  <a:lnTo>
                    <a:pt x="1593037" y="500997"/>
                  </a:lnTo>
                  <a:lnTo>
                    <a:pt x="623362" y="500997"/>
                  </a:lnTo>
                  <a:lnTo>
                    <a:pt x="596402" y="502966"/>
                  </a:lnTo>
                  <a:lnTo>
                    <a:pt x="574386" y="508335"/>
                  </a:lnTo>
                  <a:lnTo>
                    <a:pt x="559543" y="516297"/>
                  </a:lnTo>
                  <a:lnTo>
                    <a:pt x="554099" y="526048"/>
                  </a:lnTo>
                  <a:lnTo>
                    <a:pt x="559543" y="535799"/>
                  </a:lnTo>
                  <a:lnTo>
                    <a:pt x="574386" y="543761"/>
                  </a:lnTo>
                  <a:lnTo>
                    <a:pt x="596402" y="549130"/>
                  </a:lnTo>
                  <a:lnTo>
                    <a:pt x="623362" y="551098"/>
                  </a:lnTo>
                  <a:lnTo>
                    <a:pt x="761887" y="551098"/>
                  </a:lnTo>
                  <a:lnTo>
                    <a:pt x="788847" y="553067"/>
                  </a:lnTo>
                  <a:lnTo>
                    <a:pt x="810863" y="558436"/>
                  </a:lnTo>
                  <a:lnTo>
                    <a:pt x="825706" y="566398"/>
                  </a:lnTo>
                  <a:lnTo>
                    <a:pt x="831149" y="576149"/>
                  </a:lnTo>
                  <a:lnTo>
                    <a:pt x="825706" y="585900"/>
                  </a:lnTo>
                  <a:lnTo>
                    <a:pt x="810863" y="593862"/>
                  </a:lnTo>
                  <a:lnTo>
                    <a:pt x="788847" y="599231"/>
                  </a:lnTo>
                  <a:lnTo>
                    <a:pt x="761887" y="601199"/>
                  </a:lnTo>
                  <a:lnTo>
                    <a:pt x="0" y="601199"/>
                  </a:lnTo>
                  <a:close/>
                </a:path>
                <a:path w="2216784" h="601344">
                  <a:moveTo>
                    <a:pt x="831149" y="500997"/>
                  </a:moveTo>
                  <a:lnTo>
                    <a:pt x="831149" y="576149"/>
                  </a:lnTo>
                </a:path>
                <a:path w="2216784" h="601344">
                  <a:moveTo>
                    <a:pt x="1385249" y="576149"/>
                  </a:moveTo>
                  <a:lnTo>
                    <a:pt x="1385249" y="500997"/>
                  </a:lnTo>
                </a:path>
                <a:path w="2216784" h="601344">
                  <a:moveTo>
                    <a:pt x="554099" y="526048"/>
                  </a:moveTo>
                  <a:lnTo>
                    <a:pt x="554099" y="100201"/>
                  </a:lnTo>
                </a:path>
                <a:path w="2216784" h="601344">
                  <a:moveTo>
                    <a:pt x="1662299" y="100201"/>
                  </a:moveTo>
                  <a:lnTo>
                    <a:pt x="1662299" y="5260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8149" y="2643737"/>
            <a:ext cx="716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Discount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425" y="3727687"/>
            <a:ext cx="796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Customer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05262" y="2539662"/>
            <a:ext cx="1217930" cy="665480"/>
            <a:chOff x="2005262" y="2539662"/>
            <a:chExt cx="1217930" cy="665480"/>
          </a:xfrm>
        </p:grpSpPr>
        <p:sp>
          <p:nvSpPr>
            <p:cNvPr id="16" name="object 16"/>
            <p:cNvSpPr/>
            <p:nvPr/>
          </p:nvSpPr>
          <p:spPr>
            <a:xfrm>
              <a:off x="2010024" y="2544424"/>
              <a:ext cx="1208405" cy="655955"/>
            </a:xfrm>
            <a:custGeom>
              <a:avLst/>
              <a:gdLst/>
              <a:ahLst/>
              <a:cxnLst/>
              <a:rect l="l" t="t" r="r" b="b"/>
              <a:pathLst>
                <a:path w="1208405" h="655955">
                  <a:moveTo>
                    <a:pt x="880499" y="655799"/>
                  </a:moveTo>
                  <a:lnTo>
                    <a:pt x="880499" y="491849"/>
                  </a:lnTo>
                  <a:lnTo>
                    <a:pt x="0" y="491849"/>
                  </a:lnTo>
                  <a:lnTo>
                    <a:pt x="0" y="163949"/>
                  </a:lnTo>
                  <a:lnTo>
                    <a:pt x="880499" y="163949"/>
                  </a:lnTo>
                  <a:lnTo>
                    <a:pt x="880499" y="0"/>
                  </a:lnTo>
                  <a:lnTo>
                    <a:pt x="1208399" y="327899"/>
                  </a:lnTo>
                  <a:lnTo>
                    <a:pt x="880499" y="65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10024" y="2544424"/>
              <a:ext cx="1208405" cy="655955"/>
            </a:xfrm>
            <a:custGeom>
              <a:avLst/>
              <a:gdLst/>
              <a:ahLst/>
              <a:cxnLst/>
              <a:rect l="l" t="t" r="r" b="b"/>
              <a:pathLst>
                <a:path w="1208405" h="655955">
                  <a:moveTo>
                    <a:pt x="0" y="163949"/>
                  </a:moveTo>
                  <a:lnTo>
                    <a:pt x="880499" y="163949"/>
                  </a:lnTo>
                  <a:lnTo>
                    <a:pt x="880499" y="0"/>
                  </a:lnTo>
                  <a:lnTo>
                    <a:pt x="1208399" y="327899"/>
                  </a:lnTo>
                  <a:lnTo>
                    <a:pt x="880499" y="655799"/>
                  </a:lnTo>
                  <a:lnTo>
                    <a:pt x="880499" y="491849"/>
                  </a:lnTo>
                  <a:lnTo>
                    <a:pt x="0" y="491849"/>
                  </a:lnTo>
                  <a:lnTo>
                    <a:pt x="0" y="16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83050" y="2747738"/>
            <a:ext cx="854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Interaction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27312" y="2485762"/>
            <a:ext cx="902335" cy="665480"/>
            <a:chOff x="5327312" y="2485762"/>
            <a:chExt cx="902335" cy="665480"/>
          </a:xfrm>
        </p:grpSpPr>
        <p:sp>
          <p:nvSpPr>
            <p:cNvPr id="20" name="object 20"/>
            <p:cNvSpPr/>
            <p:nvPr/>
          </p:nvSpPr>
          <p:spPr>
            <a:xfrm>
              <a:off x="5332074" y="2490524"/>
              <a:ext cx="892810" cy="655955"/>
            </a:xfrm>
            <a:custGeom>
              <a:avLst/>
              <a:gdLst/>
              <a:ahLst/>
              <a:cxnLst/>
              <a:rect l="l" t="t" r="r" b="b"/>
              <a:pathLst>
                <a:path w="892810" h="655955">
                  <a:moveTo>
                    <a:pt x="564899" y="655799"/>
                  </a:moveTo>
                  <a:lnTo>
                    <a:pt x="564899" y="491849"/>
                  </a:lnTo>
                  <a:lnTo>
                    <a:pt x="0" y="491849"/>
                  </a:lnTo>
                  <a:lnTo>
                    <a:pt x="0" y="163949"/>
                  </a:lnTo>
                  <a:lnTo>
                    <a:pt x="564899" y="163949"/>
                  </a:lnTo>
                  <a:lnTo>
                    <a:pt x="564899" y="0"/>
                  </a:lnTo>
                  <a:lnTo>
                    <a:pt x="892799" y="327899"/>
                  </a:lnTo>
                  <a:lnTo>
                    <a:pt x="564899" y="65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2074" y="2490524"/>
              <a:ext cx="892810" cy="655955"/>
            </a:xfrm>
            <a:custGeom>
              <a:avLst/>
              <a:gdLst/>
              <a:ahLst/>
              <a:cxnLst/>
              <a:rect l="l" t="t" r="r" b="b"/>
              <a:pathLst>
                <a:path w="892810" h="655955">
                  <a:moveTo>
                    <a:pt x="0" y="163949"/>
                  </a:moveTo>
                  <a:lnTo>
                    <a:pt x="564899" y="163949"/>
                  </a:lnTo>
                  <a:lnTo>
                    <a:pt x="564899" y="0"/>
                  </a:lnTo>
                  <a:lnTo>
                    <a:pt x="892799" y="327899"/>
                  </a:lnTo>
                  <a:lnTo>
                    <a:pt x="564899" y="655799"/>
                  </a:lnTo>
                  <a:lnTo>
                    <a:pt x="564899" y="491849"/>
                  </a:lnTo>
                  <a:lnTo>
                    <a:pt x="0" y="491849"/>
                  </a:lnTo>
                  <a:lnTo>
                    <a:pt x="0" y="16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405100" y="2693837"/>
            <a:ext cx="3905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Give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59464" y="1987037"/>
            <a:ext cx="1746250" cy="1412875"/>
            <a:chOff x="3359464" y="1987037"/>
            <a:chExt cx="1746250" cy="1412875"/>
          </a:xfrm>
        </p:grpSpPr>
        <p:sp>
          <p:nvSpPr>
            <p:cNvPr id="24" name="object 24"/>
            <p:cNvSpPr/>
            <p:nvPr/>
          </p:nvSpPr>
          <p:spPr>
            <a:xfrm>
              <a:off x="3364226" y="1991799"/>
              <a:ext cx="1736725" cy="1403350"/>
            </a:xfrm>
            <a:custGeom>
              <a:avLst/>
              <a:gdLst/>
              <a:ahLst/>
              <a:cxnLst/>
              <a:rect l="l" t="t" r="r" b="b"/>
              <a:pathLst>
                <a:path w="1736725" h="1403350">
                  <a:moveTo>
                    <a:pt x="1405016" y="1402796"/>
                  </a:moveTo>
                  <a:lnTo>
                    <a:pt x="868347" y="1071636"/>
                  </a:lnTo>
                  <a:lnTo>
                    <a:pt x="331679" y="1402796"/>
                  </a:lnTo>
                  <a:lnTo>
                    <a:pt x="536673" y="866974"/>
                  </a:lnTo>
                  <a:lnTo>
                    <a:pt x="0" y="535820"/>
                  </a:lnTo>
                  <a:lnTo>
                    <a:pt x="663361" y="535824"/>
                  </a:lnTo>
                  <a:lnTo>
                    <a:pt x="868347" y="0"/>
                  </a:lnTo>
                  <a:lnTo>
                    <a:pt x="1073333" y="535824"/>
                  </a:lnTo>
                  <a:lnTo>
                    <a:pt x="1736695" y="535820"/>
                  </a:lnTo>
                  <a:lnTo>
                    <a:pt x="1200022" y="866974"/>
                  </a:lnTo>
                  <a:lnTo>
                    <a:pt x="1405016" y="140279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64226" y="1991799"/>
              <a:ext cx="1736725" cy="1403350"/>
            </a:xfrm>
            <a:custGeom>
              <a:avLst/>
              <a:gdLst/>
              <a:ahLst/>
              <a:cxnLst/>
              <a:rect l="l" t="t" r="r" b="b"/>
              <a:pathLst>
                <a:path w="1736725" h="1403350">
                  <a:moveTo>
                    <a:pt x="0" y="535820"/>
                  </a:moveTo>
                  <a:lnTo>
                    <a:pt x="663361" y="535824"/>
                  </a:lnTo>
                  <a:lnTo>
                    <a:pt x="868347" y="0"/>
                  </a:lnTo>
                  <a:lnTo>
                    <a:pt x="1073333" y="535824"/>
                  </a:lnTo>
                  <a:lnTo>
                    <a:pt x="1736695" y="535820"/>
                  </a:lnTo>
                  <a:lnTo>
                    <a:pt x="1200022" y="866974"/>
                  </a:lnTo>
                  <a:lnTo>
                    <a:pt x="1405016" y="1402796"/>
                  </a:lnTo>
                  <a:lnTo>
                    <a:pt x="868347" y="1071636"/>
                  </a:lnTo>
                  <a:lnTo>
                    <a:pt x="331679" y="1402796"/>
                  </a:lnTo>
                  <a:lnTo>
                    <a:pt x="536673" y="866974"/>
                  </a:lnTo>
                  <a:lnTo>
                    <a:pt x="0" y="5358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973926" y="2670943"/>
            <a:ext cx="469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Intent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9523" y="3323000"/>
            <a:ext cx="2259407" cy="1692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478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Customer</a:t>
            </a:r>
            <a:r>
              <a:rPr dirty="0" spc="-45"/>
              <a:t> </a:t>
            </a:r>
            <a:r>
              <a:rPr dirty="0" spc="-10"/>
              <a:t>Purchase</a:t>
            </a:r>
            <a:r>
              <a:rPr dirty="0" spc="-50"/>
              <a:t> </a:t>
            </a:r>
            <a:r>
              <a:rPr dirty="0" spc="-5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94996"/>
            <a:ext cx="7146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willingness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customer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to buy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product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certain</a:t>
            </a:r>
            <a:r>
              <a:rPr dirty="0" sz="1600" spc="-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333333"/>
                </a:solidFill>
                <a:latin typeface="Arial"/>
                <a:cs typeface="Arial"/>
              </a:rPr>
              <a:t>condition*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4872745"/>
            <a:ext cx="3585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MT"/>
                <a:cs typeface="Arial MT"/>
                <a:hlinkClick r:id="rId2"/>
              </a:rPr>
              <a:t>*https://www.igi-global.com/dictionary/purchase-intention/24144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5337" y="1864324"/>
            <a:ext cx="4673600" cy="590550"/>
            <a:chOff x="1025337" y="1864324"/>
            <a:chExt cx="4673600" cy="590550"/>
          </a:xfrm>
        </p:grpSpPr>
        <p:sp>
          <p:nvSpPr>
            <p:cNvPr id="6" name="object 6"/>
            <p:cNvSpPr/>
            <p:nvPr/>
          </p:nvSpPr>
          <p:spPr>
            <a:xfrm>
              <a:off x="1030100" y="1869087"/>
              <a:ext cx="4664075" cy="581025"/>
            </a:xfrm>
            <a:custGeom>
              <a:avLst/>
              <a:gdLst/>
              <a:ahLst/>
              <a:cxnLst/>
              <a:rect l="l" t="t" r="r" b="b"/>
              <a:pathLst>
                <a:path w="4664075" h="581025">
                  <a:moveTo>
                    <a:pt x="3730979" y="580924"/>
                  </a:moveTo>
                  <a:lnTo>
                    <a:pt x="932744" y="580924"/>
                  </a:lnTo>
                  <a:lnTo>
                    <a:pt x="0" y="0"/>
                  </a:lnTo>
                  <a:lnTo>
                    <a:pt x="4663724" y="0"/>
                  </a:lnTo>
                  <a:lnTo>
                    <a:pt x="3730979" y="5809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0100" y="1869087"/>
              <a:ext cx="4664075" cy="581025"/>
            </a:xfrm>
            <a:custGeom>
              <a:avLst/>
              <a:gdLst/>
              <a:ahLst/>
              <a:cxnLst/>
              <a:rect l="l" t="t" r="r" b="b"/>
              <a:pathLst>
                <a:path w="4664075" h="581025">
                  <a:moveTo>
                    <a:pt x="0" y="0"/>
                  </a:moveTo>
                  <a:lnTo>
                    <a:pt x="4663724" y="0"/>
                  </a:lnTo>
                  <a:lnTo>
                    <a:pt x="3730979" y="580924"/>
                  </a:lnTo>
                  <a:lnTo>
                    <a:pt x="932744" y="580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35639" y="1930187"/>
            <a:ext cx="104965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08610" marR="5080" indent="-29654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Informational  </a:t>
            </a:r>
            <a:r>
              <a:rPr dirty="0" sz="1400" spc="-5">
                <a:latin typeface="Arial MT"/>
                <a:cs typeface="Arial MT"/>
              </a:rPr>
              <a:t>intent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3237" y="2534789"/>
            <a:ext cx="3657600" cy="590550"/>
            <a:chOff x="1533237" y="2534789"/>
            <a:chExt cx="3657600" cy="590550"/>
          </a:xfrm>
        </p:grpSpPr>
        <p:sp>
          <p:nvSpPr>
            <p:cNvPr id="10" name="object 10"/>
            <p:cNvSpPr/>
            <p:nvPr/>
          </p:nvSpPr>
          <p:spPr>
            <a:xfrm>
              <a:off x="1538000" y="2539551"/>
              <a:ext cx="3648075" cy="581025"/>
            </a:xfrm>
            <a:custGeom>
              <a:avLst/>
              <a:gdLst/>
              <a:ahLst/>
              <a:cxnLst/>
              <a:rect l="l" t="t" r="r" b="b"/>
              <a:pathLst>
                <a:path w="3648075" h="581025">
                  <a:moveTo>
                    <a:pt x="2918339" y="580924"/>
                  </a:moveTo>
                  <a:lnTo>
                    <a:pt x="729584" y="580924"/>
                  </a:lnTo>
                  <a:lnTo>
                    <a:pt x="0" y="0"/>
                  </a:lnTo>
                  <a:lnTo>
                    <a:pt x="3647924" y="0"/>
                  </a:lnTo>
                  <a:lnTo>
                    <a:pt x="2918339" y="5809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8000" y="2539551"/>
              <a:ext cx="3648075" cy="581025"/>
            </a:xfrm>
            <a:custGeom>
              <a:avLst/>
              <a:gdLst/>
              <a:ahLst/>
              <a:cxnLst/>
              <a:rect l="l" t="t" r="r" b="b"/>
              <a:pathLst>
                <a:path w="3648075" h="581025">
                  <a:moveTo>
                    <a:pt x="0" y="0"/>
                  </a:moveTo>
                  <a:lnTo>
                    <a:pt x="3647924" y="0"/>
                  </a:lnTo>
                  <a:lnTo>
                    <a:pt x="2918339" y="580924"/>
                  </a:lnTo>
                  <a:lnTo>
                    <a:pt x="729584" y="580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50390" y="2600652"/>
            <a:ext cx="1020444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4005" marR="5080" indent="-28194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Investigation  </a:t>
            </a:r>
            <a:r>
              <a:rPr dirty="0" sz="1400" spc="-5">
                <a:latin typeface="Arial MT"/>
                <a:cs typeface="Arial MT"/>
              </a:rPr>
              <a:t>intent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4813" y="3211477"/>
            <a:ext cx="2834640" cy="590550"/>
            <a:chOff x="1944813" y="3211477"/>
            <a:chExt cx="2834640" cy="590550"/>
          </a:xfrm>
        </p:grpSpPr>
        <p:sp>
          <p:nvSpPr>
            <p:cNvPr id="14" name="object 14"/>
            <p:cNvSpPr/>
            <p:nvPr/>
          </p:nvSpPr>
          <p:spPr>
            <a:xfrm>
              <a:off x="1949575" y="3216239"/>
              <a:ext cx="2825115" cy="581025"/>
            </a:xfrm>
            <a:custGeom>
              <a:avLst/>
              <a:gdLst/>
              <a:ahLst/>
              <a:cxnLst/>
              <a:rect l="l" t="t" r="r" b="b"/>
              <a:pathLst>
                <a:path w="2825115" h="581025">
                  <a:moveTo>
                    <a:pt x="2259819" y="580948"/>
                  </a:moveTo>
                  <a:lnTo>
                    <a:pt x="564954" y="580948"/>
                  </a:lnTo>
                  <a:lnTo>
                    <a:pt x="0" y="0"/>
                  </a:lnTo>
                  <a:lnTo>
                    <a:pt x="2824774" y="0"/>
                  </a:lnTo>
                  <a:lnTo>
                    <a:pt x="2259819" y="58094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49575" y="3216239"/>
              <a:ext cx="2825115" cy="581025"/>
            </a:xfrm>
            <a:custGeom>
              <a:avLst/>
              <a:gdLst/>
              <a:ahLst/>
              <a:cxnLst/>
              <a:rect l="l" t="t" r="r" b="b"/>
              <a:pathLst>
                <a:path w="2825115" h="581025">
                  <a:moveTo>
                    <a:pt x="0" y="0"/>
                  </a:moveTo>
                  <a:lnTo>
                    <a:pt x="2824774" y="0"/>
                  </a:lnTo>
                  <a:lnTo>
                    <a:pt x="2259819" y="580948"/>
                  </a:lnTo>
                  <a:lnTo>
                    <a:pt x="564954" y="5809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29436" y="3277351"/>
            <a:ext cx="8655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14629" marR="5080" indent="-202565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Arial MT"/>
                <a:cs typeface="Arial MT"/>
              </a:rPr>
              <a:t>Navigation  </a:t>
            </a:r>
            <a:r>
              <a:rPr dirty="0" sz="1400" spc="-5">
                <a:latin typeface="Arial MT"/>
                <a:cs typeface="Arial MT"/>
              </a:rPr>
              <a:t>intent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01937" y="3888190"/>
            <a:ext cx="2120265" cy="590550"/>
            <a:chOff x="2301937" y="3888190"/>
            <a:chExt cx="2120265" cy="590550"/>
          </a:xfrm>
        </p:grpSpPr>
        <p:sp>
          <p:nvSpPr>
            <p:cNvPr id="18" name="object 18"/>
            <p:cNvSpPr/>
            <p:nvPr/>
          </p:nvSpPr>
          <p:spPr>
            <a:xfrm>
              <a:off x="2306699" y="3892953"/>
              <a:ext cx="2110740" cy="581025"/>
            </a:xfrm>
            <a:custGeom>
              <a:avLst/>
              <a:gdLst/>
              <a:ahLst/>
              <a:cxnLst/>
              <a:rect l="l" t="t" r="r" b="b"/>
              <a:pathLst>
                <a:path w="2110740" h="581025">
                  <a:moveTo>
                    <a:pt x="1688419" y="580946"/>
                  </a:moveTo>
                  <a:lnTo>
                    <a:pt x="422104" y="580946"/>
                  </a:lnTo>
                  <a:lnTo>
                    <a:pt x="0" y="0"/>
                  </a:lnTo>
                  <a:lnTo>
                    <a:pt x="2110524" y="0"/>
                  </a:lnTo>
                  <a:lnTo>
                    <a:pt x="1688419" y="58094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6699" y="3892953"/>
              <a:ext cx="2110740" cy="581025"/>
            </a:xfrm>
            <a:custGeom>
              <a:avLst/>
              <a:gdLst/>
              <a:ahLst/>
              <a:cxnLst/>
              <a:rect l="l" t="t" r="r" b="b"/>
              <a:pathLst>
                <a:path w="2110740" h="581025">
                  <a:moveTo>
                    <a:pt x="0" y="0"/>
                  </a:moveTo>
                  <a:lnTo>
                    <a:pt x="2110524" y="0"/>
                  </a:lnTo>
                  <a:lnTo>
                    <a:pt x="1688419" y="580946"/>
                  </a:lnTo>
                  <a:lnTo>
                    <a:pt x="422104" y="58094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819198" y="3954064"/>
            <a:ext cx="108648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25120" marR="5080" indent="-313055">
              <a:lnSpc>
                <a:spcPts val="1650"/>
              </a:lnSpc>
              <a:spcBef>
                <a:spcPts val="180"/>
              </a:spcBef>
            </a:pPr>
            <a:r>
              <a:rPr dirty="0" sz="1400" spc="-55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ransactional  </a:t>
            </a:r>
            <a:r>
              <a:rPr dirty="0" sz="1400" spc="-5">
                <a:latin typeface="Arial MT"/>
                <a:cs typeface="Arial MT"/>
              </a:rPr>
              <a:t>intent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5725" y="2205263"/>
            <a:ext cx="96011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Awareness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5525" y="3037313"/>
            <a:ext cx="1220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Consideration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4775" y="4049238"/>
            <a:ext cx="1003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Conversion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1925" y="1935013"/>
            <a:ext cx="9632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All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sessions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6625" y="3611296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Add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Cart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10350" y="4449438"/>
            <a:ext cx="7753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Purchase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8050" y="2773162"/>
            <a:ext cx="1129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Product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views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46943" y="3318202"/>
            <a:ext cx="3256279" cy="1797685"/>
            <a:chOff x="5646943" y="3318202"/>
            <a:chExt cx="3256279" cy="1797685"/>
          </a:xfrm>
        </p:grpSpPr>
        <p:sp>
          <p:nvSpPr>
            <p:cNvPr id="29" name="object 29"/>
            <p:cNvSpPr/>
            <p:nvPr/>
          </p:nvSpPr>
          <p:spPr>
            <a:xfrm>
              <a:off x="5651705" y="3322965"/>
              <a:ext cx="1646555" cy="1646555"/>
            </a:xfrm>
            <a:custGeom>
              <a:avLst/>
              <a:gdLst/>
              <a:ahLst/>
              <a:cxnLst/>
              <a:rect l="l" t="t" r="r" b="b"/>
              <a:pathLst>
                <a:path w="1646554" h="1646554">
                  <a:moveTo>
                    <a:pt x="410234" y="410234"/>
                  </a:moveTo>
                  <a:lnTo>
                    <a:pt x="452773" y="369097"/>
                  </a:lnTo>
                  <a:lnTo>
                    <a:pt x="496052" y="329972"/>
                  </a:lnTo>
                  <a:lnTo>
                    <a:pt x="539965" y="292889"/>
                  </a:lnTo>
                  <a:lnTo>
                    <a:pt x="584407" y="257874"/>
                  </a:lnTo>
                  <a:lnTo>
                    <a:pt x="629272" y="224956"/>
                  </a:lnTo>
                  <a:lnTo>
                    <a:pt x="674454" y="194163"/>
                  </a:lnTo>
                  <a:lnTo>
                    <a:pt x="719848" y="165524"/>
                  </a:lnTo>
                  <a:lnTo>
                    <a:pt x="765348" y="139065"/>
                  </a:lnTo>
                  <a:lnTo>
                    <a:pt x="810850" y="114816"/>
                  </a:lnTo>
                  <a:lnTo>
                    <a:pt x="856247" y="92804"/>
                  </a:lnTo>
                  <a:lnTo>
                    <a:pt x="901434" y="73057"/>
                  </a:lnTo>
                  <a:lnTo>
                    <a:pt x="946306" y="55604"/>
                  </a:lnTo>
                  <a:lnTo>
                    <a:pt x="990756" y="40472"/>
                  </a:lnTo>
                  <a:lnTo>
                    <a:pt x="1034680" y="27689"/>
                  </a:lnTo>
                  <a:lnTo>
                    <a:pt x="1077972" y="17284"/>
                  </a:lnTo>
                  <a:lnTo>
                    <a:pt x="1120526" y="9284"/>
                  </a:lnTo>
                  <a:lnTo>
                    <a:pt x="1162237" y="3718"/>
                  </a:lnTo>
                  <a:lnTo>
                    <a:pt x="1202999" y="614"/>
                  </a:lnTo>
                  <a:lnTo>
                    <a:pt x="1242707" y="0"/>
                  </a:lnTo>
                  <a:lnTo>
                    <a:pt x="1281256" y="1903"/>
                  </a:lnTo>
                  <a:lnTo>
                    <a:pt x="1354452" y="13375"/>
                  </a:lnTo>
                  <a:lnTo>
                    <a:pt x="1421743" y="35254"/>
                  </a:lnTo>
                  <a:lnTo>
                    <a:pt x="1482285" y="67766"/>
                  </a:lnTo>
                  <a:lnTo>
                    <a:pt x="1535234" y="111134"/>
                  </a:lnTo>
                  <a:lnTo>
                    <a:pt x="1563128" y="142722"/>
                  </a:lnTo>
                  <a:lnTo>
                    <a:pt x="1587049" y="177630"/>
                  </a:lnTo>
                  <a:lnTo>
                    <a:pt x="1606968" y="215678"/>
                  </a:lnTo>
                  <a:lnTo>
                    <a:pt x="1622855" y="256687"/>
                  </a:lnTo>
                  <a:lnTo>
                    <a:pt x="1634681" y="300480"/>
                  </a:lnTo>
                  <a:lnTo>
                    <a:pt x="1642416" y="346878"/>
                  </a:lnTo>
                  <a:lnTo>
                    <a:pt x="1646029" y="395702"/>
                  </a:lnTo>
                  <a:lnTo>
                    <a:pt x="1645492" y="446773"/>
                  </a:lnTo>
                  <a:lnTo>
                    <a:pt x="1640775" y="499914"/>
                  </a:lnTo>
                  <a:lnTo>
                    <a:pt x="1631847" y="554945"/>
                  </a:lnTo>
                  <a:lnTo>
                    <a:pt x="1618679" y="611688"/>
                  </a:lnTo>
                  <a:lnTo>
                    <a:pt x="1606383" y="654051"/>
                  </a:lnTo>
                  <a:lnTo>
                    <a:pt x="1591967" y="696690"/>
                  </a:lnTo>
                  <a:lnTo>
                    <a:pt x="1575484" y="739517"/>
                  </a:lnTo>
                  <a:lnTo>
                    <a:pt x="1556990" y="782444"/>
                  </a:lnTo>
                  <a:lnTo>
                    <a:pt x="1536537" y="825384"/>
                  </a:lnTo>
                  <a:lnTo>
                    <a:pt x="1514180" y="868248"/>
                  </a:lnTo>
                  <a:lnTo>
                    <a:pt x="1489971" y="910949"/>
                  </a:lnTo>
                  <a:lnTo>
                    <a:pt x="1463966" y="953398"/>
                  </a:lnTo>
                  <a:lnTo>
                    <a:pt x="1436218" y="995509"/>
                  </a:lnTo>
                  <a:lnTo>
                    <a:pt x="1406780" y="1037193"/>
                  </a:lnTo>
                  <a:lnTo>
                    <a:pt x="1375706" y="1078362"/>
                  </a:lnTo>
                  <a:lnTo>
                    <a:pt x="1343051" y="1118928"/>
                  </a:lnTo>
                  <a:lnTo>
                    <a:pt x="1308868" y="1158804"/>
                  </a:lnTo>
                  <a:lnTo>
                    <a:pt x="1273212" y="1197902"/>
                  </a:lnTo>
                  <a:lnTo>
                    <a:pt x="1236134" y="1236134"/>
                  </a:lnTo>
                  <a:lnTo>
                    <a:pt x="1193595" y="1277271"/>
                  </a:lnTo>
                  <a:lnTo>
                    <a:pt x="1150316" y="1316396"/>
                  </a:lnTo>
                  <a:lnTo>
                    <a:pt x="1106403" y="1353480"/>
                  </a:lnTo>
                  <a:lnTo>
                    <a:pt x="1061961" y="1388494"/>
                  </a:lnTo>
                  <a:lnTo>
                    <a:pt x="1017097" y="1421412"/>
                  </a:lnTo>
                  <a:lnTo>
                    <a:pt x="971915" y="1452205"/>
                  </a:lnTo>
                  <a:lnTo>
                    <a:pt x="926521" y="1480844"/>
                  </a:lnTo>
                  <a:lnTo>
                    <a:pt x="881020" y="1507303"/>
                  </a:lnTo>
                  <a:lnTo>
                    <a:pt x="835518" y="1531552"/>
                  </a:lnTo>
                  <a:lnTo>
                    <a:pt x="790121" y="1553564"/>
                  </a:lnTo>
                  <a:lnTo>
                    <a:pt x="744934" y="1573311"/>
                  </a:lnTo>
                  <a:lnTo>
                    <a:pt x="700063" y="1590764"/>
                  </a:lnTo>
                  <a:lnTo>
                    <a:pt x="655612" y="1605897"/>
                  </a:lnTo>
                  <a:lnTo>
                    <a:pt x="611688" y="1618679"/>
                  </a:lnTo>
                  <a:lnTo>
                    <a:pt x="568397" y="1629084"/>
                  </a:lnTo>
                  <a:lnTo>
                    <a:pt x="525843" y="1637084"/>
                  </a:lnTo>
                  <a:lnTo>
                    <a:pt x="484132" y="1642650"/>
                  </a:lnTo>
                  <a:lnTo>
                    <a:pt x="443369" y="1645754"/>
                  </a:lnTo>
                  <a:lnTo>
                    <a:pt x="403661" y="1646369"/>
                  </a:lnTo>
                  <a:lnTo>
                    <a:pt x="365113" y="1644465"/>
                  </a:lnTo>
                  <a:lnTo>
                    <a:pt x="291917" y="1632994"/>
                  </a:lnTo>
                  <a:lnTo>
                    <a:pt x="224625" y="1611114"/>
                  </a:lnTo>
                  <a:lnTo>
                    <a:pt x="164083" y="1578602"/>
                  </a:lnTo>
                  <a:lnTo>
                    <a:pt x="111134" y="1535234"/>
                  </a:lnTo>
                  <a:lnTo>
                    <a:pt x="67766" y="1482285"/>
                  </a:lnTo>
                  <a:lnTo>
                    <a:pt x="35254" y="1421743"/>
                  </a:lnTo>
                  <a:lnTo>
                    <a:pt x="13375" y="1354451"/>
                  </a:lnTo>
                  <a:lnTo>
                    <a:pt x="1903" y="1281255"/>
                  </a:lnTo>
                  <a:lnTo>
                    <a:pt x="0" y="1242707"/>
                  </a:lnTo>
                  <a:lnTo>
                    <a:pt x="614" y="1202999"/>
                  </a:lnTo>
                  <a:lnTo>
                    <a:pt x="3718" y="1162236"/>
                  </a:lnTo>
                  <a:lnTo>
                    <a:pt x="9284" y="1120525"/>
                  </a:lnTo>
                  <a:lnTo>
                    <a:pt x="17284" y="1077971"/>
                  </a:lnTo>
                  <a:lnTo>
                    <a:pt x="27689" y="1034680"/>
                  </a:lnTo>
                  <a:lnTo>
                    <a:pt x="40472" y="990756"/>
                  </a:lnTo>
                  <a:lnTo>
                    <a:pt x="55604" y="946305"/>
                  </a:lnTo>
                  <a:lnTo>
                    <a:pt x="73057" y="901434"/>
                  </a:lnTo>
                  <a:lnTo>
                    <a:pt x="92804" y="856247"/>
                  </a:lnTo>
                  <a:lnTo>
                    <a:pt x="114816" y="810850"/>
                  </a:lnTo>
                  <a:lnTo>
                    <a:pt x="139065" y="765348"/>
                  </a:lnTo>
                  <a:lnTo>
                    <a:pt x="165524" y="719848"/>
                  </a:lnTo>
                  <a:lnTo>
                    <a:pt x="194163" y="674454"/>
                  </a:lnTo>
                  <a:lnTo>
                    <a:pt x="224956" y="629271"/>
                  </a:lnTo>
                  <a:lnTo>
                    <a:pt x="257874" y="584407"/>
                  </a:lnTo>
                  <a:lnTo>
                    <a:pt x="292889" y="539965"/>
                  </a:lnTo>
                  <a:lnTo>
                    <a:pt x="329972" y="496052"/>
                  </a:lnTo>
                  <a:lnTo>
                    <a:pt x="369097" y="452773"/>
                  </a:lnTo>
                  <a:lnTo>
                    <a:pt x="410234" y="41023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2625" y="3945575"/>
              <a:ext cx="2080076" cy="117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8712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</a:t>
            </a:r>
            <a:r>
              <a:rPr dirty="0" spc="-25"/>
              <a:t> </a:t>
            </a:r>
            <a:r>
              <a:rPr dirty="0" spc="-5"/>
              <a:t>Customer</a:t>
            </a:r>
            <a:r>
              <a:rPr dirty="0" spc="-25"/>
              <a:t> </a:t>
            </a:r>
            <a:r>
              <a:rPr dirty="0" spc="-5"/>
              <a:t>interaction</a:t>
            </a:r>
            <a:r>
              <a:rPr dirty="0" spc="-25"/>
              <a:t> </a:t>
            </a:r>
            <a:r>
              <a:rPr dirty="0" spc="-5"/>
              <a:t>looks</a:t>
            </a:r>
            <a:r>
              <a:rPr dirty="0" spc="-20"/>
              <a:t> </a:t>
            </a:r>
            <a:r>
              <a:rPr dirty="0" spc="-5"/>
              <a:t>like?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350" y="1334075"/>
            <a:ext cx="7841324" cy="3133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325" y="4809213"/>
            <a:ext cx="64877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https://www.kaggle.com/mkechinov/ecommerce-events-history-in-electronics-store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ML</dc:title>
  <dcterms:created xsi:type="dcterms:W3CDTF">2021-12-15T18:35:43Z</dcterms:created>
  <dcterms:modified xsi:type="dcterms:W3CDTF">2021-12-15T18:35:43Z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