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C97B-B821-41BF-BBA6-0A424BDDAA27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9AD89-937E-4BC3-8818-169D10D269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10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AD89-937E-4BC3-8818-169D10D2699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220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79CB-B069-418B-8EC0-46A48C42D2DF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4AFA-9B35-4A42-ADFE-503642473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57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79CB-B069-418B-8EC0-46A48C42D2DF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4AFA-9B35-4A42-ADFE-503642473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938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79CB-B069-418B-8EC0-46A48C42D2DF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4AFA-9B35-4A42-ADFE-503642473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20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79CB-B069-418B-8EC0-46A48C42D2DF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4AFA-9B35-4A42-ADFE-503642473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28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79CB-B069-418B-8EC0-46A48C42D2DF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4AFA-9B35-4A42-ADFE-503642473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20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79CB-B069-418B-8EC0-46A48C42D2DF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4AFA-9B35-4A42-ADFE-503642473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51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79CB-B069-418B-8EC0-46A48C42D2DF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4AFA-9B35-4A42-ADFE-503642473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18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79CB-B069-418B-8EC0-46A48C42D2DF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4AFA-9B35-4A42-ADFE-503642473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79CB-B069-418B-8EC0-46A48C42D2DF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4AFA-9B35-4A42-ADFE-503642473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45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79CB-B069-418B-8EC0-46A48C42D2DF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4AFA-9B35-4A42-ADFE-503642473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37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79CB-B069-418B-8EC0-46A48C42D2DF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E4AFA-9B35-4A42-ADFE-503642473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92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279CB-B069-418B-8EC0-46A48C42D2DF}" type="datetimeFigureOut">
              <a:rPr lang="zh-CN" altLang="en-US" smtClean="0"/>
              <a:t>2019/12/13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4AFA-9B35-4A42-ADFE-503642473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65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组合 155"/>
          <p:cNvGrpSpPr/>
          <p:nvPr/>
        </p:nvGrpSpPr>
        <p:grpSpPr>
          <a:xfrm>
            <a:off x="-235131" y="885174"/>
            <a:ext cx="12043954" cy="5175992"/>
            <a:chOff x="-378823" y="650043"/>
            <a:chExt cx="12043954" cy="5175992"/>
          </a:xfrm>
        </p:grpSpPr>
        <p:grpSp>
          <p:nvGrpSpPr>
            <p:cNvPr id="123" name="组合 122"/>
            <p:cNvGrpSpPr/>
            <p:nvPr/>
          </p:nvGrpSpPr>
          <p:grpSpPr>
            <a:xfrm>
              <a:off x="-378823" y="1411994"/>
              <a:ext cx="10985863" cy="4414041"/>
              <a:chOff x="261257" y="1320554"/>
              <a:chExt cx="10985863" cy="4414041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364373" y="1410789"/>
                <a:ext cx="1136469" cy="15022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内部请求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dirty="0" smtClean="0">
                    <a:solidFill>
                      <a:schemeClr val="tx1"/>
                    </a:solidFill>
                  </a:rPr>
                  <a:t>译码模块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2" name="组合 121"/>
              <p:cNvGrpSpPr/>
              <p:nvPr/>
            </p:nvGrpSpPr>
            <p:grpSpPr>
              <a:xfrm>
                <a:off x="261257" y="1320554"/>
                <a:ext cx="10985863" cy="4414041"/>
                <a:chOff x="261257" y="1320554"/>
                <a:chExt cx="10985863" cy="4414041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2364372" y="3331028"/>
                  <a:ext cx="1136469" cy="150222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外</a:t>
                  </a:r>
                  <a:r>
                    <a:rPr lang="zh-CN" altLang="en-US" dirty="0" smtClean="0">
                      <a:solidFill>
                        <a:schemeClr val="tx1"/>
                      </a:solidFill>
                    </a:rPr>
                    <a:t>部请求</a:t>
                  </a:r>
                  <a:endParaRPr lang="en-US" altLang="zh-CN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zh-CN" altLang="en-US" dirty="0" smtClean="0">
                      <a:solidFill>
                        <a:schemeClr val="tx1"/>
                      </a:solidFill>
                    </a:rPr>
                    <a:t>译码模块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781001" y="2403301"/>
                  <a:ext cx="1153887" cy="150222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>
                      <a:solidFill>
                        <a:schemeClr val="tx1"/>
                      </a:solidFill>
                    </a:rPr>
                    <a:t>运行控制模块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7215047" y="2364377"/>
                  <a:ext cx="1153887" cy="150222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>
                      <a:solidFill>
                        <a:schemeClr val="tx1"/>
                      </a:solidFill>
                    </a:rPr>
                    <a:t>运行模块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" name="直接箭头连接符 12"/>
                <p:cNvCxnSpPr/>
                <p:nvPr/>
              </p:nvCxnSpPr>
              <p:spPr>
                <a:xfrm>
                  <a:off x="3500842" y="2024742"/>
                  <a:ext cx="1280159" cy="95358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/>
                <p:cNvCxnSpPr/>
                <p:nvPr/>
              </p:nvCxnSpPr>
              <p:spPr>
                <a:xfrm flipV="1">
                  <a:off x="3500841" y="3331028"/>
                  <a:ext cx="1280160" cy="90133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文本框 15"/>
                <p:cNvSpPr txBox="1"/>
                <p:nvPr/>
              </p:nvSpPr>
              <p:spPr>
                <a:xfrm rot="2211705">
                  <a:off x="3315787" y="2179710"/>
                  <a:ext cx="18984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 smtClean="0"/>
                    <a:t>Request_in_seq</a:t>
                  </a:r>
                  <a:endParaRPr lang="zh-CN" altLang="en-US" dirty="0"/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 rot="19519913">
                  <a:off x="3300285" y="3355875"/>
                  <a:ext cx="18984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 smtClean="0"/>
                    <a:t>Request_out_seq</a:t>
                  </a:r>
                  <a:endParaRPr lang="zh-CN" altLang="en-US" dirty="0"/>
                </a:p>
              </p:txBody>
            </p:sp>
            <p:cxnSp>
              <p:nvCxnSpPr>
                <p:cNvPr id="26" name="肘形连接符 25"/>
                <p:cNvCxnSpPr>
                  <a:stCxn id="10" idx="3"/>
                </p:cNvCxnSpPr>
                <p:nvPr/>
              </p:nvCxnSpPr>
              <p:spPr>
                <a:xfrm flipH="1">
                  <a:off x="5135266" y="3115492"/>
                  <a:ext cx="3233668" cy="2318395"/>
                </a:xfrm>
                <a:prstGeom prst="bentConnector3">
                  <a:avLst>
                    <a:gd name="adj1" fmla="val -7069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肘形连接符 33"/>
                <p:cNvCxnSpPr/>
                <p:nvPr/>
              </p:nvCxnSpPr>
              <p:spPr>
                <a:xfrm rot="10800000">
                  <a:off x="2346781" y="4082143"/>
                  <a:ext cx="2788485" cy="1351744"/>
                </a:xfrm>
                <a:prstGeom prst="bentConnector3">
                  <a:avLst>
                    <a:gd name="adj1" fmla="val 108557"/>
                  </a:avLst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肘形连接符 37"/>
                <p:cNvCxnSpPr>
                  <a:endCxn id="4" idx="1"/>
                </p:cNvCxnSpPr>
                <p:nvPr/>
              </p:nvCxnSpPr>
              <p:spPr>
                <a:xfrm rot="5400000" flipH="1" flipV="1">
                  <a:off x="1280159" y="2997928"/>
                  <a:ext cx="1920239" cy="248190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箭头连接符 41"/>
                <p:cNvCxnSpPr/>
                <p:nvPr/>
              </p:nvCxnSpPr>
              <p:spPr>
                <a:xfrm>
                  <a:off x="5921819" y="2690948"/>
                  <a:ext cx="128015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箭头连接符 42"/>
                <p:cNvCxnSpPr/>
                <p:nvPr/>
              </p:nvCxnSpPr>
              <p:spPr>
                <a:xfrm>
                  <a:off x="5921819" y="3154415"/>
                  <a:ext cx="128015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箭头连接符 43"/>
                <p:cNvCxnSpPr/>
                <p:nvPr/>
              </p:nvCxnSpPr>
              <p:spPr>
                <a:xfrm>
                  <a:off x="5934887" y="3661954"/>
                  <a:ext cx="128015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文本框 44"/>
                <p:cNvSpPr txBox="1"/>
                <p:nvPr/>
              </p:nvSpPr>
              <p:spPr>
                <a:xfrm>
                  <a:off x="6054024" y="2346648"/>
                  <a:ext cx="1267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 smtClean="0"/>
                    <a:t>Up_down</a:t>
                  </a:r>
                  <a:endParaRPr lang="zh-CN" altLang="en-US" dirty="0"/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6139011" y="2829155"/>
                  <a:ext cx="1267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waiting</a:t>
                  </a:r>
                  <a:endParaRPr lang="zh-CN" altLang="en-US" dirty="0"/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6024751" y="3369955"/>
                  <a:ext cx="12612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 smtClean="0"/>
                    <a:t>openornot</a:t>
                  </a:r>
                  <a:endParaRPr lang="zh-CN" altLang="en-US" dirty="0"/>
                </a:p>
              </p:txBody>
            </p:sp>
            <p:cxnSp>
              <p:nvCxnSpPr>
                <p:cNvPr id="75" name="肘形连接符 74"/>
                <p:cNvCxnSpPr/>
                <p:nvPr/>
              </p:nvCxnSpPr>
              <p:spPr>
                <a:xfrm flipH="1">
                  <a:off x="4909105" y="2997288"/>
                  <a:ext cx="3450861" cy="2554801"/>
                </a:xfrm>
                <a:prstGeom prst="bentConnector3">
                  <a:avLst>
                    <a:gd name="adj1" fmla="val -1381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肘形连接符 79"/>
                <p:cNvCxnSpPr/>
                <p:nvPr/>
              </p:nvCxnSpPr>
              <p:spPr>
                <a:xfrm rot="10800000">
                  <a:off x="2390934" y="3802304"/>
                  <a:ext cx="2535765" cy="1751254"/>
                </a:xfrm>
                <a:prstGeom prst="bentConnector3">
                  <a:avLst>
                    <a:gd name="adj1" fmla="val 121378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肘形连接符 86"/>
                <p:cNvCxnSpPr/>
                <p:nvPr/>
              </p:nvCxnSpPr>
              <p:spPr>
                <a:xfrm rot="5400000" flipH="1" flipV="1">
                  <a:off x="1284964" y="2509480"/>
                  <a:ext cx="1649370" cy="509447"/>
                </a:xfrm>
                <a:prstGeom prst="bent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/>
                <p:nvPr/>
              </p:nvCxnSpPr>
              <p:spPr>
                <a:xfrm>
                  <a:off x="1852226" y="3476767"/>
                  <a:ext cx="2699" cy="3898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箭头连接符 98"/>
                <p:cNvCxnSpPr/>
                <p:nvPr/>
              </p:nvCxnSpPr>
              <p:spPr>
                <a:xfrm>
                  <a:off x="8843554" y="2991393"/>
                  <a:ext cx="1045029" cy="589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矩形 103"/>
                <p:cNvSpPr/>
                <p:nvPr/>
              </p:nvSpPr>
              <p:spPr>
                <a:xfrm>
                  <a:off x="9888583" y="2403301"/>
                  <a:ext cx="1358537" cy="150222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七段数码</a:t>
                  </a:r>
                  <a:r>
                    <a:rPr lang="zh-CN" altLang="en-US" dirty="0" smtClean="0">
                      <a:solidFill>
                        <a:schemeClr val="tx1"/>
                      </a:solidFill>
                    </a:rPr>
                    <a:t>管译码模块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矩形 105"/>
                <p:cNvSpPr/>
                <p:nvPr/>
              </p:nvSpPr>
              <p:spPr>
                <a:xfrm>
                  <a:off x="9888582" y="4232366"/>
                  <a:ext cx="1358537" cy="150222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solidFill>
                        <a:schemeClr val="tx1"/>
                      </a:solidFill>
                    </a:rPr>
                    <a:t>LED</a:t>
                  </a:r>
                  <a:r>
                    <a:rPr lang="zh-CN" altLang="en-US" dirty="0" smtClean="0">
                      <a:solidFill>
                        <a:schemeClr val="tx1"/>
                      </a:solidFill>
                    </a:rPr>
                    <a:t>显示模块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8" name="肘形连接符 107"/>
                <p:cNvCxnSpPr>
                  <a:endCxn id="106" idx="1"/>
                </p:cNvCxnSpPr>
                <p:nvPr/>
              </p:nvCxnSpPr>
              <p:spPr>
                <a:xfrm>
                  <a:off x="6054024" y="3661954"/>
                  <a:ext cx="3834558" cy="1321527"/>
                </a:xfrm>
                <a:prstGeom prst="bentConnector3">
                  <a:avLst>
                    <a:gd name="adj1" fmla="val -418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肘形连接符 112"/>
                <p:cNvCxnSpPr/>
                <p:nvPr/>
              </p:nvCxnSpPr>
              <p:spPr>
                <a:xfrm>
                  <a:off x="6139011" y="3154415"/>
                  <a:ext cx="3749571" cy="1523516"/>
                </a:xfrm>
                <a:prstGeom prst="bentConnector3">
                  <a:avLst>
                    <a:gd name="adj1" fmla="val 53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文本框 114"/>
                <p:cNvSpPr txBox="1"/>
                <p:nvPr/>
              </p:nvSpPr>
              <p:spPr>
                <a:xfrm>
                  <a:off x="8368934" y="2684543"/>
                  <a:ext cx="16067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 smtClean="0"/>
                    <a:t>Current_floor</a:t>
                  </a:r>
                  <a:endParaRPr lang="zh-CN" altLang="en-US" dirty="0"/>
                </a:p>
              </p:txBody>
            </p:sp>
            <p:sp>
              <p:nvSpPr>
                <p:cNvPr id="116" name="文本框 115"/>
                <p:cNvSpPr txBox="1"/>
                <p:nvPr/>
              </p:nvSpPr>
              <p:spPr>
                <a:xfrm>
                  <a:off x="4539348" y="5107191"/>
                  <a:ext cx="16845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opened</a:t>
                  </a:r>
                  <a:endParaRPr lang="zh-CN" altLang="en-US" dirty="0"/>
                </a:p>
              </p:txBody>
            </p:sp>
            <p:cxnSp>
              <p:nvCxnSpPr>
                <p:cNvPr id="118" name="直接箭头连接符 117"/>
                <p:cNvCxnSpPr/>
                <p:nvPr/>
              </p:nvCxnSpPr>
              <p:spPr>
                <a:xfrm>
                  <a:off x="261257" y="1647195"/>
                  <a:ext cx="208552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文本框 118"/>
                <p:cNvSpPr txBox="1"/>
                <p:nvPr/>
              </p:nvSpPr>
              <p:spPr>
                <a:xfrm>
                  <a:off x="914400" y="1320554"/>
                  <a:ext cx="12017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请求</a:t>
                  </a:r>
                </a:p>
              </p:txBody>
            </p:sp>
            <p:cxnSp>
              <p:nvCxnSpPr>
                <p:cNvPr id="120" name="直接箭头连接符 119"/>
                <p:cNvCxnSpPr/>
                <p:nvPr/>
              </p:nvCxnSpPr>
              <p:spPr>
                <a:xfrm>
                  <a:off x="286171" y="3564895"/>
                  <a:ext cx="208552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文本框 120"/>
                <p:cNvSpPr txBox="1"/>
                <p:nvPr/>
              </p:nvSpPr>
              <p:spPr>
                <a:xfrm>
                  <a:off x="939314" y="3238254"/>
                  <a:ext cx="12017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请求</a:t>
                  </a:r>
                </a:p>
              </p:txBody>
            </p:sp>
          </p:grpSp>
        </p:grpSp>
        <p:sp>
          <p:nvSpPr>
            <p:cNvPr id="124" name="矩形 123"/>
            <p:cNvSpPr/>
            <p:nvPr/>
          </p:nvSpPr>
          <p:spPr>
            <a:xfrm>
              <a:off x="4052545" y="650043"/>
              <a:ext cx="1334319" cy="10002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分频器模块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6583933" y="658397"/>
              <a:ext cx="1144921" cy="986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计数器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7" name="直接箭头连接符 126"/>
            <p:cNvCxnSpPr/>
            <p:nvPr/>
          </p:nvCxnSpPr>
          <p:spPr>
            <a:xfrm>
              <a:off x="247240" y="1034006"/>
              <a:ext cx="38053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/>
            <p:cNvSpPr txBox="1"/>
            <p:nvPr/>
          </p:nvSpPr>
          <p:spPr>
            <a:xfrm>
              <a:off x="1851171" y="664674"/>
              <a:ext cx="1201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系统时钟</a:t>
              </a:r>
              <a:endParaRPr lang="zh-CN" altLang="en-US" dirty="0"/>
            </a:p>
          </p:txBody>
        </p:sp>
        <p:cxnSp>
          <p:nvCxnSpPr>
            <p:cNvPr id="133" name="直接箭头连接符 132"/>
            <p:cNvCxnSpPr>
              <a:stCxn id="124" idx="3"/>
              <a:endCxn id="125" idx="1"/>
            </p:cNvCxnSpPr>
            <p:nvPr/>
          </p:nvCxnSpPr>
          <p:spPr>
            <a:xfrm>
              <a:off x="5386864" y="1150186"/>
              <a:ext cx="1197069" cy="12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>
              <a:stCxn id="125" idx="2"/>
              <a:endCxn id="10" idx="0"/>
            </p:cNvCxnSpPr>
            <p:nvPr/>
          </p:nvCxnSpPr>
          <p:spPr>
            <a:xfrm flipH="1">
              <a:off x="7151911" y="1644493"/>
              <a:ext cx="4483" cy="8113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肘形连接符 138"/>
            <p:cNvCxnSpPr/>
            <p:nvPr/>
          </p:nvCxnSpPr>
          <p:spPr>
            <a:xfrm rot="10800000">
              <a:off x="4737830" y="1625042"/>
              <a:ext cx="2148218" cy="47768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6886048" y="2102728"/>
              <a:ext cx="0" cy="366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>
              <a:stCxn id="104" idx="3"/>
            </p:cNvCxnSpPr>
            <p:nvPr/>
          </p:nvCxnSpPr>
          <p:spPr>
            <a:xfrm flipV="1">
              <a:off x="10607040" y="3245855"/>
              <a:ext cx="105809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/>
            <p:cNvSpPr txBox="1"/>
            <p:nvPr/>
          </p:nvSpPr>
          <p:spPr>
            <a:xfrm>
              <a:off x="10768151" y="2920595"/>
              <a:ext cx="740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输出</a:t>
              </a:r>
              <a:endParaRPr lang="zh-CN" altLang="en-US" dirty="0"/>
            </a:p>
          </p:txBody>
        </p:sp>
        <p:cxnSp>
          <p:nvCxnSpPr>
            <p:cNvPr id="148" name="直接箭头连接符 147"/>
            <p:cNvCxnSpPr/>
            <p:nvPr/>
          </p:nvCxnSpPr>
          <p:spPr>
            <a:xfrm flipV="1">
              <a:off x="10607039" y="5073344"/>
              <a:ext cx="105809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本框 148"/>
            <p:cNvSpPr txBox="1"/>
            <p:nvPr/>
          </p:nvSpPr>
          <p:spPr>
            <a:xfrm>
              <a:off x="10768150" y="4748084"/>
              <a:ext cx="740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输出</a:t>
              </a:r>
              <a:endParaRPr lang="zh-CN" altLang="en-US" dirty="0"/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5498931" y="841585"/>
              <a:ext cx="1062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clk_1Hz</a:t>
              </a:r>
              <a:endParaRPr lang="zh-CN" altLang="en-US" dirty="0"/>
            </a:p>
          </p:txBody>
        </p:sp>
        <p:cxnSp>
          <p:nvCxnSpPr>
            <p:cNvPr id="152" name="直接箭头连接符 151"/>
            <p:cNvCxnSpPr/>
            <p:nvPr/>
          </p:nvCxnSpPr>
          <p:spPr>
            <a:xfrm flipV="1">
              <a:off x="7478219" y="1626765"/>
              <a:ext cx="0" cy="8113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/>
            <p:cNvSpPr txBox="1"/>
            <p:nvPr/>
          </p:nvSpPr>
          <p:spPr>
            <a:xfrm>
              <a:off x="7422256" y="1655059"/>
              <a:ext cx="1247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state</a:t>
              </a:r>
              <a:endParaRPr lang="zh-CN" altLang="en-US" dirty="0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6570496" y="1634161"/>
              <a:ext cx="881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time</a:t>
              </a:r>
              <a:endParaRPr lang="zh-CN" altLang="en-US" dirty="0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4974884" y="1768532"/>
              <a:ext cx="1358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countornot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367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41</Words>
  <Application>Microsoft Office PowerPoint</Application>
  <PresentationFormat>宽屏</PresentationFormat>
  <Paragraphs>27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8</cp:revision>
  <dcterms:created xsi:type="dcterms:W3CDTF">2019-12-13T00:59:35Z</dcterms:created>
  <dcterms:modified xsi:type="dcterms:W3CDTF">2019-12-13T04:17:20Z</dcterms:modified>
</cp:coreProperties>
</file>