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50" d="100"/>
          <a:sy n="150" d="100"/>
        </p:scale>
        <p:origin x="108" y="-1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F20E-BD52-4EB1-855B-57BA7D0E69C0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360B-A4EB-4DA6-A6EE-801054714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59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F20E-BD52-4EB1-855B-57BA7D0E69C0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360B-A4EB-4DA6-A6EE-801054714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66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F20E-BD52-4EB1-855B-57BA7D0E69C0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360B-A4EB-4DA6-A6EE-801054714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37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F20E-BD52-4EB1-855B-57BA7D0E69C0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360B-A4EB-4DA6-A6EE-801054714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89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F20E-BD52-4EB1-855B-57BA7D0E69C0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360B-A4EB-4DA6-A6EE-801054714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21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F20E-BD52-4EB1-855B-57BA7D0E69C0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360B-A4EB-4DA6-A6EE-801054714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55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F20E-BD52-4EB1-855B-57BA7D0E69C0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360B-A4EB-4DA6-A6EE-801054714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16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F20E-BD52-4EB1-855B-57BA7D0E69C0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360B-A4EB-4DA6-A6EE-801054714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08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F20E-BD52-4EB1-855B-57BA7D0E69C0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360B-A4EB-4DA6-A6EE-801054714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34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F20E-BD52-4EB1-855B-57BA7D0E69C0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360B-A4EB-4DA6-A6EE-801054714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49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F20E-BD52-4EB1-855B-57BA7D0E69C0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360B-A4EB-4DA6-A6EE-801054714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14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5F20E-BD52-4EB1-855B-57BA7D0E69C0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9360B-A4EB-4DA6-A6EE-801054714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3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组合 172"/>
          <p:cNvGrpSpPr/>
          <p:nvPr/>
        </p:nvGrpSpPr>
        <p:grpSpPr>
          <a:xfrm>
            <a:off x="1436638" y="-1720539"/>
            <a:ext cx="5031971" cy="8585481"/>
            <a:chOff x="1436638" y="-1720539"/>
            <a:chExt cx="5031971" cy="8585481"/>
          </a:xfrm>
        </p:grpSpPr>
        <p:grpSp>
          <p:nvGrpSpPr>
            <p:cNvPr id="109" name="组合 108"/>
            <p:cNvGrpSpPr/>
            <p:nvPr/>
          </p:nvGrpSpPr>
          <p:grpSpPr>
            <a:xfrm>
              <a:off x="1436638" y="-1720539"/>
              <a:ext cx="5031971" cy="8585481"/>
              <a:chOff x="1441400" y="-10335761"/>
              <a:chExt cx="4385877" cy="17201008"/>
            </a:xfrm>
            <a:noFill/>
          </p:grpSpPr>
          <p:grpSp>
            <p:nvGrpSpPr>
              <p:cNvPr id="83" name="组合 82"/>
              <p:cNvGrpSpPr/>
              <p:nvPr/>
            </p:nvGrpSpPr>
            <p:grpSpPr>
              <a:xfrm>
                <a:off x="1791306" y="-10335761"/>
                <a:ext cx="4020769" cy="12810705"/>
                <a:chOff x="1805820" y="-6736218"/>
                <a:chExt cx="4020769" cy="12810705"/>
              </a:xfrm>
              <a:grpFill/>
            </p:grpSpPr>
            <p:grpSp>
              <p:nvGrpSpPr>
                <p:cNvPr id="68" name="组合 67"/>
                <p:cNvGrpSpPr/>
                <p:nvPr/>
              </p:nvGrpSpPr>
              <p:grpSpPr>
                <a:xfrm>
                  <a:off x="1805820" y="-6736218"/>
                  <a:ext cx="4020769" cy="12810705"/>
                  <a:chOff x="1791306" y="-6776580"/>
                  <a:chExt cx="4020769" cy="12810705"/>
                </a:xfrm>
                <a:grpFill/>
              </p:grpSpPr>
              <p:grpSp>
                <p:nvGrpSpPr>
                  <p:cNvPr id="58" name="组合 57"/>
                  <p:cNvGrpSpPr/>
                  <p:nvPr/>
                </p:nvGrpSpPr>
                <p:grpSpPr>
                  <a:xfrm>
                    <a:off x="1791306" y="-6776580"/>
                    <a:ext cx="4020769" cy="11318326"/>
                    <a:chOff x="1666046" y="-4571999"/>
                    <a:chExt cx="4020769" cy="11318326"/>
                  </a:xfrm>
                  <a:grpFill/>
                </p:grpSpPr>
                <p:grpSp>
                  <p:nvGrpSpPr>
                    <p:cNvPr id="47" name="组合 46"/>
                    <p:cNvGrpSpPr/>
                    <p:nvPr/>
                  </p:nvGrpSpPr>
                  <p:grpSpPr>
                    <a:xfrm>
                      <a:off x="1666046" y="-4571999"/>
                      <a:ext cx="4020769" cy="8844252"/>
                      <a:chOff x="1753728" y="-2129424"/>
                      <a:chExt cx="4020769" cy="8844252"/>
                    </a:xfrm>
                    <a:grpFill/>
                  </p:grpSpPr>
                  <p:grpSp>
                    <p:nvGrpSpPr>
                      <p:cNvPr id="33" name="组合 32"/>
                      <p:cNvGrpSpPr/>
                      <p:nvPr/>
                    </p:nvGrpSpPr>
                    <p:grpSpPr>
                      <a:xfrm>
                        <a:off x="2040829" y="-2129424"/>
                        <a:ext cx="3733668" cy="7191188"/>
                        <a:chOff x="2191142" y="87682"/>
                        <a:chExt cx="3733668" cy="7191188"/>
                      </a:xfrm>
                      <a:grpFill/>
                    </p:grpSpPr>
                    <p:sp>
                      <p:nvSpPr>
                        <p:cNvPr id="4" name="圆角矩形 3"/>
                        <p:cNvSpPr/>
                        <p:nvPr/>
                      </p:nvSpPr>
                      <p:spPr>
                        <a:xfrm>
                          <a:off x="2843408" y="87682"/>
                          <a:ext cx="1302707" cy="538619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zh-CN" altLang="en-US" sz="1000" dirty="0" smtClean="0"/>
                            <a:t>开始</a:t>
                          </a:r>
                          <a:endParaRPr lang="zh-CN" altLang="en-US" sz="1000" dirty="0"/>
                        </a:p>
                      </p:txBody>
                    </p:sp>
                    <p:sp>
                      <p:nvSpPr>
                        <p:cNvPr id="5" name="矩形 4"/>
                        <p:cNvSpPr/>
                        <p:nvPr/>
                      </p:nvSpPr>
                      <p:spPr>
                        <a:xfrm>
                          <a:off x="2668043" y="1052187"/>
                          <a:ext cx="1653436" cy="501040"/>
                        </a:xfrm>
                        <a:prstGeom prst="rect">
                          <a:avLst/>
                        </a:prstGeom>
                        <a:grpFill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zh-CN" altLang="en-US" sz="1000" dirty="0" smtClean="0"/>
                            <a:t>读取文件内容</a:t>
                          </a:r>
                          <a:endParaRPr lang="zh-CN" altLang="en-US" sz="1000" dirty="0"/>
                        </a:p>
                      </p:txBody>
                    </p:sp>
                    <p:cxnSp>
                      <p:nvCxnSpPr>
                        <p:cNvPr id="7" name="直接箭头连接符 6"/>
                        <p:cNvCxnSpPr>
                          <a:stCxn id="4" idx="2"/>
                          <a:endCxn id="5" idx="0"/>
                        </p:cNvCxnSpPr>
                        <p:nvPr/>
                      </p:nvCxnSpPr>
                      <p:spPr>
                        <a:xfrm flipH="1">
                          <a:off x="3494761" y="626301"/>
                          <a:ext cx="1" cy="425886"/>
                        </a:xfrm>
                        <a:prstGeom prst="straightConnector1">
                          <a:avLst/>
                        </a:prstGeom>
                        <a:grpFill/>
                        <a:ln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" name="矩形 8"/>
                        <p:cNvSpPr/>
                        <p:nvPr/>
                      </p:nvSpPr>
                      <p:spPr>
                        <a:xfrm>
                          <a:off x="2517730" y="1979113"/>
                          <a:ext cx="1954061" cy="676405"/>
                        </a:xfrm>
                        <a:prstGeom prst="rect">
                          <a:avLst/>
                        </a:prstGeom>
                        <a:grpFill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zh-CN" altLang="en-US" sz="1000" dirty="0" smtClean="0"/>
                            <a:t>将文件信息储存到</a:t>
                          </a:r>
                          <a:r>
                            <a:rPr lang="en-US" altLang="zh-CN" sz="1000" dirty="0" smtClean="0"/>
                            <a:t>AVL</a:t>
                          </a:r>
                          <a:r>
                            <a:rPr lang="zh-CN" altLang="en-US" sz="1000" dirty="0" smtClean="0"/>
                            <a:t>树与链表中</a:t>
                          </a:r>
                          <a:endParaRPr lang="zh-CN" altLang="en-US" sz="1000" dirty="0"/>
                        </a:p>
                      </p:txBody>
                    </p:sp>
                    <p:cxnSp>
                      <p:nvCxnSpPr>
                        <p:cNvPr id="10" name="直接箭头连接符 9"/>
                        <p:cNvCxnSpPr/>
                        <p:nvPr/>
                      </p:nvCxnSpPr>
                      <p:spPr>
                        <a:xfrm flipH="1">
                          <a:off x="3494761" y="1553227"/>
                          <a:ext cx="1" cy="425886"/>
                        </a:xfrm>
                        <a:prstGeom prst="straightConnector1">
                          <a:avLst/>
                        </a:prstGeom>
                        <a:grpFill/>
                        <a:ln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1" name="菱形 10"/>
                        <p:cNvSpPr/>
                        <p:nvPr/>
                      </p:nvSpPr>
                      <p:spPr>
                        <a:xfrm>
                          <a:off x="2191142" y="2867582"/>
                          <a:ext cx="2605416" cy="1196766"/>
                        </a:xfrm>
                        <a:prstGeom prst="diamond">
                          <a:avLst/>
                        </a:prstGeom>
                        <a:grpFill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zh-CN" altLang="en-US" sz="1000" dirty="0" smtClean="0"/>
                            <a:t>是否点击了</a:t>
                          </a:r>
                          <a:r>
                            <a:rPr lang="zh-CN" altLang="en-US" sz="1000" dirty="0"/>
                            <a:t>电影图片</a:t>
                          </a:r>
                        </a:p>
                      </p:txBody>
                    </p:sp>
                    <p:sp>
                      <p:nvSpPr>
                        <p:cNvPr id="16" name="矩形 15"/>
                        <p:cNvSpPr/>
                        <p:nvPr/>
                      </p:nvSpPr>
                      <p:spPr>
                        <a:xfrm>
                          <a:off x="2517729" y="4308956"/>
                          <a:ext cx="1954061" cy="839241"/>
                        </a:xfrm>
                        <a:prstGeom prst="rect">
                          <a:avLst/>
                        </a:prstGeom>
                        <a:grpFill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zh-CN" altLang="en-US" sz="1000" dirty="0" smtClean="0"/>
                            <a:t>将电影信息，影评，链接显示在信息框</a:t>
                          </a:r>
                          <a:endParaRPr lang="zh-CN" altLang="en-US" sz="1000" dirty="0"/>
                        </a:p>
                      </p:txBody>
                    </p:sp>
                    <p:sp>
                      <p:nvSpPr>
                        <p:cNvPr id="18" name="文本框 17"/>
                        <p:cNvSpPr txBox="1"/>
                        <p:nvPr/>
                      </p:nvSpPr>
                      <p:spPr>
                        <a:xfrm>
                          <a:off x="3482236" y="3911346"/>
                          <a:ext cx="1315232" cy="246221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zh-CN" altLang="en-US" sz="1000" dirty="0" smtClean="0"/>
                            <a:t>是</a:t>
                          </a:r>
                          <a:endParaRPr lang="zh-CN" altLang="en-US" sz="1000" dirty="0"/>
                        </a:p>
                      </p:txBody>
                    </p:sp>
                    <p:cxnSp>
                      <p:nvCxnSpPr>
                        <p:cNvPr id="27" name="肘形连接符 26"/>
                        <p:cNvCxnSpPr>
                          <a:stCxn id="11" idx="3"/>
                          <a:endCxn id="35" idx="3"/>
                        </p:cNvCxnSpPr>
                        <p:nvPr/>
                      </p:nvCxnSpPr>
                      <p:spPr>
                        <a:xfrm>
                          <a:off x="4796558" y="3465965"/>
                          <a:ext cx="11069" cy="3812905"/>
                        </a:xfrm>
                        <a:prstGeom prst="bentConnector3">
                          <a:avLst>
                            <a:gd name="adj1" fmla="val 1800000"/>
                          </a:avLst>
                        </a:prstGeom>
                        <a:grpFill/>
                        <a:ln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2" name="文本框 31"/>
                        <p:cNvSpPr txBox="1"/>
                        <p:nvPr/>
                      </p:nvSpPr>
                      <p:spPr>
                        <a:xfrm>
                          <a:off x="4972832" y="3883069"/>
                          <a:ext cx="951978" cy="246221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zh-CN" altLang="en-US" sz="1000" dirty="0" smtClean="0"/>
                            <a:t>否</a:t>
                          </a:r>
                          <a:endParaRPr lang="zh-CN" altLang="en-US" sz="1000" dirty="0"/>
                        </a:p>
                      </p:txBody>
                    </p:sp>
                  </p:grpSp>
                  <p:sp>
                    <p:nvSpPr>
                      <p:cNvPr id="35" name="菱形 34"/>
                      <p:cNvSpPr/>
                      <p:nvPr/>
                    </p:nvSpPr>
                    <p:spPr>
                      <a:xfrm>
                        <a:off x="2040829" y="4452821"/>
                        <a:ext cx="2605416" cy="1217881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sz="1000" dirty="0" smtClean="0"/>
                          <a:t>是否点击了搜索按钮</a:t>
                        </a:r>
                        <a:endParaRPr lang="zh-CN" altLang="en-US" sz="1000" dirty="0"/>
                      </a:p>
                    </p:txBody>
                  </p:sp>
                  <p:sp>
                    <p:nvSpPr>
                      <p:cNvPr id="38" name="矩形 37"/>
                      <p:cNvSpPr/>
                      <p:nvPr/>
                    </p:nvSpPr>
                    <p:spPr>
                      <a:xfrm>
                        <a:off x="2367416" y="5875586"/>
                        <a:ext cx="1954061" cy="839242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sz="1000" dirty="0" smtClean="0"/>
                          <a:t>判断其为电影名或者为其他如导演并进行搜索</a:t>
                        </a:r>
                        <a:endParaRPr lang="zh-CN" altLang="en-US" sz="1000" dirty="0"/>
                      </a:p>
                    </p:txBody>
                  </p:sp>
                  <p:sp>
                    <p:nvSpPr>
                      <p:cNvPr id="39" name="文本框 38"/>
                      <p:cNvSpPr txBox="1"/>
                      <p:nvPr/>
                    </p:nvSpPr>
                    <p:spPr>
                      <a:xfrm>
                        <a:off x="3344449" y="5465818"/>
                        <a:ext cx="1315232" cy="246221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CN" altLang="en-US" sz="1000" dirty="0" smtClean="0"/>
                          <a:t>是</a:t>
                        </a:r>
                        <a:endParaRPr lang="zh-CN" altLang="en-US" sz="1000" dirty="0"/>
                      </a:p>
                    </p:txBody>
                  </p:sp>
                  <p:cxnSp>
                    <p:nvCxnSpPr>
                      <p:cNvPr id="41" name="直接箭头连接符 40"/>
                      <p:cNvCxnSpPr/>
                      <p:nvPr/>
                    </p:nvCxnSpPr>
                    <p:spPr>
                      <a:xfrm flipH="1">
                        <a:off x="3344446" y="2929480"/>
                        <a:ext cx="1" cy="425886"/>
                      </a:xfrm>
                      <a:prstGeom prst="straightConnector1">
                        <a:avLst/>
                      </a:prstGeom>
                      <a:grpFill/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3" name="文本框 42"/>
                      <p:cNvSpPr txBox="1"/>
                      <p:nvPr/>
                    </p:nvSpPr>
                    <p:spPr>
                      <a:xfrm>
                        <a:off x="1753728" y="6125048"/>
                        <a:ext cx="951978" cy="246221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CN" altLang="en-US" sz="1000" dirty="0" smtClean="0"/>
                          <a:t>否</a:t>
                        </a:r>
                        <a:endParaRPr lang="zh-CN" altLang="en-US" sz="1000" dirty="0"/>
                      </a:p>
                    </p:txBody>
                  </p:sp>
                </p:grpSp>
                <p:grpSp>
                  <p:nvGrpSpPr>
                    <p:cNvPr id="57" name="组合 56"/>
                    <p:cNvGrpSpPr/>
                    <p:nvPr/>
                  </p:nvGrpSpPr>
                  <p:grpSpPr>
                    <a:xfrm>
                      <a:off x="1953147" y="2619187"/>
                      <a:ext cx="2631552" cy="4127140"/>
                      <a:chOff x="1953147" y="2619187"/>
                      <a:chExt cx="2631552" cy="4127140"/>
                    </a:xfrm>
                    <a:grpFill/>
                  </p:grpSpPr>
                  <p:sp>
                    <p:nvSpPr>
                      <p:cNvPr id="49" name="菱形 48"/>
                      <p:cNvSpPr/>
                      <p:nvPr/>
                    </p:nvSpPr>
                    <p:spPr>
                      <a:xfrm>
                        <a:off x="1958682" y="4477138"/>
                        <a:ext cx="2605416" cy="1169220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sz="1000" dirty="0" smtClean="0"/>
                          <a:t>是否点击了热度或评分</a:t>
                        </a:r>
                        <a:endParaRPr lang="zh-CN" altLang="en-US" sz="1000" dirty="0"/>
                      </a:p>
                    </p:txBody>
                  </p:sp>
                  <p:cxnSp>
                    <p:nvCxnSpPr>
                      <p:cNvPr id="52" name="肘形连接符 51"/>
                      <p:cNvCxnSpPr>
                        <a:stCxn id="35" idx="1"/>
                        <a:endCxn id="49" idx="1"/>
                      </p:cNvCxnSpPr>
                      <p:nvPr/>
                    </p:nvCxnSpPr>
                    <p:spPr>
                      <a:xfrm rot="10800000" flipH="1" flipV="1">
                        <a:off x="1953147" y="2619187"/>
                        <a:ext cx="5535" cy="2442560"/>
                      </a:xfrm>
                      <a:prstGeom prst="bentConnector3">
                        <a:avLst>
                          <a:gd name="adj1" fmla="val -3600000"/>
                        </a:avLst>
                      </a:prstGeom>
                      <a:grpFill/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4" name="矩形 53"/>
                      <p:cNvSpPr/>
                      <p:nvPr/>
                    </p:nvSpPr>
                    <p:spPr>
                      <a:xfrm>
                        <a:off x="2292260" y="5907086"/>
                        <a:ext cx="1954061" cy="83924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sz="1000" dirty="0" smtClean="0"/>
                          <a:t>根据对应的排序方法切换已排序好的链表</a:t>
                        </a:r>
                        <a:endParaRPr lang="zh-CN" altLang="en-US" sz="1000" dirty="0"/>
                      </a:p>
                    </p:txBody>
                  </p:sp>
                  <p:sp>
                    <p:nvSpPr>
                      <p:cNvPr id="56" name="文本框 55"/>
                      <p:cNvSpPr txBox="1"/>
                      <p:nvPr/>
                    </p:nvSpPr>
                    <p:spPr>
                      <a:xfrm>
                        <a:off x="3269467" y="5482811"/>
                        <a:ext cx="1315232" cy="246221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CN" altLang="en-US" sz="1000" dirty="0" smtClean="0"/>
                          <a:t>是</a:t>
                        </a:r>
                        <a:endParaRPr lang="zh-CN" altLang="en-US" sz="1000" dirty="0"/>
                      </a:p>
                    </p:txBody>
                  </p:sp>
                </p:grpSp>
              </p:grpSp>
              <p:sp>
                <p:nvSpPr>
                  <p:cNvPr id="59" name="菱形 58"/>
                  <p:cNvSpPr/>
                  <p:nvPr/>
                </p:nvSpPr>
                <p:spPr>
                  <a:xfrm>
                    <a:off x="2091843" y="4770608"/>
                    <a:ext cx="2605416" cy="1170462"/>
                  </a:xfrm>
                  <a:prstGeom prst="diamond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000" dirty="0" smtClean="0"/>
                      <a:t>是否点击影评按钮</a:t>
                    </a:r>
                    <a:endParaRPr lang="zh-CN" altLang="en-US" sz="1000" dirty="0"/>
                  </a:p>
                </p:txBody>
              </p:sp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3394727" y="5787904"/>
                    <a:ext cx="1315232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000" dirty="0" smtClean="0"/>
                      <a:t>是</a:t>
                    </a:r>
                    <a:endParaRPr lang="zh-CN" altLang="en-US" sz="1000" dirty="0"/>
                  </a:p>
                </p:txBody>
              </p:sp>
            </p:grpSp>
            <p:sp>
              <p:nvSpPr>
                <p:cNvPr id="73" name="平行四边形 72"/>
                <p:cNvSpPr/>
                <p:nvPr/>
              </p:nvSpPr>
              <p:spPr>
                <a:xfrm>
                  <a:off x="2150197" y="-1287757"/>
                  <a:ext cx="2492684" cy="916009"/>
                </a:xfrm>
                <a:prstGeom prst="parallelogram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00" dirty="0" smtClean="0"/>
                    <a:t>输入搜索的内容</a:t>
                  </a:r>
                  <a:endParaRPr lang="zh-CN" altLang="en-US" sz="1000" dirty="0"/>
                </a:p>
              </p:txBody>
            </p:sp>
          </p:grpSp>
          <p:sp>
            <p:nvSpPr>
              <p:cNvPr id="85" name="平行四边形 84"/>
              <p:cNvSpPr/>
              <p:nvPr/>
            </p:nvSpPr>
            <p:spPr>
              <a:xfrm>
                <a:off x="2125833" y="2625880"/>
                <a:ext cx="2524000" cy="801664"/>
              </a:xfrm>
              <a:prstGeom prst="parallelogram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 smtClean="0"/>
                  <a:t>输入影评</a:t>
                </a:r>
                <a:endParaRPr lang="zh-CN" altLang="en-US" sz="1000" dirty="0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2430219" y="3839381"/>
                <a:ext cx="1954061" cy="8392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 smtClean="0"/>
                  <a:t>为对应的电影添加影评</a:t>
                </a:r>
                <a:endParaRPr lang="zh-CN" altLang="en-US" sz="1000" dirty="0"/>
              </a:p>
            </p:txBody>
          </p:sp>
          <p:cxnSp>
            <p:nvCxnSpPr>
              <p:cNvPr id="87" name="直接箭头连接符 86"/>
              <p:cNvCxnSpPr/>
              <p:nvPr/>
            </p:nvCxnSpPr>
            <p:spPr>
              <a:xfrm flipH="1">
                <a:off x="3369500" y="3412741"/>
                <a:ext cx="1" cy="425886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菱形 87"/>
              <p:cNvSpPr/>
              <p:nvPr/>
            </p:nvSpPr>
            <p:spPr>
              <a:xfrm>
                <a:off x="2104543" y="4869910"/>
                <a:ext cx="2605416" cy="1196590"/>
              </a:xfrm>
              <a:prstGeom prst="diamond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 smtClean="0"/>
                  <a:t>是否退出</a:t>
                </a:r>
                <a:endParaRPr lang="zh-CN" altLang="en-US" sz="1000" dirty="0"/>
              </a:p>
            </p:txBody>
          </p:sp>
          <p:sp>
            <p:nvSpPr>
              <p:cNvPr id="91" name="圆角矩形 90"/>
              <p:cNvSpPr/>
              <p:nvPr/>
            </p:nvSpPr>
            <p:spPr>
              <a:xfrm>
                <a:off x="2755896" y="6326628"/>
                <a:ext cx="1302707" cy="538619"/>
              </a:xfrm>
              <a:prstGeom prst="round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 smtClean="0"/>
                  <a:t>结束</a:t>
                </a:r>
                <a:endParaRPr lang="zh-CN" altLang="en-US" sz="1000" dirty="0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3382027" y="5915565"/>
                <a:ext cx="1315232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dirty="0" smtClean="0"/>
                  <a:t>是</a:t>
                </a:r>
                <a:endParaRPr lang="zh-CN" altLang="en-US" sz="1000" dirty="0"/>
              </a:p>
            </p:txBody>
          </p:sp>
          <p:cxnSp>
            <p:nvCxnSpPr>
              <p:cNvPr id="95" name="肘形连接符 94"/>
              <p:cNvCxnSpPr>
                <a:stCxn id="59" idx="3"/>
                <a:endCxn id="88" idx="3"/>
              </p:cNvCxnSpPr>
              <p:nvPr/>
            </p:nvCxnSpPr>
            <p:spPr>
              <a:xfrm>
                <a:off x="4697259" y="1796660"/>
                <a:ext cx="12700" cy="3671545"/>
              </a:xfrm>
              <a:prstGeom prst="bentConnector3">
                <a:avLst>
                  <a:gd name="adj1" fmla="val 166887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7" name="文本框 96"/>
              <p:cNvSpPr txBox="1"/>
              <p:nvPr/>
            </p:nvSpPr>
            <p:spPr>
              <a:xfrm>
                <a:off x="4875299" y="3441018"/>
                <a:ext cx="95197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dirty="0" smtClean="0"/>
                  <a:t>否</a:t>
                </a:r>
                <a:endParaRPr lang="zh-CN" altLang="en-US" sz="1000" dirty="0"/>
              </a:p>
            </p:txBody>
          </p:sp>
          <p:sp>
            <p:nvSpPr>
              <p:cNvPr id="101" name="文本框 100"/>
              <p:cNvSpPr txBox="1"/>
              <p:nvPr/>
            </p:nvSpPr>
            <p:spPr>
              <a:xfrm>
                <a:off x="1441400" y="4484287"/>
                <a:ext cx="95197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dirty="0" smtClean="0"/>
                  <a:t>否</a:t>
                </a:r>
                <a:endParaRPr lang="zh-CN" altLang="en-US" sz="1000" dirty="0"/>
              </a:p>
            </p:txBody>
          </p:sp>
          <p:cxnSp>
            <p:nvCxnSpPr>
              <p:cNvPr id="105" name="肘形连接符 104"/>
              <p:cNvCxnSpPr>
                <a:endCxn id="11" idx="1"/>
              </p:cNvCxnSpPr>
              <p:nvPr/>
            </p:nvCxnSpPr>
            <p:spPr>
              <a:xfrm rot="5400000" flipH="1" flipV="1">
                <a:off x="-4228733" y="-974189"/>
                <a:ext cx="12290427" cy="323853"/>
              </a:xfrm>
              <a:prstGeom prst="bentConnector2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>
                <a:stCxn id="88" idx="1"/>
              </p:cNvCxnSpPr>
              <p:nvPr/>
            </p:nvCxnSpPr>
            <p:spPr>
              <a:xfrm flipH="1">
                <a:off x="1755461" y="5468205"/>
                <a:ext cx="349082" cy="27466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0" name="直接箭头连接符 119"/>
            <p:cNvCxnSpPr>
              <a:stCxn id="9" idx="2"/>
              <a:endCxn id="11" idx="0"/>
            </p:cNvCxnSpPr>
            <p:nvPr/>
          </p:nvCxnSpPr>
          <p:spPr>
            <a:xfrm flipH="1">
              <a:off x="3662097" y="-438863"/>
              <a:ext cx="1044" cy="105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>
              <a:stCxn id="11" idx="2"/>
              <a:endCxn id="16" idx="0"/>
            </p:cNvCxnSpPr>
            <p:nvPr/>
          </p:nvCxnSpPr>
          <p:spPr>
            <a:xfrm>
              <a:off x="3662097" y="264321"/>
              <a:ext cx="1043" cy="122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>
              <a:stCxn id="73" idx="4"/>
              <a:endCxn id="35" idx="0"/>
            </p:cNvCxnSpPr>
            <p:nvPr/>
          </p:nvCxnSpPr>
          <p:spPr>
            <a:xfrm flipH="1">
              <a:off x="3662097" y="1456137"/>
              <a:ext cx="1044" cy="1086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接箭头连接符 142"/>
            <p:cNvCxnSpPr>
              <a:stCxn id="35" idx="2"/>
              <a:endCxn id="38" idx="0"/>
            </p:cNvCxnSpPr>
            <p:nvPr/>
          </p:nvCxnSpPr>
          <p:spPr>
            <a:xfrm>
              <a:off x="3662097" y="2172712"/>
              <a:ext cx="1043" cy="102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>
              <a:stCxn id="38" idx="2"/>
              <a:endCxn id="49" idx="0"/>
            </p:cNvCxnSpPr>
            <p:nvPr/>
          </p:nvCxnSpPr>
          <p:spPr>
            <a:xfrm>
              <a:off x="3663140" y="2693863"/>
              <a:ext cx="5307" cy="102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直接箭头连接符 153"/>
            <p:cNvCxnSpPr/>
            <p:nvPr/>
          </p:nvCxnSpPr>
          <p:spPr>
            <a:xfrm flipH="1">
              <a:off x="3661996" y="3383233"/>
              <a:ext cx="202" cy="1503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接箭头连接符 157"/>
            <p:cNvCxnSpPr>
              <a:stCxn id="54" idx="2"/>
              <a:endCxn id="59" idx="0"/>
            </p:cNvCxnSpPr>
            <p:nvPr/>
          </p:nvCxnSpPr>
          <p:spPr>
            <a:xfrm>
              <a:off x="3677512" y="3928739"/>
              <a:ext cx="0" cy="1142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>
              <a:stCxn id="59" idx="2"/>
              <a:endCxn id="85" idx="0"/>
            </p:cNvCxnSpPr>
            <p:nvPr/>
          </p:nvCxnSpPr>
          <p:spPr>
            <a:xfrm flipH="1">
              <a:off x="3669804" y="4627179"/>
              <a:ext cx="7708" cy="1217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直接箭头连接符 168"/>
            <p:cNvCxnSpPr>
              <a:stCxn id="86" idx="2"/>
              <a:endCxn id="88" idx="0"/>
            </p:cNvCxnSpPr>
            <p:nvPr/>
          </p:nvCxnSpPr>
          <p:spPr>
            <a:xfrm>
              <a:off x="3692081" y="5773540"/>
              <a:ext cx="2" cy="954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直接箭头连接符 170"/>
            <p:cNvCxnSpPr>
              <a:stCxn id="88" idx="2"/>
              <a:endCxn id="91" idx="0"/>
            </p:cNvCxnSpPr>
            <p:nvPr/>
          </p:nvCxnSpPr>
          <p:spPr>
            <a:xfrm flipH="1">
              <a:off x="3692082" y="6466266"/>
              <a:ext cx="1" cy="129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889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91</Words>
  <Application>Microsoft Office PowerPoint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6</cp:revision>
  <dcterms:created xsi:type="dcterms:W3CDTF">2020-12-17T12:59:30Z</dcterms:created>
  <dcterms:modified xsi:type="dcterms:W3CDTF">2020-12-17T13:49:48Z</dcterms:modified>
</cp:coreProperties>
</file>