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1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3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8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7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F266-7B15-B04C-AB6A-F409E8FDD87E}" type="datetimeFigureOut">
              <a:rPr lang="en-US" smtClean="0"/>
              <a:t>5/17/18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5AE86-07D4-9E4D-87C0-119E1B10B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4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8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manip_pali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61" y="2616704"/>
            <a:ext cx="2457816" cy="3621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35409" y="2888093"/>
            <a:ext cx="756010" cy="470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35409" y="3639134"/>
            <a:ext cx="756010" cy="4707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4837" y="4109900"/>
            <a:ext cx="706583" cy="396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2729" y="4748301"/>
            <a:ext cx="678691" cy="7130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69263" y="5881795"/>
            <a:ext cx="922157" cy="356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36095" y="5389650"/>
            <a:ext cx="370953" cy="3565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119267" y="4748300"/>
            <a:ext cx="615971" cy="43877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19267" y="4967686"/>
            <a:ext cx="462538" cy="9141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19267" y="3639134"/>
            <a:ext cx="691624" cy="3945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84383" y="2888093"/>
            <a:ext cx="589259" cy="3945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0442" y="2690823"/>
            <a:ext cx="691624" cy="591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23997" y="1056448"/>
            <a:ext cx="45719" cy="2417808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89690" y="1056448"/>
            <a:ext cx="45719" cy="2417808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3957851" y="5549973"/>
            <a:ext cx="462538" cy="9141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 r="55347" b="8057"/>
          <a:stretch>
            <a:fillRect/>
          </a:stretch>
        </p:blipFill>
        <p:spPr bwMode="auto">
          <a:xfrm>
            <a:off x="3869716" y="2579917"/>
            <a:ext cx="622709" cy="85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866981" y="1056448"/>
            <a:ext cx="622709" cy="156025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/>
              </a:gs>
              <a:gs pos="24000">
                <a:srgbClr val="391513"/>
              </a:gs>
              <a:gs pos="50000">
                <a:srgbClr val="2E100F"/>
              </a:gs>
              <a:gs pos="78000">
                <a:srgbClr val="391513"/>
              </a:gs>
            </a:gsLst>
            <a:lin ang="0" scaled="1"/>
            <a:tileRect/>
          </a:gra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eur droit avec flèche 31"/>
          <p:cNvCxnSpPr/>
          <p:nvPr/>
        </p:nvCxnSpPr>
        <p:spPr>
          <a:xfrm flipH="1">
            <a:off x="2198297" y="1061212"/>
            <a:ext cx="1588" cy="2387110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34"/>
          <p:cNvCxnSpPr/>
          <p:nvPr/>
        </p:nvCxnSpPr>
        <p:spPr>
          <a:xfrm>
            <a:off x="1666672" y="5744563"/>
            <a:ext cx="2059049" cy="1589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36"/>
          <p:cNvCxnSpPr/>
          <p:nvPr/>
        </p:nvCxnSpPr>
        <p:spPr>
          <a:xfrm>
            <a:off x="1666672" y="1056448"/>
            <a:ext cx="2156401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38"/>
          <p:cNvCxnSpPr/>
          <p:nvPr/>
        </p:nvCxnSpPr>
        <p:spPr>
          <a:xfrm>
            <a:off x="1666672" y="3435676"/>
            <a:ext cx="2144219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39"/>
          <p:cNvCxnSpPr/>
          <p:nvPr/>
        </p:nvCxnSpPr>
        <p:spPr>
          <a:xfrm>
            <a:off x="1666672" y="4792068"/>
            <a:ext cx="2087060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42"/>
          <p:cNvCxnSpPr/>
          <p:nvPr/>
        </p:nvCxnSpPr>
        <p:spPr>
          <a:xfrm flipH="1">
            <a:off x="2207858" y="4795244"/>
            <a:ext cx="1588" cy="952495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45"/>
          <p:cNvCxnSpPr/>
          <p:nvPr/>
        </p:nvCxnSpPr>
        <p:spPr>
          <a:xfrm flipH="1">
            <a:off x="2209055" y="4126394"/>
            <a:ext cx="1590" cy="665674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58"/>
          <p:cNvCxnSpPr/>
          <p:nvPr/>
        </p:nvCxnSpPr>
        <p:spPr>
          <a:xfrm>
            <a:off x="3484033" y="1490231"/>
            <a:ext cx="382948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60"/>
          <p:cNvCxnSpPr/>
          <p:nvPr/>
        </p:nvCxnSpPr>
        <p:spPr>
          <a:xfrm flipH="1">
            <a:off x="4503459" y="1505791"/>
            <a:ext cx="364588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78"/>
          <p:cNvCxnSpPr/>
          <p:nvPr/>
        </p:nvCxnSpPr>
        <p:spPr>
          <a:xfrm>
            <a:off x="3484033" y="3605761"/>
            <a:ext cx="587584" cy="1588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81"/>
          <p:cNvCxnSpPr/>
          <p:nvPr/>
        </p:nvCxnSpPr>
        <p:spPr>
          <a:xfrm flipH="1">
            <a:off x="4285220" y="3607349"/>
            <a:ext cx="336114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101"/>
          <p:cNvCxnSpPr/>
          <p:nvPr/>
        </p:nvCxnSpPr>
        <p:spPr>
          <a:xfrm>
            <a:off x="3441700" y="4966891"/>
            <a:ext cx="353030" cy="796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102"/>
          <p:cNvCxnSpPr/>
          <p:nvPr/>
        </p:nvCxnSpPr>
        <p:spPr>
          <a:xfrm rot="10800000">
            <a:off x="4535409" y="4966891"/>
            <a:ext cx="332638" cy="158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39"/>
          <p:cNvCxnSpPr/>
          <p:nvPr/>
        </p:nvCxnSpPr>
        <p:spPr>
          <a:xfrm>
            <a:off x="1666672" y="4126394"/>
            <a:ext cx="2169157" cy="8385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45"/>
          <p:cNvCxnSpPr/>
          <p:nvPr/>
        </p:nvCxnSpPr>
        <p:spPr>
          <a:xfrm>
            <a:off x="2199885" y="3435676"/>
            <a:ext cx="7973" cy="69071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92" y="4861045"/>
            <a:ext cx="673100" cy="165100"/>
          </a:xfrm>
          <a:prstGeom prst="rect">
            <a:avLst/>
          </a:prstGeom>
        </p:spPr>
      </p:pic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92" y="1364387"/>
            <a:ext cx="673100" cy="177800"/>
          </a:xfrm>
          <a:prstGeom prst="rect">
            <a:avLst/>
          </a:prstGeom>
        </p:spPr>
      </p:pic>
      <p:pic>
        <p:nvPicPr>
          <p:cNvPr id="68" name="Picture 6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92" y="3512794"/>
            <a:ext cx="673100" cy="152400"/>
          </a:xfrm>
          <a:prstGeom prst="rect">
            <a:avLst/>
          </a:prstGeom>
        </p:spPr>
      </p:pic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74" y="2019421"/>
            <a:ext cx="210883" cy="281177"/>
          </a:xfrm>
          <a:prstGeom prst="rect">
            <a:avLst/>
          </a:prstGeom>
        </p:spPr>
      </p:pic>
      <p:pic>
        <p:nvPicPr>
          <p:cNvPr id="70" name="Picture 6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057" y="3763932"/>
            <a:ext cx="673100" cy="177800"/>
          </a:xfrm>
          <a:prstGeom prst="rect">
            <a:avLst/>
          </a:prstGeom>
        </p:spPr>
      </p:pic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57" y="4318271"/>
            <a:ext cx="850900" cy="177800"/>
          </a:xfrm>
          <a:prstGeom prst="rect">
            <a:avLst/>
          </a:prstGeom>
        </p:spPr>
      </p:pic>
      <p:pic>
        <p:nvPicPr>
          <p:cNvPr id="72" name="Picture 7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98" y="2059856"/>
            <a:ext cx="1130300" cy="165100"/>
          </a:xfrm>
          <a:prstGeom prst="rect">
            <a:avLst/>
          </a:prstGeom>
        </p:spPr>
      </p:pic>
      <p:pic>
        <p:nvPicPr>
          <p:cNvPr id="73" name="Picture 72" descr="latex-image-1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540" y="3799398"/>
            <a:ext cx="685800" cy="177800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3869716" y="4891167"/>
            <a:ext cx="622709" cy="5918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 descr="latex-image-1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533" y="5461161"/>
            <a:ext cx="896634" cy="168778"/>
          </a:xfrm>
          <a:prstGeom prst="rect">
            <a:avLst/>
          </a:prstGeom>
        </p:spPr>
      </p:pic>
      <p:cxnSp>
        <p:nvCxnSpPr>
          <p:cNvPr id="77" name="Connecteur droit 36"/>
          <p:cNvCxnSpPr/>
          <p:nvPr/>
        </p:nvCxnSpPr>
        <p:spPr>
          <a:xfrm>
            <a:off x="4526781" y="1059624"/>
            <a:ext cx="805900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36"/>
          <p:cNvCxnSpPr/>
          <p:nvPr/>
        </p:nvCxnSpPr>
        <p:spPr>
          <a:xfrm>
            <a:off x="4535408" y="3434088"/>
            <a:ext cx="805900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31"/>
          <p:cNvCxnSpPr/>
          <p:nvPr/>
        </p:nvCxnSpPr>
        <p:spPr>
          <a:xfrm>
            <a:off x="5207048" y="2341033"/>
            <a:ext cx="0" cy="1091561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31"/>
          <p:cNvCxnSpPr/>
          <p:nvPr/>
        </p:nvCxnSpPr>
        <p:spPr>
          <a:xfrm flipV="1">
            <a:off x="5207048" y="1061212"/>
            <a:ext cx="0" cy="912797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36"/>
          <p:cNvCxnSpPr/>
          <p:nvPr/>
        </p:nvCxnSpPr>
        <p:spPr>
          <a:xfrm>
            <a:off x="4584837" y="4793656"/>
            <a:ext cx="878503" cy="1588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36"/>
          <p:cNvCxnSpPr/>
          <p:nvPr/>
        </p:nvCxnSpPr>
        <p:spPr>
          <a:xfrm>
            <a:off x="4621334" y="5744563"/>
            <a:ext cx="842006" cy="0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31"/>
          <p:cNvCxnSpPr/>
          <p:nvPr/>
        </p:nvCxnSpPr>
        <p:spPr>
          <a:xfrm flipH="1">
            <a:off x="5204692" y="5555325"/>
            <a:ext cx="2356" cy="212498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31"/>
          <p:cNvCxnSpPr/>
          <p:nvPr/>
        </p:nvCxnSpPr>
        <p:spPr>
          <a:xfrm flipV="1">
            <a:off x="5204692" y="4792068"/>
            <a:ext cx="2356" cy="223776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102"/>
          <p:cNvCxnSpPr/>
          <p:nvPr/>
        </p:nvCxnSpPr>
        <p:spPr>
          <a:xfrm flipV="1">
            <a:off x="3441700" y="5555325"/>
            <a:ext cx="277086" cy="1589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2"/>
          <p:cNvCxnSpPr/>
          <p:nvPr/>
        </p:nvCxnSpPr>
        <p:spPr>
          <a:xfrm flipH="1">
            <a:off x="4670898" y="5556914"/>
            <a:ext cx="257115" cy="1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2"/>
          <p:cNvCxnSpPr/>
          <p:nvPr/>
        </p:nvCxnSpPr>
        <p:spPr>
          <a:xfrm flipH="1">
            <a:off x="4334621" y="3888298"/>
            <a:ext cx="387077" cy="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41" y="5139172"/>
            <a:ext cx="210883" cy="281177"/>
          </a:xfrm>
          <a:prstGeom prst="rect">
            <a:avLst/>
          </a:prstGeom>
        </p:spPr>
      </p:pic>
      <p:cxnSp>
        <p:nvCxnSpPr>
          <p:cNvPr id="132" name="Connecteur droit 36"/>
          <p:cNvCxnSpPr/>
          <p:nvPr/>
        </p:nvCxnSpPr>
        <p:spPr>
          <a:xfrm>
            <a:off x="4300283" y="4134779"/>
            <a:ext cx="0" cy="468971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36"/>
          <p:cNvCxnSpPr/>
          <p:nvPr/>
        </p:nvCxnSpPr>
        <p:spPr>
          <a:xfrm flipV="1">
            <a:off x="4300283" y="4134779"/>
            <a:ext cx="477257" cy="4104"/>
          </a:xfrm>
          <a:prstGeom prst="line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4318088" y="4139154"/>
            <a:ext cx="380911" cy="371475"/>
          </a:xfrm>
          <a:custGeom>
            <a:avLst/>
            <a:gdLst>
              <a:gd name="connsiteX0" fmla="*/ 349250 w 349250"/>
              <a:gd name="connsiteY0" fmla="*/ 0 h 371475"/>
              <a:gd name="connsiteX1" fmla="*/ 273050 w 349250"/>
              <a:gd name="connsiteY1" fmla="*/ 285750 h 371475"/>
              <a:gd name="connsiteX2" fmla="*/ 0 w 349250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250" h="371475">
                <a:moveTo>
                  <a:pt x="349250" y="0"/>
                </a:moveTo>
                <a:cubicBezTo>
                  <a:pt x="340254" y="111919"/>
                  <a:pt x="331258" y="223838"/>
                  <a:pt x="273050" y="285750"/>
                </a:cubicBezTo>
                <a:cubicBezTo>
                  <a:pt x="214842" y="347662"/>
                  <a:pt x="0" y="371475"/>
                  <a:pt x="0" y="371475"/>
                </a:cubicBezTo>
              </a:path>
            </a:pathLst>
          </a:custGeom>
          <a:ln w="15875">
            <a:solidFill>
              <a:srgbClr val="800000"/>
            </a:solidFill>
            <a:headEnd type="stealth" w="med" len="lg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15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740" y="5031222"/>
            <a:ext cx="965200" cy="215900"/>
          </a:xfrm>
          <a:prstGeom prst="rect">
            <a:avLst/>
          </a:prstGeom>
        </p:spPr>
      </p:pic>
      <p:pic>
        <p:nvPicPr>
          <p:cNvPr id="154" name="Picture 15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90" y="5291411"/>
            <a:ext cx="876300" cy="165100"/>
          </a:xfrm>
          <a:prstGeom prst="rect">
            <a:avLst/>
          </a:prstGeom>
        </p:spPr>
      </p:pic>
      <p:cxnSp>
        <p:nvCxnSpPr>
          <p:cNvPr id="158" name="Connecteur droit avec flèche 102"/>
          <p:cNvCxnSpPr/>
          <p:nvPr/>
        </p:nvCxnSpPr>
        <p:spPr>
          <a:xfrm flipH="1">
            <a:off x="4203380" y="631349"/>
            <a:ext cx="495619" cy="364044"/>
          </a:xfrm>
          <a:prstGeom prst="straightConnector1">
            <a:avLst/>
          </a:prstGeom>
          <a:ln w="12700" cap="rnd" cmpd="sng" algn="ctr">
            <a:solidFill>
              <a:srgbClr val="800000"/>
            </a:solidFill>
            <a:prstDash val="dashDot"/>
            <a:round/>
            <a:headEnd type="none" w="med" len="med"/>
            <a:tailEnd type="arrow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795" y="6224564"/>
            <a:ext cx="949203" cy="257411"/>
          </a:xfrm>
          <a:prstGeom prst="rect">
            <a:avLst/>
          </a:prstGeom>
        </p:spPr>
      </p:pic>
      <p:cxnSp>
        <p:nvCxnSpPr>
          <p:cNvPr id="164" name="Connecteur droit avec flèche 102"/>
          <p:cNvCxnSpPr>
            <a:stCxn id="9" idx="2"/>
          </p:cNvCxnSpPr>
          <p:nvPr/>
        </p:nvCxnSpPr>
        <p:spPr>
          <a:xfrm flipH="1" flipV="1">
            <a:off x="4263860" y="5804569"/>
            <a:ext cx="566482" cy="433728"/>
          </a:xfrm>
          <a:prstGeom prst="straightConnector1">
            <a:avLst/>
          </a:prstGeom>
          <a:ln w="12700" cap="rnd" cmpd="sng" algn="ctr">
            <a:solidFill>
              <a:schemeClr val="tx1"/>
            </a:solidFill>
            <a:prstDash val="dashDot"/>
            <a:round/>
            <a:headEnd type="none" w="med" len="med"/>
            <a:tailEnd type="arrow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Picture 166" descr="latex-image-1.pdf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944" y="392147"/>
            <a:ext cx="638933" cy="311675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926" y="4346009"/>
            <a:ext cx="217121" cy="1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1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 Silva</dc:creator>
  <cp:lastModifiedBy>Camilo Silva</cp:lastModifiedBy>
  <cp:revision>2</cp:revision>
  <dcterms:created xsi:type="dcterms:W3CDTF">2018-05-17T16:29:03Z</dcterms:created>
  <dcterms:modified xsi:type="dcterms:W3CDTF">2018-05-17T16:30:08Z</dcterms:modified>
</cp:coreProperties>
</file>