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3"/>
    <p:sldMasterId id="2147483673" r:id="rId4"/>
  </p:sldMasterIdLst>
  <p:notesMasterIdLst>
    <p:notesMasterId r:id="rId6"/>
  </p:notesMasterIdLst>
  <p:sldIdLst>
    <p:sldId id="256" r:id="rId5"/>
    <p:sldId id="259" r:id="rId7"/>
    <p:sldId id="260" r:id="rId8"/>
    <p:sldId id="262" r:id="rId9"/>
    <p:sldId id="264" r:id="rId10"/>
    <p:sldId id="265" r:id="rId11"/>
    <p:sldId id="266" r:id="rId12"/>
    <p:sldId id="267" r:id="rId13"/>
    <p:sldId id="268" r:id="rId14"/>
    <p:sldId id="285" r:id="rId15"/>
    <p:sldId id="269" r:id="rId16"/>
    <p:sldId id="270" r:id="rId17"/>
    <p:sldId id="271" r:id="rId18"/>
    <p:sldId id="287" r:id="rId19"/>
    <p:sldId id="274" r:id="rId20"/>
    <p:sldId id="281" r:id="rId21"/>
    <p:sldId id="276" r:id="rId22"/>
    <p:sldId id="277" r:id="rId23"/>
    <p:sldId id="278" r:id="rId24"/>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BBF2879-D368-4483-8779-6F0C8449C967}" styleName="Table_0">
    <a:wholeTbl>
      <a:tcTxStyle>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5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8" name="Shape 308"/>
        <p:cNvGrpSpPr/>
        <p:nvPr/>
      </p:nvGrpSpPr>
      <p:grpSpPr>
        <a:xfrm>
          <a:off x="0" y="0"/>
          <a:ext cx="0" cy="0"/>
          <a:chOff x="0" y="0"/>
          <a:chExt cx="0" cy="0"/>
        </a:xfrm>
      </p:grpSpPr>
      <p:sp>
        <p:nvSpPr>
          <p:cNvPr id="309" name="Google Shape;309;g75c63c50af_2_80:notes"/>
          <p:cNvSpPr/>
          <p:nvPr>
            <p:ph type="sldImg" idx="2"/>
          </p:nvPr>
        </p:nvSpPr>
        <p:spPr>
          <a:xfrm>
            <a:off x="382107" y="685800"/>
            <a:ext cx="60937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g75c63c50af_2_8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1" name="Google Shape;311;g75c63c50af_2_8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zh-CN"/>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6" name="Shape 476"/>
        <p:cNvGrpSpPr/>
        <p:nvPr/>
      </p:nvGrpSpPr>
      <p:grpSpPr>
        <a:xfrm>
          <a:off x="0" y="0"/>
          <a:ext cx="0" cy="0"/>
          <a:chOff x="0" y="0"/>
          <a:chExt cx="0" cy="0"/>
        </a:xfrm>
      </p:grpSpPr>
      <p:sp>
        <p:nvSpPr>
          <p:cNvPr id="477" name="Google Shape;477;g75c63c50af_2_23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78" name="Google Shape;478;g75c63c50af_2_230:notes"/>
          <p:cNvSpPr/>
          <p:nvPr>
            <p:ph type="sldImg" idx="2"/>
          </p:nvPr>
        </p:nvSpPr>
        <p:spPr>
          <a:xfrm>
            <a:off x="382107" y="685800"/>
            <a:ext cx="60937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2" name="Shape 422"/>
        <p:cNvGrpSpPr/>
        <p:nvPr/>
      </p:nvGrpSpPr>
      <p:grpSpPr>
        <a:xfrm>
          <a:off x="0" y="0"/>
          <a:ext cx="0" cy="0"/>
          <a:chOff x="0" y="0"/>
          <a:chExt cx="0" cy="0"/>
        </a:xfrm>
      </p:grpSpPr>
      <p:sp>
        <p:nvSpPr>
          <p:cNvPr id="423" name="Google Shape;423;g75c63c50af_2_182:notes"/>
          <p:cNvSpPr/>
          <p:nvPr>
            <p:ph type="sldImg" idx="2"/>
          </p:nvPr>
        </p:nvSpPr>
        <p:spPr>
          <a:xfrm>
            <a:off x="380819" y="685800"/>
            <a:ext cx="6096963"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g75c63c50af_2_18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5" name="Shape 435"/>
        <p:cNvGrpSpPr/>
        <p:nvPr/>
      </p:nvGrpSpPr>
      <p:grpSpPr>
        <a:xfrm>
          <a:off x="0" y="0"/>
          <a:ext cx="0" cy="0"/>
          <a:chOff x="0" y="0"/>
          <a:chExt cx="0" cy="0"/>
        </a:xfrm>
      </p:grpSpPr>
      <p:sp>
        <p:nvSpPr>
          <p:cNvPr id="436" name="Google Shape;436;g75c63c50af_2_194:notes"/>
          <p:cNvSpPr/>
          <p:nvPr>
            <p:ph type="sldImg" idx="2"/>
          </p:nvPr>
        </p:nvSpPr>
        <p:spPr>
          <a:xfrm>
            <a:off x="380819" y="685800"/>
            <a:ext cx="6096963"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g75c63c50af_2_19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4" name="Shape 444"/>
        <p:cNvGrpSpPr/>
        <p:nvPr/>
      </p:nvGrpSpPr>
      <p:grpSpPr>
        <a:xfrm>
          <a:off x="0" y="0"/>
          <a:ext cx="0" cy="0"/>
          <a:chOff x="0" y="0"/>
          <a:chExt cx="0" cy="0"/>
        </a:xfrm>
      </p:grpSpPr>
      <p:sp>
        <p:nvSpPr>
          <p:cNvPr id="445" name="Google Shape;445;g75c63c50af_2_202:notes"/>
          <p:cNvSpPr/>
          <p:nvPr>
            <p:ph type="sldImg" idx="2"/>
          </p:nvPr>
        </p:nvSpPr>
        <p:spPr>
          <a:xfrm>
            <a:off x="380819" y="685800"/>
            <a:ext cx="6096963"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6" name="Google Shape;446;g75c63c50af_2_20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1" name="Shape 461"/>
        <p:cNvGrpSpPr/>
        <p:nvPr/>
      </p:nvGrpSpPr>
      <p:grpSpPr>
        <a:xfrm>
          <a:off x="0" y="0"/>
          <a:ext cx="0" cy="0"/>
          <a:chOff x="0" y="0"/>
          <a:chExt cx="0" cy="0"/>
        </a:xfrm>
      </p:grpSpPr>
      <p:sp>
        <p:nvSpPr>
          <p:cNvPr id="462" name="Google Shape;462;g75c63c50af_2_21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63" name="Google Shape;463;g75c63c50af_2_217:notes"/>
          <p:cNvSpPr/>
          <p:nvPr>
            <p:ph type="sldImg" idx="2"/>
          </p:nvPr>
        </p:nvSpPr>
        <p:spPr>
          <a:xfrm>
            <a:off x="382107" y="685800"/>
            <a:ext cx="60937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8" name="Shape 468"/>
        <p:cNvGrpSpPr/>
        <p:nvPr/>
      </p:nvGrpSpPr>
      <p:grpSpPr>
        <a:xfrm>
          <a:off x="0" y="0"/>
          <a:ext cx="0" cy="0"/>
          <a:chOff x="0" y="0"/>
          <a:chExt cx="0" cy="0"/>
        </a:xfrm>
      </p:grpSpPr>
      <p:sp>
        <p:nvSpPr>
          <p:cNvPr id="469" name="Google Shape;469;g75c63c50af_2_22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70" name="Google Shape;470;g75c63c50af_2_223:notes"/>
          <p:cNvSpPr/>
          <p:nvPr>
            <p:ph type="sldImg" idx="2"/>
          </p:nvPr>
        </p:nvSpPr>
        <p:spPr>
          <a:xfrm>
            <a:off x="382107" y="685800"/>
            <a:ext cx="60937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6" name="Shape 476"/>
        <p:cNvGrpSpPr/>
        <p:nvPr/>
      </p:nvGrpSpPr>
      <p:grpSpPr>
        <a:xfrm>
          <a:off x="0" y="0"/>
          <a:ext cx="0" cy="0"/>
          <a:chOff x="0" y="0"/>
          <a:chExt cx="0" cy="0"/>
        </a:xfrm>
      </p:grpSpPr>
      <p:sp>
        <p:nvSpPr>
          <p:cNvPr id="477" name="Google Shape;477;g75c63c50af_2_23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78" name="Google Shape;478;g75c63c50af_2_230:notes"/>
          <p:cNvSpPr/>
          <p:nvPr>
            <p:ph type="sldImg" idx="2"/>
          </p:nvPr>
        </p:nvSpPr>
        <p:spPr>
          <a:xfrm>
            <a:off x="382107" y="685800"/>
            <a:ext cx="60937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4" name="Shape 484"/>
        <p:cNvGrpSpPr/>
        <p:nvPr/>
      </p:nvGrpSpPr>
      <p:grpSpPr>
        <a:xfrm>
          <a:off x="0" y="0"/>
          <a:ext cx="0" cy="0"/>
          <a:chOff x="0" y="0"/>
          <a:chExt cx="0" cy="0"/>
        </a:xfrm>
      </p:grpSpPr>
      <p:sp>
        <p:nvSpPr>
          <p:cNvPr id="485" name="Google Shape;485;g75c63c50af_2_23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86" name="Google Shape;486;g75c63c50af_2_237:notes"/>
          <p:cNvSpPr/>
          <p:nvPr>
            <p:ph type="sldImg" idx="2"/>
          </p:nvPr>
        </p:nvSpPr>
        <p:spPr>
          <a:xfrm>
            <a:off x="382107" y="685800"/>
            <a:ext cx="60937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 name="Shape 492"/>
        <p:cNvGrpSpPr/>
        <p:nvPr/>
      </p:nvGrpSpPr>
      <p:grpSpPr>
        <a:xfrm>
          <a:off x="0" y="0"/>
          <a:ext cx="0" cy="0"/>
          <a:chOff x="0" y="0"/>
          <a:chExt cx="0" cy="0"/>
        </a:xfrm>
      </p:grpSpPr>
      <p:sp>
        <p:nvSpPr>
          <p:cNvPr id="493" name="Google Shape;493;g75c63c50af_2_244:notes"/>
          <p:cNvSpPr/>
          <p:nvPr>
            <p:ph type="sldImg" idx="2"/>
          </p:nvPr>
        </p:nvSpPr>
        <p:spPr>
          <a:xfrm>
            <a:off x="382107" y="685800"/>
            <a:ext cx="60937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4" name="Google Shape;494;g75c63c50af_2_24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95" name="Google Shape;495;g75c63c50af_2_24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zh-CN"/>
            </a:fld>
            <a:endParaRPr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5" name="Shape 505"/>
        <p:cNvGrpSpPr/>
        <p:nvPr/>
      </p:nvGrpSpPr>
      <p:grpSpPr>
        <a:xfrm>
          <a:off x="0" y="0"/>
          <a:ext cx="0" cy="0"/>
          <a:chOff x="0" y="0"/>
          <a:chExt cx="0" cy="0"/>
        </a:xfrm>
      </p:grpSpPr>
      <p:sp>
        <p:nvSpPr>
          <p:cNvPr id="506" name="Google Shape;506;g75c63c50af_2_43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07" name="Google Shape;507;g75c63c50af_2_434:notes"/>
          <p:cNvSpPr/>
          <p:nvPr>
            <p:ph type="sldImg" idx="2"/>
          </p:nvPr>
        </p:nvSpPr>
        <p:spPr>
          <a:xfrm>
            <a:off x="382107" y="685800"/>
            <a:ext cx="60937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 name="Shape 350"/>
        <p:cNvGrpSpPr/>
        <p:nvPr/>
      </p:nvGrpSpPr>
      <p:grpSpPr>
        <a:xfrm>
          <a:off x="0" y="0"/>
          <a:ext cx="0" cy="0"/>
          <a:chOff x="0" y="0"/>
          <a:chExt cx="0" cy="0"/>
        </a:xfrm>
      </p:grpSpPr>
      <p:sp>
        <p:nvSpPr>
          <p:cNvPr id="351" name="Google Shape;351;g75c63c50af_2_12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52" name="Google Shape;352;g75c63c50af_2_120:notes"/>
          <p:cNvSpPr/>
          <p:nvPr>
            <p:ph type="sldImg" idx="2"/>
          </p:nvPr>
        </p:nvSpPr>
        <p:spPr>
          <a:xfrm>
            <a:off x="382107" y="685800"/>
            <a:ext cx="60937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g75c63c50af_2_12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58" name="Google Shape;358;g75c63c50af_2_125:notes"/>
          <p:cNvSpPr/>
          <p:nvPr>
            <p:ph type="sldImg" idx="2"/>
          </p:nvPr>
        </p:nvSpPr>
        <p:spPr>
          <a:xfrm>
            <a:off x="382107" y="685800"/>
            <a:ext cx="60937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2" name="Shape 372"/>
        <p:cNvGrpSpPr/>
        <p:nvPr/>
      </p:nvGrpSpPr>
      <p:grpSpPr>
        <a:xfrm>
          <a:off x="0" y="0"/>
          <a:ext cx="0" cy="0"/>
          <a:chOff x="0" y="0"/>
          <a:chExt cx="0" cy="0"/>
        </a:xfrm>
      </p:grpSpPr>
      <p:sp>
        <p:nvSpPr>
          <p:cNvPr id="373" name="Google Shape;373;g75c63c50af_2_139:notes"/>
          <p:cNvSpPr/>
          <p:nvPr>
            <p:ph type="sldImg" idx="2"/>
          </p:nvPr>
        </p:nvSpPr>
        <p:spPr>
          <a:xfrm>
            <a:off x="380819" y="685800"/>
            <a:ext cx="6096963"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g75c63c50af_2_13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9" name="Shape 389"/>
        <p:cNvGrpSpPr/>
        <p:nvPr/>
      </p:nvGrpSpPr>
      <p:grpSpPr>
        <a:xfrm>
          <a:off x="0" y="0"/>
          <a:ext cx="0" cy="0"/>
          <a:chOff x="0" y="0"/>
          <a:chExt cx="0" cy="0"/>
        </a:xfrm>
      </p:grpSpPr>
      <p:sp>
        <p:nvSpPr>
          <p:cNvPr id="390" name="Google Shape;390;g75c63c50af_2_15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1" name="Google Shape;391;g75c63c50af_2_154:notes"/>
          <p:cNvSpPr/>
          <p:nvPr>
            <p:ph type="sldImg" idx="2"/>
          </p:nvPr>
        </p:nvSpPr>
        <p:spPr>
          <a:xfrm>
            <a:off x="382107" y="685800"/>
            <a:ext cx="60937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5" name="Shape 395"/>
        <p:cNvGrpSpPr/>
        <p:nvPr/>
      </p:nvGrpSpPr>
      <p:grpSpPr>
        <a:xfrm>
          <a:off x="0" y="0"/>
          <a:ext cx="0" cy="0"/>
          <a:chOff x="0" y="0"/>
          <a:chExt cx="0" cy="0"/>
        </a:xfrm>
      </p:grpSpPr>
      <p:sp>
        <p:nvSpPr>
          <p:cNvPr id="396" name="Google Shape;396;g75c63c50af_2_159:notes"/>
          <p:cNvSpPr/>
          <p:nvPr>
            <p:ph type="sldImg" idx="2"/>
          </p:nvPr>
        </p:nvSpPr>
        <p:spPr>
          <a:xfrm>
            <a:off x="380819" y="685800"/>
            <a:ext cx="6096963"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 name="Google Shape;397;g75c63c50af_2_15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3" name="Shape 403"/>
        <p:cNvGrpSpPr/>
        <p:nvPr/>
      </p:nvGrpSpPr>
      <p:grpSpPr>
        <a:xfrm>
          <a:off x="0" y="0"/>
          <a:ext cx="0" cy="0"/>
          <a:chOff x="0" y="0"/>
          <a:chExt cx="0" cy="0"/>
        </a:xfrm>
      </p:grpSpPr>
      <p:sp>
        <p:nvSpPr>
          <p:cNvPr id="404" name="Google Shape;404;g75c63c50af_2_166:notes"/>
          <p:cNvSpPr/>
          <p:nvPr>
            <p:ph type="sldImg" idx="2"/>
          </p:nvPr>
        </p:nvSpPr>
        <p:spPr>
          <a:xfrm>
            <a:off x="380819" y="685800"/>
            <a:ext cx="6096963"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g75c63c50af_2_16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0" name="Shape 410"/>
        <p:cNvGrpSpPr/>
        <p:nvPr/>
      </p:nvGrpSpPr>
      <p:grpSpPr>
        <a:xfrm>
          <a:off x="0" y="0"/>
          <a:ext cx="0" cy="0"/>
          <a:chOff x="0" y="0"/>
          <a:chExt cx="0" cy="0"/>
        </a:xfrm>
      </p:grpSpPr>
      <p:sp>
        <p:nvSpPr>
          <p:cNvPr id="411" name="Google Shape;411;g75c63c50af_2_172:notes"/>
          <p:cNvSpPr/>
          <p:nvPr>
            <p:ph type="sldImg" idx="2"/>
          </p:nvPr>
        </p:nvSpPr>
        <p:spPr>
          <a:xfrm>
            <a:off x="380819" y="685800"/>
            <a:ext cx="6096963"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g75c63c50af_2_17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6" name="Shape 416"/>
        <p:cNvGrpSpPr/>
        <p:nvPr/>
      </p:nvGrpSpPr>
      <p:grpSpPr>
        <a:xfrm>
          <a:off x="0" y="0"/>
          <a:ext cx="0" cy="0"/>
          <a:chOff x="0" y="0"/>
          <a:chExt cx="0" cy="0"/>
        </a:xfrm>
      </p:grpSpPr>
      <p:sp>
        <p:nvSpPr>
          <p:cNvPr id="417" name="Google Shape;417;g75c63c50af_2_177:notes"/>
          <p:cNvSpPr/>
          <p:nvPr>
            <p:ph type="sldImg" idx="2"/>
          </p:nvPr>
        </p:nvSpPr>
        <p:spPr>
          <a:xfrm>
            <a:off x="380819" y="685800"/>
            <a:ext cx="6096963"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g75c63c50af_2_17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标题幻灯片">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19" y="1597819"/>
            <a:ext cx="7772616" cy="1102519"/>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type="subTitle" idx="1"/>
          </p:nvPr>
        </p:nvSpPr>
        <p:spPr>
          <a:xfrm>
            <a:off x="1371638" y="2914650"/>
            <a:ext cx="6400978" cy="1314450"/>
          </a:xfrm>
          <a:prstGeom prst="rect">
            <a:avLst/>
          </a:prstGeom>
          <a:noFill/>
          <a:ln>
            <a:noFill/>
          </a:ln>
        </p:spPr>
        <p:txBody>
          <a:bodyPr spcFirstLastPara="1" wrap="square" lIns="68575" tIns="34275" rIns="68575" bIns="34275" anchor="t" anchorCtr="0">
            <a:noAutofit/>
          </a:bodyPr>
          <a:lstStyle>
            <a:lvl1pPr lvl="0" algn="ctr">
              <a:lnSpc>
                <a:spcPct val="100000"/>
              </a:lnSpc>
              <a:spcBef>
                <a:spcPts val="500"/>
              </a:spcBef>
              <a:spcAft>
                <a:spcPts val="0"/>
              </a:spcAft>
              <a:buClr>
                <a:srgbClr val="888888"/>
              </a:buClr>
              <a:buSzPts val="2400"/>
              <a:buNone/>
              <a:defRPr>
                <a:solidFill>
                  <a:srgbClr val="888888"/>
                </a:solidFill>
              </a:defRPr>
            </a:lvl1pPr>
            <a:lvl2pPr lvl="1" algn="ctr">
              <a:lnSpc>
                <a:spcPct val="100000"/>
              </a:lnSpc>
              <a:spcBef>
                <a:spcPts val="400"/>
              </a:spcBef>
              <a:spcAft>
                <a:spcPts val="0"/>
              </a:spcAft>
              <a:buClr>
                <a:srgbClr val="888888"/>
              </a:buClr>
              <a:buSzPts val="2100"/>
              <a:buNone/>
              <a:defRPr>
                <a:solidFill>
                  <a:srgbClr val="888888"/>
                </a:solidFill>
              </a:defRPr>
            </a:lvl2pPr>
            <a:lvl3pPr lvl="2" algn="ctr">
              <a:lnSpc>
                <a:spcPct val="100000"/>
              </a:lnSpc>
              <a:spcBef>
                <a:spcPts val="40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sp>
        <p:nvSpPr>
          <p:cNvPr id="59" name="Google Shape;59;p14"/>
          <p:cNvSpPr txBox="1"/>
          <p:nvPr>
            <p:ph type="dt" idx="10"/>
          </p:nvPr>
        </p:nvSpPr>
        <p:spPr>
          <a:xfrm>
            <a:off x="457213" y="4767263"/>
            <a:ext cx="2133659"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type="ftr" idx="11"/>
          </p:nvPr>
        </p:nvSpPr>
        <p:spPr>
          <a:xfrm>
            <a:off x="3124287" y="4767263"/>
            <a:ext cx="289568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type="sldNum" idx="12"/>
          </p:nvPr>
        </p:nvSpPr>
        <p:spPr>
          <a:xfrm>
            <a:off x="6553382" y="4767263"/>
            <a:ext cx="213365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matchingName="空白">
  <p:cSld name="BLANK">
    <p:spTree>
      <p:nvGrpSpPr>
        <p:cNvPr id="62" name="Shape 62"/>
        <p:cNvGrpSpPr/>
        <p:nvPr/>
      </p:nvGrpSpPr>
      <p:grpSpPr>
        <a:xfrm>
          <a:off x="0" y="0"/>
          <a:ext cx="0" cy="0"/>
          <a:chOff x="0" y="0"/>
          <a:chExt cx="0" cy="0"/>
        </a:xfrm>
      </p:grpSpPr>
      <p:sp>
        <p:nvSpPr>
          <p:cNvPr id="63" name="Google Shape;63;p15"/>
          <p:cNvSpPr txBox="1"/>
          <p:nvPr>
            <p:ph type="dt" idx="10"/>
          </p:nvPr>
        </p:nvSpPr>
        <p:spPr>
          <a:xfrm>
            <a:off x="457213" y="4767263"/>
            <a:ext cx="2133659"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type="ftr" idx="11"/>
          </p:nvPr>
        </p:nvSpPr>
        <p:spPr>
          <a:xfrm>
            <a:off x="3124287" y="4767263"/>
            <a:ext cx="289568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5"/>
          <p:cNvSpPr txBox="1"/>
          <p:nvPr>
            <p:ph type="sldNum" idx="12"/>
          </p:nvPr>
        </p:nvSpPr>
        <p:spPr>
          <a:xfrm>
            <a:off x="6553382" y="4767263"/>
            <a:ext cx="213365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标题和内容">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457213" y="205978"/>
            <a:ext cx="8229829" cy="85725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6"/>
          <p:cNvSpPr txBox="1"/>
          <p:nvPr>
            <p:ph type="body" idx="1"/>
          </p:nvPr>
        </p:nvSpPr>
        <p:spPr>
          <a:xfrm>
            <a:off x="457213" y="1200151"/>
            <a:ext cx="8229829" cy="3394472"/>
          </a:xfrm>
          <a:prstGeom prst="rect">
            <a:avLst/>
          </a:prstGeom>
          <a:noFill/>
          <a:ln>
            <a:noFill/>
          </a:ln>
        </p:spPr>
        <p:txBody>
          <a:bodyPr spcFirstLastPara="1" wrap="square" lIns="68575" tIns="34275" rIns="68575" bIns="34275" anchor="t" anchorCtr="0">
            <a:no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69" name="Google Shape;69;p16"/>
          <p:cNvSpPr txBox="1"/>
          <p:nvPr>
            <p:ph type="dt" idx="10"/>
          </p:nvPr>
        </p:nvSpPr>
        <p:spPr>
          <a:xfrm>
            <a:off x="457213" y="4767263"/>
            <a:ext cx="2133659"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type="ftr" idx="11"/>
          </p:nvPr>
        </p:nvSpPr>
        <p:spPr>
          <a:xfrm>
            <a:off x="3124287" y="4767263"/>
            <a:ext cx="289568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6"/>
          <p:cNvSpPr txBox="1"/>
          <p:nvPr>
            <p:ph type="sldNum" idx="12"/>
          </p:nvPr>
        </p:nvSpPr>
        <p:spPr>
          <a:xfrm>
            <a:off x="6553382" y="4767263"/>
            <a:ext cx="213365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72" name="Shape 72"/>
        <p:cNvGrpSpPr/>
        <p:nvPr/>
      </p:nvGrpSpPr>
      <p:grpSpPr>
        <a:xfrm>
          <a:off x="0" y="0"/>
          <a:ext cx="0" cy="0"/>
          <a:chOff x="0" y="0"/>
          <a:chExt cx="0" cy="0"/>
        </a:xfrm>
      </p:grpSpPr>
      <p:sp>
        <p:nvSpPr>
          <p:cNvPr id="73" name="Google Shape;73;p17"/>
          <p:cNvSpPr/>
          <p:nvPr/>
        </p:nvSpPr>
        <p:spPr>
          <a:xfrm>
            <a:off x="-75" y="5045700"/>
            <a:ext cx="9144015"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4" name="Google Shape;74;p17"/>
          <p:cNvSpPr txBox="1"/>
          <p:nvPr>
            <p:ph type="title"/>
          </p:nvPr>
        </p:nvSpPr>
        <p:spPr>
          <a:xfrm>
            <a:off x="311700" y="445025"/>
            <a:ext cx="8520614" cy="7074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Clr>
                <a:schemeClr val="dk1"/>
              </a:buClr>
              <a:buSzPts val="2700"/>
              <a:buFont typeface="Times New Roman" panose="02020603050405020304"/>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p:txBody>
      </p:sp>
      <p:sp>
        <p:nvSpPr>
          <p:cNvPr id="75" name="Google Shape;75;p17"/>
          <p:cNvSpPr txBox="1"/>
          <p:nvPr>
            <p:ph type="body" idx="1"/>
          </p:nvPr>
        </p:nvSpPr>
        <p:spPr>
          <a:xfrm>
            <a:off x="311700" y="1266325"/>
            <a:ext cx="8520614" cy="3302700"/>
          </a:xfrm>
          <a:prstGeom prst="rect">
            <a:avLst/>
          </a:prstGeom>
          <a:noFill/>
          <a:ln>
            <a:noFill/>
          </a:ln>
        </p:spPr>
        <p:txBody>
          <a:bodyPr spcFirstLastPara="1" wrap="square" lIns="68575" tIns="68575" rIns="68575" bIns="68575" anchor="t" anchorCtr="0">
            <a:noAutofit/>
          </a:bodyPr>
          <a:lstStyle>
            <a:lvl1pPr marL="457200" lvl="0" indent="-317500" algn="l">
              <a:lnSpc>
                <a:spcPct val="100000"/>
              </a:lnSpc>
              <a:spcBef>
                <a:spcPts val="0"/>
              </a:spcBef>
              <a:spcAft>
                <a:spcPts val="0"/>
              </a:spcAft>
              <a:buClr>
                <a:schemeClr val="dk1"/>
              </a:buClr>
              <a:buSzPts val="1400"/>
              <a:buChar char="●"/>
              <a:defRPr/>
            </a:lvl1pPr>
            <a:lvl2pPr marL="914400" lvl="1" indent="-298450" algn="l">
              <a:lnSpc>
                <a:spcPct val="100000"/>
              </a:lnSpc>
              <a:spcBef>
                <a:spcPts val="9000"/>
              </a:spcBef>
              <a:spcAft>
                <a:spcPts val="0"/>
              </a:spcAft>
              <a:buClr>
                <a:schemeClr val="dk1"/>
              </a:buClr>
              <a:buSzPts val="1100"/>
              <a:buChar char="○"/>
              <a:defRPr/>
            </a:lvl2pPr>
            <a:lvl3pPr marL="1371600" lvl="2" indent="-298450" algn="l">
              <a:lnSpc>
                <a:spcPct val="100000"/>
              </a:lnSpc>
              <a:spcBef>
                <a:spcPts val="7700"/>
              </a:spcBef>
              <a:spcAft>
                <a:spcPts val="0"/>
              </a:spcAft>
              <a:buClr>
                <a:schemeClr val="dk1"/>
              </a:buClr>
              <a:buSzPts val="1100"/>
              <a:buChar char="■"/>
              <a:defRPr/>
            </a:lvl3pPr>
            <a:lvl4pPr marL="1828800" lvl="3" indent="-298450" algn="l">
              <a:lnSpc>
                <a:spcPct val="100000"/>
              </a:lnSpc>
              <a:spcBef>
                <a:spcPts val="6400"/>
              </a:spcBef>
              <a:spcAft>
                <a:spcPts val="0"/>
              </a:spcAft>
              <a:buClr>
                <a:schemeClr val="dk1"/>
              </a:buClr>
              <a:buSzPts val="1100"/>
              <a:buChar char="●"/>
              <a:defRPr/>
            </a:lvl4pPr>
            <a:lvl5pPr marL="2286000" lvl="4" indent="-298450" algn="l">
              <a:lnSpc>
                <a:spcPct val="100000"/>
              </a:lnSpc>
              <a:spcBef>
                <a:spcPts val="6400"/>
              </a:spcBef>
              <a:spcAft>
                <a:spcPts val="0"/>
              </a:spcAft>
              <a:buClr>
                <a:schemeClr val="dk1"/>
              </a:buClr>
              <a:buSzPts val="1100"/>
              <a:buChar char="○"/>
              <a:defRPr/>
            </a:lvl5pPr>
            <a:lvl6pPr marL="2743200" lvl="5" indent="-298450" algn="l">
              <a:lnSpc>
                <a:spcPct val="100000"/>
              </a:lnSpc>
              <a:spcBef>
                <a:spcPts val="6400"/>
              </a:spcBef>
              <a:spcAft>
                <a:spcPts val="0"/>
              </a:spcAft>
              <a:buClr>
                <a:schemeClr val="dk1"/>
              </a:buClr>
              <a:buSzPts val="1100"/>
              <a:buChar char="■"/>
              <a:defRPr/>
            </a:lvl6pPr>
            <a:lvl7pPr marL="3200400" lvl="6" indent="-298450" algn="l">
              <a:lnSpc>
                <a:spcPct val="100000"/>
              </a:lnSpc>
              <a:spcBef>
                <a:spcPts val="6400"/>
              </a:spcBef>
              <a:spcAft>
                <a:spcPts val="0"/>
              </a:spcAft>
              <a:buClr>
                <a:schemeClr val="dk1"/>
              </a:buClr>
              <a:buSzPts val="1100"/>
              <a:buChar char="●"/>
              <a:defRPr/>
            </a:lvl7pPr>
            <a:lvl8pPr marL="3657600" lvl="7" indent="-298450" algn="l">
              <a:lnSpc>
                <a:spcPct val="100000"/>
              </a:lnSpc>
              <a:spcBef>
                <a:spcPts val="6400"/>
              </a:spcBef>
              <a:spcAft>
                <a:spcPts val="0"/>
              </a:spcAft>
              <a:buClr>
                <a:schemeClr val="dk1"/>
              </a:buClr>
              <a:buSzPts val="1100"/>
              <a:buChar char="○"/>
              <a:defRPr/>
            </a:lvl8pPr>
            <a:lvl9pPr marL="4114800" lvl="8" indent="-298450" algn="l">
              <a:lnSpc>
                <a:spcPct val="100000"/>
              </a:lnSpc>
              <a:spcBef>
                <a:spcPts val="6400"/>
              </a:spcBef>
              <a:spcAft>
                <a:spcPts val="1200"/>
              </a:spcAft>
              <a:buClr>
                <a:schemeClr val="dk1"/>
              </a:buClr>
              <a:buSzPts val="1100"/>
              <a:buChar char="■"/>
              <a:defRPr/>
            </a:lvl9pPr>
          </a:lstStyle>
          <a:p/>
        </p:txBody>
      </p:sp>
      <p:sp>
        <p:nvSpPr>
          <p:cNvPr id="76" name="Google Shape;76;p17"/>
          <p:cNvSpPr txBox="1"/>
          <p:nvPr>
            <p:ph type="sldNum" idx="12"/>
          </p:nvPr>
        </p:nvSpPr>
        <p:spPr>
          <a:xfrm>
            <a:off x="8472472" y="4663217"/>
            <a:ext cx="548701" cy="393600"/>
          </a:xfrm>
          <a:prstGeom prst="rect">
            <a:avLst/>
          </a:prstGeom>
          <a:noFill/>
          <a:ln>
            <a:noFill/>
          </a:ln>
        </p:spPr>
        <p:txBody>
          <a:bodyPr spcFirstLastPara="1" wrap="square" lIns="68575" tIns="68575" rIns="68575" bIns="68575" anchor="ctr" anchorCtr="0">
            <a:noAutofit/>
          </a:bodyPr>
          <a:lstStyle>
            <a:lvl1pPr marL="0" marR="0" lvl="0" indent="0" algn="r">
              <a:lnSpc>
                <a:spcPct val="100000"/>
              </a:lnSpc>
              <a:spcBef>
                <a:spcPts val="0"/>
              </a:spcBef>
              <a:spcAft>
                <a:spcPts val="0"/>
              </a:spcAft>
              <a:buClr>
                <a:srgbClr val="888888"/>
              </a:buClr>
              <a:buSzPts val="900"/>
              <a:buFont typeface="Times New Roman" panose="020206030504050203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888888"/>
              </a:buClr>
              <a:buSzPts val="900"/>
              <a:buFont typeface="Times New Roman" panose="020206030504050203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888888"/>
              </a:buClr>
              <a:buSzPts val="900"/>
              <a:buFont typeface="Times New Roman" panose="020206030504050203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888888"/>
              </a:buClr>
              <a:buSzPts val="900"/>
              <a:buFont typeface="Times New Roman" panose="020206030504050203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888888"/>
              </a:buClr>
              <a:buSzPts val="900"/>
              <a:buFont typeface="Times New Roman" panose="020206030504050203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888888"/>
              </a:buClr>
              <a:buSzPts val="900"/>
              <a:buFont typeface="Times New Roman" panose="020206030504050203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888888"/>
              </a:buClr>
              <a:buSzPts val="900"/>
              <a:buFont typeface="Times New Roman" panose="020206030504050203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888888"/>
              </a:buClr>
              <a:buSzPts val="900"/>
              <a:buFont typeface="Times New Roman" panose="020206030504050203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888888"/>
              </a:buClr>
              <a:buSzPts val="900"/>
              <a:buFont typeface="Times New Roman" panose="020206030504050203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节标题">
  <p:cSld name="SECTION_HEADER">
    <p:spTree>
      <p:nvGrpSpPr>
        <p:cNvPr id="77" name="Shape 77"/>
        <p:cNvGrpSpPr/>
        <p:nvPr/>
      </p:nvGrpSpPr>
      <p:grpSpPr>
        <a:xfrm>
          <a:off x="0" y="0"/>
          <a:ext cx="0" cy="0"/>
          <a:chOff x="0" y="0"/>
          <a:chExt cx="0" cy="0"/>
        </a:xfrm>
      </p:grpSpPr>
      <p:sp>
        <p:nvSpPr>
          <p:cNvPr id="78" name="Google Shape;78;p18"/>
          <p:cNvSpPr txBox="1"/>
          <p:nvPr>
            <p:ph type="title"/>
          </p:nvPr>
        </p:nvSpPr>
        <p:spPr>
          <a:xfrm>
            <a:off x="722333" y="3305176"/>
            <a:ext cx="7772616" cy="1021556"/>
          </a:xfrm>
          <a:prstGeom prst="rect">
            <a:avLst/>
          </a:prstGeom>
          <a:noFill/>
          <a:ln>
            <a:noFill/>
          </a:ln>
        </p:spPr>
        <p:txBody>
          <a:bodyPr spcFirstLastPara="1" wrap="square" lIns="68575" tIns="34275" rIns="68575" bIns="34275" anchor="t" anchorCtr="0">
            <a:noAutofit/>
          </a:bodyPr>
          <a:lstStyle>
            <a:lvl1pPr lvl="0" algn="l">
              <a:lnSpc>
                <a:spcPct val="100000"/>
              </a:lnSpc>
              <a:spcBef>
                <a:spcPts val="0"/>
              </a:spcBef>
              <a:spcAft>
                <a:spcPts val="0"/>
              </a:spcAft>
              <a:buClr>
                <a:schemeClr val="dk1"/>
              </a:buClr>
              <a:buSzPts val="3000"/>
              <a:buFont typeface="Times New Roman" panose="02020603050405020304"/>
              <a:buNone/>
              <a:defRPr sz="3000" b="1"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8"/>
          <p:cNvSpPr txBox="1"/>
          <p:nvPr>
            <p:ph type="body" idx="1"/>
          </p:nvPr>
        </p:nvSpPr>
        <p:spPr>
          <a:xfrm>
            <a:off x="722333" y="2180035"/>
            <a:ext cx="7772616" cy="112514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300"/>
              </a:spcBef>
              <a:spcAft>
                <a:spcPts val="0"/>
              </a:spcAft>
              <a:buClr>
                <a:srgbClr val="888888"/>
              </a:buClr>
              <a:buSzPts val="1500"/>
              <a:buNone/>
              <a:defRPr sz="1500">
                <a:solidFill>
                  <a:srgbClr val="888888"/>
                </a:solidFill>
              </a:defRPr>
            </a:lvl1pPr>
            <a:lvl2pPr marL="914400" lvl="1" indent="-228600" algn="l">
              <a:lnSpc>
                <a:spcPct val="100000"/>
              </a:lnSpc>
              <a:spcBef>
                <a:spcPts val="300"/>
              </a:spcBef>
              <a:spcAft>
                <a:spcPts val="0"/>
              </a:spcAft>
              <a:buClr>
                <a:srgbClr val="888888"/>
              </a:buClr>
              <a:buSzPts val="1400"/>
              <a:buNone/>
              <a:defRPr sz="1400">
                <a:solidFill>
                  <a:srgbClr val="888888"/>
                </a:solidFill>
              </a:defRPr>
            </a:lvl2pPr>
            <a:lvl3pPr marL="1371600" lvl="2" indent="-228600" algn="l">
              <a:lnSpc>
                <a:spcPct val="100000"/>
              </a:lnSpc>
              <a:spcBef>
                <a:spcPts val="200"/>
              </a:spcBef>
              <a:spcAft>
                <a:spcPts val="0"/>
              </a:spcAft>
              <a:buClr>
                <a:srgbClr val="888888"/>
              </a:buClr>
              <a:buSzPts val="1200"/>
              <a:buNone/>
              <a:defRPr sz="1200">
                <a:solidFill>
                  <a:srgbClr val="888888"/>
                </a:solidFill>
              </a:defRPr>
            </a:lvl3pPr>
            <a:lvl4pPr marL="1828800" lvl="3" indent="-228600" algn="l">
              <a:lnSpc>
                <a:spcPct val="100000"/>
              </a:lnSpc>
              <a:spcBef>
                <a:spcPts val="200"/>
              </a:spcBef>
              <a:spcAft>
                <a:spcPts val="0"/>
              </a:spcAft>
              <a:buClr>
                <a:srgbClr val="888888"/>
              </a:buClr>
              <a:buSzPts val="1100"/>
              <a:buNone/>
              <a:defRPr sz="1100">
                <a:solidFill>
                  <a:srgbClr val="888888"/>
                </a:solidFill>
              </a:defRPr>
            </a:lvl4pPr>
            <a:lvl5pPr marL="2286000" lvl="4" indent="-228600" algn="l">
              <a:lnSpc>
                <a:spcPct val="100000"/>
              </a:lnSpc>
              <a:spcBef>
                <a:spcPts val="200"/>
              </a:spcBef>
              <a:spcAft>
                <a:spcPts val="0"/>
              </a:spcAft>
              <a:buClr>
                <a:srgbClr val="888888"/>
              </a:buClr>
              <a:buSzPts val="1100"/>
              <a:buNone/>
              <a:defRPr sz="1100">
                <a:solidFill>
                  <a:srgbClr val="888888"/>
                </a:solidFill>
              </a:defRPr>
            </a:lvl5pPr>
            <a:lvl6pPr marL="2743200" lvl="5" indent="-228600" algn="l">
              <a:lnSpc>
                <a:spcPct val="100000"/>
              </a:lnSpc>
              <a:spcBef>
                <a:spcPts val="200"/>
              </a:spcBef>
              <a:spcAft>
                <a:spcPts val="0"/>
              </a:spcAft>
              <a:buClr>
                <a:srgbClr val="888888"/>
              </a:buClr>
              <a:buSzPts val="1100"/>
              <a:buNone/>
              <a:defRPr sz="1100">
                <a:solidFill>
                  <a:srgbClr val="888888"/>
                </a:solidFill>
              </a:defRPr>
            </a:lvl6pPr>
            <a:lvl7pPr marL="3200400" lvl="6" indent="-228600" algn="l">
              <a:lnSpc>
                <a:spcPct val="100000"/>
              </a:lnSpc>
              <a:spcBef>
                <a:spcPts val="200"/>
              </a:spcBef>
              <a:spcAft>
                <a:spcPts val="0"/>
              </a:spcAft>
              <a:buClr>
                <a:srgbClr val="888888"/>
              </a:buClr>
              <a:buSzPts val="1100"/>
              <a:buNone/>
              <a:defRPr sz="1100">
                <a:solidFill>
                  <a:srgbClr val="888888"/>
                </a:solidFill>
              </a:defRPr>
            </a:lvl7pPr>
            <a:lvl8pPr marL="3657600" lvl="7" indent="-228600" algn="l">
              <a:lnSpc>
                <a:spcPct val="100000"/>
              </a:lnSpc>
              <a:spcBef>
                <a:spcPts val="200"/>
              </a:spcBef>
              <a:spcAft>
                <a:spcPts val="0"/>
              </a:spcAft>
              <a:buClr>
                <a:srgbClr val="888888"/>
              </a:buClr>
              <a:buSzPts val="1100"/>
              <a:buNone/>
              <a:defRPr sz="1100">
                <a:solidFill>
                  <a:srgbClr val="888888"/>
                </a:solidFill>
              </a:defRPr>
            </a:lvl8pPr>
            <a:lvl9pPr marL="4114800" lvl="8" indent="-228600" algn="l">
              <a:lnSpc>
                <a:spcPct val="100000"/>
              </a:lnSpc>
              <a:spcBef>
                <a:spcPts val="200"/>
              </a:spcBef>
              <a:spcAft>
                <a:spcPts val="0"/>
              </a:spcAft>
              <a:buClr>
                <a:srgbClr val="888888"/>
              </a:buClr>
              <a:buSzPts val="1100"/>
              <a:buNone/>
              <a:defRPr sz="1100">
                <a:solidFill>
                  <a:srgbClr val="888888"/>
                </a:solidFill>
              </a:defRPr>
            </a:lvl9pPr>
          </a:lstStyle>
          <a:p/>
        </p:txBody>
      </p:sp>
      <p:sp>
        <p:nvSpPr>
          <p:cNvPr id="80" name="Google Shape;80;p18"/>
          <p:cNvSpPr txBox="1"/>
          <p:nvPr>
            <p:ph type="dt" idx="10"/>
          </p:nvPr>
        </p:nvSpPr>
        <p:spPr>
          <a:xfrm>
            <a:off x="457213" y="4767263"/>
            <a:ext cx="2133659"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18"/>
          <p:cNvSpPr txBox="1"/>
          <p:nvPr>
            <p:ph type="ftr" idx="11"/>
          </p:nvPr>
        </p:nvSpPr>
        <p:spPr>
          <a:xfrm>
            <a:off x="3124287" y="4767263"/>
            <a:ext cx="289568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8"/>
          <p:cNvSpPr txBox="1"/>
          <p:nvPr>
            <p:ph type="sldNum" idx="12"/>
          </p:nvPr>
        </p:nvSpPr>
        <p:spPr>
          <a:xfrm>
            <a:off x="6553382" y="4767263"/>
            <a:ext cx="213365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两栏内容">
  <p:cSld name="TWO_OBJECTS">
    <p:spTree>
      <p:nvGrpSpPr>
        <p:cNvPr id="83" name="Shape 83"/>
        <p:cNvGrpSpPr/>
        <p:nvPr/>
      </p:nvGrpSpPr>
      <p:grpSpPr>
        <a:xfrm>
          <a:off x="0" y="0"/>
          <a:ext cx="0" cy="0"/>
          <a:chOff x="0" y="0"/>
          <a:chExt cx="0" cy="0"/>
        </a:xfrm>
      </p:grpSpPr>
      <p:sp>
        <p:nvSpPr>
          <p:cNvPr id="84" name="Google Shape;84;p19"/>
          <p:cNvSpPr txBox="1"/>
          <p:nvPr>
            <p:ph type="title"/>
          </p:nvPr>
        </p:nvSpPr>
        <p:spPr>
          <a:xfrm>
            <a:off x="457213" y="205978"/>
            <a:ext cx="8229829" cy="85725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9"/>
          <p:cNvSpPr txBox="1"/>
          <p:nvPr>
            <p:ph type="body" idx="1"/>
          </p:nvPr>
        </p:nvSpPr>
        <p:spPr>
          <a:xfrm>
            <a:off x="457213" y="1200151"/>
            <a:ext cx="4038712" cy="3394472"/>
          </a:xfrm>
          <a:prstGeom prst="rect">
            <a:avLst/>
          </a:prstGeom>
          <a:noFill/>
          <a:ln>
            <a:noFill/>
          </a:ln>
        </p:spPr>
        <p:txBody>
          <a:bodyPr spcFirstLastPara="1" wrap="square" lIns="68575" tIns="34275" rIns="68575" bIns="34275" anchor="t" anchorCtr="0">
            <a:noAutofit/>
          </a:bodyPr>
          <a:lstStyle>
            <a:lvl1pPr marL="457200" lvl="0" indent="-361950" algn="l">
              <a:lnSpc>
                <a:spcPct val="100000"/>
              </a:lnSpc>
              <a:spcBef>
                <a:spcPts val="400"/>
              </a:spcBef>
              <a:spcAft>
                <a:spcPts val="0"/>
              </a:spcAft>
              <a:buClr>
                <a:schemeClr val="dk1"/>
              </a:buClr>
              <a:buSzPts val="2100"/>
              <a:buChar char="•"/>
              <a:defRPr sz="2100"/>
            </a:lvl1pPr>
            <a:lvl2pPr marL="914400" lvl="1" indent="-342900" algn="l">
              <a:lnSpc>
                <a:spcPct val="100000"/>
              </a:lnSpc>
              <a:spcBef>
                <a:spcPts val="400"/>
              </a:spcBef>
              <a:spcAft>
                <a:spcPts val="0"/>
              </a:spcAft>
              <a:buClr>
                <a:schemeClr val="dk1"/>
              </a:buClr>
              <a:buSzPts val="1800"/>
              <a:buChar char="–"/>
              <a:defRPr sz="1800"/>
            </a:lvl2pPr>
            <a:lvl3pPr marL="1371600" lvl="2" indent="-323850" algn="l">
              <a:lnSpc>
                <a:spcPct val="100000"/>
              </a:lnSpc>
              <a:spcBef>
                <a:spcPts val="300"/>
              </a:spcBef>
              <a:spcAft>
                <a:spcPts val="0"/>
              </a:spcAft>
              <a:buClr>
                <a:schemeClr val="dk1"/>
              </a:buClr>
              <a:buSzPts val="1500"/>
              <a:buChar char="•"/>
              <a:defRPr sz="1500"/>
            </a:lvl3pPr>
            <a:lvl4pPr marL="1828800" lvl="3" indent="-317500" algn="l">
              <a:lnSpc>
                <a:spcPct val="100000"/>
              </a:lnSpc>
              <a:spcBef>
                <a:spcPts val="300"/>
              </a:spcBef>
              <a:spcAft>
                <a:spcPts val="0"/>
              </a:spcAft>
              <a:buClr>
                <a:schemeClr val="dk1"/>
              </a:buClr>
              <a:buSzPts val="1400"/>
              <a:buChar char="–"/>
              <a:defRPr sz="1400"/>
            </a:lvl4pPr>
            <a:lvl5pPr marL="2286000" lvl="4" indent="-317500" algn="l">
              <a:lnSpc>
                <a:spcPct val="100000"/>
              </a:lnSpc>
              <a:spcBef>
                <a:spcPts val="300"/>
              </a:spcBef>
              <a:spcAft>
                <a:spcPts val="0"/>
              </a:spcAft>
              <a:buClr>
                <a:schemeClr val="dk1"/>
              </a:buClr>
              <a:buSzPts val="1400"/>
              <a:buChar char="»"/>
              <a:defRPr sz="1400"/>
            </a:lvl5pPr>
            <a:lvl6pPr marL="2743200" lvl="5" indent="-317500" algn="l">
              <a:lnSpc>
                <a:spcPct val="100000"/>
              </a:lnSpc>
              <a:spcBef>
                <a:spcPts val="300"/>
              </a:spcBef>
              <a:spcAft>
                <a:spcPts val="0"/>
              </a:spcAft>
              <a:buClr>
                <a:schemeClr val="dk1"/>
              </a:buClr>
              <a:buSzPts val="1400"/>
              <a:buChar char="•"/>
              <a:defRPr sz="1400"/>
            </a:lvl6pPr>
            <a:lvl7pPr marL="3200400" lvl="6" indent="-317500" algn="l">
              <a:lnSpc>
                <a:spcPct val="100000"/>
              </a:lnSpc>
              <a:spcBef>
                <a:spcPts val="300"/>
              </a:spcBef>
              <a:spcAft>
                <a:spcPts val="0"/>
              </a:spcAft>
              <a:buClr>
                <a:schemeClr val="dk1"/>
              </a:buClr>
              <a:buSzPts val="1400"/>
              <a:buChar char="•"/>
              <a:defRPr sz="1400"/>
            </a:lvl7pPr>
            <a:lvl8pPr marL="3657600" lvl="7" indent="-317500" algn="l">
              <a:lnSpc>
                <a:spcPct val="100000"/>
              </a:lnSpc>
              <a:spcBef>
                <a:spcPts val="300"/>
              </a:spcBef>
              <a:spcAft>
                <a:spcPts val="0"/>
              </a:spcAft>
              <a:buClr>
                <a:schemeClr val="dk1"/>
              </a:buClr>
              <a:buSzPts val="1400"/>
              <a:buChar char="•"/>
              <a:defRPr sz="1400"/>
            </a:lvl8pPr>
            <a:lvl9pPr marL="4114800" lvl="8" indent="-317500" algn="l">
              <a:lnSpc>
                <a:spcPct val="100000"/>
              </a:lnSpc>
              <a:spcBef>
                <a:spcPts val="300"/>
              </a:spcBef>
              <a:spcAft>
                <a:spcPts val="0"/>
              </a:spcAft>
              <a:buClr>
                <a:schemeClr val="dk1"/>
              </a:buClr>
              <a:buSzPts val="1400"/>
              <a:buChar char="•"/>
              <a:defRPr sz="1400"/>
            </a:lvl9pPr>
          </a:lstStyle>
          <a:p/>
        </p:txBody>
      </p:sp>
      <p:sp>
        <p:nvSpPr>
          <p:cNvPr id="86" name="Google Shape;86;p19"/>
          <p:cNvSpPr txBox="1"/>
          <p:nvPr>
            <p:ph type="body" idx="2"/>
          </p:nvPr>
        </p:nvSpPr>
        <p:spPr>
          <a:xfrm>
            <a:off x="4648329" y="1200151"/>
            <a:ext cx="4038712" cy="3394472"/>
          </a:xfrm>
          <a:prstGeom prst="rect">
            <a:avLst/>
          </a:prstGeom>
          <a:noFill/>
          <a:ln>
            <a:noFill/>
          </a:ln>
        </p:spPr>
        <p:txBody>
          <a:bodyPr spcFirstLastPara="1" wrap="square" lIns="68575" tIns="34275" rIns="68575" bIns="34275" anchor="t" anchorCtr="0">
            <a:noAutofit/>
          </a:bodyPr>
          <a:lstStyle>
            <a:lvl1pPr marL="457200" lvl="0" indent="-361950" algn="l">
              <a:lnSpc>
                <a:spcPct val="100000"/>
              </a:lnSpc>
              <a:spcBef>
                <a:spcPts val="400"/>
              </a:spcBef>
              <a:spcAft>
                <a:spcPts val="0"/>
              </a:spcAft>
              <a:buClr>
                <a:schemeClr val="dk1"/>
              </a:buClr>
              <a:buSzPts val="2100"/>
              <a:buChar char="•"/>
              <a:defRPr sz="2100"/>
            </a:lvl1pPr>
            <a:lvl2pPr marL="914400" lvl="1" indent="-342900" algn="l">
              <a:lnSpc>
                <a:spcPct val="100000"/>
              </a:lnSpc>
              <a:spcBef>
                <a:spcPts val="400"/>
              </a:spcBef>
              <a:spcAft>
                <a:spcPts val="0"/>
              </a:spcAft>
              <a:buClr>
                <a:schemeClr val="dk1"/>
              </a:buClr>
              <a:buSzPts val="1800"/>
              <a:buChar char="–"/>
              <a:defRPr sz="1800"/>
            </a:lvl2pPr>
            <a:lvl3pPr marL="1371600" lvl="2" indent="-323850" algn="l">
              <a:lnSpc>
                <a:spcPct val="100000"/>
              </a:lnSpc>
              <a:spcBef>
                <a:spcPts val="300"/>
              </a:spcBef>
              <a:spcAft>
                <a:spcPts val="0"/>
              </a:spcAft>
              <a:buClr>
                <a:schemeClr val="dk1"/>
              </a:buClr>
              <a:buSzPts val="1500"/>
              <a:buChar char="•"/>
              <a:defRPr sz="1500"/>
            </a:lvl3pPr>
            <a:lvl4pPr marL="1828800" lvl="3" indent="-317500" algn="l">
              <a:lnSpc>
                <a:spcPct val="100000"/>
              </a:lnSpc>
              <a:spcBef>
                <a:spcPts val="300"/>
              </a:spcBef>
              <a:spcAft>
                <a:spcPts val="0"/>
              </a:spcAft>
              <a:buClr>
                <a:schemeClr val="dk1"/>
              </a:buClr>
              <a:buSzPts val="1400"/>
              <a:buChar char="–"/>
              <a:defRPr sz="1400"/>
            </a:lvl4pPr>
            <a:lvl5pPr marL="2286000" lvl="4" indent="-317500" algn="l">
              <a:lnSpc>
                <a:spcPct val="100000"/>
              </a:lnSpc>
              <a:spcBef>
                <a:spcPts val="300"/>
              </a:spcBef>
              <a:spcAft>
                <a:spcPts val="0"/>
              </a:spcAft>
              <a:buClr>
                <a:schemeClr val="dk1"/>
              </a:buClr>
              <a:buSzPts val="1400"/>
              <a:buChar char="»"/>
              <a:defRPr sz="1400"/>
            </a:lvl5pPr>
            <a:lvl6pPr marL="2743200" lvl="5" indent="-317500" algn="l">
              <a:lnSpc>
                <a:spcPct val="100000"/>
              </a:lnSpc>
              <a:spcBef>
                <a:spcPts val="300"/>
              </a:spcBef>
              <a:spcAft>
                <a:spcPts val="0"/>
              </a:spcAft>
              <a:buClr>
                <a:schemeClr val="dk1"/>
              </a:buClr>
              <a:buSzPts val="1400"/>
              <a:buChar char="•"/>
              <a:defRPr sz="1400"/>
            </a:lvl6pPr>
            <a:lvl7pPr marL="3200400" lvl="6" indent="-317500" algn="l">
              <a:lnSpc>
                <a:spcPct val="100000"/>
              </a:lnSpc>
              <a:spcBef>
                <a:spcPts val="300"/>
              </a:spcBef>
              <a:spcAft>
                <a:spcPts val="0"/>
              </a:spcAft>
              <a:buClr>
                <a:schemeClr val="dk1"/>
              </a:buClr>
              <a:buSzPts val="1400"/>
              <a:buChar char="•"/>
              <a:defRPr sz="1400"/>
            </a:lvl7pPr>
            <a:lvl8pPr marL="3657600" lvl="7" indent="-317500" algn="l">
              <a:lnSpc>
                <a:spcPct val="100000"/>
              </a:lnSpc>
              <a:spcBef>
                <a:spcPts val="300"/>
              </a:spcBef>
              <a:spcAft>
                <a:spcPts val="0"/>
              </a:spcAft>
              <a:buClr>
                <a:schemeClr val="dk1"/>
              </a:buClr>
              <a:buSzPts val="1400"/>
              <a:buChar char="•"/>
              <a:defRPr sz="1400"/>
            </a:lvl8pPr>
            <a:lvl9pPr marL="4114800" lvl="8" indent="-317500" algn="l">
              <a:lnSpc>
                <a:spcPct val="100000"/>
              </a:lnSpc>
              <a:spcBef>
                <a:spcPts val="300"/>
              </a:spcBef>
              <a:spcAft>
                <a:spcPts val="0"/>
              </a:spcAft>
              <a:buClr>
                <a:schemeClr val="dk1"/>
              </a:buClr>
              <a:buSzPts val="1400"/>
              <a:buChar char="•"/>
              <a:defRPr sz="1400"/>
            </a:lvl9pPr>
          </a:lstStyle>
          <a:p/>
        </p:txBody>
      </p:sp>
      <p:sp>
        <p:nvSpPr>
          <p:cNvPr id="87" name="Google Shape;87;p19"/>
          <p:cNvSpPr txBox="1"/>
          <p:nvPr>
            <p:ph type="dt" idx="10"/>
          </p:nvPr>
        </p:nvSpPr>
        <p:spPr>
          <a:xfrm>
            <a:off x="457213" y="4767263"/>
            <a:ext cx="2133659"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9"/>
          <p:cNvSpPr txBox="1"/>
          <p:nvPr>
            <p:ph type="ftr" idx="11"/>
          </p:nvPr>
        </p:nvSpPr>
        <p:spPr>
          <a:xfrm>
            <a:off x="3124287" y="4767263"/>
            <a:ext cx="289568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9"/>
          <p:cNvSpPr txBox="1"/>
          <p:nvPr>
            <p:ph type="sldNum" idx="12"/>
          </p:nvPr>
        </p:nvSpPr>
        <p:spPr>
          <a:xfrm>
            <a:off x="6553382" y="4767263"/>
            <a:ext cx="213365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matchingName="比较">
  <p:cSld name="TWO_OBJECTS_WITH_TEXT">
    <p:spTree>
      <p:nvGrpSpPr>
        <p:cNvPr id="90" name="Shape 90"/>
        <p:cNvGrpSpPr/>
        <p:nvPr/>
      </p:nvGrpSpPr>
      <p:grpSpPr>
        <a:xfrm>
          <a:off x="0" y="0"/>
          <a:ext cx="0" cy="0"/>
          <a:chOff x="0" y="0"/>
          <a:chExt cx="0" cy="0"/>
        </a:xfrm>
      </p:grpSpPr>
      <p:sp>
        <p:nvSpPr>
          <p:cNvPr id="91" name="Google Shape;91;p20"/>
          <p:cNvSpPr txBox="1"/>
          <p:nvPr>
            <p:ph type="title"/>
          </p:nvPr>
        </p:nvSpPr>
        <p:spPr>
          <a:xfrm>
            <a:off x="457213" y="205978"/>
            <a:ext cx="8229829" cy="85725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Clr>
                <a:schemeClr val="dk1"/>
              </a:buClr>
              <a:buSzPts val="3300"/>
              <a:buFont typeface="Times New Roman" panose="02020603050405020304"/>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20"/>
          <p:cNvSpPr txBox="1"/>
          <p:nvPr>
            <p:ph type="body" idx="1"/>
          </p:nvPr>
        </p:nvSpPr>
        <p:spPr>
          <a:xfrm>
            <a:off x="457213" y="1151335"/>
            <a:ext cx="4040300" cy="479822"/>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40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300"/>
              </a:spcBef>
              <a:spcAft>
                <a:spcPts val="0"/>
              </a:spcAft>
              <a:buClr>
                <a:schemeClr val="dk1"/>
              </a:buClr>
              <a:buSzPts val="1400"/>
              <a:buNone/>
              <a:defRPr sz="1400" b="1"/>
            </a:lvl3pPr>
            <a:lvl4pPr marL="1828800" lvl="3" indent="-228600" algn="l">
              <a:lnSpc>
                <a:spcPct val="100000"/>
              </a:lnSpc>
              <a:spcBef>
                <a:spcPts val="200"/>
              </a:spcBef>
              <a:spcAft>
                <a:spcPts val="0"/>
              </a:spcAft>
              <a:buClr>
                <a:schemeClr val="dk1"/>
              </a:buClr>
              <a:buSzPts val="1200"/>
              <a:buNone/>
              <a:defRPr sz="1200" b="1"/>
            </a:lvl4pPr>
            <a:lvl5pPr marL="2286000" lvl="4" indent="-228600" algn="l">
              <a:lnSpc>
                <a:spcPct val="100000"/>
              </a:lnSpc>
              <a:spcBef>
                <a:spcPts val="2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p:txBody>
      </p:sp>
      <p:sp>
        <p:nvSpPr>
          <p:cNvPr id="93" name="Google Shape;93;p20"/>
          <p:cNvSpPr txBox="1"/>
          <p:nvPr>
            <p:ph type="body" idx="2"/>
          </p:nvPr>
        </p:nvSpPr>
        <p:spPr>
          <a:xfrm>
            <a:off x="457213" y="1631156"/>
            <a:ext cx="4040300" cy="2963466"/>
          </a:xfrm>
          <a:prstGeom prst="rect">
            <a:avLst/>
          </a:prstGeom>
          <a:noFill/>
          <a:ln>
            <a:noFill/>
          </a:ln>
        </p:spPr>
        <p:txBody>
          <a:bodyPr spcFirstLastPara="1" wrap="square" lIns="68575" tIns="34275" rIns="68575" bIns="34275" anchor="t" anchorCtr="0">
            <a:noAutofit/>
          </a:bodyPr>
          <a:lstStyle>
            <a:lvl1pPr marL="457200" lvl="0" indent="-342900" algn="l">
              <a:lnSpc>
                <a:spcPct val="100000"/>
              </a:lnSpc>
              <a:spcBef>
                <a:spcPts val="40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7500" algn="l">
              <a:lnSpc>
                <a:spcPct val="100000"/>
              </a:lnSpc>
              <a:spcBef>
                <a:spcPts val="300"/>
              </a:spcBef>
              <a:spcAft>
                <a:spcPts val="0"/>
              </a:spcAft>
              <a:buClr>
                <a:schemeClr val="dk1"/>
              </a:buClr>
              <a:buSzPts val="1400"/>
              <a:buChar char="•"/>
              <a:defRPr sz="1400"/>
            </a:lvl3pPr>
            <a:lvl4pPr marL="1828800" lvl="3" indent="-304800" algn="l">
              <a:lnSpc>
                <a:spcPct val="100000"/>
              </a:lnSpc>
              <a:spcBef>
                <a:spcPts val="200"/>
              </a:spcBef>
              <a:spcAft>
                <a:spcPts val="0"/>
              </a:spcAft>
              <a:buClr>
                <a:schemeClr val="dk1"/>
              </a:buClr>
              <a:buSzPts val="1200"/>
              <a:buChar char="–"/>
              <a:defRPr sz="1200"/>
            </a:lvl4pPr>
            <a:lvl5pPr marL="2286000" lvl="4" indent="-304800" algn="l">
              <a:lnSpc>
                <a:spcPct val="100000"/>
              </a:lnSpc>
              <a:spcBef>
                <a:spcPts val="200"/>
              </a:spcBef>
              <a:spcAft>
                <a:spcPts val="0"/>
              </a:spcAft>
              <a:buClr>
                <a:schemeClr val="dk1"/>
              </a:buClr>
              <a:buSzPts val="1200"/>
              <a:buChar char="»"/>
              <a:defRPr sz="1200"/>
            </a:lvl5pPr>
            <a:lvl6pPr marL="2743200" lvl="5" indent="-304800" algn="l">
              <a:lnSpc>
                <a:spcPct val="100000"/>
              </a:lnSpc>
              <a:spcBef>
                <a:spcPts val="200"/>
              </a:spcBef>
              <a:spcAft>
                <a:spcPts val="0"/>
              </a:spcAft>
              <a:buClr>
                <a:schemeClr val="dk1"/>
              </a:buClr>
              <a:buSzPts val="1200"/>
              <a:buChar char="•"/>
              <a:defRPr sz="1200"/>
            </a:lvl6pPr>
            <a:lvl7pPr marL="3200400" lvl="6" indent="-304800" algn="l">
              <a:lnSpc>
                <a:spcPct val="100000"/>
              </a:lnSpc>
              <a:spcBef>
                <a:spcPts val="200"/>
              </a:spcBef>
              <a:spcAft>
                <a:spcPts val="0"/>
              </a:spcAft>
              <a:buClr>
                <a:schemeClr val="dk1"/>
              </a:buClr>
              <a:buSzPts val="1200"/>
              <a:buChar char="•"/>
              <a:defRPr sz="1200"/>
            </a:lvl7pPr>
            <a:lvl8pPr marL="3657600" lvl="7" indent="-304800" algn="l">
              <a:lnSpc>
                <a:spcPct val="100000"/>
              </a:lnSpc>
              <a:spcBef>
                <a:spcPts val="200"/>
              </a:spcBef>
              <a:spcAft>
                <a:spcPts val="0"/>
              </a:spcAft>
              <a:buClr>
                <a:schemeClr val="dk1"/>
              </a:buClr>
              <a:buSzPts val="1200"/>
              <a:buChar char="•"/>
              <a:defRPr sz="1200"/>
            </a:lvl8pPr>
            <a:lvl9pPr marL="4114800" lvl="8" indent="-304800" algn="l">
              <a:lnSpc>
                <a:spcPct val="100000"/>
              </a:lnSpc>
              <a:spcBef>
                <a:spcPts val="200"/>
              </a:spcBef>
              <a:spcAft>
                <a:spcPts val="0"/>
              </a:spcAft>
              <a:buClr>
                <a:schemeClr val="dk1"/>
              </a:buClr>
              <a:buSzPts val="1200"/>
              <a:buChar char="•"/>
              <a:defRPr sz="1200"/>
            </a:lvl9pPr>
          </a:lstStyle>
          <a:p/>
        </p:txBody>
      </p:sp>
      <p:sp>
        <p:nvSpPr>
          <p:cNvPr id="94" name="Google Shape;94;p20"/>
          <p:cNvSpPr txBox="1"/>
          <p:nvPr>
            <p:ph type="body" idx="3"/>
          </p:nvPr>
        </p:nvSpPr>
        <p:spPr>
          <a:xfrm>
            <a:off x="4645154" y="1151335"/>
            <a:ext cx="4041887" cy="479822"/>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40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300"/>
              </a:spcBef>
              <a:spcAft>
                <a:spcPts val="0"/>
              </a:spcAft>
              <a:buClr>
                <a:schemeClr val="dk1"/>
              </a:buClr>
              <a:buSzPts val="1400"/>
              <a:buNone/>
              <a:defRPr sz="1400" b="1"/>
            </a:lvl3pPr>
            <a:lvl4pPr marL="1828800" lvl="3" indent="-228600" algn="l">
              <a:lnSpc>
                <a:spcPct val="100000"/>
              </a:lnSpc>
              <a:spcBef>
                <a:spcPts val="200"/>
              </a:spcBef>
              <a:spcAft>
                <a:spcPts val="0"/>
              </a:spcAft>
              <a:buClr>
                <a:schemeClr val="dk1"/>
              </a:buClr>
              <a:buSzPts val="1200"/>
              <a:buNone/>
              <a:defRPr sz="1200" b="1"/>
            </a:lvl4pPr>
            <a:lvl5pPr marL="2286000" lvl="4" indent="-228600" algn="l">
              <a:lnSpc>
                <a:spcPct val="100000"/>
              </a:lnSpc>
              <a:spcBef>
                <a:spcPts val="2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p:txBody>
      </p:sp>
      <p:sp>
        <p:nvSpPr>
          <p:cNvPr id="95" name="Google Shape;95;p20"/>
          <p:cNvSpPr txBox="1"/>
          <p:nvPr>
            <p:ph type="body" idx="4"/>
          </p:nvPr>
        </p:nvSpPr>
        <p:spPr>
          <a:xfrm>
            <a:off x="4645154" y="1631156"/>
            <a:ext cx="4041887" cy="2963466"/>
          </a:xfrm>
          <a:prstGeom prst="rect">
            <a:avLst/>
          </a:prstGeom>
          <a:noFill/>
          <a:ln>
            <a:noFill/>
          </a:ln>
        </p:spPr>
        <p:txBody>
          <a:bodyPr spcFirstLastPara="1" wrap="square" lIns="68575" tIns="34275" rIns="68575" bIns="34275" anchor="t" anchorCtr="0">
            <a:noAutofit/>
          </a:bodyPr>
          <a:lstStyle>
            <a:lvl1pPr marL="457200" lvl="0" indent="-342900" algn="l">
              <a:lnSpc>
                <a:spcPct val="100000"/>
              </a:lnSpc>
              <a:spcBef>
                <a:spcPts val="40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7500" algn="l">
              <a:lnSpc>
                <a:spcPct val="100000"/>
              </a:lnSpc>
              <a:spcBef>
                <a:spcPts val="300"/>
              </a:spcBef>
              <a:spcAft>
                <a:spcPts val="0"/>
              </a:spcAft>
              <a:buClr>
                <a:schemeClr val="dk1"/>
              </a:buClr>
              <a:buSzPts val="1400"/>
              <a:buChar char="•"/>
              <a:defRPr sz="1400"/>
            </a:lvl3pPr>
            <a:lvl4pPr marL="1828800" lvl="3" indent="-304800" algn="l">
              <a:lnSpc>
                <a:spcPct val="100000"/>
              </a:lnSpc>
              <a:spcBef>
                <a:spcPts val="200"/>
              </a:spcBef>
              <a:spcAft>
                <a:spcPts val="0"/>
              </a:spcAft>
              <a:buClr>
                <a:schemeClr val="dk1"/>
              </a:buClr>
              <a:buSzPts val="1200"/>
              <a:buChar char="–"/>
              <a:defRPr sz="1200"/>
            </a:lvl4pPr>
            <a:lvl5pPr marL="2286000" lvl="4" indent="-304800" algn="l">
              <a:lnSpc>
                <a:spcPct val="100000"/>
              </a:lnSpc>
              <a:spcBef>
                <a:spcPts val="200"/>
              </a:spcBef>
              <a:spcAft>
                <a:spcPts val="0"/>
              </a:spcAft>
              <a:buClr>
                <a:schemeClr val="dk1"/>
              </a:buClr>
              <a:buSzPts val="1200"/>
              <a:buChar char="»"/>
              <a:defRPr sz="1200"/>
            </a:lvl5pPr>
            <a:lvl6pPr marL="2743200" lvl="5" indent="-304800" algn="l">
              <a:lnSpc>
                <a:spcPct val="100000"/>
              </a:lnSpc>
              <a:spcBef>
                <a:spcPts val="200"/>
              </a:spcBef>
              <a:spcAft>
                <a:spcPts val="0"/>
              </a:spcAft>
              <a:buClr>
                <a:schemeClr val="dk1"/>
              </a:buClr>
              <a:buSzPts val="1200"/>
              <a:buChar char="•"/>
              <a:defRPr sz="1200"/>
            </a:lvl6pPr>
            <a:lvl7pPr marL="3200400" lvl="6" indent="-304800" algn="l">
              <a:lnSpc>
                <a:spcPct val="100000"/>
              </a:lnSpc>
              <a:spcBef>
                <a:spcPts val="200"/>
              </a:spcBef>
              <a:spcAft>
                <a:spcPts val="0"/>
              </a:spcAft>
              <a:buClr>
                <a:schemeClr val="dk1"/>
              </a:buClr>
              <a:buSzPts val="1200"/>
              <a:buChar char="•"/>
              <a:defRPr sz="1200"/>
            </a:lvl7pPr>
            <a:lvl8pPr marL="3657600" lvl="7" indent="-304800" algn="l">
              <a:lnSpc>
                <a:spcPct val="100000"/>
              </a:lnSpc>
              <a:spcBef>
                <a:spcPts val="200"/>
              </a:spcBef>
              <a:spcAft>
                <a:spcPts val="0"/>
              </a:spcAft>
              <a:buClr>
                <a:schemeClr val="dk1"/>
              </a:buClr>
              <a:buSzPts val="1200"/>
              <a:buChar char="•"/>
              <a:defRPr sz="1200"/>
            </a:lvl8pPr>
            <a:lvl9pPr marL="4114800" lvl="8" indent="-304800" algn="l">
              <a:lnSpc>
                <a:spcPct val="100000"/>
              </a:lnSpc>
              <a:spcBef>
                <a:spcPts val="200"/>
              </a:spcBef>
              <a:spcAft>
                <a:spcPts val="0"/>
              </a:spcAft>
              <a:buClr>
                <a:schemeClr val="dk1"/>
              </a:buClr>
              <a:buSzPts val="1200"/>
              <a:buChar char="•"/>
              <a:defRPr sz="1200"/>
            </a:lvl9pPr>
          </a:lstStyle>
          <a:p/>
        </p:txBody>
      </p:sp>
      <p:sp>
        <p:nvSpPr>
          <p:cNvPr id="96" name="Google Shape;96;p20"/>
          <p:cNvSpPr txBox="1"/>
          <p:nvPr>
            <p:ph type="dt" idx="10"/>
          </p:nvPr>
        </p:nvSpPr>
        <p:spPr>
          <a:xfrm>
            <a:off x="457213" y="4767263"/>
            <a:ext cx="2133659"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type="ftr" idx="11"/>
          </p:nvPr>
        </p:nvSpPr>
        <p:spPr>
          <a:xfrm>
            <a:off x="3124287" y="4767263"/>
            <a:ext cx="289568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type="sldNum" idx="12"/>
          </p:nvPr>
        </p:nvSpPr>
        <p:spPr>
          <a:xfrm>
            <a:off x="6553382" y="4767263"/>
            <a:ext cx="213365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matchingName="仅标题">
  <p:cSld name="TITLE_ONLY">
    <p:spTree>
      <p:nvGrpSpPr>
        <p:cNvPr id="99" name="Shape 99"/>
        <p:cNvGrpSpPr/>
        <p:nvPr/>
      </p:nvGrpSpPr>
      <p:grpSpPr>
        <a:xfrm>
          <a:off x="0" y="0"/>
          <a:ext cx="0" cy="0"/>
          <a:chOff x="0" y="0"/>
          <a:chExt cx="0" cy="0"/>
        </a:xfrm>
      </p:grpSpPr>
      <p:sp>
        <p:nvSpPr>
          <p:cNvPr id="100" name="Google Shape;100;p21"/>
          <p:cNvSpPr txBox="1"/>
          <p:nvPr>
            <p:ph type="title"/>
          </p:nvPr>
        </p:nvSpPr>
        <p:spPr>
          <a:xfrm>
            <a:off x="457213" y="205978"/>
            <a:ext cx="8229829" cy="85725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type="dt" idx="10"/>
          </p:nvPr>
        </p:nvSpPr>
        <p:spPr>
          <a:xfrm>
            <a:off x="457213" y="4767263"/>
            <a:ext cx="2133659"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21"/>
          <p:cNvSpPr txBox="1"/>
          <p:nvPr>
            <p:ph type="ftr" idx="11"/>
          </p:nvPr>
        </p:nvSpPr>
        <p:spPr>
          <a:xfrm>
            <a:off x="3124287" y="4767263"/>
            <a:ext cx="289568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21"/>
          <p:cNvSpPr txBox="1"/>
          <p:nvPr>
            <p:ph type="sldNum" idx="12"/>
          </p:nvPr>
        </p:nvSpPr>
        <p:spPr>
          <a:xfrm>
            <a:off x="6553382" y="4767263"/>
            <a:ext cx="213365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内容与标题">
  <p:cSld name="OBJECT_WITH_CAPTION_TEXT">
    <p:spTree>
      <p:nvGrpSpPr>
        <p:cNvPr id="104" name="Shape 104"/>
        <p:cNvGrpSpPr/>
        <p:nvPr/>
      </p:nvGrpSpPr>
      <p:grpSpPr>
        <a:xfrm>
          <a:off x="0" y="0"/>
          <a:ext cx="0" cy="0"/>
          <a:chOff x="0" y="0"/>
          <a:chExt cx="0" cy="0"/>
        </a:xfrm>
      </p:grpSpPr>
      <p:sp>
        <p:nvSpPr>
          <p:cNvPr id="105" name="Google Shape;105;p22"/>
          <p:cNvSpPr txBox="1"/>
          <p:nvPr>
            <p:ph type="title"/>
          </p:nvPr>
        </p:nvSpPr>
        <p:spPr>
          <a:xfrm>
            <a:off x="457213" y="204788"/>
            <a:ext cx="3008396" cy="871537"/>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Clr>
                <a:schemeClr val="dk1"/>
              </a:buClr>
              <a:buSzPts val="1500"/>
              <a:buFont typeface="Times New Roman" panose="02020603050405020304"/>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22"/>
          <p:cNvSpPr txBox="1"/>
          <p:nvPr>
            <p:ph type="body" idx="1"/>
          </p:nvPr>
        </p:nvSpPr>
        <p:spPr>
          <a:xfrm>
            <a:off x="3575149" y="204788"/>
            <a:ext cx="5111892" cy="4389835"/>
          </a:xfrm>
          <a:prstGeom prst="rect">
            <a:avLst/>
          </a:prstGeom>
          <a:noFill/>
          <a:ln>
            <a:noFill/>
          </a:ln>
        </p:spPr>
        <p:txBody>
          <a:bodyPr spcFirstLastPara="1" wrap="square" lIns="68575" tIns="34275" rIns="68575" bIns="34275" anchor="t" anchorCtr="0">
            <a:no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61950" algn="l">
              <a:lnSpc>
                <a:spcPct val="100000"/>
              </a:lnSpc>
              <a:spcBef>
                <a:spcPts val="400"/>
              </a:spcBef>
              <a:spcAft>
                <a:spcPts val="0"/>
              </a:spcAft>
              <a:buClr>
                <a:schemeClr val="dk1"/>
              </a:buClr>
              <a:buSzPts val="2100"/>
              <a:buChar char="–"/>
              <a:defRPr sz="2100"/>
            </a:lvl2pPr>
            <a:lvl3pPr marL="1371600" lvl="2" indent="-342900" algn="l">
              <a:lnSpc>
                <a:spcPct val="100000"/>
              </a:lnSpc>
              <a:spcBef>
                <a:spcPts val="400"/>
              </a:spcBef>
              <a:spcAft>
                <a:spcPts val="0"/>
              </a:spcAft>
              <a:buClr>
                <a:schemeClr val="dk1"/>
              </a:buClr>
              <a:buSzPts val="1800"/>
              <a:buChar char="•"/>
              <a:defRPr sz="1800"/>
            </a:lvl3pPr>
            <a:lvl4pPr marL="1828800" lvl="3" indent="-323850" algn="l">
              <a:lnSpc>
                <a:spcPct val="100000"/>
              </a:lnSpc>
              <a:spcBef>
                <a:spcPts val="300"/>
              </a:spcBef>
              <a:spcAft>
                <a:spcPts val="0"/>
              </a:spcAft>
              <a:buClr>
                <a:schemeClr val="dk1"/>
              </a:buClr>
              <a:buSzPts val="1500"/>
              <a:buChar char="–"/>
              <a:defRPr sz="1500"/>
            </a:lvl4pPr>
            <a:lvl5pPr marL="2286000" lvl="4" indent="-323850" algn="l">
              <a:lnSpc>
                <a:spcPct val="100000"/>
              </a:lnSpc>
              <a:spcBef>
                <a:spcPts val="300"/>
              </a:spcBef>
              <a:spcAft>
                <a:spcPts val="0"/>
              </a:spcAft>
              <a:buClr>
                <a:schemeClr val="dk1"/>
              </a:buClr>
              <a:buSzPts val="1500"/>
              <a:buChar char="»"/>
              <a:defRPr sz="1500"/>
            </a:lvl5pPr>
            <a:lvl6pPr marL="2743200" lvl="5" indent="-323850" algn="l">
              <a:lnSpc>
                <a:spcPct val="100000"/>
              </a:lnSpc>
              <a:spcBef>
                <a:spcPts val="300"/>
              </a:spcBef>
              <a:spcAft>
                <a:spcPts val="0"/>
              </a:spcAft>
              <a:buClr>
                <a:schemeClr val="dk1"/>
              </a:buClr>
              <a:buSzPts val="1500"/>
              <a:buChar char="•"/>
              <a:defRPr sz="1500"/>
            </a:lvl6pPr>
            <a:lvl7pPr marL="3200400" lvl="6" indent="-323850" algn="l">
              <a:lnSpc>
                <a:spcPct val="100000"/>
              </a:lnSpc>
              <a:spcBef>
                <a:spcPts val="300"/>
              </a:spcBef>
              <a:spcAft>
                <a:spcPts val="0"/>
              </a:spcAft>
              <a:buClr>
                <a:schemeClr val="dk1"/>
              </a:buClr>
              <a:buSzPts val="1500"/>
              <a:buChar char="•"/>
              <a:defRPr sz="1500"/>
            </a:lvl7pPr>
            <a:lvl8pPr marL="3657600" lvl="7" indent="-323850" algn="l">
              <a:lnSpc>
                <a:spcPct val="100000"/>
              </a:lnSpc>
              <a:spcBef>
                <a:spcPts val="300"/>
              </a:spcBef>
              <a:spcAft>
                <a:spcPts val="0"/>
              </a:spcAft>
              <a:buClr>
                <a:schemeClr val="dk1"/>
              </a:buClr>
              <a:buSzPts val="1500"/>
              <a:buChar char="•"/>
              <a:defRPr sz="1500"/>
            </a:lvl8pPr>
            <a:lvl9pPr marL="4114800" lvl="8" indent="-323850" algn="l">
              <a:lnSpc>
                <a:spcPct val="100000"/>
              </a:lnSpc>
              <a:spcBef>
                <a:spcPts val="300"/>
              </a:spcBef>
              <a:spcAft>
                <a:spcPts val="0"/>
              </a:spcAft>
              <a:buClr>
                <a:schemeClr val="dk1"/>
              </a:buClr>
              <a:buSzPts val="1500"/>
              <a:buChar char="•"/>
              <a:defRPr sz="1500"/>
            </a:lvl9pPr>
          </a:lstStyle>
          <a:p/>
        </p:txBody>
      </p:sp>
      <p:sp>
        <p:nvSpPr>
          <p:cNvPr id="107" name="Google Shape;107;p22"/>
          <p:cNvSpPr txBox="1"/>
          <p:nvPr>
            <p:ph type="body" idx="2"/>
          </p:nvPr>
        </p:nvSpPr>
        <p:spPr>
          <a:xfrm>
            <a:off x="457213" y="1076326"/>
            <a:ext cx="3008396" cy="3518297"/>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200"/>
              </a:spcBef>
              <a:spcAft>
                <a:spcPts val="0"/>
              </a:spcAft>
              <a:buClr>
                <a:schemeClr val="dk1"/>
              </a:buClr>
              <a:buSzPts val="1100"/>
              <a:buNone/>
              <a:defRPr sz="1100"/>
            </a:lvl1pPr>
            <a:lvl2pPr marL="914400" lvl="1" indent="-228600" algn="l">
              <a:lnSpc>
                <a:spcPct val="100000"/>
              </a:lnSpc>
              <a:spcBef>
                <a:spcPts val="200"/>
              </a:spcBef>
              <a:spcAft>
                <a:spcPts val="0"/>
              </a:spcAft>
              <a:buClr>
                <a:schemeClr val="dk1"/>
              </a:buClr>
              <a:buSzPts val="900"/>
              <a:buNone/>
              <a:defRPr sz="900"/>
            </a:lvl2pPr>
            <a:lvl3pPr marL="1371600" lvl="2" indent="-228600" algn="l">
              <a:lnSpc>
                <a:spcPct val="100000"/>
              </a:lnSpc>
              <a:spcBef>
                <a:spcPts val="200"/>
              </a:spcBef>
              <a:spcAft>
                <a:spcPts val="0"/>
              </a:spcAft>
              <a:buClr>
                <a:schemeClr val="dk1"/>
              </a:buClr>
              <a:buSzPts val="800"/>
              <a:buNone/>
              <a:defRPr sz="800"/>
            </a:lvl3pPr>
            <a:lvl4pPr marL="1828800" lvl="3" indent="-228600" algn="l">
              <a:lnSpc>
                <a:spcPct val="100000"/>
              </a:lnSpc>
              <a:spcBef>
                <a:spcPts val="100"/>
              </a:spcBef>
              <a:spcAft>
                <a:spcPts val="0"/>
              </a:spcAft>
              <a:buClr>
                <a:schemeClr val="dk1"/>
              </a:buClr>
              <a:buSzPts val="700"/>
              <a:buNone/>
              <a:defRPr sz="700"/>
            </a:lvl4pPr>
            <a:lvl5pPr marL="2286000" lvl="4" indent="-228600" algn="l">
              <a:lnSpc>
                <a:spcPct val="100000"/>
              </a:lnSpc>
              <a:spcBef>
                <a:spcPts val="1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p:txBody>
      </p:sp>
      <p:sp>
        <p:nvSpPr>
          <p:cNvPr id="108" name="Google Shape;108;p22"/>
          <p:cNvSpPr txBox="1"/>
          <p:nvPr>
            <p:ph type="dt" idx="10"/>
          </p:nvPr>
        </p:nvSpPr>
        <p:spPr>
          <a:xfrm>
            <a:off x="457213" y="4767263"/>
            <a:ext cx="2133659"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22"/>
          <p:cNvSpPr txBox="1"/>
          <p:nvPr>
            <p:ph type="ftr" idx="11"/>
          </p:nvPr>
        </p:nvSpPr>
        <p:spPr>
          <a:xfrm>
            <a:off x="3124287" y="4767263"/>
            <a:ext cx="289568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22"/>
          <p:cNvSpPr txBox="1"/>
          <p:nvPr>
            <p:ph type="sldNum" idx="12"/>
          </p:nvPr>
        </p:nvSpPr>
        <p:spPr>
          <a:xfrm>
            <a:off x="6553382" y="4767263"/>
            <a:ext cx="213365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matchingName="图片与标题">
  <p:cSld name="PICTURE_WITH_CAPTION_TEXT">
    <p:spTree>
      <p:nvGrpSpPr>
        <p:cNvPr id="111" name="Shape 111"/>
        <p:cNvGrpSpPr/>
        <p:nvPr/>
      </p:nvGrpSpPr>
      <p:grpSpPr>
        <a:xfrm>
          <a:off x="0" y="0"/>
          <a:ext cx="0" cy="0"/>
          <a:chOff x="0" y="0"/>
          <a:chExt cx="0" cy="0"/>
        </a:xfrm>
      </p:grpSpPr>
      <p:sp>
        <p:nvSpPr>
          <p:cNvPr id="112" name="Google Shape;112;p23"/>
          <p:cNvSpPr txBox="1"/>
          <p:nvPr>
            <p:ph type="title"/>
          </p:nvPr>
        </p:nvSpPr>
        <p:spPr>
          <a:xfrm>
            <a:off x="1792338" y="3600450"/>
            <a:ext cx="5486552" cy="425053"/>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Clr>
                <a:schemeClr val="dk1"/>
              </a:buClr>
              <a:buSzPts val="1500"/>
              <a:buFont typeface="Times New Roman" panose="02020603050405020304"/>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p23"/>
          <p:cNvSpPr/>
          <p:nvPr>
            <p:ph type="pic" idx="2"/>
          </p:nvPr>
        </p:nvSpPr>
        <p:spPr>
          <a:xfrm>
            <a:off x="1792338" y="459581"/>
            <a:ext cx="5486552" cy="30861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300"/>
              </a:spcBef>
              <a:spcAft>
                <a:spcPts val="0"/>
              </a:spcAft>
              <a:buClr>
                <a:schemeClr val="dk1"/>
              </a:buClr>
              <a:buSzPts val="1500"/>
              <a:buFont typeface="Arial" panose="020B0604020202020204"/>
              <a:buNone/>
              <a:defRPr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300"/>
              </a:spcBef>
              <a:spcAft>
                <a:spcPts val="0"/>
              </a:spcAft>
              <a:buClr>
                <a:schemeClr val="dk1"/>
              </a:buClr>
              <a:buSzPts val="1500"/>
              <a:buFont typeface="Arial" panose="020B0604020202020204"/>
              <a:buNone/>
              <a:defRPr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300"/>
              </a:spcBef>
              <a:spcAft>
                <a:spcPts val="0"/>
              </a:spcAft>
              <a:buClr>
                <a:schemeClr val="dk1"/>
              </a:buClr>
              <a:buSzPts val="1500"/>
              <a:buFont typeface="Arial" panose="020B0604020202020204"/>
              <a:buNone/>
              <a:defRPr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300"/>
              </a:spcBef>
              <a:spcAft>
                <a:spcPts val="0"/>
              </a:spcAft>
              <a:buClr>
                <a:schemeClr val="dk1"/>
              </a:buClr>
              <a:buSzPts val="1500"/>
              <a:buFont typeface="Arial" panose="020B0604020202020204"/>
              <a:buNone/>
              <a:defRPr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300"/>
              </a:spcBef>
              <a:spcAft>
                <a:spcPts val="0"/>
              </a:spcAft>
              <a:buClr>
                <a:schemeClr val="dk1"/>
              </a:buClr>
              <a:buSzPts val="1500"/>
              <a:buFont typeface="Arial" panose="020B0604020202020204"/>
              <a:buNone/>
              <a:defRPr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300"/>
              </a:spcBef>
              <a:spcAft>
                <a:spcPts val="0"/>
              </a:spcAft>
              <a:buClr>
                <a:schemeClr val="dk1"/>
              </a:buClr>
              <a:buSzPts val="1500"/>
              <a:buFont typeface="Arial" panose="020B0604020202020204"/>
              <a:buNone/>
              <a:defRPr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114" name="Google Shape;114;p23"/>
          <p:cNvSpPr txBox="1"/>
          <p:nvPr>
            <p:ph type="body" idx="1"/>
          </p:nvPr>
        </p:nvSpPr>
        <p:spPr>
          <a:xfrm>
            <a:off x="1792338" y="4025503"/>
            <a:ext cx="5486552" cy="603646"/>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200"/>
              </a:spcBef>
              <a:spcAft>
                <a:spcPts val="0"/>
              </a:spcAft>
              <a:buClr>
                <a:schemeClr val="dk1"/>
              </a:buClr>
              <a:buSzPts val="1100"/>
              <a:buNone/>
              <a:defRPr sz="1100"/>
            </a:lvl1pPr>
            <a:lvl2pPr marL="914400" lvl="1" indent="-228600" algn="l">
              <a:lnSpc>
                <a:spcPct val="100000"/>
              </a:lnSpc>
              <a:spcBef>
                <a:spcPts val="200"/>
              </a:spcBef>
              <a:spcAft>
                <a:spcPts val="0"/>
              </a:spcAft>
              <a:buClr>
                <a:schemeClr val="dk1"/>
              </a:buClr>
              <a:buSzPts val="900"/>
              <a:buNone/>
              <a:defRPr sz="900"/>
            </a:lvl2pPr>
            <a:lvl3pPr marL="1371600" lvl="2" indent="-228600" algn="l">
              <a:lnSpc>
                <a:spcPct val="100000"/>
              </a:lnSpc>
              <a:spcBef>
                <a:spcPts val="200"/>
              </a:spcBef>
              <a:spcAft>
                <a:spcPts val="0"/>
              </a:spcAft>
              <a:buClr>
                <a:schemeClr val="dk1"/>
              </a:buClr>
              <a:buSzPts val="800"/>
              <a:buNone/>
              <a:defRPr sz="800"/>
            </a:lvl3pPr>
            <a:lvl4pPr marL="1828800" lvl="3" indent="-228600" algn="l">
              <a:lnSpc>
                <a:spcPct val="100000"/>
              </a:lnSpc>
              <a:spcBef>
                <a:spcPts val="100"/>
              </a:spcBef>
              <a:spcAft>
                <a:spcPts val="0"/>
              </a:spcAft>
              <a:buClr>
                <a:schemeClr val="dk1"/>
              </a:buClr>
              <a:buSzPts val="700"/>
              <a:buNone/>
              <a:defRPr sz="700"/>
            </a:lvl4pPr>
            <a:lvl5pPr marL="2286000" lvl="4" indent="-228600" algn="l">
              <a:lnSpc>
                <a:spcPct val="100000"/>
              </a:lnSpc>
              <a:spcBef>
                <a:spcPts val="1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p:txBody>
      </p:sp>
      <p:sp>
        <p:nvSpPr>
          <p:cNvPr id="115" name="Google Shape;115;p23"/>
          <p:cNvSpPr txBox="1"/>
          <p:nvPr>
            <p:ph type="dt" idx="10"/>
          </p:nvPr>
        </p:nvSpPr>
        <p:spPr>
          <a:xfrm>
            <a:off x="457213" y="4767263"/>
            <a:ext cx="2133659"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23"/>
          <p:cNvSpPr txBox="1"/>
          <p:nvPr>
            <p:ph type="ftr" idx="11"/>
          </p:nvPr>
        </p:nvSpPr>
        <p:spPr>
          <a:xfrm>
            <a:off x="3124287" y="4767263"/>
            <a:ext cx="289568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type="sldNum" idx="12"/>
          </p:nvPr>
        </p:nvSpPr>
        <p:spPr>
          <a:xfrm>
            <a:off x="6553382" y="4767263"/>
            <a:ext cx="213365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matchingName="标题和竖排文字">
  <p:cSld name="VERTICAL_TEXT">
    <p:spTree>
      <p:nvGrpSpPr>
        <p:cNvPr id="118" name="Shape 118"/>
        <p:cNvGrpSpPr/>
        <p:nvPr/>
      </p:nvGrpSpPr>
      <p:grpSpPr>
        <a:xfrm>
          <a:off x="0" y="0"/>
          <a:ext cx="0" cy="0"/>
          <a:chOff x="0" y="0"/>
          <a:chExt cx="0" cy="0"/>
        </a:xfrm>
      </p:grpSpPr>
      <p:sp>
        <p:nvSpPr>
          <p:cNvPr id="119" name="Google Shape;119;p24"/>
          <p:cNvSpPr txBox="1"/>
          <p:nvPr>
            <p:ph type="title"/>
          </p:nvPr>
        </p:nvSpPr>
        <p:spPr>
          <a:xfrm>
            <a:off x="457213" y="205978"/>
            <a:ext cx="8229829" cy="85725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24"/>
          <p:cNvSpPr txBox="1"/>
          <p:nvPr>
            <p:ph type="body" idx="1"/>
          </p:nvPr>
        </p:nvSpPr>
        <p:spPr>
          <a:xfrm rot="5400000">
            <a:off x="2874890" y="-1217528"/>
            <a:ext cx="3394472" cy="8229829"/>
          </a:xfrm>
          <a:prstGeom prst="rect">
            <a:avLst/>
          </a:prstGeom>
          <a:noFill/>
          <a:ln>
            <a:noFill/>
          </a:ln>
        </p:spPr>
        <p:txBody>
          <a:bodyPr spcFirstLastPara="1" wrap="square" lIns="68575" tIns="34275" rIns="68575" bIns="34275" anchor="t" anchorCtr="0">
            <a:no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121" name="Google Shape;121;p24"/>
          <p:cNvSpPr txBox="1"/>
          <p:nvPr>
            <p:ph type="dt" idx="10"/>
          </p:nvPr>
        </p:nvSpPr>
        <p:spPr>
          <a:xfrm>
            <a:off x="457213" y="4767263"/>
            <a:ext cx="2133659"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24"/>
          <p:cNvSpPr txBox="1"/>
          <p:nvPr>
            <p:ph type="ftr" idx="11"/>
          </p:nvPr>
        </p:nvSpPr>
        <p:spPr>
          <a:xfrm>
            <a:off x="3124287" y="4767263"/>
            <a:ext cx="289568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type="sldNum" idx="12"/>
          </p:nvPr>
        </p:nvSpPr>
        <p:spPr>
          <a:xfrm>
            <a:off x="6553382" y="4767263"/>
            <a:ext cx="213365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matchingName="垂直排列标题与文本">
  <p:cSld name="VERTICAL_TITLE_AND_VERTICAL_TEXT">
    <p:spTree>
      <p:nvGrpSpPr>
        <p:cNvPr id="124" name="Shape 124"/>
        <p:cNvGrpSpPr/>
        <p:nvPr/>
      </p:nvGrpSpPr>
      <p:grpSpPr>
        <a:xfrm>
          <a:off x="0" y="0"/>
          <a:ext cx="0" cy="0"/>
          <a:chOff x="0" y="0"/>
          <a:chExt cx="0" cy="0"/>
        </a:xfrm>
      </p:grpSpPr>
      <p:sp>
        <p:nvSpPr>
          <p:cNvPr id="125" name="Google Shape;125;p25"/>
          <p:cNvSpPr txBox="1"/>
          <p:nvPr>
            <p:ph type="title"/>
          </p:nvPr>
        </p:nvSpPr>
        <p:spPr>
          <a:xfrm rot="5400000">
            <a:off x="5463990" y="1371573"/>
            <a:ext cx="4388644" cy="2057457"/>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25"/>
          <p:cNvSpPr txBox="1"/>
          <p:nvPr>
            <p:ph type="body" idx="1"/>
          </p:nvPr>
        </p:nvSpPr>
        <p:spPr>
          <a:xfrm rot="5400000">
            <a:off x="1272874" y="-609682"/>
            <a:ext cx="4388644" cy="6019967"/>
          </a:xfrm>
          <a:prstGeom prst="rect">
            <a:avLst/>
          </a:prstGeom>
          <a:noFill/>
          <a:ln>
            <a:noFill/>
          </a:ln>
        </p:spPr>
        <p:txBody>
          <a:bodyPr spcFirstLastPara="1" wrap="square" lIns="68575" tIns="34275" rIns="68575" bIns="34275" anchor="t" anchorCtr="0">
            <a:no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127" name="Google Shape;127;p25"/>
          <p:cNvSpPr txBox="1"/>
          <p:nvPr>
            <p:ph type="dt" idx="10"/>
          </p:nvPr>
        </p:nvSpPr>
        <p:spPr>
          <a:xfrm>
            <a:off x="457213" y="4767263"/>
            <a:ext cx="2133659"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25"/>
          <p:cNvSpPr txBox="1"/>
          <p:nvPr>
            <p:ph type="ftr" idx="11"/>
          </p:nvPr>
        </p:nvSpPr>
        <p:spPr>
          <a:xfrm>
            <a:off x="3124287" y="4767263"/>
            <a:ext cx="289568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25"/>
          <p:cNvSpPr txBox="1"/>
          <p:nvPr>
            <p:ph type="sldNum" idx="12"/>
          </p:nvPr>
        </p:nvSpPr>
        <p:spPr>
          <a:xfrm>
            <a:off x="6553382" y="4767263"/>
            <a:ext cx="213365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末尾幻灯片">
  <p:cSld name="末尾幻灯片">
    <p:bg>
      <p:bgPr>
        <a:solidFill>
          <a:schemeClr val="lt2"/>
        </a:solidFill>
        <a:effectLst/>
      </p:bgPr>
    </p:bg>
    <p:spTree>
      <p:nvGrpSpPr>
        <p:cNvPr id="136" name="Shape 136"/>
        <p:cNvGrpSpPr/>
        <p:nvPr/>
      </p:nvGrpSpPr>
      <p:grpSpPr>
        <a:xfrm>
          <a:off x="0" y="0"/>
          <a:ext cx="0" cy="0"/>
          <a:chOff x="0" y="0"/>
          <a:chExt cx="0" cy="0"/>
        </a:xfrm>
      </p:grpSpPr>
      <p:grpSp>
        <p:nvGrpSpPr>
          <p:cNvPr id="137" name="Google Shape;137;p27"/>
          <p:cNvGrpSpPr/>
          <p:nvPr/>
        </p:nvGrpSpPr>
        <p:grpSpPr>
          <a:xfrm>
            <a:off x="2184562" y="1769269"/>
            <a:ext cx="4760127" cy="1161574"/>
            <a:chOff x="4587" y="3715"/>
            <a:chExt cx="9995" cy="2439"/>
          </a:xfrm>
        </p:grpSpPr>
        <p:sp>
          <p:nvSpPr>
            <p:cNvPr id="138" name="Google Shape;138;p27"/>
            <p:cNvSpPr/>
            <p:nvPr/>
          </p:nvSpPr>
          <p:spPr>
            <a:xfrm>
              <a:off x="4587" y="3715"/>
              <a:ext cx="1218" cy="1286"/>
            </a:xfrm>
            <a:prstGeom prst="roundRect">
              <a:avLst>
                <a:gd name="adj" fmla="val 16667"/>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139" name="Google Shape;139;p27"/>
            <p:cNvSpPr/>
            <p:nvPr/>
          </p:nvSpPr>
          <p:spPr>
            <a:xfrm>
              <a:off x="13955" y="5492"/>
              <a:ext cx="627" cy="662"/>
            </a:xfrm>
            <a:prstGeom prst="roundRect">
              <a:avLst>
                <a:gd name="adj" fmla="val 16667"/>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grpSp>
      <p:sp>
        <p:nvSpPr>
          <p:cNvPr id="140" name="Google Shape;140;p27"/>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27"/>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27"/>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
        <p:nvSpPr>
          <p:cNvPr id="143" name="Google Shape;143;p27"/>
          <p:cNvSpPr txBox="1"/>
          <p:nvPr>
            <p:ph type="title"/>
          </p:nvPr>
        </p:nvSpPr>
        <p:spPr>
          <a:xfrm>
            <a:off x="2671015" y="2075459"/>
            <a:ext cx="4015546" cy="900247"/>
          </a:xfrm>
          <a:prstGeom prst="rect">
            <a:avLst/>
          </a:prstGeom>
          <a:noFill/>
          <a:ln>
            <a:noFill/>
          </a:ln>
        </p:spPr>
        <p:txBody>
          <a:bodyPr spcFirstLastPara="1" wrap="square" lIns="67500" tIns="35100" rIns="67500" bIns="0" anchor="b" anchorCtr="0">
            <a:noAutofit/>
          </a:bodyPr>
          <a:lstStyle>
            <a:lvl1pPr marR="0" lvl="0" algn="ctr">
              <a:lnSpc>
                <a:spcPct val="100000"/>
              </a:lnSpc>
              <a:spcBef>
                <a:spcPts val="0"/>
              </a:spcBef>
              <a:spcAft>
                <a:spcPts val="0"/>
              </a:spcAft>
              <a:buClr>
                <a:srgbClr val="262626"/>
              </a:buClr>
              <a:buSzPts val="6000"/>
              <a:buFont typeface="Arial" panose="020B0604020202020204"/>
              <a:buNone/>
              <a:defRPr sz="6000" b="1"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27"/>
          <p:cNvSpPr txBox="1"/>
          <p:nvPr>
            <p:ph type="body" idx="1"/>
          </p:nvPr>
        </p:nvSpPr>
        <p:spPr>
          <a:xfrm>
            <a:off x="2669386" y="3048068"/>
            <a:ext cx="4017175" cy="496107"/>
          </a:xfrm>
          <a:prstGeom prst="rect">
            <a:avLst/>
          </a:prstGeom>
          <a:noFill/>
          <a:ln>
            <a:noFill/>
          </a:ln>
        </p:spPr>
        <p:txBody>
          <a:bodyPr spcFirstLastPara="1" wrap="square" lIns="67500" tIns="0" rIns="67500" bIns="35100" anchor="t" anchorCtr="0">
            <a:noAutofit/>
          </a:bodyPr>
          <a:lstStyle>
            <a:lvl1pPr marL="457200" lvl="0" indent="-228600" algn="ctr">
              <a:lnSpc>
                <a:spcPct val="130000"/>
              </a:lnSpc>
              <a:spcBef>
                <a:spcPts val="0"/>
              </a:spcBef>
              <a:spcAft>
                <a:spcPts val="0"/>
              </a:spcAft>
              <a:buClr>
                <a:srgbClr val="262626"/>
              </a:buClr>
              <a:buSzPts val="1200"/>
              <a:buNone/>
              <a:defRPr>
                <a:solidFill>
                  <a:srgbClr val="262626"/>
                </a:solidFill>
              </a:defRPr>
            </a:lvl1pPr>
            <a:lvl2pPr marL="914400" lvl="1" indent="-317500" algn="l">
              <a:lnSpc>
                <a:spcPct val="130000"/>
              </a:lnSpc>
              <a:spcBef>
                <a:spcPts val="800"/>
              </a:spcBef>
              <a:spcAft>
                <a:spcPts val="0"/>
              </a:spcAft>
              <a:buClr>
                <a:srgbClr val="262626"/>
              </a:buClr>
              <a:buSzPts val="1400"/>
              <a:buChar char="•"/>
              <a:defRPr/>
            </a:lvl2pPr>
            <a:lvl3pPr marL="1371600" lvl="2" indent="-317500" algn="l">
              <a:lnSpc>
                <a:spcPct val="130000"/>
              </a:lnSpc>
              <a:spcBef>
                <a:spcPts val="800"/>
              </a:spcBef>
              <a:spcAft>
                <a:spcPts val="0"/>
              </a:spcAft>
              <a:buClr>
                <a:srgbClr val="262626"/>
              </a:buClr>
              <a:buSzPts val="1400"/>
              <a:buChar char="•"/>
              <a:defRPr/>
            </a:lvl3pPr>
            <a:lvl4pPr marL="1828800" lvl="3" indent="-317500" algn="l">
              <a:lnSpc>
                <a:spcPct val="130000"/>
              </a:lnSpc>
              <a:spcBef>
                <a:spcPts val="800"/>
              </a:spcBef>
              <a:spcAft>
                <a:spcPts val="0"/>
              </a:spcAft>
              <a:buClr>
                <a:srgbClr val="262626"/>
              </a:buClr>
              <a:buSzPts val="1400"/>
              <a:buChar char="•"/>
              <a:defRPr/>
            </a:lvl4pPr>
            <a:lvl5pPr marL="2286000" lvl="4" indent="-317500" algn="l">
              <a:lnSpc>
                <a:spcPct val="130000"/>
              </a:lnSpc>
              <a:spcBef>
                <a:spcPts val="800"/>
              </a:spcBef>
              <a:spcAft>
                <a:spcPts val="0"/>
              </a:spcAft>
              <a:buClr>
                <a:srgbClr val="262626"/>
              </a:buClr>
              <a:buSzPts val="1400"/>
              <a:buChar char="•"/>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标题幻灯片">
  <p:cSld name="标题幻灯片">
    <p:bg>
      <p:bgPr>
        <a:solidFill>
          <a:schemeClr val="lt2"/>
        </a:solidFill>
        <a:effectLst/>
      </p:bgPr>
    </p:bg>
    <p:spTree>
      <p:nvGrpSpPr>
        <p:cNvPr id="145" name="Shape 145"/>
        <p:cNvGrpSpPr/>
        <p:nvPr/>
      </p:nvGrpSpPr>
      <p:grpSpPr>
        <a:xfrm>
          <a:off x="0" y="0"/>
          <a:ext cx="0" cy="0"/>
          <a:chOff x="0" y="0"/>
          <a:chExt cx="0" cy="0"/>
        </a:xfrm>
      </p:grpSpPr>
      <p:pic>
        <p:nvPicPr>
          <p:cNvPr id="146" name="Google Shape;146;p28" descr="C:\Users\admin\Desktop\新建文件夹\简约白底（红2）\ppt\media\image1.pngimage1"/>
          <p:cNvPicPr preferRelativeResize="0"/>
          <p:nvPr/>
        </p:nvPicPr>
        <p:blipFill rotWithShape="1">
          <a:blip r:embed="rId2"/>
          <a:srcRect/>
          <a:stretch>
            <a:fillRect/>
          </a:stretch>
        </p:blipFill>
        <p:spPr>
          <a:xfrm>
            <a:off x="4867240" y="1667"/>
            <a:ext cx="3775720" cy="5140166"/>
          </a:xfrm>
          <a:prstGeom prst="rect">
            <a:avLst/>
          </a:prstGeom>
          <a:noFill/>
          <a:ln>
            <a:noFill/>
          </a:ln>
        </p:spPr>
      </p:pic>
      <p:sp>
        <p:nvSpPr>
          <p:cNvPr id="147" name="Google Shape;147;p28"/>
          <p:cNvSpPr/>
          <p:nvPr/>
        </p:nvSpPr>
        <p:spPr>
          <a:xfrm>
            <a:off x="4867239" y="0"/>
            <a:ext cx="3776317" cy="5143500"/>
          </a:xfrm>
          <a:prstGeom prst="rect">
            <a:avLst/>
          </a:prstGeom>
          <a:solidFill>
            <a:srgbClr val="C00000">
              <a:alpha val="745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grpSp>
        <p:nvGrpSpPr>
          <p:cNvPr id="148" name="Google Shape;148;p28"/>
          <p:cNvGrpSpPr/>
          <p:nvPr/>
        </p:nvGrpSpPr>
        <p:grpSpPr>
          <a:xfrm>
            <a:off x="0" y="1375410"/>
            <a:ext cx="467202" cy="3186589"/>
            <a:chOff x="0" y="2888"/>
            <a:chExt cx="981" cy="6691"/>
          </a:xfrm>
        </p:grpSpPr>
        <p:sp>
          <p:nvSpPr>
            <p:cNvPr id="149" name="Google Shape;149;p28"/>
            <p:cNvSpPr/>
            <p:nvPr/>
          </p:nvSpPr>
          <p:spPr>
            <a:xfrm>
              <a:off x="823" y="8497"/>
              <a:ext cx="158" cy="158"/>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
          <p:nvSpPr>
            <p:cNvPr id="150" name="Google Shape;150;p28"/>
            <p:cNvSpPr/>
            <p:nvPr/>
          </p:nvSpPr>
          <p:spPr>
            <a:xfrm>
              <a:off x="823" y="9421"/>
              <a:ext cx="158" cy="158"/>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
          <p:nvSpPr>
            <p:cNvPr id="151" name="Google Shape;151;p28"/>
            <p:cNvSpPr/>
            <p:nvPr/>
          </p:nvSpPr>
          <p:spPr>
            <a:xfrm>
              <a:off x="0" y="2888"/>
              <a:ext cx="557" cy="2412"/>
            </a:xfrm>
            <a:prstGeom prst="roundRect">
              <a:avLst>
                <a:gd name="adj" fmla="val 16667"/>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grpSp>
      <p:sp>
        <p:nvSpPr>
          <p:cNvPr id="152" name="Google Shape;152;p28"/>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28"/>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28"/>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
        <p:nvSpPr>
          <p:cNvPr id="155" name="Google Shape;155;p28"/>
          <p:cNvSpPr txBox="1"/>
          <p:nvPr>
            <p:ph type="ctrTitle"/>
          </p:nvPr>
        </p:nvSpPr>
        <p:spPr>
          <a:xfrm>
            <a:off x="502412" y="1172347"/>
            <a:ext cx="3954964" cy="1443240"/>
          </a:xfrm>
          <a:prstGeom prst="rect">
            <a:avLst/>
          </a:prstGeom>
          <a:noFill/>
          <a:ln>
            <a:noFill/>
          </a:ln>
        </p:spPr>
        <p:txBody>
          <a:bodyPr spcFirstLastPara="1" wrap="square" lIns="67500" tIns="35100" rIns="67500" bIns="0" anchor="b" anchorCtr="0">
            <a:noAutofit/>
          </a:bodyPr>
          <a:lstStyle>
            <a:lvl1pPr lvl="0" algn="l">
              <a:lnSpc>
                <a:spcPct val="100000"/>
              </a:lnSpc>
              <a:spcBef>
                <a:spcPts val="0"/>
              </a:spcBef>
              <a:spcAft>
                <a:spcPts val="0"/>
              </a:spcAft>
              <a:buClr>
                <a:srgbClr val="262626"/>
              </a:buClr>
              <a:buSzPts val="4100"/>
              <a:buFont typeface="Arial" panose="020B0604020202020204"/>
              <a:buNone/>
              <a:defRPr sz="4100">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28"/>
          <p:cNvSpPr txBox="1"/>
          <p:nvPr>
            <p:ph type="subTitle" idx="1"/>
          </p:nvPr>
        </p:nvSpPr>
        <p:spPr>
          <a:xfrm>
            <a:off x="502413" y="2674620"/>
            <a:ext cx="3954963" cy="626762"/>
          </a:xfrm>
          <a:prstGeom prst="rect">
            <a:avLst/>
          </a:prstGeom>
          <a:noFill/>
          <a:ln>
            <a:noFill/>
          </a:ln>
        </p:spPr>
        <p:txBody>
          <a:bodyPr spcFirstLastPara="1" wrap="square" lIns="67500" tIns="0" rIns="67500" bIns="35100" anchor="t" anchorCtr="0">
            <a:noAutofit/>
          </a:bodyPr>
          <a:lstStyle>
            <a:lvl1pPr lvl="0" algn="l">
              <a:lnSpc>
                <a:spcPct val="100000"/>
              </a:lnSpc>
              <a:spcBef>
                <a:spcPts val="0"/>
              </a:spcBef>
              <a:spcAft>
                <a:spcPts val="0"/>
              </a:spcAft>
              <a:buClr>
                <a:srgbClr val="262626"/>
              </a:buClr>
              <a:buSzPts val="1800"/>
              <a:buNone/>
              <a:defRPr sz="1800" u="none" strike="noStrike" cap="none">
                <a:solidFill>
                  <a:srgbClr val="262626"/>
                </a:solidFill>
              </a:defRPr>
            </a:lvl1pPr>
            <a:lvl2pPr lvl="1" algn="ctr">
              <a:lnSpc>
                <a:spcPct val="130000"/>
              </a:lnSpc>
              <a:spcBef>
                <a:spcPts val="800"/>
              </a:spcBef>
              <a:spcAft>
                <a:spcPts val="0"/>
              </a:spcAft>
              <a:buClr>
                <a:srgbClr val="262626"/>
              </a:buClr>
              <a:buSzPts val="1500"/>
              <a:buNone/>
              <a:defRPr sz="1500"/>
            </a:lvl2pPr>
            <a:lvl3pPr lvl="2" algn="ctr">
              <a:lnSpc>
                <a:spcPct val="130000"/>
              </a:lnSpc>
              <a:spcBef>
                <a:spcPts val="800"/>
              </a:spcBef>
              <a:spcAft>
                <a:spcPts val="0"/>
              </a:spcAft>
              <a:buClr>
                <a:srgbClr val="262626"/>
              </a:buClr>
              <a:buSzPts val="1400"/>
              <a:buNone/>
              <a:defRPr sz="1400"/>
            </a:lvl3pPr>
            <a:lvl4pPr lvl="3" algn="ctr">
              <a:lnSpc>
                <a:spcPct val="130000"/>
              </a:lnSpc>
              <a:spcBef>
                <a:spcPts val="800"/>
              </a:spcBef>
              <a:spcAft>
                <a:spcPts val="0"/>
              </a:spcAft>
              <a:buClr>
                <a:srgbClr val="262626"/>
              </a:buClr>
              <a:buSzPts val="1200"/>
              <a:buNone/>
              <a:defRPr sz="1200"/>
            </a:lvl4pPr>
            <a:lvl5pPr lvl="4" algn="ctr">
              <a:lnSpc>
                <a:spcPct val="130000"/>
              </a:lnSpc>
              <a:spcBef>
                <a:spcPts val="800"/>
              </a:spcBef>
              <a:spcAft>
                <a:spcPts val="0"/>
              </a:spcAft>
              <a:buClr>
                <a:srgbClr val="262626"/>
              </a:buClr>
              <a:buSzPts val="1200"/>
              <a:buNone/>
              <a:defRPr sz="1200"/>
            </a:lvl5pPr>
            <a:lvl6pPr lvl="5" algn="ctr">
              <a:lnSpc>
                <a:spcPct val="90000"/>
              </a:lnSpc>
              <a:spcBef>
                <a:spcPts val="8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57" name="Google Shape;157;p28"/>
          <p:cNvSpPr txBox="1"/>
          <p:nvPr>
            <p:ph type="body" idx="2"/>
          </p:nvPr>
        </p:nvSpPr>
        <p:spPr>
          <a:xfrm>
            <a:off x="567367" y="3884267"/>
            <a:ext cx="1350002" cy="378000"/>
          </a:xfrm>
          <a:prstGeom prst="rect">
            <a:avLst/>
          </a:prstGeom>
          <a:noFill/>
          <a:ln>
            <a:noFill/>
          </a:ln>
        </p:spPr>
        <p:txBody>
          <a:bodyPr spcFirstLastPara="1" wrap="square" lIns="67500" tIns="35100" rIns="67500" bIns="35100" anchor="ctr" anchorCtr="0">
            <a:noAutofit/>
          </a:bodyPr>
          <a:lstStyle>
            <a:lvl1pPr marL="457200" lvl="0" indent="-228600" algn="l">
              <a:lnSpc>
                <a:spcPct val="130000"/>
              </a:lnSpc>
              <a:spcBef>
                <a:spcPts val="0"/>
              </a:spcBef>
              <a:spcAft>
                <a:spcPts val="0"/>
              </a:spcAft>
              <a:buClr>
                <a:srgbClr val="262626"/>
              </a:buClr>
              <a:buSzPts val="1500"/>
              <a:buNone/>
              <a:defRPr sz="1500">
                <a:solidFill>
                  <a:srgbClr val="262626"/>
                </a:solidFill>
              </a:defRPr>
            </a:lvl1pPr>
            <a:lvl2pPr marL="914400" lvl="1" indent="-317500" algn="l">
              <a:lnSpc>
                <a:spcPct val="130000"/>
              </a:lnSpc>
              <a:spcBef>
                <a:spcPts val="800"/>
              </a:spcBef>
              <a:spcAft>
                <a:spcPts val="0"/>
              </a:spcAft>
              <a:buClr>
                <a:srgbClr val="262626"/>
              </a:buClr>
              <a:buSzPts val="1400"/>
              <a:buChar char="•"/>
              <a:defRPr/>
            </a:lvl2pPr>
            <a:lvl3pPr marL="1371600" lvl="2" indent="-317500" algn="l">
              <a:lnSpc>
                <a:spcPct val="130000"/>
              </a:lnSpc>
              <a:spcBef>
                <a:spcPts val="800"/>
              </a:spcBef>
              <a:spcAft>
                <a:spcPts val="0"/>
              </a:spcAft>
              <a:buClr>
                <a:srgbClr val="262626"/>
              </a:buClr>
              <a:buSzPts val="1400"/>
              <a:buChar char="•"/>
              <a:defRPr/>
            </a:lvl3pPr>
            <a:lvl4pPr marL="1828800" lvl="3" indent="-317500" algn="l">
              <a:lnSpc>
                <a:spcPct val="130000"/>
              </a:lnSpc>
              <a:spcBef>
                <a:spcPts val="800"/>
              </a:spcBef>
              <a:spcAft>
                <a:spcPts val="0"/>
              </a:spcAft>
              <a:buClr>
                <a:srgbClr val="262626"/>
              </a:buClr>
              <a:buSzPts val="1400"/>
              <a:buChar char="•"/>
              <a:defRPr/>
            </a:lvl4pPr>
            <a:lvl5pPr marL="2286000" lvl="4" indent="-317500" algn="l">
              <a:lnSpc>
                <a:spcPct val="130000"/>
              </a:lnSpc>
              <a:spcBef>
                <a:spcPts val="800"/>
              </a:spcBef>
              <a:spcAft>
                <a:spcPts val="0"/>
              </a:spcAft>
              <a:buClr>
                <a:srgbClr val="262626"/>
              </a:buClr>
              <a:buSzPts val="1400"/>
              <a:buChar char="•"/>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158" name="Google Shape;158;p28"/>
          <p:cNvSpPr txBox="1"/>
          <p:nvPr>
            <p:ph type="body" idx="3"/>
          </p:nvPr>
        </p:nvSpPr>
        <p:spPr>
          <a:xfrm>
            <a:off x="568092" y="4295984"/>
            <a:ext cx="1350002" cy="378000"/>
          </a:xfrm>
          <a:prstGeom prst="rect">
            <a:avLst/>
          </a:prstGeom>
          <a:noFill/>
          <a:ln>
            <a:noFill/>
          </a:ln>
        </p:spPr>
        <p:txBody>
          <a:bodyPr spcFirstLastPara="1" wrap="square" lIns="67500" tIns="35100" rIns="67500" bIns="35100" anchor="ctr" anchorCtr="0">
            <a:noAutofit/>
          </a:bodyPr>
          <a:lstStyle>
            <a:lvl1pPr marL="457200" lvl="0" indent="-228600" algn="l">
              <a:lnSpc>
                <a:spcPct val="130000"/>
              </a:lnSpc>
              <a:spcBef>
                <a:spcPts val="0"/>
              </a:spcBef>
              <a:spcAft>
                <a:spcPts val="0"/>
              </a:spcAft>
              <a:buClr>
                <a:srgbClr val="262626"/>
              </a:buClr>
              <a:buSzPts val="1500"/>
              <a:buNone/>
              <a:defRPr sz="1500">
                <a:solidFill>
                  <a:srgbClr val="262626"/>
                </a:solidFill>
              </a:defRPr>
            </a:lvl1pPr>
            <a:lvl2pPr marL="914400" lvl="1" indent="-317500" algn="l">
              <a:lnSpc>
                <a:spcPct val="130000"/>
              </a:lnSpc>
              <a:spcBef>
                <a:spcPts val="800"/>
              </a:spcBef>
              <a:spcAft>
                <a:spcPts val="0"/>
              </a:spcAft>
              <a:buClr>
                <a:srgbClr val="262626"/>
              </a:buClr>
              <a:buSzPts val="1400"/>
              <a:buChar char="•"/>
              <a:defRPr/>
            </a:lvl2pPr>
            <a:lvl3pPr marL="1371600" lvl="2" indent="-317500" algn="l">
              <a:lnSpc>
                <a:spcPct val="130000"/>
              </a:lnSpc>
              <a:spcBef>
                <a:spcPts val="800"/>
              </a:spcBef>
              <a:spcAft>
                <a:spcPts val="0"/>
              </a:spcAft>
              <a:buClr>
                <a:srgbClr val="262626"/>
              </a:buClr>
              <a:buSzPts val="1400"/>
              <a:buChar char="•"/>
              <a:defRPr/>
            </a:lvl3pPr>
            <a:lvl4pPr marL="1828800" lvl="3" indent="-317500" algn="l">
              <a:lnSpc>
                <a:spcPct val="130000"/>
              </a:lnSpc>
              <a:spcBef>
                <a:spcPts val="800"/>
              </a:spcBef>
              <a:spcAft>
                <a:spcPts val="0"/>
              </a:spcAft>
              <a:buClr>
                <a:srgbClr val="262626"/>
              </a:buClr>
              <a:buSzPts val="1400"/>
              <a:buChar char="•"/>
              <a:defRPr/>
            </a:lvl4pPr>
            <a:lvl5pPr marL="2286000" lvl="4" indent="-317500" algn="l">
              <a:lnSpc>
                <a:spcPct val="130000"/>
              </a:lnSpc>
              <a:spcBef>
                <a:spcPts val="800"/>
              </a:spcBef>
              <a:spcAft>
                <a:spcPts val="0"/>
              </a:spcAft>
              <a:buClr>
                <a:srgbClr val="262626"/>
              </a:buClr>
              <a:buSzPts val="1400"/>
              <a:buChar char="•"/>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matchingName="标题和内容">
  <p:cSld name="OBJECT">
    <p:bg>
      <p:bgPr>
        <a:solidFill>
          <a:schemeClr val="lt2"/>
        </a:solidFill>
        <a:effectLst/>
      </p:bgPr>
    </p:bg>
    <p:spTree>
      <p:nvGrpSpPr>
        <p:cNvPr id="159" name="Shape 159"/>
        <p:cNvGrpSpPr/>
        <p:nvPr/>
      </p:nvGrpSpPr>
      <p:grpSpPr>
        <a:xfrm>
          <a:off x="0" y="0"/>
          <a:ext cx="0" cy="0"/>
          <a:chOff x="0" y="0"/>
          <a:chExt cx="0" cy="0"/>
        </a:xfrm>
      </p:grpSpPr>
      <p:grpSp>
        <p:nvGrpSpPr>
          <p:cNvPr id="160" name="Google Shape;160;p29"/>
          <p:cNvGrpSpPr/>
          <p:nvPr/>
        </p:nvGrpSpPr>
        <p:grpSpPr>
          <a:xfrm>
            <a:off x="190500" y="0"/>
            <a:ext cx="8743964" cy="5143500"/>
            <a:chOff x="400" y="0"/>
            <a:chExt cx="18360" cy="10800"/>
          </a:xfrm>
        </p:grpSpPr>
        <p:sp>
          <p:nvSpPr>
            <p:cNvPr id="161" name="Google Shape;161;p29"/>
            <p:cNvSpPr/>
            <p:nvPr/>
          </p:nvSpPr>
          <p:spPr>
            <a:xfrm>
              <a:off x="400" y="0"/>
              <a:ext cx="985" cy="606"/>
            </a:xfrm>
            <a:custGeom>
              <a:avLst/>
              <a:gdLst/>
              <a:ahLst/>
              <a:cxnLst/>
              <a:rect l="l" t="t" r="r" b="b"/>
              <a:pathLst>
                <a:path w="625551" h="384826" extrusionOk="0">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162" name="Google Shape;162;p29"/>
            <p:cNvSpPr/>
            <p:nvPr/>
          </p:nvSpPr>
          <p:spPr>
            <a:xfrm>
              <a:off x="17950" y="9110"/>
              <a:ext cx="810" cy="1690"/>
            </a:xfrm>
            <a:custGeom>
              <a:avLst/>
              <a:gdLst/>
              <a:ahLst/>
              <a:cxnLst/>
              <a:rect l="l" t="t" r="r" b="b"/>
              <a:pathLst>
                <a:path w="514069" h="1073154" extrusionOk="0">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grpSp>
      <p:sp>
        <p:nvSpPr>
          <p:cNvPr id="163" name="Google Shape;163;p29"/>
          <p:cNvSpPr txBox="1"/>
          <p:nvPr>
            <p:ph type="title"/>
          </p:nvPr>
        </p:nvSpPr>
        <p:spPr>
          <a:xfrm>
            <a:off x="502412" y="332425"/>
            <a:ext cx="8139191" cy="331473"/>
          </a:xfrm>
          <a:prstGeom prst="rect">
            <a:avLst/>
          </a:prstGeom>
          <a:noFill/>
          <a:ln>
            <a:noFill/>
          </a:ln>
        </p:spPr>
        <p:txBody>
          <a:bodyPr spcFirstLastPara="1" wrap="square" lIns="76200" tIns="28575" rIns="57150" bIns="28575" anchor="t" anchorCtr="0">
            <a:noAutofit/>
          </a:bodyPr>
          <a:lstStyle>
            <a:lvl1pPr marR="0" lvl="0" algn="l">
              <a:lnSpc>
                <a:spcPct val="100000"/>
              </a:lnSpc>
              <a:spcBef>
                <a:spcPts val="0"/>
              </a:spcBef>
              <a:spcAft>
                <a:spcPts val="0"/>
              </a:spcAft>
              <a:buClr>
                <a:srgbClr val="262626"/>
              </a:buClr>
              <a:buSzPts val="1800"/>
              <a:buFont typeface="Arial" panose="020B0604020202020204"/>
              <a:buNone/>
              <a:defRPr sz="1800" b="1"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4" name="Google Shape;164;p29"/>
          <p:cNvSpPr txBox="1"/>
          <p:nvPr>
            <p:ph type="body" idx="1"/>
          </p:nvPr>
        </p:nvSpPr>
        <p:spPr>
          <a:xfrm>
            <a:off x="502412" y="714381"/>
            <a:ext cx="8139191" cy="4041680"/>
          </a:xfrm>
          <a:prstGeom prst="rect">
            <a:avLst/>
          </a:prstGeom>
          <a:noFill/>
          <a:ln>
            <a:noFill/>
          </a:ln>
        </p:spPr>
        <p:txBody>
          <a:bodyPr spcFirstLastPara="1" wrap="square" lIns="76200" tIns="0" rIns="61925" bIns="0" anchor="t" anchorCtr="0">
            <a:noAutofit/>
          </a:bodyPr>
          <a:lstStyle>
            <a:lvl1pPr marL="457200" marR="0" lvl="0" indent="-304800" algn="l">
              <a:lnSpc>
                <a:spcPct val="130000"/>
              </a:lnSpc>
              <a:spcBef>
                <a:spcPts val="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914400" marR="0" lvl="1" indent="-304800" algn="l">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1371600" marR="0" lvl="2" indent="-304800" algn="l">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1828800" marR="0" lvl="3" indent="-304800" algn="l">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2286000" marR="0" lvl="4" indent="-304800" algn="l">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165" name="Google Shape;165;p29"/>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6" name="Google Shape;166;p29"/>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7" name="Google Shape;167;p29"/>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matchingName="节标题">
  <p:cSld name="SECTION_HEADER">
    <p:bg>
      <p:bgPr>
        <a:solidFill>
          <a:schemeClr val="lt2"/>
        </a:solidFill>
        <a:effectLst/>
      </p:bgPr>
    </p:bg>
    <p:spTree>
      <p:nvGrpSpPr>
        <p:cNvPr id="168" name="Shape 168"/>
        <p:cNvGrpSpPr/>
        <p:nvPr/>
      </p:nvGrpSpPr>
      <p:grpSpPr>
        <a:xfrm>
          <a:off x="0" y="0"/>
          <a:ext cx="0" cy="0"/>
          <a:chOff x="0" y="0"/>
          <a:chExt cx="0" cy="0"/>
        </a:xfrm>
      </p:grpSpPr>
      <p:sp>
        <p:nvSpPr>
          <p:cNvPr id="169" name="Google Shape;169;p30"/>
          <p:cNvSpPr/>
          <p:nvPr/>
        </p:nvSpPr>
        <p:spPr>
          <a:xfrm>
            <a:off x="5278578" y="1767575"/>
            <a:ext cx="253916" cy="253916"/>
          </a:xfrm>
          <a:prstGeom prst="roundRect">
            <a:avLst>
              <a:gd name="adj" fmla="val 16667"/>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170" name="Google Shape;170;p30"/>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1" name="Google Shape;171;p30"/>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30"/>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
        <p:nvSpPr>
          <p:cNvPr id="173" name="Google Shape;173;p30"/>
          <p:cNvSpPr txBox="1"/>
          <p:nvPr>
            <p:ph type="title"/>
          </p:nvPr>
        </p:nvSpPr>
        <p:spPr>
          <a:xfrm>
            <a:off x="2851525" y="2603705"/>
            <a:ext cx="3591135" cy="530915"/>
          </a:xfrm>
          <a:prstGeom prst="rect">
            <a:avLst/>
          </a:prstGeom>
          <a:noFill/>
          <a:ln>
            <a:noFill/>
          </a:ln>
        </p:spPr>
        <p:txBody>
          <a:bodyPr spcFirstLastPara="1" wrap="square" lIns="67500" tIns="35100" rIns="67500" bIns="0" anchor="b" anchorCtr="0">
            <a:noAutofit/>
          </a:bodyPr>
          <a:lstStyle>
            <a:lvl1pPr lvl="0" algn="ctr">
              <a:lnSpc>
                <a:spcPct val="100000"/>
              </a:lnSpc>
              <a:spcBef>
                <a:spcPts val="0"/>
              </a:spcBef>
              <a:spcAft>
                <a:spcPts val="0"/>
              </a:spcAft>
              <a:buClr>
                <a:srgbClr val="262626"/>
              </a:buClr>
              <a:buSzPts val="2700"/>
              <a:buFont typeface="Arial" panose="020B0604020202020204"/>
              <a:buNone/>
              <a:defRPr sz="270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4" name="Google Shape;174;p30"/>
          <p:cNvSpPr txBox="1"/>
          <p:nvPr>
            <p:ph type="body" idx="1"/>
          </p:nvPr>
        </p:nvSpPr>
        <p:spPr>
          <a:xfrm>
            <a:off x="2851525" y="3163196"/>
            <a:ext cx="3606436" cy="680142"/>
          </a:xfrm>
          <a:prstGeom prst="rect">
            <a:avLst/>
          </a:prstGeom>
          <a:noFill/>
          <a:ln>
            <a:noFill/>
          </a:ln>
        </p:spPr>
        <p:txBody>
          <a:bodyPr spcFirstLastPara="1" wrap="square" lIns="67500" tIns="0" rIns="67500" bIns="35100" anchor="t" anchorCtr="0">
            <a:noAutofit/>
          </a:bodyPr>
          <a:lstStyle>
            <a:lvl1pPr marL="457200" lvl="0" indent="-228600" algn="ctr">
              <a:lnSpc>
                <a:spcPct val="130000"/>
              </a:lnSpc>
              <a:spcBef>
                <a:spcPts val="0"/>
              </a:spcBef>
              <a:spcAft>
                <a:spcPts val="0"/>
              </a:spcAft>
              <a:buClr>
                <a:srgbClr val="262626"/>
              </a:buClr>
              <a:buSzPts val="1200"/>
              <a:buNone/>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914400" lvl="1" indent="-228600" algn="l">
              <a:lnSpc>
                <a:spcPct val="130000"/>
              </a:lnSpc>
              <a:spcBef>
                <a:spcPts val="800"/>
              </a:spcBef>
              <a:spcAft>
                <a:spcPts val="0"/>
              </a:spcAft>
              <a:buClr>
                <a:srgbClr val="888888"/>
              </a:buClr>
              <a:buSzPts val="1500"/>
              <a:buNone/>
              <a:defRPr sz="1500">
                <a:solidFill>
                  <a:srgbClr val="888888"/>
                </a:solidFill>
              </a:defRPr>
            </a:lvl2pPr>
            <a:lvl3pPr marL="1371600" lvl="2" indent="-228600" algn="l">
              <a:lnSpc>
                <a:spcPct val="130000"/>
              </a:lnSpc>
              <a:spcBef>
                <a:spcPts val="800"/>
              </a:spcBef>
              <a:spcAft>
                <a:spcPts val="0"/>
              </a:spcAft>
              <a:buClr>
                <a:srgbClr val="888888"/>
              </a:buClr>
              <a:buSzPts val="1400"/>
              <a:buNone/>
              <a:defRPr sz="1400">
                <a:solidFill>
                  <a:srgbClr val="888888"/>
                </a:solidFill>
              </a:defRPr>
            </a:lvl3pPr>
            <a:lvl4pPr marL="1828800" lvl="3" indent="-228600" algn="l">
              <a:lnSpc>
                <a:spcPct val="130000"/>
              </a:lnSpc>
              <a:spcBef>
                <a:spcPts val="800"/>
              </a:spcBef>
              <a:spcAft>
                <a:spcPts val="0"/>
              </a:spcAft>
              <a:buClr>
                <a:srgbClr val="888888"/>
              </a:buClr>
              <a:buSzPts val="1200"/>
              <a:buNone/>
              <a:defRPr sz="1200">
                <a:solidFill>
                  <a:srgbClr val="888888"/>
                </a:solidFill>
              </a:defRPr>
            </a:lvl4pPr>
            <a:lvl5pPr marL="2286000" lvl="4" indent="-228600" algn="l">
              <a:lnSpc>
                <a:spcPct val="130000"/>
              </a:lnSpc>
              <a:spcBef>
                <a:spcPts val="800"/>
              </a:spcBef>
              <a:spcAft>
                <a:spcPts val="0"/>
              </a:spcAft>
              <a:buClr>
                <a:srgbClr val="888888"/>
              </a:buClr>
              <a:buSzPts val="1200"/>
              <a:buNone/>
              <a:defRPr sz="1200">
                <a:solidFill>
                  <a:srgbClr val="888888"/>
                </a:solidFill>
              </a:defRPr>
            </a:lvl5pPr>
            <a:lvl6pPr marL="2743200" lvl="5" indent="-228600" algn="l">
              <a:lnSpc>
                <a:spcPct val="90000"/>
              </a:lnSpc>
              <a:spcBef>
                <a:spcPts val="8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matchingName="两栏内容">
  <p:cSld name="TWO_OBJECTS">
    <p:bg>
      <p:bgPr>
        <a:solidFill>
          <a:schemeClr val="lt2"/>
        </a:solidFill>
        <a:effectLst/>
      </p:bgPr>
    </p:bg>
    <p:spTree>
      <p:nvGrpSpPr>
        <p:cNvPr id="175" name="Shape 175"/>
        <p:cNvGrpSpPr/>
        <p:nvPr/>
      </p:nvGrpSpPr>
      <p:grpSpPr>
        <a:xfrm>
          <a:off x="0" y="0"/>
          <a:ext cx="0" cy="0"/>
          <a:chOff x="0" y="0"/>
          <a:chExt cx="0" cy="0"/>
        </a:xfrm>
      </p:grpSpPr>
      <p:grpSp>
        <p:nvGrpSpPr>
          <p:cNvPr id="176" name="Google Shape;176;p31"/>
          <p:cNvGrpSpPr/>
          <p:nvPr/>
        </p:nvGrpSpPr>
        <p:grpSpPr>
          <a:xfrm>
            <a:off x="0" y="-47625"/>
            <a:ext cx="9176876" cy="5191125"/>
            <a:chOff x="0" y="-100"/>
            <a:chExt cx="19269" cy="10900"/>
          </a:xfrm>
        </p:grpSpPr>
        <p:grpSp>
          <p:nvGrpSpPr>
            <p:cNvPr id="177" name="Google Shape;177;p31"/>
            <p:cNvGrpSpPr/>
            <p:nvPr/>
          </p:nvGrpSpPr>
          <p:grpSpPr>
            <a:xfrm>
              <a:off x="17857" y="-100"/>
              <a:ext cx="1412" cy="1015"/>
              <a:chOff x="17857" y="-100"/>
              <a:chExt cx="1412" cy="1015"/>
            </a:xfrm>
          </p:grpSpPr>
          <p:sp>
            <p:nvSpPr>
              <p:cNvPr id="178" name="Google Shape;178;p31"/>
              <p:cNvSpPr/>
              <p:nvPr/>
            </p:nvSpPr>
            <p:spPr>
              <a:xfrm>
                <a:off x="18521" y="-100"/>
                <a:ext cx="748" cy="790"/>
              </a:xfrm>
              <a:prstGeom prst="roundRect">
                <a:avLst>
                  <a:gd name="adj" fmla="val 16667"/>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179" name="Google Shape;179;p31"/>
              <p:cNvSpPr/>
              <p:nvPr/>
            </p:nvSpPr>
            <p:spPr>
              <a:xfrm>
                <a:off x="17857" y="471"/>
                <a:ext cx="421" cy="444"/>
              </a:xfrm>
              <a:prstGeom prst="roundRect">
                <a:avLst>
                  <a:gd name="adj" fmla="val 16667"/>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grpSp>
        <p:sp>
          <p:nvSpPr>
            <p:cNvPr id="180" name="Google Shape;180;p31"/>
            <p:cNvSpPr/>
            <p:nvPr/>
          </p:nvSpPr>
          <p:spPr>
            <a:xfrm>
              <a:off x="0" y="10620"/>
              <a:ext cx="19200" cy="18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grpSp>
      <p:sp>
        <p:nvSpPr>
          <p:cNvPr id="181" name="Google Shape;181;p31"/>
          <p:cNvSpPr txBox="1"/>
          <p:nvPr>
            <p:ph type="title"/>
          </p:nvPr>
        </p:nvSpPr>
        <p:spPr>
          <a:xfrm>
            <a:off x="502412" y="332425"/>
            <a:ext cx="8139191" cy="331473"/>
          </a:xfrm>
          <a:prstGeom prst="rect">
            <a:avLst/>
          </a:prstGeom>
          <a:noFill/>
          <a:ln>
            <a:noFill/>
          </a:ln>
        </p:spPr>
        <p:txBody>
          <a:bodyPr spcFirstLastPara="1" wrap="square" lIns="76200" tIns="28575" rIns="57150" bIns="28575" anchor="t" anchorCtr="0">
            <a:noAutofit/>
          </a:bodyPr>
          <a:lstStyle>
            <a:lvl1pPr marR="0" lvl="0" algn="l">
              <a:lnSpc>
                <a:spcPct val="100000"/>
              </a:lnSpc>
              <a:spcBef>
                <a:spcPts val="0"/>
              </a:spcBef>
              <a:spcAft>
                <a:spcPts val="0"/>
              </a:spcAft>
              <a:buClr>
                <a:srgbClr val="262626"/>
              </a:buClr>
              <a:buSzPts val="1800"/>
              <a:buFont typeface="Arial" panose="020B0604020202020204"/>
              <a:buNone/>
              <a:defRPr sz="1800" b="1"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2" name="Google Shape;182;p31"/>
          <p:cNvSpPr txBox="1"/>
          <p:nvPr>
            <p:ph type="body" idx="1"/>
          </p:nvPr>
        </p:nvSpPr>
        <p:spPr>
          <a:xfrm>
            <a:off x="502448" y="714381"/>
            <a:ext cx="3962438" cy="4041680"/>
          </a:xfrm>
          <a:prstGeom prst="rect">
            <a:avLst/>
          </a:prstGeom>
          <a:noFill/>
          <a:ln>
            <a:noFill/>
          </a:ln>
        </p:spPr>
        <p:txBody>
          <a:bodyPr spcFirstLastPara="1" wrap="square" lIns="76200" tIns="0" rIns="61925" bIns="0" anchor="t" anchorCtr="0">
            <a:noAutofit/>
          </a:bodyPr>
          <a:lstStyle>
            <a:lvl1pPr marL="457200" marR="0" lvl="0" indent="-304800" algn="l">
              <a:lnSpc>
                <a:spcPct val="130000"/>
              </a:lnSpc>
              <a:spcBef>
                <a:spcPts val="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914400" marR="0" lvl="1" indent="-304800" algn="l">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1371600" marR="0" lvl="2" indent="-304800" algn="l">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1828800" marR="0" lvl="3" indent="-304800" algn="l">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2286000" marR="0" lvl="4" indent="-304800" algn="l">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183" name="Google Shape;183;p31"/>
          <p:cNvSpPr txBox="1"/>
          <p:nvPr>
            <p:ph type="body" idx="2"/>
          </p:nvPr>
        </p:nvSpPr>
        <p:spPr>
          <a:xfrm>
            <a:off x="4679165" y="714381"/>
            <a:ext cx="3962438" cy="4041680"/>
          </a:xfrm>
          <a:prstGeom prst="rect">
            <a:avLst/>
          </a:prstGeom>
          <a:noFill/>
          <a:ln>
            <a:noFill/>
          </a:ln>
        </p:spPr>
        <p:txBody>
          <a:bodyPr spcFirstLastPara="1" wrap="square" lIns="76200" tIns="0" rIns="61925" bIns="0" anchor="t" anchorCtr="0">
            <a:noAutofit/>
          </a:bodyPr>
          <a:lstStyle>
            <a:lvl1pPr marL="457200" lvl="0" indent="-304800" algn="l">
              <a:lnSpc>
                <a:spcPct val="130000"/>
              </a:lnSpc>
              <a:spcBef>
                <a:spcPts val="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1pPr>
            <a:lvl2pPr marL="914400" lvl="1"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2pPr>
            <a:lvl3pPr marL="1371600" lvl="2"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3pPr>
            <a:lvl4pPr marL="1828800" lvl="3"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4pPr>
            <a:lvl5pPr marL="2286000" lvl="4"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184" name="Google Shape;184;p31"/>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5" name="Google Shape;185;p31"/>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6" name="Google Shape;186;p31"/>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matchingName="比较">
  <p:cSld name="TWO_OBJECTS_WITH_TEXT">
    <p:bg>
      <p:bgPr>
        <a:solidFill>
          <a:schemeClr val="lt2"/>
        </a:solidFill>
        <a:effectLst/>
      </p:bgPr>
    </p:bg>
    <p:spTree>
      <p:nvGrpSpPr>
        <p:cNvPr id="187" name="Shape 187"/>
        <p:cNvGrpSpPr/>
        <p:nvPr/>
      </p:nvGrpSpPr>
      <p:grpSpPr>
        <a:xfrm>
          <a:off x="0" y="0"/>
          <a:ext cx="0" cy="0"/>
          <a:chOff x="0" y="0"/>
          <a:chExt cx="0" cy="0"/>
        </a:xfrm>
      </p:grpSpPr>
      <p:grpSp>
        <p:nvGrpSpPr>
          <p:cNvPr id="188" name="Google Shape;188;p32"/>
          <p:cNvGrpSpPr/>
          <p:nvPr/>
        </p:nvGrpSpPr>
        <p:grpSpPr>
          <a:xfrm>
            <a:off x="190500" y="0"/>
            <a:ext cx="8743964" cy="5143500"/>
            <a:chOff x="400" y="0"/>
            <a:chExt cx="18360" cy="10800"/>
          </a:xfrm>
        </p:grpSpPr>
        <p:sp>
          <p:nvSpPr>
            <p:cNvPr id="189" name="Google Shape;189;p32"/>
            <p:cNvSpPr/>
            <p:nvPr/>
          </p:nvSpPr>
          <p:spPr>
            <a:xfrm>
              <a:off x="400" y="0"/>
              <a:ext cx="985" cy="606"/>
            </a:xfrm>
            <a:custGeom>
              <a:avLst/>
              <a:gdLst/>
              <a:ahLst/>
              <a:cxnLst/>
              <a:rect l="l" t="t" r="r" b="b"/>
              <a:pathLst>
                <a:path w="625551" h="384826" extrusionOk="0">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190" name="Google Shape;190;p32"/>
            <p:cNvSpPr/>
            <p:nvPr/>
          </p:nvSpPr>
          <p:spPr>
            <a:xfrm>
              <a:off x="17950" y="9110"/>
              <a:ext cx="810" cy="1690"/>
            </a:xfrm>
            <a:custGeom>
              <a:avLst/>
              <a:gdLst/>
              <a:ahLst/>
              <a:cxnLst/>
              <a:rect l="l" t="t" r="r" b="b"/>
              <a:pathLst>
                <a:path w="514069" h="1073154" extrusionOk="0">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grpSp>
      <p:sp>
        <p:nvSpPr>
          <p:cNvPr id="191" name="Google Shape;191;p32"/>
          <p:cNvSpPr txBox="1"/>
          <p:nvPr>
            <p:ph type="title"/>
          </p:nvPr>
        </p:nvSpPr>
        <p:spPr>
          <a:xfrm>
            <a:off x="502412" y="332425"/>
            <a:ext cx="8139191" cy="331473"/>
          </a:xfrm>
          <a:prstGeom prst="rect">
            <a:avLst/>
          </a:prstGeom>
          <a:noFill/>
          <a:ln>
            <a:noFill/>
          </a:ln>
        </p:spPr>
        <p:txBody>
          <a:bodyPr spcFirstLastPara="1" wrap="square" lIns="76200" tIns="28575" rIns="57150" bIns="28575" anchor="t" anchorCtr="0">
            <a:noAutofit/>
          </a:bodyPr>
          <a:lstStyle>
            <a:lvl1pPr marR="0" lvl="0" algn="l">
              <a:lnSpc>
                <a:spcPct val="100000"/>
              </a:lnSpc>
              <a:spcBef>
                <a:spcPts val="0"/>
              </a:spcBef>
              <a:spcAft>
                <a:spcPts val="0"/>
              </a:spcAft>
              <a:buClr>
                <a:srgbClr val="262626"/>
              </a:buClr>
              <a:buSzPts val="1800"/>
              <a:buFont typeface="Arial" panose="020B0604020202020204"/>
              <a:buNone/>
              <a:defRPr sz="1800" b="1"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2" name="Google Shape;192;p32"/>
          <p:cNvSpPr txBox="1"/>
          <p:nvPr>
            <p:ph type="body" idx="1"/>
          </p:nvPr>
        </p:nvSpPr>
        <p:spPr>
          <a:xfrm>
            <a:off x="502448" y="714381"/>
            <a:ext cx="3962438" cy="285752"/>
          </a:xfrm>
          <a:prstGeom prst="rect">
            <a:avLst/>
          </a:prstGeom>
          <a:noFill/>
          <a:ln>
            <a:noFill/>
          </a:ln>
        </p:spPr>
        <p:txBody>
          <a:bodyPr spcFirstLastPara="1" wrap="square" lIns="76200" tIns="28575" rIns="57150" bIns="28575" anchor="t" anchorCtr="0">
            <a:noAutofit/>
          </a:bodyPr>
          <a:lstStyle>
            <a:lvl1pPr marL="457200" lvl="0" indent="-228600" algn="l">
              <a:lnSpc>
                <a:spcPct val="100000"/>
              </a:lnSpc>
              <a:spcBef>
                <a:spcPts val="0"/>
              </a:spcBef>
              <a:spcAft>
                <a:spcPts val="0"/>
              </a:spcAft>
              <a:buClr>
                <a:srgbClr val="262626"/>
              </a:buClr>
              <a:buSzPts val="1500"/>
              <a:buNone/>
              <a:defRPr sz="1500" b="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914400" lvl="1" indent="-228600" algn="l">
              <a:lnSpc>
                <a:spcPct val="130000"/>
              </a:lnSpc>
              <a:spcBef>
                <a:spcPts val="0"/>
              </a:spcBef>
              <a:spcAft>
                <a:spcPts val="0"/>
              </a:spcAft>
              <a:buClr>
                <a:srgbClr val="262626"/>
              </a:buClr>
              <a:buSzPts val="1500"/>
              <a:buNone/>
              <a:defRPr sz="1500" b="1"/>
            </a:lvl2pPr>
            <a:lvl3pPr marL="1371600" lvl="2" indent="-228600" algn="l">
              <a:lnSpc>
                <a:spcPct val="130000"/>
              </a:lnSpc>
              <a:spcBef>
                <a:spcPts val="800"/>
              </a:spcBef>
              <a:spcAft>
                <a:spcPts val="0"/>
              </a:spcAft>
              <a:buClr>
                <a:srgbClr val="262626"/>
              </a:buClr>
              <a:buSzPts val="1400"/>
              <a:buNone/>
              <a:defRPr sz="1400" b="1"/>
            </a:lvl3pPr>
            <a:lvl4pPr marL="1828800" lvl="3" indent="-228600" algn="l">
              <a:lnSpc>
                <a:spcPct val="130000"/>
              </a:lnSpc>
              <a:spcBef>
                <a:spcPts val="800"/>
              </a:spcBef>
              <a:spcAft>
                <a:spcPts val="0"/>
              </a:spcAft>
              <a:buClr>
                <a:srgbClr val="262626"/>
              </a:buClr>
              <a:buSzPts val="1200"/>
              <a:buNone/>
              <a:defRPr sz="1200" b="1"/>
            </a:lvl4pPr>
            <a:lvl5pPr marL="2286000" lvl="4" indent="-228600" algn="l">
              <a:lnSpc>
                <a:spcPct val="130000"/>
              </a:lnSpc>
              <a:spcBef>
                <a:spcPts val="800"/>
              </a:spcBef>
              <a:spcAft>
                <a:spcPts val="0"/>
              </a:spcAft>
              <a:buClr>
                <a:srgbClr val="262626"/>
              </a:buClr>
              <a:buSzPts val="1200"/>
              <a:buNone/>
              <a:defRPr sz="1200" b="1"/>
            </a:lvl5pPr>
            <a:lvl6pPr marL="2743200" lvl="5" indent="-228600" algn="l">
              <a:lnSpc>
                <a:spcPct val="90000"/>
              </a:lnSpc>
              <a:spcBef>
                <a:spcPts val="8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p:txBody>
      </p:sp>
      <p:sp>
        <p:nvSpPr>
          <p:cNvPr id="193" name="Google Shape;193;p32"/>
          <p:cNvSpPr txBox="1"/>
          <p:nvPr>
            <p:ph type="body" idx="2"/>
          </p:nvPr>
        </p:nvSpPr>
        <p:spPr>
          <a:xfrm>
            <a:off x="502444" y="1054894"/>
            <a:ext cx="3962407" cy="3701064"/>
          </a:xfrm>
          <a:prstGeom prst="rect">
            <a:avLst/>
          </a:prstGeom>
          <a:noFill/>
          <a:ln>
            <a:noFill/>
          </a:ln>
        </p:spPr>
        <p:txBody>
          <a:bodyPr spcFirstLastPara="1" wrap="square" lIns="76200" tIns="0" rIns="61925" bIns="0" anchor="t" anchorCtr="0">
            <a:noAutofit/>
          </a:bodyPr>
          <a:lstStyle>
            <a:lvl1pPr marL="457200" marR="0" lvl="0" indent="-304800" algn="l">
              <a:lnSpc>
                <a:spcPct val="130000"/>
              </a:lnSpc>
              <a:spcBef>
                <a:spcPts val="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914400" marR="0" lvl="1" indent="-304800" algn="l">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1371600" marR="0" lvl="2" indent="-304800" algn="l">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1828800" marR="0" lvl="3" indent="-304800" algn="l">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2286000" marR="0" lvl="4" indent="-304800" algn="l">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194" name="Google Shape;194;p32"/>
          <p:cNvSpPr txBox="1"/>
          <p:nvPr>
            <p:ph type="body" idx="3"/>
          </p:nvPr>
        </p:nvSpPr>
        <p:spPr>
          <a:xfrm>
            <a:off x="4676821" y="714381"/>
            <a:ext cx="3962438" cy="285752"/>
          </a:xfrm>
          <a:prstGeom prst="rect">
            <a:avLst/>
          </a:prstGeom>
          <a:noFill/>
          <a:ln>
            <a:noFill/>
          </a:ln>
        </p:spPr>
        <p:txBody>
          <a:bodyPr spcFirstLastPara="1" wrap="square" lIns="76200" tIns="28575" rIns="57150" bIns="28575" anchor="t" anchorCtr="0">
            <a:noAutofit/>
          </a:bodyPr>
          <a:lstStyle>
            <a:lvl1pPr marL="457200" marR="0" lvl="0" indent="-228600" algn="l">
              <a:lnSpc>
                <a:spcPct val="100000"/>
              </a:lnSpc>
              <a:spcBef>
                <a:spcPts val="0"/>
              </a:spcBef>
              <a:spcAft>
                <a:spcPts val="0"/>
              </a:spcAft>
              <a:buClr>
                <a:srgbClr val="262626"/>
              </a:buClr>
              <a:buSzPts val="1500"/>
              <a:buFont typeface="Arial" panose="020B0604020202020204"/>
              <a:buNone/>
              <a:defRPr sz="15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914400" lvl="1" indent="-228600" algn="l">
              <a:lnSpc>
                <a:spcPct val="130000"/>
              </a:lnSpc>
              <a:spcBef>
                <a:spcPts val="0"/>
              </a:spcBef>
              <a:spcAft>
                <a:spcPts val="0"/>
              </a:spcAft>
              <a:buClr>
                <a:srgbClr val="262626"/>
              </a:buClr>
              <a:buSzPts val="1500"/>
              <a:buNone/>
              <a:defRPr sz="1500" b="1"/>
            </a:lvl2pPr>
            <a:lvl3pPr marL="1371600" lvl="2" indent="-228600" algn="l">
              <a:lnSpc>
                <a:spcPct val="130000"/>
              </a:lnSpc>
              <a:spcBef>
                <a:spcPts val="800"/>
              </a:spcBef>
              <a:spcAft>
                <a:spcPts val="0"/>
              </a:spcAft>
              <a:buClr>
                <a:srgbClr val="262626"/>
              </a:buClr>
              <a:buSzPts val="1400"/>
              <a:buNone/>
              <a:defRPr sz="1400" b="1"/>
            </a:lvl3pPr>
            <a:lvl4pPr marL="1828800" lvl="3" indent="-228600" algn="l">
              <a:lnSpc>
                <a:spcPct val="130000"/>
              </a:lnSpc>
              <a:spcBef>
                <a:spcPts val="800"/>
              </a:spcBef>
              <a:spcAft>
                <a:spcPts val="0"/>
              </a:spcAft>
              <a:buClr>
                <a:srgbClr val="262626"/>
              </a:buClr>
              <a:buSzPts val="1200"/>
              <a:buNone/>
              <a:defRPr sz="1200" b="1"/>
            </a:lvl4pPr>
            <a:lvl5pPr marL="2286000" lvl="4" indent="-228600" algn="l">
              <a:lnSpc>
                <a:spcPct val="130000"/>
              </a:lnSpc>
              <a:spcBef>
                <a:spcPts val="800"/>
              </a:spcBef>
              <a:spcAft>
                <a:spcPts val="0"/>
              </a:spcAft>
              <a:buClr>
                <a:srgbClr val="262626"/>
              </a:buClr>
              <a:buSzPts val="1200"/>
              <a:buNone/>
              <a:defRPr sz="1200" b="1"/>
            </a:lvl5pPr>
            <a:lvl6pPr marL="2743200" lvl="5" indent="-228600" algn="l">
              <a:lnSpc>
                <a:spcPct val="90000"/>
              </a:lnSpc>
              <a:spcBef>
                <a:spcPts val="8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p:txBody>
      </p:sp>
      <p:sp>
        <p:nvSpPr>
          <p:cNvPr id="195" name="Google Shape;195;p32"/>
          <p:cNvSpPr txBox="1"/>
          <p:nvPr>
            <p:ph type="body" idx="4"/>
          </p:nvPr>
        </p:nvSpPr>
        <p:spPr>
          <a:xfrm>
            <a:off x="4676821" y="1054894"/>
            <a:ext cx="3962438" cy="3701064"/>
          </a:xfrm>
          <a:prstGeom prst="rect">
            <a:avLst/>
          </a:prstGeom>
          <a:noFill/>
          <a:ln>
            <a:noFill/>
          </a:ln>
        </p:spPr>
        <p:txBody>
          <a:bodyPr spcFirstLastPara="1" wrap="square" lIns="76200" tIns="0" rIns="61925" bIns="0" anchor="t" anchorCtr="0">
            <a:noAutofit/>
          </a:bodyPr>
          <a:lstStyle>
            <a:lvl1pPr marL="457200" marR="0" lvl="0" indent="-304800" algn="l">
              <a:lnSpc>
                <a:spcPct val="130000"/>
              </a:lnSpc>
              <a:spcBef>
                <a:spcPts val="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914400" marR="0" lvl="1" indent="-304800" algn="l">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1371600" marR="0" lvl="2" indent="-304800" algn="l">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1828800" marR="0" lvl="3" indent="-304800" algn="l">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2286000" marR="0" lvl="4" indent="-304800" algn="l">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196" name="Google Shape;196;p32"/>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7" name="Google Shape;197;p32"/>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8" name="Google Shape;198;p32"/>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matchingName="仅标题">
  <p:cSld name="TITLE_ONLY">
    <p:bg>
      <p:bgPr>
        <a:solidFill>
          <a:schemeClr val="lt2"/>
        </a:solidFill>
        <a:effectLst/>
      </p:bgPr>
    </p:bg>
    <p:spTree>
      <p:nvGrpSpPr>
        <p:cNvPr id="199" name="Shape 199"/>
        <p:cNvGrpSpPr/>
        <p:nvPr/>
      </p:nvGrpSpPr>
      <p:grpSpPr>
        <a:xfrm>
          <a:off x="0" y="0"/>
          <a:ext cx="0" cy="0"/>
          <a:chOff x="0" y="0"/>
          <a:chExt cx="0" cy="0"/>
        </a:xfrm>
      </p:grpSpPr>
      <p:grpSp>
        <p:nvGrpSpPr>
          <p:cNvPr id="200" name="Google Shape;200;p33"/>
          <p:cNvGrpSpPr/>
          <p:nvPr/>
        </p:nvGrpSpPr>
        <p:grpSpPr>
          <a:xfrm>
            <a:off x="190500" y="0"/>
            <a:ext cx="8743964" cy="5143500"/>
            <a:chOff x="400" y="0"/>
            <a:chExt cx="18360" cy="10800"/>
          </a:xfrm>
        </p:grpSpPr>
        <p:sp>
          <p:nvSpPr>
            <p:cNvPr id="201" name="Google Shape;201;p33"/>
            <p:cNvSpPr/>
            <p:nvPr/>
          </p:nvSpPr>
          <p:spPr>
            <a:xfrm>
              <a:off x="400" y="0"/>
              <a:ext cx="985" cy="606"/>
            </a:xfrm>
            <a:custGeom>
              <a:avLst/>
              <a:gdLst/>
              <a:ahLst/>
              <a:cxnLst/>
              <a:rect l="l" t="t" r="r" b="b"/>
              <a:pathLst>
                <a:path w="625551" h="384826" extrusionOk="0">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202" name="Google Shape;202;p33"/>
            <p:cNvSpPr/>
            <p:nvPr/>
          </p:nvSpPr>
          <p:spPr>
            <a:xfrm>
              <a:off x="17950" y="9110"/>
              <a:ext cx="810" cy="1690"/>
            </a:xfrm>
            <a:custGeom>
              <a:avLst/>
              <a:gdLst/>
              <a:ahLst/>
              <a:cxnLst/>
              <a:rect l="l" t="t" r="r" b="b"/>
              <a:pathLst>
                <a:path w="514069" h="1073154" extrusionOk="0">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grpSp>
      <p:sp>
        <p:nvSpPr>
          <p:cNvPr id="203" name="Google Shape;203;p33"/>
          <p:cNvSpPr txBox="1"/>
          <p:nvPr>
            <p:ph type="title"/>
          </p:nvPr>
        </p:nvSpPr>
        <p:spPr>
          <a:xfrm>
            <a:off x="502412" y="332422"/>
            <a:ext cx="8139191" cy="331473"/>
          </a:xfrm>
          <a:prstGeom prst="rect">
            <a:avLst/>
          </a:prstGeom>
          <a:noFill/>
          <a:ln>
            <a:noFill/>
          </a:ln>
        </p:spPr>
        <p:txBody>
          <a:bodyPr spcFirstLastPara="1" wrap="square" lIns="76200" tIns="28575" rIns="57150" bIns="28575" anchor="t" anchorCtr="0">
            <a:noAutofit/>
          </a:bodyPr>
          <a:lstStyle>
            <a:lvl1pPr marR="0" lvl="0" algn="l">
              <a:lnSpc>
                <a:spcPct val="100000"/>
              </a:lnSpc>
              <a:spcBef>
                <a:spcPts val="0"/>
              </a:spcBef>
              <a:spcAft>
                <a:spcPts val="0"/>
              </a:spcAft>
              <a:buClr>
                <a:srgbClr val="262626"/>
              </a:buClr>
              <a:buSzPts val="1800"/>
              <a:buFont typeface="Arial" panose="020B0604020202020204"/>
              <a:buNone/>
              <a:defRPr sz="1800" b="1"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4" name="Google Shape;204;p33"/>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5" name="Google Shape;205;p33"/>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6" name="Google Shape;206;p33"/>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matchingName="空白">
  <p:cSld name="BLANK">
    <p:bg>
      <p:bgPr>
        <a:solidFill>
          <a:schemeClr val="lt2"/>
        </a:solidFill>
        <a:effectLst/>
      </p:bgPr>
    </p:bg>
    <p:spTree>
      <p:nvGrpSpPr>
        <p:cNvPr id="207" name="Shape 207"/>
        <p:cNvGrpSpPr/>
        <p:nvPr/>
      </p:nvGrpSpPr>
      <p:grpSpPr>
        <a:xfrm>
          <a:off x="0" y="0"/>
          <a:ext cx="0" cy="0"/>
          <a:chOff x="0" y="0"/>
          <a:chExt cx="0" cy="0"/>
        </a:xfrm>
      </p:grpSpPr>
      <p:sp>
        <p:nvSpPr>
          <p:cNvPr id="208" name="Google Shape;208;p34"/>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9" name="Google Shape;209;p34"/>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0" name="Google Shape;210;p34"/>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图片与标题">
  <p:cSld name="图片与标题">
    <p:bg>
      <p:bgPr>
        <a:solidFill>
          <a:schemeClr val="lt2"/>
        </a:solidFill>
        <a:effectLst/>
      </p:bgPr>
    </p:bg>
    <p:spTree>
      <p:nvGrpSpPr>
        <p:cNvPr id="211" name="Shape 211"/>
        <p:cNvGrpSpPr/>
        <p:nvPr/>
      </p:nvGrpSpPr>
      <p:grpSpPr>
        <a:xfrm>
          <a:off x="0" y="0"/>
          <a:ext cx="0" cy="0"/>
          <a:chOff x="0" y="0"/>
          <a:chExt cx="0" cy="0"/>
        </a:xfrm>
      </p:grpSpPr>
      <p:grpSp>
        <p:nvGrpSpPr>
          <p:cNvPr id="212" name="Google Shape;212;p35"/>
          <p:cNvGrpSpPr/>
          <p:nvPr/>
        </p:nvGrpSpPr>
        <p:grpSpPr>
          <a:xfrm>
            <a:off x="190500" y="0"/>
            <a:ext cx="8743964" cy="5143500"/>
            <a:chOff x="400" y="0"/>
            <a:chExt cx="18360" cy="10800"/>
          </a:xfrm>
        </p:grpSpPr>
        <p:sp>
          <p:nvSpPr>
            <p:cNvPr id="213" name="Google Shape;213;p35"/>
            <p:cNvSpPr/>
            <p:nvPr/>
          </p:nvSpPr>
          <p:spPr>
            <a:xfrm>
              <a:off x="400" y="0"/>
              <a:ext cx="985" cy="606"/>
            </a:xfrm>
            <a:custGeom>
              <a:avLst/>
              <a:gdLst/>
              <a:ahLst/>
              <a:cxnLst/>
              <a:rect l="l" t="t" r="r" b="b"/>
              <a:pathLst>
                <a:path w="625551" h="384826" extrusionOk="0">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214" name="Google Shape;214;p35"/>
            <p:cNvSpPr/>
            <p:nvPr/>
          </p:nvSpPr>
          <p:spPr>
            <a:xfrm>
              <a:off x="17950" y="9110"/>
              <a:ext cx="810" cy="1690"/>
            </a:xfrm>
            <a:custGeom>
              <a:avLst/>
              <a:gdLst/>
              <a:ahLst/>
              <a:cxnLst/>
              <a:rect l="l" t="t" r="r" b="b"/>
              <a:pathLst>
                <a:path w="514069" h="1073154" extrusionOk="0">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grpSp>
      <p:sp>
        <p:nvSpPr>
          <p:cNvPr id="215" name="Google Shape;215;p35"/>
          <p:cNvSpPr txBox="1"/>
          <p:nvPr>
            <p:ph type="title"/>
          </p:nvPr>
        </p:nvSpPr>
        <p:spPr>
          <a:xfrm>
            <a:off x="502448" y="332425"/>
            <a:ext cx="8139191" cy="331473"/>
          </a:xfrm>
          <a:prstGeom prst="rect">
            <a:avLst/>
          </a:prstGeom>
          <a:noFill/>
          <a:ln>
            <a:noFill/>
          </a:ln>
        </p:spPr>
        <p:txBody>
          <a:bodyPr spcFirstLastPara="1" wrap="square" lIns="76200" tIns="28575" rIns="57150" bIns="28575" anchor="t" anchorCtr="0">
            <a:noAutofit/>
          </a:bodyPr>
          <a:lstStyle>
            <a:lvl1pPr marR="0" lvl="0" algn="l">
              <a:lnSpc>
                <a:spcPct val="100000"/>
              </a:lnSpc>
              <a:spcBef>
                <a:spcPts val="0"/>
              </a:spcBef>
              <a:spcAft>
                <a:spcPts val="0"/>
              </a:spcAft>
              <a:buClr>
                <a:srgbClr val="262626"/>
              </a:buClr>
              <a:buSzPts val="1800"/>
              <a:buFont typeface="Arial" panose="020B0604020202020204"/>
              <a:buNone/>
              <a:defRPr sz="1800" b="1"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6" name="Google Shape;216;p35"/>
          <p:cNvSpPr/>
          <p:nvPr>
            <p:ph type="pic" idx="2"/>
          </p:nvPr>
        </p:nvSpPr>
        <p:spPr>
          <a:xfrm>
            <a:off x="502448" y="714381"/>
            <a:ext cx="3962438" cy="4041680"/>
          </a:xfrm>
          <a:prstGeom prst="rect">
            <a:avLst/>
          </a:prstGeom>
          <a:noFill/>
          <a:ln>
            <a:noFill/>
          </a:ln>
        </p:spPr>
        <p:txBody>
          <a:bodyPr spcFirstLastPara="1" wrap="square" lIns="76200" tIns="0" rIns="61925" bIns="0" anchor="t" anchorCtr="0">
            <a:noAutofit/>
          </a:bodyPr>
          <a:lstStyle>
            <a:lvl1pPr marR="0" lvl="0" algn="l" rtl="0">
              <a:lnSpc>
                <a:spcPct val="130000"/>
              </a:lnSpc>
              <a:spcBef>
                <a:spcPts val="0"/>
              </a:spcBef>
              <a:spcAft>
                <a:spcPts val="0"/>
              </a:spcAft>
              <a:buClr>
                <a:srgbClr val="262626"/>
              </a:buClr>
              <a:buSzPts val="1200"/>
              <a:buFont typeface="Arial" panose="020B0604020202020204"/>
              <a:buNone/>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R="0" lvl="1" algn="l" rtl="0">
              <a:lnSpc>
                <a:spcPct val="130000"/>
              </a:lnSpc>
              <a:spcBef>
                <a:spcPts val="800"/>
              </a:spcBef>
              <a:spcAft>
                <a:spcPts val="0"/>
              </a:spcAft>
              <a:buClr>
                <a:schemeClr val="dk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30000"/>
              </a:lnSpc>
              <a:spcBef>
                <a:spcPts val="800"/>
              </a:spcBef>
              <a:spcAft>
                <a:spcPts val="0"/>
              </a:spcAft>
              <a:buClr>
                <a:schemeClr val="dk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30000"/>
              </a:lnSpc>
              <a:spcBef>
                <a:spcPts val="800"/>
              </a:spcBef>
              <a:spcAft>
                <a:spcPts val="0"/>
              </a:spcAft>
              <a:buClr>
                <a:schemeClr val="dk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30000"/>
              </a:lnSpc>
              <a:spcBef>
                <a:spcPts val="800"/>
              </a:spcBef>
              <a:spcAft>
                <a:spcPts val="0"/>
              </a:spcAft>
              <a:buClr>
                <a:schemeClr val="dk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90000"/>
              </a:lnSpc>
              <a:spcBef>
                <a:spcPts val="8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17" name="Google Shape;217;p35"/>
          <p:cNvSpPr txBox="1"/>
          <p:nvPr>
            <p:ph type="body" idx="1"/>
          </p:nvPr>
        </p:nvSpPr>
        <p:spPr>
          <a:xfrm>
            <a:off x="4679201" y="714381"/>
            <a:ext cx="3962438" cy="4041680"/>
          </a:xfrm>
          <a:prstGeom prst="rect">
            <a:avLst/>
          </a:prstGeom>
          <a:noFill/>
          <a:ln>
            <a:noFill/>
          </a:ln>
        </p:spPr>
        <p:txBody>
          <a:bodyPr spcFirstLastPara="1" wrap="square" lIns="76200" tIns="0" rIns="61925" bIns="0" anchor="t" anchorCtr="0">
            <a:noAutofit/>
          </a:bodyPr>
          <a:lstStyle>
            <a:lvl1pPr marL="457200" marR="0" lvl="0" indent="-304800" algn="l">
              <a:lnSpc>
                <a:spcPct val="130000"/>
              </a:lnSpc>
              <a:spcBef>
                <a:spcPts val="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914400" lvl="1" indent="-317500" algn="l">
              <a:lnSpc>
                <a:spcPct val="130000"/>
              </a:lnSpc>
              <a:spcBef>
                <a:spcPts val="800"/>
              </a:spcBef>
              <a:spcAft>
                <a:spcPts val="0"/>
              </a:spcAft>
              <a:buClr>
                <a:srgbClr val="262626"/>
              </a:buClr>
              <a:buSzPts val="1400"/>
              <a:buChar char="•"/>
              <a:defRPr/>
            </a:lvl2pPr>
            <a:lvl3pPr marL="1371600" lvl="2" indent="-317500" algn="l">
              <a:lnSpc>
                <a:spcPct val="130000"/>
              </a:lnSpc>
              <a:spcBef>
                <a:spcPts val="800"/>
              </a:spcBef>
              <a:spcAft>
                <a:spcPts val="0"/>
              </a:spcAft>
              <a:buClr>
                <a:srgbClr val="262626"/>
              </a:buClr>
              <a:buSzPts val="1400"/>
              <a:buChar char="•"/>
              <a:defRPr/>
            </a:lvl3pPr>
            <a:lvl4pPr marL="1828800" lvl="3" indent="-317500" algn="l">
              <a:lnSpc>
                <a:spcPct val="130000"/>
              </a:lnSpc>
              <a:spcBef>
                <a:spcPts val="800"/>
              </a:spcBef>
              <a:spcAft>
                <a:spcPts val="0"/>
              </a:spcAft>
              <a:buClr>
                <a:srgbClr val="262626"/>
              </a:buClr>
              <a:buSzPts val="1400"/>
              <a:buChar char="•"/>
              <a:defRPr/>
            </a:lvl4pPr>
            <a:lvl5pPr marL="2286000" lvl="4" indent="-317500" algn="l">
              <a:lnSpc>
                <a:spcPct val="130000"/>
              </a:lnSpc>
              <a:spcBef>
                <a:spcPts val="800"/>
              </a:spcBef>
              <a:spcAft>
                <a:spcPts val="0"/>
              </a:spcAft>
              <a:buClr>
                <a:srgbClr val="262626"/>
              </a:buClr>
              <a:buSzPts val="1400"/>
              <a:buChar char="•"/>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218" name="Google Shape;218;p35"/>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9" name="Google Shape;219;p35"/>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0" name="Google Shape;220;p35"/>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matchingName="竖排标题与文本">
  <p:cSld name="VERTICAL_TITLE_AND_VERTICAL_TEXT">
    <p:bg>
      <p:bgPr>
        <a:solidFill>
          <a:schemeClr val="lt2"/>
        </a:solidFill>
        <a:effectLst/>
      </p:bgPr>
    </p:bg>
    <p:spTree>
      <p:nvGrpSpPr>
        <p:cNvPr id="221" name="Shape 221"/>
        <p:cNvGrpSpPr/>
        <p:nvPr/>
      </p:nvGrpSpPr>
      <p:grpSpPr>
        <a:xfrm>
          <a:off x="0" y="0"/>
          <a:ext cx="0" cy="0"/>
          <a:chOff x="0" y="0"/>
          <a:chExt cx="0" cy="0"/>
        </a:xfrm>
      </p:grpSpPr>
      <p:grpSp>
        <p:nvGrpSpPr>
          <p:cNvPr id="222" name="Google Shape;222;p36"/>
          <p:cNvGrpSpPr/>
          <p:nvPr/>
        </p:nvGrpSpPr>
        <p:grpSpPr>
          <a:xfrm>
            <a:off x="190500" y="0"/>
            <a:ext cx="8743964" cy="5143500"/>
            <a:chOff x="400" y="0"/>
            <a:chExt cx="18360" cy="10800"/>
          </a:xfrm>
        </p:grpSpPr>
        <p:sp>
          <p:nvSpPr>
            <p:cNvPr id="223" name="Google Shape;223;p36"/>
            <p:cNvSpPr/>
            <p:nvPr/>
          </p:nvSpPr>
          <p:spPr>
            <a:xfrm>
              <a:off x="400" y="0"/>
              <a:ext cx="985" cy="606"/>
            </a:xfrm>
            <a:custGeom>
              <a:avLst/>
              <a:gdLst/>
              <a:ahLst/>
              <a:cxnLst/>
              <a:rect l="l" t="t" r="r" b="b"/>
              <a:pathLst>
                <a:path w="625551" h="384826" extrusionOk="0">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224" name="Google Shape;224;p36"/>
            <p:cNvSpPr/>
            <p:nvPr/>
          </p:nvSpPr>
          <p:spPr>
            <a:xfrm>
              <a:off x="17950" y="9110"/>
              <a:ext cx="810" cy="1690"/>
            </a:xfrm>
            <a:custGeom>
              <a:avLst/>
              <a:gdLst/>
              <a:ahLst/>
              <a:cxnLst/>
              <a:rect l="l" t="t" r="r" b="b"/>
              <a:pathLst>
                <a:path w="514069" h="1073154" extrusionOk="0">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grpSp>
      <p:sp>
        <p:nvSpPr>
          <p:cNvPr id="225" name="Google Shape;225;p36"/>
          <p:cNvSpPr txBox="1"/>
          <p:nvPr>
            <p:ph type="title"/>
          </p:nvPr>
        </p:nvSpPr>
        <p:spPr>
          <a:xfrm rot="5400000">
            <a:off x="6264143" y="2378602"/>
            <a:ext cx="4041680" cy="713239"/>
          </a:xfrm>
          <a:prstGeom prst="rect">
            <a:avLst/>
          </a:prstGeom>
          <a:noFill/>
          <a:ln>
            <a:noFill/>
          </a:ln>
        </p:spPr>
        <p:txBody>
          <a:bodyPr spcFirstLastPara="1" wrap="square" lIns="76200" tIns="28575" rIns="57150" bIns="28575" anchor="ctr" anchorCtr="0">
            <a:noAutofit/>
          </a:bodyPr>
          <a:lstStyle>
            <a:lvl1pPr marR="0" lvl="0" algn="l">
              <a:lnSpc>
                <a:spcPct val="100000"/>
              </a:lnSpc>
              <a:spcBef>
                <a:spcPts val="0"/>
              </a:spcBef>
              <a:spcAft>
                <a:spcPts val="0"/>
              </a:spcAft>
              <a:buClr>
                <a:srgbClr val="262626"/>
              </a:buClr>
              <a:buSzPts val="1800"/>
              <a:buFont typeface="Arial" panose="020B0604020202020204"/>
              <a:buNone/>
              <a:defRPr sz="1800" b="1"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6" name="Google Shape;226;p36"/>
          <p:cNvSpPr txBox="1"/>
          <p:nvPr>
            <p:ph type="body" idx="1"/>
          </p:nvPr>
        </p:nvSpPr>
        <p:spPr>
          <a:xfrm rot="5400000">
            <a:off x="2167148" y="-950329"/>
            <a:ext cx="4041680" cy="7371088"/>
          </a:xfrm>
          <a:prstGeom prst="rect">
            <a:avLst/>
          </a:prstGeom>
          <a:noFill/>
          <a:ln>
            <a:noFill/>
          </a:ln>
        </p:spPr>
        <p:txBody>
          <a:bodyPr spcFirstLastPara="1" wrap="square" lIns="76200" tIns="0" rIns="61925" bIns="0" anchor="t" anchorCtr="0">
            <a:noAutofit/>
          </a:bodyPr>
          <a:lstStyle>
            <a:lvl1pPr marL="457200" lvl="0" indent="-304800" algn="l">
              <a:lnSpc>
                <a:spcPct val="130000"/>
              </a:lnSpc>
              <a:spcBef>
                <a:spcPts val="0"/>
              </a:spcBef>
              <a:spcAft>
                <a:spcPts val="0"/>
              </a:spcAft>
              <a:buClr>
                <a:srgbClr val="262626"/>
              </a:buClr>
              <a:buSzPts val="1200"/>
              <a:buChar char="•"/>
              <a:defRPr>
                <a:solidFill>
                  <a:srgbClr val="262626"/>
                </a:solidFill>
                <a:latin typeface="Arial" panose="020B0604020202020204"/>
                <a:ea typeface="Arial" panose="020B0604020202020204"/>
                <a:cs typeface="Arial" panose="020B0604020202020204"/>
                <a:sym typeface="Arial" panose="020B0604020202020204"/>
              </a:defRPr>
            </a:lvl1pPr>
            <a:lvl2pPr marL="914400" lvl="1" indent="-304800" algn="l">
              <a:lnSpc>
                <a:spcPct val="130000"/>
              </a:lnSpc>
              <a:spcBef>
                <a:spcPts val="800"/>
              </a:spcBef>
              <a:spcAft>
                <a:spcPts val="0"/>
              </a:spcAft>
              <a:buClr>
                <a:srgbClr val="262626"/>
              </a:buClr>
              <a:buSzPts val="1200"/>
              <a:buChar char="•"/>
              <a:defRPr>
                <a:solidFill>
                  <a:srgbClr val="262626"/>
                </a:solidFill>
                <a:latin typeface="Arial" panose="020B0604020202020204"/>
                <a:ea typeface="Arial" panose="020B0604020202020204"/>
                <a:cs typeface="Arial" panose="020B0604020202020204"/>
                <a:sym typeface="Arial" panose="020B0604020202020204"/>
              </a:defRPr>
            </a:lvl2pPr>
            <a:lvl3pPr marL="1371600" lvl="2" indent="-304800" algn="l">
              <a:lnSpc>
                <a:spcPct val="130000"/>
              </a:lnSpc>
              <a:spcBef>
                <a:spcPts val="800"/>
              </a:spcBef>
              <a:spcAft>
                <a:spcPts val="0"/>
              </a:spcAft>
              <a:buClr>
                <a:srgbClr val="262626"/>
              </a:buClr>
              <a:buSzPts val="1200"/>
              <a:buChar char="•"/>
              <a:defRPr>
                <a:solidFill>
                  <a:srgbClr val="262626"/>
                </a:solidFill>
                <a:latin typeface="Arial" panose="020B0604020202020204"/>
                <a:ea typeface="Arial" panose="020B0604020202020204"/>
                <a:cs typeface="Arial" panose="020B0604020202020204"/>
                <a:sym typeface="Arial" panose="020B0604020202020204"/>
              </a:defRPr>
            </a:lvl3pPr>
            <a:lvl4pPr marL="1828800" lvl="3" indent="-304800" algn="l">
              <a:lnSpc>
                <a:spcPct val="130000"/>
              </a:lnSpc>
              <a:spcBef>
                <a:spcPts val="800"/>
              </a:spcBef>
              <a:spcAft>
                <a:spcPts val="0"/>
              </a:spcAft>
              <a:buClr>
                <a:srgbClr val="262626"/>
              </a:buClr>
              <a:buSzPts val="1200"/>
              <a:buChar char="•"/>
              <a:defRPr>
                <a:solidFill>
                  <a:srgbClr val="262626"/>
                </a:solidFill>
                <a:latin typeface="Arial" panose="020B0604020202020204"/>
                <a:ea typeface="Arial" panose="020B0604020202020204"/>
                <a:cs typeface="Arial" panose="020B0604020202020204"/>
                <a:sym typeface="Arial" panose="020B0604020202020204"/>
              </a:defRPr>
            </a:lvl4pPr>
            <a:lvl5pPr marL="2286000" lvl="4" indent="-304800" algn="l">
              <a:lnSpc>
                <a:spcPct val="130000"/>
              </a:lnSpc>
              <a:spcBef>
                <a:spcPts val="800"/>
              </a:spcBef>
              <a:spcAft>
                <a:spcPts val="0"/>
              </a:spcAft>
              <a:buClr>
                <a:srgbClr val="262626"/>
              </a:buClr>
              <a:buSzPts val="1200"/>
              <a:buChar char="•"/>
              <a:defRPr>
                <a:solidFill>
                  <a:srgbClr val="262626"/>
                </a:solidFill>
                <a:latin typeface="Arial" panose="020B0604020202020204"/>
                <a:ea typeface="Arial" panose="020B0604020202020204"/>
                <a:cs typeface="Arial" panose="020B0604020202020204"/>
                <a:sym typeface="Arial" panose="020B0604020202020204"/>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227" name="Google Shape;227;p36"/>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8" name="Google Shape;228;p36"/>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9" name="Google Shape;229;p36"/>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内容">
  <p:cSld name="内容">
    <p:bg>
      <p:bgPr>
        <a:solidFill>
          <a:schemeClr val="lt2"/>
        </a:solidFill>
        <a:effectLst/>
      </p:bgPr>
    </p:bg>
    <p:spTree>
      <p:nvGrpSpPr>
        <p:cNvPr id="230" name="Shape 230"/>
        <p:cNvGrpSpPr/>
        <p:nvPr/>
      </p:nvGrpSpPr>
      <p:grpSpPr>
        <a:xfrm>
          <a:off x="0" y="0"/>
          <a:ext cx="0" cy="0"/>
          <a:chOff x="0" y="0"/>
          <a:chExt cx="0" cy="0"/>
        </a:xfrm>
      </p:grpSpPr>
      <p:grpSp>
        <p:nvGrpSpPr>
          <p:cNvPr id="231" name="Google Shape;231;p37"/>
          <p:cNvGrpSpPr/>
          <p:nvPr/>
        </p:nvGrpSpPr>
        <p:grpSpPr>
          <a:xfrm>
            <a:off x="190500" y="0"/>
            <a:ext cx="8743964" cy="5143500"/>
            <a:chOff x="400" y="0"/>
            <a:chExt cx="18360" cy="10800"/>
          </a:xfrm>
        </p:grpSpPr>
        <p:sp>
          <p:nvSpPr>
            <p:cNvPr id="232" name="Google Shape;232;p37"/>
            <p:cNvSpPr/>
            <p:nvPr/>
          </p:nvSpPr>
          <p:spPr>
            <a:xfrm>
              <a:off x="400" y="0"/>
              <a:ext cx="985" cy="606"/>
            </a:xfrm>
            <a:custGeom>
              <a:avLst/>
              <a:gdLst/>
              <a:ahLst/>
              <a:cxnLst/>
              <a:rect l="l" t="t" r="r" b="b"/>
              <a:pathLst>
                <a:path w="625551" h="384826" extrusionOk="0">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233" name="Google Shape;233;p37"/>
            <p:cNvSpPr/>
            <p:nvPr/>
          </p:nvSpPr>
          <p:spPr>
            <a:xfrm>
              <a:off x="17950" y="9110"/>
              <a:ext cx="810" cy="1690"/>
            </a:xfrm>
            <a:custGeom>
              <a:avLst/>
              <a:gdLst/>
              <a:ahLst/>
              <a:cxnLst/>
              <a:rect l="l" t="t" r="r" b="b"/>
              <a:pathLst>
                <a:path w="514069" h="1073154" extrusionOk="0">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grpSp>
      <p:sp>
        <p:nvSpPr>
          <p:cNvPr id="234" name="Google Shape;234;p37"/>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5" name="Google Shape;235;p37"/>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6" name="Google Shape;236;p37"/>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
        <p:nvSpPr>
          <p:cNvPr id="237" name="Google Shape;237;p37"/>
          <p:cNvSpPr txBox="1"/>
          <p:nvPr>
            <p:ph type="body" idx="1"/>
          </p:nvPr>
        </p:nvSpPr>
        <p:spPr>
          <a:xfrm>
            <a:off x="502448" y="714381"/>
            <a:ext cx="8139191" cy="4041680"/>
          </a:xfrm>
          <a:prstGeom prst="rect">
            <a:avLst/>
          </a:prstGeom>
          <a:noFill/>
          <a:ln>
            <a:noFill/>
          </a:ln>
        </p:spPr>
        <p:txBody>
          <a:bodyPr spcFirstLastPara="1" wrap="square" lIns="76200" tIns="0" rIns="61925" bIns="0" anchor="t" anchorCtr="0">
            <a:noAutofit/>
          </a:bodyPr>
          <a:lstStyle>
            <a:lvl1pPr marL="457200" lvl="0" indent="-304800" algn="l">
              <a:lnSpc>
                <a:spcPct val="130000"/>
              </a:lnSpc>
              <a:spcBef>
                <a:spcPts val="0"/>
              </a:spcBef>
              <a:spcAft>
                <a:spcPts val="0"/>
              </a:spcAft>
              <a:buClr>
                <a:srgbClr val="262626"/>
              </a:buClr>
              <a:buSzPts val="1200"/>
              <a:buChar char="•"/>
              <a:defRPr>
                <a:solidFill>
                  <a:srgbClr val="262626"/>
                </a:solidFill>
              </a:defRPr>
            </a:lvl1pPr>
            <a:lvl2pPr marL="914400" lvl="1" indent="-304800" algn="l">
              <a:lnSpc>
                <a:spcPct val="130000"/>
              </a:lnSpc>
              <a:spcBef>
                <a:spcPts val="800"/>
              </a:spcBef>
              <a:spcAft>
                <a:spcPts val="0"/>
              </a:spcAft>
              <a:buClr>
                <a:srgbClr val="262626"/>
              </a:buClr>
              <a:buSzPts val="1200"/>
              <a:buChar char="•"/>
              <a:defRPr>
                <a:solidFill>
                  <a:srgbClr val="262626"/>
                </a:solidFill>
              </a:defRPr>
            </a:lvl2pPr>
            <a:lvl3pPr marL="1371600" lvl="2" indent="-304800" algn="l">
              <a:lnSpc>
                <a:spcPct val="130000"/>
              </a:lnSpc>
              <a:spcBef>
                <a:spcPts val="800"/>
              </a:spcBef>
              <a:spcAft>
                <a:spcPts val="0"/>
              </a:spcAft>
              <a:buClr>
                <a:srgbClr val="262626"/>
              </a:buClr>
              <a:buSzPts val="1200"/>
              <a:buChar char="•"/>
              <a:defRPr>
                <a:solidFill>
                  <a:srgbClr val="262626"/>
                </a:solidFill>
              </a:defRPr>
            </a:lvl3pPr>
            <a:lvl4pPr marL="1828800" lvl="3" indent="-304800" algn="l">
              <a:lnSpc>
                <a:spcPct val="130000"/>
              </a:lnSpc>
              <a:spcBef>
                <a:spcPts val="800"/>
              </a:spcBef>
              <a:spcAft>
                <a:spcPts val="0"/>
              </a:spcAft>
              <a:buClr>
                <a:srgbClr val="262626"/>
              </a:buClr>
              <a:buSzPts val="1200"/>
              <a:buChar char="•"/>
              <a:defRPr>
                <a:solidFill>
                  <a:srgbClr val="262626"/>
                </a:solidFill>
              </a:defRPr>
            </a:lvl4pPr>
            <a:lvl5pPr marL="2286000" lvl="4" indent="-304800" algn="l">
              <a:lnSpc>
                <a:spcPct val="130000"/>
              </a:lnSpc>
              <a:spcBef>
                <a:spcPts val="800"/>
              </a:spcBef>
              <a:spcAft>
                <a:spcPts val="0"/>
              </a:spcAft>
              <a:buClr>
                <a:srgbClr val="262626"/>
              </a:buClr>
              <a:buSzPts val="1200"/>
              <a:buChar char="•"/>
              <a:defRPr>
                <a:solidFill>
                  <a:srgbClr val="262626"/>
                </a:solidFill>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通用">
  <p:cSld name="通用">
    <p:bg>
      <p:bgPr>
        <a:solidFill>
          <a:schemeClr val="lt2"/>
        </a:solidFill>
        <a:effectLst/>
      </p:bgPr>
    </p:bg>
    <p:spTree>
      <p:nvGrpSpPr>
        <p:cNvPr id="238" name="Shape 238"/>
        <p:cNvGrpSpPr/>
        <p:nvPr/>
      </p:nvGrpSpPr>
      <p:grpSpPr>
        <a:xfrm>
          <a:off x="0" y="0"/>
          <a:ext cx="0" cy="0"/>
          <a:chOff x="0" y="0"/>
          <a:chExt cx="0" cy="0"/>
        </a:xfrm>
      </p:grpSpPr>
      <p:grpSp>
        <p:nvGrpSpPr>
          <p:cNvPr id="239" name="Google Shape;239;p38"/>
          <p:cNvGrpSpPr/>
          <p:nvPr/>
        </p:nvGrpSpPr>
        <p:grpSpPr>
          <a:xfrm>
            <a:off x="190500" y="0"/>
            <a:ext cx="8743964" cy="5143500"/>
            <a:chOff x="400" y="0"/>
            <a:chExt cx="18360" cy="10800"/>
          </a:xfrm>
        </p:grpSpPr>
        <p:sp>
          <p:nvSpPr>
            <p:cNvPr id="240" name="Google Shape;240;p38"/>
            <p:cNvSpPr/>
            <p:nvPr/>
          </p:nvSpPr>
          <p:spPr>
            <a:xfrm>
              <a:off x="400" y="0"/>
              <a:ext cx="985" cy="606"/>
            </a:xfrm>
            <a:custGeom>
              <a:avLst/>
              <a:gdLst/>
              <a:ahLst/>
              <a:cxnLst/>
              <a:rect l="l" t="t" r="r" b="b"/>
              <a:pathLst>
                <a:path w="625551" h="384826" extrusionOk="0">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241" name="Google Shape;241;p38"/>
            <p:cNvSpPr/>
            <p:nvPr/>
          </p:nvSpPr>
          <p:spPr>
            <a:xfrm>
              <a:off x="17950" y="9110"/>
              <a:ext cx="810" cy="1690"/>
            </a:xfrm>
            <a:custGeom>
              <a:avLst/>
              <a:gdLst/>
              <a:ahLst/>
              <a:cxnLst/>
              <a:rect l="l" t="t" r="r" b="b"/>
              <a:pathLst>
                <a:path w="514069" h="1073154" extrusionOk="0">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grpSp>
      <p:sp>
        <p:nvSpPr>
          <p:cNvPr id="242" name="Google Shape;242;p38"/>
          <p:cNvSpPr txBox="1"/>
          <p:nvPr>
            <p:ph type="title"/>
          </p:nvPr>
        </p:nvSpPr>
        <p:spPr>
          <a:xfrm>
            <a:off x="628651" y="595744"/>
            <a:ext cx="7886713" cy="405363"/>
          </a:xfrm>
          <a:prstGeom prst="rect">
            <a:avLst/>
          </a:prstGeom>
          <a:noFill/>
          <a:ln>
            <a:noFill/>
          </a:ln>
        </p:spPr>
        <p:txBody>
          <a:bodyPr spcFirstLastPara="1" wrap="square" lIns="76200" tIns="28575" rIns="57150" bIns="28575" anchor="t" anchorCtr="0">
            <a:noAutofit/>
          </a:bodyPr>
          <a:lstStyle>
            <a:lvl1pPr lvl="0" algn="l">
              <a:lnSpc>
                <a:spcPct val="100000"/>
              </a:lnSpc>
              <a:spcBef>
                <a:spcPts val="0"/>
              </a:spcBef>
              <a:spcAft>
                <a:spcPts val="0"/>
              </a:spcAft>
              <a:buClr>
                <a:srgbClr val="262626"/>
              </a:buClr>
              <a:buSzPts val="1700"/>
              <a:buFont typeface="Arial" panose="020B0604020202020204"/>
              <a:buNone/>
              <a:defRPr sz="1700" b="1">
                <a:solidFill>
                  <a:srgbClr val="262626"/>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3" name="Google Shape;243;p38"/>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4" name="Google Shape;244;p38"/>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5" name="Google Shape;245;p38"/>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相框">
  <p:cSld name="相框">
    <p:bg>
      <p:bgPr>
        <a:solidFill>
          <a:schemeClr val="dk2"/>
        </a:solidFill>
        <a:effectLst/>
      </p:bgPr>
    </p:bg>
    <p:spTree>
      <p:nvGrpSpPr>
        <p:cNvPr id="246" name="Shape 246"/>
        <p:cNvGrpSpPr/>
        <p:nvPr/>
      </p:nvGrpSpPr>
      <p:grpSpPr>
        <a:xfrm>
          <a:off x="0" y="0"/>
          <a:ext cx="0" cy="0"/>
          <a:chOff x="0" y="0"/>
          <a:chExt cx="0" cy="0"/>
        </a:xfrm>
      </p:grpSpPr>
      <p:sp>
        <p:nvSpPr>
          <p:cNvPr id="247" name="Google Shape;247;p39"/>
          <p:cNvSpPr/>
          <p:nvPr/>
        </p:nvSpPr>
        <p:spPr>
          <a:xfrm>
            <a:off x="219600" y="228150"/>
            <a:ext cx="8704815" cy="46872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248" name="Google Shape;248;p39"/>
          <p:cNvSpPr txBox="1"/>
          <p:nvPr>
            <p:ph type="title"/>
          </p:nvPr>
        </p:nvSpPr>
        <p:spPr>
          <a:xfrm>
            <a:off x="961202" y="936900"/>
            <a:ext cx="7219812" cy="542700"/>
          </a:xfrm>
          <a:prstGeom prst="rect">
            <a:avLst/>
          </a:prstGeom>
          <a:noFill/>
          <a:ln>
            <a:noFill/>
          </a:ln>
        </p:spPr>
        <p:txBody>
          <a:bodyPr spcFirstLastPara="1" wrap="square" lIns="76200" tIns="28575" rIns="57150" bIns="28575" anchor="ctr" anchorCtr="0">
            <a:noAutofit/>
          </a:bodyPr>
          <a:lstStyle>
            <a:lvl1pPr lvl="0" algn="l">
              <a:lnSpc>
                <a:spcPct val="100000"/>
              </a:lnSpc>
              <a:spcBef>
                <a:spcPts val="0"/>
              </a:spcBef>
              <a:spcAft>
                <a:spcPts val="0"/>
              </a:spcAft>
              <a:buClr>
                <a:srgbClr val="262626"/>
              </a:buClr>
              <a:buSzPts val="2400"/>
              <a:buFont typeface="Arial" panose="020B0604020202020204"/>
              <a:buNone/>
              <a:defRPr sz="2400" b="1">
                <a:solidFill>
                  <a:srgbClr val="262626"/>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9" name="Google Shape;249;p39"/>
          <p:cNvSpPr txBox="1"/>
          <p:nvPr>
            <p:ph type="body" idx="1"/>
          </p:nvPr>
        </p:nvSpPr>
        <p:spPr>
          <a:xfrm>
            <a:off x="960836" y="1622700"/>
            <a:ext cx="7219962" cy="2583900"/>
          </a:xfrm>
          <a:prstGeom prst="rect">
            <a:avLst/>
          </a:prstGeom>
          <a:noFill/>
          <a:ln>
            <a:noFill/>
          </a:ln>
        </p:spPr>
        <p:txBody>
          <a:bodyPr spcFirstLastPara="1" wrap="square" lIns="76200" tIns="0" rIns="61925" bIns="0" anchor="t" anchorCtr="0">
            <a:noAutofit/>
          </a:bodyPr>
          <a:lstStyle>
            <a:lvl1pPr marL="457200" lvl="0" indent="-304800" algn="l">
              <a:lnSpc>
                <a:spcPct val="130000"/>
              </a:lnSpc>
              <a:spcBef>
                <a:spcPts val="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1pPr>
            <a:lvl2pPr marL="914400" lvl="1" indent="-304800" algn="l">
              <a:lnSpc>
                <a:spcPct val="130000"/>
              </a:lnSpc>
              <a:spcBef>
                <a:spcPts val="800"/>
              </a:spcBef>
              <a:spcAft>
                <a:spcPts val="0"/>
              </a:spcAft>
              <a:buClr>
                <a:schemeClr val="dk1"/>
              </a:buClr>
              <a:buSzPts val="1200"/>
              <a:buChar char="•"/>
              <a:defRPr>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2pPr>
            <a:lvl3pPr marL="1371600" lvl="2" indent="-304800" algn="l">
              <a:lnSpc>
                <a:spcPct val="130000"/>
              </a:lnSpc>
              <a:spcBef>
                <a:spcPts val="800"/>
              </a:spcBef>
              <a:spcAft>
                <a:spcPts val="0"/>
              </a:spcAft>
              <a:buClr>
                <a:schemeClr val="dk1"/>
              </a:buClr>
              <a:buSzPts val="1200"/>
              <a:buChar char="•"/>
              <a:defRPr>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3pPr>
            <a:lvl4pPr marL="1828800" lvl="3" indent="-304800" algn="l">
              <a:lnSpc>
                <a:spcPct val="130000"/>
              </a:lnSpc>
              <a:spcBef>
                <a:spcPts val="800"/>
              </a:spcBef>
              <a:spcAft>
                <a:spcPts val="0"/>
              </a:spcAft>
              <a:buClr>
                <a:schemeClr val="dk1"/>
              </a:buClr>
              <a:buSzPts val="1200"/>
              <a:buChar char="•"/>
              <a:defRPr>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4pPr>
            <a:lvl5pPr marL="2286000" lvl="4" indent="-304800" algn="l">
              <a:lnSpc>
                <a:spcPct val="130000"/>
              </a:lnSpc>
              <a:spcBef>
                <a:spcPts val="800"/>
              </a:spcBef>
              <a:spcAft>
                <a:spcPts val="0"/>
              </a:spcAft>
              <a:buClr>
                <a:schemeClr val="dk1"/>
              </a:buClr>
              <a:buSzPts val="1200"/>
              <a:buChar char="•"/>
              <a:defRPr>
                <a:solidFill>
                  <a:schemeClr val="dk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250" name="Google Shape;250;p39"/>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1" name="Google Shape;251;p39"/>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
        <p:nvSpPr>
          <p:cNvPr id="252" name="Google Shape;252;p39"/>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grpSp>
        <p:nvGrpSpPr>
          <p:cNvPr id="253" name="Google Shape;253;p39"/>
          <p:cNvGrpSpPr/>
          <p:nvPr/>
        </p:nvGrpSpPr>
        <p:grpSpPr>
          <a:xfrm>
            <a:off x="381477" y="413861"/>
            <a:ext cx="602458" cy="555308"/>
            <a:chOff x="801" y="869"/>
            <a:chExt cx="1265" cy="1166"/>
          </a:xfrm>
        </p:grpSpPr>
        <p:sp>
          <p:nvSpPr>
            <p:cNvPr id="254" name="Google Shape;254;p39"/>
            <p:cNvSpPr/>
            <p:nvPr/>
          </p:nvSpPr>
          <p:spPr>
            <a:xfrm>
              <a:off x="801" y="1313"/>
              <a:ext cx="684" cy="722"/>
            </a:xfrm>
            <a:prstGeom prst="roundRect">
              <a:avLst>
                <a:gd name="adj" fmla="val 16667"/>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255" name="Google Shape;255;p39"/>
            <p:cNvSpPr/>
            <p:nvPr/>
          </p:nvSpPr>
          <p:spPr>
            <a:xfrm>
              <a:off x="1645" y="869"/>
              <a:ext cx="421" cy="444"/>
            </a:xfrm>
            <a:prstGeom prst="roundRect">
              <a:avLst>
                <a:gd name="adj" fmla="val 16667"/>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左右">
  <p:cSld name="左右">
    <p:bg>
      <p:bgPr>
        <a:solidFill>
          <a:schemeClr val="lt2"/>
        </a:solidFill>
        <a:effectLst/>
      </p:bgPr>
    </p:bg>
    <p:spTree>
      <p:nvGrpSpPr>
        <p:cNvPr id="256" name="Shape 256"/>
        <p:cNvGrpSpPr/>
        <p:nvPr/>
      </p:nvGrpSpPr>
      <p:grpSpPr>
        <a:xfrm>
          <a:off x="0" y="0"/>
          <a:ext cx="0" cy="0"/>
          <a:chOff x="0" y="0"/>
          <a:chExt cx="0" cy="0"/>
        </a:xfrm>
      </p:grpSpPr>
      <p:sp>
        <p:nvSpPr>
          <p:cNvPr id="257" name="Google Shape;257;p40"/>
          <p:cNvSpPr/>
          <p:nvPr/>
        </p:nvSpPr>
        <p:spPr>
          <a:xfrm>
            <a:off x="0" y="0"/>
            <a:ext cx="3617601" cy="5143976"/>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258" name="Google Shape;258;p40"/>
          <p:cNvSpPr/>
          <p:nvPr/>
        </p:nvSpPr>
        <p:spPr>
          <a:xfrm rot="5400000">
            <a:off x="365480" y="4241497"/>
            <a:ext cx="793776" cy="684505"/>
          </a:xfrm>
          <a:prstGeom prst="hexagon">
            <a:avLst>
              <a:gd name="adj" fmla="val 28602"/>
              <a:gd name="vf" fmla="val 115470"/>
            </a:avLst>
          </a:prstGeom>
          <a:noFill/>
          <a:ln w="28575" cap="flat" cmpd="sng">
            <a:solidFill>
              <a:schemeClr val="lt1">
                <a:alpha val="29411"/>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259" name="Google Shape;259;p40"/>
          <p:cNvSpPr/>
          <p:nvPr/>
        </p:nvSpPr>
        <p:spPr>
          <a:xfrm rot="5400000">
            <a:off x="-57902" y="4323103"/>
            <a:ext cx="878171" cy="762487"/>
          </a:xfrm>
          <a:custGeom>
            <a:avLst/>
            <a:gdLst/>
            <a:ahLst/>
            <a:cxnLst/>
            <a:rect l="l" t="t" r="r" b="b"/>
            <a:pathLst>
              <a:path w="1171078" h="1016489" extrusionOk="0">
                <a:moveTo>
                  <a:pt x="0" y="727700"/>
                </a:moveTo>
                <a:lnTo>
                  <a:pt x="416274" y="0"/>
                </a:lnTo>
                <a:lnTo>
                  <a:pt x="1171078" y="0"/>
                </a:lnTo>
                <a:lnTo>
                  <a:pt x="1171078" y="1016489"/>
                </a:lnTo>
                <a:lnTo>
                  <a:pt x="165199" y="1016489"/>
                </a:lnTo>
                <a:close/>
              </a:path>
            </a:pathLst>
          </a:custGeom>
          <a:solidFill>
            <a:schemeClr val="lt1">
              <a:alpha val="32549"/>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260" name="Google Shape;260;p40"/>
          <p:cNvSpPr txBox="1"/>
          <p:nvPr>
            <p:ph type="title"/>
          </p:nvPr>
        </p:nvSpPr>
        <p:spPr>
          <a:xfrm>
            <a:off x="437401" y="577800"/>
            <a:ext cx="2970005" cy="661500"/>
          </a:xfrm>
          <a:prstGeom prst="rect">
            <a:avLst/>
          </a:prstGeom>
          <a:noFill/>
          <a:ln>
            <a:noFill/>
          </a:ln>
        </p:spPr>
        <p:txBody>
          <a:bodyPr spcFirstLastPara="1" wrap="square" lIns="76200" tIns="28575" rIns="57150" bIns="28575" anchor="ctr" anchorCtr="0">
            <a:noAutofit/>
          </a:bodyPr>
          <a:lstStyle>
            <a:lvl1pPr lvl="0" algn="l">
              <a:lnSpc>
                <a:spcPct val="100000"/>
              </a:lnSpc>
              <a:spcBef>
                <a:spcPts val="0"/>
              </a:spcBef>
              <a:spcAft>
                <a:spcPts val="0"/>
              </a:spcAft>
              <a:buClr>
                <a:srgbClr val="262626"/>
              </a:buClr>
              <a:buSzPts val="2400"/>
              <a:buFont typeface="Arial" panose="020B0604020202020204"/>
              <a:buNone/>
              <a:defRPr sz="2400" b="1">
                <a:solidFill>
                  <a:srgbClr val="262626"/>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1" name="Google Shape;261;p40"/>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2" name="Google Shape;262;p40"/>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3" name="Google Shape;263;p40"/>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
        <p:nvSpPr>
          <p:cNvPr id="264" name="Google Shape;264;p40"/>
          <p:cNvSpPr txBox="1"/>
          <p:nvPr>
            <p:ph type="body" idx="1"/>
          </p:nvPr>
        </p:nvSpPr>
        <p:spPr>
          <a:xfrm>
            <a:off x="440100" y="1323000"/>
            <a:ext cx="2967305" cy="3069900"/>
          </a:xfrm>
          <a:prstGeom prst="rect">
            <a:avLst/>
          </a:prstGeom>
          <a:noFill/>
          <a:ln>
            <a:noFill/>
          </a:ln>
        </p:spPr>
        <p:txBody>
          <a:bodyPr spcFirstLastPara="1" wrap="square" lIns="76200" tIns="0" rIns="61925" bIns="0" anchor="t" anchorCtr="0">
            <a:noAutofit/>
          </a:bodyPr>
          <a:lstStyle>
            <a:lvl1pPr marL="457200" lvl="0" indent="-304800" algn="l">
              <a:lnSpc>
                <a:spcPct val="130000"/>
              </a:lnSpc>
              <a:spcBef>
                <a:spcPts val="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1pPr>
            <a:lvl2pPr marL="914400" lvl="1"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2pPr>
            <a:lvl3pPr marL="1371600" lvl="2"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3pPr>
            <a:lvl4pPr marL="1828800" lvl="3"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4pPr>
            <a:lvl5pPr marL="2286000" lvl="4"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265" name="Google Shape;265;p40"/>
          <p:cNvSpPr txBox="1"/>
          <p:nvPr>
            <p:ph type="body" idx="2"/>
          </p:nvPr>
        </p:nvSpPr>
        <p:spPr>
          <a:xfrm>
            <a:off x="3825906" y="577453"/>
            <a:ext cx="4860008" cy="3815953"/>
          </a:xfrm>
          <a:prstGeom prst="rect">
            <a:avLst/>
          </a:prstGeom>
          <a:noFill/>
          <a:ln>
            <a:noFill/>
          </a:ln>
        </p:spPr>
        <p:txBody>
          <a:bodyPr spcFirstLastPara="1" wrap="square" lIns="76200" tIns="0" rIns="61925" bIns="0" anchor="t" anchorCtr="0">
            <a:noAutofit/>
          </a:bodyPr>
          <a:lstStyle>
            <a:lvl1pPr marL="457200" lvl="0" indent="-304800" algn="l">
              <a:lnSpc>
                <a:spcPct val="130000"/>
              </a:lnSpc>
              <a:spcBef>
                <a:spcPts val="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1pPr>
            <a:lvl2pPr marL="914400" lvl="1"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2pPr>
            <a:lvl3pPr marL="1371600" lvl="2"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3pPr>
            <a:lvl4pPr marL="1828800" lvl="3"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4pPr>
            <a:lvl5pPr marL="2286000" lvl="4"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grpSp>
        <p:nvGrpSpPr>
          <p:cNvPr id="266" name="Google Shape;266;p40"/>
          <p:cNvGrpSpPr/>
          <p:nvPr/>
        </p:nvGrpSpPr>
        <p:grpSpPr>
          <a:xfrm>
            <a:off x="163354" y="211455"/>
            <a:ext cx="8810199" cy="4795837"/>
            <a:chOff x="343" y="444"/>
            <a:chExt cx="18502" cy="10070"/>
          </a:xfrm>
        </p:grpSpPr>
        <p:pic>
          <p:nvPicPr>
            <p:cNvPr id="267" name="Google Shape;267;p40"/>
            <p:cNvPicPr preferRelativeResize="0"/>
            <p:nvPr/>
          </p:nvPicPr>
          <p:blipFill rotWithShape="1">
            <a:blip r:embed="rId2"/>
            <a:srcRect/>
            <a:stretch>
              <a:fillRect/>
            </a:stretch>
          </p:blipFill>
          <p:spPr>
            <a:xfrm>
              <a:off x="18093" y="9874"/>
              <a:ext cx="752" cy="640"/>
            </a:xfrm>
            <a:prstGeom prst="rect">
              <a:avLst/>
            </a:prstGeom>
            <a:noFill/>
            <a:ln>
              <a:noFill/>
            </a:ln>
          </p:spPr>
        </p:pic>
        <p:pic>
          <p:nvPicPr>
            <p:cNvPr id="268" name="Google Shape;268;p40"/>
            <p:cNvPicPr preferRelativeResize="0"/>
            <p:nvPr/>
          </p:nvPicPr>
          <p:blipFill rotWithShape="1">
            <a:blip r:embed="rId3"/>
            <a:srcRect/>
            <a:stretch>
              <a:fillRect/>
            </a:stretch>
          </p:blipFill>
          <p:spPr>
            <a:xfrm>
              <a:off x="343" y="444"/>
              <a:ext cx="752" cy="640"/>
            </a:xfrm>
            <a:prstGeom prst="rect">
              <a:avLst/>
            </a:prstGeom>
            <a:noFill/>
            <a:ln>
              <a:noFill/>
            </a:ln>
          </p:spPr>
        </p:pic>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上下">
  <p:cSld name="上下">
    <p:bg>
      <p:bgPr>
        <a:solidFill>
          <a:schemeClr val="lt2"/>
        </a:solidFill>
        <a:effectLst/>
      </p:bgPr>
    </p:bg>
    <p:spTree>
      <p:nvGrpSpPr>
        <p:cNvPr id="269" name="Shape 269"/>
        <p:cNvGrpSpPr/>
        <p:nvPr/>
      </p:nvGrpSpPr>
      <p:grpSpPr>
        <a:xfrm>
          <a:off x="0" y="0"/>
          <a:ext cx="0" cy="0"/>
          <a:chOff x="0" y="0"/>
          <a:chExt cx="0" cy="0"/>
        </a:xfrm>
      </p:grpSpPr>
      <p:sp>
        <p:nvSpPr>
          <p:cNvPr id="270" name="Google Shape;270;p41"/>
          <p:cNvSpPr/>
          <p:nvPr/>
        </p:nvSpPr>
        <p:spPr>
          <a:xfrm>
            <a:off x="0" y="0"/>
            <a:ext cx="9144015" cy="19980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271" name="Google Shape;271;p41"/>
          <p:cNvSpPr txBox="1"/>
          <p:nvPr>
            <p:ph type="title"/>
          </p:nvPr>
        </p:nvSpPr>
        <p:spPr>
          <a:xfrm>
            <a:off x="459000" y="585900"/>
            <a:ext cx="8232314" cy="469800"/>
          </a:xfrm>
          <a:prstGeom prst="rect">
            <a:avLst/>
          </a:prstGeom>
          <a:noFill/>
          <a:ln>
            <a:noFill/>
          </a:ln>
        </p:spPr>
        <p:txBody>
          <a:bodyPr spcFirstLastPara="1" wrap="square" lIns="76200" tIns="28575" rIns="57150" bIns="28575" anchor="ctr" anchorCtr="0">
            <a:noAutofit/>
          </a:bodyPr>
          <a:lstStyle>
            <a:lvl1pPr lvl="0" algn="ctr">
              <a:lnSpc>
                <a:spcPct val="100000"/>
              </a:lnSpc>
              <a:spcBef>
                <a:spcPts val="0"/>
              </a:spcBef>
              <a:spcAft>
                <a:spcPts val="0"/>
              </a:spcAft>
              <a:buClr>
                <a:srgbClr val="262626"/>
              </a:buClr>
              <a:buSzPts val="2700"/>
              <a:buFont typeface="Arial" panose="020B0604020202020204"/>
              <a:buNone/>
              <a:defRPr sz="2700" b="1" cap="none">
                <a:solidFill>
                  <a:srgbClr val="262626"/>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2" name="Google Shape;272;p41"/>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3" name="Google Shape;273;p41"/>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4" name="Google Shape;274;p41"/>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
        <p:nvSpPr>
          <p:cNvPr id="275" name="Google Shape;275;p41"/>
          <p:cNvSpPr txBox="1"/>
          <p:nvPr>
            <p:ph type="body" idx="1"/>
          </p:nvPr>
        </p:nvSpPr>
        <p:spPr>
          <a:xfrm>
            <a:off x="459000" y="1244700"/>
            <a:ext cx="8231995" cy="621000"/>
          </a:xfrm>
          <a:prstGeom prst="rect">
            <a:avLst/>
          </a:prstGeom>
          <a:noFill/>
          <a:ln>
            <a:noFill/>
          </a:ln>
        </p:spPr>
        <p:txBody>
          <a:bodyPr spcFirstLastPara="1" wrap="square" lIns="76200" tIns="0" rIns="61925" bIns="0" anchor="t" anchorCtr="0">
            <a:noAutofit/>
          </a:bodyPr>
          <a:lstStyle>
            <a:lvl1pPr marL="457200" lvl="0" indent="-304800" algn="ctr">
              <a:lnSpc>
                <a:spcPct val="130000"/>
              </a:lnSpc>
              <a:spcBef>
                <a:spcPts val="0"/>
              </a:spcBef>
              <a:spcAft>
                <a:spcPts val="0"/>
              </a:spcAft>
              <a:buClr>
                <a:srgbClr val="262626"/>
              </a:buClr>
              <a:buSzPts val="1200"/>
              <a:buChar char="•"/>
              <a:defRPr sz="1200" cap="none">
                <a:solidFill>
                  <a:srgbClr val="262626"/>
                </a:solidFill>
                <a:latin typeface="Arial" panose="020B0604020202020204"/>
                <a:ea typeface="Arial" panose="020B0604020202020204"/>
                <a:cs typeface="Arial" panose="020B0604020202020204"/>
                <a:sym typeface="Arial" panose="020B0604020202020204"/>
              </a:defRPr>
            </a:lvl1pPr>
            <a:lvl2pPr marL="914400" lvl="1" indent="-317500" algn="l">
              <a:lnSpc>
                <a:spcPct val="130000"/>
              </a:lnSpc>
              <a:spcBef>
                <a:spcPts val="800"/>
              </a:spcBef>
              <a:spcAft>
                <a:spcPts val="0"/>
              </a:spcAft>
              <a:buClr>
                <a:srgbClr val="262626"/>
              </a:buClr>
              <a:buSzPts val="1400"/>
              <a:buChar char="•"/>
              <a:defRPr/>
            </a:lvl2pPr>
            <a:lvl3pPr marL="1371600" lvl="2" indent="-317500" algn="l">
              <a:lnSpc>
                <a:spcPct val="130000"/>
              </a:lnSpc>
              <a:spcBef>
                <a:spcPts val="800"/>
              </a:spcBef>
              <a:spcAft>
                <a:spcPts val="0"/>
              </a:spcAft>
              <a:buClr>
                <a:srgbClr val="262626"/>
              </a:buClr>
              <a:buSzPts val="1400"/>
              <a:buChar char="•"/>
              <a:defRPr/>
            </a:lvl3pPr>
            <a:lvl4pPr marL="1828800" lvl="3" indent="-317500" algn="l">
              <a:lnSpc>
                <a:spcPct val="130000"/>
              </a:lnSpc>
              <a:spcBef>
                <a:spcPts val="800"/>
              </a:spcBef>
              <a:spcAft>
                <a:spcPts val="0"/>
              </a:spcAft>
              <a:buClr>
                <a:srgbClr val="262626"/>
              </a:buClr>
              <a:buSzPts val="1400"/>
              <a:buChar char="•"/>
              <a:defRPr/>
            </a:lvl4pPr>
            <a:lvl5pPr marL="2286000" lvl="4" indent="-317500" algn="l">
              <a:lnSpc>
                <a:spcPct val="130000"/>
              </a:lnSpc>
              <a:spcBef>
                <a:spcPts val="800"/>
              </a:spcBef>
              <a:spcAft>
                <a:spcPts val="0"/>
              </a:spcAft>
              <a:buClr>
                <a:srgbClr val="262626"/>
              </a:buClr>
              <a:buSzPts val="1400"/>
              <a:buChar char="•"/>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276" name="Google Shape;276;p41"/>
          <p:cNvSpPr txBox="1"/>
          <p:nvPr>
            <p:ph type="body" idx="2"/>
          </p:nvPr>
        </p:nvSpPr>
        <p:spPr>
          <a:xfrm>
            <a:off x="459582" y="2106000"/>
            <a:ext cx="8224214" cy="2573100"/>
          </a:xfrm>
          <a:prstGeom prst="rect">
            <a:avLst/>
          </a:prstGeom>
          <a:noFill/>
          <a:ln>
            <a:noFill/>
          </a:ln>
        </p:spPr>
        <p:txBody>
          <a:bodyPr spcFirstLastPara="1" wrap="square" lIns="76200" tIns="0" rIns="61925" bIns="0" anchor="t" anchorCtr="0">
            <a:noAutofit/>
          </a:bodyPr>
          <a:lstStyle>
            <a:lvl1pPr marL="457200" lvl="0" indent="-304800" algn="l">
              <a:lnSpc>
                <a:spcPct val="130000"/>
              </a:lnSpc>
              <a:spcBef>
                <a:spcPts val="0"/>
              </a:spcBef>
              <a:spcAft>
                <a:spcPts val="0"/>
              </a:spcAft>
              <a:buClr>
                <a:srgbClr val="262626"/>
              </a:buClr>
              <a:buSzPts val="1200"/>
              <a:buChar char="•"/>
              <a:defRPr sz="1200" cap="none">
                <a:solidFill>
                  <a:srgbClr val="262626"/>
                </a:solidFill>
                <a:latin typeface="Arial" panose="020B0604020202020204"/>
                <a:ea typeface="Arial" panose="020B0604020202020204"/>
                <a:cs typeface="Arial" panose="020B0604020202020204"/>
                <a:sym typeface="Arial" panose="020B0604020202020204"/>
              </a:defRPr>
            </a:lvl1pPr>
            <a:lvl2pPr marL="914400" lvl="1" indent="-304800" algn="l">
              <a:lnSpc>
                <a:spcPct val="130000"/>
              </a:lnSpc>
              <a:spcBef>
                <a:spcPts val="800"/>
              </a:spcBef>
              <a:spcAft>
                <a:spcPts val="0"/>
              </a:spcAft>
              <a:buClr>
                <a:srgbClr val="262626"/>
              </a:buClr>
              <a:buSzPts val="1200"/>
              <a:buChar char="•"/>
              <a:defRPr sz="1200" cap="none">
                <a:solidFill>
                  <a:srgbClr val="262626"/>
                </a:solidFill>
                <a:latin typeface="Arial" panose="020B0604020202020204"/>
                <a:ea typeface="Arial" panose="020B0604020202020204"/>
                <a:cs typeface="Arial" panose="020B0604020202020204"/>
                <a:sym typeface="Arial" panose="020B0604020202020204"/>
              </a:defRPr>
            </a:lvl2pPr>
            <a:lvl3pPr marL="1371600" lvl="2" indent="-304800" algn="l">
              <a:lnSpc>
                <a:spcPct val="130000"/>
              </a:lnSpc>
              <a:spcBef>
                <a:spcPts val="800"/>
              </a:spcBef>
              <a:spcAft>
                <a:spcPts val="0"/>
              </a:spcAft>
              <a:buClr>
                <a:srgbClr val="262626"/>
              </a:buClr>
              <a:buSzPts val="1200"/>
              <a:buChar char="•"/>
              <a:defRPr sz="1200" cap="none">
                <a:solidFill>
                  <a:srgbClr val="262626"/>
                </a:solidFill>
                <a:latin typeface="Arial" panose="020B0604020202020204"/>
                <a:ea typeface="Arial" panose="020B0604020202020204"/>
                <a:cs typeface="Arial" panose="020B0604020202020204"/>
                <a:sym typeface="Arial" panose="020B0604020202020204"/>
              </a:defRPr>
            </a:lvl3pPr>
            <a:lvl4pPr marL="1828800" lvl="3" indent="-304800" algn="l">
              <a:lnSpc>
                <a:spcPct val="130000"/>
              </a:lnSpc>
              <a:spcBef>
                <a:spcPts val="800"/>
              </a:spcBef>
              <a:spcAft>
                <a:spcPts val="0"/>
              </a:spcAft>
              <a:buClr>
                <a:srgbClr val="262626"/>
              </a:buClr>
              <a:buSzPts val="1200"/>
              <a:buChar char="•"/>
              <a:defRPr sz="1200" cap="none">
                <a:solidFill>
                  <a:srgbClr val="262626"/>
                </a:solidFill>
                <a:latin typeface="Arial" panose="020B0604020202020204"/>
                <a:ea typeface="Arial" panose="020B0604020202020204"/>
                <a:cs typeface="Arial" panose="020B0604020202020204"/>
                <a:sym typeface="Arial" panose="020B0604020202020204"/>
              </a:defRPr>
            </a:lvl4pPr>
            <a:lvl5pPr marL="2286000" lvl="4" indent="-304800" algn="l">
              <a:lnSpc>
                <a:spcPct val="130000"/>
              </a:lnSpc>
              <a:spcBef>
                <a:spcPts val="800"/>
              </a:spcBef>
              <a:spcAft>
                <a:spcPts val="0"/>
              </a:spcAft>
              <a:buClr>
                <a:srgbClr val="262626"/>
              </a:buClr>
              <a:buSzPts val="1200"/>
              <a:buChar char="•"/>
              <a:defRPr sz="1200" cap="none">
                <a:solidFill>
                  <a:srgbClr val="262626"/>
                </a:solidFill>
                <a:latin typeface="Arial" panose="020B0604020202020204"/>
                <a:ea typeface="Arial" panose="020B0604020202020204"/>
                <a:cs typeface="Arial" panose="020B0604020202020204"/>
                <a:sym typeface="Arial" panose="020B0604020202020204"/>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277" name="Google Shape;277;p41"/>
          <p:cNvSpPr/>
          <p:nvPr/>
        </p:nvSpPr>
        <p:spPr>
          <a:xfrm>
            <a:off x="190708" y="0"/>
            <a:ext cx="469164" cy="288619"/>
          </a:xfrm>
          <a:custGeom>
            <a:avLst/>
            <a:gdLst/>
            <a:ahLst/>
            <a:cxnLst/>
            <a:rect l="l" t="t" r="r" b="b"/>
            <a:pathLst>
              <a:path w="625551" h="384826" extrusionOk="0">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下上">
  <p:cSld name="下上">
    <p:bg>
      <p:bgPr>
        <a:solidFill>
          <a:schemeClr val="lt2"/>
        </a:solidFill>
        <a:effectLst/>
      </p:bgPr>
    </p:bg>
    <p:spTree>
      <p:nvGrpSpPr>
        <p:cNvPr id="278" name="Shape 278"/>
        <p:cNvGrpSpPr/>
        <p:nvPr/>
      </p:nvGrpSpPr>
      <p:grpSpPr>
        <a:xfrm>
          <a:off x="0" y="0"/>
          <a:ext cx="0" cy="0"/>
          <a:chOff x="0" y="0"/>
          <a:chExt cx="0" cy="0"/>
        </a:xfrm>
      </p:grpSpPr>
      <p:sp>
        <p:nvSpPr>
          <p:cNvPr id="279" name="Google Shape;279;p42"/>
          <p:cNvSpPr/>
          <p:nvPr/>
        </p:nvSpPr>
        <p:spPr>
          <a:xfrm>
            <a:off x="0" y="3781426"/>
            <a:ext cx="9144015" cy="1371599"/>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280" name="Google Shape;280;p42"/>
          <p:cNvSpPr txBox="1"/>
          <p:nvPr>
            <p:ph type="title"/>
          </p:nvPr>
        </p:nvSpPr>
        <p:spPr>
          <a:xfrm>
            <a:off x="453601" y="502200"/>
            <a:ext cx="8232314" cy="423900"/>
          </a:xfrm>
          <a:prstGeom prst="rect">
            <a:avLst/>
          </a:prstGeom>
          <a:noFill/>
          <a:ln>
            <a:noFill/>
          </a:ln>
        </p:spPr>
        <p:txBody>
          <a:bodyPr spcFirstLastPara="1" wrap="square" lIns="76200" tIns="28575" rIns="57150" bIns="28575" anchor="ctr" anchorCtr="0">
            <a:noAutofit/>
          </a:bodyPr>
          <a:lstStyle>
            <a:lvl1pPr lvl="0" algn="ctr">
              <a:lnSpc>
                <a:spcPct val="100000"/>
              </a:lnSpc>
              <a:spcBef>
                <a:spcPts val="0"/>
              </a:spcBef>
              <a:spcAft>
                <a:spcPts val="0"/>
              </a:spcAft>
              <a:buClr>
                <a:srgbClr val="262626"/>
              </a:buClr>
              <a:buSzPts val="2400"/>
              <a:buFont typeface="Arial" panose="020B0604020202020204"/>
              <a:buNone/>
              <a:defRPr sz="2400" b="1">
                <a:solidFill>
                  <a:srgbClr val="262626"/>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1" name="Google Shape;281;p42"/>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2" name="Google Shape;282;p42"/>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3" name="Google Shape;283;p42"/>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
        <p:nvSpPr>
          <p:cNvPr id="284" name="Google Shape;284;p42"/>
          <p:cNvSpPr txBox="1"/>
          <p:nvPr>
            <p:ph type="body" idx="1"/>
          </p:nvPr>
        </p:nvSpPr>
        <p:spPr>
          <a:xfrm>
            <a:off x="453628" y="1260900"/>
            <a:ext cx="8243114" cy="2408400"/>
          </a:xfrm>
          <a:prstGeom prst="rect">
            <a:avLst/>
          </a:prstGeom>
          <a:noFill/>
          <a:ln>
            <a:noFill/>
          </a:ln>
        </p:spPr>
        <p:txBody>
          <a:bodyPr spcFirstLastPara="1" wrap="square" lIns="76200" tIns="0" rIns="61925" bIns="0" anchor="t" anchorCtr="0">
            <a:noAutofit/>
          </a:bodyPr>
          <a:lstStyle>
            <a:lvl1pPr marL="457200" lvl="0" indent="-304800" algn="l">
              <a:lnSpc>
                <a:spcPct val="130000"/>
              </a:lnSpc>
              <a:spcBef>
                <a:spcPts val="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1pPr>
            <a:lvl2pPr marL="914400" lvl="1"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2pPr>
            <a:lvl3pPr marL="1371600" lvl="2"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3pPr>
            <a:lvl4pPr marL="1828800" lvl="3"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4pPr>
            <a:lvl5pPr marL="2286000" lvl="4"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285" name="Google Shape;285;p42"/>
          <p:cNvSpPr txBox="1"/>
          <p:nvPr>
            <p:ph type="body" idx="2"/>
          </p:nvPr>
        </p:nvSpPr>
        <p:spPr>
          <a:xfrm>
            <a:off x="445501" y="3885300"/>
            <a:ext cx="8251213" cy="758700"/>
          </a:xfrm>
          <a:prstGeom prst="rect">
            <a:avLst/>
          </a:prstGeom>
          <a:noFill/>
          <a:ln>
            <a:noFill/>
          </a:ln>
        </p:spPr>
        <p:txBody>
          <a:bodyPr spcFirstLastPara="1" wrap="square" lIns="76200" tIns="0" rIns="61925" bIns="0" anchor="t" anchorCtr="0">
            <a:noAutofit/>
          </a:bodyPr>
          <a:lstStyle>
            <a:lvl1pPr marL="457200" lvl="0" indent="-228600" algn="l">
              <a:lnSpc>
                <a:spcPct val="130000"/>
              </a:lnSpc>
              <a:spcBef>
                <a:spcPts val="0"/>
              </a:spcBef>
              <a:spcAft>
                <a:spcPts val="0"/>
              </a:spcAft>
              <a:buClr>
                <a:srgbClr val="262626"/>
              </a:buClr>
              <a:buSzPts val="1200"/>
              <a:buNone/>
              <a:defRPr sz="1200">
                <a:solidFill>
                  <a:srgbClr val="262626"/>
                </a:solidFill>
                <a:latin typeface="Arial" panose="020B0604020202020204"/>
                <a:ea typeface="Arial" panose="020B0604020202020204"/>
                <a:cs typeface="Arial" panose="020B0604020202020204"/>
                <a:sym typeface="Arial" panose="020B0604020202020204"/>
              </a:defRPr>
            </a:lvl1pPr>
            <a:lvl2pPr marL="914400" lvl="1" indent="-317500" algn="l">
              <a:lnSpc>
                <a:spcPct val="130000"/>
              </a:lnSpc>
              <a:spcBef>
                <a:spcPts val="800"/>
              </a:spcBef>
              <a:spcAft>
                <a:spcPts val="0"/>
              </a:spcAft>
              <a:buClr>
                <a:srgbClr val="262626"/>
              </a:buClr>
              <a:buSzPts val="1400"/>
              <a:buChar char="•"/>
              <a:defRPr/>
            </a:lvl2pPr>
            <a:lvl3pPr marL="1371600" lvl="2" indent="-317500" algn="l">
              <a:lnSpc>
                <a:spcPct val="130000"/>
              </a:lnSpc>
              <a:spcBef>
                <a:spcPts val="800"/>
              </a:spcBef>
              <a:spcAft>
                <a:spcPts val="0"/>
              </a:spcAft>
              <a:buClr>
                <a:srgbClr val="262626"/>
              </a:buClr>
              <a:buSzPts val="1400"/>
              <a:buChar char="•"/>
              <a:defRPr/>
            </a:lvl3pPr>
            <a:lvl4pPr marL="1828800" lvl="3" indent="-317500" algn="l">
              <a:lnSpc>
                <a:spcPct val="130000"/>
              </a:lnSpc>
              <a:spcBef>
                <a:spcPts val="800"/>
              </a:spcBef>
              <a:spcAft>
                <a:spcPts val="0"/>
              </a:spcAft>
              <a:buClr>
                <a:srgbClr val="262626"/>
              </a:buClr>
              <a:buSzPts val="1400"/>
              <a:buChar char="•"/>
              <a:defRPr/>
            </a:lvl4pPr>
            <a:lvl5pPr marL="2286000" lvl="4" indent="-317500" algn="l">
              <a:lnSpc>
                <a:spcPct val="130000"/>
              </a:lnSpc>
              <a:spcBef>
                <a:spcPts val="800"/>
              </a:spcBef>
              <a:spcAft>
                <a:spcPts val="0"/>
              </a:spcAft>
              <a:buClr>
                <a:srgbClr val="262626"/>
              </a:buClr>
              <a:buSzPts val="1400"/>
              <a:buChar char="•"/>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286" name="Google Shape;286;p42"/>
          <p:cNvSpPr/>
          <p:nvPr/>
        </p:nvSpPr>
        <p:spPr>
          <a:xfrm>
            <a:off x="190708" y="0"/>
            <a:ext cx="469164" cy="288619"/>
          </a:xfrm>
          <a:custGeom>
            <a:avLst/>
            <a:gdLst/>
            <a:ahLst/>
            <a:cxnLst/>
            <a:rect l="l" t="t" r="r" b="b"/>
            <a:pathLst>
              <a:path w="625551" h="384826" extrusionOk="0">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导航">
  <p:cSld name="导航">
    <p:bg>
      <p:bgPr>
        <a:solidFill>
          <a:schemeClr val="lt2"/>
        </a:solidFill>
        <a:effectLst/>
      </p:bgPr>
    </p:bg>
    <p:spTree>
      <p:nvGrpSpPr>
        <p:cNvPr id="287" name="Shape 287"/>
        <p:cNvGrpSpPr/>
        <p:nvPr/>
      </p:nvGrpSpPr>
      <p:grpSpPr>
        <a:xfrm>
          <a:off x="0" y="0"/>
          <a:ext cx="0" cy="0"/>
          <a:chOff x="0" y="0"/>
          <a:chExt cx="0" cy="0"/>
        </a:xfrm>
      </p:grpSpPr>
      <p:sp>
        <p:nvSpPr>
          <p:cNvPr id="288" name="Google Shape;288;p43"/>
          <p:cNvSpPr/>
          <p:nvPr/>
        </p:nvSpPr>
        <p:spPr>
          <a:xfrm>
            <a:off x="0" y="0"/>
            <a:ext cx="9144015" cy="685805"/>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289" name="Google Shape;289;p43"/>
          <p:cNvSpPr txBox="1"/>
          <p:nvPr>
            <p:ph type="title"/>
          </p:nvPr>
        </p:nvSpPr>
        <p:spPr>
          <a:xfrm>
            <a:off x="434700" y="178200"/>
            <a:ext cx="8278214" cy="331473"/>
          </a:xfrm>
          <a:prstGeom prst="rect">
            <a:avLst/>
          </a:prstGeom>
          <a:noFill/>
          <a:ln>
            <a:noFill/>
          </a:ln>
        </p:spPr>
        <p:txBody>
          <a:bodyPr spcFirstLastPara="1" wrap="square" lIns="76200" tIns="28575" rIns="57150" bIns="28575" anchor="t" anchorCtr="0">
            <a:noAutofit/>
          </a:bodyPr>
          <a:lstStyle>
            <a:lvl1pPr lvl="0" algn="l">
              <a:lnSpc>
                <a:spcPct val="100000"/>
              </a:lnSpc>
              <a:spcBef>
                <a:spcPts val="0"/>
              </a:spcBef>
              <a:spcAft>
                <a:spcPts val="0"/>
              </a:spcAft>
              <a:buClr>
                <a:srgbClr val="262626"/>
              </a:buClr>
              <a:buSzPts val="1800"/>
              <a:buFont typeface="Arial" panose="020B0604020202020204"/>
              <a:buNone/>
              <a:defRPr sz="1800" b="1">
                <a:solidFill>
                  <a:srgbClr val="262626"/>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0" name="Google Shape;290;p43"/>
          <p:cNvSpPr txBox="1"/>
          <p:nvPr>
            <p:ph type="body" idx="1"/>
          </p:nvPr>
        </p:nvSpPr>
        <p:spPr>
          <a:xfrm>
            <a:off x="434700" y="1247400"/>
            <a:ext cx="4006806" cy="2170800"/>
          </a:xfrm>
          <a:prstGeom prst="rect">
            <a:avLst/>
          </a:prstGeom>
          <a:noFill/>
          <a:ln>
            <a:noFill/>
          </a:ln>
        </p:spPr>
        <p:txBody>
          <a:bodyPr spcFirstLastPara="1" wrap="square" lIns="76200" tIns="0" rIns="61925" bIns="0" anchor="t" anchorCtr="0">
            <a:noAutofit/>
          </a:bodyPr>
          <a:lstStyle>
            <a:lvl1pPr marL="457200" lvl="0" indent="-304800" algn="l">
              <a:lnSpc>
                <a:spcPct val="130000"/>
              </a:lnSpc>
              <a:spcBef>
                <a:spcPts val="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1pPr>
            <a:lvl2pPr marL="914400" lvl="1"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2pPr>
            <a:lvl3pPr marL="1371600" lvl="2"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3pPr>
            <a:lvl4pPr marL="1828800" lvl="3"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4pPr>
            <a:lvl5pPr marL="2286000" lvl="4"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291" name="Google Shape;291;p43"/>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2" name="Google Shape;292;p43"/>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3" name="Google Shape;293;p43"/>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
        <p:nvSpPr>
          <p:cNvPr id="294" name="Google Shape;294;p43"/>
          <p:cNvSpPr txBox="1"/>
          <p:nvPr>
            <p:ph type="body" idx="2"/>
          </p:nvPr>
        </p:nvSpPr>
        <p:spPr>
          <a:xfrm>
            <a:off x="4681808" y="1247400"/>
            <a:ext cx="4025706" cy="2170800"/>
          </a:xfrm>
          <a:prstGeom prst="rect">
            <a:avLst/>
          </a:prstGeom>
          <a:noFill/>
          <a:ln>
            <a:noFill/>
          </a:ln>
        </p:spPr>
        <p:txBody>
          <a:bodyPr spcFirstLastPara="1" wrap="square" lIns="76200" tIns="0" rIns="61925" bIns="0" anchor="t" anchorCtr="0">
            <a:noAutofit/>
          </a:bodyPr>
          <a:lstStyle>
            <a:lvl1pPr marL="457200" lvl="0" indent="-304800" algn="l">
              <a:lnSpc>
                <a:spcPct val="130000"/>
              </a:lnSpc>
              <a:spcBef>
                <a:spcPts val="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1pPr>
            <a:lvl2pPr marL="914400" lvl="1"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2pPr>
            <a:lvl3pPr marL="1371600" lvl="2"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3pPr>
            <a:lvl4pPr marL="1828800" lvl="3"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4pPr>
            <a:lvl5pPr marL="2286000" lvl="4" indent="-304800" algn="l">
              <a:lnSpc>
                <a:spcPct val="130000"/>
              </a:lnSpc>
              <a:spcBef>
                <a:spcPts val="80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295" name="Google Shape;295;p43"/>
          <p:cNvSpPr txBox="1"/>
          <p:nvPr>
            <p:ph type="body" idx="3"/>
          </p:nvPr>
        </p:nvSpPr>
        <p:spPr>
          <a:xfrm>
            <a:off x="429301" y="3612600"/>
            <a:ext cx="4006806" cy="585900"/>
          </a:xfrm>
          <a:prstGeom prst="rect">
            <a:avLst/>
          </a:prstGeom>
          <a:noFill/>
          <a:ln>
            <a:noFill/>
          </a:ln>
        </p:spPr>
        <p:txBody>
          <a:bodyPr spcFirstLastPara="1" wrap="square" lIns="76200" tIns="0" rIns="61925" bIns="0" anchor="t" anchorCtr="0">
            <a:noAutofit/>
          </a:bodyPr>
          <a:lstStyle>
            <a:lvl1pPr marL="457200" lvl="0" indent="-304800" algn="l">
              <a:lnSpc>
                <a:spcPct val="130000"/>
              </a:lnSpc>
              <a:spcBef>
                <a:spcPts val="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1pPr>
            <a:lvl2pPr marL="914400" lvl="1" indent="-317500" algn="l">
              <a:lnSpc>
                <a:spcPct val="130000"/>
              </a:lnSpc>
              <a:spcBef>
                <a:spcPts val="800"/>
              </a:spcBef>
              <a:spcAft>
                <a:spcPts val="0"/>
              </a:spcAft>
              <a:buClr>
                <a:srgbClr val="262626"/>
              </a:buClr>
              <a:buSzPts val="1400"/>
              <a:buChar char="•"/>
              <a:defRPr/>
            </a:lvl2pPr>
            <a:lvl3pPr marL="1371600" lvl="2" indent="-317500" algn="l">
              <a:lnSpc>
                <a:spcPct val="130000"/>
              </a:lnSpc>
              <a:spcBef>
                <a:spcPts val="800"/>
              </a:spcBef>
              <a:spcAft>
                <a:spcPts val="0"/>
              </a:spcAft>
              <a:buClr>
                <a:srgbClr val="262626"/>
              </a:buClr>
              <a:buSzPts val="1400"/>
              <a:buChar char="•"/>
              <a:defRPr/>
            </a:lvl3pPr>
            <a:lvl4pPr marL="1828800" lvl="3" indent="-317500" algn="l">
              <a:lnSpc>
                <a:spcPct val="130000"/>
              </a:lnSpc>
              <a:spcBef>
                <a:spcPts val="800"/>
              </a:spcBef>
              <a:spcAft>
                <a:spcPts val="0"/>
              </a:spcAft>
              <a:buClr>
                <a:srgbClr val="262626"/>
              </a:buClr>
              <a:buSzPts val="1400"/>
              <a:buChar char="•"/>
              <a:defRPr/>
            </a:lvl4pPr>
            <a:lvl5pPr marL="2286000" lvl="4" indent="-317500" algn="l">
              <a:lnSpc>
                <a:spcPct val="130000"/>
              </a:lnSpc>
              <a:spcBef>
                <a:spcPts val="800"/>
              </a:spcBef>
              <a:spcAft>
                <a:spcPts val="0"/>
              </a:spcAft>
              <a:buClr>
                <a:srgbClr val="262626"/>
              </a:buClr>
              <a:buSzPts val="1400"/>
              <a:buChar char="•"/>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296" name="Google Shape;296;p43"/>
          <p:cNvSpPr txBox="1"/>
          <p:nvPr>
            <p:ph type="body" idx="4"/>
          </p:nvPr>
        </p:nvSpPr>
        <p:spPr>
          <a:xfrm>
            <a:off x="4689908" y="3609900"/>
            <a:ext cx="4025706" cy="585900"/>
          </a:xfrm>
          <a:prstGeom prst="rect">
            <a:avLst/>
          </a:prstGeom>
          <a:noFill/>
          <a:ln>
            <a:noFill/>
          </a:ln>
        </p:spPr>
        <p:txBody>
          <a:bodyPr spcFirstLastPara="1" wrap="square" lIns="76200" tIns="0" rIns="61925" bIns="0" anchor="t" anchorCtr="0">
            <a:noAutofit/>
          </a:bodyPr>
          <a:lstStyle>
            <a:lvl1pPr marL="457200" lvl="0" indent="-304800" algn="l">
              <a:lnSpc>
                <a:spcPct val="130000"/>
              </a:lnSpc>
              <a:spcBef>
                <a:spcPts val="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1pPr>
            <a:lvl2pPr marL="914400" lvl="1" indent="-317500" algn="l">
              <a:lnSpc>
                <a:spcPct val="130000"/>
              </a:lnSpc>
              <a:spcBef>
                <a:spcPts val="800"/>
              </a:spcBef>
              <a:spcAft>
                <a:spcPts val="0"/>
              </a:spcAft>
              <a:buClr>
                <a:srgbClr val="262626"/>
              </a:buClr>
              <a:buSzPts val="1400"/>
              <a:buChar char="•"/>
              <a:defRPr/>
            </a:lvl2pPr>
            <a:lvl3pPr marL="1371600" lvl="2" indent="-317500" algn="l">
              <a:lnSpc>
                <a:spcPct val="130000"/>
              </a:lnSpc>
              <a:spcBef>
                <a:spcPts val="800"/>
              </a:spcBef>
              <a:spcAft>
                <a:spcPts val="0"/>
              </a:spcAft>
              <a:buClr>
                <a:srgbClr val="262626"/>
              </a:buClr>
              <a:buSzPts val="1400"/>
              <a:buChar char="•"/>
              <a:defRPr/>
            </a:lvl3pPr>
            <a:lvl4pPr marL="1828800" lvl="3" indent="-317500" algn="l">
              <a:lnSpc>
                <a:spcPct val="130000"/>
              </a:lnSpc>
              <a:spcBef>
                <a:spcPts val="800"/>
              </a:spcBef>
              <a:spcAft>
                <a:spcPts val="0"/>
              </a:spcAft>
              <a:buClr>
                <a:srgbClr val="262626"/>
              </a:buClr>
              <a:buSzPts val="1400"/>
              <a:buChar char="•"/>
              <a:defRPr/>
            </a:lvl4pPr>
            <a:lvl5pPr marL="2286000" lvl="4" indent="-317500" algn="l">
              <a:lnSpc>
                <a:spcPct val="130000"/>
              </a:lnSpc>
              <a:spcBef>
                <a:spcPts val="800"/>
              </a:spcBef>
              <a:spcAft>
                <a:spcPts val="0"/>
              </a:spcAft>
              <a:buClr>
                <a:srgbClr val="262626"/>
              </a:buClr>
              <a:buSzPts val="1400"/>
              <a:buChar char="•"/>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297" name="Google Shape;297;p43"/>
          <p:cNvSpPr/>
          <p:nvPr/>
        </p:nvSpPr>
        <p:spPr>
          <a:xfrm>
            <a:off x="8548701" y="4338635"/>
            <a:ext cx="385553" cy="804865"/>
          </a:xfrm>
          <a:custGeom>
            <a:avLst/>
            <a:gdLst/>
            <a:ahLst/>
            <a:cxnLst/>
            <a:rect l="l" t="t" r="r" b="b"/>
            <a:pathLst>
              <a:path w="514069" h="1073154" extrusionOk="0">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腰带">
  <p:cSld name="腰带">
    <p:bg>
      <p:bgPr>
        <a:solidFill>
          <a:schemeClr val="dk2"/>
        </a:solidFill>
        <a:effectLst/>
      </p:bgPr>
    </p:bg>
    <p:spTree>
      <p:nvGrpSpPr>
        <p:cNvPr id="298" name="Shape 298"/>
        <p:cNvGrpSpPr/>
        <p:nvPr/>
      </p:nvGrpSpPr>
      <p:grpSpPr>
        <a:xfrm>
          <a:off x="0" y="0"/>
          <a:ext cx="0" cy="0"/>
          <a:chOff x="0" y="0"/>
          <a:chExt cx="0" cy="0"/>
        </a:xfrm>
      </p:grpSpPr>
      <p:sp>
        <p:nvSpPr>
          <p:cNvPr id="299" name="Google Shape;299;p44"/>
          <p:cNvSpPr/>
          <p:nvPr/>
        </p:nvSpPr>
        <p:spPr>
          <a:xfrm>
            <a:off x="0" y="719418"/>
            <a:ext cx="9144015" cy="3704665"/>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300" name="Google Shape;300;p44"/>
          <p:cNvSpPr txBox="1"/>
          <p:nvPr>
            <p:ph type="title"/>
          </p:nvPr>
        </p:nvSpPr>
        <p:spPr>
          <a:xfrm>
            <a:off x="1142102" y="1004400"/>
            <a:ext cx="6858011" cy="1790100"/>
          </a:xfrm>
          <a:prstGeom prst="rect">
            <a:avLst/>
          </a:prstGeom>
          <a:noFill/>
          <a:ln>
            <a:noFill/>
          </a:ln>
        </p:spPr>
        <p:txBody>
          <a:bodyPr spcFirstLastPara="1" wrap="square" lIns="76200" tIns="28575" rIns="57150" bIns="28575" anchor="b" anchorCtr="0">
            <a:noAutofit/>
          </a:bodyPr>
          <a:lstStyle>
            <a:lvl1pPr lvl="0" algn="ctr">
              <a:lnSpc>
                <a:spcPct val="100000"/>
              </a:lnSpc>
              <a:spcBef>
                <a:spcPts val="0"/>
              </a:spcBef>
              <a:spcAft>
                <a:spcPts val="0"/>
              </a:spcAft>
              <a:buClr>
                <a:srgbClr val="262626"/>
              </a:buClr>
              <a:buSzPts val="4500"/>
              <a:buFont typeface="Arial" panose="020B0604020202020204"/>
              <a:buNone/>
              <a:defRPr sz="4500" b="1" strike="noStrike">
                <a:solidFill>
                  <a:srgbClr val="262626"/>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1" name="Google Shape;301;p44"/>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2" name="Google Shape;302;p44"/>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3" name="Google Shape;303;p44"/>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
        <p:nvSpPr>
          <p:cNvPr id="304" name="Google Shape;304;p44"/>
          <p:cNvSpPr txBox="1"/>
          <p:nvPr>
            <p:ph type="body" idx="1"/>
          </p:nvPr>
        </p:nvSpPr>
        <p:spPr>
          <a:xfrm>
            <a:off x="1141812" y="2897100"/>
            <a:ext cx="6858011" cy="1242000"/>
          </a:xfrm>
          <a:prstGeom prst="rect">
            <a:avLst/>
          </a:prstGeom>
          <a:noFill/>
          <a:ln>
            <a:noFill/>
          </a:ln>
        </p:spPr>
        <p:txBody>
          <a:bodyPr spcFirstLastPara="1" wrap="square" lIns="76200" tIns="0" rIns="61925" bIns="0" anchor="t" anchorCtr="0">
            <a:noAutofit/>
          </a:bodyPr>
          <a:lstStyle>
            <a:lvl1pPr marL="457200" lvl="0" indent="-304800" algn="ctr">
              <a:lnSpc>
                <a:spcPct val="130000"/>
              </a:lnSpc>
              <a:spcBef>
                <a:spcPts val="0"/>
              </a:spcBef>
              <a:spcAft>
                <a:spcPts val="0"/>
              </a:spcAft>
              <a:buClr>
                <a:srgbClr val="262626"/>
              </a:buClr>
              <a:buSzPts val="1200"/>
              <a:buChar char="•"/>
              <a:defRPr sz="1200">
                <a:solidFill>
                  <a:srgbClr val="262626"/>
                </a:solidFill>
                <a:latin typeface="Arial" panose="020B0604020202020204"/>
                <a:ea typeface="Arial" panose="020B0604020202020204"/>
                <a:cs typeface="Arial" panose="020B0604020202020204"/>
                <a:sym typeface="Arial" panose="020B0604020202020204"/>
              </a:defRPr>
            </a:lvl1pPr>
            <a:lvl2pPr marL="914400" lvl="1" indent="-317500" algn="l">
              <a:lnSpc>
                <a:spcPct val="130000"/>
              </a:lnSpc>
              <a:spcBef>
                <a:spcPts val="800"/>
              </a:spcBef>
              <a:spcAft>
                <a:spcPts val="0"/>
              </a:spcAft>
              <a:buClr>
                <a:srgbClr val="262626"/>
              </a:buClr>
              <a:buSzPts val="1400"/>
              <a:buChar char="•"/>
              <a:defRPr/>
            </a:lvl2pPr>
            <a:lvl3pPr marL="1371600" lvl="2" indent="-317500" algn="l">
              <a:lnSpc>
                <a:spcPct val="130000"/>
              </a:lnSpc>
              <a:spcBef>
                <a:spcPts val="800"/>
              </a:spcBef>
              <a:spcAft>
                <a:spcPts val="0"/>
              </a:spcAft>
              <a:buClr>
                <a:srgbClr val="262626"/>
              </a:buClr>
              <a:buSzPts val="1400"/>
              <a:buChar char="•"/>
              <a:defRPr/>
            </a:lvl3pPr>
            <a:lvl4pPr marL="1828800" lvl="3" indent="-317500" algn="l">
              <a:lnSpc>
                <a:spcPct val="130000"/>
              </a:lnSpc>
              <a:spcBef>
                <a:spcPts val="800"/>
              </a:spcBef>
              <a:spcAft>
                <a:spcPts val="0"/>
              </a:spcAft>
              <a:buClr>
                <a:srgbClr val="262626"/>
              </a:buClr>
              <a:buSzPts val="1400"/>
              <a:buChar char="•"/>
              <a:defRPr/>
            </a:lvl4pPr>
            <a:lvl5pPr marL="2286000" lvl="4" indent="-317500" algn="l">
              <a:lnSpc>
                <a:spcPct val="130000"/>
              </a:lnSpc>
              <a:spcBef>
                <a:spcPts val="800"/>
              </a:spcBef>
              <a:spcAft>
                <a:spcPts val="0"/>
              </a:spcAft>
              <a:buClr>
                <a:srgbClr val="262626"/>
              </a:buClr>
              <a:buSzPts val="1400"/>
              <a:buChar char="•"/>
              <a:defRPr/>
            </a:lvl5pPr>
            <a:lvl6pPr marL="2743200" lvl="5" indent="-317500" algn="l">
              <a:lnSpc>
                <a:spcPct val="90000"/>
              </a:lnSpc>
              <a:spcBef>
                <a:spcPts val="8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grpSp>
        <p:nvGrpSpPr>
          <p:cNvPr id="305" name="Google Shape;305;p44"/>
          <p:cNvGrpSpPr/>
          <p:nvPr/>
        </p:nvGrpSpPr>
        <p:grpSpPr>
          <a:xfrm>
            <a:off x="0" y="1997392"/>
            <a:ext cx="9144015" cy="1148715"/>
            <a:chOff x="0" y="4194"/>
            <a:chExt cx="19200" cy="2412"/>
          </a:xfrm>
        </p:grpSpPr>
        <p:sp>
          <p:nvSpPr>
            <p:cNvPr id="306" name="Google Shape;306;p44"/>
            <p:cNvSpPr/>
            <p:nvPr/>
          </p:nvSpPr>
          <p:spPr>
            <a:xfrm>
              <a:off x="0" y="4194"/>
              <a:ext cx="461" cy="2412"/>
            </a:xfrm>
            <a:custGeom>
              <a:avLst/>
              <a:gdLst/>
              <a:ahLst/>
              <a:cxnLst/>
              <a:rect l="l" t="t" r="r" b="b"/>
              <a:pathLst>
                <a:path w="292858" h="1531630" extrusionOk="0">
                  <a:moveTo>
                    <a:pt x="0" y="0"/>
                  </a:moveTo>
                  <a:lnTo>
                    <a:pt x="233887" y="0"/>
                  </a:lnTo>
                  <a:cubicBezTo>
                    <a:pt x="266456" y="0"/>
                    <a:pt x="292858" y="26402"/>
                    <a:pt x="292858" y="58971"/>
                  </a:cubicBezTo>
                  <a:lnTo>
                    <a:pt x="292858" y="1472659"/>
                  </a:lnTo>
                  <a:cubicBezTo>
                    <a:pt x="292858" y="1505228"/>
                    <a:pt x="266456" y="1531630"/>
                    <a:pt x="233887" y="1531630"/>
                  </a:cubicBezTo>
                  <a:lnTo>
                    <a:pt x="0" y="1531630"/>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sp>
          <p:nvSpPr>
            <p:cNvPr id="307" name="Google Shape;307;p44"/>
            <p:cNvSpPr/>
            <p:nvPr/>
          </p:nvSpPr>
          <p:spPr>
            <a:xfrm>
              <a:off x="18728" y="4194"/>
              <a:ext cx="472" cy="2412"/>
            </a:xfrm>
            <a:custGeom>
              <a:avLst/>
              <a:gdLst/>
              <a:ahLst/>
              <a:cxnLst/>
              <a:rect l="l" t="t" r="r" b="b"/>
              <a:pathLst>
                <a:path w="299841" h="1531630" extrusionOk="0">
                  <a:moveTo>
                    <a:pt x="58971" y="0"/>
                  </a:moveTo>
                  <a:lnTo>
                    <a:pt x="294846" y="0"/>
                  </a:lnTo>
                  <a:lnTo>
                    <a:pt x="299841" y="2069"/>
                  </a:lnTo>
                  <a:lnTo>
                    <a:pt x="299841" y="1529561"/>
                  </a:lnTo>
                  <a:lnTo>
                    <a:pt x="294846" y="1531630"/>
                  </a:lnTo>
                  <a:lnTo>
                    <a:pt x="58971" y="1531630"/>
                  </a:lnTo>
                  <a:cubicBezTo>
                    <a:pt x="26402" y="1531630"/>
                    <a:pt x="0" y="1505228"/>
                    <a:pt x="0" y="1472659"/>
                  </a:cubicBezTo>
                  <a:lnTo>
                    <a:pt x="0" y="58971"/>
                  </a:lnTo>
                  <a:cubicBezTo>
                    <a:pt x="0" y="26402"/>
                    <a:pt x="26402" y="0"/>
                    <a:pt x="58971"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62626"/>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9" Type="http://schemas.openxmlformats.org/officeDocument/2006/relationships/theme" Target="../theme/theme3.xml"/><Relationship Id="rId18" Type="http://schemas.openxmlformats.org/officeDocument/2006/relationships/slideLayout" Target="../slideLayouts/slideLayout41.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fld>
            <a:endParaRPr lang="zh-C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13" y="205978"/>
            <a:ext cx="8229829" cy="85725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chemeClr val="dk1"/>
              </a:buClr>
              <a:buSzPts val="3300"/>
              <a:buFont typeface="Times New Roman" panose="02020603050405020304"/>
              <a:buNone/>
              <a:defRPr sz="33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2" name="Google Shape;52;p13"/>
          <p:cNvSpPr txBox="1"/>
          <p:nvPr>
            <p:ph type="body" idx="1"/>
          </p:nvPr>
        </p:nvSpPr>
        <p:spPr>
          <a:xfrm>
            <a:off x="457213" y="1200151"/>
            <a:ext cx="8229829" cy="3394472"/>
          </a:xfrm>
          <a:prstGeom prst="rect">
            <a:avLst/>
          </a:prstGeom>
          <a:noFill/>
          <a:ln>
            <a:noFill/>
          </a:ln>
        </p:spPr>
        <p:txBody>
          <a:bodyPr spcFirstLastPara="1" wrap="square" lIns="68575" tIns="34275" rIns="68575" bIns="34275" anchor="t" anchorCtr="0">
            <a:noAutofit/>
          </a:bodyPr>
          <a:lstStyle>
            <a:lvl1pPr marL="457200" marR="0" lvl="0" indent="-381000" algn="l" rtl="0">
              <a:lnSpc>
                <a:spcPct val="10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361950" algn="l" rtl="0">
              <a:lnSpc>
                <a:spcPct val="100000"/>
              </a:lnSpc>
              <a:spcBef>
                <a:spcPts val="400"/>
              </a:spcBef>
              <a:spcAft>
                <a:spcPts val="0"/>
              </a:spcAft>
              <a:buClr>
                <a:schemeClr val="dk1"/>
              </a:buClr>
              <a:buSzPts val="2100"/>
              <a:buFont typeface="Arial" panose="020B0604020202020204"/>
              <a:buChar char="–"/>
              <a:defRPr sz="21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1371600" marR="0" lvl="2" indent="-342900" algn="l" rtl="0">
              <a:lnSpc>
                <a:spcPct val="10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1828800" marR="0" lvl="3" indent="-323850" algn="l" rtl="0">
              <a:lnSpc>
                <a:spcPct val="100000"/>
              </a:lnSpc>
              <a:spcBef>
                <a:spcPts val="300"/>
              </a:spcBef>
              <a:spcAft>
                <a:spcPts val="0"/>
              </a:spcAft>
              <a:buClr>
                <a:schemeClr val="dk1"/>
              </a:buClr>
              <a:buSzPts val="1500"/>
              <a:buFont typeface="Arial" panose="020B0604020202020204"/>
              <a:buChar char="–"/>
              <a:defRPr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2286000" marR="0" lvl="4" indent="-323850" algn="l" rtl="0">
              <a:lnSpc>
                <a:spcPct val="100000"/>
              </a:lnSpc>
              <a:spcBef>
                <a:spcPts val="300"/>
              </a:spcBef>
              <a:spcAft>
                <a:spcPts val="0"/>
              </a:spcAft>
              <a:buClr>
                <a:schemeClr val="dk1"/>
              </a:buClr>
              <a:buSzPts val="1500"/>
              <a:buFont typeface="Arial" panose="020B0604020202020204"/>
              <a:buChar char="»"/>
              <a:defRPr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2743200" marR="0" lvl="5" indent="-323850" algn="l" rtl="0">
              <a:lnSpc>
                <a:spcPct val="100000"/>
              </a:lnSpc>
              <a:spcBef>
                <a:spcPts val="300"/>
              </a:spcBef>
              <a:spcAft>
                <a:spcPts val="0"/>
              </a:spcAft>
              <a:buClr>
                <a:schemeClr val="dk1"/>
              </a:buClr>
              <a:buSzPts val="1500"/>
              <a:buFont typeface="Arial" panose="020B0604020202020204"/>
              <a:buChar char="•"/>
              <a:defRPr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3200400" marR="0" lvl="6" indent="-323850" algn="l" rtl="0">
              <a:lnSpc>
                <a:spcPct val="100000"/>
              </a:lnSpc>
              <a:spcBef>
                <a:spcPts val="300"/>
              </a:spcBef>
              <a:spcAft>
                <a:spcPts val="0"/>
              </a:spcAft>
              <a:buClr>
                <a:schemeClr val="dk1"/>
              </a:buClr>
              <a:buSzPts val="1500"/>
              <a:buFont typeface="Arial" panose="020B0604020202020204"/>
              <a:buChar char="•"/>
              <a:defRPr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3657600" marR="0" lvl="7" indent="-323850" algn="l" rtl="0">
              <a:lnSpc>
                <a:spcPct val="100000"/>
              </a:lnSpc>
              <a:spcBef>
                <a:spcPts val="300"/>
              </a:spcBef>
              <a:spcAft>
                <a:spcPts val="0"/>
              </a:spcAft>
              <a:buClr>
                <a:schemeClr val="dk1"/>
              </a:buClr>
              <a:buSzPts val="1500"/>
              <a:buFont typeface="Arial" panose="020B0604020202020204"/>
              <a:buChar char="•"/>
              <a:defRPr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4114800" marR="0" lvl="8" indent="-323850" algn="l" rtl="0">
              <a:lnSpc>
                <a:spcPct val="100000"/>
              </a:lnSpc>
              <a:spcBef>
                <a:spcPts val="300"/>
              </a:spcBef>
              <a:spcAft>
                <a:spcPts val="0"/>
              </a:spcAft>
              <a:buClr>
                <a:schemeClr val="dk1"/>
              </a:buClr>
              <a:buSzPts val="1500"/>
              <a:buFont typeface="Arial" panose="020B0604020202020204"/>
              <a:buChar char="•"/>
              <a:defRPr sz="1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53" name="Google Shape;53;p13"/>
          <p:cNvSpPr txBox="1"/>
          <p:nvPr>
            <p:ph type="dt" idx="10"/>
          </p:nvPr>
        </p:nvSpPr>
        <p:spPr>
          <a:xfrm>
            <a:off x="457213" y="4767263"/>
            <a:ext cx="2133659"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54" name="Google Shape;54;p13"/>
          <p:cNvSpPr txBox="1"/>
          <p:nvPr>
            <p:ph type="ftr" idx="11"/>
          </p:nvPr>
        </p:nvSpPr>
        <p:spPr>
          <a:xfrm>
            <a:off x="3124287" y="4767263"/>
            <a:ext cx="289568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55" name="Google Shape;55;p13"/>
          <p:cNvSpPr txBox="1"/>
          <p:nvPr>
            <p:ph type="sldNum" idx="12"/>
          </p:nvPr>
        </p:nvSpPr>
        <p:spPr>
          <a:xfrm>
            <a:off x="6553382" y="4767263"/>
            <a:ext cx="2133659"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zh-CN"/>
            </a:fld>
            <a:endParaRPr lang="zh-CN"/>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30" name="Shape 130"/>
        <p:cNvGrpSpPr/>
        <p:nvPr/>
      </p:nvGrpSpPr>
      <p:grpSpPr>
        <a:xfrm>
          <a:off x="0" y="0"/>
          <a:ext cx="0" cy="0"/>
          <a:chOff x="0" y="0"/>
          <a:chExt cx="0" cy="0"/>
        </a:xfrm>
      </p:grpSpPr>
      <p:sp>
        <p:nvSpPr>
          <p:cNvPr id="131" name="Google Shape;131;p26"/>
          <p:cNvSpPr txBox="1"/>
          <p:nvPr>
            <p:ph type="title"/>
          </p:nvPr>
        </p:nvSpPr>
        <p:spPr>
          <a:xfrm>
            <a:off x="502412" y="332422"/>
            <a:ext cx="8139191" cy="331473"/>
          </a:xfrm>
          <a:prstGeom prst="rect">
            <a:avLst/>
          </a:prstGeom>
          <a:noFill/>
          <a:ln>
            <a:noFill/>
          </a:ln>
        </p:spPr>
        <p:txBody>
          <a:bodyPr spcFirstLastPara="1" wrap="square" lIns="76200" tIns="28575" rIns="57150" bIns="28575" anchor="t" anchorCtr="0">
            <a:noAutofit/>
          </a:bodyPr>
          <a:lstStyle>
            <a:lvl1pPr marR="0" lvl="0" algn="l" rtl="0">
              <a:lnSpc>
                <a:spcPct val="100000"/>
              </a:lnSpc>
              <a:spcBef>
                <a:spcPts val="0"/>
              </a:spcBef>
              <a:spcAft>
                <a:spcPts val="0"/>
              </a:spcAft>
              <a:buClr>
                <a:srgbClr val="262626"/>
              </a:buClr>
              <a:buSzPts val="1800"/>
              <a:buFont typeface="Arial" panose="020B0604020202020204"/>
              <a:buNone/>
              <a:defRPr sz="1800" b="1"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2" name="Google Shape;132;p26"/>
          <p:cNvSpPr txBox="1"/>
          <p:nvPr>
            <p:ph type="body" idx="1"/>
          </p:nvPr>
        </p:nvSpPr>
        <p:spPr>
          <a:xfrm>
            <a:off x="502412" y="714381"/>
            <a:ext cx="8139191" cy="4041680"/>
          </a:xfrm>
          <a:prstGeom prst="rect">
            <a:avLst/>
          </a:prstGeom>
          <a:noFill/>
          <a:ln>
            <a:noFill/>
          </a:ln>
        </p:spPr>
        <p:txBody>
          <a:bodyPr spcFirstLastPara="1" wrap="square" lIns="76200" tIns="0" rIns="61925" bIns="0" anchor="t" anchorCtr="0">
            <a:noAutofit/>
          </a:bodyPr>
          <a:lstStyle>
            <a:lvl1pPr marL="457200" marR="0" lvl="0" indent="-304800" algn="l" rtl="0">
              <a:lnSpc>
                <a:spcPct val="130000"/>
              </a:lnSpc>
              <a:spcBef>
                <a:spcPts val="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30000"/>
              </a:lnSpc>
              <a:spcBef>
                <a:spcPts val="800"/>
              </a:spcBef>
              <a:spcAft>
                <a:spcPts val="0"/>
              </a:spcAft>
              <a:buClr>
                <a:srgbClr val="262626"/>
              </a:buClr>
              <a:buSzPts val="1200"/>
              <a:buFont typeface="Arial" panose="020B0604020202020204"/>
              <a:buChar char="•"/>
              <a:defRPr sz="12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8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3" name="Google Shape;133;p26"/>
          <p:cNvSpPr txBox="1"/>
          <p:nvPr>
            <p:ph type="dt" idx="10"/>
          </p:nvPr>
        </p:nvSpPr>
        <p:spPr>
          <a:xfrm>
            <a:off x="659808" y="4762375"/>
            <a:ext cx="2025003" cy="2376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4" name="Google Shape;134;p26"/>
          <p:cNvSpPr txBox="1"/>
          <p:nvPr>
            <p:ph type="ftr" idx="11"/>
          </p:nvPr>
        </p:nvSpPr>
        <p:spPr>
          <a:xfrm>
            <a:off x="3087005" y="4762375"/>
            <a:ext cx="2970005" cy="2376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5" name="Google Shape;135;p26"/>
          <p:cNvSpPr txBox="1"/>
          <p:nvPr>
            <p:ph type="sldNum" idx="12"/>
          </p:nvPr>
        </p:nvSpPr>
        <p:spPr>
          <a:xfrm>
            <a:off x="6457961" y="4762375"/>
            <a:ext cx="2025003" cy="237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262626"/>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4.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5.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5.xml"/><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5.xml"/><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4.xml"/><Relationship Id="rId2" Type="http://schemas.openxmlformats.org/officeDocument/2006/relationships/image" Target="../media/image24.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4.xml"/><Relationship Id="rId2" Type="http://schemas.openxmlformats.org/officeDocument/2006/relationships/image" Target="../media/image26.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4.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5.xml"/><Relationship Id="rId2" Type="http://schemas.openxmlformats.org/officeDocument/2006/relationships/image" Target="../media/image10.jpe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pic>
        <p:nvPicPr>
          <p:cNvPr id="313" name="Google Shape;313;p45" descr="C:\Users\Administrator\Desktop\Creative-0019-Back.jpg"/>
          <p:cNvPicPr preferRelativeResize="0"/>
          <p:nvPr/>
        </p:nvPicPr>
        <p:blipFill rotWithShape="1">
          <a:blip r:embed="rId1"/>
          <a:srcRect l="573"/>
          <a:stretch>
            <a:fillRect/>
          </a:stretch>
        </p:blipFill>
        <p:spPr>
          <a:xfrm rot="-5400000">
            <a:off x="2260215" y="-1739177"/>
            <a:ext cx="5143501" cy="8621855"/>
          </a:xfrm>
          <a:prstGeom prst="rect">
            <a:avLst/>
          </a:prstGeom>
          <a:noFill/>
          <a:ln>
            <a:noFill/>
          </a:ln>
        </p:spPr>
      </p:pic>
      <p:sp>
        <p:nvSpPr>
          <p:cNvPr id="314" name="Google Shape;314;p45"/>
          <p:cNvSpPr/>
          <p:nvPr/>
        </p:nvSpPr>
        <p:spPr>
          <a:xfrm>
            <a:off x="4410083" y="925637"/>
            <a:ext cx="1696886" cy="692497"/>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4100"/>
              <a:buFont typeface="Arial" panose="020B0604020202020204"/>
              <a:buNone/>
            </a:pPr>
            <a:endParaRPr sz="41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5" name="Google Shape;315;p45"/>
          <p:cNvSpPr/>
          <p:nvPr/>
        </p:nvSpPr>
        <p:spPr>
          <a:xfrm>
            <a:off x="4427398" y="1479635"/>
            <a:ext cx="831128" cy="27699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6" name="Google Shape;316;p45"/>
          <p:cNvSpPr/>
          <p:nvPr/>
        </p:nvSpPr>
        <p:spPr>
          <a:xfrm>
            <a:off x="871506" y="1948369"/>
            <a:ext cx="2512072" cy="55237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700"/>
              <a:buFont typeface="Arial" panose="020B0604020202020204"/>
              <a:buNone/>
            </a:pPr>
            <a:r>
              <a:rPr lang="zh-CN" sz="2700"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Fitness </a:t>
            </a:r>
            <a:r>
              <a:rPr lang="zh-CN" sz="27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Database</a:t>
            </a:r>
            <a:endParaRPr sz="27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7" name="Google Shape;317;p45"/>
          <p:cNvSpPr/>
          <p:nvPr/>
        </p:nvSpPr>
        <p:spPr>
          <a:xfrm>
            <a:off x="763270" y="2703195"/>
            <a:ext cx="3808730" cy="34480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zh-CN"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Northeastern University Information Systems</a:t>
            </a:r>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8" name="Google Shape;318;p45"/>
          <p:cNvSpPr/>
          <p:nvPr/>
        </p:nvSpPr>
        <p:spPr>
          <a:xfrm>
            <a:off x="521205" y="653413"/>
            <a:ext cx="1188320" cy="272642"/>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zh-CN"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INFO</a:t>
            </a:r>
            <a:endPara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9" name="Google Shape;319;p45"/>
          <p:cNvSpPr/>
          <p:nvPr/>
        </p:nvSpPr>
        <p:spPr>
          <a:xfrm>
            <a:off x="909886" y="986580"/>
            <a:ext cx="1188320" cy="272642"/>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zh-CN"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6210</a:t>
            </a:r>
            <a:endPara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20" name="Google Shape;320;p45"/>
          <p:cNvSpPr/>
          <p:nvPr/>
        </p:nvSpPr>
        <p:spPr>
          <a:xfrm>
            <a:off x="766179" y="3383143"/>
            <a:ext cx="2916785" cy="327184"/>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Clr>
                <a:srgbClr val="000000"/>
              </a:buClr>
              <a:buSzPts val="800"/>
              <a:buFont typeface="Arial" panose="020B0604020202020204"/>
              <a:buNone/>
            </a:pPr>
            <a:r>
              <a:rPr lang="zh-CN" sz="800" b="0" i="0" u="none" strike="noStrike" cap="none">
                <a:solidFill>
                  <a:schemeClr val="accent1"/>
                </a:solidFill>
                <a:latin typeface="Times New Roman" panose="02020603050405020304"/>
                <a:ea typeface="Times New Roman" panose="02020603050405020304"/>
                <a:cs typeface="Times New Roman" panose="02020603050405020304"/>
                <a:sym typeface="Times New Roman" panose="02020603050405020304"/>
              </a:rPr>
              <a:t>Group 9:</a:t>
            </a:r>
            <a:r>
              <a:rPr lang="zh-CN" sz="800" b="0" i="0" u="none" strike="noStrike" cap="none">
                <a:solidFill>
                  <a:srgbClr val="FF9900"/>
                </a:solidFill>
                <a:latin typeface="Times New Roman" panose="02020603050405020304"/>
                <a:ea typeface="Times New Roman" panose="02020603050405020304"/>
                <a:cs typeface="Times New Roman" panose="02020603050405020304"/>
                <a:sym typeface="Times New Roman" panose="02020603050405020304"/>
              </a:rPr>
              <a:t> </a:t>
            </a:r>
            <a:r>
              <a:rPr lang="zh-CN" sz="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Yiyu Chen, Mengyu Zhu, Shuai Shao, Kaidong Shen</a:t>
            </a:r>
            <a:endParaRPr sz="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21" name="Google Shape;321;p45" descr="northeastern_university_logo"/>
          <p:cNvPicPr preferRelativeResize="0"/>
          <p:nvPr/>
        </p:nvPicPr>
        <p:blipFill rotWithShape="1">
          <a:blip r:embed="rId2"/>
          <a:srcRect/>
          <a:stretch>
            <a:fillRect/>
          </a:stretch>
        </p:blipFill>
        <p:spPr>
          <a:xfrm>
            <a:off x="3495199" y="895350"/>
            <a:ext cx="2949893" cy="10529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9" name="Shape 479"/>
        <p:cNvGrpSpPr/>
        <p:nvPr/>
      </p:nvGrpSpPr>
      <p:grpSpPr>
        <a:xfrm>
          <a:off x="0" y="0"/>
          <a:ext cx="0" cy="0"/>
          <a:chOff x="0" y="0"/>
          <a:chExt cx="0" cy="0"/>
        </a:xfrm>
      </p:grpSpPr>
      <p:sp>
        <p:nvSpPr>
          <p:cNvPr id="480" name="Google Shape;480;p64"/>
          <p:cNvSpPr txBox="1"/>
          <p:nvPr>
            <p:ph type="title"/>
          </p:nvPr>
        </p:nvSpPr>
        <p:spPr>
          <a:xfrm>
            <a:off x="457213" y="205978"/>
            <a:ext cx="8229829" cy="857250"/>
          </a:xfrm>
          <a:prstGeom prst="rect">
            <a:avLst/>
          </a:prstGeom>
          <a:noFill/>
          <a:ln>
            <a:noFill/>
          </a:ln>
        </p:spPr>
        <p:txBody>
          <a:bodyPr spcFirstLastPara="1" wrap="square" lIns="68575" tIns="34275" rIns="68575" bIns="34275" anchor="ctr" anchorCtr="0">
            <a:noAutofit/>
          </a:bodyPr>
          <a:lstStyle/>
          <a:p>
            <a:pPr marL="0" lvl="0" algn="ctr" rtl="0">
              <a:lnSpc>
                <a:spcPct val="100000"/>
              </a:lnSpc>
              <a:spcBef>
                <a:spcPts val="0"/>
              </a:spcBef>
              <a:spcAft>
                <a:spcPts val="0"/>
              </a:spcAft>
              <a:buClr>
                <a:schemeClr val="accent1"/>
              </a:buClr>
              <a:buSzPts val="3300"/>
              <a:buFont typeface="Times New Roman" panose="02020603050405020304"/>
              <a:buNone/>
            </a:pPr>
            <a:r>
              <a:rPr 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rPr>
              <a:t>Function </a:t>
            </a:r>
            <a:r>
              <a:rPr lang="zh-CN" sz="3000">
                <a:solidFill>
                  <a:schemeClr val="accent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EquipDate</a:t>
            </a:r>
            <a:endParaRPr lang="zh-CN" sz="3000">
              <a:solidFill>
                <a:srgbClr val="C00000"/>
              </a:solidFill>
              <a:latin typeface="Arial" panose="020B0604020202020204"/>
              <a:ea typeface="Arial" panose="020B0604020202020204"/>
              <a:cs typeface="Arial" panose="020B0604020202020204"/>
            </a:endParaRPr>
          </a:p>
        </p:txBody>
      </p:sp>
      <p:pic>
        <p:nvPicPr>
          <p:cNvPr id="481" name="Google Shape;481;p64"/>
          <p:cNvPicPr preferRelativeResize="0"/>
          <p:nvPr/>
        </p:nvPicPr>
        <p:blipFill rotWithShape="1">
          <a:blip r:embed="rId1"/>
          <a:srcRect/>
          <a:stretch>
            <a:fillRect/>
          </a:stretch>
        </p:blipFill>
        <p:spPr>
          <a:xfrm>
            <a:off x="457272" y="2323941"/>
            <a:ext cx="3051810" cy="1560195"/>
          </a:xfrm>
          <a:prstGeom prst="rect">
            <a:avLst/>
          </a:prstGeom>
          <a:noFill/>
          <a:ln>
            <a:noFill/>
          </a:ln>
        </p:spPr>
      </p:pic>
      <p:pic>
        <p:nvPicPr>
          <p:cNvPr id="482" name="Google Shape;482;p64"/>
          <p:cNvPicPr preferRelativeResize="0"/>
          <p:nvPr>
            <p:ph type="body" idx="1"/>
          </p:nvPr>
        </p:nvPicPr>
        <p:blipFill rotWithShape="1">
          <a:blip r:embed="rId2"/>
          <a:srcRect/>
          <a:stretch>
            <a:fillRect/>
          </a:stretch>
        </p:blipFill>
        <p:spPr>
          <a:xfrm>
            <a:off x="3997321" y="1063466"/>
            <a:ext cx="3985889" cy="3394710"/>
          </a:xfrm>
          <a:prstGeom prst="rect">
            <a:avLst/>
          </a:prstGeom>
          <a:noFill/>
          <a:ln>
            <a:noFill/>
          </a:ln>
        </p:spPr>
      </p:pic>
      <p:sp>
        <p:nvSpPr>
          <p:cNvPr id="483" name="Google Shape;483;p64"/>
          <p:cNvSpPr txBox="1"/>
          <p:nvPr/>
        </p:nvSpPr>
        <p:spPr>
          <a:xfrm>
            <a:off x="457200" y="1611630"/>
            <a:ext cx="3052445" cy="58229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accent1"/>
              </a:buClr>
              <a:buSzPts val="1400"/>
              <a:buFont typeface="Microsoft YaHei" panose="020B0503020204020204" charset="-122"/>
              <a:buNone/>
            </a:pPr>
            <a:r>
              <a:rPr lang="zh-CN" sz="1400" b="0" i="0" u="none" strike="noStrike" cap="none">
                <a:solidFill>
                  <a:schemeClr val="tx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Check Warranty Period function for equipment ship date</a:t>
            </a:r>
            <a:r>
              <a:rPr lang="en-US" altLang="zh-CN" sz="1400" b="0" i="0" u="none" strike="noStrike" cap="none">
                <a:solidFill>
                  <a:schemeClr val="tx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a:t>
            </a:r>
            <a:endParaRPr lang="en-US" altLang="zh-CN" sz="1400" b="0" i="0" u="none" strike="noStrike" cap="none">
              <a:solidFill>
                <a:schemeClr val="tx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5" name="Shape 425"/>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684780" y="472440"/>
            <a:ext cx="4351020" cy="4198620"/>
          </a:xfrm>
          <a:prstGeom prst="rect">
            <a:avLst/>
          </a:prstGeom>
        </p:spPr>
      </p:pic>
      <p:sp>
        <p:nvSpPr>
          <p:cNvPr id="426" name="Google Shape;426;p58"/>
          <p:cNvSpPr txBox="1"/>
          <p:nvPr>
            <p:ph type="title"/>
          </p:nvPr>
        </p:nvSpPr>
        <p:spPr>
          <a:xfrm>
            <a:off x="358055" y="229458"/>
            <a:ext cx="8520614" cy="70729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600"/>
              </a:spcAft>
              <a:buClr>
                <a:schemeClr val="dk1"/>
              </a:buClr>
              <a:buSzPts val="2700"/>
              <a:buFont typeface="Arial" panose="020B0604020202020204"/>
              <a:buNone/>
            </a:pPr>
            <a:r>
              <a:rPr 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rPr>
              <a:t>Function</a:t>
            </a:r>
            <a:endParaRPr sz="3000">
              <a:latin typeface="Arial" panose="020B0604020202020204"/>
              <a:ea typeface="Arial" panose="020B0604020202020204"/>
              <a:cs typeface="Arial" panose="020B0604020202020204"/>
              <a:sym typeface="Arial" panose="020B0604020202020204"/>
            </a:endParaRPr>
          </a:p>
        </p:txBody>
      </p:sp>
      <p:sp>
        <p:nvSpPr>
          <p:cNvPr id="427" name="Google Shape;427;p58"/>
          <p:cNvSpPr txBox="1"/>
          <p:nvPr>
            <p:ph type="body" idx="1"/>
          </p:nvPr>
        </p:nvSpPr>
        <p:spPr>
          <a:xfrm>
            <a:off x="311700" y="694108"/>
            <a:ext cx="2939100" cy="564900"/>
          </a:xfrm>
          <a:prstGeom prst="rect">
            <a:avLst/>
          </a:prstGeom>
          <a:noFill/>
          <a:ln>
            <a:noFill/>
          </a:ln>
        </p:spPr>
        <p:txBody>
          <a:bodyPr spcFirstLastPara="1" wrap="square" lIns="91425" tIns="91425" rIns="91425" bIns="91425" anchor="t" anchorCtr="0">
            <a:noAutofit/>
          </a:bodyPr>
          <a:lstStyle/>
          <a:p>
            <a:pPr marL="0" lvl="0" algn="l" rtl="0">
              <a:lnSpc>
                <a:spcPct val="100000"/>
              </a:lnSpc>
              <a:spcBef>
                <a:spcPts val="0"/>
              </a:spcBef>
              <a:spcAft>
                <a:spcPts val="0"/>
              </a:spcAft>
              <a:buClr>
                <a:schemeClr val="accent1"/>
              </a:buClr>
              <a:buSzPts val="1400"/>
              <a:buNone/>
            </a:pPr>
            <a:r>
              <a:rPr lang="zh-CN" sz="1200">
                <a:solidFill>
                  <a:schemeClr val="accent1"/>
                </a:solidFill>
                <a:latin typeface="Microsoft YaHei" panose="020B0503020204020204" charset="-122"/>
                <a:ea typeface="Microsoft YaHei" panose="020B0503020204020204" charset="-122"/>
                <a:cs typeface="Microsoft YaHei" panose="020B0503020204020204" charset="-122"/>
              </a:rPr>
              <a:t>The altered Balance table:</a:t>
            </a:r>
            <a:endParaRPr lang="zh-CN" sz="1200">
              <a:solidFill>
                <a:schemeClr val="accent1"/>
              </a:solidFill>
              <a:latin typeface="Microsoft YaHei" panose="020B0503020204020204" charset="-122"/>
              <a:ea typeface="Microsoft YaHei" panose="020B0503020204020204" charset="-122"/>
              <a:cs typeface="Microsoft YaHei" panose="020B0503020204020204" charset="-122"/>
            </a:endParaRPr>
          </a:p>
          <a:p>
            <a:pPr marL="0" lvl="0" indent="0" algn="l" rtl="0">
              <a:lnSpc>
                <a:spcPct val="100000"/>
              </a:lnSpc>
              <a:spcBef>
                <a:spcPts val="1200"/>
              </a:spcBef>
              <a:spcAft>
                <a:spcPts val="1200"/>
              </a:spcAft>
              <a:buClr>
                <a:schemeClr val="dk1"/>
              </a:buClr>
              <a:buSzPts val="1400"/>
              <a:buNone/>
            </a:pPr>
            <a:endParaRPr sz="12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29" name="Google Shape;429;p58"/>
          <p:cNvPicPr preferRelativeResize="0"/>
          <p:nvPr/>
        </p:nvPicPr>
        <p:blipFill rotWithShape="1">
          <a:blip r:embed="rId2"/>
          <a:srcRect/>
          <a:stretch>
            <a:fillRect/>
          </a:stretch>
        </p:blipFill>
        <p:spPr>
          <a:xfrm>
            <a:off x="6422390" y="97155"/>
            <a:ext cx="2513965" cy="2281555"/>
          </a:xfrm>
          <a:prstGeom prst="rect">
            <a:avLst/>
          </a:prstGeom>
          <a:noFill/>
          <a:ln>
            <a:noFill/>
          </a:ln>
        </p:spPr>
      </p:pic>
      <p:sp>
        <p:nvSpPr>
          <p:cNvPr id="430" name="Google Shape;430;p58"/>
          <p:cNvSpPr/>
          <p:nvPr/>
        </p:nvSpPr>
        <p:spPr>
          <a:xfrm>
            <a:off x="7378762" y="1528768"/>
            <a:ext cx="370201" cy="44603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1" name="Google Shape;431;p58"/>
          <p:cNvSpPr/>
          <p:nvPr/>
        </p:nvSpPr>
        <p:spPr>
          <a:xfrm>
            <a:off x="8189823" y="1819371"/>
            <a:ext cx="426601" cy="208768"/>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2" name="Google Shape;432;p58"/>
          <p:cNvSpPr/>
          <p:nvPr/>
        </p:nvSpPr>
        <p:spPr>
          <a:xfrm>
            <a:off x="8300659" y="320681"/>
            <a:ext cx="547201" cy="786477"/>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433" name="Google Shape;433;p58"/>
          <p:cNvCxnSpPr/>
          <p:nvPr/>
        </p:nvCxnSpPr>
        <p:spPr>
          <a:xfrm flipV="1">
            <a:off x="5053330" y="1646555"/>
            <a:ext cx="2168525" cy="422275"/>
          </a:xfrm>
          <a:prstGeom prst="straightConnector1">
            <a:avLst/>
          </a:prstGeom>
          <a:noFill/>
          <a:ln w="9525" cap="flat" cmpd="sng">
            <a:solidFill>
              <a:srgbClr val="FF0000"/>
            </a:solidFill>
            <a:prstDash val="solid"/>
            <a:round/>
            <a:headEnd type="none" w="sm" len="sm"/>
            <a:tailEnd type="triangle" w="med" len="med"/>
          </a:ln>
        </p:spPr>
      </p:cxnSp>
      <p:pic>
        <p:nvPicPr>
          <p:cNvPr id="434" name="Google Shape;434;p58"/>
          <p:cNvPicPr preferRelativeResize="0"/>
          <p:nvPr/>
        </p:nvPicPr>
        <p:blipFill>
          <a:blip r:embed="rId3"/>
          <a:stretch>
            <a:fillRect/>
          </a:stretch>
        </p:blipFill>
        <p:spPr>
          <a:xfrm>
            <a:off x="311785" y="1083945"/>
            <a:ext cx="1991995" cy="36728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8" name="Shape 438"/>
        <p:cNvGrpSpPr/>
        <p:nvPr/>
      </p:nvGrpSpPr>
      <p:grpSpPr>
        <a:xfrm>
          <a:off x="0" y="0"/>
          <a:ext cx="0" cy="0"/>
          <a:chOff x="0" y="0"/>
          <a:chExt cx="0" cy="0"/>
        </a:xfrm>
      </p:grpSpPr>
      <p:sp>
        <p:nvSpPr>
          <p:cNvPr id="439" name="Google Shape;439;p59"/>
          <p:cNvSpPr txBox="1"/>
          <p:nvPr>
            <p:ph type="title"/>
          </p:nvPr>
        </p:nvSpPr>
        <p:spPr>
          <a:xfrm>
            <a:off x="311700" y="445358"/>
            <a:ext cx="8520614" cy="70729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600"/>
              </a:spcAft>
              <a:buClr>
                <a:schemeClr val="dk1"/>
              </a:buClr>
              <a:buSzPts val="2700"/>
              <a:buFont typeface="Arial" panose="020B0604020202020204"/>
              <a:buNone/>
            </a:pPr>
            <a:r>
              <a:rPr 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rPr>
              <a:t>View </a:t>
            </a:r>
            <a:r>
              <a:rPr lang="en-US" alt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rPr>
              <a:t>: MemberFund Above Average Fund</a:t>
            </a:r>
            <a:endParaRPr lang="en-US" alt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endParaRPr>
          </a:p>
        </p:txBody>
      </p:sp>
      <p:sp>
        <p:nvSpPr>
          <p:cNvPr id="440" name="Google Shape;440;p59"/>
          <p:cNvSpPr txBox="1"/>
          <p:nvPr>
            <p:ph type="body" idx="1"/>
          </p:nvPr>
        </p:nvSpPr>
        <p:spPr>
          <a:xfrm>
            <a:off x="2925895" y="3027175"/>
            <a:ext cx="2029500" cy="1081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accent1"/>
              </a:buClr>
              <a:buSzPts val="1400"/>
              <a:buNone/>
            </a:pPr>
            <a:r>
              <a:rPr lang="zh-CN" sz="1400">
                <a:solidFill>
                  <a:schemeClr val="accent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Result of the view</a:t>
            </a:r>
            <a:endParaRPr sz="1400">
              <a:solidFill>
                <a:schemeClr val="accent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a:p>
            <a:pPr marL="0" lvl="0" indent="0" algn="l" rtl="0">
              <a:lnSpc>
                <a:spcPct val="100000"/>
              </a:lnSpc>
              <a:spcBef>
                <a:spcPts val="0"/>
              </a:spcBef>
              <a:spcAft>
                <a:spcPts val="0"/>
              </a:spcAft>
              <a:buClr>
                <a:schemeClr val="accent1"/>
              </a:buClr>
              <a:buSzPts val="1400"/>
              <a:buNone/>
            </a:pPr>
            <a:r>
              <a:rPr lang="zh-CN" sz="1400">
                <a:solidFill>
                  <a:schemeClr val="accent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where average fund is 2663:</a:t>
            </a:r>
            <a:endParaRPr sz="1400">
              <a:solidFill>
                <a:schemeClr val="accent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
        <p:nvSpPr>
          <p:cNvPr id="442" name="Google Shape;442;p59"/>
          <p:cNvSpPr/>
          <p:nvPr/>
        </p:nvSpPr>
        <p:spPr>
          <a:xfrm>
            <a:off x="4955406" y="3214196"/>
            <a:ext cx="844500" cy="332100"/>
          </a:xfrm>
          <a:prstGeom prst="notchedRightArrow">
            <a:avLst>
              <a:gd name="adj1" fmla="val 50000"/>
              <a:gd name="adj2" fmla="val 50000"/>
            </a:avLst>
          </a:prstGeom>
          <a:solidFill>
            <a:srgbClr val="CC0000"/>
          </a:solidFill>
          <a:ln w="952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43" name="Google Shape;443;p59"/>
          <p:cNvPicPr preferRelativeResize="0"/>
          <p:nvPr/>
        </p:nvPicPr>
        <p:blipFill>
          <a:blip r:embed="rId1"/>
          <a:stretch>
            <a:fillRect/>
          </a:stretch>
        </p:blipFill>
        <p:spPr>
          <a:xfrm>
            <a:off x="6533766" y="1152497"/>
            <a:ext cx="1219200" cy="3067050"/>
          </a:xfrm>
          <a:prstGeom prst="rect">
            <a:avLst/>
          </a:prstGeom>
          <a:noFill/>
          <a:ln>
            <a:noFill/>
          </a:ln>
        </p:spPr>
      </p:pic>
      <p:pic>
        <p:nvPicPr>
          <p:cNvPr id="1" name="图片 0"/>
          <p:cNvPicPr>
            <a:picLocks noChangeAspect="1"/>
          </p:cNvPicPr>
          <p:nvPr/>
        </p:nvPicPr>
        <p:blipFill>
          <a:blip r:embed="rId2"/>
          <a:stretch>
            <a:fillRect/>
          </a:stretch>
        </p:blipFill>
        <p:spPr>
          <a:xfrm>
            <a:off x="1365250" y="1152525"/>
            <a:ext cx="4434840" cy="15316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7" name="Shape 447"/>
        <p:cNvGrpSpPr/>
        <p:nvPr/>
      </p:nvGrpSpPr>
      <p:grpSpPr>
        <a:xfrm>
          <a:off x="0" y="0"/>
          <a:ext cx="0" cy="0"/>
          <a:chOff x="0" y="0"/>
          <a:chExt cx="0" cy="0"/>
        </a:xfrm>
      </p:grpSpPr>
      <p:sp>
        <p:nvSpPr>
          <p:cNvPr id="448" name="Google Shape;448;p60"/>
          <p:cNvSpPr txBox="1"/>
          <p:nvPr>
            <p:ph type="title"/>
          </p:nvPr>
        </p:nvSpPr>
        <p:spPr>
          <a:xfrm>
            <a:off x="311700" y="445358"/>
            <a:ext cx="8520614" cy="70729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600"/>
              </a:spcAft>
              <a:buClr>
                <a:schemeClr val="dk1"/>
              </a:buClr>
              <a:buSzPts val="2700"/>
              <a:buFont typeface="Arial" panose="020B0604020202020204"/>
              <a:buNone/>
            </a:pPr>
            <a:r>
              <a:rPr 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rPr>
              <a:t>View </a:t>
            </a:r>
            <a:r>
              <a:rPr lang="en-US" alt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rPr>
              <a:t>: Coach Rank</a:t>
            </a:r>
            <a:endParaRPr lang="en-US" alt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endParaRPr>
          </a:p>
        </p:txBody>
      </p:sp>
      <p:sp>
        <p:nvSpPr>
          <p:cNvPr id="449" name="Google Shape;449;p60"/>
          <p:cNvSpPr txBox="1"/>
          <p:nvPr>
            <p:ph type="body" idx="1"/>
          </p:nvPr>
        </p:nvSpPr>
        <p:spPr>
          <a:xfrm>
            <a:off x="1615459" y="2940380"/>
            <a:ext cx="1999800" cy="109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accent1"/>
              </a:buClr>
              <a:buSzPts val="1400"/>
              <a:buNone/>
            </a:pPr>
            <a:r>
              <a:rPr lang="zh-CN" sz="1400">
                <a:solidFill>
                  <a:schemeClr val="accent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Result of the view:</a:t>
            </a:r>
            <a:endParaRPr sz="1400">
              <a:solidFill>
                <a:schemeClr val="accent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a:p>
            <a:pPr marL="0" lvl="0" indent="0" algn="l" rtl="0">
              <a:lnSpc>
                <a:spcPct val="100000"/>
              </a:lnSpc>
              <a:spcBef>
                <a:spcPts val="1200"/>
              </a:spcBef>
              <a:spcAft>
                <a:spcPts val="1200"/>
              </a:spcAft>
              <a:buClr>
                <a:schemeClr val="dk1"/>
              </a:buClr>
              <a:buSzPts val="1400"/>
              <a:buNone/>
            </a:pPr>
            <a:endParaRPr sz="1100">
              <a:solidFill>
                <a:schemeClr val="accent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
        <p:nvSpPr>
          <p:cNvPr id="451" name="Google Shape;451;p60"/>
          <p:cNvSpPr/>
          <p:nvPr/>
        </p:nvSpPr>
        <p:spPr>
          <a:xfrm>
            <a:off x="3399162" y="2978470"/>
            <a:ext cx="844501" cy="332048"/>
          </a:xfrm>
          <a:prstGeom prst="notchedRightArrow">
            <a:avLst>
              <a:gd name="adj1" fmla="val 50000"/>
              <a:gd name="adj2" fmla="val 50000"/>
            </a:avLst>
          </a:prstGeom>
          <a:solidFill>
            <a:srgbClr val="CC0000"/>
          </a:solidFill>
          <a:ln w="952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52" name="Google Shape;452;p60"/>
          <p:cNvPicPr preferRelativeResize="0"/>
          <p:nvPr/>
        </p:nvPicPr>
        <p:blipFill>
          <a:blip r:embed="rId1"/>
          <a:stretch>
            <a:fillRect/>
          </a:stretch>
        </p:blipFill>
        <p:spPr>
          <a:xfrm>
            <a:off x="5686347" y="3058852"/>
            <a:ext cx="1924050" cy="1314450"/>
          </a:xfrm>
          <a:prstGeom prst="rect">
            <a:avLst/>
          </a:prstGeom>
          <a:noFill/>
          <a:ln>
            <a:noFill/>
          </a:ln>
        </p:spPr>
      </p:pic>
      <p:pic>
        <p:nvPicPr>
          <p:cNvPr id="1" name="图片 0"/>
          <p:cNvPicPr>
            <a:picLocks noChangeAspect="1"/>
          </p:cNvPicPr>
          <p:nvPr/>
        </p:nvPicPr>
        <p:blipFill>
          <a:blip r:embed="rId2"/>
          <a:stretch>
            <a:fillRect/>
          </a:stretch>
        </p:blipFill>
        <p:spPr>
          <a:xfrm>
            <a:off x="1615440" y="1152525"/>
            <a:ext cx="5913120" cy="15773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4" name="Shape 464"/>
        <p:cNvGrpSpPr/>
        <p:nvPr/>
      </p:nvGrpSpPr>
      <p:grpSpPr>
        <a:xfrm>
          <a:off x="0" y="0"/>
          <a:ext cx="0" cy="0"/>
          <a:chOff x="0" y="0"/>
          <a:chExt cx="0" cy="0"/>
        </a:xfrm>
      </p:grpSpPr>
      <p:sp>
        <p:nvSpPr>
          <p:cNvPr id="465" name="Google Shape;465;p62"/>
          <p:cNvSpPr txBox="1"/>
          <p:nvPr>
            <p:ph type="title"/>
          </p:nvPr>
        </p:nvSpPr>
        <p:spPr>
          <a:xfrm>
            <a:off x="457213" y="205978"/>
            <a:ext cx="8229829" cy="857250"/>
          </a:xfrm>
          <a:prstGeom prst="rect">
            <a:avLst/>
          </a:prstGeom>
          <a:noFill/>
          <a:ln>
            <a:noFill/>
          </a:ln>
        </p:spPr>
        <p:txBody>
          <a:bodyPr spcFirstLastPara="1" wrap="square" lIns="68575" tIns="34275" rIns="68575" bIns="34275" anchor="ctr" anchorCtr="0">
            <a:noAutofit/>
          </a:bodyPr>
          <a:lstStyle/>
          <a:p>
            <a:pPr marL="0" lvl="0" algn="ctr" rtl="0">
              <a:lnSpc>
                <a:spcPct val="100000"/>
              </a:lnSpc>
              <a:spcBef>
                <a:spcPts val="0"/>
              </a:spcBef>
              <a:spcAft>
                <a:spcPts val="0"/>
              </a:spcAft>
              <a:buClr>
                <a:schemeClr val="accent1"/>
              </a:buClr>
              <a:buSzPts val="3300"/>
              <a:buFont typeface="Times New Roman" panose="02020603050405020304"/>
              <a:buNone/>
            </a:pPr>
            <a:r>
              <a:rPr lang="zh-CN" sz="3000">
                <a:solidFill>
                  <a:srgbClr val="C00000"/>
                </a:solidFill>
                <a:latin typeface="Arial" panose="020B0604020202020204"/>
                <a:ea typeface="Arial" panose="020B0604020202020204"/>
                <a:cs typeface="Arial" panose="020B0604020202020204"/>
              </a:rPr>
              <a:t>Visualizations </a:t>
            </a:r>
            <a:r>
              <a:rPr lang="zh-CN" sz="3000">
                <a:solidFill>
                  <a:srgbClr val="C00000"/>
                </a:solidFill>
                <a:latin typeface="Arial" panose="020B0604020202020204"/>
                <a:ea typeface="Arial" panose="020B0604020202020204"/>
                <a:cs typeface="Arial" panose="020B0604020202020204"/>
                <a:sym typeface="Microsoft YaHei" panose="020B0503020204020204" charset="-122"/>
              </a:rPr>
              <a:t>Member</a:t>
            </a:r>
            <a:r>
              <a:rPr lang="en-US" altLang="zh-CN" sz="3000">
                <a:solidFill>
                  <a:srgbClr val="C00000"/>
                </a:solidFill>
                <a:latin typeface="Arial" panose="020B0604020202020204"/>
                <a:ea typeface="Arial" panose="020B0604020202020204"/>
                <a:cs typeface="Arial" panose="020B0604020202020204"/>
                <a:sym typeface="Microsoft YaHei" panose="020B0503020204020204" charset="-122"/>
              </a:rPr>
              <a:t>s</a:t>
            </a:r>
            <a:r>
              <a:rPr lang="zh-CN" sz="3000">
                <a:solidFill>
                  <a:srgbClr val="C00000"/>
                </a:solidFill>
                <a:latin typeface="Arial" panose="020B0604020202020204"/>
                <a:ea typeface="Arial" panose="020B0604020202020204"/>
                <a:cs typeface="Arial" panose="020B0604020202020204"/>
                <a:sym typeface="Microsoft YaHei" panose="020B0503020204020204" charset="-122"/>
              </a:rPr>
              <a:t> Balance</a:t>
            </a:r>
            <a:endParaRPr lang="zh-CN" sz="3000">
              <a:solidFill>
                <a:srgbClr val="C00000"/>
              </a:solidFill>
              <a:latin typeface="Arial" panose="020B0604020202020204"/>
              <a:ea typeface="Arial" panose="020B0604020202020204"/>
              <a:cs typeface="Arial" panose="020B0604020202020204"/>
            </a:endParaRPr>
          </a:p>
        </p:txBody>
      </p:sp>
      <p:pic>
        <p:nvPicPr>
          <p:cNvPr id="8" name="图片 7"/>
          <p:cNvPicPr>
            <a:picLocks noChangeAspect="1"/>
          </p:cNvPicPr>
          <p:nvPr/>
        </p:nvPicPr>
        <p:blipFill>
          <a:blip r:embed="rId1"/>
          <a:stretch>
            <a:fillRect/>
          </a:stretch>
        </p:blipFill>
        <p:spPr>
          <a:xfrm>
            <a:off x="1866265" y="873760"/>
            <a:ext cx="7074535" cy="3899535"/>
          </a:xfrm>
          <a:prstGeom prst="rect">
            <a:avLst/>
          </a:prstGeom>
        </p:spPr>
      </p:pic>
      <p:pic>
        <p:nvPicPr>
          <p:cNvPr id="1" name="图片 0"/>
          <p:cNvPicPr>
            <a:picLocks noChangeAspect="1"/>
          </p:cNvPicPr>
          <p:nvPr/>
        </p:nvPicPr>
        <p:blipFill>
          <a:blip r:embed="rId2"/>
          <a:stretch>
            <a:fillRect/>
          </a:stretch>
        </p:blipFill>
        <p:spPr>
          <a:xfrm>
            <a:off x="344170" y="1141095"/>
            <a:ext cx="1522095" cy="3632200"/>
          </a:xfrm>
          <a:prstGeom prst="rect">
            <a:avLst/>
          </a:prstGeom>
        </p:spPr>
      </p:pic>
      <p:sp>
        <p:nvSpPr>
          <p:cNvPr id="3" name="文本框 2"/>
          <p:cNvSpPr txBox="1"/>
          <p:nvPr/>
        </p:nvSpPr>
        <p:spPr>
          <a:xfrm>
            <a:off x="3105150" y="873760"/>
            <a:ext cx="4052570" cy="306705"/>
          </a:xfrm>
          <a:prstGeom prst="rect">
            <a:avLst/>
          </a:prstGeom>
          <a:noFill/>
        </p:spPr>
        <p:txBody>
          <a:bodyPr wrap="square" rtlCol="0">
            <a:spAutoFit/>
          </a:bodyPr>
          <a:p>
            <a:pPr algn="ctr">
              <a:buSzTx/>
            </a:pPr>
            <a:r>
              <a:rPr sz="1400">
                <a:latin typeface="Microsoft YaHei" panose="020B0503020204020204" charset="-122"/>
                <a:ea typeface="Microsoft YaHei" panose="020B0503020204020204" charset="-122"/>
                <a:sym typeface="Microsoft YaHei" panose="020B0503020204020204" charset="-122"/>
              </a:rPr>
              <a:t>The status of everyone's total banlance</a:t>
            </a:r>
            <a:endParaRPr sz="1400">
              <a:latin typeface="Microsoft YaHei" panose="020B0503020204020204" charset="-122"/>
              <a:ea typeface="Microsoft YaHei"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1" name="Shape 471"/>
        <p:cNvGrpSpPr/>
        <p:nvPr/>
      </p:nvGrpSpPr>
      <p:grpSpPr>
        <a:xfrm>
          <a:off x="0" y="0"/>
          <a:ext cx="0" cy="0"/>
          <a:chOff x="0" y="0"/>
          <a:chExt cx="0" cy="0"/>
        </a:xfrm>
      </p:grpSpPr>
      <p:sp>
        <p:nvSpPr>
          <p:cNvPr id="472" name="Google Shape;472;p63"/>
          <p:cNvSpPr txBox="1"/>
          <p:nvPr>
            <p:ph type="title"/>
          </p:nvPr>
        </p:nvSpPr>
        <p:spPr>
          <a:xfrm>
            <a:off x="457213" y="205978"/>
            <a:ext cx="8229829" cy="85725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chemeClr val="accent1"/>
              </a:buClr>
              <a:buSzPts val="3300"/>
              <a:buFont typeface="Times New Roman" panose="02020603050405020304"/>
              <a:buNone/>
            </a:pPr>
            <a:r>
              <a:rPr lang="zh-CN" sz="3000">
                <a:solidFill>
                  <a:srgbClr val="C00000"/>
                </a:solidFill>
                <a:latin typeface="Arial" panose="020B0604020202020204"/>
                <a:ea typeface="Arial" panose="020B0604020202020204"/>
                <a:cs typeface="Arial" panose="020B0604020202020204"/>
                <a:sym typeface="+mn-ea"/>
              </a:rPr>
              <a:t>Visualizations </a:t>
            </a:r>
            <a:r>
              <a:rPr lang="zh-CN" sz="3000">
                <a:solidFill>
                  <a:srgbClr val="C00000"/>
                </a:solidFill>
                <a:latin typeface="Arial" panose="020B0604020202020204"/>
                <a:ea typeface="Arial" panose="020B0604020202020204"/>
                <a:cs typeface="Arial" panose="020B0604020202020204"/>
                <a:sym typeface="Microsoft YaHei" panose="020B0503020204020204" charset="-122"/>
              </a:rPr>
              <a:t>Member</a:t>
            </a:r>
            <a:r>
              <a:rPr lang="en-US" altLang="zh-CN" sz="3000">
                <a:solidFill>
                  <a:srgbClr val="C00000"/>
                </a:solidFill>
                <a:latin typeface="Arial" panose="020B0604020202020204"/>
                <a:ea typeface="Arial" panose="020B0604020202020204"/>
                <a:cs typeface="Arial" panose="020B0604020202020204"/>
                <a:sym typeface="Microsoft YaHei" panose="020B0503020204020204" charset="-122"/>
              </a:rPr>
              <a:t>s</a:t>
            </a:r>
            <a:r>
              <a:rPr lang="zh-CN" sz="3000">
                <a:solidFill>
                  <a:srgbClr val="C00000"/>
                </a:solidFill>
                <a:latin typeface="Arial" panose="020B0604020202020204"/>
                <a:ea typeface="Arial" panose="020B0604020202020204"/>
                <a:cs typeface="Arial" panose="020B0604020202020204"/>
                <a:sym typeface="Microsoft YaHei" panose="020B0503020204020204" charset="-122"/>
              </a:rPr>
              <a:t> Balance</a:t>
            </a:r>
            <a:endParaRPr sz="1100">
              <a:solidFill>
                <a:schemeClr val="accent1"/>
              </a:solidFill>
            </a:endParaRPr>
          </a:p>
        </p:txBody>
      </p:sp>
      <p:pic>
        <p:nvPicPr>
          <p:cNvPr id="2" name="图片 1"/>
          <p:cNvPicPr>
            <a:picLocks noChangeAspect="1"/>
          </p:cNvPicPr>
          <p:nvPr/>
        </p:nvPicPr>
        <p:blipFill>
          <a:blip r:embed="rId1"/>
          <a:stretch>
            <a:fillRect/>
          </a:stretch>
        </p:blipFill>
        <p:spPr>
          <a:xfrm>
            <a:off x="651510" y="919480"/>
            <a:ext cx="8035290" cy="2179955"/>
          </a:xfrm>
          <a:prstGeom prst="rect">
            <a:avLst/>
          </a:prstGeom>
        </p:spPr>
      </p:pic>
      <p:pic>
        <p:nvPicPr>
          <p:cNvPr id="3" name="图片 2"/>
          <p:cNvPicPr>
            <a:picLocks noChangeAspect="1"/>
          </p:cNvPicPr>
          <p:nvPr/>
        </p:nvPicPr>
        <p:blipFill>
          <a:blip r:embed="rId2"/>
          <a:srcRect r="6069" b="5302"/>
          <a:stretch>
            <a:fillRect/>
          </a:stretch>
        </p:blipFill>
        <p:spPr>
          <a:xfrm>
            <a:off x="4584065" y="3186430"/>
            <a:ext cx="4102735" cy="1766570"/>
          </a:xfrm>
          <a:prstGeom prst="rect">
            <a:avLst/>
          </a:prstGeom>
        </p:spPr>
      </p:pic>
      <p:sp>
        <p:nvSpPr>
          <p:cNvPr id="6" name="Google Shape;502;p66"/>
          <p:cNvSpPr/>
          <p:nvPr/>
        </p:nvSpPr>
        <p:spPr>
          <a:xfrm>
            <a:off x="457200" y="3225165"/>
            <a:ext cx="4126230" cy="272415"/>
          </a:xfrm>
          <a:prstGeom prst="rect">
            <a:avLst/>
          </a:prstGeom>
          <a:solidFill>
            <a:schemeClr val="accent1">
              <a:lumMod val="75000"/>
            </a:schemeClr>
          </a:solidFill>
          <a:ln>
            <a:noFill/>
          </a:ln>
        </p:spPr>
        <p:txBody>
          <a:bodyPr spcFirstLastPara="1" wrap="square" lIns="68575" tIns="34275" rIns="68575" bIns="34275" anchor="ctr" anchorCtr="0">
            <a:noAutofit/>
          </a:bodyPr>
          <a:p>
            <a:pPr marL="0" marR="0" lvl="0" algn="ctr" rtl="0">
              <a:lnSpc>
                <a:spcPct val="100000"/>
              </a:lnSpc>
              <a:spcBef>
                <a:spcPts val="0"/>
              </a:spcBef>
              <a:spcAft>
                <a:spcPts val="0"/>
              </a:spcAft>
              <a:buSzTx/>
              <a:buNone/>
            </a:pPr>
            <a:r>
              <a:rPr lang="en-US" altLang="zh-CN">
                <a:solidFill>
                  <a:schemeClr val="bg1"/>
                </a:solidFill>
                <a:latin typeface="Microsoft YaHei" panose="020B0503020204020204" charset="-122"/>
                <a:ea typeface="Microsoft YaHei" panose="020B0503020204020204" charset="-122"/>
                <a:cs typeface="Microsoft Tai Le" panose="020B0502040204020203" charset="0"/>
                <a:sym typeface="Microsoft YaHei" panose="020B0503020204020204" charset="-122"/>
              </a:rPr>
              <a:t>The</a:t>
            </a:r>
            <a:r>
              <a:rPr lang="zh-CN" altLang="en-US">
                <a:solidFill>
                  <a:schemeClr val="bg1"/>
                </a:solidFill>
                <a:latin typeface="Microsoft YaHei" panose="020B0503020204020204" charset="-122"/>
                <a:ea typeface="Microsoft YaHei" panose="020B0503020204020204" charset="-122"/>
                <a:cs typeface="Microsoft Tai Le" panose="020B0502040204020203" charset="0"/>
                <a:sym typeface="Microsoft YaHei" panose="020B0503020204020204" charset="-122"/>
              </a:rPr>
              <a:t> users with funds above the average</a:t>
            </a:r>
            <a:endParaRPr lang="zh-CN" altLang="en-US">
              <a:solidFill>
                <a:schemeClr val="bg1"/>
              </a:solidFill>
              <a:latin typeface="Microsoft YaHei" panose="020B0503020204020204" charset="-122"/>
              <a:ea typeface="Microsoft YaHei" panose="020B0503020204020204" charset="-122"/>
              <a:cs typeface="Microsoft Tai Le" panose="020B0502040204020203" charset="0"/>
              <a:sym typeface="Microsoft YaHei" panose="020B0503020204020204" charset="-122"/>
            </a:endParaRPr>
          </a:p>
        </p:txBody>
      </p:sp>
      <p:sp>
        <p:nvSpPr>
          <p:cNvPr id="4" name="Google Shape;502;p66"/>
          <p:cNvSpPr/>
          <p:nvPr/>
        </p:nvSpPr>
        <p:spPr>
          <a:xfrm>
            <a:off x="457200" y="3578225"/>
            <a:ext cx="2954655" cy="257810"/>
          </a:xfrm>
          <a:prstGeom prst="rect">
            <a:avLst/>
          </a:prstGeom>
          <a:solidFill>
            <a:schemeClr val="accent1">
              <a:lumMod val="60000"/>
              <a:lumOff val="40000"/>
            </a:schemeClr>
          </a:solidFill>
          <a:ln>
            <a:noFill/>
          </a:ln>
        </p:spPr>
        <p:txBody>
          <a:bodyPr spcFirstLastPara="1" wrap="square" lIns="68575" tIns="34275" rIns="68575" bIns="34275" anchor="ctr" anchorCtr="0">
            <a:noAutofit/>
          </a:bodyPr>
          <a:p>
            <a:pPr marL="0" marR="0" lvl="0" algn="ctr" rtl="0">
              <a:lnSpc>
                <a:spcPct val="100000"/>
              </a:lnSpc>
              <a:spcBef>
                <a:spcPts val="0"/>
              </a:spcBef>
              <a:spcAft>
                <a:spcPts val="0"/>
              </a:spcAft>
              <a:buSzTx/>
              <a:buNone/>
            </a:pPr>
            <a:r>
              <a:rPr lang="en-US" altLang="zh-CN">
                <a:solidFill>
                  <a:schemeClr val="bg1"/>
                </a:solidFill>
                <a:latin typeface="Microsoft YaHei" panose="020B0503020204020204" charset="-122"/>
                <a:ea typeface="Microsoft YaHei" panose="020B0503020204020204" charset="-122"/>
                <a:cs typeface="Microsoft Tai Le" panose="020B0502040204020203" charset="0"/>
                <a:sym typeface="Microsoft YaHei" panose="020B0503020204020204" charset="-122"/>
              </a:rPr>
              <a:t>Average fund is 2663</a:t>
            </a:r>
            <a:endParaRPr lang="zh-CN" altLang="en-US">
              <a:solidFill>
                <a:schemeClr val="bg1"/>
              </a:solidFill>
              <a:latin typeface="Microsoft Tai Le" panose="020B0502040204020203" charset="0"/>
              <a:cs typeface="Microsoft Tai Le" panose="020B0502040204020203" charset="0"/>
              <a:sym typeface="Microsoft YaHei"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79" name="Shape 479"/>
        <p:cNvGrpSpPr/>
        <p:nvPr/>
      </p:nvGrpSpPr>
      <p:grpSpPr>
        <a:xfrm>
          <a:off x="0" y="0"/>
          <a:ext cx="0" cy="0"/>
          <a:chOff x="0" y="0"/>
          <a:chExt cx="0" cy="0"/>
        </a:xfrm>
      </p:grpSpPr>
      <p:sp>
        <p:nvSpPr>
          <p:cNvPr id="480" name="Google Shape;480;p64"/>
          <p:cNvSpPr txBox="1"/>
          <p:nvPr>
            <p:ph type="title"/>
          </p:nvPr>
        </p:nvSpPr>
        <p:spPr>
          <a:xfrm>
            <a:off x="457213" y="205978"/>
            <a:ext cx="8229829" cy="857250"/>
          </a:xfrm>
          <a:prstGeom prst="rect">
            <a:avLst/>
          </a:prstGeom>
          <a:noFill/>
          <a:ln>
            <a:noFill/>
          </a:ln>
        </p:spPr>
        <p:txBody>
          <a:bodyPr spcFirstLastPara="1" wrap="square" lIns="68575" tIns="34275" rIns="68575" bIns="34275" anchor="ctr" anchorCtr="0">
            <a:noAutofit/>
          </a:bodyPr>
          <a:lstStyle/>
          <a:p>
            <a:pPr marL="0" lvl="0" algn="ctr" rtl="0">
              <a:lnSpc>
                <a:spcPct val="100000"/>
              </a:lnSpc>
              <a:spcBef>
                <a:spcPts val="0"/>
              </a:spcBef>
              <a:spcAft>
                <a:spcPts val="0"/>
              </a:spcAft>
              <a:buClr>
                <a:schemeClr val="accent1"/>
              </a:buClr>
              <a:buSzPts val="3300"/>
              <a:buFont typeface="Times New Roman" panose="02020603050405020304"/>
              <a:buNone/>
            </a:pPr>
            <a:r>
              <a:rPr lang="en-US" altLang="zh-CN" sz="3000">
                <a:solidFill>
                  <a:srgbClr val="C00000"/>
                </a:solidFill>
                <a:latin typeface="Arial" panose="020B0604020202020204"/>
                <a:ea typeface="Arial" panose="020B0604020202020204"/>
                <a:cs typeface="Arial" panose="020B0604020202020204"/>
                <a:sym typeface="+mn-ea"/>
              </a:rPr>
              <a:t>Visualizations Members Location</a:t>
            </a:r>
            <a:endParaRPr lang="en-US" altLang="zh-CN" sz="3000">
              <a:solidFill>
                <a:srgbClr val="C00000"/>
              </a:solidFill>
              <a:latin typeface="Arial" panose="020B0604020202020204"/>
              <a:ea typeface="Arial" panose="020B0604020202020204"/>
              <a:cs typeface="Arial" panose="020B0604020202020204"/>
              <a:sym typeface="+mn-ea"/>
            </a:endParaRPr>
          </a:p>
        </p:txBody>
      </p:sp>
      <p:pic>
        <p:nvPicPr>
          <p:cNvPr id="3" name="图片 2"/>
          <p:cNvPicPr>
            <a:picLocks noChangeAspect="1"/>
          </p:cNvPicPr>
          <p:nvPr/>
        </p:nvPicPr>
        <p:blipFill>
          <a:blip r:embed="rId1"/>
          <a:stretch>
            <a:fillRect/>
          </a:stretch>
        </p:blipFill>
        <p:spPr>
          <a:xfrm>
            <a:off x="3914775" y="918210"/>
            <a:ext cx="4535170" cy="3578225"/>
          </a:xfrm>
          <a:prstGeom prst="rect">
            <a:avLst/>
          </a:prstGeom>
        </p:spPr>
      </p:pic>
      <p:pic>
        <p:nvPicPr>
          <p:cNvPr id="2" name="图片 1"/>
          <p:cNvPicPr>
            <a:picLocks noChangeAspect="1"/>
          </p:cNvPicPr>
          <p:nvPr/>
        </p:nvPicPr>
        <p:blipFill>
          <a:blip r:embed="rId2"/>
          <a:srcRect t="7827"/>
          <a:stretch>
            <a:fillRect/>
          </a:stretch>
        </p:blipFill>
        <p:spPr>
          <a:xfrm>
            <a:off x="368300" y="2522220"/>
            <a:ext cx="3436620" cy="1974215"/>
          </a:xfrm>
          <a:prstGeom prst="rect">
            <a:avLst/>
          </a:prstGeom>
        </p:spPr>
      </p:pic>
      <p:sp>
        <p:nvSpPr>
          <p:cNvPr id="502" name="Google Shape;502;p66"/>
          <p:cNvSpPr/>
          <p:nvPr/>
        </p:nvSpPr>
        <p:spPr>
          <a:xfrm>
            <a:off x="3914775" y="4496435"/>
            <a:ext cx="4536440" cy="242570"/>
          </a:xfrm>
          <a:prstGeom prst="rect">
            <a:avLst/>
          </a:prstGeom>
          <a:solidFill>
            <a:srgbClr val="C00000"/>
          </a:solidFill>
          <a:ln>
            <a:noFill/>
          </a:ln>
        </p:spPr>
        <p:txBody>
          <a:bodyPr spcFirstLastPara="1" wrap="square" lIns="68575" tIns="34275" rIns="68575" bIns="34275" anchor="ctr" anchorCtr="0">
            <a:noAutofit/>
          </a:bodyPr>
          <a:p>
            <a:pPr marL="0" marR="0" lvl="0" indent="0" algn="ctr" rtl="0">
              <a:lnSpc>
                <a:spcPct val="100000"/>
              </a:lnSpc>
              <a:spcBef>
                <a:spcPts val="0"/>
              </a:spcBef>
              <a:spcAft>
                <a:spcPts val="0"/>
              </a:spcAft>
              <a:buClr>
                <a:srgbClr val="000000"/>
              </a:buClr>
              <a:buSzPts val="1400"/>
              <a:buFont typeface="Arial" panose="020B0604020202020204"/>
              <a:buNone/>
            </a:pPr>
            <a:r>
              <a:rPr lang="zh-CN" altLang="en-US" sz="1000">
                <a:solidFill>
                  <a:schemeClr val="bg1"/>
                </a:solidFill>
                <a:latin typeface="Microsoft YaHei" panose="020B0503020204020204" charset="-122"/>
                <a:ea typeface="Microsoft YaHei" panose="020B0503020204020204" charset="-122"/>
                <a:cs typeface="Microsoft Tai Le" panose="020B0502040204020203" charset="0"/>
                <a:sym typeface="+mn-ea"/>
              </a:rPr>
              <a:t>The area covered by </a:t>
            </a:r>
            <a:r>
              <a:rPr lang="zh-CN" altLang="en-US" sz="1000">
                <a:solidFill>
                  <a:schemeClr val="bg1"/>
                </a:solidFill>
                <a:latin typeface="Microsoft YaHei" panose="020B0503020204020204" charset="-122"/>
                <a:ea typeface="Microsoft YaHei" panose="020B0503020204020204" charset="-122"/>
                <a:cs typeface="Microsoft Tai Le" panose="020B0502040204020203" charset="0"/>
                <a:sym typeface="Times New Roman" panose="02020603050405020304"/>
              </a:rPr>
              <a:t>Fitness</a:t>
            </a:r>
            <a:endParaRPr lang="zh-CN" sz="1400" b="0" i="0" u="none" strike="noStrike" cap="none">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 name="Google Shape;502;p66"/>
          <p:cNvSpPr/>
          <p:nvPr/>
        </p:nvSpPr>
        <p:spPr>
          <a:xfrm>
            <a:off x="368300" y="2258060"/>
            <a:ext cx="3435985" cy="264160"/>
          </a:xfrm>
          <a:prstGeom prst="rect">
            <a:avLst/>
          </a:prstGeom>
          <a:solidFill>
            <a:srgbClr val="C00000"/>
          </a:solidFill>
          <a:ln>
            <a:noFill/>
          </a:ln>
        </p:spPr>
        <p:txBody>
          <a:bodyPr spcFirstLastPara="1" wrap="square" lIns="68575" tIns="34275" rIns="68575" bIns="34275" anchor="ctr" anchorCtr="0">
            <a:noAutofit/>
          </a:bodyPr>
          <a:p>
            <a:pPr lvl="0" algn="ctr">
              <a:buSzTx/>
            </a:pPr>
            <a:r>
              <a:rPr lang="zh-CN" altLang="en-US" sz="1000">
                <a:solidFill>
                  <a:schemeClr val="bg1"/>
                </a:solidFill>
                <a:latin typeface="Microsoft YaHei" panose="020B0503020204020204" charset="-122"/>
                <a:ea typeface="Microsoft YaHei" panose="020B0503020204020204" charset="-122"/>
                <a:cs typeface="Microsoft Tai Le" panose="020B0502040204020203" charset="0"/>
                <a:sym typeface="+mn-ea"/>
              </a:rPr>
              <a:t>T</a:t>
            </a:r>
            <a:r>
              <a:rPr lang="zh-CN" altLang="en-US" sz="1000">
                <a:solidFill>
                  <a:schemeClr val="bg1"/>
                </a:solidFill>
                <a:latin typeface="Microsoft YaHei" panose="020B0503020204020204" charset="-122"/>
                <a:ea typeface="Microsoft YaHei" panose="020B0503020204020204" charset="-122"/>
                <a:cs typeface="Microsoft Tai Le" panose="020B0502040204020203" charset="0"/>
                <a:sym typeface="+mn-ea"/>
              </a:rPr>
              <a:t>he </a:t>
            </a:r>
            <a:r>
              <a:rPr lang="zh-CN" altLang="en-US" sz="1000">
                <a:solidFill>
                  <a:schemeClr val="bg1"/>
                </a:solidFill>
                <a:latin typeface="Microsoft YaHei" panose="020B0503020204020204" charset="-122"/>
                <a:ea typeface="Microsoft YaHei" panose="020B0503020204020204" charset="-122"/>
                <a:cs typeface="Microsoft Tai Le" panose="020B0502040204020203" charset="0"/>
                <a:sym typeface="+mn-ea"/>
              </a:rPr>
              <a:t>distribution </a:t>
            </a:r>
            <a:r>
              <a:rPr lang="zh-CN" altLang="en-US" sz="1000">
                <a:solidFill>
                  <a:schemeClr val="bg1"/>
                </a:solidFill>
                <a:latin typeface="Microsoft YaHei" panose="020B0503020204020204" charset="-122"/>
                <a:ea typeface="Microsoft YaHei" panose="020B0503020204020204" charset="-122"/>
                <a:cs typeface="Microsoft Tai Le" panose="020B0502040204020203" charset="0"/>
                <a:sym typeface="+mn-ea"/>
              </a:rPr>
              <a:t>of population in different regions</a:t>
            </a:r>
            <a:endParaRPr lang="zh-CN" altLang="en-US" sz="1000">
              <a:solidFill>
                <a:schemeClr val="bg1"/>
              </a:solidFill>
              <a:latin typeface="Microsoft YaHei" panose="020B0503020204020204" charset="-122"/>
              <a:ea typeface="Microsoft YaHei" panose="020B0503020204020204" charset="-122"/>
              <a:cs typeface="Microsoft Tai Le" panose="020B0502040204020203" charset="0"/>
              <a:sym typeface="+mn-ea"/>
            </a:endParaRPr>
          </a:p>
        </p:txBody>
      </p:sp>
      <p:pic>
        <p:nvPicPr>
          <p:cNvPr id="7" name="图片 6"/>
          <p:cNvPicPr>
            <a:picLocks noChangeAspect="1"/>
          </p:cNvPicPr>
          <p:nvPr/>
        </p:nvPicPr>
        <p:blipFill>
          <a:blip r:embed="rId3"/>
          <a:stretch>
            <a:fillRect/>
          </a:stretch>
        </p:blipFill>
        <p:spPr>
          <a:xfrm>
            <a:off x="368300" y="4496435"/>
            <a:ext cx="3435985" cy="1428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87" name="Shape 487"/>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655320" y="912495"/>
            <a:ext cx="8031480" cy="4143375"/>
          </a:xfrm>
          <a:prstGeom prst="rect">
            <a:avLst/>
          </a:prstGeom>
        </p:spPr>
      </p:pic>
      <p:sp>
        <p:nvSpPr>
          <p:cNvPr id="488" name="Google Shape;488;p65"/>
          <p:cNvSpPr txBox="1"/>
          <p:nvPr>
            <p:ph type="title"/>
          </p:nvPr>
        </p:nvSpPr>
        <p:spPr>
          <a:xfrm>
            <a:off x="457213" y="205978"/>
            <a:ext cx="8229829" cy="85725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chemeClr val="accent1"/>
              </a:buClr>
              <a:buSzPts val="3300"/>
              <a:buFont typeface="Times New Roman" panose="02020603050405020304"/>
              <a:buNone/>
            </a:pPr>
            <a:r>
              <a:rPr lang="zh-CN" sz="3000">
                <a:solidFill>
                  <a:srgbClr val="C00000"/>
                </a:solidFill>
                <a:latin typeface="Arial" panose="020B0604020202020204"/>
                <a:ea typeface="Arial" panose="020B0604020202020204"/>
                <a:cs typeface="Arial" panose="020B0604020202020204"/>
              </a:rPr>
              <a:t>Visualizations </a:t>
            </a:r>
            <a:r>
              <a:rPr lang="en-US" altLang="zh-CN" sz="3000">
                <a:solidFill>
                  <a:srgbClr val="C00000"/>
                </a:solidFill>
                <a:latin typeface="Arial" panose="020B0604020202020204"/>
                <a:ea typeface="Arial" panose="020B0604020202020204"/>
                <a:cs typeface="Arial" panose="020B0604020202020204"/>
              </a:rPr>
              <a:t>Members Information</a:t>
            </a:r>
            <a:endParaRPr lang="en-US" altLang="zh-CN" sz="3000">
              <a:solidFill>
                <a:srgbClr val="C00000"/>
              </a:solidFill>
              <a:latin typeface="Arial" panose="020B0604020202020204"/>
              <a:ea typeface="Arial" panose="020B0604020202020204"/>
              <a:cs typeface="Arial" panose="020B0604020202020204"/>
            </a:endParaRPr>
          </a:p>
        </p:txBody>
      </p:sp>
      <p:sp>
        <p:nvSpPr>
          <p:cNvPr id="489" name="Google Shape;489;p65"/>
          <p:cNvSpPr txBox="1"/>
          <p:nvPr/>
        </p:nvSpPr>
        <p:spPr>
          <a:xfrm>
            <a:off x="763270" y="1062990"/>
            <a:ext cx="4239895" cy="1127125"/>
          </a:xfrm>
          <a:prstGeom prst="rect">
            <a:avLst/>
          </a:prstGeom>
          <a:noFill/>
          <a:ln>
            <a:noFill/>
          </a:ln>
        </p:spPr>
        <p:txBody>
          <a:bodyPr spcFirstLastPara="1" wrap="square" lIns="68575" tIns="34275" rIns="68575" bIns="34275" anchor="t" anchorCtr="0">
            <a:noAutofit/>
          </a:bodyPr>
          <a:lstStyle/>
          <a:p>
            <a:pPr marL="0" marR="0" lvl="0" algn="l" rtl="0">
              <a:lnSpc>
                <a:spcPct val="100000"/>
              </a:lnSpc>
              <a:spcBef>
                <a:spcPts val="0"/>
              </a:spcBef>
              <a:spcAft>
                <a:spcPts val="0"/>
              </a:spcAft>
              <a:buSzTx/>
              <a:buNone/>
            </a:pPr>
            <a:r>
              <a:rPr lang="en-US" altLang="zh-CN" sz="1400" b="0" i="0" u="none" strike="noStrike" cap="none">
                <a:latin typeface="Microsoft YaHei" panose="020B0503020204020204" charset="-122"/>
                <a:ea typeface="Microsoft YaHei" panose="020B0503020204020204" charset="-122"/>
                <a:sym typeface="Microsoft YaHei" panose="020B0503020204020204" charset="-122"/>
              </a:rPr>
              <a:t>1. T</a:t>
            </a:r>
            <a:r>
              <a:rPr lang="zh-CN" altLang="en-US" sz="1400" b="0" i="0" u="none" strike="noStrike" cap="none">
                <a:latin typeface="Microsoft YaHei" panose="020B0503020204020204" charset="-122"/>
                <a:ea typeface="Microsoft YaHei" panose="020B0503020204020204" charset="-122"/>
                <a:sym typeface="Microsoft YaHei" panose="020B0503020204020204" charset="-122"/>
              </a:rPr>
              <a:t>he most popular coach in the gym is </a:t>
            </a:r>
            <a:r>
              <a:rPr lang="en-US" altLang="zh-CN" sz="1400" b="0" i="0" u="none" strike="noStrike" cap="none">
                <a:latin typeface="Microsoft YaHei" panose="020B0503020204020204" charset="-122"/>
                <a:ea typeface="Microsoft YaHei" panose="020B0503020204020204" charset="-122"/>
                <a:sym typeface="Microsoft YaHei" panose="020B0503020204020204" charset="-122"/>
              </a:rPr>
              <a:t>Thiago.</a:t>
            </a:r>
            <a:endParaRPr lang="en-US" altLang="zh-CN" sz="1400" b="0" i="0" u="none" strike="noStrike" cap="none">
              <a:latin typeface="Microsoft YaHei" panose="020B0503020204020204" charset="-122"/>
              <a:ea typeface="Microsoft YaHei" panose="020B0503020204020204" charset="-122"/>
              <a:sym typeface="Microsoft YaHei" panose="020B0503020204020204" charset="-122"/>
            </a:endParaRPr>
          </a:p>
          <a:p>
            <a:pPr marL="0" marR="0" lvl="0" algn="l" rtl="0">
              <a:lnSpc>
                <a:spcPct val="100000"/>
              </a:lnSpc>
              <a:spcBef>
                <a:spcPts val="0"/>
              </a:spcBef>
              <a:spcAft>
                <a:spcPts val="0"/>
              </a:spcAft>
              <a:buSzTx/>
              <a:buNone/>
            </a:pPr>
            <a:r>
              <a:rPr lang="en-US" altLang="zh-CN" sz="1400" b="0" i="0" u="none" strike="noStrike" cap="none">
                <a:latin typeface="Microsoft YaHei" panose="020B0503020204020204" charset="-122"/>
                <a:ea typeface="Microsoft YaHei" panose="020B0503020204020204" charset="-122"/>
                <a:sym typeface="Microsoft YaHei" panose="020B0503020204020204" charset="-122"/>
              </a:rPr>
              <a:t>2. </a:t>
            </a:r>
            <a:r>
              <a:rPr sz="1400" b="0" i="0" u="none" strike="noStrike" cap="none">
                <a:latin typeface="Microsoft YaHei" panose="020B0503020204020204" charset="-122"/>
                <a:ea typeface="Microsoft YaHei" panose="020B0503020204020204" charset="-122"/>
                <a:sym typeface="Microsoft YaHei" panose="020B0503020204020204" charset="-122"/>
              </a:rPr>
              <a:t>The most popular </a:t>
            </a:r>
            <a:r>
              <a:rPr lang="en-US" sz="1400" b="0" i="0" u="none" strike="noStrike" cap="none">
                <a:latin typeface="Microsoft YaHei" panose="020B0503020204020204" charset="-122"/>
                <a:ea typeface="Microsoft YaHei" panose="020B0503020204020204" charset="-122"/>
                <a:sym typeface="Microsoft YaHei" panose="020B0503020204020204" charset="-122"/>
              </a:rPr>
              <a:t>lesson</a:t>
            </a:r>
            <a:r>
              <a:rPr sz="1400" b="0" i="0" u="none" strike="noStrike" cap="none">
                <a:latin typeface="Microsoft YaHei" panose="020B0503020204020204" charset="-122"/>
                <a:ea typeface="Microsoft YaHei" panose="020B0503020204020204" charset="-122"/>
                <a:sym typeface="Microsoft YaHei" panose="020B0503020204020204" charset="-122"/>
              </a:rPr>
              <a:t> is fencing, which is also the most expensive.</a:t>
            </a:r>
            <a:endParaRPr sz="1400" b="0" i="0" u="none" strike="noStrike" cap="none">
              <a:latin typeface="Microsoft YaHei" panose="020B0503020204020204" charset="-122"/>
              <a:ea typeface="Microsoft YaHei" panose="020B0503020204020204" charset="-122"/>
              <a:sym typeface="Microsoft YaHei" panose="020B0503020204020204" charset="-122"/>
            </a:endParaRPr>
          </a:p>
          <a:p>
            <a:pPr marL="0" marR="0" lvl="0" algn="l" rtl="0">
              <a:lnSpc>
                <a:spcPct val="100000"/>
              </a:lnSpc>
              <a:spcBef>
                <a:spcPts val="0"/>
              </a:spcBef>
              <a:spcAft>
                <a:spcPts val="0"/>
              </a:spcAft>
              <a:buSzTx/>
              <a:buNone/>
            </a:pPr>
            <a:r>
              <a:rPr lang="en-US" altLang="zh-CN" sz="1400" b="0" i="0" u="none" strike="noStrike" cap="none">
                <a:latin typeface="Microsoft YaHei" panose="020B0503020204020204" charset="-122"/>
                <a:ea typeface="Microsoft YaHei" panose="020B0503020204020204" charset="-122"/>
                <a:sym typeface="Microsoft YaHei" panose="020B0503020204020204" charset="-122"/>
              </a:rPr>
              <a:t>3. T</a:t>
            </a:r>
            <a:r>
              <a:rPr lang="zh-CN" altLang="en-US" sz="1400" b="0" i="0" u="none" strike="noStrike" cap="none">
                <a:latin typeface="Microsoft YaHei" panose="020B0503020204020204" charset="-122"/>
                <a:ea typeface="Microsoft YaHei" panose="020B0503020204020204" charset="-122"/>
                <a:sym typeface="Microsoft YaHei" panose="020B0503020204020204" charset="-122"/>
              </a:rPr>
              <a:t>he main users of the gym are young people between the ages of 20 and 34.</a:t>
            </a:r>
            <a:endParaRPr lang="zh-CN" altLang="en-US" sz="1400" b="0" i="0" u="none" strike="noStrike" cap="none">
              <a:latin typeface="Microsoft YaHei" panose="020B0503020204020204" charset="-122"/>
              <a:ea typeface="Microsoft YaHei" panose="020B0503020204020204" charset="-122"/>
              <a:sym typeface="Microsoft YaHei"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96" name="Shape 496"/>
        <p:cNvGrpSpPr/>
        <p:nvPr/>
      </p:nvGrpSpPr>
      <p:grpSpPr>
        <a:xfrm>
          <a:off x="0" y="0"/>
          <a:ext cx="0" cy="0"/>
          <a:chOff x="0" y="0"/>
          <a:chExt cx="0" cy="0"/>
        </a:xfrm>
      </p:grpSpPr>
      <p:pic>
        <p:nvPicPr>
          <p:cNvPr id="497" name="Google Shape;497;p66" descr="C:\Users\Administrator\Desktop\Creative-0019-Back.jpg"/>
          <p:cNvPicPr preferRelativeResize="0"/>
          <p:nvPr/>
        </p:nvPicPr>
        <p:blipFill rotWithShape="1">
          <a:blip r:embed="rId1"/>
          <a:srcRect l="573"/>
          <a:stretch>
            <a:fillRect/>
          </a:stretch>
        </p:blipFill>
        <p:spPr>
          <a:xfrm rot="-5400000">
            <a:off x="2260215" y="-1739177"/>
            <a:ext cx="5143501" cy="8621855"/>
          </a:xfrm>
          <a:prstGeom prst="rect">
            <a:avLst/>
          </a:prstGeom>
          <a:noFill/>
          <a:ln>
            <a:noFill/>
          </a:ln>
        </p:spPr>
      </p:pic>
      <p:sp>
        <p:nvSpPr>
          <p:cNvPr id="498" name="Google Shape;498;p66"/>
          <p:cNvSpPr/>
          <p:nvPr/>
        </p:nvSpPr>
        <p:spPr>
          <a:xfrm>
            <a:off x="4410075" y="925830"/>
            <a:ext cx="2833370" cy="69278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4100"/>
              <a:buFont typeface="Arial" panose="020B0604020202020204"/>
              <a:buNone/>
            </a:pPr>
            <a:r>
              <a:rPr lang="zh-CN" sz="41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THANKS</a:t>
            </a:r>
            <a:endParaRPr sz="41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99" name="Google Shape;499;p66"/>
          <p:cNvSpPr/>
          <p:nvPr/>
        </p:nvSpPr>
        <p:spPr>
          <a:xfrm>
            <a:off x="4427398" y="1479635"/>
            <a:ext cx="232447" cy="27622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0" name="Google Shape;500;p66"/>
          <p:cNvSpPr/>
          <p:nvPr/>
        </p:nvSpPr>
        <p:spPr>
          <a:xfrm>
            <a:off x="871506" y="1948369"/>
            <a:ext cx="2485967" cy="55237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700"/>
              <a:buFont typeface="Arial" panose="020B0604020202020204"/>
              <a:buNone/>
            </a:pPr>
            <a:r>
              <a:rPr lang="zh-CN" sz="2700"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Fitness </a:t>
            </a:r>
            <a:r>
              <a:rPr lang="zh-CN" sz="27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Database</a:t>
            </a:r>
            <a:endParaRPr sz="27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1" name="Google Shape;501;p66"/>
          <p:cNvSpPr/>
          <p:nvPr/>
        </p:nvSpPr>
        <p:spPr>
          <a:xfrm>
            <a:off x="763270" y="2703195"/>
            <a:ext cx="3962400" cy="34480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zh-CN"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Northeastern University Information Systems</a:t>
            </a:r>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2" name="Google Shape;502;p66"/>
          <p:cNvSpPr/>
          <p:nvPr/>
        </p:nvSpPr>
        <p:spPr>
          <a:xfrm>
            <a:off x="521205" y="653413"/>
            <a:ext cx="1188320" cy="272642"/>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zh-CN"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INFO</a:t>
            </a:r>
            <a:endPara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3" name="Google Shape;503;p66"/>
          <p:cNvSpPr/>
          <p:nvPr/>
        </p:nvSpPr>
        <p:spPr>
          <a:xfrm>
            <a:off x="909886" y="986580"/>
            <a:ext cx="1188320" cy="272642"/>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zh-CN"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6210</a:t>
            </a:r>
            <a:endPara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4" name="Google Shape;504;p66"/>
          <p:cNvSpPr/>
          <p:nvPr/>
        </p:nvSpPr>
        <p:spPr>
          <a:xfrm>
            <a:off x="766179" y="3383143"/>
            <a:ext cx="2916785" cy="327184"/>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Clr>
                <a:srgbClr val="000000"/>
              </a:buClr>
              <a:buSzPts val="800"/>
              <a:buFont typeface="Arial" panose="020B0604020202020204"/>
              <a:buNone/>
            </a:pPr>
            <a:r>
              <a:rPr lang="zh-CN" sz="800" b="0" i="0" u="none" strike="noStrike" cap="none">
                <a:solidFill>
                  <a:schemeClr val="accent1"/>
                </a:solidFill>
                <a:latin typeface="Times New Roman" panose="02020603050405020304"/>
                <a:ea typeface="Times New Roman" panose="02020603050405020304"/>
                <a:cs typeface="Times New Roman" panose="02020603050405020304"/>
                <a:sym typeface="Times New Roman" panose="02020603050405020304"/>
              </a:rPr>
              <a:t>Group 9: </a:t>
            </a:r>
            <a:r>
              <a:rPr lang="zh-CN" sz="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Yiyu Chen, Mengyu Zhu, Shuai Shao, Kaidong Shen</a:t>
            </a:r>
            <a:endParaRPr sz="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08" name="Shape 508"/>
        <p:cNvGrpSpPr/>
        <p:nvPr/>
      </p:nvGrpSpPr>
      <p:grpSpPr>
        <a:xfrm>
          <a:off x="0" y="0"/>
          <a:ext cx="0" cy="0"/>
          <a:chOff x="0" y="0"/>
          <a:chExt cx="0" cy="0"/>
        </a:xfrm>
      </p:grpSpPr>
      <p:pic>
        <p:nvPicPr>
          <p:cNvPr id="509" name="Google Shape;509;p67"/>
          <p:cNvPicPr preferRelativeResize="0"/>
          <p:nvPr/>
        </p:nvPicPr>
        <p:blipFill rotWithShape="1">
          <a:blip r:embed="rId1"/>
          <a:srcRect/>
          <a:stretch>
            <a:fillRect/>
          </a:stretch>
        </p:blipFill>
        <p:spPr>
          <a:xfrm>
            <a:off x="2889114" y="737833"/>
            <a:ext cx="3668151" cy="3668151"/>
          </a:xfrm>
          <a:prstGeom prst="rect">
            <a:avLst/>
          </a:prstGeom>
          <a:noFill/>
          <a:ln>
            <a:noFill/>
          </a:ln>
        </p:spPr>
      </p:pic>
      <p:sp>
        <p:nvSpPr>
          <p:cNvPr id="510" name="Google Shape;510;p67"/>
          <p:cNvSpPr txBox="1"/>
          <p:nvPr>
            <p:ph type="title"/>
          </p:nvPr>
        </p:nvSpPr>
        <p:spPr>
          <a:xfrm>
            <a:off x="312177" y="213900"/>
            <a:ext cx="8520614" cy="70729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262626"/>
              </a:buClr>
              <a:buSzPts val="6000"/>
              <a:buFont typeface="Arial" panose="020B0604020202020204"/>
              <a:buNone/>
            </a:pPr>
            <a:r>
              <a:rPr lang="zh-CN" sz="1100"/>
              <a:t>Q&amp;A</a:t>
            </a:r>
            <a:endParaRPr sz="1100"/>
          </a:p>
          <a:p>
            <a:pPr marL="0" lvl="0" indent="0" algn="l" rtl="0">
              <a:lnSpc>
                <a:spcPct val="100000"/>
              </a:lnSpc>
              <a:spcBef>
                <a:spcPts val="0"/>
              </a:spcBef>
              <a:spcAft>
                <a:spcPts val="0"/>
              </a:spcAft>
              <a:buClr>
                <a:srgbClr val="262626"/>
              </a:buClr>
              <a:buSzPts val="6000"/>
              <a:buFont typeface="Arial" panose="020B0604020202020204"/>
              <a:buNone/>
            </a:pP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3" name="Shape 353"/>
        <p:cNvGrpSpPr/>
        <p:nvPr/>
      </p:nvGrpSpPr>
      <p:grpSpPr>
        <a:xfrm>
          <a:off x="0" y="0"/>
          <a:ext cx="0" cy="0"/>
          <a:chOff x="0" y="0"/>
          <a:chExt cx="0" cy="0"/>
        </a:xfrm>
      </p:grpSpPr>
      <p:sp>
        <p:nvSpPr>
          <p:cNvPr id="354" name="Google Shape;354;p48"/>
          <p:cNvSpPr txBox="1"/>
          <p:nvPr/>
        </p:nvSpPr>
        <p:spPr>
          <a:xfrm>
            <a:off x="456301" y="1341244"/>
            <a:ext cx="8231413" cy="3345625"/>
          </a:xfrm>
          <a:prstGeom prst="rect">
            <a:avLst/>
          </a:prstGeom>
          <a:noFill/>
          <a:ln>
            <a:noFill/>
          </a:ln>
        </p:spPr>
        <p:txBody>
          <a:bodyPr spcFirstLastPara="1" wrap="square" lIns="53975" tIns="26975" rIns="53975" bIns="26975" anchor="t" anchorCtr="0">
            <a:noAutofit/>
          </a:bodyPr>
          <a:lstStyle/>
          <a:p>
            <a:pPr marL="0" marR="0" lvl="0" indent="0" algn="just" rtl="0">
              <a:lnSpc>
                <a:spcPct val="13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15900" marR="0" lvl="0" indent="-215900" algn="just" rtl="0">
              <a:lnSpc>
                <a:spcPct val="130000"/>
              </a:lnSpc>
              <a:spcBef>
                <a:spcPts val="600"/>
              </a:spcBef>
              <a:spcAft>
                <a:spcPts val="0"/>
              </a:spcAft>
              <a:buClr>
                <a:srgbClr val="000000"/>
              </a:buClr>
              <a:buSzPts val="1400"/>
              <a:buFont typeface="Arial" panose="020B0604020202020204"/>
              <a:buChar char="•"/>
            </a:pPr>
            <a:r>
              <a:rPr lang="zh-CN" sz="1400" b="0" i="0" u="none" strike="noStrike" cap="none">
                <a:solidFill>
                  <a:srgbClr val="000000"/>
                </a:solidFill>
                <a:latin typeface="Arial" panose="020B0604020202020204"/>
                <a:ea typeface="Arial" panose="020B0604020202020204"/>
                <a:cs typeface="Arial" panose="020B0604020202020204"/>
                <a:sym typeface="Arial" panose="020B0604020202020204"/>
              </a:rPr>
              <a:t>Our team is working on a gym company called Fitness, which provides services only to registered members, including training plans and physical fitness treatments. There are also completed training facilities and equipment in the whole building which will provide excellent experience to all the members.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15900" marR="0" lvl="0" indent="-127000" algn="just" rtl="0">
              <a:lnSpc>
                <a:spcPct val="130000"/>
              </a:lnSpc>
              <a:spcBef>
                <a:spcPts val="60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5" name="Google Shape;355;p48"/>
          <p:cNvSpPr txBox="1"/>
          <p:nvPr/>
        </p:nvSpPr>
        <p:spPr>
          <a:xfrm>
            <a:off x="456301" y="356477"/>
            <a:ext cx="8231413" cy="933750"/>
          </a:xfrm>
          <a:prstGeom prst="rect">
            <a:avLst/>
          </a:prstGeom>
          <a:noFill/>
          <a:ln>
            <a:noFill/>
          </a:ln>
        </p:spPr>
        <p:txBody>
          <a:bodyPr spcFirstLastPara="1" wrap="square" lIns="53975" tIns="26975" rIns="53975" bIns="81000" anchor="ctr" anchorCtr="0">
            <a:noAutofit/>
          </a:bodyPr>
          <a:lstStyle/>
          <a:p>
            <a:pPr marL="0" marR="0" lvl="0" indent="0" algn="l" rtl="0">
              <a:lnSpc>
                <a:spcPct val="90000"/>
              </a:lnSpc>
              <a:spcBef>
                <a:spcPts val="0"/>
              </a:spcBef>
              <a:spcAft>
                <a:spcPts val="0"/>
              </a:spcAft>
              <a:buClr>
                <a:schemeClr val="accent1"/>
              </a:buClr>
              <a:buSzPts val="2700"/>
              <a:buFont typeface="Arial" panose="020B0604020202020204"/>
              <a:buNone/>
            </a:pPr>
            <a:r>
              <a:rPr lang="zh-CN" sz="2700" b="0" i="0" u="none" strike="noStrike" cap="none">
                <a:solidFill>
                  <a:schemeClr val="accent1"/>
                </a:solidFill>
                <a:latin typeface="Arial" panose="020B0604020202020204"/>
                <a:ea typeface="Arial" panose="020B0604020202020204"/>
                <a:cs typeface="Arial" panose="020B0604020202020204"/>
                <a:sym typeface="Arial" panose="020B0604020202020204"/>
              </a:rPr>
              <a:t>Purpose: </a:t>
            </a:r>
            <a:endParaRPr sz="2700" b="1"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9" name="Shape 359"/>
        <p:cNvGrpSpPr/>
        <p:nvPr/>
      </p:nvGrpSpPr>
      <p:grpSpPr>
        <a:xfrm>
          <a:off x="0" y="0"/>
          <a:ext cx="0" cy="0"/>
          <a:chOff x="0" y="0"/>
          <a:chExt cx="0" cy="0"/>
        </a:xfrm>
      </p:grpSpPr>
      <p:pic>
        <p:nvPicPr>
          <p:cNvPr id="360" name="Google Shape;360;p49" descr="1"/>
          <p:cNvPicPr preferRelativeResize="0"/>
          <p:nvPr/>
        </p:nvPicPr>
        <p:blipFill rotWithShape="1">
          <a:blip r:embed="rId1"/>
          <a:srcRect/>
          <a:stretch>
            <a:fillRect/>
          </a:stretch>
        </p:blipFill>
        <p:spPr>
          <a:xfrm>
            <a:off x="3068011" y="25241"/>
            <a:ext cx="3812381" cy="4957763"/>
          </a:xfrm>
          <a:prstGeom prst="rect">
            <a:avLst/>
          </a:prstGeom>
          <a:noFill/>
          <a:ln>
            <a:noFill/>
          </a:ln>
        </p:spPr>
      </p:pic>
      <p:sp>
        <p:nvSpPr>
          <p:cNvPr id="361" name="Google Shape;361;p49"/>
          <p:cNvSpPr/>
          <p:nvPr/>
        </p:nvSpPr>
        <p:spPr>
          <a:xfrm>
            <a:off x="891786" y="1258251"/>
            <a:ext cx="1188320" cy="272642"/>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zh-CN"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6210 Project</a:t>
            </a:r>
            <a:endPara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62" name="Google Shape;362;p49"/>
          <p:cNvSpPr/>
          <p:nvPr/>
        </p:nvSpPr>
        <p:spPr>
          <a:xfrm>
            <a:off x="891204" y="1591627"/>
            <a:ext cx="1577589" cy="272415"/>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zh-CN"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 Fitness Database</a:t>
            </a:r>
            <a:endPara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5" name="Shape 375"/>
        <p:cNvGrpSpPr/>
        <p:nvPr/>
      </p:nvGrpSpPr>
      <p:grpSpPr>
        <a:xfrm>
          <a:off x="0" y="0"/>
          <a:ext cx="0" cy="0"/>
          <a:chOff x="0" y="0"/>
          <a:chExt cx="0" cy="0"/>
        </a:xfrm>
      </p:grpSpPr>
      <p:sp>
        <p:nvSpPr>
          <p:cNvPr id="376" name="Google Shape;376;p51"/>
          <p:cNvSpPr txBox="1"/>
          <p:nvPr>
            <p:ph type="title"/>
          </p:nvPr>
        </p:nvSpPr>
        <p:spPr>
          <a:xfrm>
            <a:off x="311700" y="445358"/>
            <a:ext cx="8520614" cy="70729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700"/>
              <a:buFont typeface="Times New Roman" panose="02020603050405020304"/>
              <a:buNone/>
            </a:pPr>
            <a:r>
              <a:rPr lang="zh-CN" sz="3000"/>
              <a:t>DB Implementation</a:t>
            </a:r>
            <a:endParaRPr sz="3000"/>
          </a:p>
        </p:txBody>
      </p:sp>
      <p:sp>
        <p:nvSpPr>
          <p:cNvPr id="377" name="Google Shape;377;p51"/>
          <p:cNvSpPr txBox="1"/>
          <p:nvPr>
            <p:ph type="body" idx="1"/>
          </p:nvPr>
        </p:nvSpPr>
        <p:spPr>
          <a:xfrm>
            <a:off x="311700" y="1086257"/>
            <a:ext cx="4485907" cy="330218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CC0000"/>
              </a:buClr>
              <a:buSzPts val="1400"/>
              <a:buNone/>
            </a:pPr>
            <a:r>
              <a:rPr lang="zh-CN">
                <a:solidFill>
                  <a:srgbClr val="CC0000"/>
                </a:solidFill>
                <a:latin typeface="Times New Roman" panose="02020603050405020304"/>
                <a:ea typeface="Times New Roman" panose="02020603050405020304"/>
                <a:cs typeface="Times New Roman" panose="02020603050405020304"/>
                <a:sym typeface="Times New Roman" panose="02020603050405020304"/>
              </a:rPr>
              <a:t>Create database, tables and relationship</a:t>
            </a:r>
            <a:endParaRPr>
              <a:solidFill>
                <a:srgbClr val="CC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200"/>
              </a:spcBef>
              <a:spcAft>
                <a:spcPts val="0"/>
              </a:spcAft>
              <a:buClr>
                <a:srgbClr val="000000"/>
              </a:buClr>
              <a:buSzPts val="1400"/>
              <a:buNone/>
            </a:pPr>
            <a:r>
              <a:rPr lang="zh-CN" sz="1800">
                <a:solidFill>
                  <a:srgbClr val="000000"/>
                </a:solidFill>
              </a:rPr>
              <a:t>Created a new database to work on our project</a:t>
            </a:r>
            <a:endParaRPr sz="1800">
              <a:solidFill>
                <a:srgbClr val="E06666"/>
              </a:solidFill>
            </a:endParaRPr>
          </a:p>
          <a:p>
            <a:pPr marL="0" lvl="0" indent="0" algn="l" rtl="0">
              <a:lnSpc>
                <a:spcPct val="100000"/>
              </a:lnSpc>
              <a:spcBef>
                <a:spcPts val="1200"/>
              </a:spcBef>
              <a:spcAft>
                <a:spcPts val="0"/>
              </a:spcAft>
              <a:buClr>
                <a:schemeClr val="dk1"/>
              </a:buClr>
              <a:buSzPts val="1400"/>
              <a:buNone/>
            </a:pPr>
            <a:endParaRPr sz="1100">
              <a:solidFill>
                <a:srgbClr val="CC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200"/>
              </a:spcBef>
              <a:spcAft>
                <a:spcPts val="0"/>
              </a:spcAft>
              <a:buClr>
                <a:srgbClr val="CC0000"/>
              </a:buClr>
              <a:buSzPts val="1400"/>
              <a:buNone/>
            </a:pPr>
            <a:r>
              <a:rPr lang="zh-CN">
                <a:solidFill>
                  <a:srgbClr val="CC0000"/>
                </a:solidFill>
                <a:latin typeface="Times New Roman" panose="02020603050405020304"/>
                <a:ea typeface="Times New Roman" panose="02020603050405020304"/>
                <a:cs typeface="Times New Roman" panose="02020603050405020304"/>
                <a:sym typeface="Times New Roman" panose="02020603050405020304"/>
              </a:rPr>
              <a:t>Data insertion</a:t>
            </a:r>
            <a:endParaRPr>
              <a:solidFill>
                <a:srgbClr val="CC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200"/>
              </a:spcBef>
              <a:spcAft>
                <a:spcPts val="1200"/>
              </a:spcAft>
              <a:buClr>
                <a:srgbClr val="000000"/>
              </a:buClr>
              <a:buSzPts val="1400"/>
              <a:buNone/>
            </a:pPr>
            <a:r>
              <a:rPr lang="zh-CN" sz="1800">
                <a:solidFill>
                  <a:srgbClr val="000000"/>
                </a:solidFill>
              </a:rPr>
              <a:t>Split the work and took charge of different entities</a:t>
            </a:r>
            <a:endParaRPr sz="1800">
              <a:solidFill>
                <a:srgbClr val="000000"/>
              </a:solidFill>
            </a:endParaRPr>
          </a:p>
        </p:txBody>
      </p:sp>
      <p:sp>
        <p:nvSpPr>
          <p:cNvPr id="378" name="Google Shape;378;p51"/>
          <p:cNvSpPr/>
          <p:nvPr/>
        </p:nvSpPr>
        <p:spPr>
          <a:xfrm>
            <a:off x="463464" y="2435187"/>
            <a:ext cx="645300" cy="360600"/>
          </a:xfrm>
          <a:prstGeom prst="rightArrow">
            <a:avLst>
              <a:gd name="adj1" fmla="val 50000"/>
              <a:gd name="adj2" fmla="val 50000"/>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79" name="Google Shape;379;p51"/>
          <p:cNvPicPr preferRelativeResize="0"/>
          <p:nvPr/>
        </p:nvPicPr>
        <p:blipFill rotWithShape="1">
          <a:blip r:embed="rId1"/>
          <a:srcRect/>
          <a:stretch>
            <a:fillRect/>
          </a:stretch>
        </p:blipFill>
        <p:spPr>
          <a:xfrm>
            <a:off x="4927108" y="930593"/>
            <a:ext cx="3884295" cy="1801654"/>
          </a:xfrm>
          <a:prstGeom prst="rect">
            <a:avLst/>
          </a:prstGeom>
          <a:noFill/>
          <a:ln>
            <a:noFill/>
          </a:ln>
        </p:spPr>
      </p:pic>
      <p:pic>
        <p:nvPicPr>
          <p:cNvPr id="380" name="Google Shape;380;p51"/>
          <p:cNvPicPr preferRelativeResize="0"/>
          <p:nvPr/>
        </p:nvPicPr>
        <p:blipFill rotWithShape="1">
          <a:blip r:embed="rId2"/>
          <a:srcRect/>
          <a:stretch>
            <a:fillRect/>
          </a:stretch>
        </p:blipFill>
        <p:spPr>
          <a:xfrm>
            <a:off x="4927108" y="2900839"/>
            <a:ext cx="3884432" cy="168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2" name="Shape 392"/>
        <p:cNvGrpSpPr/>
        <p:nvPr/>
      </p:nvGrpSpPr>
      <p:grpSpPr>
        <a:xfrm>
          <a:off x="0" y="0"/>
          <a:ext cx="0" cy="0"/>
          <a:chOff x="0" y="0"/>
          <a:chExt cx="0" cy="0"/>
        </a:xfrm>
      </p:grpSpPr>
      <p:sp>
        <p:nvSpPr>
          <p:cNvPr id="393" name="Google Shape;393;p53"/>
          <p:cNvSpPr txBox="1"/>
          <p:nvPr/>
        </p:nvSpPr>
        <p:spPr>
          <a:xfrm>
            <a:off x="456301" y="356477"/>
            <a:ext cx="8231413" cy="933750"/>
          </a:xfrm>
          <a:prstGeom prst="rect">
            <a:avLst/>
          </a:prstGeom>
          <a:noFill/>
          <a:ln>
            <a:noFill/>
          </a:ln>
        </p:spPr>
        <p:txBody>
          <a:bodyPr spcFirstLastPara="1" wrap="square" lIns="53975" tIns="26975" rIns="53975" bIns="81000" anchor="ctr" anchorCtr="0">
            <a:noAutofit/>
          </a:bodyPr>
          <a:lstStyle/>
          <a:p>
            <a:pPr marL="0" marR="0" lvl="0" indent="0" algn="l" rtl="0">
              <a:lnSpc>
                <a:spcPct val="90000"/>
              </a:lnSpc>
              <a:spcBef>
                <a:spcPts val="0"/>
              </a:spcBef>
              <a:spcAft>
                <a:spcPts val="0"/>
              </a:spcAft>
              <a:buClr>
                <a:schemeClr val="dk1"/>
              </a:buClr>
              <a:buSzPts val="3000"/>
              <a:buFont typeface="Arial" panose="020B0604020202020204"/>
              <a:buNone/>
            </a:pPr>
            <a:r>
              <a:rPr lang="zh-CN" sz="3000" b="0" i="0" u="none" strike="noStrike" cap="none">
                <a:solidFill>
                  <a:schemeClr val="dk1"/>
                </a:solidFill>
                <a:latin typeface="Arial" panose="020B0604020202020204"/>
                <a:ea typeface="Arial" panose="020B0604020202020204"/>
                <a:cs typeface="Arial" panose="020B0604020202020204"/>
                <a:sym typeface="Arial" panose="020B0604020202020204"/>
              </a:rPr>
              <a:t>Functions and Views:</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94" name="Google Shape;394;p53"/>
          <p:cNvGraphicFramePr/>
          <p:nvPr>
            <p:custDataLst>
              <p:tags r:id="rId1"/>
            </p:custDataLst>
          </p:nvPr>
        </p:nvGraphicFramePr>
        <p:xfrm>
          <a:off x="516574" y="1203865"/>
          <a:ext cx="8309000" cy="3588525"/>
        </p:xfrm>
        <a:graphic>
          <a:graphicData uri="http://schemas.openxmlformats.org/drawingml/2006/table">
            <a:tbl>
              <a:tblPr firstRow="1" bandRow="1">
                <a:noFill/>
                <a:tableStyleId>{ABBF2879-D368-4483-8779-6F0C8449C967}</a:tableStyleId>
              </a:tblPr>
              <a:tblGrid>
                <a:gridCol w="2274450"/>
                <a:gridCol w="2987500"/>
                <a:gridCol w="3047050"/>
              </a:tblGrid>
              <a:tr h="374800">
                <a:tc>
                  <a:txBody>
                    <a:bodyPr/>
                    <a:lstStyle/>
                    <a:p>
                      <a:pPr marL="0" marR="0" lvl="0" indent="0" algn="l" rtl="0">
                        <a:lnSpc>
                          <a:spcPct val="100000"/>
                        </a:lnSpc>
                        <a:spcBef>
                          <a:spcPts val="0"/>
                        </a:spcBef>
                        <a:spcAft>
                          <a:spcPts val="0"/>
                        </a:spcAft>
                        <a:buClr>
                          <a:schemeClr val="lt1"/>
                        </a:buClr>
                        <a:buSzPts val="2400"/>
                        <a:buFont typeface="Times New Roman" panose="02020603050405020304"/>
                        <a:buNone/>
                      </a:pPr>
                      <a:r>
                        <a:rPr lang="zh-CN" sz="240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Encryption</a:t>
                      </a:r>
                      <a:endParaRPr sz="2400" b="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txBody>
                  <a:tcPr marL="47625" marR="47625" marT="47625" marB="47625">
                    <a:lnL w="9525" cap="flat" cmpd="sng">
                      <a:solidFill>
                        <a:srgbClr val="000000">
                          <a:alpha val="0"/>
                        </a:srgbClr>
                      </a:solidFill>
                      <a:prstDash val="solid"/>
                      <a:round/>
                      <a:headEnd type="none" w="sm" len="sm"/>
                      <a:tailEnd type="none" w="sm" len="sm"/>
                    </a:lnL>
                    <a:lnR w="1905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00000"/>
                    </a:solidFill>
                  </a:tcPr>
                </a:tc>
                <a:tc>
                  <a:txBody>
                    <a:bodyPr/>
                    <a:lstStyle/>
                    <a:p>
                      <a:pPr marL="0" marR="0" lvl="0" indent="0" algn="l" rtl="0">
                        <a:lnSpc>
                          <a:spcPct val="100000"/>
                        </a:lnSpc>
                        <a:spcBef>
                          <a:spcPts val="0"/>
                        </a:spcBef>
                        <a:spcAft>
                          <a:spcPts val="0"/>
                        </a:spcAft>
                        <a:buClr>
                          <a:schemeClr val="lt1"/>
                        </a:buClr>
                        <a:buSzPts val="2400"/>
                        <a:buFont typeface="Times New Roman" panose="02020603050405020304"/>
                        <a:buNone/>
                      </a:pPr>
                      <a:r>
                        <a:rPr lang="zh-CN" sz="240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Functions</a:t>
                      </a:r>
                      <a:endParaRPr sz="2400" b="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txBody>
                  <a:tcPr marL="47625" marR="47625" marT="47625" marB="476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chemeClr val="lt1"/>
                        </a:buClr>
                        <a:buSzPts val="2400"/>
                        <a:buFont typeface="Times New Roman" panose="02020603050405020304"/>
                        <a:buNone/>
                      </a:pPr>
                      <a:r>
                        <a:rPr lang="zh-CN" sz="240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Views</a:t>
                      </a:r>
                      <a:endParaRPr sz="2400" b="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txBody>
                  <a:tcPr marL="47625" marR="47625" marT="47625" marB="47625">
                    <a:lnL w="1905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00000"/>
                    </a:solidFill>
                  </a:tcPr>
                </a:tc>
              </a:tr>
              <a:tr h="3213725">
                <a:tc>
                  <a:txBody>
                    <a:bodyPr/>
                    <a:lstStyle/>
                    <a:p>
                      <a:pPr marL="285750" marR="0" lvl="0" indent="-285750" algn="l" rtl="0">
                        <a:lnSpc>
                          <a:spcPct val="130000"/>
                        </a:lnSpc>
                        <a:spcBef>
                          <a:spcPts val="600"/>
                        </a:spcBef>
                        <a:spcAft>
                          <a:spcPts val="0"/>
                        </a:spcAft>
                        <a:buSzPts val="1400"/>
                        <a:buFont typeface="Arial" panose="020B0604020202020204" pitchFamily="34" charset="0"/>
                        <a:buChar char="•"/>
                      </a:pPr>
                      <a:r>
                        <a:rPr lang="zh-CN" sz="1400" b="0" u="none" strike="noStrike" cap="none">
                          <a:sym typeface="Times New Roman" panose="02020603050405020304"/>
                        </a:rPr>
                        <a:t>Encrypted the password column data in the supervisors table with a symmetric key to blur the data</a:t>
                      </a:r>
                      <a:r>
                        <a:rPr lang="en-US" altLang="zh-CN" sz="1400" b="0" u="none" strike="noStrike" cap="none">
                          <a:sym typeface="Times New Roman" panose="02020603050405020304"/>
                        </a:rPr>
                        <a:t>.</a:t>
                      </a:r>
                      <a:endParaRPr lang="en-US" altLang="zh-CN" sz="1400" b="0" u="none" strike="noStrike" cap="none">
                        <a:sym typeface="Times New Roman" panose="02020603050405020304"/>
                      </a:endParaRPr>
                    </a:p>
                  </a:txBody>
                  <a:tcPr marL="47625" marR="47625" marT="47625" marB="47625">
                    <a:lnL w="9525" cap="flat" cmpd="sng">
                      <a:solidFill>
                        <a:srgbClr val="000000">
                          <a:alpha val="0"/>
                        </a:srgbClr>
                      </a:solidFill>
                      <a:prstDash val="solid"/>
                      <a:round/>
                      <a:headEnd type="none" w="sm" len="sm"/>
                      <a:tailEnd type="none" w="sm" len="sm"/>
                    </a:lnL>
                    <a:lnR w="1905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E34D4D"/>
                      </a:solidFill>
                      <a:prstDash val="solid"/>
                      <a:round/>
                      <a:headEnd type="none" w="sm" len="sm"/>
                      <a:tailEnd type="none" w="sm" len="sm"/>
                    </a:lnB>
                    <a:solidFill>
                      <a:srgbClr val="FFFFFF"/>
                    </a:solidFill>
                  </a:tcPr>
                </a:tc>
                <a:tc>
                  <a:txBody>
                    <a:bodyPr/>
                    <a:lstStyle/>
                    <a:p>
                      <a:pPr marL="215900" marR="0" lvl="0" indent="-215900" algn="l" rtl="0">
                        <a:lnSpc>
                          <a:spcPct val="130000"/>
                        </a:lnSpc>
                        <a:spcBef>
                          <a:spcPts val="0"/>
                        </a:spcBef>
                        <a:spcAft>
                          <a:spcPts val="0"/>
                        </a:spcAft>
                        <a:buClr>
                          <a:srgbClr val="000000"/>
                        </a:buClr>
                        <a:buSzPts val="1400"/>
                        <a:buFont typeface="Arial" panose="020B0604020202020204"/>
                        <a:buChar char="•"/>
                      </a:pPr>
                      <a:r>
                        <a:rPr lang="zh-CN" sz="1400" u="none" strike="noStrike" cap="none">
                          <a:solidFill>
                            <a:srgbClr val="000000"/>
                          </a:solidFill>
                          <a:latin typeface="Arial" panose="020B0604020202020204"/>
                          <a:ea typeface="Arial" panose="020B0604020202020204"/>
                          <a:cs typeface="Arial" panose="020B0604020202020204"/>
                          <a:sym typeface="Arial" panose="020B0604020202020204"/>
                        </a:rPr>
                        <a:t>Check that if members are injured, they can not register lessons.</a:t>
                      </a:r>
                      <a:endParaRPr sz="140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15900" marR="0" lvl="0" indent="-215900" algn="l" rtl="0">
                        <a:lnSpc>
                          <a:spcPct val="130000"/>
                        </a:lnSpc>
                        <a:spcBef>
                          <a:spcPts val="600"/>
                        </a:spcBef>
                        <a:spcAft>
                          <a:spcPts val="0"/>
                        </a:spcAft>
                        <a:buClr>
                          <a:srgbClr val="000000"/>
                        </a:buClr>
                        <a:buSzPts val="1400"/>
                        <a:buFont typeface="Arial" panose="020B0604020202020204"/>
                        <a:buChar char="•"/>
                      </a:pPr>
                      <a:r>
                        <a:rPr lang="zh-CN" sz="1400" u="none" strike="noStrike" cap="none">
                          <a:solidFill>
                            <a:srgbClr val="000000"/>
                          </a:solidFill>
                          <a:latin typeface="Arial" panose="020B0604020202020204"/>
                          <a:ea typeface="Arial" panose="020B0604020202020204"/>
                          <a:cs typeface="Arial" panose="020B0604020202020204"/>
                          <a:sym typeface="Arial" panose="020B0604020202020204"/>
                        </a:rPr>
                        <a:t>Check the equipment shipping date and warranty period.</a:t>
                      </a:r>
                      <a:endParaRPr sz="140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15900" marR="0" lvl="0" indent="-215900" algn="l" rtl="0">
                        <a:lnSpc>
                          <a:spcPct val="130000"/>
                        </a:lnSpc>
                        <a:spcBef>
                          <a:spcPts val="600"/>
                        </a:spcBef>
                        <a:spcAft>
                          <a:spcPts val="0"/>
                        </a:spcAft>
                        <a:buClr>
                          <a:srgbClr val="000000"/>
                        </a:buClr>
                        <a:buSzPts val="1400"/>
                        <a:buFont typeface="Arial" panose="020B0604020202020204"/>
                        <a:buChar char="•"/>
                      </a:pPr>
                      <a:r>
                        <a:rPr lang="zh-CN" sz="1400" u="none" strike="noStrike" cap="none">
                          <a:solidFill>
                            <a:srgbClr val="000000"/>
                          </a:solidFill>
                          <a:latin typeface="Arial" panose="020B0604020202020204"/>
                          <a:ea typeface="Arial" panose="020B0604020202020204"/>
                          <a:cs typeface="Arial" panose="020B0604020202020204"/>
                          <a:sym typeface="Arial" panose="020B0604020202020204"/>
                        </a:rPr>
                        <a:t>Calculate the current balance of members, then add a computed column to the Balance entity.</a:t>
                      </a:r>
                      <a:endParaRPr sz="1400" b="0" u="none" strike="noStrike" cap="none">
                        <a:solidFill>
                          <a:srgbClr val="404040"/>
                        </a:solidFill>
                        <a:latin typeface="Times New Roman" panose="02020603050405020304"/>
                        <a:ea typeface="Times New Roman" panose="02020603050405020304"/>
                        <a:cs typeface="Times New Roman" panose="02020603050405020304"/>
                        <a:sym typeface="Times New Roman" panose="02020603050405020304"/>
                      </a:endParaRPr>
                    </a:p>
                  </a:txBody>
                  <a:tcPr marL="47625" marR="47625" marT="47625" marB="476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E34D4D"/>
                      </a:solidFill>
                      <a:prstDash val="solid"/>
                      <a:round/>
                      <a:headEnd type="none" w="sm" len="sm"/>
                      <a:tailEnd type="none" w="sm" len="sm"/>
                    </a:lnB>
                    <a:solidFill>
                      <a:srgbClr val="FFFFFF"/>
                    </a:solidFill>
                  </a:tcPr>
                </a:tc>
                <a:tc>
                  <a:txBody>
                    <a:bodyPr/>
                    <a:lstStyle/>
                    <a:p>
                      <a:pPr marL="215900" marR="0" lvl="0" indent="-215900" algn="l" rtl="0">
                        <a:lnSpc>
                          <a:spcPct val="130000"/>
                        </a:lnSpc>
                        <a:spcBef>
                          <a:spcPts val="0"/>
                        </a:spcBef>
                        <a:spcAft>
                          <a:spcPts val="0"/>
                        </a:spcAft>
                        <a:buClr>
                          <a:srgbClr val="000000"/>
                        </a:buClr>
                        <a:buSzPts val="1400"/>
                        <a:buFont typeface="Arial" panose="020B0604020202020204"/>
                        <a:buChar char="•"/>
                      </a:pPr>
                      <a:r>
                        <a:rPr lang="zh-CN" sz="1400" u="none" strike="noStrike" cap="none">
                          <a:solidFill>
                            <a:srgbClr val="000000"/>
                          </a:solidFill>
                          <a:latin typeface="Arial" panose="020B0604020202020204"/>
                          <a:ea typeface="Arial" panose="020B0604020202020204"/>
                          <a:cs typeface="Arial" panose="020B0604020202020204"/>
                          <a:sym typeface="Arial" panose="020B0604020202020204"/>
                        </a:rPr>
                        <a:t>View the Members whose funds are larger than the average fund.</a:t>
                      </a:r>
                      <a:endParaRPr sz="140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15900" marR="0" lvl="0" indent="-215900" algn="l" rtl="0">
                        <a:lnSpc>
                          <a:spcPct val="130000"/>
                        </a:lnSpc>
                        <a:spcBef>
                          <a:spcPts val="600"/>
                        </a:spcBef>
                        <a:spcAft>
                          <a:spcPts val="0"/>
                        </a:spcAft>
                        <a:buClr>
                          <a:srgbClr val="000000"/>
                        </a:buClr>
                        <a:buSzPts val="1400"/>
                        <a:buFont typeface="Arial" panose="020B0604020202020204"/>
                        <a:buChar char="•"/>
                      </a:pPr>
                      <a:r>
                        <a:rPr lang="zh-CN" sz="1400" u="none" strike="noStrike" cap="none">
                          <a:solidFill>
                            <a:srgbClr val="000000"/>
                          </a:solidFill>
                          <a:latin typeface="Arial" panose="020B0604020202020204"/>
                          <a:ea typeface="Arial" panose="020B0604020202020204"/>
                          <a:cs typeface="Arial" panose="020B0604020202020204"/>
                          <a:sym typeface="Arial" panose="020B0604020202020204"/>
                        </a:rPr>
                        <a:t>View the Coach ranks.</a:t>
                      </a:r>
                      <a:endParaRPr sz="1400" b="0" u="none" strike="noStrike" cap="none">
                        <a:solidFill>
                          <a:srgbClr val="404040"/>
                        </a:solidFill>
                        <a:latin typeface="Times New Roman" panose="02020603050405020304"/>
                        <a:ea typeface="Times New Roman" panose="02020603050405020304"/>
                        <a:cs typeface="Times New Roman" panose="02020603050405020304"/>
                        <a:sym typeface="Times New Roman" panose="02020603050405020304"/>
                      </a:endParaRPr>
                    </a:p>
                  </a:txBody>
                  <a:tcPr marL="47625" marR="47625" marT="47625" marB="47625">
                    <a:lnL w="1905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E34D4D"/>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8" name="Shape 398"/>
        <p:cNvGrpSpPr/>
        <p:nvPr/>
      </p:nvGrpSpPr>
      <p:grpSpPr>
        <a:xfrm>
          <a:off x="0" y="0"/>
          <a:ext cx="0" cy="0"/>
          <a:chOff x="0" y="0"/>
          <a:chExt cx="0" cy="0"/>
        </a:xfrm>
      </p:grpSpPr>
      <p:sp>
        <p:nvSpPr>
          <p:cNvPr id="399" name="Google Shape;399;p54"/>
          <p:cNvSpPr txBox="1"/>
          <p:nvPr>
            <p:ph type="title"/>
          </p:nvPr>
        </p:nvSpPr>
        <p:spPr>
          <a:xfrm>
            <a:off x="311700" y="445358"/>
            <a:ext cx="8520614" cy="70729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600"/>
              </a:spcAft>
              <a:buClr>
                <a:schemeClr val="dk1"/>
              </a:buClr>
              <a:buSzPts val="3000"/>
              <a:buFont typeface="Arial" panose="020B0604020202020204"/>
              <a:buNone/>
            </a:pPr>
            <a:r>
              <a:rPr 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rPr>
              <a:t>Encryption</a:t>
            </a:r>
            <a:endParaRPr sz="3000">
              <a:latin typeface="Arial" panose="020B0604020202020204"/>
              <a:ea typeface="Arial" panose="020B0604020202020204"/>
              <a:cs typeface="Arial" panose="020B0604020202020204"/>
              <a:sym typeface="Arial" panose="020B0604020202020204"/>
            </a:endParaRPr>
          </a:p>
        </p:txBody>
      </p:sp>
      <p:sp>
        <p:nvSpPr>
          <p:cNvPr id="400" name="Google Shape;400;p54"/>
          <p:cNvSpPr txBox="1"/>
          <p:nvPr>
            <p:ph type="body" idx="1"/>
          </p:nvPr>
        </p:nvSpPr>
        <p:spPr>
          <a:xfrm>
            <a:off x="6208395" y="3144520"/>
            <a:ext cx="2623820" cy="1237615"/>
          </a:xfrm>
          <a:prstGeom prst="rect">
            <a:avLst/>
          </a:prstGeom>
          <a:noFill/>
          <a:ln>
            <a:noFill/>
          </a:ln>
        </p:spPr>
        <p:txBody>
          <a:bodyPr spcFirstLastPara="1" wrap="square" lIns="91425" tIns="91425" rIns="91425" bIns="91425" anchor="t" anchorCtr="0">
            <a:noAutofit/>
          </a:bodyPr>
          <a:lstStyle/>
          <a:p>
            <a:pPr marL="0" lvl="0" algn="l" rtl="0">
              <a:lnSpc>
                <a:spcPct val="100000"/>
              </a:lnSpc>
              <a:spcBef>
                <a:spcPts val="1200"/>
              </a:spcBef>
              <a:spcAft>
                <a:spcPts val="0"/>
              </a:spcAft>
              <a:buClr>
                <a:schemeClr val="accent1"/>
              </a:buClr>
              <a:buSzPts val="1400"/>
              <a:buNone/>
            </a:pPr>
            <a:r>
              <a:rPr lang="zh-CN" sz="1600">
                <a:solidFill>
                  <a:schemeClr val="accent1"/>
                </a:solidFill>
                <a:latin typeface="Microsoft YaHei" panose="020B0503020204020204" charset="-122"/>
                <a:ea typeface="Microsoft YaHei" panose="020B0503020204020204" charset="-122"/>
                <a:cs typeface="Microsoft YaHei" panose="020B0503020204020204" charset="-122"/>
              </a:rPr>
              <a:t>Encrypting the passwords of supervisors</a:t>
            </a:r>
            <a:endParaRPr lang="zh-CN" sz="1600">
              <a:solidFill>
                <a:schemeClr val="accent1"/>
              </a:solidFill>
              <a:latin typeface="Microsoft YaHei" panose="020B0503020204020204" charset="-122"/>
              <a:ea typeface="Microsoft YaHei" panose="020B0503020204020204" charset="-122"/>
              <a:cs typeface="Microsoft YaHei" panose="020B0503020204020204" charset="-122"/>
            </a:endParaRPr>
          </a:p>
        </p:txBody>
      </p:sp>
      <p:pic>
        <p:nvPicPr>
          <p:cNvPr id="401" name="Google Shape;401;p54"/>
          <p:cNvPicPr preferRelativeResize="0"/>
          <p:nvPr/>
        </p:nvPicPr>
        <p:blipFill rotWithShape="1">
          <a:blip r:embed="rId1"/>
          <a:srcRect/>
          <a:stretch>
            <a:fillRect/>
          </a:stretch>
        </p:blipFill>
        <p:spPr>
          <a:xfrm>
            <a:off x="698026" y="1152647"/>
            <a:ext cx="5510812" cy="3377822"/>
          </a:xfrm>
          <a:prstGeom prst="rect">
            <a:avLst/>
          </a:prstGeom>
          <a:noFill/>
          <a:ln>
            <a:noFill/>
          </a:ln>
        </p:spPr>
      </p:pic>
      <p:pic>
        <p:nvPicPr>
          <p:cNvPr id="402" name="Google Shape;402;p54"/>
          <p:cNvPicPr preferRelativeResize="0"/>
          <p:nvPr/>
        </p:nvPicPr>
        <p:blipFill rotWithShape="1">
          <a:blip r:embed="rId2"/>
          <a:srcRect/>
          <a:stretch>
            <a:fillRect/>
          </a:stretch>
        </p:blipFill>
        <p:spPr>
          <a:xfrm>
            <a:off x="6458748" y="1306798"/>
            <a:ext cx="2373454" cy="15794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311700" y="445358"/>
            <a:ext cx="8520614" cy="70729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600"/>
              </a:spcAft>
              <a:buClr>
                <a:schemeClr val="dk1"/>
              </a:buClr>
              <a:buSzPts val="2700"/>
              <a:buFont typeface="Arial" panose="020B0604020202020204"/>
              <a:buNone/>
            </a:pPr>
            <a:r>
              <a:rPr 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rPr>
              <a:t>Function </a:t>
            </a:r>
            <a:r>
              <a:rPr lang="en-US" alt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rPr>
              <a:t>checkphysicalhealth</a:t>
            </a:r>
            <a:endParaRPr lang="en-US" alt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endParaRPr>
          </a:p>
        </p:txBody>
      </p:sp>
      <p:sp>
        <p:nvSpPr>
          <p:cNvPr id="409" name="Google Shape;409;p55"/>
          <p:cNvSpPr txBox="1"/>
          <p:nvPr>
            <p:ph type="body" idx="1"/>
          </p:nvPr>
        </p:nvSpPr>
        <p:spPr>
          <a:xfrm>
            <a:off x="5072863" y="1271588"/>
            <a:ext cx="3582918" cy="170878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None/>
            </a:pPr>
            <a:r>
              <a:rPr lang="zh-CN" sz="1800">
                <a:solidFill>
                  <a:schemeClr val="dk1"/>
                </a:solidFill>
                <a:latin typeface="Microsoft YaHei" panose="020B0503020204020204" charset="-122"/>
                <a:ea typeface="Microsoft YaHei" panose="020B0503020204020204" charset="-122"/>
                <a:cs typeface="Microsoft YaHei" panose="020B0503020204020204" charset="-122"/>
              </a:rPr>
              <a:t>Injured member！  </a:t>
            </a:r>
            <a:endParaRPr sz="1800">
              <a:solidFill>
                <a:schemeClr val="accent1"/>
              </a:solidFill>
              <a:latin typeface="Microsoft YaHei" panose="020B0503020204020204" charset="-122"/>
              <a:ea typeface="Microsoft YaHei" panose="020B0503020204020204" charset="-122"/>
              <a:cs typeface="Microsoft YaHei" panose="020B0503020204020204" charset="-122"/>
            </a:endParaRPr>
          </a:p>
          <a:p>
            <a:pPr marL="0" lvl="0" indent="0" algn="l" rtl="0">
              <a:lnSpc>
                <a:spcPct val="100000"/>
              </a:lnSpc>
              <a:spcBef>
                <a:spcPts val="1200"/>
              </a:spcBef>
              <a:spcAft>
                <a:spcPts val="0"/>
              </a:spcAft>
              <a:buClr>
                <a:schemeClr val="accent1"/>
              </a:buClr>
              <a:buSzPts val="1400"/>
              <a:buNone/>
            </a:pPr>
            <a:r>
              <a:rPr lang="zh-CN" sz="1800">
                <a:solidFill>
                  <a:schemeClr val="accent1"/>
                </a:solidFill>
                <a:latin typeface="Microsoft YaHei" panose="020B0503020204020204" charset="-122"/>
                <a:ea typeface="Microsoft YaHei" panose="020B0503020204020204" charset="-122"/>
                <a:cs typeface="Microsoft YaHei" panose="020B0503020204020204" charset="-122"/>
              </a:rPr>
              <a:t>Cannot insert memberID 7 since he had a treatment.</a:t>
            </a:r>
            <a:endParaRPr sz="1800">
              <a:solidFill>
                <a:srgbClr val="FF0000"/>
              </a:solidFill>
              <a:latin typeface="Microsoft YaHei" panose="020B0503020204020204" charset="-122"/>
              <a:ea typeface="Microsoft YaHei" panose="020B0503020204020204" charset="-122"/>
              <a:cs typeface="Microsoft YaHei" panose="020B0503020204020204" charset="-122"/>
            </a:endParaRPr>
          </a:p>
          <a:p>
            <a:pPr marL="0" lvl="0" indent="0" algn="l" rtl="0">
              <a:lnSpc>
                <a:spcPct val="100000"/>
              </a:lnSpc>
              <a:spcBef>
                <a:spcPts val="2400"/>
              </a:spcBef>
              <a:spcAft>
                <a:spcPts val="0"/>
              </a:spcAft>
              <a:buClr>
                <a:schemeClr val="dk1"/>
              </a:buClr>
              <a:buSzPts val="1400"/>
              <a:buNone/>
            </a:pPr>
            <a:endParaRPr sz="1100">
              <a:solidFill>
                <a:srgbClr val="FF0000"/>
              </a:solidFill>
              <a:latin typeface="Microsoft YaHei" panose="020B0503020204020204" charset="-122"/>
              <a:ea typeface="Microsoft YaHei" panose="020B0503020204020204" charset="-122"/>
              <a:cs typeface="Microsoft YaHei" panose="020B0503020204020204" charset="-122"/>
              <a:sym typeface="Times New Roman" panose="02020603050405020304"/>
            </a:endParaRPr>
          </a:p>
          <a:p>
            <a:pPr marL="0" lvl="0" indent="0" algn="l" rtl="0">
              <a:lnSpc>
                <a:spcPct val="100000"/>
              </a:lnSpc>
              <a:spcBef>
                <a:spcPts val="1200"/>
              </a:spcBef>
              <a:spcAft>
                <a:spcPts val="1200"/>
              </a:spcAft>
              <a:buClr>
                <a:schemeClr val="dk1"/>
              </a:buClr>
              <a:buSzPts val="1400"/>
              <a:buNone/>
            </a:pPr>
            <a:endParaRPr sz="1100">
              <a:solidFill>
                <a:srgbClr val="FF0000"/>
              </a:solidFill>
              <a:latin typeface="Microsoft YaHei" panose="020B0503020204020204" charset="-122"/>
              <a:ea typeface="Microsoft YaHei" panose="020B0503020204020204" charset="-122"/>
              <a:cs typeface="Microsoft YaHei" panose="020B0503020204020204" charset="-122"/>
              <a:sym typeface="Times New Roman" panose="02020603050405020304"/>
            </a:endParaRPr>
          </a:p>
        </p:txBody>
      </p:sp>
      <p:pic>
        <p:nvPicPr>
          <p:cNvPr id="1" name="图片 0"/>
          <p:cNvPicPr>
            <a:picLocks noChangeAspect="1"/>
          </p:cNvPicPr>
          <p:nvPr/>
        </p:nvPicPr>
        <p:blipFill>
          <a:blip r:embed="rId1"/>
          <a:stretch>
            <a:fillRect/>
          </a:stretch>
        </p:blipFill>
        <p:spPr>
          <a:xfrm>
            <a:off x="733425" y="1271905"/>
            <a:ext cx="3977640" cy="2781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3" name="Shape 413"/>
        <p:cNvGrpSpPr/>
        <p:nvPr/>
      </p:nvGrpSpPr>
      <p:grpSpPr>
        <a:xfrm>
          <a:off x="0" y="0"/>
          <a:ext cx="0" cy="0"/>
          <a:chOff x="0" y="0"/>
          <a:chExt cx="0" cy="0"/>
        </a:xfrm>
      </p:grpSpPr>
      <p:sp>
        <p:nvSpPr>
          <p:cNvPr id="414" name="Google Shape;414;p56"/>
          <p:cNvSpPr txBox="1"/>
          <p:nvPr>
            <p:ph type="title"/>
          </p:nvPr>
        </p:nvSpPr>
        <p:spPr>
          <a:xfrm>
            <a:off x="311700" y="445358"/>
            <a:ext cx="8520614" cy="707290"/>
          </a:xfrm>
          <a:prstGeom prst="rect">
            <a:avLst/>
          </a:prstGeom>
          <a:noFill/>
          <a:ln>
            <a:noFill/>
          </a:ln>
        </p:spPr>
        <p:txBody>
          <a:bodyPr spcFirstLastPara="1" wrap="square" lIns="91425" tIns="91425" rIns="91425" bIns="91425" anchor="t" anchorCtr="0">
            <a:noAutofit/>
          </a:bodyPr>
          <a:lstStyle/>
          <a:p>
            <a:pPr marL="0" lvl="0" algn="ctr" rtl="0">
              <a:lnSpc>
                <a:spcPct val="100000"/>
              </a:lnSpc>
              <a:spcBef>
                <a:spcPts val="0"/>
              </a:spcBef>
              <a:spcAft>
                <a:spcPts val="0"/>
              </a:spcAft>
              <a:buClr>
                <a:schemeClr val="accent1"/>
              </a:buClr>
              <a:buSzPts val="3300"/>
              <a:buNone/>
            </a:pPr>
            <a:r>
              <a:rPr 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rPr>
              <a:t>Function </a:t>
            </a:r>
            <a:r>
              <a:rPr lang="en-US" alt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rPr>
              <a:t>EquipDate</a:t>
            </a:r>
            <a:endParaRPr lang="en-US" alt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endParaRPr>
          </a:p>
        </p:txBody>
      </p:sp>
      <p:pic>
        <p:nvPicPr>
          <p:cNvPr id="2" name="图片 1"/>
          <p:cNvPicPr>
            <a:picLocks noChangeAspect="1"/>
          </p:cNvPicPr>
          <p:nvPr/>
        </p:nvPicPr>
        <p:blipFill>
          <a:blip r:embed="rId1"/>
          <a:stretch>
            <a:fillRect/>
          </a:stretch>
        </p:blipFill>
        <p:spPr>
          <a:xfrm>
            <a:off x="1798320" y="1152525"/>
            <a:ext cx="5547360" cy="31699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9" name="Shape 419"/>
        <p:cNvGrpSpPr/>
        <p:nvPr/>
      </p:nvGrpSpPr>
      <p:grpSpPr>
        <a:xfrm>
          <a:off x="0" y="0"/>
          <a:ext cx="0" cy="0"/>
          <a:chOff x="0" y="0"/>
          <a:chExt cx="0" cy="0"/>
        </a:xfrm>
      </p:grpSpPr>
      <p:sp>
        <p:nvSpPr>
          <p:cNvPr id="420" name="Google Shape;420;p57"/>
          <p:cNvSpPr txBox="1"/>
          <p:nvPr>
            <p:ph type="title"/>
          </p:nvPr>
        </p:nvSpPr>
        <p:spPr>
          <a:xfrm>
            <a:off x="311700" y="445358"/>
            <a:ext cx="8520614" cy="707290"/>
          </a:xfrm>
          <a:prstGeom prst="rect">
            <a:avLst/>
          </a:prstGeom>
          <a:noFill/>
          <a:ln>
            <a:noFill/>
          </a:ln>
        </p:spPr>
        <p:txBody>
          <a:bodyPr spcFirstLastPara="1" wrap="square" lIns="91425" tIns="91425" rIns="91425" bIns="91425" anchor="t" anchorCtr="0">
            <a:noAutofit/>
          </a:bodyPr>
          <a:lstStyle/>
          <a:p>
            <a:pPr marL="0" lvl="0" algn="ctr" rtl="0">
              <a:lnSpc>
                <a:spcPct val="100000"/>
              </a:lnSpc>
              <a:spcBef>
                <a:spcPts val="0"/>
              </a:spcBef>
              <a:spcAft>
                <a:spcPts val="0"/>
              </a:spcAft>
              <a:buClr>
                <a:schemeClr val="accent1"/>
              </a:buClr>
              <a:buSzPts val="3300"/>
              <a:buNone/>
            </a:pPr>
            <a:r>
              <a:rPr 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rPr>
              <a:t>Function </a:t>
            </a:r>
            <a:r>
              <a:rPr lang="zh-CN" sz="3000">
                <a:solidFill>
                  <a:schemeClr val="accent1"/>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EquipDate</a:t>
            </a:r>
            <a:endParaRPr lang="zh-CN" sz="3000">
              <a:solidFill>
                <a:schemeClr val="accent1"/>
              </a:solidFill>
              <a:latin typeface="Microsoft YaHei" panose="020B0503020204020204" charset="-122"/>
              <a:ea typeface="Microsoft YaHei" panose="020B0503020204020204" charset="-122"/>
              <a:cs typeface="Microsoft YaHei" panose="020B0503020204020204" charset="-122"/>
              <a:sym typeface="Arial" panose="020B0604020202020204"/>
            </a:endParaRPr>
          </a:p>
        </p:txBody>
      </p:sp>
      <p:pic>
        <p:nvPicPr>
          <p:cNvPr id="1" name="图片 0"/>
          <p:cNvPicPr>
            <a:picLocks noChangeAspect="1"/>
          </p:cNvPicPr>
          <p:nvPr/>
        </p:nvPicPr>
        <p:blipFill>
          <a:blip r:embed="rId1"/>
          <a:stretch>
            <a:fillRect/>
          </a:stretch>
        </p:blipFill>
        <p:spPr>
          <a:xfrm>
            <a:off x="1851660" y="1152525"/>
            <a:ext cx="5440680" cy="2255520"/>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eb0ba09c-7426-4010-ae3d-786063c8f1a3}"/>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D4261D"/>
      </a:accent1>
      <a:accent2>
        <a:srgbClr val="F33600"/>
      </a:accent2>
      <a:accent3>
        <a:srgbClr val="515151"/>
      </a:accent3>
      <a:accent4>
        <a:srgbClr val="6E6E6E"/>
      </a:accent4>
      <a:accent5>
        <a:srgbClr val="909090"/>
      </a:accent5>
      <a:accent6>
        <a:srgbClr val="B9B9B9"/>
      </a:accent6>
      <a:hlink>
        <a:srgbClr val="4472C4"/>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1.1.1.简约白底（红2）">
      <a:dk1>
        <a:srgbClr val="000000"/>
      </a:dk1>
      <a:lt1>
        <a:srgbClr val="FFFFFF"/>
      </a:lt1>
      <a:dk2>
        <a:srgbClr val="F2F2F2"/>
      </a:dk2>
      <a:lt2>
        <a:srgbClr val="FFFFFF"/>
      </a:lt2>
      <a:accent1>
        <a:srgbClr val="D94300"/>
      </a:accent1>
      <a:accent2>
        <a:srgbClr val="CA352A"/>
      </a:accent2>
      <a:accent3>
        <a:srgbClr val="BC2958"/>
      </a:accent3>
      <a:accent4>
        <a:srgbClr val="AD1C83"/>
      </a:accent4>
      <a:accent5>
        <a:srgbClr val="9D0EAF"/>
      </a:accent5>
      <a:accent6>
        <a:srgbClr val="8C00D9"/>
      </a:accent6>
      <a:hlink>
        <a:srgbClr val="658BD5"/>
      </a:hlink>
      <a:folHlink>
        <a:srgbClr val="9F69A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2100</Words>
  <Application>WPS 演示</Application>
  <PresentationFormat/>
  <Paragraphs>115</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19</vt:i4>
      </vt:variant>
    </vt:vector>
  </HeadingPairs>
  <TitlesOfParts>
    <vt:vector size="31" baseType="lpstr">
      <vt:lpstr>Arial</vt:lpstr>
      <vt:lpstr>SimSun</vt:lpstr>
      <vt:lpstr>Wingdings</vt:lpstr>
      <vt:lpstr>Arial</vt:lpstr>
      <vt:lpstr>Times New Roman</vt:lpstr>
      <vt:lpstr>Microsoft YaHei</vt:lpstr>
      <vt:lpstr>Calibri</vt:lpstr>
      <vt:lpstr>Arial Unicode MS</vt:lpstr>
      <vt:lpstr>Microsoft Tai Le</vt:lpstr>
      <vt:lpstr>Simple Light</vt:lpstr>
      <vt:lpstr>Office 主题</vt:lpstr>
      <vt:lpstr>1_Office 主题​​</vt:lpstr>
      <vt:lpstr>PowerPoint 演示文稿</vt:lpstr>
      <vt:lpstr>PowerPoint 演示文稿</vt:lpstr>
      <vt:lpstr>PowerPoint 演示文稿</vt:lpstr>
      <vt:lpstr>DB Implementation</vt:lpstr>
      <vt:lpstr>PowerPoint 演示文稿</vt:lpstr>
      <vt:lpstr>Encryption</vt:lpstr>
      <vt:lpstr>Function checkphysicalhealth</vt:lpstr>
      <vt:lpstr>Function EquipDate</vt:lpstr>
      <vt:lpstr>Function EquipDate</vt:lpstr>
      <vt:lpstr>Function EquipDate</vt:lpstr>
      <vt:lpstr>Function</vt:lpstr>
      <vt:lpstr>View : MemberFund Above Average Fund</vt:lpstr>
      <vt:lpstr>View : Coach Rank</vt:lpstr>
      <vt:lpstr>Visualizations Members Balance</vt:lpstr>
      <vt:lpstr>Visualizations Members Balance</vt:lpstr>
      <vt:lpstr>Visualizations Members Location</vt:lpstr>
      <vt:lpstr>Visualizations Members Information</vt:lpstr>
      <vt:lpstr>PowerPoint 演示文稿</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切格瓦拉1394016298</cp:lastModifiedBy>
  <cp:revision>15</cp:revision>
  <dcterms:created xsi:type="dcterms:W3CDTF">2019-12-04T23:58:00Z</dcterms:created>
  <dcterms:modified xsi:type="dcterms:W3CDTF">2019-12-07T19:38:50Z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