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29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1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978DF-DF73-4EBF-9523-6FC3B235169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76087-9618-4F8C-9EB4-EDEBDAA8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C494539-8740-44F5-B648-6E3D5B4E004C}" type="datetimeFigureOut">
              <a:rPr lang="zh-CN" altLang="en-US" smtClean="0"/>
              <a:pPr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/hba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538286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章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Hbase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安装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安装环境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Ubuntu 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</a:p>
          <a:p>
            <a:pPr lvl="1"/>
            <a:r>
              <a:rPr lang="zh-CN" altLang="en-US" dirty="0" smtClean="0"/>
              <a:t>服务端版本或桌面版均可，但以后还要在桌面版安装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，因此建议使用桌面版</a:t>
            </a:r>
            <a:endParaRPr lang="en-US" altLang="zh-CN" dirty="0" smtClean="0"/>
          </a:p>
          <a:p>
            <a:r>
              <a:rPr lang="zh-CN" altLang="en-US" dirty="0" smtClean="0"/>
              <a:t>可采用双</a:t>
            </a:r>
            <a:r>
              <a:rPr lang="zh-CN" altLang="en-US" dirty="0"/>
              <a:t>系</a:t>
            </a:r>
            <a:r>
              <a:rPr lang="zh-CN" altLang="en-US" dirty="0" smtClean="0"/>
              <a:t>统或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Workstation</a:t>
            </a:r>
            <a:r>
              <a:rPr lang="zh-CN" altLang="en-US" dirty="0" smtClean="0"/>
              <a:t>虚拟机模拟</a:t>
            </a:r>
            <a:r>
              <a:rPr lang="en-US" altLang="zh-CN" dirty="0" smtClean="0"/>
              <a:t>Ubuntu</a:t>
            </a:r>
          </a:p>
          <a:p>
            <a:r>
              <a:rPr lang="en-US" dirty="0" smtClean="0"/>
              <a:t>Ubuntu</a:t>
            </a:r>
            <a:r>
              <a:rPr lang="zh-CN" altLang="en-US" dirty="0" smtClean="0"/>
              <a:t>中需要提前安装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，建议</a:t>
            </a:r>
            <a:r>
              <a:rPr lang="en-US" altLang="zh-CN" dirty="0" smtClean="0"/>
              <a:t>jdk7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dirty="0"/>
              <a:t>Ubuntu</a:t>
            </a:r>
            <a:r>
              <a:rPr lang="zh-CN" altLang="en-US" dirty="0"/>
              <a:t>中需要提前安</a:t>
            </a:r>
            <a:r>
              <a:rPr lang="zh-CN" altLang="en-US" dirty="0" smtClean="0"/>
              <a:t>装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，建议</a:t>
            </a:r>
            <a:r>
              <a:rPr lang="en-US" altLang="zh-CN" dirty="0" smtClean="0"/>
              <a:t>Hadoop2.0</a:t>
            </a:r>
            <a:r>
              <a:rPr lang="zh-CN" altLang="en-US" dirty="0" smtClean="0"/>
              <a:t>以上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00782"/>
      </p:ext>
    </p:extLst>
  </p:cSld>
  <p:clrMapOvr>
    <a:masterClrMapping/>
  </p:clrMapOvr>
  <p:transition spd="slow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安装配置</a:t>
            </a:r>
            <a:r>
              <a:rPr lang="en-US" altLang="zh-CN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官网下载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下载地址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://www.apache.org/dyn/closer.cgi/hbase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/>
              <a:t>这里采用</a:t>
            </a:r>
            <a:r>
              <a:rPr lang="en-US" altLang="zh-CN" dirty="0"/>
              <a:t>0.98</a:t>
            </a:r>
            <a:r>
              <a:rPr lang="zh-CN" altLang="en-US" dirty="0"/>
              <a:t>版本</a:t>
            </a:r>
            <a:r>
              <a:rPr lang="zh-CN" altLang="en-US" dirty="0" smtClean="0"/>
              <a:t>，</a:t>
            </a:r>
            <a:r>
              <a:rPr lang="zh-CN" altLang="en-US" dirty="0"/>
              <a:t>下</a:t>
            </a:r>
            <a:r>
              <a:rPr lang="zh-CN" altLang="en-US" dirty="0" smtClean="0"/>
              <a:t>载文件是</a:t>
            </a:r>
            <a:r>
              <a:rPr lang="en-US" altLang="zh-CN" dirty="0" smtClean="0"/>
              <a:t>hbase-0.98.14-hadoop2-bin.tar.gz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压安装包</a:t>
            </a:r>
            <a:r>
              <a:rPr lang="en-US" altLang="zh-CN" dirty="0" err="1"/>
              <a:t>sudo</a:t>
            </a:r>
            <a:r>
              <a:rPr lang="en-US" altLang="zh-CN" dirty="0"/>
              <a:t> tar -</a:t>
            </a:r>
            <a:r>
              <a:rPr lang="en-US" altLang="zh-CN" dirty="0" err="1"/>
              <a:t>zxvf</a:t>
            </a:r>
            <a:r>
              <a:rPr lang="en-US" altLang="zh-CN"/>
              <a:t> </a:t>
            </a:r>
            <a:r>
              <a:rPr lang="en-US" altLang="zh-CN" smtClean="0"/>
              <a:t>hbase-0.98.14-hadoop2-bin.tar.gz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3913381"/>
      </p:ext>
    </p:extLst>
  </p:cSld>
  <p:clrMapOvr>
    <a:masterClrMapping/>
  </p:clrMapOvr>
  <p:transition spd="slow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安装配置</a:t>
            </a:r>
            <a:r>
              <a:rPr lang="en-US" altLang="zh-CN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修改配置文件：</a:t>
            </a:r>
            <a:r>
              <a:rPr lang="en-US" altLang="zh-CN" dirty="0"/>
              <a:t>&lt;HOME_HBASE&gt;/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/hbase-site.xml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特别注意：</a:t>
            </a:r>
            <a:r>
              <a:rPr lang="en-US" altLang="zh-CN" dirty="0" err="1"/>
              <a:t>hbase.rootdir</a:t>
            </a:r>
            <a:r>
              <a:rPr lang="zh-CN" altLang="en-US" dirty="0"/>
              <a:t>默认为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hbase</a:t>
            </a:r>
            <a:r>
              <a:rPr lang="en-US" altLang="zh-CN" dirty="0"/>
              <a:t>-${user.name},</a:t>
            </a:r>
            <a:r>
              <a:rPr lang="zh-CN" altLang="en-US" dirty="0"/>
              <a:t>这意味着每次重启系统都会丢失数据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641805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3541"/>
      </p:ext>
    </p:extLst>
  </p:cSld>
  <p:clrMapOvr>
    <a:masterClrMapping/>
  </p:clrMapOvr>
  <p:transition spd="slow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安装配置</a:t>
            </a:r>
            <a:r>
              <a:rPr lang="en-US" altLang="zh-CN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r>
              <a:rPr lang="zh-CN" altLang="en-US" dirty="0"/>
              <a:t>文件</a:t>
            </a:r>
            <a:r>
              <a:rPr lang="zh-CN" altLang="en-US" dirty="0" smtClean="0"/>
              <a:t>尾行</a:t>
            </a:r>
            <a:r>
              <a:rPr lang="zh-CN" altLang="en-US" dirty="0"/>
              <a:t>添加如下的内</a:t>
            </a:r>
            <a:r>
              <a:rPr lang="zh-CN" altLang="en-US" dirty="0" smtClean="0"/>
              <a:t>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如果无效则重</a:t>
            </a:r>
            <a:r>
              <a:rPr lang="zh-CN" altLang="en-US" dirty="0"/>
              <a:t>启</a:t>
            </a:r>
            <a:r>
              <a:rPr lang="en-US" altLang="zh-CN" dirty="0"/>
              <a:t>Ubuntu</a:t>
            </a:r>
            <a:r>
              <a:rPr lang="zh-CN" altLang="en-US" dirty="0"/>
              <a:t>使上述配置在当前终端立即生</a:t>
            </a:r>
            <a:r>
              <a:rPr lang="zh-CN" altLang="en-US" dirty="0" smtClean="0"/>
              <a:t>效</a:t>
            </a:r>
            <a:endParaRPr lang="en-US" altLang="zh-CN" dirty="0" smtClean="0"/>
          </a:p>
          <a:p>
            <a:pPr lvl="1"/>
            <a:r>
              <a:rPr lang="zh-CN" altLang="en-US" dirty="0"/>
              <a:t>执行</a:t>
            </a:r>
            <a:r>
              <a:rPr lang="en-US" altLang="zh-CN" dirty="0" err="1"/>
              <a:t>hbase</a:t>
            </a:r>
            <a:r>
              <a:rPr lang="en-US" altLang="zh-CN" dirty="0"/>
              <a:t> version</a:t>
            </a:r>
            <a:r>
              <a:rPr lang="zh-CN" altLang="en-US" dirty="0"/>
              <a:t>验证是否安装成功，安装成功会出现如下信息</a:t>
            </a: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976664" cy="1092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57192"/>
            <a:ext cx="7944561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7225"/>
      </p:ext>
    </p:extLst>
  </p:cSld>
  <p:clrMapOvr>
    <a:masterClrMapping/>
  </p:clrMapOvr>
  <p:transition spd="slow"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安装配置</a:t>
            </a:r>
            <a:r>
              <a:rPr lang="en-US" altLang="zh-CN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	</a:t>
            </a:r>
            <a:r>
              <a:rPr lang="en-US" altLang="zh-CN" dirty="0" smtClean="0"/>
              <a:t>bin/start-hbase.sh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连</a:t>
            </a:r>
            <a:r>
              <a:rPr lang="zh-CN" altLang="en-US" dirty="0" smtClean="0"/>
              <a:t>接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	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shell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测试</a:t>
            </a: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4" y="2276872"/>
            <a:ext cx="8357426" cy="43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85592"/>
            <a:ext cx="7566370" cy="822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134392"/>
            <a:ext cx="707905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4804"/>
      </p:ext>
    </p:extLst>
  </p:cSld>
  <p:clrMapOvr>
    <a:masterClrMapping/>
  </p:clrMapOvr>
  <p:transition spd="slow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安装配置</a:t>
            </a:r>
            <a:r>
              <a:rPr lang="en-US" altLang="zh-CN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</a:t>
            </a:r>
            <a:r>
              <a:rPr lang="zh-CN" altLang="en-US" dirty="0"/>
              <a:t>闭</a:t>
            </a:r>
            <a:r>
              <a:rPr lang="en-US" altLang="zh-CN" dirty="0" smtClean="0"/>
              <a:t>shell	</a:t>
            </a:r>
            <a:r>
              <a:rPr lang="en-US" dirty="0" smtClean="0"/>
              <a:t>exit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停止</a:t>
            </a:r>
            <a:r>
              <a:rPr lang="en-US" dirty="0" err="1" smtClean="0"/>
              <a:t>HBase</a:t>
            </a:r>
            <a:r>
              <a:rPr lang="en-US" dirty="0"/>
              <a:t>	</a:t>
            </a:r>
            <a:r>
              <a:rPr lang="en-US" altLang="zh-CN" dirty="0"/>
              <a:t>bin/</a:t>
            </a:r>
            <a:r>
              <a:rPr lang="en-US" dirty="0" smtClean="0"/>
              <a:t>stop-hbase.sh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267655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9836"/>
      </p:ext>
    </p:extLst>
  </p:cSld>
  <p:clrMapOvr>
    <a:masterClrMapping/>
  </p:clrMapOvr>
  <p:transition spd="slow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Hbase  Java API 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理解配置文件，表等对象的含义</a:t>
            </a:r>
            <a:endParaRPr lang="en-US" altLang="zh-CN" dirty="0" smtClean="0"/>
          </a:p>
          <a:p>
            <a:r>
              <a:rPr lang="zh-CN" altLang="en-US" dirty="0" smtClean="0"/>
              <a:t>会运用代码进行灵活操作数据</a:t>
            </a:r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2475</TotalTime>
  <Words>310</Words>
  <Application>Microsoft Office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Franklin Gothic Book</vt:lpstr>
      <vt:lpstr>黑体</vt:lpstr>
      <vt:lpstr>宋体</vt:lpstr>
      <vt:lpstr>微软雅黑</vt:lpstr>
      <vt:lpstr>Arial</vt:lpstr>
      <vt:lpstr>Calibri</vt:lpstr>
      <vt:lpstr>Franklin Gothic Medium</vt:lpstr>
      <vt:lpstr>Wingdings 2</vt:lpstr>
      <vt:lpstr>暗香扑面</vt:lpstr>
      <vt:lpstr>    第1章 Hbase 安装</vt:lpstr>
      <vt:lpstr>安装环境</vt:lpstr>
      <vt:lpstr>安装配置Hbase</vt:lpstr>
      <vt:lpstr>安装配置Hbase</vt:lpstr>
      <vt:lpstr>安装配置Hbase</vt:lpstr>
      <vt:lpstr>安装配置Hbase</vt:lpstr>
      <vt:lpstr>安装配置Hbase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第三章分布式下的Hbase</dc:title>
  <dc:creator>Administrator</dc:creator>
  <cp:lastModifiedBy>A Z</cp:lastModifiedBy>
  <cp:revision>234</cp:revision>
  <dcterms:created xsi:type="dcterms:W3CDTF">2014-03-15T10:55:04Z</dcterms:created>
  <dcterms:modified xsi:type="dcterms:W3CDTF">2015-09-01T06:21:43Z</dcterms:modified>
</cp:coreProperties>
</file>