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8" r:id="rId11"/>
    <p:sldId id="307" r:id="rId12"/>
    <p:sldId id="292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11" autoAdjust="0"/>
  </p:normalViewPr>
  <p:slideViewPr>
    <p:cSldViewPr>
      <p:cViewPr varScale="1">
        <p:scale>
          <a:sx n="108" d="100"/>
          <a:sy n="108" d="100"/>
        </p:scale>
        <p:origin x="170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978DF-DF73-4EBF-9523-6FC3B2351699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76087-9618-4F8C-9EB4-EDEBDAA82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20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shutdown -r now </a:t>
            </a:r>
            <a:r>
              <a:rPr lang="zh-CN" altLang="en-US" dirty="0" smtClean="0"/>
              <a:t>立刻重启</a:t>
            </a:r>
            <a:r>
              <a:rPr lang="en-US" altLang="zh-CN" dirty="0" smtClean="0"/>
              <a:t>(</a:t>
            </a:r>
            <a:r>
              <a:rPr lang="en-US" dirty="0" smtClean="0"/>
              <a:t>root</a:t>
            </a:r>
            <a:r>
              <a:rPr lang="zh-CN" altLang="en-US" dirty="0" smtClean="0"/>
              <a:t>用户使用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76087-9618-4F8C-9EB4-EDEBDAA825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3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shutdown -r now </a:t>
            </a:r>
            <a:r>
              <a:rPr lang="zh-CN" altLang="en-US" dirty="0" smtClean="0"/>
              <a:t>立刻重启</a:t>
            </a:r>
            <a:r>
              <a:rPr lang="en-US" altLang="zh-CN" dirty="0" smtClean="0"/>
              <a:t>(</a:t>
            </a:r>
            <a:r>
              <a:rPr lang="en-US" dirty="0" smtClean="0"/>
              <a:t>root</a:t>
            </a:r>
            <a:r>
              <a:rPr lang="zh-CN" altLang="en-US" dirty="0" smtClean="0"/>
              <a:t>用户使用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76087-9618-4F8C-9EB4-EDEBDAA825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51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shutdown -r now </a:t>
            </a:r>
            <a:r>
              <a:rPr lang="zh-CN" altLang="en-US" dirty="0" smtClean="0"/>
              <a:t>立刻重启</a:t>
            </a:r>
            <a:r>
              <a:rPr lang="en-US" altLang="zh-CN" dirty="0" smtClean="0"/>
              <a:t>(</a:t>
            </a:r>
            <a:r>
              <a:rPr lang="en-US" dirty="0" smtClean="0"/>
              <a:t>root</a:t>
            </a:r>
            <a:r>
              <a:rPr lang="zh-CN" altLang="en-US" dirty="0" smtClean="0"/>
              <a:t>用户使用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76087-9618-4F8C-9EB4-EDEBDAA825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23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shutdown -r now </a:t>
            </a:r>
            <a:r>
              <a:rPr lang="zh-CN" altLang="en-US" dirty="0" smtClean="0"/>
              <a:t>立刻重启</a:t>
            </a:r>
            <a:r>
              <a:rPr lang="en-US" altLang="zh-CN" dirty="0" smtClean="0"/>
              <a:t>(</a:t>
            </a:r>
            <a:r>
              <a:rPr lang="en-US" dirty="0" smtClean="0"/>
              <a:t>root</a:t>
            </a:r>
            <a:r>
              <a:rPr lang="zh-CN" altLang="en-US" dirty="0" smtClean="0"/>
              <a:t>用户使用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76087-9618-4F8C-9EB4-EDEBDAA825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72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shutdown -r now </a:t>
            </a:r>
            <a:r>
              <a:rPr lang="zh-CN" altLang="en-US" dirty="0" smtClean="0"/>
              <a:t>立刻重启</a:t>
            </a:r>
            <a:r>
              <a:rPr lang="en-US" altLang="zh-CN" dirty="0" smtClean="0"/>
              <a:t>(</a:t>
            </a:r>
            <a:r>
              <a:rPr lang="en-US" dirty="0" smtClean="0"/>
              <a:t>root</a:t>
            </a:r>
            <a:r>
              <a:rPr lang="zh-CN" altLang="en-US" dirty="0" smtClean="0"/>
              <a:t>用户使用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76087-9618-4F8C-9EB4-EDEBDAA825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54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shutdown -r now </a:t>
            </a:r>
            <a:r>
              <a:rPr lang="zh-CN" altLang="en-US" dirty="0" smtClean="0"/>
              <a:t>立刻重启</a:t>
            </a:r>
            <a:r>
              <a:rPr lang="en-US" altLang="zh-CN" dirty="0" smtClean="0"/>
              <a:t>(</a:t>
            </a:r>
            <a:r>
              <a:rPr lang="en-US" dirty="0" smtClean="0"/>
              <a:t>root</a:t>
            </a:r>
            <a:r>
              <a:rPr lang="zh-CN" altLang="en-US" dirty="0" smtClean="0"/>
              <a:t>用户使用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76087-9618-4F8C-9EB4-EDEBDAA825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05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shutdown -r now </a:t>
            </a:r>
            <a:r>
              <a:rPr lang="zh-CN" altLang="en-US" dirty="0" smtClean="0"/>
              <a:t>立刻重启</a:t>
            </a:r>
            <a:r>
              <a:rPr lang="en-US" altLang="zh-CN" dirty="0" smtClean="0"/>
              <a:t>(</a:t>
            </a:r>
            <a:r>
              <a:rPr lang="en-US" dirty="0" smtClean="0"/>
              <a:t>root</a:t>
            </a:r>
            <a:r>
              <a:rPr lang="zh-CN" altLang="en-US" dirty="0" smtClean="0"/>
              <a:t>用户使用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76087-9618-4F8C-9EB4-EDEBDAA825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52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shutdown -r now </a:t>
            </a:r>
            <a:r>
              <a:rPr lang="zh-CN" altLang="en-US" dirty="0" smtClean="0"/>
              <a:t>立刻重启</a:t>
            </a:r>
            <a:r>
              <a:rPr lang="en-US" altLang="zh-CN" dirty="0" smtClean="0"/>
              <a:t>(</a:t>
            </a:r>
            <a:r>
              <a:rPr lang="en-US" dirty="0" smtClean="0"/>
              <a:t>root</a:t>
            </a:r>
            <a:r>
              <a:rPr lang="zh-CN" altLang="en-US" dirty="0" smtClean="0"/>
              <a:t>用户使用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76087-9618-4F8C-9EB4-EDEBDAA825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3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shutdown -r now </a:t>
            </a:r>
            <a:r>
              <a:rPr lang="zh-CN" altLang="en-US" dirty="0" smtClean="0"/>
              <a:t>立刻重启</a:t>
            </a:r>
            <a:r>
              <a:rPr lang="en-US" altLang="zh-CN" dirty="0" smtClean="0"/>
              <a:t>(</a:t>
            </a:r>
            <a:r>
              <a:rPr lang="en-US" dirty="0" smtClean="0"/>
              <a:t>root</a:t>
            </a:r>
            <a:r>
              <a:rPr lang="zh-CN" altLang="en-US" dirty="0" smtClean="0"/>
              <a:t>用户使用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76087-9618-4F8C-9EB4-EDEBDAA825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87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shutdown -r now </a:t>
            </a:r>
            <a:r>
              <a:rPr lang="zh-CN" altLang="en-US" dirty="0" smtClean="0"/>
              <a:t>立刻重启</a:t>
            </a:r>
            <a:r>
              <a:rPr lang="en-US" altLang="zh-CN" dirty="0" smtClean="0"/>
              <a:t>(</a:t>
            </a:r>
            <a:r>
              <a:rPr lang="en-US" dirty="0" smtClean="0"/>
              <a:t>root</a:t>
            </a:r>
            <a:r>
              <a:rPr lang="zh-CN" altLang="en-US" dirty="0" smtClean="0"/>
              <a:t>用户使用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76087-9618-4F8C-9EB4-EDEBDAA825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05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4539-8740-44F5-B648-6E3D5B4E004C}" type="datetimeFigureOut">
              <a:rPr lang="zh-CN" altLang="en-US" smtClean="0"/>
              <a:pPr/>
              <a:t>2015/10/30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4051-09A4-4B4D-ABC9-5BA9AA2B91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4539-8740-44F5-B648-6E3D5B4E004C}" type="datetimeFigureOut">
              <a:rPr lang="zh-CN" altLang="en-US" smtClean="0"/>
              <a:pPr/>
              <a:t>2015/10/30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4051-09A4-4B4D-ABC9-5BA9AA2B91A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4539-8740-44F5-B648-6E3D5B4E004C}" type="datetimeFigureOut">
              <a:rPr lang="zh-CN" altLang="en-US" smtClean="0"/>
              <a:pPr/>
              <a:t>2015/10/30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4051-09A4-4B4D-ABC9-5BA9AA2B91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2C494539-8740-44F5-B648-6E3D5B4E004C}" type="datetimeFigureOut">
              <a:rPr lang="zh-CN" altLang="en-US" smtClean="0"/>
              <a:pPr/>
              <a:t>2015/10/30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4051-09A4-4B4D-ABC9-5BA9AA2B91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4539-8740-44F5-B648-6E3D5B4E004C}" type="datetimeFigureOut">
              <a:rPr lang="zh-CN" altLang="en-US" smtClean="0"/>
              <a:pPr/>
              <a:t>2015/10/30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4051-09A4-4B4D-ABC9-5BA9AA2B91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4539-8740-44F5-B648-6E3D5B4E004C}" type="datetimeFigureOut">
              <a:rPr lang="zh-CN" altLang="en-US" smtClean="0"/>
              <a:pPr/>
              <a:t>2015/10/30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4051-09A4-4B4D-ABC9-5BA9AA2B91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4539-8740-44F5-B648-6E3D5B4E004C}" type="datetimeFigureOut">
              <a:rPr lang="zh-CN" altLang="en-US" smtClean="0"/>
              <a:pPr/>
              <a:t>2015/10/30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4051-09A4-4B4D-ABC9-5BA9AA2B91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4539-8740-44F5-B648-6E3D5B4E004C}" type="datetimeFigureOut">
              <a:rPr lang="zh-CN" altLang="en-US" smtClean="0"/>
              <a:pPr/>
              <a:t>2015/10/30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4051-09A4-4B4D-ABC9-5BA9AA2B91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4539-8740-44F5-B648-6E3D5B4E004C}" type="datetimeFigureOut">
              <a:rPr lang="zh-CN" altLang="en-US" smtClean="0"/>
              <a:pPr/>
              <a:t>2015/10/30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4051-09A4-4B4D-ABC9-5BA9AA2B91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 dir="r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4539-8740-44F5-B648-6E3D5B4E004C}" type="datetimeFigureOut">
              <a:rPr lang="zh-CN" altLang="en-US" smtClean="0"/>
              <a:pPr/>
              <a:t>2015/10/30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4051-09A4-4B4D-ABC9-5BA9AA2B91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4539-8740-44F5-B648-6E3D5B4E004C}" type="datetimeFigureOut">
              <a:rPr lang="zh-CN" altLang="en-US" smtClean="0"/>
              <a:pPr/>
              <a:t>2015/10/30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4051-09A4-4B4D-ABC9-5BA9AA2B91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 dir="r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2C494539-8740-44F5-B648-6E3D5B4E004C}" type="datetimeFigureOut">
              <a:rPr lang="zh-CN" altLang="en-US" smtClean="0"/>
              <a:pPr/>
              <a:t>2015/10/30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CB3A4051-09A4-4B4D-ABC9-5BA9AA2B91A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>
    <p:pull dir="rd"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2492896"/>
            <a:ext cx="7772400" cy="1538286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/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en-US" altLang="zh-CN" b="1" dirty="0" smtClean="0">
                <a:solidFill>
                  <a:schemeClr val="tx1"/>
                </a:solidFill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/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第</a:t>
            </a:r>
            <a:r>
              <a:rPr lang="en-US" altLang="zh-CN" b="1" dirty="0" smtClean="0">
                <a:solidFill>
                  <a:schemeClr val="tx1"/>
                </a:solidFill>
              </a:rPr>
              <a:t>2</a:t>
            </a:r>
            <a:r>
              <a:rPr lang="zh-CN" altLang="en-US" b="1" dirty="0" smtClean="0">
                <a:solidFill>
                  <a:schemeClr val="tx1"/>
                </a:solidFill>
              </a:rPr>
              <a:t>章 </a:t>
            </a:r>
            <a:r>
              <a:rPr lang="en-US" altLang="zh-CN" b="1" dirty="0" err="1" smtClean="0">
                <a:solidFill>
                  <a:schemeClr val="tx1"/>
                </a:solidFill>
              </a:rPr>
              <a:t>Hbase</a:t>
            </a:r>
            <a:r>
              <a:rPr lang="en-US" altLang="zh-CN" b="1" dirty="0" smtClean="0">
                <a:solidFill>
                  <a:schemeClr val="tx1"/>
                </a:solidFill>
              </a:rPr>
              <a:t> </a:t>
            </a:r>
            <a:r>
              <a:rPr lang="zh-CN" altLang="en-US" b="1" dirty="0" smtClean="0">
                <a:solidFill>
                  <a:schemeClr val="tx1"/>
                </a:solidFill>
              </a:rPr>
              <a:t>常用命令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常用命令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hbase</a:t>
            </a:r>
            <a:r>
              <a:rPr lang="en-US" dirty="0"/>
              <a:t> shell</a:t>
            </a:r>
            <a:r>
              <a:rPr lang="zh-CN" altLang="en-US" dirty="0"/>
              <a:t>常用的操作命</a:t>
            </a:r>
            <a:r>
              <a:rPr lang="zh-CN" altLang="en-US" dirty="0" smtClean="0"/>
              <a:t>令如下</a:t>
            </a:r>
            <a:endParaRPr lang="en-US" altLang="zh-CN" dirty="0" smtClean="0"/>
          </a:p>
          <a:p>
            <a:pPr lvl="1"/>
            <a:r>
              <a:rPr lang="zh-CN" altLang="en-US" dirty="0"/>
              <a:t>删除</a:t>
            </a:r>
            <a:r>
              <a:rPr lang="zh-CN" altLang="en-US" b="1" dirty="0" smtClean="0"/>
              <a:t>记</a:t>
            </a:r>
            <a:r>
              <a:rPr lang="zh-CN" altLang="en-US" b="1" dirty="0" smtClean="0"/>
              <a:t>录</a:t>
            </a:r>
            <a:endParaRPr lang="en-US" altLang="zh-CN" b="1" dirty="0" smtClean="0"/>
          </a:p>
          <a:p>
            <a:pPr lvl="2"/>
            <a:r>
              <a:rPr lang="zh-CN" altLang="en-US" dirty="0"/>
              <a:t>删除表“</a:t>
            </a:r>
            <a:r>
              <a:rPr lang="en-US" altLang="zh-CN" dirty="0"/>
              <a:t>scores”</a:t>
            </a:r>
            <a:r>
              <a:rPr lang="zh-CN" altLang="en-US" dirty="0"/>
              <a:t>中行为“</a:t>
            </a:r>
            <a:r>
              <a:rPr lang="en-US" altLang="zh-CN" dirty="0" err="1"/>
              <a:t>zuk</a:t>
            </a:r>
            <a:r>
              <a:rPr lang="en-US" altLang="zh-CN" dirty="0"/>
              <a:t>”, </a:t>
            </a:r>
            <a:r>
              <a:rPr lang="zh-CN" altLang="en-US" dirty="0"/>
              <a:t>列族“</a:t>
            </a:r>
            <a:r>
              <a:rPr lang="en-US" altLang="zh-CN" dirty="0"/>
              <a:t>course”</a:t>
            </a:r>
            <a:r>
              <a:rPr lang="zh-CN" altLang="en-US" dirty="0"/>
              <a:t>中的“</a:t>
            </a:r>
            <a:r>
              <a:rPr lang="en-US" altLang="zh-CN" dirty="0"/>
              <a:t>math</a:t>
            </a:r>
            <a:r>
              <a:rPr lang="en-US" altLang="zh-CN" dirty="0" smtClean="0"/>
              <a:t>”</a:t>
            </a:r>
          </a:p>
          <a:p>
            <a:pPr lvl="2"/>
            <a:r>
              <a:rPr lang="en-US" altLang="zh-CN" dirty="0"/>
              <a:t>delete 'scores','</a:t>
            </a:r>
            <a:r>
              <a:rPr lang="en-US" altLang="zh-CN" dirty="0" err="1"/>
              <a:t>zuk</a:t>
            </a:r>
            <a:r>
              <a:rPr lang="en-US" altLang="zh-CN" dirty="0"/>
              <a:t>','</a:t>
            </a:r>
            <a:r>
              <a:rPr lang="en-US" altLang="zh-CN" dirty="0" err="1"/>
              <a:t>course:math</a:t>
            </a:r>
            <a:r>
              <a:rPr lang="en-US" altLang="zh-CN" dirty="0"/>
              <a:t>'</a:t>
            </a:r>
            <a:endParaRPr lang="en-US" altLang="zh-CN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create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144963"/>
      </p:ext>
    </p:extLst>
  </p:cSld>
  <p:clrMapOvr>
    <a:masterClrMapping/>
  </p:clrMapOvr>
  <p:transition spd="slow">
    <p:pull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常用命令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hbase</a:t>
            </a:r>
            <a:r>
              <a:rPr lang="en-US" dirty="0"/>
              <a:t> shell</a:t>
            </a:r>
            <a:r>
              <a:rPr lang="zh-CN" altLang="en-US" dirty="0"/>
              <a:t>常用的操作命</a:t>
            </a:r>
            <a:r>
              <a:rPr lang="zh-CN" altLang="en-US" dirty="0" smtClean="0"/>
              <a:t>令如下</a:t>
            </a:r>
            <a:endParaRPr lang="en-US" altLang="zh-CN" dirty="0" smtClean="0"/>
          </a:p>
          <a:p>
            <a:pPr lvl="1"/>
            <a:r>
              <a:rPr lang="zh-CN" altLang="en-US" dirty="0"/>
              <a:t>删除</a:t>
            </a:r>
            <a:r>
              <a:rPr lang="en-US" dirty="0"/>
              <a:t>scores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2"/>
            <a:r>
              <a:rPr lang="en-US" altLang="zh-CN" dirty="0" err="1"/>
              <a:t>disable'scores</a:t>
            </a:r>
            <a:r>
              <a:rPr lang="en-US" altLang="zh-CN" dirty="0" smtClean="0"/>
              <a:t>'</a:t>
            </a:r>
          </a:p>
          <a:p>
            <a:pPr lvl="2"/>
            <a:r>
              <a:rPr lang="en-US" dirty="0"/>
              <a:t>get'scores',</a:t>
            </a:r>
            <a:r>
              <a:rPr lang="en-US" dirty="0" smtClean="0"/>
              <a:t>'</a:t>
            </a:r>
            <a:r>
              <a:rPr lang="en-US" dirty="0" err="1" smtClean="0"/>
              <a:t>zkb</a:t>
            </a:r>
            <a:r>
              <a:rPr lang="en-US" dirty="0" smtClean="0"/>
              <a:t>‘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create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49274"/>
      </p:ext>
    </p:extLst>
  </p:cSld>
  <p:clrMapOvr>
    <a:masterClrMapping/>
  </p:clrMapOvr>
  <p:transition spd="slow">
    <p:pull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熟悉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常用命令</a:t>
            </a:r>
            <a:endParaRPr lang="zh-CN" altLang="en-US" dirty="0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常用命令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hbase</a:t>
            </a:r>
            <a:r>
              <a:rPr lang="en-US" dirty="0"/>
              <a:t> shell</a:t>
            </a:r>
            <a:r>
              <a:rPr lang="zh-CN" altLang="en-US" dirty="0"/>
              <a:t>常用的操作命</a:t>
            </a:r>
            <a:r>
              <a:rPr lang="zh-CN" altLang="en-US" dirty="0" smtClean="0"/>
              <a:t>令如下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建表</a:t>
            </a:r>
            <a:r>
              <a:rPr lang="en-US" altLang="zh-CN" dirty="0" smtClean="0"/>
              <a:t>create</a:t>
            </a:r>
          </a:p>
          <a:p>
            <a:pPr lvl="2"/>
            <a:r>
              <a:rPr lang="zh-CN" altLang="en-US" dirty="0"/>
              <a:t>建立一个表格</a:t>
            </a:r>
            <a:r>
              <a:rPr lang="en-US" dirty="0"/>
              <a:t>scores  </a:t>
            </a:r>
            <a:r>
              <a:rPr lang="zh-CN" altLang="en-US" dirty="0"/>
              <a:t>具有两个列族</a:t>
            </a:r>
            <a:r>
              <a:rPr lang="en-US" dirty="0"/>
              <a:t>grad </a:t>
            </a:r>
            <a:r>
              <a:rPr lang="zh-CN" altLang="en-US" dirty="0"/>
              <a:t>和</a:t>
            </a:r>
            <a:r>
              <a:rPr lang="en-US" dirty="0" smtClean="0"/>
              <a:t>course</a:t>
            </a:r>
          </a:p>
          <a:p>
            <a:pPr lvl="2"/>
            <a:r>
              <a:rPr lang="en-US" altLang="zh-CN" dirty="0" err="1"/>
              <a:t>create'scores','grade</a:t>
            </a:r>
            <a:r>
              <a:rPr lang="en-US" altLang="zh-CN" dirty="0"/>
              <a:t>', 'course'</a:t>
            </a:r>
            <a:endParaRPr lang="en-US" altLang="zh-CN" dirty="0" smtClean="0"/>
          </a:p>
          <a:p>
            <a:pPr lvl="1"/>
            <a:r>
              <a:rPr lang="zh-CN" altLang="en-US" dirty="0"/>
              <a:t>查看当前</a:t>
            </a:r>
            <a:r>
              <a:rPr lang="en-US" altLang="zh-CN" dirty="0" err="1"/>
              <a:t>HBase</a:t>
            </a:r>
            <a:r>
              <a:rPr lang="zh-CN" altLang="en-US" dirty="0"/>
              <a:t>中有哪些</a:t>
            </a:r>
            <a:r>
              <a:rPr lang="zh-CN" altLang="en-US" dirty="0" smtClean="0"/>
              <a:t>表</a:t>
            </a:r>
            <a:r>
              <a:rPr lang="en-US" altLang="zh-CN" dirty="0" smtClean="0"/>
              <a:t>list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create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100782"/>
      </p:ext>
    </p:extLst>
  </p:cSld>
  <p:clrMapOvr>
    <a:masterClrMapping/>
  </p:clrMapOvr>
  <p:transition spd="slow">
    <p:pull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常用命令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hbase</a:t>
            </a:r>
            <a:r>
              <a:rPr lang="en-US" dirty="0"/>
              <a:t> shell</a:t>
            </a:r>
            <a:r>
              <a:rPr lang="zh-CN" altLang="en-US" dirty="0"/>
              <a:t>常用的操作命</a:t>
            </a:r>
            <a:r>
              <a:rPr lang="zh-CN" altLang="en-US" dirty="0" smtClean="0"/>
              <a:t>令如下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</a:t>
            </a:r>
            <a:r>
              <a:rPr lang="zh-CN" altLang="en-US" dirty="0"/>
              <a:t>看表的构</a:t>
            </a:r>
            <a:r>
              <a:rPr lang="zh-CN" altLang="en-US" dirty="0" smtClean="0"/>
              <a:t>造</a:t>
            </a:r>
            <a:r>
              <a:rPr lang="en-US" altLang="zh-CN" dirty="0" smtClean="0"/>
              <a:t>describe</a:t>
            </a:r>
          </a:p>
          <a:p>
            <a:pPr lvl="2"/>
            <a:r>
              <a:rPr lang="en-US" altLang="zh-CN" dirty="0" err="1"/>
              <a:t>describe'scores</a:t>
            </a:r>
            <a:r>
              <a:rPr lang="en-US" altLang="zh-CN" dirty="0" smtClean="0"/>
              <a:t>'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create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717032"/>
            <a:ext cx="6696744" cy="2664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1176" y="3194603"/>
            <a:ext cx="86616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DESCRIPTION                                                 ENABLED                                               </a:t>
            </a:r>
          </a:p>
          <a:p>
            <a:r>
              <a:rPr lang="en-US" dirty="0"/>
              <a:t> {NAME =&gt; 'scores', FAMILIES =&gt; [{NAME =&gt;'course', BLOOMFILTER =&gt; 'NONE', REPLICATION_SCOPE =&gt;'0',  true                                                  </a:t>
            </a:r>
          </a:p>
          <a:p>
            <a:r>
              <a:rPr lang="en-US" dirty="0"/>
              <a:t> COMPRESSION =&gt; 'NONE', VERSIONS =&gt;'3', TTL =&gt; '2147483647', BLOCKSIZE =&gt;'65536', IN_MEMORY =&gt; '</a:t>
            </a:r>
            <a:r>
              <a:rPr lang="en-US" dirty="0" err="1"/>
              <a:t>fal</a:t>
            </a:r>
            <a:r>
              <a:rPr lang="en-US" dirty="0"/>
              <a:t>                                                       </a:t>
            </a:r>
          </a:p>
          <a:p>
            <a:r>
              <a:rPr lang="en-US" dirty="0"/>
              <a:t> se', BLOCKCACHE =&gt; 'true'}, {NAME =&gt; 'grade', BLOOMFILTER =&gt; 'NONE', REPLICATION_SCOPE =&gt; '0', COMPR                                                       </a:t>
            </a:r>
          </a:p>
          <a:p>
            <a:r>
              <a:rPr lang="en-US" dirty="0"/>
              <a:t> ESSION =&gt; 'NONE', VERSIONS =&gt; '3', TTL =&gt; '2147483647', BLOCKSIZE =&gt;'65536', IN_MEMORY =&gt; 'false',                                                        </a:t>
            </a:r>
          </a:p>
          <a:p>
            <a:r>
              <a:rPr lang="en-US" dirty="0"/>
              <a:t> BLOCKCACHE =&gt; 'true'}]}                                                                                                                                    </a:t>
            </a:r>
          </a:p>
          <a:p>
            <a:r>
              <a:rPr lang="en-US" dirty="0"/>
              <a:t>1 row(s) in 0.0390 seconds</a:t>
            </a:r>
          </a:p>
        </p:txBody>
      </p:sp>
    </p:spTree>
    <p:extLst>
      <p:ext uri="{BB962C8B-B14F-4D97-AF65-F5344CB8AC3E}">
        <p14:creationId xmlns:p14="http://schemas.microsoft.com/office/powerpoint/2010/main" val="315140940"/>
      </p:ext>
    </p:extLst>
  </p:cSld>
  <p:clrMapOvr>
    <a:masterClrMapping/>
  </p:clrMapOvr>
  <p:transition spd="slow">
    <p:pull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常用命令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hbase</a:t>
            </a:r>
            <a:r>
              <a:rPr lang="en-US" dirty="0"/>
              <a:t> shell</a:t>
            </a:r>
            <a:r>
              <a:rPr lang="zh-CN" altLang="en-US" dirty="0"/>
              <a:t>常用的操作命</a:t>
            </a:r>
            <a:r>
              <a:rPr lang="zh-CN" altLang="en-US" dirty="0" smtClean="0"/>
              <a:t>令如下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加数据</a:t>
            </a:r>
            <a:r>
              <a:rPr lang="en-US" altLang="zh-CN" dirty="0" smtClean="0"/>
              <a:t>put</a:t>
            </a:r>
          </a:p>
          <a:p>
            <a:pPr lvl="2"/>
            <a:r>
              <a:rPr lang="zh-CN" altLang="en-US" dirty="0"/>
              <a:t>加入一行数据</a:t>
            </a:r>
            <a:r>
              <a:rPr lang="en-US" altLang="zh-CN" dirty="0"/>
              <a:t>,</a:t>
            </a:r>
            <a:r>
              <a:rPr lang="zh-CN" altLang="en-US" dirty="0"/>
              <a:t>行名称为</a:t>
            </a:r>
            <a:r>
              <a:rPr lang="en-US" altLang="zh-CN" dirty="0" err="1"/>
              <a:t>zkb</a:t>
            </a:r>
            <a:r>
              <a:rPr lang="en-US" altLang="zh-CN" dirty="0"/>
              <a:t> </a:t>
            </a:r>
            <a:r>
              <a:rPr lang="zh-CN" altLang="en-US" dirty="0"/>
              <a:t>列族</a:t>
            </a:r>
            <a:r>
              <a:rPr lang="en-US" altLang="zh-CN" dirty="0"/>
              <a:t>grad</a:t>
            </a:r>
            <a:r>
              <a:rPr lang="zh-CN" altLang="en-US" dirty="0"/>
              <a:t>的列名为</a:t>
            </a:r>
            <a:r>
              <a:rPr lang="zh-CN" altLang="en-US" dirty="0" smtClean="0"/>
              <a:t>”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” 值为</a:t>
            </a:r>
            <a:r>
              <a:rPr lang="en-US" altLang="zh-CN" dirty="0" smtClean="0"/>
              <a:t>5</a:t>
            </a:r>
          </a:p>
          <a:p>
            <a:pPr lvl="2"/>
            <a:r>
              <a:rPr lang="en-US" altLang="zh-CN" dirty="0"/>
              <a:t>put'scores','zkb','grade</a:t>
            </a:r>
            <a:r>
              <a:rPr lang="en-US" altLang="zh-CN" dirty="0" smtClean="0"/>
              <a:t>:</a:t>
            </a:r>
            <a:r>
              <a:rPr lang="en-US" altLang="zh-CN" dirty="0"/>
              <a:t> class </a:t>
            </a:r>
            <a:r>
              <a:rPr lang="en-US" altLang="zh-CN" dirty="0" smtClean="0"/>
              <a:t>','5‘</a:t>
            </a:r>
          </a:p>
          <a:p>
            <a:pPr lvl="2"/>
            <a:r>
              <a:rPr lang="zh-CN" altLang="en-US" dirty="0"/>
              <a:t>给</a:t>
            </a:r>
            <a:r>
              <a:rPr lang="en-US" altLang="zh-CN" dirty="0" err="1"/>
              <a:t>zkb</a:t>
            </a:r>
            <a:r>
              <a:rPr lang="zh-CN" altLang="en-US" dirty="0"/>
              <a:t>这一行的数据的列族</a:t>
            </a:r>
            <a:r>
              <a:rPr lang="en-US" altLang="zh-CN" dirty="0"/>
              <a:t>course</a:t>
            </a:r>
            <a:r>
              <a:rPr lang="zh-CN" altLang="en-US" dirty="0"/>
              <a:t>添加一列</a:t>
            </a:r>
            <a:r>
              <a:rPr lang="en-US" altLang="zh-CN" dirty="0"/>
              <a:t>&lt;math,97</a:t>
            </a:r>
            <a:r>
              <a:rPr lang="en-US" altLang="zh-CN" dirty="0" smtClean="0"/>
              <a:t>&gt;</a:t>
            </a:r>
          </a:p>
          <a:p>
            <a:pPr lvl="2"/>
            <a:r>
              <a:rPr lang="en-US" altLang="zh-CN" dirty="0"/>
              <a:t>put'scores','zkb','course:math','97'</a:t>
            </a:r>
            <a:endParaRPr lang="en-US" altLang="zh-CN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create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72643"/>
      </p:ext>
    </p:extLst>
  </p:cSld>
  <p:clrMapOvr>
    <a:masterClrMapping/>
  </p:clrMapOvr>
  <p:transition spd="slow">
    <p:pull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常用命令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hbase</a:t>
            </a:r>
            <a:r>
              <a:rPr lang="en-US" dirty="0"/>
              <a:t> shell</a:t>
            </a:r>
            <a:r>
              <a:rPr lang="zh-CN" altLang="en-US" dirty="0"/>
              <a:t>常用的操作命</a:t>
            </a:r>
            <a:r>
              <a:rPr lang="zh-CN" altLang="en-US" dirty="0" smtClean="0"/>
              <a:t>令如下</a:t>
            </a:r>
            <a:endParaRPr lang="en-US" altLang="zh-CN" dirty="0" smtClean="0"/>
          </a:p>
          <a:p>
            <a:pPr lvl="1"/>
            <a:r>
              <a:rPr lang="zh-CN" altLang="en-US" dirty="0"/>
              <a:t>查寻一行数</a:t>
            </a:r>
            <a:r>
              <a:rPr lang="zh-CN" altLang="en-US" dirty="0" smtClean="0"/>
              <a:t>据</a:t>
            </a:r>
            <a:r>
              <a:rPr lang="en-US" altLang="zh-CN" dirty="0" smtClean="0"/>
              <a:t>get</a:t>
            </a:r>
          </a:p>
          <a:p>
            <a:pPr lvl="2"/>
            <a:r>
              <a:rPr lang="zh-CN" altLang="en-US" dirty="0"/>
              <a:t>查</a:t>
            </a:r>
            <a:r>
              <a:rPr lang="zh-CN" altLang="en-US" dirty="0" smtClean="0"/>
              <a:t>寻整行</a:t>
            </a:r>
            <a:r>
              <a:rPr lang="zh-CN" altLang="en-US" dirty="0"/>
              <a:t>数</a:t>
            </a:r>
            <a:r>
              <a:rPr lang="zh-CN" altLang="en-US" dirty="0" smtClean="0"/>
              <a:t>据</a:t>
            </a:r>
            <a:endParaRPr lang="en-US" altLang="zh-CN" dirty="0" smtClean="0"/>
          </a:p>
          <a:p>
            <a:pPr lvl="2"/>
            <a:r>
              <a:rPr lang="en-US" dirty="0"/>
              <a:t>get'scores',</a:t>
            </a:r>
            <a:r>
              <a:rPr lang="en-US" dirty="0" smtClean="0"/>
              <a:t>'</a:t>
            </a:r>
            <a:r>
              <a:rPr lang="en-US" dirty="0" err="1" smtClean="0"/>
              <a:t>zkb</a:t>
            </a:r>
            <a:r>
              <a:rPr lang="en-US" dirty="0" smtClean="0"/>
              <a:t>‘</a:t>
            </a:r>
          </a:p>
          <a:p>
            <a:pPr lvl="2"/>
            <a:r>
              <a:rPr lang="zh-CN" altLang="en-US" dirty="0"/>
              <a:t>查</a:t>
            </a:r>
            <a:r>
              <a:rPr lang="zh-CN" altLang="en-US" dirty="0" smtClean="0"/>
              <a:t>寻列簇</a:t>
            </a:r>
            <a:r>
              <a:rPr lang="en-US" altLang="zh-CN" dirty="0" smtClean="0"/>
              <a:t>grade</a:t>
            </a:r>
            <a:r>
              <a:rPr lang="zh-CN" altLang="en-US" dirty="0" smtClean="0"/>
              <a:t>的数</a:t>
            </a:r>
            <a:r>
              <a:rPr lang="zh-CN" altLang="en-US" dirty="0"/>
              <a:t>据</a:t>
            </a:r>
            <a:endParaRPr lang="en-US" dirty="0" smtClean="0"/>
          </a:p>
          <a:p>
            <a:pPr lvl="2"/>
            <a:r>
              <a:rPr lang="en-US" dirty="0"/>
              <a:t>get'scores',</a:t>
            </a:r>
            <a:r>
              <a:rPr lang="en-US" dirty="0" smtClean="0"/>
              <a:t>'</a:t>
            </a:r>
            <a:r>
              <a:rPr lang="en-US" dirty="0" err="1" smtClean="0"/>
              <a:t>zkb</a:t>
            </a:r>
            <a:r>
              <a:rPr lang="en-US" dirty="0" smtClean="0"/>
              <a:t>’</a:t>
            </a:r>
            <a:r>
              <a:rPr lang="en-US" altLang="zh-CN" dirty="0" smtClean="0"/>
              <a:t>,'grade‘</a:t>
            </a:r>
          </a:p>
          <a:p>
            <a:pPr lvl="2"/>
            <a:r>
              <a:rPr lang="zh-CN" altLang="en-US" dirty="0"/>
              <a:t>查寻列簇</a:t>
            </a:r>
            <a:r>
              <a:rPr lang="en-US" altLang="zh-CN" dirty="0" smtClean="0"/>
              <a:t>grade</a:t>
            </a:r>
            <a:r>
              <a:rPr lang="zh-CN" altLang="en-US" dirty="0" smtClean="0"/>
              <a:t>中列</a:t>
            </a:r>
            <a:r>
              <a:rPr lang="en-US" altLang="zh-CN" dirty="0"/>
              <a:t>class</a:t>
            </a:r>
            <a:r>
              <a:rPr lang="zh-CN" altLang="en-US" dirty="0" smtClean="0"/>
              <a:t>的</a:t>
            </a:r>
            <a:r>
              <a:rPr lang="zh-CN" altLang="en-US" dirty="0"/>
              <a:t>数据</a:t>
            </a:r>
            <a:endParaRPr lang="en-US" dirty="0"/>
          </a:p>
          <a:p>
            <a:pPr lvl="2"/>
            <a:r>
              <a:rPr lang="en-US" dirty="0"/>
              <a:t>get'scores',</a:t>
            </a:r>
            <a:r>
              <a:rPr lang="en-US" dirty="0" smtClean="0"/>
              <a:t>'</a:t>
            </a:r>
            <a:r>
              <a:rPr lang="en-US" dirty="0" err="1" smtClean="0"/>
              <a:t>zkb</a:t>
            </a:r>
            <a:r>
              <a:rPr lang="en-US" dirty="0" smtClean="0"/>
              <a:t>’</a:t>
            </a:r>
            <a:r>
              <a:rPr lang="en-US" altLang="zh-CN" dirty="0" smtClean="0"/>
              <a:t>,'</a:t>
            </a:r>
            <a:r>
              <a:rPr lang="en-US" altLang="zh-CN" dirty="0" err="1" smtClean="0"/>
              <a:t>grade:class</a:t>
            </a:r>
            <a:r>
              <a:rPr lang="en-US" altLang="zh-CN" dirty="0" smtClean="0"/>
              <a:t>’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create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336674"/>
      </p:ext>
    </p:extLst>
  </p:cSld>
  <p:clrMapOvr>
    <a:masterClrMapping/>
  </p:clrMapOvr>
  <p:transition spd="slow">
    <p:pull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常用命令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hbase</a:t>
            </a:r>
            <a:r>
              <a:rPr lang="en-US" dirty="0"/>
              <a:t> shell</a:t>
            </a:r>
            <a:r>
              <a:rPr lang="zh-CN" altLang="en-US" dirty="0"/>
              <a:t>常用的操作命</a:t>
            </a:r>
            <a:r>
              <a:rPr lang="zh-CN" altLang="en-US" dirty="0" smtClean="0"/>
              <a:t>令如下</a:t>
            </a:r>
            <a:endParaRPr lang="en-US" altLang="zh-CN" dirty="0" smtClean="0"/>
          </a:p>
          <a:p>
            <a:pPr lvl="1"/>
            <a:r>
              <a:rPr lang="zh-CN" altLang="en-US" dirty="0"/>
              <a:t>查看表</a:t>
            </a:r>
            <a:r>
              <a:rPr lang="zh-CN" altLang="en-US" dirty="0" smtClean="0"/>
              <a:t>中一个范围的数据</a:t>
            </a:r>
            <a:r>
              <a:rPr lang="en-US" altLang="zh-CN" dirty="0"/>
              <a:t>scan</a:t>
            </a:r>
            <a:endParaRPr lang="en-US" altLang="zh-CN" dirty="0" smtClean="0"/>
          </a:p>
          <a:p>
            <a:pPr lvl="2"/>
            <a:r>
              <a:rPr lang="zh-CN" altLang="en-US" dirty="0"/>
              <a:t>查看</a:t>
            </a:r>
            <a:r>
              <a:rPr lang="en-US" altLang="zh-CN" dirty="0"/>
              <a:t>scores</a:t>
            </a:r>
            <a:r>
              <a:rPr lang="zh-CN" altLang="en-US" dirty="0"/>
              <a:t>表中所有数</a:t>
            </a:r>
            <a:r>
              <a:rPr lang="zh-CN" altLang="en-US" dirty="0" smtClean="0"/>
              <a:t>据</a:t>
            </a:r>
            <a:endParaRPr lang="en-US" altLang="zh-CN" dirty="0" smtClean="0"/>
          </a:p>
          <a:p>
            <a:pPr lvl="2"/>
            <a:r>
              <a:rPr lang="en-US" dirty="0" smtClean="0"/>
              <a:t>scan 'scores'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create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scan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3717032"/>
            <a:ext cx="74168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ROW                        COLUMN+CELL                                                                                                        </a:t>
            </a:r>
          </a:p>
          <a:p>
            <a:r>
              <a:rPr lang="en-US" sz="1500" dirty="0"/>
              <a:t> </a:t>
            </a:r>
            <a:r>
              <a:rPr lang="en-US" sz="1500" dirty="0" err="1"/>
              <a:t>baoniu</a:t>
            </a:r>
            <a:r>
              <a:rPr lang="en-US" sz="1500" dirty="0"/>
              <a:t>                    column=</a:t>
            </a:r>
            <a:r>
              <a:rPr lang="en-US" sz="1500" dirty="0" err="1"/>
              <a:t>course:art</a:t>
            </a:r>
            <a:r>
              <a:rPr lang="en-US" sz="1500" dirty="0"/>
              <a:t>, timestamp=1316100293784, value=80                                                               </a:t>
            </a:r>
          </a:p>
          <a:p>
            <a:r>
              <a:rPr lang="en-US" sz="1500" dirty="0"/>
              <a:t> </a:t>
            </a:r>
            <a:r>
              <a:rPr lang="en-US" sz="1500" dirty="0" err="1"/>
              <a:t>baoniu</a:t>
            </a:r>
            <a:r>
              <a:rPr lang="en-US" sz="1500" dirty="0"/>
              <a:t>                    column=</a:t>
            </a:r>
            <a:r>
              <a:rPr lang="en-US" sz="1500" dirty="0" err="1"/>
              <a:t>course:math</a:t>
            </a:r>
            <a:r>
              <a:rPr lang="en-US" sz="1500" dirty="0"/>
              <a:t>, timestamp=1316100234410, value=89                                                              </a:t>
            </a:r>
          </a:p>
          <a:p>
            <a:r>
              <a:rPr lang="en-US" sz="1500" dirty="0"/>
              <a:t> </a:t>
            </a:r>
            <a:r>
              <a:rPr lang="en-US" sz="1500" dirty="0" err="1"/>
              <a:t>baoniu</a:t>
            </a:r>
            <a:r>
              <a:rPr lang="en-US" sz="1500" dirty="0"/>
              <a:t>                    column=grade:, timestamp=1316100178609, value=4                                                                    </a:t>
            </a:r>
          </a:p>
          <a:p>
            <a:r>
              <a:rPr lang="en-US" sz="1500" dirty="0"/>
              <a:t> </a:t>
            </a:r>
            <a:r>
              <a:rPr lang="en-US" sz="1500" dirty="0" err="1"/>
              <a:t>zkb</a:t>
            </a:r>
            <a:r>
              <a:rPr lang="en-US" sz="1500" dirty="0"/>
              <a:t>                       column=</a:t>
            </a:r>
            <a:r>
              <a:rPr lang="en-US" sz="1500" dirty="0" err="1"/>
              <a:t>course:art</a:t>
            </a:r>
            <a:r>
              <a:rPr lang="en-US" sz="1500" dirty="0"/>
              <a:t>, timestamp=1316100110921, value=87                                                               </a:t>
            </a:r>
          </a:p>
          <a:p>
            <a:r>
              <a:rPr lang="en-US" sz="1500" dirty="0"/>
              <a:t> </a:t>
            </a:r>
            <a:r>
              <a:rPr lang="en-US" sz="1500" dirty="0" err="1"/>
              <a:t>zkb</a:t>
            </a:r>
            <a:r>
              <a:rPr lang="en-US" sz="1500" dirty="0"/>
              <a:t>                       column=</a:t>
            </a:r>
            <a:r>
              <a:rPr lang="en-US" sz="1500" dirty="0" err="1"/>
              <a:t>course:math</a:t>
            </a:r>
            <a:r>
              <a:rPr lang="en-US" sz="1500" dirty="0"/>
              <a:t>, timestamp=1316100025944, value=97                                                              </a:t>
            </a:r>
          </a:p>
          <a:p>
            <a:r>
              <a:rPr lang="en-US" sz="1500" dirty="0"/>
              <a:t> </a:t>
            </a:r>
            <a:r>
              <a:rPr lang="en-US" sz="1500" dirty="0" err="1"/>
              <a:t>zkb</a:t>
            </a:r>
            <a:r>
              <a:rPr lang="en-US" sz="1500" dirty="0"/>
              <a:t>                       column=grade:, timestamp=1316099975625, value=5                                                                    </a:t>
            </a:r>
          </a:p>
          <a:p>
            <a:r>
              <a:rPr lang="en-US" sz="1500" dirty="0"/>
              <a:t>2 row(s) in 0.0470 seconds</a:t>
            </a:r>
          </a:p>
        </p:txBody>
      </p:sp>
    </p:spTree>
    <p:extLst>
      <p:ext uri="{BB962C8B-B14F-4D97-AF65-F5344CB8AC3E}">
        <p14:creationId xmlns:p14="http://schemas.microsoft.com/office/powerpoint/2010/main" val="2252591497"/>
      </p:ext>
    </p:extLst>
  </p:cSld>
  <p:clrMapOvr>
    <a:masterClrMapping/>
  </p:clrMapOvr>
  <p:transition spd="slow">
    <p:pull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常用命令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hbase</a:t>
            </a:r>
            <a:r>
              <a:rPr lang="en-US" dirty="0"/>
              <a:t> shell</a:t>
            </a:r>
            <a:r>
              <a:rPr lang="zh-CN" altLang="en-US" dirty="0"/>
              <a:t>常用的操作命</a:t>
            </a:r>
            <a:r>
              <a:rPr lang="zh-CN" altLang="en-US" dirty="0" smtClean="0"/>
              <a:t>令如下</a:t>
            </a:r>
            <a:endParaRPr lang="en-US" altLang="zh-CN" dirty="0" smtClean="0"/>
          </a:p>
          <a:p>
            <a:pPr lvl="1"/>
            <a:r>
              <a:rPr lang="zh-CN" altLang="en-US" dirty="0"/>
              <a:t>查看表</a:t>
            </a:r>
            <a:r>
              <a:rPr lang="zh-CN" altLang="en-US" dirty="0" smtClean="0"/>
              <a:t>中一个范围的数据</a:t>
            </a:r>
            <a:r>
              <a:rPr lang="en-US" altLang="zh-CN" dirty="0"/>
              <a:t>scan</a:t>
            </a:r>
            <a:endParaRPr lang="en-US" altLang="zh-CN" dirty="0" smtClean="0"/>
          </a:p>
          <a:p>
            <a:pPr lvl="2"/>
            <a:r>
              <a:rPr lang="zh-CN" altLang="en-US" dirty="0"/>
              <a:t>查看</a:t>
            </a:r>
            <a:r>
              <a:rPr lang="en-US" altLang="zh-CN" dirty="0"/>
              <a:t>scores</a:t>
            </a:r>
            <a:r>
              <a:rPr lang="zh-CN" altLang="en-US" dirty="0"/>
              <a:t>表</a:t>
            </a:r>
            <a:r>
              <a:rPr lang="zh-CN" altLang="en-US" dirty="0" smtClean="0"/>
              <a:t>中</a:t>
            </a:r>
            <a:r>
              <a:rPr lang="en-US" dirty="0" smtClean="0"/>
              <a:t>course</a:t>
            </a:r>
            <a:r>
              <a:rPr lang="zh-CN" altLang="en-US" dirty="0" smtClean="0"/>
              <a:t>列族数据</a:t>
            </a:r>
            <a:endParaRPr lang="en-US" altLang="zh-CN" dirty="0" smtClean="0"/>
          </a:p>
          <a:p>
            <a:pPr lvl="2"/>
            <a:r>
              <a:rPr lang="en-US" dirty="0"/>
              <a:t>scan  'scores', {COLUMN =&gt; </a:t>
            </a:r>
            <a:r>
              <a:rPr lang="en-US" dirty="0" smtClean="0"/>
              <a:t>‘course'}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create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scan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3717032"/>
            <a:ext cx="741682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ROW                        COLUMN+CELL                      </a:t>
            </a:r>
          </a:p>
          <a:p>
            <a:r>
              <a:rPr lang="en-US" sz="1500" dirty="0"/>
              <a:t> </a:t>
            </a:r>
            <a:r>
              <a:rPr lang="en-US" sz="1500" dirty="0" err="1"/>
              <a:t>baoniu</a:t>
            </a:r>
            <a:r>
              <a:rPr lang="en-US" sz="1500" dirty="0"/>
              <a:t>                    column=</a:t>
            </a:r>
            <a:r>
              <a:rPr lang="en-US" sz="1500" dirty="0" err="1"/>
              <a:t>course:art</a:t>
            </a:r>
            <a:r>
              <a:rPr lang="en-US" sz="1500" dirty="0"/>
              <a:t>, timestamp=1316100293784, value=80</a:t>
            </a:r>
          </a:p>
          <a:p>
            <a:r>
              <a:rPr lang="en-US" sz="1500" dirty="0"/>
              <a:t> </a:t>
            </a:r>
            <a:r>
              <a:rPr lang="en-US" sz="1500" dirty="0" err="1"/>
              <a:t>baoniu</a:t>
            </a:r>
            <a:r>
              <a:rPr lang="en-US" sz="1500" dirty="0"/>
              <a:t>                    column=</a:t>
            </a:r>
            <a:r>
              <a:rPr lang="en-US" sz="1500" dirty="0" err="1"/>
              <a:t>course:math</a:t>
            </a:r>
            <a:r>
              <a:rPr lang="en-US" sz="1500" dirty="0"/>
              <a:t>, timestamp=1316100234410, value=89</a:t>
            </a:r>
          </a:p>
          <a:p>
            <a:r>
              <a:rPr lang="en-US" sz="1500" dirty="0"/>
              <a:t> </a:t>
            </a:r>
            <a:r>
              <a:rPr lang="en-US" sz="1500" dirty="0" err="1"/>
              <a:t>zkb</a:t>
            </a:r>
            <a:r>
              <a:rPr lang="en-US" sz="1500" dirty="0"/>
              <a:t>                       column=</a:t>
            </a:r>
            <a:r>
              <a:rPr lang="en-US" sz="1500" dirty="0" err="1"/>
              <a:t>course:art</a:t>
            </a:r>
            <a:r>
              <a:rPr lang="en-US" sz="1500" dirty="0"/>
              <a:t>, timestamp=1316100110921, value=87 </a:t>
            </a:r>
          </a:p>
          <a:p>
            <a:r>
              <a:rPr lang="en-US" sz="1500" dirty="0"/>
              <a:t> </a:t>
            </a:r>
            <a:r>
              <a:rPr lang="en-US" sz="1500" dirty="0" err="1"/>
              <a:t>zkb</a:t>
            </a:r>
            <a:r>
              <a:rPr lang="en-US" sz="1500" dirty="0"/>
              <a:t>                       column=</a:t>
            </a:r>
            <a:r>
              <a:rPr lang="en-US" sz="1500" dirty="0" err="1"/>
              <a:t>course:math</a:t>
            </a:r>
            <a:r>
              <a:rPr lang="en-US" sz="1500" dirty="0"/>
              <a:t>, timestamp=1316100025944, value=97</a:t>
            </a:r>
          </a:p>
          <a:p>
            <a:r>
              <a:rPr lang="en-US" sz="1500" dirty="0"/>
              <a:t>2 row(s) in 0.0350 seconds</a:t>
            </a:r>
          </a:p>
        </p:txBody>
      </p:sp>
    </p:spTree>
    <p:extLst>
      <p:ext uri="{BB962C8B-B14F-4D97-AF65-F5344CB8AC3E}">
        <p14:creationId xmlns:p14="http://schemas.microsoft.com/office/powerpoint/2010/main" val="2230528389"/>
      </p:ext>
    </p:extLst>
  </p:cSld>
  <p:clrMapOvr>
    <a:masterClrMapping/>
  </p:clrMapOvr>
  <p:transition spd="slow">
    <p:pull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常用命令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hbase</a:t>
            </a:r>
            <a:r>
              <a:rPr lang="en-US" dirty="0"/>
              <a:t> shell</a:t>
            </a:r>
            <a:r>
              <a:rPr lang="zh-CN" altLang="en-US" dirty="0"/>
              <a:t>常用的操作命</a:t>
            </a:r>
            <a:r>
              <a:rPr lang="zh-CN" altLang="en-US" dirty="0" smtClean="0"/>
              <a:t>令如下</a:t>
            </a:r>
            <a:endParaRPr lang="en-US" altLang="zh-CN" dirty="0" smtClean="0"/>
          </a:p>
          <a:p>
            <a:pPr lvl="1"/>
            <a:r>
              <a:rPr lang="zh-CN" altLang="en-US" dirty="0"/>
              <a:t>查看表</a:t>
            </a:r>
            <a:r>
              <a:rPr lang="zh-CN" altLang="en-US" dirty="0" smtClean="0"/>
              <a:t>中一个范围的数据</a:t>
            </a:r>
            <a:r>
              <a:rPr lang="en-US" altLang="zh-CN" dirty="0"/>
              <a:t>scan</a:t>
            </a:r>
            <a:endParaRPr lang="en-US" altLang="zh-CN" dirty="0" smtClean="0"/>
          </a:p>
          <a:p>
            <a:pPr lvl="2"/>
            <a:r>
              <a:rPr lang="zh-CN" altLang="en-US" dirty="0"/>
              <a:t>查看</a:t>
            </a:r>
            <a:r>
              <a:rPr lang="en-US" altLang="zh-CN" dirty="0"/>
              <a:t>scores</a:t>
            </a:r>
            <a:r>
              <a:rPr lang="zh-CN" altLang="en-US" dirty="0"/>
              <a:t>表</a:t>
            </a:r>
            <a:r>
              <a:rPr lang="zh-CN" altLang="en-US" dirty="0" smtClean="0"/>
              <a:t>中</a:t>
            </a:r>
            <a:r>
              <a:rPr lang="en-US" dirty="0" smtClean="0"/>
              <a:t>course</a:t>
            </a:r>
            <a:r>
              <a:rPr lang="zh-CN" altLang="en-US" dirty="0" smtClean="0"/>
              <a:t>列</a:t>
            </a:r>
            <a:r>
              <a:rPr lang="en-US" altLang="zh-CN" dirty="0" smtClean="0"/>
              <a:t>math</a:t>
            </a:r>
            <a:r>
              <a:rPr lang="zh-CN" altLang="en-US" dirty="0" smtClean="0"/>
              <a:t>的数据</a:t>
            </a:r>
            <a:endParaRPr lang="en-US" altLang="zh-CN" dirty="0" smtClean="0"/>
          </a:p>
          <a:p>
            <a:pPr lvl="2"/>
            <a:r>
              <a:rPr lang="en-US" dirty="0"/>
              <a:t>scan  'scores', {COLUMN =&gt; </a:t>
            </a:r>
            <a:r>
              <a:rPr lang="en-US" dirty="0" smtClean="0"/>
              <a:t>'</a:t>
            </a:r>
            <a:r>
              <a:rPr lang="en-US" dirty="0" err="1" smtClean="0"/>
              <a:t>course:math</a:t>
            </a:r>
            <a:r>
              <a:rPr lang="en-US" dirty="0" smtClean="0"/>
              <a:t>'}</a:t>
            </a:r>
          </a:p>
          <a:p>
            <a:pPr lvl="2"/>
            <a:r>
              <a:rPr lang="zh-CN" altLang="en-US" dirty="0"/>
              <a:t>查看</a:t>
            </a:r>
            <a:r>
              <a:rPr lang="en-US" altLang="zh-CN" dirty="0"/>
              <a:t>scores</a:t>
            </a:r>
            <a:r>
              <a:rPr lang="zh-CN" altLang="en-US" dirty="0"/>
              <a:t>表中</a:t>
            </a:r>
            <a:r>
              <a:rPr lang="en-US" dirty="0"/>
              <a:t>course</a:t>
            </a:r>
            <a:r>
              <a:rPr lang="zh-CN" altLang="en-US" dirty="0" smtClean="0"/>
              <a:t>列簇行</a:t>
            </a:r>
            <a:r>
              <a:rPr lang="en-US" altLang="zh-CN" dirty="0" err="1" smtClean="0"/>
              <a:t>k~z</a:t>
            </a:r>
            <a:r>
              <a:rPr lang="zh-CN" altLang="en-US" dirty="0" smtClean="0"/>
              <a:t>的数</a:t>
            </a:r>
            <a:r>
              <a:rPr lang="zh-CN" altLang="en-US" dirty="0"/>
              <a:t>据</a:t>
            </a:r>
            <a:endParaRPr lang="en-US" altLang="zh-CN" dirty="0"/>
          </a:p>
          <a:p>
            <a:pPr lvl="2"/>
            <a:r>
              <a:rPr lang="en-US" dirty="0"/>
              <a:t>scan 'scores',{COLUMNS =&gt;'course', STARTROW =&gt; 'k', STOPROW=&gt;'z'}</a:t>
            </a:r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create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scan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156691"/>
      </p:ext>
    </p:extLst>
  </p:cSld>
  <p:clrMapOvr>
    <a:masterClrMapping/>
  </p:clrMapOvr>
  <p:transition spd="slow">
    <p:pull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常用命令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hbase</a:t>
            </a:r>
            <a:r>
              <a:rPr lang="en-US" dirty="0"/>
              <a:t> shell</a:t>
            </a:r>
            <a:r>
              <a:rPr lang="zh-CN" altLang="en-US" dirty="0"/>
              <a:t>常用的操作命</a:t>
            </a:r>
            <a:r>
              <a:rPr lang="zh-CN" altLang="en-US" dirty="0" smtClean="0"/>
              <a:t>令如下</a:t>
            </a:r>
            <a:endParaRPr lang="en-US" altLang="zh-CN" dirty="0" smtClean="0"/>
          </a:p>
          <a:p>
            <a:pPr lvl="1"/>
            <a:r>
              <a:rPr lang="zh-CN" altLang="en-US" b="1" dirty="0"/>
              <a:t>统计出表中有多少条记</a:t>
            </a:r>
            <a:r>
              <a:rPr lang="zh-CN" altLang="en-US" b="1" dirty="0" smtClean="0"/>
              <a:t>录</a:t>
            </a:r>
            <a:endParaRPr lang="en-US" altLang="zh-CN" b="1" dirty="0" smtClean="0"/>
          </a:p>
          <a:p>
            <a:pPr lvl="2"/>
            <a:r>
              <a:rPr lang="en-US" altLang="zh-CN" dirty="0"/>
              <a:t>count 'scores</a:t>
            </a:r>
            <a:r>
              <a:rPr lang="en-US" altLang="zh-CN" dirty="0" smtClean="0"/>
              <a:t>'</a:t>
            </a:r>
            <a:endParaRPr lang="en-US" altLang="zh-CN" b="1" dirty="0" smtClean="0"/>
          </a:p>
          <a:p>
            <a:pPr lvl="1"/>
            <a:r>
              <a:rPr lang="zh-CN" altLang="en-US" b="1" dirty="0"/>
              <a:t>查看表是否存</a:t>
            </a:r>
            <a:r>
              <a:rPr lang="zh-CN" altLang="en-US" b="1" dirty="0" smtClean="0"/>
              <a:t>在</a:t>
            </a:r>
            <a:endParaRPr lang="en-US" altLang="zh-CN" b="1" dirty="0" smtClean="0"/>
          </a:p>
          <a:p>
            <a:pPr lvl="2"/>
            <a:r>
              <a:rPr lang="en-US" altLang="zh-CN" dirty="0"/>
              <a:t>exists 'scores'</a:t>
            </a:r>
            <a:endParaRPr lang="en-US" altLang="zh-CN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create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719932"/>
      </p:ext>
    </p:extLst>
  </p:cSld>
  <p:clrMapOvr>
    <a:masterClrMapping/>
  </p:clrMapOvr>
  <p:transition spd="slow">
    <p:pull dir="rd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2722</TotalTime>
  <Words>830</Words>
  <Application>Microsoft Office PowerPoint</Application>
  <PresentationFormat>On-screen Show (4:3)</PresentationFormat>
  <Paragraphs>117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 Unicode MS</vt:lpstr>
      <vt:lpstr>Franklin Gothic Book</vt:lpstr>
      <vt:lpstr>黑体</vt:lpstr>
      <vt:lpstr>宋体</vt:lpstr>
      <vt:lpstr>微软雅黑</vt:lpstr>
      <vt:lpstr>Arial</vt:lpstr>
      <vt:lpstr>Calibri</vt:lpstr>
      <vt:lpstr>Courier New</vt:lpstr>
      <vt:lpstr>Franklin Gothic Medium</vt:lpstr>
      <vt:lpstr>Wingdings 2</vt:lpstr>
      <vt:lpstr>暗香扑面</vt:lpstr>
      <vt:lpstr>    第2章 Hbase 常用命令</vt:lpstr>
      <vt:lpstr>常用命令</vt:lpstr>
      <vt:lpstr>常用命令</vt:lpstr>
      <vt:lpstr>常用命令</vt:lpstr>
      <vt:lpstr>常用命令</vt:lpstr>
      <vt:lpstr>常用命令</vt:lpstr>
      <vt:lpstr>常用命令</vt:lpstr>
      <vt:lpstr>常用命令</vt:lpstr>
      <vt:lpstr>常用命令</vt:lpstr>
      <vt:lpstr>常用命令</vt:lpstr>
      <vt:lpstr>常用命令</vt:lpstr>
      <vt:lpstr>小结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第三章分布式下的Hbase</dc:title>
  <dc:creator>Administrator</dc:creator>
  <cp:lastModifiedBy>A Z</cp:lastModifiedBy>
  <cp:revision>262</cp:revision>
  <dcterms:created xsi:type="dcterms:W3CDTF">2014-03-15T10:55:04Z</dcterms:created>
  <dcterms:modified xsi:type="dcterms:W3CDTF">2015-10-30T10:08:32Z</dcterms:modified>
</cp:coreProperties>
</file>