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72" r:id="rId3"/>
  </p:sldMasterIdLst>
  <p:notesMasterIdLst>
    <p:notesMasterId r:id="rId23"/>
  </p:notesMasterIdLst>
  <p:sldIdLst>
    <p:sldId id="256" r:id="rId4"/>
    <p:sldId id="263" r:id="rId5"/>
    <p:sldId id="269" r:id="rId6"/>
    <p:sldId id="527" r:id="rId7"/>
    <p:sldId id="577" r:id="rId8"/>
    <p:sldId id="547" r:id="rId9"/>
    <p:sldId id="551" r:id="rId10"/>
    <p:sldId id="586" r:id="rId11"/>
    <p:sldId id="674" r:id="rId12"/>
    <p:sldId id="455" r:id="rId13"/>
    <p:sldId id="600" r:id="rId14"/>
    <p:sldId id="506" r:id="rId15"/>
    <p:sldId id="507" r:id="rId16"/>
    <p:sldId id="461" r:id="rId17"/>
    <p:sldId id="510" r:id="rId18"/>
    <p:sldId id="512" r:id="rId19"/>
    <p:sldId id="480" r:id="rId20"/>
    <p:sldId id="572" r:id="rId21"/>
    <p:sldId id="26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38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66"/>
    <a:srgbClr val="FEE9E8"/>
    <a:srgbClr val="0C4994"/>
    <a:srgbClr val="AE1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4270" autoAdjust="0"/>
  </p:normalViewPr>
  <p:slideViewPr>
    <p:cSldViewPr snapToGrid="0" showGuides="1">
      <p:cViewPr varScale="1">
        <p:scale>
          <a:sx n="109" d="100"/>
          <a:sy n="109" d="100"/>
        </p:scale>
        <p:origin x="384" y="78"/>
      </p:cViewPr>
      <p:guideLst>
        <p:guide orient="horz" pos="2164"/>
        <p:guide pos="38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186F87-97C2-4A50-9161-5F3ADDCB73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FD4487E-253C-4F2A-AD3B-D7DF4058A6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65793F-5438-41B3-A91D-F614E83A24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65793F-5438-41B3-A91D-F614E83A24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FD4487E-253C-4F2A-AD3B-D7DF4058A6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FD4487E-253C-4F2A-AD3B-D7DF4058A6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图片可以替换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FD4487E-253C-4F2A-AD3B-D7DF4058A6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65793F-5438-41B3-A91D-F614E83A24D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65793F-5438-41B3-A91D-F614E83A24D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FD4487E-253C-4F2A-AD3B-D7DF4058A6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65793F-5438-41B3-A91D-F614E83A24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65793F-5438-41B3-A91D-F614E83A24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65793F-5438-41B3-A91D-F614E83A24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56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ppt.com/sucai/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A5D51E-2833-49C1-AD07-529D50495A3D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2019/4/4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3499" y="3861048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>
              <a:defRPr/>
            </a:pPr>
            <a:fld id="{1F22CAA9-D555-4637-A0E7-ADAFB05985CC}" type="datetime1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pPr>
              <a:defRPr/>
            </a:pPr>
            <a:fld id="{D20C60E5-BE9C-42B3-BC00-1ED17C22C58A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03445" y="378904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1103445" y="378904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3EF66C-D4D1-4E69-8E5B-FC5D00FC4587}" type="datetime1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D954E-C6E5-46D9-8AB1-C4D485CE53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D6EC4F-EB8E-43DA-A43D-D0261FB000D6}" type="datetime1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E3FC7-9726-4829-87E3-21C7DC38C2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52ACB3-7DF8-4866-9208-9F9A6FF0CF35}" type="datetime1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C9E08-771B-4CDC-8556-B403080DAA2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458865-DB3A-481E-AE81-0386FA386B26}" type="datetime1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C49FF-4EEC-4523-9378-ACF461C6F8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CC10B0-18F2-4AA5-933C-38A98B374D99}" type="datetime1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96739-93CB-456A-B7DA-C2464F6217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419A06-8BB7-4E1A-A4BD-2FC899356B84}" type="datetime1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70C05-4E6D-48B5-9665-17C5D3B192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47862F-5EFE-4599-BEF0-A8722DE31606}" type="datetime1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E3920-98DC-499E-96E1-7EE22798F0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084CF6-B991-4FD6-A69C-199D1697FBF3}" type="datetime1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4C270-0DEA-46DE-B159-4E1BAAE558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 bwMode="auto">
          <a:xfrm>
            <a:off x="9237913" y="282134"/>
            <a:ext cx="232691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WWW.1PPT.COM</a:t>
            </a:r>
            <a:endParaRPr lang="zh-CN" altLang="en-US" sz="16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822138" y="256936"/>
            <a:ext cx="501451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16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6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en-US" altLang="zh-CN" sz="16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 </a:t>
            </a:r>
            <a:r>
              <a:rPr lang="en-US" altLang="zh-CN" sz="16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en-US" altLang="zh-CN" sz="16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PPT</a:t>
            </a:r>
            <a:r>
              <a:rPr lang="zh-CN" altLang="en-US" sz="16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素材免费下载</a:t>
            </a:r>
            <a:endParaRPr lang="zh-CN" altLang="en-US" sz="16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207683" y="662642"/>
            <a:ext cx="11744968" cy="6006718"/>
          </a:xfrm>
          <a:prstGeom prst="rect">
            <a:avLst/>
          </a:prstGeom>
          <a:solidFill>
            <a:schemeClr val="bg1"/>
          </a:soli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3695734" y="9837712"/>
            <a:ext cx="5376597" cy="360040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模板网，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素材下载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hlinkClick r:id="rId3"/>
              </a:rPr>
              <a:t>www.1ppt.com/sucai/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54FC9E-1C03-4519-8841-157241552D9D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2019/4/4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101" y="238125"/>
            <a:ext cx="10553700" cy="7810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2800" y="1209676"/>
            <a:ext cx="5181600" cy="48863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1209676"/>
            <a:ext cx="5181600" cy="2366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97600" y="3729038"/>
            <a:ext cx="5181600" cy="23669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CF457-4856-4679-AEFE-A9CD33546A63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 dirty="0">
              <a:solidFill>
                <a:srgbClr val="000000"/>
              </a:solidFill>
              <a:ea typeface="PMingLiU" charset="-12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2019/4/4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2019/4/4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2019/4/4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2019/4/4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2019/4/4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7A942F-DC8D-4BBF-ACDF-A6D8F881B181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2019/4/4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30BF6A2-5B27-4B64-A87F-09EAC8EBFAC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2019/4/4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275C3A-DB10-4C46-8044-0229FAA8A4BD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2019/4/4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295-6EDE-4B97-9E78-24FF95E9EBBF}" type="datetime1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B06D-B69C-41B7-B3B1-FAFF4484418F}" type="datetime1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25600" y="4078704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625600" y="5429248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CE606C58-E264-43AC-976F-86492C46AE4A}" type="datetime1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pPr>
              <a:defRPr/>
            </a:pPr>
            <a:fld id="{1EEFA0CC-5EC4-434D-81B4-71F8B15E9103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6500" y="3936831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矩形 32"/>
          <p:cNvSpPr/>
          <p:nvPr/>
        </p:nvSpPr>
        <p:spPr>
          <a:xfrm>
            <a:off x="1219200" y="5337006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矩形 21"/>
          <p:cNvSpPr/>
          <p:nvPr/>
        </p:nvSpPr>
        <p:spPr>
          <a:xfrm>
            <a:off x="1206500" y="3936831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矩形 31"/>
          <p:cNvSpPr/>
          <p:nvPr/>
        </p:nvSpPr>
        <p:spPr>
          <a:xfrm>
            <a:off x="1219200" y="5337006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6CD752-E97E-448D-B748-32DD1A79B5F2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CBC027-5806-4850-B0D5-8FB6C4166333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2019/4/4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CD20000-20E1-4E21-B031-E4CB5160CC5B}" type="datetime1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1FD954E-C6E5-46D9-8AB1-C4D485CE53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2019/4/4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ctrTitle"/>
          </p:nvPr>
        </p:nvSpPr>
        <p:spPr>
          <a:xfrm>
            <a:off x="2582125" y="4049762"/>
            <a:ext cx="7027749" cy="102711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sz="5400" dirty="0">
                <a:solidFill>
                  <a:srgbClr val="0070C0"/>
                </a:solidFill>
                <a:latin typeface="+mn-ea"/>
                <a:ea typeface="+mn-ea"/>
              </a:rPr>
              <a:t>生成式对抗网络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2743200" y="5260491"/>
            <a:ext cx="6858000" cy="680814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dirty="0">
                <a:solidFill>
                  <a:srgbClr val="0070C0"/>
                </a:solidFill>
                <a:latin typeface="+mn-ea"/>
                <a:ea typeface="+mn-ea"/>
              </a:rPr>
              <a:t>徐俊刚  </a:t>
            </a:r>
            <a:endParaRPr lang="en-US" altLang="zh-CN" sz="36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575" y="183307"/>
            <a:ext cx="36480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622" y="2652395"/>
            <a:ext cx="6448926" cy="121375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3951826" y="1483539"/>
            <a:ext cx="42883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深度学习</a:t>
            </a:r>
            <a:endParaRPr lang="zh-CN" altLang="en-US" sz="80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03777" y="2809432"/>
            <a:ext cx="436756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400" b="1" dirty="0">
                <a:solidFill>
                  <a:srgbClr val="FDCB34"/>
                </a:solidFill>
                <a:latin typeface="微软雅黑" pitchFamily="34" charset="-122"/>
                <a:ea typeface="微软雅黑" pitchFamily="34" charset="-122"/>
              </a:rPr>
              <a:t>GAN</a:t>
            </a:r>
            <a:r>
              <a:rPr lang="zh-CN" altLang="en-US" sz="4400" b="1" dirty="0">
                <a:solidFill>
                  <a:srgbClr val="FDCB34"/>
                </a:solidFill>
                <a:latin typeface="微软雅黑" pitchFamily="34" charset="-122"/>
                <a:ea typeface="微软雅黑" pitchFamily="34" charset="-122"/>
              </a:rPr>
              <a:t>的主要应用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670679" y="2225042"/>
            <a:ext cx="1133644" cy="193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1995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798305" y="0"/>
            <a:ext cx="8153400" cy="990600"/>
          </a:xfrm>
        </p:spPr>
        <p:txBody>
          <a:bodyPr/>
          <a:lstStyle/>
          <a:p>
            <a:r>
              <a:rPr lang="zh-CN" altLang="en-US" dirty="0"/>
              <a:t>应用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667500" y="3702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Oval 53">
            <a:extLst>
              <a:ext uri="{FF2B5EF4-FFF2-40B4-BE49-F238E27FC236}">
                <a16:creationId xmlns:a16="http://schemas.microsoft.com/office/drawing/2014/main" id="{F9D2B242-8FE4-4509-8305-F6152410F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268" y="1861013"/>
            <a:ext cx="1693855" cy="970723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0"/>
          </a:gradFill>
          <a:ln w="28575">
            <a:gradFill>
              <a:gsLst>
                <a:gs pos="0">
                  <a:schemeClr val="accent2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Oval 53">
            <a:extLst>
              <a:ext uri="{FF2B5EF4-FFF2-40B4-BE49-F238E27FC236}">
                <a16:creationId xmlns:a16="http://schemas.microsoft.com/office/drawing/2014/main" id="{84ACF07B-B6B2-4C08-8E79-6B1094B79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056" y="4348382"/>
            <a:ext cx="1973893" cy="970723"/>
          </a:xfrm>
          <a:prstGeom prst="ellipse">
            <a:avLst/>
          </a:prstGeom>
          <a:solidFill>
            <a:srgbClr val="006666"/>
          </a:solidFill>
          <a:ln w="28575">
            <a:solidFill>
              <a:srgbClr val="006666"/>
            </a:solidFill>
          </a:ln>
          <a:effectLst>
            <a:outerShdw blurRad="228600" dist="228600" dir="54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Oval 53">
            <a:extLst>
              <a:ext uri="{FF2B5EF4-FFF2-40B4-BE49-F238E27FC236}">
                <a16:creationId xmlns:a16="http://schemas.microsoft.com/office/drawing/2014/main" id="{7C3D22EF-11F2-4402-BE94-2769546CE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517" y="1703254"/>
            <a:ext cx="1848646" cy="970723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0"/>
          </a:gradFill>
          <a:ln w="28575"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Oval 53">
            <a:extLst>
              <a:ext uri="{FF2B5EF4-FFF2-40B4-BE49-F238E27FC236}">
                <a16:creationId xmlns:a16="http://schemas.microsoft.com/office/drawing/2014/main" id="{B9A5B374-4A1C-45D5-97EF-23C8360E2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305" y="4348383"/>
            <a:ext cx="1776426" cy="970723"/>
          </a:xfrm>
          <a:prstGeom prst="ellipse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5400000" scaled="0"/>
          </a:gradFill>
          <a:ln w="28575"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59089374-21DB-47FE-B9A8-9DA8F0A25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800" y="2188615"/>
            <a:ext cx="1574790" cy="315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600" b="1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图像与视觉计算</a:t>
            </a: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485707B4-4C46-4041-8E8B-D2DF72764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1837" y="2000125"/>
            <a:ext cx="1754326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语音和语言处理</a:t>
            </a: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B24B551C-88E1-4D24-87CF-A5E1FC0F5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603" y="4660618"/>
            <a:ext cx="1061829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信息安全</a:t>
            </a:r>
          </a:p>
        </p:txBody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905E54D8-A503-4D71-A3CE-B80F80028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087" y="4660618"/>
            <a:ext cx="1061829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棋类比赛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798305" y="0"/>
            <a:ext cx="8153400" cy="990600"/>
          </a:xfrm>
        </p:spPr>
        <p:txBody>
          <a:bodyPr/>
          <a:lstStyle/>
          <a:p>
            <a:r>
              <a:rPr lang="en-US" altLang="zh-CN" dirty="0"/>
              <a:t>GAN</a:t>
            </a:r>
            <a:r>
              <a:rPr lang="zh-CN" altLang="en-US" dirty="0"/>
              <a:t>应用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12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667500" y="3702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5E7D18-B9B6-40BB-91E2-D6C17B370EB4}"/>
              </a:ext>
            </a:extLst>
          </p:cNvPr>
          <p:cNvSpPr/>
          <p:nvPr/>
        </p:nvSpPr>
        <p:spPr>
          <a:xfrm>
            <a:off x="929713" y="1283959"/>
            <a:ext cx="2446533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b="1" dirty="0"/>
              <a:t>图像到图像的翻译</a:t>
            </a:r>
            <a:endParaRPr lang="zh-CN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974A29-7B03-4CFD-9F39-68E4F96552FF}"/>
              </a:ext>
            </a:extLst>
          </p:cNvPr>
          <p:cNvSpPr/>
          <p:nvPr/>
        </p:nvSpPr>
        <p:spPr>
          <a:xfrm>
            <a:off x="929714" y="3830522"/>
            <a:ext cx="2446532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b="1" dirty="0"/>
              <a:t>文本到图像的翻译</a:t>
            </a:r>
            <a:endParaRPr lang="zh-CN" altLang="en-US" sz="2000" dirty="0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AD7D563B-8128-42CC-B249-5AA548AC3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0568" y="2014468"/>
            <a:ext cx="3209145" cy="1446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61A65BC8-8309-45BB-A702-D3714898B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19713" y="1908969"/>
            <a:ext cx="2851868" cy="15200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id="{6CE4FC73-A9C7-4AF3-9B0E-20F6A4B1A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01990" y="4562534"/>
            <a:ext cx="5556619" cy="21589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Box 10">
            <a:extLst>
              <a:ext uri="{FF2B5EF4-FFF2-40B4-BE49-F238E27FC236}">
                <a16:creationId xmlns:a16="http://schemas.microsoft.com/office/drawing/2014/main" id="{65BCB1E6-68D5-4208-B306-E6D4965609D2}"/>
              </a:ext>
            </a:extLst>
          </p:cNvPr>
          <p:cNvSpPr txBox="1"/>
          <p:nvPr/>
        </p:nvSpPr>
        <p:spPr>
          <a:xfrm>
            <a:off x="894564" y="5057510"/>
            <a:ext cx="3077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比如搜索“红脚鹬”、“蚂蚁”、“修道院”和“火山”，</a:t>
            </a:r>
            <a:r>
              <a:rPr lang="en-US" altLang="zh-CN" sz="1600" b="1" dirty="0"/>
              <a:t>GAN </a:t>
            </a:r>
            <a:r>
              <a:rPr lang="zh-CN" altLang="en-US" sz="1600" b="1" dirty="0"/>
              <a:t>就可以生成以下的图片</a:t>
            </a:r>
            <a:r>
              <a:rPr lang="zh-CN" altLang="en-US" sz="1600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13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</a:t>
            </a:r>
            <a:r>
              <a:rPr lang="zh-CN" altLang="en-US" dirty="0"/>
              <a:t>应用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47775" y="36100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F2826D-F68C-418F-8E6B-895A5DCC6DCC}"/>
              </a:ext>
            </a:extLst>
          </p:cNvPr>
          <p:cNvSpPr/>
          <p:nvPr/>
        </p:nvSpPr>
        <p:spPr>
          <a:xfrm>
            <a:off x="815009" y="1256030"/>
            <a:ext cx="3484429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b="1" dirty="0"/>
              <a:t>将</a:t>
            </a:r>
            <a:r>
              <a:rPr lang="en-US" altLang="zh-CN" sz="2000" b="1" dirty="0"/>
              <a:t>GAN</a:t>
            </a:r>
            <a:r>
              <a:rPr lang="zh-CN" altLang="en-US" sz="2000" b="1" dirty="0"/>
              <a:t>应用在“人脸去遮挡”</a:t>
            </a:r>
            <a:endParaRPr lang="zh-CN" altLang="en-US" sz="20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A001280-8DB2-4346-895B-A3C03B372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2976" y="2217639"/>
            <a:ext cx="4866474" cy="29926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D120268-5BCD-42F4-98FA-A36690E7E914}"/>
              </a:ext>
            </a:extLst>
          </p:cNvPr>
          <p:cNvSpPr/>
          <p:nvPr/>
        </p:nvSpPr>
        <p:spPr>
          <a:xfrm>
            <a:off x="1852926" y="2413957"/>
            <a:ext cx="14085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(a)</a:t>
            </a:r>
            <a:r>
              <a:rPr lang="zh-CN" altLang="en-US" b="1" dirty="0"/>
              <a:t>原始图片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FDEA00-B9E3-4103-B154-98FC14B5B2E9}"/>
              </a:ext>
            </a:extLst>
          </p:cNvPr>
          <p:cNvSpPr/>
          <p:nvPr/>
        </p:nvSpPr>
        <p:spPr>
          <a:xfrm>
            <a:off x="8239450" y="3406163"/>
            <a:ext cx="2416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(b)</a:t>
            </a:r>
            <a:r>
              <a:rPr lang="zh-CN" altLang="en-US" b="1" dirty="0"/>
              <a:t>加遮挡物后的图片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132173-BC5B-4A07-83D6-4144DC4E4BEE}"/>
              </a:ext>
            </a:extLst>
          </p:cNvPr>
          <p:cNvSpPr/>
          <p:nvPr/>
        </p:nvSpPr>
        <p:spPr>
          <a:xfrm>
            <a:off x="1010581" y="4459868"/>
            <a:ext cx="2362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(c)</a:t>
            </a:r>
            <a:r>
              <a:rPr lang="zh-CN" altLang="en-US" b="1" dirty="0"/>
              <a:t>去遮挡物后的图片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03777" y="2809432"/>
            <a:ext cx="81618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GAN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的优势和不足</a:t>
            </a: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670679" y="2225042"/>
            <a:ext cx="1133644" cy="193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15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优势和不足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DCD72707-B7A6-4ACC-BC84-DCFA6D07C649}"/>
              </a:ext>
            </a:extLst>
          </p:cNvPr>
          <p:cNvSpPr txBox="1"/>
          <p:nvPr/>
        </p:nvSpPr>
        <p:spPr>
          <a:xfrm>
            <a:off x="890954" y="1819768"/>
            <a:ext cx="9741877" cy="34163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优势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685800" lvl="1" indent="-342900">
              <a:buFont typeface="Wingdings" pitchFamily="2" charset="2"/>
              <a:buChar char="u"/>
            </a:pPr>
            <a:r>
              <a:rPr lang="zh-CN" altLang="en-US" sz="2400" b="1" dirty="0"/>
              <a:t>生成模型</a:t>
            </a:r>
            <a:r>
              <a:rPr lang="en-US" altLang="zh-CN" sz="2400" b="1" dirty="0"/>
              <a:t>G</a:t>
            </a:r>
            <a:r>
              <a:rPr lang="zh-CN" altLang="en-US" sz="2400" b="1" dirty="0"/>
              <a:t>的参数更新不是来自于数据样本本身（不是对数据的似然性进行优化），而是来自于判别模型</a:t>
            </a:r>
            <a:r>
              <a:rPr lang="en-US" altLang="zh-CN" sz="2400" b="1" dirty="0"/>
              <a:t>D</a:t>
            </a:r>
            <a:r>
              <a:rPr lang="zh-CN" altLang="en-US" sz="2400" b="1" dirty="0"/>
              <a:t>的一个反传梯度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685800" lvl="1" indent="-342900">
              <a:buFont typeface="Wingdings" pitchFamily="2" charset="2"/>
              <a:buChar char="u"/>
            </a:pPr>
            <a:r>
              <a:rPr lang="zh-CN" altLang="en-US" sz="2400" dirty="0"/>
              <a:t>任何一个可微分函数都可以都可以参数化</a:t>
            </a:r>
            <a:r>
              <a:rPr lang="en-US" altLang="zh-CN" sz="2400" dirty="0"/>
              <a:t>D</a:t>
            </a:r>
            <a:r>
              <a:rPr lang="zh-CN" altLang="en-US" sz="2400" dirty="0"/>
              <a:t>和</a:t>
            </a:r>
            <a:r>
              <a:rPr lang="en-US" altLang="zh-CN" sz="2400" dirty="0"/>
              <a:t>G</a:t>
            </a:r>
            <a:r>
              <a:rPr lang="zh-CN" altLang="en-US" sz="2400" dirty="0"/>
              <a:t>（如深度神经网络算法）。</a:t>
            </a:r>
            <a:endParaRPr lang="en-US" altLang="zh-CN" sz="2400" dirty="0"/>
          </a:p>
          <a:p>
            <a:pPr marL="342900" lvl="1"/>
            <a:endParaRPr lang="en-US" altLang="zh-CN" sz="2400" dirty="0"/>
          </a:p>
          <a:p>
            <a:r>
              <a:rPr lang="zh-CN" altLang="en-US" sz="2400" b="1" dirty="0"/>
              <a:t>不足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>
              <a:buFont typeface="Wingdings" pitchFamily="2" charset="2"/>
              <a:buChar char="u"/>
            </a:pPr>
            <a:r>
              <a:rPr lang="en-US" altLang="zh-CN" sz="2400" dirty="0"/>
              <a:t>	</a:t>
            </a:r>
            <a:r>
              <a:rPr lang="zh-CN" altLang="en-US" sz="2400" dirty="0"/>
              <a:t>可解释性差：得到的只是一个模型的分布，没有显示的表达。</a:t>
            </a:r>
            <a:endParaRPr lang="en-US" altLang="zh-CN" sz="2400" dirty="0"/>
          </a:p>
          <a:p>
            <a:pPr lvl="1">
              <a:buFont typeface="Wingdings" pitchFamily="2" charset="2"/>
              <a:buChar char="u"/>
            </a:pPr>
            <a:r>
              <a:rPr lang="en-US" altLang="zh-CN" sz="2400" dirty="0"/>
              <a:t>	</a:t>
            </a:r>
            <a:r>
              <a:rPr lang="zh-CN" altLang="en-US" sz="2400" dirty="0"/>
              <a:t>训练难度大，由于</a:t>
            </a:r>
            <a:r>
              <a:rPr lang="en-US" altLang="zh-CN" sz="2400" dirty="0"/>
              <a:t>D</a:t>
            </a:r>
            <a:r>
              <a:rPr lang="zh-CN" altLang="en-US" sz="2400" dirty="0"/>
              <a:t>与</a:t>
            </a:r>
            <a:r>
              <a:rPr lang="en-US" altLang="zh-CN" sz="2400" dirty="0"/>
              <a:t>G</a:t>
            </a:r>
            <a:r>
              <a:rPr lang="zh-CN" altLang="en-US" sz="2400" dirty="0"/>
              <a:t>同步性问题。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B62FBBE-D7C4-40E4-9269-30697BDE13AF}"/>
              </a:ext>
            </a:extLst>
          </p:cNvPr>
          <p:cNvSpPr/>
          <p:nvPr/>
        </p:nvSpPr>
        <p:spPr>
          <a:xfrm>
            <a:off x="2403270" y="2499257"/>
            <a:ext cx="2071112" cy="2071112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B8BBBC"/>
              </a:gs>
            </a:gsLst>
            <a:lin ang="5400000" scaled="1"/>
            <a:tileRect/>
          </a:gradFill>
          <a:ln w="44450"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152400" dist="381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GAN</a:t>
            </a:r>
            <a:endParaRPr lang="zh-CN" altLang="en-US" sz="40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26F67A5-5433-433B-BCFA-4B7A151949F4}"/>
              </a:ext>
            </a:extLst>
          </p:cNvPr>
          <p:cNvGrpSpPr/>
          <p:nvPr/>
        </p:nvGrpSpPr>
        <p:grpSpPr>
          <a:xfrm>
            <a:off x="5418174" y="1852904"/>
            <a:ext cx="3947668" cy="1021068"/>
            <a:chOff x="5233132" y="1533572"/>
            <a:chExt cx="5263557" cy="136143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8348806-6951-4C0E-99DB-659EC144EE34}"/>
                </a:ext>
              </a:extLst>
            </p:cNvPr>
            <p:cNvGrpSpPr/>
            <p:nvPr/>
          </p:nvGrpSpPr>
          <p:grpSpPr>
            <a:xfrm>
              <a:off x="5442041" y="1533572"/>
              <a:ext cx="5054648" cy="1361430"/>
              <a:chOff x="5841004" y="1365425"/>
              <a:chExt cx="5054648" cy="1361430"/>
            </a:xfrm>
          </p:grpSpPr>
          <p:sp>
            <p:nvSpPr>
              <p:cNvPr id="9" name="MH_SubTitle_1">
                <a:extLst>
                  <a:ext uri="{FF2B5EF4-FFF2-40B4-BE49-F238E27FC236}">
                    <a16:creationId xmlns:a16="http://schemas.microsoft.com/office/drawing/2014/main" id="{B1167425-EF77-4DA3-88E5-FEE696CA3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841004" y="1365425"/>
                <a:ext cx="1203748" cy="410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accent4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是什么？</a:t>
                </a:r>
              </a:p>
            </p:txBody>
          </p:sp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39EA642B-29AF-4DC7-8BB9-033EF05F534D}"/>
                  </a:ext>
                </a:extLst>
              </p:cNvPr>
              <p:cNvSpPr/>
              <p:nvPr/>
            </p:nvSpPr>
            <p:spPr bwMode="auto">
              <a:xfrm>
                <a:off x="5858783" y="1914345"/>
                <a:ext cx="5036869" cy="8125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r>
                  <a:rPr lang="en-US" altLang="zh-CN" dirty="0"/>
                  <a:t>GAN</a:t>
                </a:r>
                <a:r>
                  <a:rPr lang="zh-CN" altLang="en-US" dirty="0"/>
                  <a:t>是一个生成模型，大多应用在数据的生成，如图像与视频等。</a:t>
                </a:r>
                <a:endParaRPr lang="en-US" altLang="zh-CN" dirty="0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13C230C-73E7-4229-A051-09B6645CC169}"/>
                </a:ext>
              </a:extLst>
            </p:cNvPr>
            <p:cNvCxnSpPr/>
            <p:nvPr/>
          </p:nvCxnSpPr>
          <p:spPr>
            <a:xfrm>
              <a:off x="5233132" y="1985192"/>
              <a:ext cx="2966458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B0F3CB7-780A-41EA-9FC4-CCD35C40618C}"/>
              </a:ext>
            </a:extLst>
          </p:cNvPr>
          <p:cNvGrpSpPr/>
          <p:nvPr/>
        </p:nvGrpSpPr>
        <p:grpSpPr>
          <a:xfrm>
            <a:off x="5924179" y="3118464"/>
            <a:ext cx="3900023" cy="962580"/>
            <a:chOff x="5907805" y="3220985"/>
            <a:chExt cx="5200030" cy="128344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F83A38C-CA4D-448F-A99B-FF89BDF4490C}"/>
                </a:ext>
              </a:extLst>
            </p:cNvPr>
            <p:cNvGrpSpPr/>
            <p:nvPr/>
          </p:nvGrpSpPr>
          <p:grpSpPr>
            <a:xfrm>
              <a:off x="5931266" y="3220985"/>
              <a:ext cx="5176569" cy="1283442"/>
              <a:chOff x="5841004" y="2652426"/>
              <a:chExt cx="5176569" cy="1283442"/>
            </a:xfrm>
          </p:grpSpPr>
          <p:sp>
            <p:nvSpPr>
              <p:cNvPr id="15" name="MH_SubTitle_1">
                <a:extLst>
                  <a:ext uri="{FF2B5EF4-FFF2-40B4-BE49-F238E27FC236}">
                    <a16:creationId xmlns:a16="http://schemas.microsoft.com/office/drawing/2014/main" id="{7BB82BED-9ECD-45A4-95FE-CCED17718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841004" y="2652426"/>
                <a:ext cx="1203748" cy="410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</a:rPr>
                  <a:t>应用前景</a:t>
                </a:r>
              </a:p>
            </p:txBody>
          </p:sp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82958FE6-5B8B-4B2E-8AAB-DA739D393A87}"/>
                  </a:ext>
                </a:extLst>
              </p:cNvPr>
              <p:cNvSpPr/>
              <p:nvPr/>
            </p:nvSpPr>
            <p:spPr bwMode="auto">
              <a:xfrm>
                <a:off x="5980705" y="3123360"/>
                <a:ext cx="5036868" cy="812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/>
                  <a:t>无监督学习、自监督学习、强化学习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Lato Light" charset="0"/>
                  <a:sym typeface="Lato Light" charset="0"/>
                </a:endParaRPr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A657094-E9FA-401F-A2ED-C7829F494CEB}"/>
                </a:ext>
              </a:extLst>
            </p:cNvPr>
            <p:cNvCxnSpPr/>
            <p:nvPr/>
          </p:nvCxnSpPr>
          <p:spPr>
            <a:xfrm>
              <a:off x="5907805" y="3669060"/>
              <a:ext cx="2966458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4E98EF4-1A81-4B28-BA07-7DACD3717CB3}"/>
              </a:ext>
            </a:extLst>
          </p:cNvPr>
          <p:cNvGrpSpPr/>
          <p:nvPr/>
        </p:nvGrpSpPr>
        <p:grpSpPr>
          <a:xfrm>
            <a:off x="5401029" y="4467759"/>
            <a:ext cx="3931158" cy="965302"/>
            <a:chOff x="5210272" y="5020040"/>
            <a:chExt cx="5241544" cy="1287069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E5232DF-16E2-4D95-9C93-DC1FAB1D7DAE}"/>
                </a:ext>
              </a:extLst>
            </p:cNvPr>
            <p:cNvGrpSpPr/>
            <p:nvPr/>
          </p:nvGrpSpPr>
          <p:grpSpPr>
            <a:xfrm>
              <a:off x="5302340" y="5020040"/>
              <a:ext cx="5149476" cy="1287069"/>
              <a:chOff x="5678803" y="4973321"/>
              <a:chExt cx="5149476" cy="1287069"/>
            </a:xfrm>
          </p:grpSpPr>
          <p:sp>
            <p:nvSpPr>
              <p:cNvPr id="20" name="MH_SubTitle_1">
                <a:extLst>
                  <a:ext uri="{FF2B5EF4-FFF2-40B4-BE49-F238E27FC236}">
                    <a16:creationId xmlns:a16="http://schemas.microsoft.com/office/drawing/2014/main" id="{ED5A9B8D-AC01-43C7-B127-64BFFD560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678803" y="4973321"/>
                <a:ext cx="1015663" cy="43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500" dirty="0">
                    <a:latin typeface="微软雅黑" panose="020B0503020204020204" charset="-122"/>
                    <a:ea typeface="微软雅黑" panose="020B0503020204020204" charset="-122"/>
                  </a:rPr>
                  <a:t>待提高</a:t>
                </a:r>
              </a:p>
            </p:txBody>
          </p:sp>
          <p:sp>
            <p:nvSpPr>
              <p:cNvPr id="21" name="Rectangle 5">
                <a:extLst>
                  <a:ext uri="{FF2B5EF4-FFF2-40B4-BE49-F238E27FC236}">
                    <a16:creationId xmlns:a16="http://schemas.microsoft.com/office/drawing/2014/main" id="{7C0052A3-20F4-4DFB-BC04-613E6716ACB8}"/>
                  </a:ext>
                </a:extLst>
              </p:cNvPr>
              <p:cNvSpPr/>
              <p:nvPr/>
            </p:nvSpPr>
            <p:spPr bwMode="auto">
              <a:xfrm>
                <a:off x="5791411" y="5447882"/>
                <a:ext cx="5036868" cy="812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/>
                  <a:t>可解释性、稳定性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Lato Light" charset="0"/>
                  <a:sym typeface="Lato Light" charset="0"/>
                </a:endParaRPr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DBBFF1C-1CE9-4EAF-AAA7-141E25D7C1C7}"/>
                </a:ext>
              </a:extLst>
            </p:cNvPr>
            <p:cNvCxnSpPr/>
            <p:nvPr/>
          </p:nvCxnSpPr>
          <p:spPr>
            <a:xfrm>
              <a:off x="5210272" y="5432319"/>
              <a:ext cx="2966458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A752EAA-AE8A-4BD6-9438-E2D338B3FBE8}"/>
              </a:ext>
            </a:extLst>
          </p:cNvPr>
          <p:cNvGrpSpPr/>
          <p:nvPr/>
        </p:nvGrpSpPr>
        <p:grpSpPr>
          <a:xfrm>
            <a:off x="4581037" y="1906680"/>
            <a:ext cx="724182" cy="724182"/>
            <a:chOff x="4116949" y="1605269"/>
            <a:chExt cx="965576" cy="965576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186125-63D1-43F6-9E99-77063F9D798A}"/>
                </a:ext>
              </a:extLst>
            </p:cNvPr>
            <p:cNvSpPr/>
            <p:nvPr/>
          </p:nvSpPr>
          <p:spPr>
            <a:xfrm>
              <a:off x="4116949" y="1605269"/>
              <a:ext cx="965576" cy="965576"/>
            </a:xfrm>
            <a:prstGeom prst="ellipse">
              <a:avLst/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lumMod val="75000"/>
                  </a:schemeClr>
                </a:gs>
              </a:gsLst>
              <a:lin ang="5400000" scaled="1"/>
            </a:gradFill>
            <a:ln w="28575" cap="flat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KSO_Shape">
              <a:extLst>
                <a:ext uri="{FF2B5EF4-FFF2-40B4-BE49-F238E27FC236}">
                  <a16:creationId xmlns:a16="http://schemas.microsoft.com/office/drawing/2014/main" id="{AC9A73F6-E701-46F2-8CF7-74863A9C60D6}"/>
                </a:ext>
              </a:extLst>
            </p:cNvPr>
            <p:cNvSpPr/>
            <p:nvPr/>
          </p:nvSpPr>
          <p:spPr bwMode="auto">
            <a:xfrm>
              <a:off x="4365794" y="1854116"/>
              <a:ext cx="467886" cy="467882"/>
            </a:xfrm>
            <a:custGeom>
              <a:avLst/>
              <a:gdLst>
                <a:gd name="T0" fmla="*/ 1767542 w 3927"/>
                <a:gd name="T1" fmla="*/ 308011 h 3928"/>
                <a:gd name="T2" fmla="*/ 1684137 w 3927"/>
                <a:gd name="T3" fmla="*/ 390514 h 3928"/>
                <a:gd name="T4" fmla="*/ 1406885 w 3927"/>
                <a:gd name="T5" fmla="*/ 115046 h 3928"/>
                <a:gd name="T6" fmla="*/ 1490290 w 3927"/>
                <a:gd name="T7" fmla="*/ 32084 h 3928"/>
                <a:gd name="T8" fmla="*/ 1597525 w 3927"/>
                <a:gd name="T9" fmla="*/ 28876 h 3928"/>
                <a:gd name="T10" fmla="*/ 1770750 w 3927"/>
                <a:gd name="T11" fmla="*/ 200757 h 3928"/>
                <a:gd name="T12" fmla="*/ 1767542 w 3927"/>
                <a:gd name="T13" fmla="*/ 308011 h 3928"/>
                <a:gd name="T14" fmla="*/ 1032021 w 3927"/>
                <a:gd name="T15" fmla="*/ 1039078 h 3928"/>
                <a:gd name="T16" fmla="*/ 754768 w 3927"/>
                <a:gd name="T17" fmla="*/ 763152 h 3928"/>
                <a:gd name="T18" fmla="*/ 1364724 w 3927"/>
                <a:gd name="T19" fmla="*/ 156756 h 3928"/>
                <a:gd name="T20" fmla="*/ 1641977 w 3927"/>
                <a:gd name="T21" fmla="*/ 432682 h 3928"/>
                <a:gd name="T22" fmla="*/ 1032021 w 3927"/>
                <a:gd name="T23" fmla="*/ 1039078 h 3928"/>
                <a:gd name="T24" fmla="*/ 993526 w 3927"/>
                <a:gd name="T25" fmla="*/ 1077121 h 3928"/>
                <a:gd name="T26" fmla="*/ 605373 w 3927"/>
                <a:gd name="T27" fmla="*/ 1187584 h 3928"/>
                <a:gd name="T28" fmla="*/ 716274 w 3927"/>
                <a:gd name="T29" fmla="*/ 801653 h 3928"/>
                <a:gd name="T30" fmla="*/ 993526 w 3927"/>
                <a:gd name="T31" fmla="*/ 1077121 h 3928"/>
                <a:gd name="T32" fmla="*/ 352867 w 3927"/>
                <a:gd name="T33" fmla="*/ 226883 h 3928"/>
                <a:gd name="T34" fmla="*/ 179641 w 3927"/>
                <a:gd name="T35" fmla="*/ 400597 h 3928"/>
                <a:gd name="T36" fmla="*/ 179641 w 3927"/>
                <a:gd name="T37" fmla="*/ 1447468 h 3928"/>
                <a:gd name="T38" fmla="*/ 352867 w 3927"/>
                <a:gd name="T39" fmla="*/ 1620724 h 3928"/>
                <a:gd name="T40" fmla="*/ 1400011 w 3927"/>
                <a:gd name="T41" fmla="*/ 1620724 h 3928"/>
                <a:gd name="T42" fmla="*/ 1573236 w 3927"/>
                <a:gd name="T43" fmla="*/ 1447468 h 3928"/>
                <a:gd name="T44" fmla="*/ 1573236 w 3927"/>
                <a:gd name="T45" fmla="*/ 759485 h 3928"/>
                <a:gd name="T46" fmla="*/ 1752419 w 3927"/>
                <a:gd name="T47" fmla="*/ 585771 h 3928"/>
                <a:gd name="T48" fmla="*/ 1752419 w 3927"/>
                <a:gd name="T49" fmla="*/ 1511178 h 3928"/>
                <a:gd name="T50" fmla="*/ 1457753 w 3927"/>
                <a:gd name="T51" fmla="*/ 1800397 h 3928"/>
                <a:gd name="T52" fmla="*/ 289168 w 3927"/>
                <a:gd name="T53" fmla="*/ 1800397 h 3928"/>
                <a:gd name="T54" fmla="*/ 0 w 3927"/>
                <a:gd name="T55" fmla="*/ 1511178 h 3928"/>
                <a:gd name="T56" fmla="*/ 0 w 3927"/>
                <a:gd name="T57" fmla="*/ 354304 h 3928"/>
                <a:gd name="T58" fmla="*/ 289168 w 3927"/>
                <a:gd name="T59" fmla="*/ 47210 h 3928"/>
                <a:gd name="T60" fmla="*/ 1214412 w 3927"/>
                <a:gd name="T61" fmla="*/ 47210 h 3928"/>
                <a:gd name="T62" fmla="*/ 1040728 w 3927"/>
                <a:gd name="T63" fmla="*/ 226883 h 3928"/>
                <a:gd name="T64" fmla="*/ 352867 w 3927"/>
                <a:gd name="T65" fmla="*/ 226883 h 39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2D1D5FA-EA0B-4CCD-AB35-DD4DCAC9AAD4}"/>
              </a:ext>
            </a:extLst>
          </p:cNvPr>
          <p:cNvGrpSpPr/>
          <p:nvPr/>
        </p:nvGrpSpPr>
        <p:grpSpPr>
          <a:xfrm>
            <a:off x="5076337" y="3182882"/>
            <a:ext cx="724182" cy="724182"/>
            <a:chOff x="4777349" y="3344972"/>
            <a:chExt cx="965576" cy="965576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9F0B1C5-2D3D-4FF4-BC4E-7B3C8475FA13}"/>
                </a:ext>
              </a:extLst>
            </p:cNvPr>
            <p:cNvSpPr/>
            <p:nvPr/>
          </p:nvSpPr>
          <p:spPr>
            <a:xfrm>
              <a:off x="4777349" y="3344972"/>
              <a:ext cx="965576" cy="965576"/>
            </a:xfrm>
            <a:prstGeom prst="ellipse">
              <a:avLst/>
            </a:prstGeom>
            <a:gradFill>
              <a:gsLst>
                <a:gs pos="100000">
                  <a:schemeClr val="accent2"/>
                </a:gs>
                <a:gs pos="0">
                  <a:schemeClr val="accent2">
                    <a:lumMod val="75000"/>
                  </a:schemeClr>
                </a:gs>
              </a:gsLst>
              <a:lin ang="5400000" scaled="1"/>
            </a:gradFill>
            <a:ln w="28575" cap="flat"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KSO_Shape">
              <a:extLst>
                <a:ext uri="{FF2B5EF4-FFF2-40B4-BE49-F238E27FC236}">
                  <a16:creationId xmlns:a16="http://schemas.microsoft.com/office/drawing/2014/main" id="{F9C23AA8-82AA-4D85-A25C-6C1468FEC445}"/>
                </a:ext>
              </a:extLst>
            </p:cNvPr>
            <p:cNvSpPr/>
            <p:nvPr/>
          </p:nvSpPr>
          <p:spPr bwMode="auto">
            <a:xfrm>
              <a:off x="4974429" y="3534853"/>
              <a:ext cx="546016" cy="509614"/>
            </a:xfrm>
            <a:custGeom>
              <a:avLst/>
              <a:gdLst>
                <a:gd name="T0" fmla="*/ 1264650 w 2063750"/>
                <a:gd name="T1" fmla="*/ 933236 h 1925638"/>
                <a:gd name="T2" fmla="*/ 1205010 w 2063750"/>
                <a:gd name="T3" fmla="*/ 981200 h 1925638"/>
                <a:gd name="T4" fmla="*/ 1169637 w 2063750"/>
                <a:gd name="T5" fmla="*/ 913641 h 1925638"/>
                <a:gd name="T6" fmla="*/ 1863628 w 2063750"/>
                <a:gd name="T7" fmla="*/ 619424 h 1925638"/>
                <a:gd name="T8" fmla="*/ 1873035 w 2063750"/>
                <a:gd name="T9" fmla="*/ 667280 h 1925638"/>
                <a:gd name="T10" fmla="*/ 1691374 w 2063750"/>
                <a:gd name="T11" fmla="*/ 669322 h 1925638"/>
                <a:gd name="T12" fmla="*/ 1696077 w 2063750"/>
                <a:gd name="T13" fmla="*/ 621175 h 1925638"/>
                <a:gd name="T14" fmla="*/ 742063 w 2063750"/>
                <a:gd name="T15" fmla="*/ 629637 h 1925638"/>
                <a:gd name="T16" fmla="*/ 727975 w 2063750"/>
                <a:gd name="T17" fmla="*/ 676034 h 1925638"/>
                <a:gd name="T18" fmla="*/ 550987 w 2063750"/>
                <a:gd name="T19" fmla="*/ 656483 h 1925638"/>
                <a:gd name="T20" fmla="*/ 577990 w 2063750"/>
                <a:gd name="T21" fmla="*/ 615922 h 1925638"/>
                <a:gd name="T22" fmla="*/ 1273128 w 2063750"/>
                <a:gd name="T23" fmla="*/ 560052 h 1925638"/>
                <a:gd name="T24" fmla="*/ 1196826 w 2063750"/>
                <a:gd name="T25" fmla="*/ 846374 h 1925638"/>
                <a:gd name="T26" fmla="*/ 1157651 w 2063750"/>
                <a:gd name="T27" fmla="*/ 551279 h 1925638"/>
                <a:gd name="T28" fmla="*/ 1196634 w 2063750"/>
                <a:gd name="T29" fmla="*/ 394965 h 1925638"/>
                <a:gd name="T30" fmla="*/ 1004375 w 2063750"/>
                <a:gd name="T31" fmla="*/ 453667 h 1925638"/>
                <a:gd name="T32" fmla="*/ 916159 w 2063750"/>
                <a:gd name="T33" fmla="*/ 617446 h 1925638"/>
                <a:gd name="T34" fmla="*/ 942243 w 2063750"/>
                <a:gd name="T35" fmla="*/ 775648 h 1925638"/>
                <a:gd name="T36" fmla="*/ 1065042 w 2063750"/>
                <a:gd name="T37" fmla="*/ 952636 h 1925638"/>
                <a:gd name="T38" fmla="*/ 1352258 w 2063750"/>
                <a:gd name="T39" fmla="*/ 1009577 h 1925638"/>
                <a:gd name="T40" fmla="*/ 1456007 w 2063750"/>
                <a:gd name="T41" fmla="*/ 831122 h 1925638"/>
                <a:gd name="T42" fmla="*/ 1514915 w 2063750"/>
                <a:gd name="T43" fmla="*/ 694346 h 1925638"/>
                <a:gd name="T44" fmla="*/ 1484729 w 2063750"/>
                <a:gd name="T45" fmla="*/ 506499 h 1925638"/>
                <a:gd name="T46" fmla="*/ 1323829 w 2063750"/>
                <a:gd name="T47" fmla="*/ 407879 h 1925638"/>
                <a:gd name="T48" fmla="*/ 1277230 w 2063750"/>
                <a:gd name="T49" fmla="*/ 330686 h 1925638"/>
                <a:gd name="T50" fmla="*/ 1483556 w 2063750"/>
                <a:gd name="T51" fmla="*/ 408467 h 1925638"/>
                <a:gd name="T52" fmla="*/ 1585840 w 2063750"/>
                <a:gd name="T53" fmla="*/ 598074 h 1925638"/>
                <a:gd name="T54" fmla="*/ 1556532 w 2063750"/>
                <a:gd name="T55" fmla="*/ 799717 h 1925638"/>
                <a:gd name="T56" fmla="*/ 1444577 w 2063750"/>
                <a:gd name="T57" fmla="*/ 953809 h 1925638"/>
                <a:gd name="T58" fmla="*/ 1379514 w 2063750"/>
                <a:gd name="T59" fmla="*/ 1234993 h 1925638"/>
                <a:gd name="T60" fmla="*/ 1224769 w 2063750"/>
                <a:gd name="T61" fmla="*/ 1299859 h 1925638"/>
                <a:gd name="T62" fmla="*/ 973458 w 2063750"/>
                <a:gd name="T63" fmla="*/ 1301550 h 1925638"/>
                <a:gd name="T64" fmla="*/ 884643 w 2063750"/>
                <a:gd name="T65" fmla="*/ 1352828 h 1925638"/>
                <a:gd name="T66" fmla="*/ 1171315 w 2063750"/>
                <a:gd name="T67" fmla="*/ 1381250 h 1925638"/>
                <a:gd name="T68" fmla="*/ 1609826 w 2063750"/>
                <a:gd name="T69" fmla="*/ 1205732 h 1925638"/>
                <a:gd name="T70" fmla="*/ 1769285 w 2063750"/>
                <a:gd name="T71" fmla="*/ 1202215 h 1925638"/>
                <a:gd name="T72" fmla="*/ 1698033 w 2063750"/>
                <a:gd name="T73" fmla="*/ 1343539 h 1925638"/>
                <a:gd name="T74" fmla="*/ 1830840 w 2063750"/>
                <a:gd name="T75" fmla="*/ 1309461 h 1925638"/>
                <a:gd name="T76" fmla="*/ 1902362 w 2063750"/>
                <a:gd name="T77" fmla="*/ 1344330 h 1925638"/>
                <a:gd name="T78" fmla="*/ 1805632 w 2063750"/>
                <a:gd name="T79" fmla="*/ 1426962 h 1925638"/>
                <a:gd name="T80" fmla="*/ 1115916 w 2063750"/>
                <a:gd name="T81" fmla="*/ 1759833 h 1925638"/>
                <a:gd name="T82" fmla="*/ 544327 w 2063750"/>
                <a:gd name="T83" fmla="*/ 1713829 h 1925638"/>
                <a:gd name="T84" fmla="*/ 50124 w 2063750"/>
                <a:gd name="T85" fmla="*/ 1388576 h 1925638"/>
                <a:gd name="T86" fmla="*/ 277587 w 2063750"/>
                <a:gd name="T87" fmla="*/ 1364841 h 1925638"/>
                <a:gd name="T88" fmla="*/ 557812 w 2063750"/>
                <a:gd name="T89" fmla="*/ 1209541 h 1925638"/>
                <a:gd name="T90" fmla="*/ 1023426 w 2063750"/>
                <a:gd name="T91" fmla="*/ 1057126 h 1925638"/>
                <a:gd name="T92" fmla="*/ 919090 w 2063750"/>
                <a:gd name="T93" fmla="*/ 864876 h 1925638"/>
                <a:gd name="T94" fmla="*/ 854320 w 2063750"/>
                <a:gd name="T95" fmla="*/ 707847 h 1925638"/>
                <a:gd name="T96" fmla="*/ 887730 w 2063750"/>
                <a:gd name="T97" fmla="*/ 478909 h 1925638"/>
                <a:gd name="T98" fmla="*/ 1065042 w 2063750"/>
                <a:gd name="T99" fmla="*/ 350938 h 1925638"/>
                <a:gd name="T100" fmla="*/ 1690144 w 2063750"/>
                <a:gd name="T101" fmla="*/ 203159 h 1925638"/>
                <a:gd name="T102" fmla="*/ 1700127 w 2063750"/>
                <a:gd name="T103" fmla="*/ 250943 h 1925638"/>
                <a:gd name="T104" fmla="*/ 1558014 w 2063750"/>
                <a:gd name="T105" fmla="*/ 348271 h 1925638"/>
                <a:gd name="T106" fmla="*/ 1655497 w 2063750"/>
                <a:gd name="T107" fmla="*/ 206383 h 1925638"/>
                <a:gd name="T108" fmla="*/ 904489 w 2063750"/>
                <a:gd name="T109" fmla="*/ 306056 h 1925638"/>
                <a:gd name="T110" fmla="*/ 895180 w 2063750"/>
                <a:gd name="T111" fmla="*/ 353841 h 1925638"/>
                <a:gd name="T112" fmla="*/ 757001 w 2063750"/>
                <a:gd name="T113" fmla="*/ 243028 h 1925638"/>
                <a:gd name="T114" fmla="*/ 779982 w 2063750"/>
                <a:gd name="T115" fmla="*/ 199933 h 1925638"/>
                <a:gd name="T116" fmla="*/ 1248509 w 2063750"/>
                <a:gd name="T117" fmla="*/ 28478 h 1925638"/>
                <a:gd name="T118" fmla="*/ 1217149 w 2063750"/>
                <a:gd name="T119" fmla="*/ 197882 h 1925638"/>
                <a:gd name="T120" fmla="*/ 1185497 w 2063750"/>
                <a:gd name="T121" fmla="*/ 28478 h 1925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063750" h="1925638">
                  <a:moveTo>
                    <a:pt x="1310496" y="957198"/>
                  </a:moveTo>
                  <a:lnTo>
                    <a:pt x="1315880" y="957198"/>
                  </a:lnTo>
                  <a:lnTo>
                    <a:pt x="1321581" y="957198"/>
                  </a:lnTo>
                  <a:lnTo>
                    <a:pt x="1326965" y="958465"/>
                  </a:lnTo>
                  <a:lnTo>
                    <a:pt x="1332032" y="959732"/>
                  </a:lnTo>
                  <a:lnTo>
                    <a:pt x="1337099" y="961316"/>
                  </a:lnTo>
                  <a:lnTo>
                    <a:pt x="1341850" y="963533"/>
                  </a:lnTo>
                  <a:lnTo>
                    <a:pt x="1346284" y="966383"/>
                  </a:lnTo>
                  <a:lnTo>
                    <a:pt x="1350718" y="969234"/>
                  </a:lnTo>
                  <a:lnTo>
                    <a:pt x="1354202" y="973035"/>
                  </a:lnTo>
                  <a:lnTo>
                    <a:pt x="1357685" y="976519"/>
                  </a:lnTo>
                  <a:lnTo>
                    <a:pt x="1360536" y="980637"/>
                  </a:lnTo>
                  <a:lnTo>
                    <a:pt x="1363386" y="985072"/>
                  </a:lnTo>
                  <a:lnTo>
                    <a:pt x="1365603" y="989506"/>
                  </a:lnTo>
                  <a:lnTo>
                    <a:pt x="1367503" y="994574"/>
                  </a:lnTo>
                  <a:lnTo>
                    <a:pt x="1369087" y="999959"/>
                  </a:lnTo>
                  <a:lnTo>
                    <a:pt x="1369720" y="1005344"/>
                  </a:lnTo>
                  <a:lnTo>
                    <a:pt x="1370037" y="1010728"/>
                  </a:lnTo>
                  <a:lnTo>
                    <a:pt x="1369720" y="1016113"/>
                  </a:lnTo>
                  <a:lnTo>
                    <a:pt x="1369087" y="1021181"/>
                  </a:lnTo>
                  <a:lnTo>
                    <a:pt x="1367503" y="1026566"/>
                  </a:lnTo>
                  <a:lnTo>
                    <a:pt x="1365603" y="1031634"/>
                  </a:lnTo>
                  <a:lnTo>
                    <a:pt x="1363386" y="1036385"/>
                  </a:lnTo>
                  <a:lnTo>
                    <a:pt x="1360536" y="1040503"/>
                  </a:lnTo>
                  <a:lnTo>
                    <a:pt x="1357685" y="1044620"/>
                  </a:lnTo>
                  <a:lnTo>
                    <a:pt x="1354202" y="1048738"/>
                  </a:lnTo>
                  <a:lnTo>
                    <a:pt x="1350718" y="1051906"/>
                  </a:lnTo>
                  <a:lnTo>
                    <a:pt x="1346284" y="1055073"/>
                  </a:lnTo>
                  <a:lnTo>
                    <a:pt x="1341850" y="1057290"/>
                  </a:lnTo>
                  <a:lnTo>
                    <a:pt x="1337099" y="1059507"/>
                  </a:lnTo>
                  <a:lnTo>
                    <a:pt x="1332032" y="1061408"/>
                  </a:lnTo>
                  <a:lnTo>
                    <a:pt x="1326965" y="1062675"/>
                  </a:lnTo>
                  <a:lnTo>
                    <a:pt x="1321581" y="1063308"/>
                  </a:lnTo>
                  <a:lnTo>
                    <a:pt x="1315880" y="1063625"/>
                  </a:lnTo>
                  <a:lnTo>
                    <a:pt x="1310496" y="1063308"/>
                  </a:lnTo>
                  <a:lnTo>
                    <a:pt x="1305428" y="1062675"/>
                  </a:lnTo>
                  <a:lnTo>
                    <a:pt x="1300361" y="1061408"/>
                  </a:lnTo>
                  <a:lnTo>
                    <a:pt x="1295294" y="1059507"/>
                  </a:lnTo>
                  <a:lnTo>
                    <a:pt x="1290543" y="1057290"/>
                  </a:lnTo>
                  <a:lnTo>
                    <a:pt x="1286109" y="1055073"/>
                  </a:lnTo>
                  <a:lnTo>
                    <a:pt x="1281992" y="1051906"/>
                  </a:lnTo>
                  <a:lnTo>
                    <a:pt x="1278191" y="1048738"/>
                  </a:lnTo>
                  <a:lnTo>
                    <a:pt x="1275024" y="1044620"/>
                  </a:lnTo>
                  <a:lnTo>
                    <a:pt x="1271857" y="1040503"/>
                  </a:lnTo>
                  <a:lnTo>
                    <a:pt x="1269324" y="1036385"/>
                  </a:lnTo>
                  <a:lnTo>
                    <a:pt x="1267107" y="1031634"/>
                  </a:lnTo>
                  <a:lnTo>
                    <a:pt x="1265206" y="1026566"/>
                  </a:lnTo>
                  <a:lnTo>
                    <a:pt x="1263940" y="1021181"/>
                  </a:lnTo>
                  <a:lnTo>
                    <a:pt x="1263306" y="1016113"/>
                  </a:lnTo>
                  <a:lnTo>
                    <a:pt x="1262989" y="1010728"/>
                  </a:lnTo>
                  <a:lnTo>
                    <a:pt x="1263306" y="1005344"/>
                  </a:lnTo>
                  <a:lnTo>
                    <a:pt x="1263940" y="999959"/>
                  </a:lnTo>
                  <a:lnTo>
                    <a:pt x="1265206" y="994574"/>
                  </a:lnTo>
                  <a:lnTo>
                    <a:pt x="1267107" y="989506"/>
                  </a:lnTo>
                  <a:lnTo>
                    <a:pt x="1269324" y="985072"/>
                  </a:lnTo>
                  <a:lnTo>
                    <a:pt x="1271857" y="980637"/>
                  </a:lnTo>
                  <a:lnTo>
                    <a:pt x="1275024" y="976519"/>
                  </a:lnTo>
                  <a:lnTo>
                    <a:pt x="1278191" y="973035"/>
                  </a:lnTo>
                  <a:lnTo>
                    <a:pt x="1281992" y="969234"/>
                  </a:lnTo>
                  <a:lnTo>
                    <a:pt x="1286109" y="966383"/>
                  </a:lnTo>
                  <a:lnTo>
                    <a:pt x="1290543" y="963533"/>
                  </a:lnTo>
                  <a:lnTo>
                    <a:pt x="1295294" y="961316"/>
                  </a:lnTo>
                  <a:lnTo>
                    <a:pt x="1300361" y="959732"/>
                  </a:lnTo>
                  <a:lnTo>
                    <a:pt x="1305428" y="958465"/>
                  </a:lnTo>
                  <a:lnTo>
                    <a:pt x="1310496" y="957198"/>
                  </a:lnTo>
                  <a:close/>
                  <a:moveTo>
                    <a:pt x="1856524" y="666750"/>
                  </a:moveTo>
                  <a:lnTo>
                    <a:pt x="2002690" y="666750"/>
                  </a:lnTo>
                  <a:lnTo>
                    <a:pt x="2005874" y="667066"/>
                  </a:lnTo>
                  <a:lnTo>
                    <a:pt x="2009695" y="667382"/>
                  </a:lnTo>
                  <a:lnTo>
                    <a:pt x="2012561" y="668330"/>
                  </a:lnTo>
                  <a:lnTo>
                    <a:pt x="2016064" y="669595"/>
                  </a:lnTo>
                  <a:lnTo>
                    <a:pt x="2018930" y="670859"/>
                  </a:lnTo>
                  <a:lnTo>
                    <a:pt x="2021796" y="672755"/>
                  </a:lnTo>
                  <a:lnTo>
                    <a:pt x="2024344" y="674335"/>
                  </a:lnTo>
                  <a:lnTo>
                    <a:pt x="2026891" y="676863"/>
                  </a:lnTo>
                  <a:lnTo>
                    <a:pt x="2029121" y="679076"/>
                  </a:lnTo>
                  <a:lnTo>
                    <a:pt x="2031031" y="681920"/>
                  </a:lnTo>
                  <a:lnTo>
                    <a:pt x="2032623" y="684764"/>
                  </a:lnTo>
                  <a:lnTo>
                    <a:pt x="2034216" y="687292"/>
                  </a:lnTo>
                  <a:lnTo>
                    <a:pt x="2035489" y="690769"/>
                  </a:lnTo>
                  <a:lnTo>
                    <a:pt x="2036126" y="693929"/>
                  </a:lnTo>
                  <a:lnTo>
                    <a:pt x="2036763" y="697405"/>
                  </a:lnTo>
                  <a:lnTo>
                    <a:pt x="2036763" y="700566"/>
                  </a:lnTo>
                  <a:lnTo>
                    <a:pt x="2036763" y="704358"/>
                  </a:lnTo>
                  <a:lnTo>
                    <a:pt x="2036126" y="707834"/>
                  </a:lnTo>
                  <a:lnTo>
                    <a:pt x="2035489" y="710995"/>
                  </a:lnTo>
                  <a:lnTo>
                    <a:pt x="2034216" y="714155"/>
                  </a:lnTo>
                  <a:lnTo>
                    <a:pt x="2032623" y="716999"/>
                  </a:lnTo>
                  <a:lnTo>
                    <a:pt x="2031031" y="720160"/>
                  </a:lnTo>
                  <a:lnTo>
                    <a:pt x="2029121" y="722688"/>
                  </a:lnTo>
                  <a:lnTo>
                    <a:pt x="2026891" y="724900"/>
                  </a:lnTo>
                  <a:lnTo>
                    <a:pt x="2024344" y="727112"/>
                  </a:lnTo>
                  <a:lnTo>
                    <a:pt x="2021796" y="729009"/>
                  </a:lnTo>
                  <a:lnTo>
                    <a:pt x="2018930" y="730905"/>
                  </a:lnTo>
                  <a:lnTo>
                    <a:pt x="2016064" y="732169"/>
                  </a:lnTo>
                  <a:lnTo>
                    <a:pt x="2012561" y="733433"/>
                  </a:lnTo>
                  <a:lnTo>
                    <a:pt x="2009695" y="734381"/>
                  </a:lnTo>
                  <a:lnTo>
                    <a:pt x="2005874" y="734697"/>
                  </a:lnTo>
                  <a:lnTo>
                    <a:pt x="2002690" y="735013"/>
                  </a:lnTo>
                  <a:lnTo>
                    <a:pt x="1856524" y="735013"/>
                  </a:lnTo>
                  <a:lnTo>
                    <a:pt x="1853339" y="734697"/>
                  </a:lnTo>
                  <a:lnTo>
                    <a:pt x="1849518" y="734381"/>
                  </a:lnTo>
                  <a:lnTo>
                    <a:pt x="1846652" y="733433"/>
                  </a:lnTo>
                  <a:lnTo>
                    <a:pt x="1843149" y="732169"/>
                  </a:lnTo>
                  <a:lnTo>
                    <a:pt x="1840283" y="730905"/>
                  </a:lnTo>
                  <a:lnTo>
                    <a:pt x="1837417" y="729009"/>
                  </a:lnTo>
                  <a:lnTo>
                    <a:pt x="1834870" y="727112"/>
                  </a:lnTo>
                  <a:lnTo>
                    <a:pt x="1832322" y="724900"/>
                  </a:lnTo>
                  <a:lnTo>
                    <a:pt x="1830093" y="722688"/>
                  </a:lnTo>
                  <a:lnTo>
                    <a:pt x="1828182" y="720160"/>
                  </a:lnTo>
                  <a:lnTo>
                    <a:pt x="1826590" y="716999"/>
                  </a:lnTo>
                  <a:lnTo>
                    <a:pt x="1824998" y="714155"/>
                  </a:lnTo>
                  <a:lnTo>
                    <a:pt x="1823724" y="710995"/>
                  </a:lnTo>
                  <a:lnTo>
                    <a:pt x="1823087" y="707834"/>
                  </a:lnTo>
                  <a:lnTo>
                    <a:pt x="1822450" y="704358"/>
                  </a:lnTo>
                  <a:lnTo>
                    <a:pt x="1822450" y="700566"/>
                  </a:lnTo>
                  <a:lnTo>
                    <a:pt x="1822450" y="697405"/>
                  </a:lnTo>
                  <a:lnTo>
                    <a:pt x="1823087" y="693929"/>
                  </a:lnTo>
                  <a:lnTo>
                    <a:pt x="1823724" y="690769"/>
                  </a:lnTo>
                  <a:lnTo>
                    <a:pt x="1824998" y="687292"/>
                  </a:lnTo>
                  <a:lnTo>
                    <a:pt x="1826590" y="684764"/>
                  </a:lnTo>
                  <a:lnTo>
                    <a:pt x="1828182" y="681920"/>
                  </a:lnTo>
                  <a:lnTo>
                    <a:pt x="1830093" y="679076"/>
                  </a:lnTo>
                  <a:lnTo>
                    <a:pt x="1832322" y="676863"/>
                  </a:lnTo>
                  <a:lnTo>
                    <a:pt x="1834870" y="674335"/>
                  </a:lnTo>
                  <a:lnTo>
                    <a:pt x="1837417" y="672755"/>
                  </a:lnTo>
                  <a:lnTo>
                    <a:pt x="1840283" y="670859"/>
                  </a:lnTo>
                  <a:lnTo>
                    <a:pt x="1843149" y="669595"/>
                  </a:lnTo>
                  <a:lnTo>
                    <a:pt x="1846652" y="668330"/>
                  </a:lnTo>
                  <a:lnTo>
                    <a:pt x="1849518" y="667382"/>
                  </a:lnTo>
                  <a:lnTo>
                    <a:pt x="1853339" y="667066"/>
                  </a:lnTo>
                  <a:lnTo>
                    <a:pt x="1856524" y="666750"/>
                  </a:lnTo>
                  <a:close/>
                  <a:moveTo>
                    <a:pt x="629654" y="666750"/>
                  </a:moveTo>
                  <a:lnTo>
                    <a:pt x="775285" y="666750"/>
                  </a:lnTo>
                  <a:lnTo>
                    <a:pt x="778783" y="667066"/>
                  </a:lnTo>
                  <a:lnTo>
                    <a:pt x="781962" y="667382"/>
                  </a:lnTo>
                  <a:lnTo>
                    <a:pt x="785460" y="668330"/>
                  </a:lnTo>
                  <a:lnTo>
                    <a:pt x="788640" y="669595"/>
                  </a:lnTo>
                  <a:lnTo>
                    <a:pt x="791819" y="670859"/>
                  </a:lnTo>
                  <a:lnTo>
                    <a:pt x="794363" y="672755"/>
                  </a:lnTo>
                  <a:lnTo>
                    <a:pt x="797225" y="674335"/>
                  </a:lnTo>
                  <a:lnTo>
                    <a:pt x="799451" y="676863"/>
                  </a:lnTo>
                  <a:lnTo>
                    <a:pt x="801677" y="679076"/>
                  </a:lnTo>
                  <a:lnTo>
                    <a:pt x="803902" y="681920"/>
                  </a:lnTo>
                  <a:lnTo>
                    <a:pt x="805492" y="684764"/>
                  </a:lnTo>
                  <a:lnTo>
                    <a:pt x="806764" y="687292"/>
                  </a:lnTo>
                  <a:lnTo>
                    <a:pt x="808036" y="690769"/>
                  </a:lnTo>
                  <a:lnTo>
                    <a:pt x="808990" y="693929"/>
                  </a:lnTo>
                  <a:lnTo>
                    <a:pt x="809626" y="697405"/>
                  </a:lnTo>
                  <a:lnTo>
                    <a:pt x="809626" y="700566"/>
                  </a:lnTo>
                  <a:lnTo>
                    <a:pt x="809626" y="704358"/>
                  </a:lnTo>
                  <a:lnTo>
                    <a:pt x="808990" y="707834"/>
                  </a:lnTo>
                  <a:lnTo>
                    <a:pt x="808036" y="710995"/>
                  </a:lnTo>
                  <a:lnTo>
                    <a:pt x="806764" y="714155"/>
                  </a:lnTo>
                  <a:lnTo>
                    <a:pt x="805492" y="716999"/>
                  </a:lnTo>
                  <a:lnTo>
                    <a:pt x="803902" y="720160"/>
                  </a:lnTo>
                  <a:lnTo>
                    <a:pt x="801677" y="722688"/>
                  </a:lnTo>
                  <a:lnTo>
                    <a:pt x="799451" y="724900"/>
                  </a:lnTo>
                  <a:lnTo>
                    <a:pt x="797225" y="727112"/>
                  </a:lnTo>
                  <a:lnTo>
                    <a:pt x="794363" y="729009"/>
                  </a:lnTo>
                  <a:lnTo>
                    <a:pt x="791819" y="730905"/>
                  </a:lnTo>
                  <a:lnTo>
                    <a:pt x="788640" y="732169"/>
                  </a:lnTo>
                  <a:lnTo>
                    <a:pt x="785460" y="733433"/>
                  </a:lnTo>
                  <a:lnTo>
                    <a:pt x="781962" y="734381"/>
                  </a:lnTo>
                  <a:lnTo>
                    <a:pt x="778783" y="734697"/>
                  </a:lnTo>
                  <a:lnTo>
                    <a:pt x="775285" y="735013"/>
                  </a:lnTo>
                  <a:lnTo>
                    <a:pt x="629654" y="735013"/>
                  </a:lnTo>
                  <a:lnTo>
                    <a:pt x="626156" y="734697"/>
                  </a:lnTo>
                  <a:lnTo>
                    <a:pt x="622976" y="734381"/>
                  </a:lnTo>
                  <a:lnTo>
                    <a:pt x="619479" y="733433"/>
                  </a:lnTo>
                  <a:lnTo>
                    <a:pt x="616299" y="732169"/>
                  </a:lnTo>
                  <a:lnTo>
                    <a:pt x="613119" y="730905"/>
                  </a:lnTo>
                  <a:lnTo>
                    <a:pt x="610576" y="729009"/>
                  </a:lnTo>
                  <a:lnTo>
                    <a:pt x="607714" y="727112"/>
                  </a:lnTo>
                  <a:lnTo>
                    <a:pt x="605488" y="724900"/>
                  </a:lnTo>
                  <a:lnTo>
                    <a:pt x="603262" y="722688"/>
                  </a:lnTo>
                  <a:lnTo>
                    <a:pt x="601036" y="720160"/>
                  </a:lnTo>
                  <a:lnTo>
                    <a:pt x="599447" y="716999"/>
                  </a:lnTo>
                  <a:lnTo>
                    <a:pt x="598175" y="714155"/>
                  </a:lnTo>
                  <a:lnTo>
                    <a:pt x="596903" y="710995"/>
                  </a:lnTo>
                  <a:lnTo>
                    <a:pt x="596267" y="707834"/>
                  </a:lnTo>
                  <a:lnTo>
                    <a:pt x="595313" y="704358"/>
                  </a:lnTo>
                  <a:lnTo>
                    <a:pt x="595313" y="700566"/>
                  </a:lnTo>
                  <a:lnTo>
                    <a:pt x="595313" y="697405"/>
                  </a:lnTo>
                  <a:lnTo>
                    <a:pt x="596267" y="693929"/>
                  </a:lnTo>
                  <a:lnTo>
                    <a:pt x="596903" y="690769"/>
                  </a:lnTo>
                  <a:lnTo>
                    <a:pt x="598175" y="687292"/>
                  </a:lnTo>
                  <a:lnTo>
                    <a:pt x="599447" y="684764"/>
                  </a:lnTo>
                  <a:lnTo>
                    <a:pt x="601036" y="681920"/>
                  </a:lnTo>
                  <a:lnTo>
                    <a:pt x="603262" y="679076"/>
                  </a:lnTo>
                  <a:lnTo>
                    <a:pt x="605488" y="676863"/>
                  </a:lnTo>
                  <a:lnTo>
                    <a:pt x="607714" y="674335"/>
                  </a:lnTo>
                  <a:lnTo>
                    <a:pt x="610576" y="672755"/>
                  </a:lnTo>
                  <a:lnTo>
                    <a:pt x="613119" y="670859"/>
                  </a:lnTo>
                  <a:lnTo>
                    <a:pt x="616299" y="669595"/>
                  </a:lnTo>
                  <a:lnTo>
                    <a:pt x="619479" y="668330"/>
                  </a:lnTo>
                  <a:lnTo>
                    <a:pt x="622976" y="667382"/>
                  </a:lnTo>
                  <a:lnTo>
                    <a:pt x="626156" y="667066"/>
                  </a:lnTo>
                  <a:lnTo>
                    <a:pt x="629654" y="666750"/>
                  </a:lnTo>
                  <a:close/>
                  <a:moveTo>
                    <a:pt x="1315880" y="528637"/>
                  </a:moveTo>
                  <a:lnTo>
                    <a:pt x="1321897" y="528954"/>
                  </a:lnTo>
                  <a:lnTo>
                    <a:pt x="1327598" y="529904"/>
                  </a:lnTo>
                  <a:lnTo>
                    <a:pt x="1333615" y="531805"/>
                  </a:lnTo>
                  <a:lnTo>
                    <a:pt x="1339316" y="534655"/>
                  </a:lnTo>
                  <a:lnTo>
                    <a:pt x="1345017" y="537823"/>
                  </a:lnTo>
                  <a:lnTo>
                    <a:pt x="1350084" y="541941"/>
                  </a:lnTo>
                  <a:lnTo>
                    <a:pt x="1354835" y="546375"/>
                  </a:lnTo>
                  <a:lnTo>
                    <a:pt x="1359586" y="551760"/>
                  </a:lnTo>
                  <a:lnTo>
                    <a:pt x="1364020" y="557778"/>
                  </a:lnTo>
                  <a:lnTo>
                    <a:pt x="1367503" y="564430"/>
                  </a:lnTo>
                  <a:lnTo>
                    <a:pt x="1370987" y="571398"/>
                  </a:lnTo>
                  <a:lnTo>
                    <a:pt x="1373837" y="579634"/>
                  </a:lnTo>
                  <a:lnTo>
                    <a:pt x="1375104" y="583751"/>
                  </a:lnTo>
                  <a:lnTo>
                    <a:pt x="1376371" y="588186"/>
                  </a:lnTo>
                  <a:lnTo>
                    <a:pt x="1377955" y="597055"/>
                  </a:lnTo>
                  <a:lnTo>
                    <a:pt x="1379222" y="606557"/>
                  </a:lnTo>
                  <a:lnTo>
                    <a:pt x="1379538" y="616377"/>
                  </a:lnTo>
                  <a:lnTo>
                    <a:pt x="1379222" y="627463"/>
                  </a:lnTo>
                  <a:lnTo>
                    <a:pt x="1378905" y="637915"/>
                  </a:lnTo>
                  <a:lnTo>
                    <a:pt x="1378588" y="647101"/>
                  </a:lnTo>
                  <a:lnTo>
                    <a:pt x="1377955" y="655970"/>
                  </a:lnTo>
                  <a:lnTo>
                    <a:pt x="1376054" y="673074"/>
                  </a:lnTo>
                  <a:lnTo>
                    <a:pt x="1373204" y="690179"/>
                  </a:lnTo>
                  <a:lnTo>
                    <a:pt x="1370037" y="706967"/>
                  </a:lnTo>
                  <a:lnTo>
                    <a:pt x="1366237" y="725021"/>
                  </a:lnTo>
                  <a:lnTo>
                    <a:pt x="1361803" y="745293"/>
                  </a:lnTo>
                  <a:lnTo>
                    <a:pt x="1357369" y="769366"/>
                  </a:lnTo>
                  <a:lnTo>
                    <a:pt x="1352301" y="797873"/>
                  </a:lnTo>
                  <a:lnTo>
                    <a:pt x="1346917" y="830815"/>
                  </a:lnTo>
                  <a:lnTo>
                    <a:pt x="1344384" y="849503"/>
                  </a:lnTo>
                  <a:lnTo>
                    <a:pt x="1341533" y="870092"/>
                  </a:lnTo>
                  <a:lnTo>
                    <a:pt x="1338683" y="892264"/>
                  </a:lnTo>
                  <a:lnTo>
                    <a:pt x="1335832" y="916654"/>
                  </a:lnTo>
                  <a:lnTo>
                    <a:pt x="1296561" y="916654"/>
                  </a:lnTo>
                  <a:lnTo>
                    <a:pt x="1293710" y="892264"/>
                  </a:lnTo>
                  <a:lnTo>
                    <a:pt x="1290860" y="870092"/>
                  </a:lnTo>
                  <a:lnTo>
                    <a:pt x="1288326" y="849820"/>
                  </a:lnTo>
                  <a:lnTo>
                    <a:pt x="1285792" y="831132"/>
                  </a:lnTo>
                  <a:lnTo>
                    <a:pt x="1280092" y="797873"/>
                  </a:lnTo>
                  <a:lnTo>
                    <a:pt x="1275341" y="769366"/>
                  </a:lnTo>
                  <a:lnTo>
                    <a:pt x="1270590" y="745293"/>
                  </a:lnTo>
                  <a:lnTo>
                    <a:pt x="1266473" y="725021"/>
                  </a:lnTo>
                  <a:lnTo>
                    <a:pt x="1262356" y="706967"/>
                  </a:lnTo>
                  <a:lnTo>
                    <a:pt x="1258872" y="690179"/>
                  </a:lnTo>
                  <a:lnTo>
                    <a:pt x="1256339" y="673074"/>
                  </a:lnTo>
                  <a:lnTo>
                    <a:pt x="1254438" y="655970"/>
                  </a:lnTo>
                  <a:lnTo>
                    <a:pt x="1253805" y="647101"/>
                  </a:lnTo>
                  <a:lnTo>
                    <a:pt x="1252855" y="637915"/>
                  </a:lnTo>
                  <a:lnTo>
                    <a:pt x="1252538" y="627463"/>
                  </a:lnTo>
                  <a:lnTo>
                    <a:pt x="1252538" y="616377"/>
                  </a:lnTo>
                  <a:lnTo>
                    <a:pt x="1252855" y="606557"/>
                  </a:lnTo>
                  <a:lnTo>
                    <a:pt x="1254122" y="597055"/>
                  </a:lnTo>
                  <a:lnTo>
                    <a:pt x="1255705" y="588186"/>
                  </a:lnTo>
                  <a:lnTo>
                    <a:pt x="1256972" y="583751"/>
                  </a:lnTo>
                  <a:lnTo>
                    <a:pt x="1258239" y="579634"/>
                  </a:lnTo>
                  <a:lnTo>
                    <a:pt x="1261406" y="571398"/>
                  </a:lnTo>
                  <a:lnTo>
                    <a:pt x="1264573" y="564430"/>
                  </a:lnTo>
                  <a:lnTo>
                    <a:pt x="1268374" y="557778"/>
                  </a:lnTo>
                  <a:lnTo>
                    <a:pt x="1272807" y="551760"/>
                  </a:lnTo>
                  <a:lnTo>
                    <a:pt x="1277241" y="546375"/>
                  </a:lnTo>
                  <a:lnTo>
                    <a:pt x="1281992" y="541941"/>
                  </a:lnTo>
                  <a:lnTo>
                    <a:pt x="1287376" y="537823"/>
                  </a:lnTo>
                  <a:lnTo>
                    <a:pt x="1293077" y="534655"/>
                  </a:lnTo>
                  <a:lnTo>
                    <a:pt x="1298778" y="531805"/>
                  </a:lnTo>
                  <a:lnTo>
                    <a:pt x="1304162" y="529904"/>
                  </a:lnTo>
                  <a:lnTo>
                    <a:pt x="1310179" y="528954"/>
                  </a:lnTo>
                  <a:lnTo>
                    <a:pt x="1315880" y="528637"/>
                  </a:lnTo>
                  <a:close/>
                  <a:moveTo>
                    <a:pt x="1316038" y="427125"/>
                  </a:moveTo>
                  <a:lnTo>
                    <a:pt x="1306196" y="427443"/>
                  </a:lnTo>
                  <a:lnTo>
                    <a:pt x="1296353" y="427761"/>
                  </a:lnTo>
                  <a:lnTo>
                    <a:pt x="1283971" y="428715"/>
                  </a:lnTo>
                  <a:lnTo>
                    <a:pt x="1269048" y="430622"/>
                  </a:lnTo>
                  <a:lnTo>
                    <a:pt x="1252221" y="432529"/>
                  </a:lnTo>
                  <a:lnTo>
                    <a:pt x="1233806" y="435390"/>
                  </a:lnTo>
                  <a:lnTo>
                    <a:pt x="1224281" y="437615"/>
                  </a:lnTo>
                  <a:lnTo>
                    <a:pt x="1214121" y="439523"/>
                  </a:lnTo>
                  <a:lnTo>
                    <a:pt x="1204278" y="441748"/>
                  </a:lnTo>
                  <a:lnTo>
                    <a:pt x="1193483" y="444609"/>
                  </a:lnTo>
                  <a:lnTo>
                    <a:pt x="1183323" y="447470"/>
                  </a:lnTo>
                  <a:lnTo>
                    <a:pt x="1172528" y="450967"/>
                  </a:lnTo>
                  <a:lnTo>
                    <a:pt x="1161733" y="454463"/>
                  </a:lnTo>
                  <a:lnTo>
                    <a:pt x="1150938" y="458914"/>
                  </a:lnTo>
                  <a:lnTo>
                    <a:pt x="1140143" y="463364"/>
                  </a:lnTo>
                  <a:lnTo>
                    <a:pt x="1129348" y="467814"/>
                  </a:lnTo>
                  <a:lnTo>
                    <a:pt x="1118871" y="473218"/>
                  </a:lnTo>
                  <a:lnTo>
                    <a:pt x="1108393" y="478940"/>
                  </a:lnTo>
                  <a:lnTo>
                    <a:pt x="1097916" y="484980"/>
                  </a:lnTo>
                  <a:lnTo>
                    <a:pt x="1088073" y="491338"/>
                  </a:lnTo>
                  <a:lnTo>
                    <a:pt x="1078231" y="498331"/>
                  </a:lnTo>
                  <a:lnTo>
                    <a:pt x="1069023" y="505960"/>
                  </a:lnTo>
                  <a:lnTo>
                    <a:pt x="1059498" y="514225"/>
                  </a:lnTo>
                  <a:lnTo>
                    <a:pt x="1050926" y="522808"/>
                  </a:lnTo>
                  <a:lnTo>
                    <a:pt x="1043623" y="530755"/>
                  </a:lnTo>
                  <a:lnTo>
                    <a:pt x="1036638" y="539656"/>
                  </a:lnTo>
                  <a:lnTo>
                    <a:pt x="1029971" y="548557"/>
                  </a:lnTo>
                  <a:lnTo>
                    <a:pt x="1023938" y="557775"/>
                  </a:lnTo>
                  <a:lnTo>
                    <a:pt x="1018541" y="567312"/>
                  </a:lnTo>
                  <a:lnTo>
                    <a:pt x="1013461" y="577166"/>
                  </a:lnTo>
                  <a:lnTo>
                    <a:pt x="1009333" y="587656"/>
                  </a:lnTo>
                  <a:lnTo>
                    <a:pt x="1005206" y="598464"/>
                  </a:lnTo>
                  <a:lnTo>
                    <a:pt x="1001713" y="608954"/>
                  </a:lnTo>
                  <a:lnTo>
                    <a:pt x="998856" y="620398"/>
                  </a:lnTo>
                  <a:lnTo>
                    <a:pt x="996633" y="632160"/>
                  </a:lnTo>
                  <a:lnTo>
                    <a:pt x="994728" y="643922"/>
                  </a:lnTo>
                  <a:lnTo>
                    <a:pt x="993458" y="656319"/>
                  </a:lnTo>
                  <a:lnTo>
                    <a:pt x="992506" y="668716"/>
                  </a:lnTo>
                  <a:lnTo>
                    <a:pt x="992506" y="681750"/>
                  </a:lnTo>
                  <a:lnTo>
                    <a:pt x="992506" y="694783"/>
                  </a:lnTo>
                  <a:lnTo>
                    <a:pt x="993141" y="707498"/>
                  </a:lnTo>
                  <a:lnTo>
                    <a:pt x="994093" y="719260"/>
                  </a:lnTo>
                  <a:lnTo>
                    <a:pt x="994728" y="730704"/>
                  </a:lnTo>
                  <a:lnTo>
                    <a:pt x="996316" y="741829"/>
                  </a:lnTo>
                  <a:lnTo>
                    <a:pt x="997586" y="752002"/>
                  </a:lnTo>
                  <a:lnTo>
                    <a:pt x="998856" y="762174"/>
                  </a:lnTo>
                  <a:lnTo>
                    <a:pt x="1000443" y="771393"/>
                  </a:lnTo>
                  <a:lnTo>
                    <a:pt x="1002031" y="780611"/>
                  </a:lnTo>
                  <a:lnTo>
                    <a:pt x="1003936" y="789194"/>
                  </a:lnTo>
                  <a:lnTo>
                    <a:pt x="1005841" y="797777"/>
                  </a:lnTo>
                  <a:lnTo>
                    <a:pt x="1008063" y="805724"/>
                  </a:lnTo>
                  <a:lnTo>
                    <a:pt x="1010603" y="813035"/>
                  </a:lnTo>
                  <a:lnTo>
                    <a:pt x="1012826" y="820347"/>
                  </a:lnTo>
                  <a:lnTo>
                    <a:pt x="1015683" y="827022"/>
                  </a:lnTo>
                  <a:lnTo>
                    <a:pt x="1018223" y="833698"/>
                  </a:lnTo>
                  <a:lnTo>
                    <a:pt x="1020763" y="840055"/>
                  </a:lnTo>
                  <a:lnTo>
                    <a:pt x="1023621" y="846095"/>
                  </a:lnTo>
                  <a:lnTo>
                    <a:pt x="1026478" y="851817"/>
                  </a:lnTo>
                  <a:lnTo>
                    <a:pt x="1032828" y="862943"/>
                  </a:lnTo>
                  <a:lnTo>
                    <a:pt x="1039496" y="872797"/>
                  </a:lnTo>
                  <a:lnTo>
                    <a:pt x="1046481" y="882652"/>
                  </a:lnTo>
                  <a:lnTo>
                    <a:pt x="1053466" y="891552"/>
                  </a:lnTo>
                  <a:lnTo>
                    <a:pt x="1061086" y="900135"/>
                  </a:lnTo>
                  <a:lnTo>
                    <a:pt x="1076643" y="917301"/>
                  </a:lnTo>
                  <a:lnTo>
                    <a:pt x="1091883" y="934467"/>
                  </a:lnTo>
                  <a:lnTo>
                    <a:pt x="1099821" y="943367"/>
                  </a:lnTo>
                  <a:lnTo>
                    <a:pt x="1107441" y="952904"/>
                  </a:lnTo>
                  <a:lnTo>
                    <a:pt x="1115061" y="962758"/>
                  </a:lnTo>
                  <a:lnTo>
                    <a:pt x="1122681" y="973566"/>
                  </a:lnTo>
                  <a:lnTo>
                    <a:pt x="1129983" y="985010"/>
                  </a:lnTo>
                  <a:lnTo>
                    <a:pt x="1136968" y="996772"/>
                  </a:lnTo>
                  <a:lnTo>
                    <a:pt x="1143953" y="1009805"/>
                  </a:lnTo>
                  <a:lnTo>
                    <a:pt x="1150938" y="1024427"/>
                  </a:lnTo>
                  <a:lnTo>
                    <a:pt x="1153796" y="1031739"/>
                  </a:lnTo>
                  <a:lnTo>
                    <a:pt x="1157288" y="1039686"/>
                  </a:lnTo>
                  <a:lnTo>
                    <a:pt x="1160146" y="1047633"/>
                  </a:lnTo>
                  <a:lnTo>
                    <a:pt x="1162686" y="1056216"/>
                  </a:lnTo>
                  <a:lnTo>
                    <a:pt x="1165543" y="1064799"/>
                  </a:lnTo>
                  <a:lnTo>
                    <a:pt x="1168083" y="1074017"/>
                  </a:lnTo>
                  <a:lnTo>
                    <a:pt x="1170941" y="1083554"/>
                  </a:lnTo>
                  <a:lnTo>
                    <a:pt x="1173163" y="1093408"/>
                  </a:lnTo>
                  <a:lnTo>
                    <a:pt x="1175386" y="1103580"/>
                  </a:lnTo>
                  <a:lnTo>
                    <a:pt x="1177608" y="1114388"/>
                  </a:lnTo>
                  <a:lnTo>
                    <a:pt x="1179513" y="1125196"/>
                  </a:lnTo>
                  <a:lnTo>
                    <a:pt x="1181418" y="1136958"/>
                  </a:lnTo>
                  <a:lnTo>
                    <a:pt x="1181680" y="1141412"/>
                  </a:lnTo>
                  <a:lnTo>
                    <a:pt x="1456680" y="1141412"/>
                  </a:lnTo>
                  <a:lnTo>
                    <a:pt x="1456691" y="1136958"/>
                  </a:lnTo>
                  <a:lnTo>
                    <a:pt x="1458596" y="1125196"/>
                  </a:lnTo>
                  <a:lnTo>
                    <a:pt x="1460818" y="1114388"/>
                  </a:lnTo>
                  <a:lnTo>
                    <a:pt x="1462723" y="1103580"/>
                  </a:lnTo>
                  <a:lnTo>
                    <a:pt x="1464946" y="1093408"/>
                  </a:lnTo>
                  <a:lnTo>
                    <a:pt x="1467486" y="1083554"/>
                  </a:lnTo>
                  <a:lnTo>
                    <a:pt x="1470026" y="1074017"/>
                  </a:lnTo>
                  <a:lnTo>
                    <a:pt x="1472883" y="1064799"/>
                  </a:lnTo>
                  <a:lnTo>
                    <a:pt x="1475423" y="1056216"/>
                  </a:lnTo>
                  <a:lnTo>
                    <a:pt x="1478281" y="1047633"/>
                  </a:lnTo>
                  <a:lnTo>
                    <a:pt x="1481456" y="1039686"/>
                  </a:lnTo>
                  <a:lnTo>
                    <a:pt x="1484313" y="1031739"/>
                  </a:lnTo>
                  <a:lnTo>
                    <a:pt x="1487806" y="1024427"/>
                  </a:lnTo>
                  <a:lnTo>
                    <a:pt x="1494156" y="1009805"/>
                  </a:lnTo>
                  <a:lnTo>
                    <a:pt x="1501141" y="996772"/>
                  </a:lnTo>
                  <a:lnTo>
                    <a:pt x="1508443" y="985010"/>
                  </a:lnTo>
                  <a:lnTo>
                    <a:pt x="1515746" y="973566"/>
                  </a:lnTo>
                  <a:lnTo>
                    <a:pt x="1523048" y="962758"/>
                  </a:lnTo>
                  <a:lnTo>
                    <a:pt x="1530986" y="952904"/>
                  </a:lnTo>
                  <a:lnTo>
                    <a:pt x="1538606" y="943367"/>
                  </a:lnTo>
                  <a:lnTo>
                    <a:pt x="1546543" y="934467"/>
                  </a:lnTo>
                  <a:lnTo>
                    <a:pt x="1561466" y="917301"/>
                  </a:lnTo>
                  <a:lnTo>
                    <a:pt x="1577341" y="900135"/>
                  </a:lnTo>
                  <a:lnTo>
                    <a:pt x="1584643" y="891552"/>
                  </a:lnTo>
                  <a:lnTo>
                    <a:pt x="1591946" y="882652"/>
                  </a:lnTo>
                  <a:lnTo>
                    <a:pt x="1598613" y="872797"/>
                  </a:lnTo>
                  <a:lnTo>
                    <a:pt x="1605281" y="862943"/>
                  </a:lnTo>
                  <a:lnTo>
                    <a:pt x="1611631" y="851817"/>
                  </a:lnTo>
                  <a:lnTo>
                    <a:pt x="1614806" y="846095"/>
                  </a:lnTo>
                  <a:lnTo>
                    <a:pt x="1617346" y="840055"/>
                  </a:lnTo>
                  <a:lnTo>
                    <a:pt x="1620203" y="833698"/>
                  </a:lnTo>
                  <a:lnTo>
                    <a:pt x="1623061" y="827022"/>
                  </a:lnTo>
                  <a:lnTo>
                    <a:pt x="1625283" y="820347"/>
                  </a:lnTo>
                  <a:lnTo>
                    <a:pt x="1628141" y="813035"/>
                  </a:lnTo>
                  <a:lnTo>
                    <a:pt x="1630046" y="805724"/>
                  </a:lnTo>
                  <a:lnTo>
                    <a:pt x="1632268" y="797777"/>
                  </a:lnTo>
                  <a:lnTo>
                    <a:pt x="1634491" y="789194"/>
                  </a:lnTo>
                  <a:lnTo>
                    <a:pt x="1636396" y="780611"/>
                  </a:lnTo>
                  <a:lnTo>
                    <a:pt x="1637983" y="771393"/>
                  </a:lnTo>
                  <a:lnTo>
                    <a:pt x="1639571" y="762174"/>
                  </a:lnTo>
                  <a:lnTo>
                    <a:pt x="1641158" y="752002"/>
                  </a:lnTo>
                  <a:lnTo>
                    <a:pt x="1642428" y="741829"/>
                  </a:lnTo>
                  <a:lnTo>
                    <a:pt x="1643381" y="730704"/>
                  </a:lnTo>
                  <a:lnTo>
                    <a:pt x="1644333" y="719260"/>
                  </a:lnTo>
                  <a:lnTo>
                    <a:pt x="1644968" y="707498"/>
                  </a:lnTo>
                  <a:lnTo>
                    <a:pt x="1645603" y="694783"/>
                  </a:lnTo>
                  <a:lnTo>
                    <a:pt x="1645921" y="681750"/>
                  </a:lnTo>
                  <a:lnTo>
                    <a:pt x="1645603" y="668716"/>
                  </a:lnTo>
                  <a:lnTo>
                    <a:pt x="1644968" y="656319"/>
                  </a:lnTo>
                  <a:lnTo>
                    <a:pt x="1643698" y="643922"/>
                  </a:lnTo>
                  <a:lnTo>
                    <a:pt x="1641793" y="632160"/>
                  </a:lnTo>
                  <a:lnTo>
                    <a:pt x="1639253" y="620398"/>
                  </a:lnTo>
                  <a:lnTo>
                    <a:pt x="1636396" y="608954"/>
                  </a:lnTo>
                  <a:lnTo>
                    <a:pt x="1632903" y="598464"/>
                  </a:lnTo>
                  <a:lnTo>
                    <a:pt x="1629411" y="587656"/>
                  </a:lnTo>
                  <a:lnTo>
                    <a:pt x="1624648" y="577166"/>
                  </a:lnTo>
                  <a:lnTo>
                    <a:pt x="1619568" y="567312"/>
                  </a:lnTo>
                  <a:lnTo>
                    <a:pt x="1614488" y="557775"/>
                  </a:lnTo>
                  <a:lnTo>
                    <a:pt x="1608456" y="548557"/>
                  </a:lnTo>
                  <a:lnTo>
                    <a:pt x="1602106" y="539656"/>
                  </a:lnTo>
                  <a:lnTo>
                    <a:pt x="1595121" y="530755"/>
                  </a:lnTo>
                  <a:lnTo>
                    <a:pt x="1587183" y="522808"/>
                  </a:lnTo>
                  <a:lnTo>
                    <a:pt x="1578611" y="514225"/>
                  </a:lnTo>
                  <a:lnTo>
                    <a:pt x="1569721" y="505960"/>
                  </a:lnTo>
                  <a:lnTo>
                    <a:pt x="1559878" y="498331"/>
                  </a:lnTo>
                  <a:lnTo>
                    <a:pt x="1550353" y="491338"/>
                  </a:lnTo>
                  <a:lnTo>
                    <a:pt x="1540193" y="484980"/>
                  </a:lnTo>
                  <a:lnTo>
                    <a:pt x="1529716" y="478622"/>
                  </a:lnTo>
                  <a:lnTo>
                    <a:pt x="1519556" y="473218"/>
                  </a:lnTo>
                  <a:lnTo>
                    <a:pt x="1508761" y="467814"/>
                  </a:lnTo>
                  <a:lnTo>
                    <a:pt x="1497966" y="463046"/>
                  </a:lnTo>
                  <a:lnTo>
                    <a:pt x="1487488" y="458596"/>
                  </a:lnTo>
                  <a:lnTo>
                    <a:pt x="1476376" y="454463"/>
                  </a:lnTo>
                  <a:lnTo>
                    <a:pt x="1465581" y="450967"/>
                  </a:lnTo>
                  <a:lnTo>
                    <a:pt x="1455103" y="447470"/>
                  </a:lnTo>
                  <a:lnTo>
                    <a:pt x="1444308" y="444609"/>
                  </a:lnTo>
                  <a:lnTo>
                    <a:pt x="1434148" y="441748"/>
                  </a:lnTo>
                  <a:lnTo>
                    <a:pt x="1423988" y="439523"/>
                  </a:lnTo>
                  <a:lnTo>
                    <a:pt x="1413828" y="437615"/>
                  </a:lnTo>
                  <a:lnTo>
                    <a:pt x="1404303" y="435390"/>
                  </a:lnTo>
                  <a:lnTo>
                    <a:pt x="1385888" y="432529"/>
                  </a:lnTo>
                  <a:lnTo>
                    <a:pt x="1369061" y="430304"/>
                  </a:lnTo>
                  <a:lnTo>
                    <a:pt x="1354456" y="428715"/>
                  </a:lnTo>
                  <a:lnTo>
                    <a:pt x="1342073" y="427761"/>
                  </a:lnTo>
                  <a:lnTo>
                    <a:pt x="1332866" y="427443"/>
                  </a:lnTo>
                  <a:lnTo>
                    <a:pt x="1323023" y="427125"/>
                  </a:lnTo>
                  <a:lnTo>
                    <a:pt x="1316038" y="427125"/>
                  </a:lnTo>
                  <a:close/>
                  <a:moveTo>
                    <a:pt x="1309371" y="354012"/>
                  </a:moveTo>
                  <a:lnTo>
                    <a:pt x="1315403" y="354012"/>
                  </a:lnTo>
                  <a:lnTo>
                    <a:pt x="1322071" y="354012"/>
                  </a:lnTo>
                  <a:lnTo>
                    <a:pt x="1328103" y="354012"/>
                  </a:lnTo>
                  <a:lnTo>
                    <a:pt x="1337628" y="354330"/>
                  </a:lnTo>
                  <a:lnTo>
                    <a:pt x="1350011" y="354966"/>
                  </a:lnTo>
                  <a:lnTo>
                    <a:pt x="1365568" y="356237"/>
                  </a:lnTo>
                  <a:lnTo>
                    <a:pt x="1383666" y="358145"/>
                  </a:lnTo>
                  <a:lnTo>
                    <a:pt x="1403351" y="361006"/>
                  </a:lnTo>
                  <a:lnTo>
                    <a:pt x="1413828" y="362913"/>
                  </a:lnTo>
                  <a:lnTo>
                    <a:pt x="1424941" y="364820"/>
                  </a:lnTo>
                  <a:lnTo>
                    <a:pt x="1436371" y="367363"/>
                  </a:lnTo>
                  <a:lnTo>
                    <a:pt x="1448118" y="369906"/>
                  </a:lnTo>
                  <a:lnTo>
                    <a:pt x="1460183" y="373085"/>
                  </a:lnTo>
                  <a:lnTo>
                    <a:pt x="1471931" y="376264"/>
                  </a:lnTo>
                  <a:lnTo>
                    <a:pt x="1484313" y="380079"/>
                  </a:lnTo>
                  <a:lnTo>
                    <a:pt x="1497013" y="383893"/>
                  </a:lnTo>
                  <a:lnTo>
                    <a:pt x="1509396" y="388661"/>
                  </a:lnTo>
                  <a:lnTo>
                    <a:pt x="1522096" y="393748"/>
                  </a:lnTo>
                  <a:lnTo>
                    <a:pt x="1534478" y="399152"/>
                  </a:lnTo>
                  <a:lnTo>
                    <a:pt x="1547178" y="405191"/>
                  </a:lnTo>
                  <a:lnTo>
                    <a:pt x="1559561" y="411549"/>
                  </a:lnTo>
                  <a:lnTo>
                    <a:pt x="1571943" y="418542"/>
                  </a:lnTo>
                  <a:lnTo>
                    <a:pt x="1584008" y="425854"/>
                  </a:lnTo>
                  <a:lnTo>
                    <a:pt x="1595756" y="433801"/>
                  </a:lnTo>
                  <a:lnTo>
                    <a:pt x="1607186" y="442384"/>
                  </a:lnTo>
                  <a:lnTo>
                    <a:pt x="1618616" y="451602"/>
                  </a:lnTo>
                  <a:lnTo>
                    <a:pt x="1629728" y="461139"/>
                  </a:lnTo>
                  <a:lnTo>
                    <a:pt x="1640206" y="471629"/>
                  </a:lnTo>
                  <a:lnTo>
                    <a:pt x="1650366" y="483073"/>
                  </a:lnTo>
                  <a:lnTo>
                    <a:pt x="1659891" y="494199"/>
                  </a:lnTo>
                  <a:lnTo>
                    <a:pt x="1668463" y="506278"/>
                  </a:lnTo>
                  <a:lnTo>
                    <a:pt x="1672591" y="512318"/>
                  </a:lnTo>
                  <a:lnTo>
                    <a:pt x="1676401" y="518676"/>
                  </a:lnTo>
                  <a:lnTo>
                    <a:pt x="1680211" y="525033"/>
                  </a:lnTo>
                  <a:lnTo>
                    <a:pt x="1683703" y="531391"/>
                  </a:lnTo>
                  <a:lnTo>
                    <a:pt x="1690371" y="544424"/>
                  </a:lnTo>
                  <a:lnTo>
                    <a:pt x="1696403" y="558093"/>
                  </a:lnTo>
                  <a:lnTo>
                    <a:pt x="1701801" y="572398"/>
                  </a:lnTo>
                  <a:lnTo>
                    <a:pt x="1706563" y="586703"/>
                  </a:lnTo>
                  <a:lnTo>
                    <a:pt x="1710056" y="601325"/>
                  </a:lnTo>
                  <a:lnTo>
                    <a:pt x="1713548" y="616266"/>
                  </a:lnTo>
                  <a:lnTo>
                    <a:pt x="1715771" y="631842"/>
                  </a:lnTo>
                  <a:lnTo>
                    <a:pt x="1717993" y="647736"/>
                  </a:lnTo>
                  <a:lnTo>
                    <a:pt x="1718946" y="663948"/>
                  </a:lnTo>
                  <a:lnTo>
                    <a:pt x="1719263" y="680478"/>
                  </a:lnTo>
                  <a:lnTo>
                    <a:pt x="1718946" y="697644"/>
                  </a:lnTo>
                  <a:lnTo>
                    <a:pt x="1718311" y="712584"/>
                  </a:lnTo>
                  <a:lnTo>
                    <a:pt x="1717041" y="727207"/>
                  </a:lnTo>
                  <a:lnTo>
                    <a:pt x="1716088" y="740876"/>
                  </a:lnTo>
                  <a:lnTo>
                    <a:pt x="1714501" y="753909"/>
                  </a:lnTo>
                  <a:lnTo>
                    <a:pt x="1712913" y="766624"/>
                  </a:lnTo>
                  <a:lnTo>
                    <a:pt x="1711326" y="778704"/>
                  </a:lnTo>
                  <a:lnTo>
                    <a:pt x="1709103" y="790148"/>
                  </a:lnTo>
                  <a:lnTo>
                    <a:pt x="1706881" y="801274"/>
                  </a:lnTo>
                  <a:lnTo>
                    <a:pt x="1704658" y="812082"/>
                  </a:lnTo>
                  <a:lnTo>
                    <a:pt x="1701801" y="821936"/>
                  </a:lnTo>
                  <a:lnTo>
                    <a:pt x="1698943" y="831790"/>
                  </a:lnTo>
                  <a:lnTo>
                    <a:pt x="1696086" y="841009"/>
                  </a:lnTo>
                  <a:lnTo>
                    <a:pt x="1692911" y="849910"/>
                  </a:lnTo>
                  <a:lnTo>
                    <a:pt x="1689736" y="858175"/>
                  </a:lnTo>
                  <a:lnTo>
                    <a:pt x="1686243" y="866122"/>
                  </a:lnTo>
                  <a:lnTo>
                    <a:pt x="1682751" y="874069"/>
                  </a:lnTo>
                  <a:lnTo>
                    <a:pt x="1679258" y="881698"/>
                  </a:lnTo>
                  <a:lnTo>
                    <a:pt x="1675448" y="888691"/>
                  </a:lnTo>
                  <a:lnTo>
                    <a:pt x="1671321" y="895367"/>
                  </a:lnTo>
                  <a:lnTo>
                    <a:pt x="1667828" y="902042"/>
                  </a:lnTo>
                  <a:lnTo>
                    <a:pt x="1659573" y="914440"/>
                  </a:lnTo>
                  <a:lnTo>
                    <a:pt x="1651001" y="925884"/>
                  </a:lnTo>
                  <a:lnTo>
                    <a:pt x="1642428" y="936692"/>
                  </a:lnTo>
                  <a:lnTo>
                    <a:pt x="1633856" y="947182"/>
                  </a:lnTo>
                  <a:lnTo>
                    <a:pt x="1624648" y="957036"/>
                  </a:lnTo>
                  <a:lnTo>
                    <a:pt x="1615758" y="966891"/>
                  </a:lnTo>
                  <a:lnTo>
                    <a:pt x="1602423" y="981831"/>
                  </a:lnTo>
                  <a:lnTo>
                    <a:pt x="1595756" y="989460"/>
                  </a:lnTo>
                  <a:lnTo>
                    <a:pt x="1589406" y="997407"/>
                  </a:lnTo>
                  <a:lnTo>
                    <a:pt x="1583056" y="1005672"/>
                  </a:lnTo>
                  <a:lnTo>
                    <a:pt x="1576706" y="1014255"/>
                  </a:lnTo>
                  <a:lnTo>
                    <a:pt x="1570991" y="1023474"/>
                  </a:lnTo>
                  <a:lnTo>
                    <a:pt x="1564958" y="1033010"/>
                  </a:lnTo>
                  <a:lnTo>
                    <a:pt x="1559561" y="1043818"/>
                  </a:lnTo>
                  <a:lnTo>
                    <a:pt x="1554163" y="1054626"/>
                  </a:lnTo>
                  <a:lnTo>
                    <a:pt x="1549083" y="1067024"/>
                  </a:lnTo>
                  <a:lnTo>
                    <a:pt x="1544638" y="1080057"/>
                  </a:lnTo>
                  <a:lnTo>
                    <a:pt x="1540193" y="1094680"/>
                  </a:lnTo>
                  <a:lnTo>
                    <a:pt x="1536383" y="1110256"/>
                  </a:lnTo>
                  <a:lnTo>
                    <a:pt x="1532891" y="1127104"/>
                  </a:lnTo>
                  <a:lnTo>
                    <a:pt x="1529716" y="1144905"/>
                  </a:lnTo>
                  <a:lnTo>
                    <a:pt x="1529716" y="1286999"/>
                  </a:lnTo>
                  <a:lnTo>
                    <a:pt x="1526858" y="1293992"/>
                  </a:lnTo>
                  <a:lnTo>
                    <a:pt x="1525906" y="1296535"/>
                  </a:lnTo>
                  <a:lnTo>
                    <a:pt x="1523366" y="1300986"/>
                  </a:lnTo>
                  <a:lnTo>
                    <a:pt x="1520508" y="1306072"/>
                  </a:lnTo>
                  <a:lnTo>
                    <a:pt x="1516063" y="1312747"/>
                  </a:lnTo>
                  <a:lnTo>
                    <a:pt x="1510348" y="1320694"/>
                  </a:lnTo>
                  <a:lnTo>
                    <a:pt x="1503046" y="1328641"/>
                  </a:lnTo>
                  <a:lnTo>
                    <a:pt x="1499236" y="1333410"/>
                  </a:lnTo>
                  <a:lnTo>
                    <a:pt x="1494473" y="1337542"/>
                  </a:lnTo>
                  <a:lnTo>
                    <a:pt x="1489393" y="1342310"/>
                  </a:lnTo>
                  <a:lnTo>
                    <a:pt x="1483996" y="1346761"/>
                  </a:lnTo>
                  <a:lnTo>
                    <a:pt x="1478281" y="1351211"/>
                  </a:lnTo>
                  <a:lnTo>
                    <a:pt x="1471931" y="1355979"/>
                  </a:lnTo>
                  <a:lnTo>
                    <a:pt x="1465263" y="1360748"/>
                  </a:lnTo>
                  <a:lnTo>
                    <a:pt x="1457961" y="1365516"/>
                  </a:lnTo>
                  <a:lnTo>
                    <a:pt x="1450341" y="1369648"/>
                  </a:lnTo>
                  <a:lnTo>
                    <a:pt x="1442086" y="1374417"/>
                  </a:lnTo>
                  <a:lnTo>
                    <a:pt x="1432878" y="1378867"/>
                  </a:lnTo>
                  <a:lnTo>
                    <a:pt x="1423671" y="1382682"/>
                  </a:lnTo>
                  <a:lnTo>
                    <a:pt x="1413511" y="1386814"/>
                  </a:lnTo>
                  <a:lnTo>
                    <a:pt x="1403351" y="1390311"/>
                  </a:lnTo>
                  <a:lnTo>
                    <a:pt x="1392238" y="1394125"/>
                  </a:lnTo>
                  <a:lnTo>
                    <a:pt x="1380173" y="1397622"/>
                  </a:lnTo>
                  <a:lnTo>
                    <a:pt x="1367791" y="1400483"/>
                  </a:lnTo>
                  <a:lnTo>
                    <a:pt x="1354773" y="1403662"/>
                  </a:lnTo>
                  <a:lnTo>
                    <a:pt x="1341121" y="1405887"/>
                  </a:lnTo>
                  <a:lnTo>
                    <a:pt x="1326833" y="1407794"/>
                  </a:lnTo>
                  <a:lnTo>
                    <a:pt x="1324611" y="1408112"/>
                  </a:lnTo>
                  <a:lnTo>
                    <a:pt x="1311276" y="1407794"/>
                  </a:lnTo>
                  <a:lnTo>
                    <a:pt x="1296988" y="1405887"/>
                  </a:lnTo>
                  <a:lnTo>
                    <a:pt x="1283336" y="1403662"/>
                  </a:lnTo>
                  <a:lnTo>
                    <a:pt x="1270318" y="1400483"/>
                  </a:lnTo>
                  <a:lnTo>
                    <a:pt x="1257936" y="1397622"/>
                  </a:lnTo>
                  <a:lnTo>
                    <a:pt x="1246188" y="1394125"/>
                  </a:lnTo>
                  <a:lnTo>
                    <a:pt x="1235076" y="1390311"/>
                  </a:lnTo>
                  <a:lnTo>
                    <a:pt x="1224598" y="1386814"/>
                  </a:lnTo>
                  <a:lnTo>
                    <a:pt x="1214438" y="1382682"/>
                  </a:lnTo>
                  <a:lnTo>
                    <a:pt x="1205231" y="1378867"/>
                  </a:lnTo>
                  <a:lnTo>
                    <a:pt x="1196658" y="1374417"/>
                  </a:lnTo>
                  <a:lnTo>
                    <a:pt x="1192940" y="1372348"/>
                  </a:lnTo>
                  <a:lnTo>
                    <a:pt x="1177471" y="1376937"/>
                  </a:lnTo>
                  <a:lnTo>
                    <a:pt x="1156831" y="1382967"/>
                  </a:lnTo>
                  <a:lnTo>
                    <a:pt x="1135872" y="1388679"/>
                  </a:lnTo>
                  <a:lnTo>
                    <a:pt x="1094591" y="1399787"/>
                  </a:lnTo>
                  <a:lnTo>
                    <a:pt x="1054580" y="1409625"/>
                  </a:lnTo>
                  <a:lnTo>
                    <a:pt x="1017744" y="1419462"/>
                  </a:lnTo>
                  <a:lnTo>
                    <a:pt x="985672" y="1428031"/>
                  </a:lnTo>
                  <a:lnTo>
                    <a:pt x="971700" y="1432157"/>
                  </a:lnTo>
                  <a:lnTo>
                    <a:pt x="959633" y="1436282"/>
                  </a:lnTo>
                  <a:lnTo>
                    <a:pt x="949471" y="1439773"/>
                  </a:lnTo>
                  <a:lnTo>
                    <a:pt x="941215" y="1443581"/>
                  </a:lnTo>
                  <a:lnTo>
                    <a:pt x="938357" y="1445168"/>
                  </a:lnTo>
                  <a:lnTo>
                    <a:pt x="935499" y="1446755"/>
                  </a:lnTo>
                  <a:lnTo>
                    <a:pt x="933594" y="1448024"/>
                  </a:lnTo>
                  <a:lnTo>
                    <a:pt x="932324" y="1449928"/>
                  </a:lnTo>
                  <a:lnTo>
                    <a:pt x="932006" y="1451198"/>
                  </a:lnTo>
                  <a:lnTo>
                    <a:pt x="932006" y="1452784"/>
                  </a:lnTo>
                  <a:lnTo>
                    <a:pt x="932641" y="1454054"/>
                  </a:lnTo>
                  <a:lnTo>
                    <a:pt x="934229" y="1455641"/>
                  </a:lnTo>
                  <a:lnTo>
                    <a:pt x="938675" y="1457862"/>
                  </a:lnTo>
                  <a:lnTo>
                    <a:pt x="944390" y="1460401"/>
                  </a:lnTo>
                  <a:lnTo>
                    <a:pt x="950741" y="1462940"/>
                  </a:lnTo>
                  <a:lnTo>
                    <a:pt x="958363" y="1465161"/>
                  </a:lnTo>
                  <a:lnTo>
                    <a:pt x="966619" y="1467065"/>
                  </a:lnTo>
                  <a:lnTo>
                    <a:pt x="976145" y="1469604"/>
                  </a:lnTo>
                  <a:lnTo>
                    <a:pt x="985672" y="1471508"/>
                  </a:lnTo>
                  <a:lnTo>
                    <a:pt x="996468" y="1473412"/>
                  </a:lnTo>
                  <a:lnTo>
                    <a:pt x="1019014" y="1477538"/>
                  </a:lnTo>
                  <a:lnTo>
                    <a:pt x="1043783" y="1481029"/>
                  </a:lnTo>
                  <a:lnTo>
                    <a:pt x="1069505" y="1484202"/>
                  </a:lnTo>
                  <a:lnTo>
                    <a:pt x="1095861" y="1486741"/>
                  </a:lnTo>
                  <a:lnTo>
                    <a:pt x="1122218" y="1489597"/>
                  </a:lnTo>
                  <a:lnTo>
                    <a:pt x="1147939" y="1491819"/>
                  </a:lnTo>
                  <a:lnTo>
                    <a:pt x="1172708" y="1493723"/>
                  </a:lnTo>
                  <a:lnTo>
                    <a:pt x="1195889" y="1495309"/>
                  </a:lnTo>
                  <a:lnTo>
                    <a:pt x="1233995" y="1497214"/>
                  </a:lnTo>
                  <a:lnTo>
                    <a:pt x="1247967" y="1497848"/>
                  </a:lnTo>
                  <a:lnTo>
                    <a:pt x="1257811" y="1497848"/>
                  </a:lnTo>
                  <a:lnTo>
                    <a:pt x="1260034" y="1497848"/>
                  </a:lnTo>
                  <a:lnTo>
                    <a:pt x="1262574" y="1497531"/>
                  </a:lnTo>
                  <a:lnTo>
                    <a:pt x="1268925" y="1495944"/>
                  </a:lnTo>
                  <a:lnTo>
                    <a:pt x="1276864" y="1493723"/>
                  </a:lnTo>
                  <a:lnTo>
                    <a:pt x="1286391" y="1490549"/>
                  </a:lnTo>
                  <a:lnTo>
                    <a:pt x="1297187" y="1486106"/>
                  </a:lnTo>
                  <a:lnTo>
                    <a:pt x="1309254" y="1481663"/>
                  </a:lnTo>
                  <a:lnTo>
                    <a:pt x="1337516" y="1470239"/>
                  </a:lnTo>
                  <a:lnTo>
                    <a:pt x="1369588" y="1456593"/>
                  </a:lnTo>
                  <a:lnTo>
                    <a:pt x="1404836" y="1440725"/>
                  </a:lnTo>
                  <a:lnTo>
                    <a:pt x="1483271" y="1406768"/>
                  </a:lnTo>
                  <a:lnTo>
                    <a:pt x="1524870" y="1388679"/>
                  </a:lnTo>
                  <a:lnTo>
                    <a:pt x="1566786" y="1370908"/>
                  </a:lnTo>
                  <a:lnTo>
                    <a:pt x="1608703" y="1354088"/>
                  </a:lnTo>
                  <a:lnTo>
                    <a:pt x="1629343" y="1346154"/>
                  </a:lnTo>
                  <a:lnTo>
                    <a:pt x="1649666" y="1337903"/>
                  </a:lnTo>
                  <a:lnTo>
                    <a:pt x="1669672" y="1330604"/>
                  </a:lnTo>
                  <a:lnTo>
                    <a:pt x="1689043" y="1323622"/>
                  </a:lnTo>
                  <a:lnTo>
                    <a:pt x="1708095" y="1317275"/>
                  </a:lnTo>
                  <a:lnTo>
                    <a:pt x="1726513" y="1311246"/>
                  </a:lnTo>
                  <a:lnTo>
                    <a:pt x="1743978" y="1305851"/>
                  </a:lnTo>
                  <a:lnTo>
                    <a:pt x="1760491" y="1301725"/>
                  </a:lnTo>
                  <a:lnTo>
                    <a:pt x="1776368" y="1297599"/>
                  </a:lnTo>
                  <a:lnTo>
                    <a:pt x="1790976" y="1294743"/>
                  </a:lnTo>
                  <a:lnTo>
                    <a:pt x="1804630" y="1292204"/>
                  </a:lnTo>
                  <a:lnTo>
                    <a:pt x="1817650" y="1290618"/>
                  </a:lnTo>
                  <a:lnTo>
                    <a:pt x="1829717" y="1289031"/>
                  </a:lnTo>
                  <a:lnTo>
                    <a:pt x="1840831" y="1288396"/>
                  </a:lnTo>
                  <a:lnTo>
                    <a:pt x="1851310" y="1287762"/>
                  </a:lnTo>
                  <a:lnTo>
                    <a:pt x="1860836" y="1287127"/>
                  </a:lnTo>
                  <a:lnTo>
                    <a:pt x="1869728" y="1287762"/>
                  </a:lnTo>
                  <a:lnTo>
                    <a:pt x="1877984" y="1288396"/>
                  </a:lnTo>
                  <a:lnTo>
                    <a:pt x="1885605" y="1289348"/>
                  </a:lnTo>
                  <a:lnTo>
                    <a:pt x="1892274" y="1290618"/>
                  </a:lnTo>
                  <a:lnTo>
                    <a:pt x="1898307" y="1292204"/>
                  </a:lnTo>
                  <a:lnTo>
                    <a:pt x="1904023" y="1294426"/>
                  </a:lnTo>
                  <a:lnTo>
                    <a:pt x="1908469" y="1296647"/>
                  </a:lnTo>
                  <a:lnTo>
                    <a:pt x="1912914" y="1298869"/>
                  </a:lnTo>
                  <a:lnTo>
                    <a:pt x="1916725" y="1302042"/>
                  </a:lnTo>
                  <a:lnTo>
                    <a:pt x="1919901" y="1304899"/>
                  </a:lnTo>
                  <a:lnTo>
                    <a:pt x="1922441" y="1308389"/>
                  </a:lnTo>
                  <a:lnTo>
                    <a:pt x="1924664" y="1311880"/>
                  </a:lnTo>
                  <a:lnTo>
                    <a:pt x="1926252" y="1315688"/>
                  </a:lnTo>
                  <a:lnTo>
                    <a:pt x="1927522" y="1319497"/>
                  </a:lnTo>
                  <a:lnTo>
                    <a:pt x="1928157" y="1323622"/>
                  </a:lnTo>
                  <a:lnTo>
                    <a:pt x="1928474" y="1328065"/>
                  </a:lnTo>
                  <a:lnTo>
                    <a:pt x="1928474" y="1332825"/>
                  </a:lnTo>
                  <a:lnTo>
                    <a:pt x="1928157" y="1336951"/>
                  </a:lnTo>
                  <a:lnTo>
                    <a:pt x="1927522" y="1342029"/>
                  </a:lnTo>
                  <a:lnTo>
                    <a:pt x="1926252" y="1346789"/>
                  </a:lnTo>
                  <a:lnTo>
                    <a:pt x="1924981" y="1351549"/>
                  </a:lnTo>
                  <a:lnTo>
                    <a:pt x="1923711" y="1356627"/>
                  </a:lnTo>
                  <a:lnTo>
                    <a:pt x="1921488" y="1361704"/>
                  </a:lnTo>
                  <a:lnTo>
                    <a:pt x="1919583" y="1366782"/>
                  </a:lnTo>
                  <a:lnTo>
                    <a:pt x="1917728" y="1370490"/>
                  </a:lnTo>
                  <a:lnTo>
                    <a:pt x="1673225" y="1539875"/>
                  </a:lnTo>
                  <a:lnTo>
                    <a:pt x="1839536" y="1455101"/>
                  </a:lnTo>
                  <a:lnTo>
                    <a:pt x="1835829" y="1457509"/>
                  </a:lnTo>
                  <a:lnTo>
                    <a:pt x="1835750" y="1457545"/>
                  </a:lnTo>
                  <a:lnTo>
                    <a:pt x="1831940" y="1459449"/>
                  </a:lnTo>
                  <a:lnTo>
                    <a:pt x="1834797" y="1458179"/>
                  </a:lnTo>
                  <a:lnTo>
                    <a:pt x="1835829" y="1457509"/>
                  </a:lnTo>
                  <a:lnTo>
                    <a:pt x="1846229" y="1452784"/>
                  </a:lnTo>
                  <a:lnTo>
                    <a:pt x="1861789" y="1446437"/>
                  </a:lnTo>
                  <a:lnTo>
                    <a:pt x="1871633" y="1442629"/>
                  </a:lnTo>
                  <a:lnTo>
                    <a:pt x="1882112" y="1438821"/>
                  </a:lnTo>
                  <a:lnTo>
                    <a:pt x="1893226" y="1435013"/>
                  </a:lnTo>
                  <a:lnTo>
                    <a:pt x="1905293" y="1431204"/>
                  </a:lnTo>
                  <a:lnTo>
                    <a:pt x="1917995" y="1427714"/>
                  </a:lnTo>
                  <a:lnTo>
                    <a:pt x="1930697" y="1424857"/>
                  </a:lnTo>
                  <a:lnTo>
                    <a:pt x="1944034" y="1422001"/>
                  </a:lnTo>
                  <a:lnTo>
                    <a:pt x="1957054" y="1420097"/>
                  </a:lnTo>
                  <a:lnTo>
                    <a:pt x="1970391" y="1418828"/>
                  </a:lnTo>
                  <a:lnTo>
                    <a:pt x="1977059" y="1418510"/>
                  </a:lnTo>
                  <a:lnTo>
                    <a:pt x="1983410" y="1418193"/>
                  </a:lnTo>
                  <a:lnTo>
                    <a:pt x="1989761" y="1418510"/>
                  </a:lnTo>
                  <a:lnTo>
                    <a:pt x="1995795" y="1418828"/>
                  </a:lnTo>
                  <a:lnTo>
                    <a:pt x="2001828" y="1419780"/>
                  </a:lnTo>
                  <a:lnTo>
                    <a:pt x="2007862" y="1420732"/>
                  </a:lnTo>
                  <a:lnTo>
                    <a:pt x="2013577" y="1421684"/>
                  </a:lnTo>
                  <a:lnTo>
                    <a:pt x="2018658" y="1423588"/>
                  </a:lnTo>
                  <a:lnTo>
                    <a:pt x="2023739" y="1425175"/>
                  </a:lnTo>
                  <a:lnTo>
                    <a:pt x="2028820" y="1427079"/>
                  </a:lnTo>
                  <a:lnTo>
                    <a:pt x="2033265" y="1429618"/>
                  </a:lnTo>
                  <a:lnTo>
                    <a:pt x="2037394" y="1431839"/>
                  </a:lnTo>
                  <a:lnTo>
                    <a:pt x="2041839" y="1434378"/>
                  </a:lnTo>
                  <a:lnTo>
                    <a:pt x="2045650" y="1437234"/>
                  </a:lnTo>
                  <a:lnTo>
                    <a:pt x="2048825" y="1439773"/>
                  </a:lnTo>
                  <a:lnTo>
                    <a:pt x="2052001" y="1442946"/>
                  </a:lnTo>
                  <a:lnTo>
                    <a:pt x="2054859" y="1445803"/>
                  </a:lnTo>
                  <a:lnTo>
                    <a:pt x="2057082" y="1449294"/>
                  </a:lnTo>
                  <a:lnTo>
                    <a:pt x="2059305" y="1452467"/>
                  </a:lnTo>
                  <a:lnTo>
                    <a:pt x="2060892" y="1455958"/>
                  </a:lnTo>
                  <a:lnTo>
                    <a:pt x="2062162" y="1459131"/>
                  </a:lnTo>
                  <a:lnTo>
                    <a:pt x="2063115" y="1462622"/>
                  </a:lnTo>
                  <a:lnTo>
                    <a:pt x="2063433" y="1465796"/>
                  </a:lnTo>
                  <a:lnTo>
                    <a:pt x="2063750" y="1469287"/>
                  </a:lnTo>
                  <a:lnTo>
                    <a:pt x="2063433" y="1472778"/>
                  </a:lnTo>
                  <a:lnTo>
                    <a:pt x="2062480" y="1476268"/>
                  </a:lnTo>
                  <a:lnTo>
                    <a:pt x="2061210" y="1479442"/>
                  </a:lnTo>
                  <a:lnTo>
                    <a:pt x="2059622" y="1482933"/>
                  </a:lnTo>
                  <a:lnTo>
                    <a:pt x="2057082" y="1485789"/>
                  </a:lnTo>
                  <a:lnTo>
                    <a:pt x="2054541" y="1489280"/>
                  </a:lnTo>
                  <a:lnTo>
                    <a:pt x="2051048" y="1492136"/>
                  </a:lnTo>
                  <a:lnTo>
                    <a:pt x="2047555" y="1495309"/>
                  </a:lnTo>
                  <a:lnTo>
                    <a:pt x="2043110" y="1497848"/>
                  </a:lnTo>
                  <a:lnTo>
                    <a:pt x="2038029" y="1500704"/>
                  </a:lnTo>
                  <a:lnTo>
                    <a:pt x="2017071" y="1511494"/>
                  </a:lnTo>
                  <a:lnTo>
                    <a:pt x="1995795" y="1522919"/>
                  </a:lnTo>
                  <a:lnTo>
                    <a:pt x="1975154" y="1534344"/>
                  </a:lnTo>
                  <a:lnTo>
                    <a:pt x="1956101" y="1545451"/>
                  </a:lnTo>
                  <a:lnTo>
                    <a:pt x="1926252" y="1562271"/>
                  </a:lnTo>
                  <a:lnTo>
                    <a:pt x="1914502" y="1569252"/>
                  </a:lnTo>
                  <a:lnTo>
                    <a:pt x="1983410" y="1527997"/>
                  </a:lnTo>
                  <a:lnTo>
                    <a:pt x="1511215" y="1778704"/>
                  </a:lnTo>
                  <a:lnTo>
                    <a:pt x="1498196" y="1785369"/>
                  </a:lnTo>
                  <a:lnTo>
                    <a:pt x="1482953" y="1792985"/>
                  </a:lnTo>
                  <a:lnTo>
                    <a:pt x="1462948" y="1802823"/>
                  </a:lnTo>
                  <a:lnTo>
                    <a:pt x="1438814" y="1814248"/>
                  </a:lnTo>
                  <a:lnTo>
                    <a:pt x="1410870" y="1827259"/>
                  </a:lnTo>
                  <a:lnTo>
                    <a:pt x="1380385" y="1841223"/>
                  </a:lnTo>
                  <a:lnTo>
                    <a:pt x="1347678" y="1855186"/>
                  </a:lnTo>
                  <a:lnTo>
                    <a:pt x="1313382" y="1869150"/>
                  </a:lnTo>
                  <a:lnTo>
                    <a:pt x="1295917" y="1876131"/>
                  </a:lnTo>
                  <a:lnTo>
                    <a:pt x="1278769" y="1882796"/>
                  </a:lnTo>
                  <a:lnTo>
                    <a:pt x="1260987" y="1889143"/>
                  </a:lnTo>
                  <a:lnTo>
                    <a:pt x="1243204" y="1895172"/>
                  </a:lnTo>
                  <a:lnTo>
                    <a:pt x="1225739" y="1900885"/>
                  </a:lnTo>
                  <a:lnTo>
                    <a:pt x="1208909" y="1905962"/>
                  </a:lnTo>
                  <a:lnTo>
                    <a:pt x="1191761" y="1910723"/>
                  </a:lnTo>
                  <a:lnTo>
                    <a:pt x="1175248" y="1914848"/>
                  </a:lnTo>
                  <a:lnTo>
                    <a:pt x="1159371" y="1918656"/>
                  </a:lnTo>
                  <a:lnTo>
                    <a:pt x="1144129" y="1921513"/>
                  </a:lnTo>
                  <a:lnTo>
                    <a:pt x="1129204" y="1923417"/>
                  </a:lnTo>
                  <a:lnTo>
                    <a:pt x="1115232" y="1925004"/>
                  </a:lnTo>
                  <a:lnTo>
                    <a:pt x="1108563" y="1925321"/>
                  </a:lnTo>
                  <a:lnTo>
                    <a:pt x="1102212" y="1925638"/>
                  </a:lnTo>
                  <a:lnTo>
                    <a:pt x="1095861" y="1925638"/>
                  </a:lnTo>
                  <a:lnTo>
                    <a:pt x="1089828" y="1925321"/>
                  </a:lnTo>
                  <a:lnTo>
                    <a:pt x="1076808" y="1924051"/>
                  </a:lnTo>
                  <a:lnTo>
                    <a:pt x="1061884" y="1922465"/>
                  </a:lnTo>
                  <a:lnTo>
                    <a:pt x="1025683" y="1918656"/>
                  </a:lnTo>
                  <a:lnTo>
                    <a:pt x="983131" y="1912944"/>
                  </a:lnTo>
                  <a:lnTo>
                    <a:pt x="934546" y="1906280"/>
                  </a:lnTo>
                  <a:lnTo>
                    <a:pt x="824992" y="1890412"/>
                  </a:lnTo>
                  <a:lnTo>
                    <a:pt x="707181" y="1872958"/>
                  </a:lnTo>
                  <a:lnTo>
                    <a:pt x="589688" y="1856138"/>
                  </a:lnTo>
                  <a:lnTo>
                    <a:pt x="534117" y="1848522"/>
                  </a:lnTo>
                  <a:lnTo>
                    <a:pt x="482357" y="1841540"/>
                  </a:lnTo>
                  <a:lnTo>
                    <a:pt x="435677" y="1835828"/>
                  </a:lnTo>
                  <a:lnTo>
                    <a:pt x="394713" y="1831385"/>
                  </a:lnTo>
                  <a:lnTo>
                    <a:pt x="376613" y="1829798"/>
                  </a:lnTo>
                  <a:lnTo>
                    <a:pt x="361053" y="1828529"/>
                  </a:lnTo>
                  <a:lnTo>
                    <a:pt x="347399" y="1827577"/>
                  </a:lnTo>
                  <a:lnTo>
                    <a:pt x="335967" y="1827259"/>
                  </a:lnTo>
                  <a:lnTo>
                    <a:pt x="314056" y="1827577"/>
                  </a:lnTo>
                  <a:lnTo>
                    <a:pt x="289922" y="1827894"/>
                  </a:lnTo>
                  <a:lnTo>
                    <a:pt x="237209" y="1829481"/>
                  </a:lnTo>
                  <a:lnTo>
                    <a:pt x="181321" y="1831385"/>
                  </a:lnTo>
                  <a:lnTo>
                    <a:pt x="126702" y="1833606"/>
                  </a:lnTo>
                  <a:lnTo>
                    <a:pt x="37153" y="1837732"/>
                  </a:lnTo>
                  <a:lnTo>
                    <a:pt x="0" y="1839636"/>
                  </a:lnTo>
                  <a:lnTo>
                    <a:pt x="19053" y="1500704"/>
                  </a:lnTo>
                  <a:lnTo>
                    <a:pt x="28580" y="1501657"/>
                  </a:lnTo>
                  <a:lnTo>
                    <a:pt x="54301" y="1503878"/>
                  </a:lnTo>
                  <a:lnTo>
                    <a:pt x="72084" y="1505147"/>
                  </a:lnTo>
                  <a:lnTo>
                    <a:pt x="92089" y="1506099"/>
                  </a:lnTo>
                  <a:lnTo>
                    <a:pt x="114318" y="1507369"/>
                  </a:lnTo>
                  <a:lnTo>
                    <a:pt x="137499" y="1507686"/>
                  </a:lnTo>
                  <a:lnTo>
                    <a:pt x="161632" y="1507369"/>
                  </a:lnTo>
                  <a:lnTo>
                    <a:pt x="173699" y="1506734"/>
                  </a:lnTo>
                  <a:lnTo>
                    <a:pt x="186084" y="1505782"/>
                  </a:lnTo>
                  <a:lnTo>
                    <a:pt x="198151" y="1504830"/>
                  </a:lnTo>
                  <a:lnTo>
                    <a:pt x="210217" y="1503878"/>
                  </a:lnTo>
                  <a:lnTo>
                    <a:pt x="221649" y="1502291"/>
                  </a:lnTo>
                  <a:lnTo>
                    <a:pt x="233399" y="1500704"/>
                  </a:lnTo>
                  <a:lnTo>
                    <a:pt x="244513" y="1498483"/>
                  </a:lnTo>
                  <a:lnTo>
                    <a:pt x="255627" y="1496262"/>
                  </a:lnTo>
                  <a:lnTo>
                    <a:pt x="265471" y="1493088"/>
                  </a:lnTo>
                  <a:lnTo>
                    <a:pt x="275315" y="1490232"/>
                  </a:lnTo>
                  <a:lnTo>
                    <a:pt x="284524" y="1486424"/>
                  </a:lnTo>
                  <a:lnTo>
                    <a:pt x="292780" y="1482615"/>
                  </a:lnTo>
                  <a:lnTo>
                    <a:pt x="300719" y="1478172"/>
                  </a:lnTo>
                  <a:lnTo>
                    <a:pt x="304212" y="1475634"/>
                  </a:lnTo>
                  <a:lnTo>
                    <a:pt x="307705" y="1473095"/>
                  </a:lnTo>
                  <a:lnTo>
                    <a:pt x="321677" y="1462622"/>
                  </a:lnTo>
                  <a:lnTo>
                    <a:pt x="337872" y="1450880"/>
                  </a:lnTo>
                  <a:lnTo>
                    <a:pt x="355972" y="1438821"/>
                  </a:lnTo>
                  <a:lnTo>
                    <a:pt x="375978" y="1426127"/>
                  </a:lnTo>
                  <a:lnTo>
                    <a:pt x="396936" y="1413433"/>
                  </a:lnTo>
                  <a:lnTo>
                    <a:pt x="418847" y="1400421"/>
                  </a:lnTo>
                  <a:lnTo>
                    <a:pt x="441075" y="1387727"/>
                  </a:lnTo>
                  <a:lnTo>
                    <a:pt x="463621" y="1375351"/>
                  </a:lnTo>
                  <a:lnTo>
                    <a:pt x="485850" y="1363291"/>
                  </a:lnTo>
                  <a:lnTo>
                    <a:pt x="508078" y="1352184"/>
                  </a:lnTo>
                  <a:lnTo>
                    <a:pt x="529037" y="1341711"/>
                  </a:lnTo>
                  <a:lnTo>
                    <a:pt x="549042" y="1332191"/>
                  </a:lnTo>
                  <a:lnTo>
                    <a:pt x="567142" y="1323940"/>
                  </a:lnTo>
                  <a:lnTo>
                    <a:pt x="583972" y="1317275"/>
                  </a:lnTo>
                  <a:lnTo>
                    <a:pt x="597945" y="1311880"/>
                  </a:lnTo>
                  <a:lnTo>
                    <a:pt x="604296" y="1309976"/>
                  </a:lnTo>
                  <a:lnTo>
                    <a:pt x="609694" y="1308389"/>
                  </a:lnTo>
                  <a:lnTo>
                    <a:pt x="616680" y="1307120"/>
                  </a:lnTo>
                  <a:lnTo>
                    <a:pt x="626524" y="1304899"/>
                  </a:lnTo>
                  <a:lnTo>
                    <a:pt x="655103" y="1299821"/>
                  </a:lnTo>
                  <a:lnTo>
                    <a:pt x="693844" y="1293474"/>
                  </a:lnTo>
                  <a:lnTo>
                    <a:pt x="740842" y="1286492"/>
                  </a:lnTo>
                  <a:lnTo>
                    <a:pt x="794507" y="1279193"/>
                  </a:lnTo>
                  <a:lnTo>
                    <a:pt x="853254" y="1271894"/>
                  </a:lnTo>
                  <a:lnTo>
                    <a:pt x="884056" y="1268403"/>
                  </a:lnTo>
                  <a:lnTo>
                    <a:pt x="915176" y="1264912"/>
                  </a:lnTo>
                  <a:lnTo>
                    <a:pt x="946931" y="1261421"/>
                  </a:lnTo>
                  <a:lnTo>
                    <a:pt x="979003" y="1258565"/>
                  </a:lnTo>
                  <a:lnTo>
                    <a:pt x="1010758" y="1256026"/>
                  </a:lnTo>
                  <a:lnTo>
                    <a:pt x="1042195" y="1253488"/>
                  </a:lnTo>
                  <a:lnTo>
                    <a:pt x="1073633" y="1251583"/>
                  </a:lnTo>
                  <a:lnTo>
                    <a:pt x="1103800" y="1249997"/>
                  </a:lnTo>
                  <a:lnTo>
                    <a:pt x="1108711" y="1249733"/>
                  </a:lnTo>
                  <a:lnTo>
                    <a:pt x="1108711" y="1144905"/>
                  </a:lnTo>
                  <a:lnTo>
                    <a:pt x="1105218" y="1127104"/>
                  </a:lnTo>
                  <a:lnTo>
                    <a:pt x="1102043" y="1110256"/>
                  </a:lnTo>
                  <a:lnTo>
                    <a:pt x="1097916" y="1094680"/>
                  </a:lnTo>
                  <a:lnTo>
                    <a:pt x="1093788" y="1080057"/>
                  </a:lnTo>
                  <a:lnTo>
                    <a:pt x="1089026" y="1067024"/>
                  </a:lnTo>
                  <a:lnTo>
                    <a:pt x="1083946" y="1054626"/>
                  </a:lnTo>
                  <a:lnTo>
                    <a:pt x="1078866" y="1043818"/>
                  </a:lnTo>
                  <a:lnTo>
                    <a:pt x="1073468" y="1033010"/>
                  </a:lnTo>
                  <a:lnTo>
                    <a:pt x="1067753" y="1023474"/>
                  </a:lnTo>
                  <a:lnTo>
                    <a:pt x="1061721" y="1014255"/>
                  </a:lnTo>
                  <a:lnTo>
                    <a:pt x="1055371" y="1005672"/>
                  </a:lnTo>
                  <a:lnTo>
                    <a:pt x="1049021" y="997407"/>
                  </a:lnTo>
                  <a:lnTo>
                    <a:pt x="1042671" y="989460"/>
                  </a:lnTo>
                  <a:lnTo>
                    <a:pt x="1036003" y="981831"/>
                  </a:lnTo>
                  <a:lnTo>
                    <a:pt x="1022668" y="966891"/>
                  </a:lnTo>
                  <a:lnTo>
                    <a:pt x="1013461" y="957036"/>
                  </a:lnTo>
                  <a:lnTo>
                    <a:pt x="1004888" y="947182"/>
                  </a:lnTo>
                  <a:lnTo>
                    <a:pt x="995681" y="936692"/>
                  </a:lnTo>
                  <a:lnTo>
                    <a:pt x="987108" y="925884"/>
                  </a:lnTo>
                  <a:lnTo>
                    <a:pt x="978853" y="914440"/>
                  </a:lnTo>
                  <a:lnTo>
                    <a:pt x="970916" y="902042"/>
                  </a:lnTo>
                  <a:lnTo>
                    <a:pt x="966788" y="895367"/>
                  </a:lnTo>
                  <a:lnTo>
                    <a:pt x="962978" y="888691"/>
                  </a:lnTo>
                  <a:lnTo>
                    <a:pt x="959168" y="881698"/>
                  </a:lnTo>
                  <a:lnTo>
                    <a:pt x="955676" y="874069"/>
                  </a:lnTo>
                  <a:lnTo>
                    <a:pt x="952183" y="866122"/>
                  </a:lnTo>
                  <a:lnTo>
                    <a:pt x="948691" y="858175"/>
                  </a:lnTo>
                  <a:lnTo>
                    <a:pt x="945516" y="849910"/>
                  </a:lnTo>
                  <a:lnTo>
                    <a:pt x="942341" y="841009"/>
                  </a:lnTo>
                  <a:lnTo>
                    <a:pt x="939483" y="831790"/>
                  </a:lnTo>
                  <a:lnTo>
                    <a:pt x="936626" y="821936"/>
                  </a:lnTo>
                  <a:lnTo>
                    <a:pt x="934086" y="812082"/>
                  </a:lnTo>
                  <a:lnTo>
                    <a:pt x="931863" y="801274"/>
                  </a:lnTo>
                  <a:lnTo>
                    <a:pt x="929323" y="790148"/>
                  </a:lnTo>
                  <a:lnTo>
                    <a:pt x="927418" y="778704"/>
                  </a:lnTo>
                  <a:lnTo>
                    <a:pt x="925513" y="766624"/>
                  </a:lnTo>
                  <a:lnTo>
                    <a:pt x="923608" y="753909"/>
                  </a:lnTo>
                  <a:lnTo>
                    <a:pt x="922338" y="740876"/>
                  </a:lnTo>
                  <a:lnTo>
                    <a:pt x="921068" y="727207"/>
                  </a:lnTo>
                  <a:lnTo>
                    <a:pt x="920433" y="712584"/>
                  </a:lnTo>
                  <a:lnTo>
                    <a:pt x="919481" y="697644"/>
                  </a:lnTo>
                  <a:lnTo>
                    <a:pt x="919163" y="680478"/>
                  </a:lnTo>
                  <a:lnTo>
                    <a:pt x="919481" y="663948"/>
                  </a:lnTo>
                  <a:lnTo>
                    <a:pt x="920751" y="647736"/>
                  </a:lnTo>
                  <a:lnTo>
                    <a:pt x="922338" y="631842"/>
                  </a:lnTo>
                  <a:lnTo>
                    <a:pt x="924561" y="616266"/>
                  </a:lnTo>
                  <a:lnTo>
                    <a:pt x="928053" y="601325"/>
                  </a:lnTo>
                  <a:lnTo>
                    <a:pt x="932181" y="586703"/>
                  </a:lnTo>
                  <a:lnTo>
                    <a:pt x="936308" y="572398"/>
                  </a:lnTo>
                  <a:lnTo>
                    <a:pt x="941706" y="558093"/>
                  </a:lnTo>
                  <a:lnTo>
                    <a:pt x="947738" y="544424"/>
                  </a:lnTo>
                  <a:lnTo>
                    <a:pt x="954406" y="531391"/>
                  </a:lnTo>
                  <a:lnTo>
                    <a:pt x="958216" y="525033"/>
                  </a:lnTo>
                  <a:lnTo>
                    <a:pt x="961708" y="518676"/>
                  </a:lnTo>
                  <a:lnTo>
                    <a:pt x="965836" y="512318"/>
                  </a:lnTo>
                  <a:lnTo>
                    <a:pt x="969646" y="506278"/>
                  </a:lnTo>
                  <a:lnTo>
                    <a:pt x="978853" y="494199"/>
                  </a:lnTo>
                  <a:lnTo>
                    <a:pt x="988061" y="483073"/>
                  </a:lnTo>
                  <a:lnTo>
                    <a:pt x="998221" y="471629"/>
                  </a:lnTo>
                  <a:lnTo>
                    <a:pt x="1008698" y="461139"/>
                  </a:lnTo>
                  <a:lnTo>
                    <a:pt x="1019811" y="451602"/>
                  </a:lnTo>
                  <a:lnTo>
                    <a:pt x="1030923" y="442384"/>
                  </a:lnTo>
                  <a:lnTo>
                    <a:pt x="1042671" y="433801"/>
                  </a:lnTo>
                  <a:lnTo>
                    <a:pt x="1054736" y="425854"/>
                  </a:lnTo>
                  <a:lnTo>
                    <a:pt x="1066483" y="418542"/>
                  </a:lnTo>
                  <a:lnTo>
                    <a:pt x="1078866" y="411549"/>
                  </a:lnTo>
                  <a:lnTo>
                    <a:pt x="1091248" y="405191"/>
                  </a:lnTo>
                  <a:lnTo>
                    <a:pt x="1103631" y="399152"/>
                  </a:lnTo>
                  <a:lnTo>
                    <a:pt x="1116331" y="393748"/>
                  </a:lnTo>
                  <a:lnTo>
                    <a:pt x="1128713" y="388661"/>
                  </a:lnTo>
                  <a:lnTo>
                    <a:pt x="1141413" y="383893"/>
                  </a:lnTo>
                  <a:lnTo>
                    <a:pt x="1153796" y="380079"/>
                  </a:lnTo>
                  <a:lnTo>
                    <a:pt x="1166178" y="376264"/>
                  </a:lnTo>
                  <a:lnTo>
                    <a:pt x="1178243" y="373085"/>
                  </a:lnTo>
                  <a:lnTo>
                    <a:pt x="1190308" y="369906"/>
                  </a:lnTo>
                  <a:lnTo>
                    <a:pt x="1201738" y="367363"/>
                  </a:lnTo>
                  <a:lnTo>
                    <a:pt x="1213168" y="364820"/>
                  </a:lnTo>
                  <a:lnTo>
                    <a:pt x="1224281" y="362595"/>
                  </a:lnTo>
                  <a:lnTo>
                    <a:pt x="1235076" y="361006"/>
                  </a:lnTo>
                  <a:lnTo>
                    <a:pt x="1254761" y="358145"/>
                  </a:lnTo>
                  <a:lnTo>
                    <a:pt x="1272223" y="356237"/>
                  </a:lnTo>
                  <a:lnTo>
                    <a:pt x="1287781" y="354966"/>
                  </a:lnTo>
                  <a:lnTo>
                    <a:pt x="1300163" y="354330"/>
                  </a:lnTo>
                  <a:lnTo>
                    <a:pt x="1309371" y="354012"/>
                  </a:lnTo>
                  <a:close/>
                  <a:moveTo>
                    <a:pt x="1815403" y="215900"/>
                  </a:moveTo>
                  <a:lnTo>
                    <a:pt x="1818266" y="216218"/>
                  </a:lnTo>
                  <a:lnTo>
                    <a:pt x="1821764" y="216535"/>
                  </a:lnTo>
                  <a:lnTo>
                    <a:pt x="1824945" y="217170"/>
                  </a:lnTo>
                  <a:lnTo>
                    <a:pt x="1828126" y="218758"/>
                  </a:lnTo>
                  <a:lnTo>
                    <a:pt x="1830989" y="220028"/>
                  </a:lnTo>
                  <a:lnTo>
                    <a:pt x="1834170" y="221615"/>
                  </a:lnTo>
                  <a:lnTo>
                    <a:pt x="1836715" y="223520"/>
                  </a:lnTo>
                  <a:lnTo>
                    <a:pt x="1839577" y="226060"/>
                  </a:lnTo>
                  <a:lnTo>
                    <a:pt x="1841804" y="228600"/>
                  </a:lnTo>
                  <a:lnTo>
                    <a:pt x="1843713" y="231458"/>
                  </a:lnTo>
                  <a:lnTo>
                    <a:pt x="1845621" y="234315"/>
                  </a:lnTo>
                  <a:lnTo>
                    <a:pt x="1847212" y="237490"/>
                  </a:lnTo>
                  <a:lnTo>
                    <a:pt x="1848166" y="240348"/>
                  </a:lnTo>
                  <a:lnTo>
                    <a:pt x="1848802" y="243523"/>
                  </a:lnTo>
                  <a:lnTo>
                    <a:pt x="1849438" y="247015"/>
                  </a:lnTo>
                  <a:lnTo>
                    <a:pt x="1849438" y="250508"/>
                  </a:lnTo>
                  <a:lnTo>
                    <a:pt x="1849438" y="253365"/>
                  </a:lnTo>
                  <a:lnTo>
                    <a:pt x="1848802" y="256858"/>
                  </a:lnTo>
                  <a:lnTo>
                    <a:pt x="1848166" y="260033"/>
                  </a:lnTo>
                  <a:lnTo>
                    <a:pt x="1847212" y="263208"/>
                  </a:lnTo>
                  <a:lnTo>
                    <a:pt x="1845621" y="266065"/>
                  </a:lnTo>
                  <a:lnTo>
                    <a:pt x="1843713" y="268923"/>
                  </a:lnTo>
                  <a:lnTo>
                    <a:pt x="1841804" y="271780"/>
                  </a:lnTo>
                  <a:lnTo>
                    <a:pt x="1839577" y="274320"/>
                  </a:lnTo>
                  <a:lnTo>
                    <a:pt x="1736517" y="377190"/>
                  </a:lnTo>
                  <a:lnTo>
                    <a:pt x="1733654" y="379730"/>
                  </a:lnTo>
                  <a:lnTo>
                    <a:pt x="1731109" y="381635"/>
                  </a:lnTo>
                  <a:lnTo>
                    <a:pt x="1727928" y="383223"/>
                  </a:lnTo>
                  <a:lnTo>
                    <a:pt x="1725065" y="384810"/>
                  </a:lnTo>
                  <a:lnTo>
                    <a:pt x="1721885" y="386080"/>
                  </a:lnTo>
                  <a:lnTo>
                    <a:pt x="1718704" y="386715"/>
                  </a:lnTo>
                  <a:lnTo>
                    <a:pt x="1715205" y="387350"/>
                  </a:lnTo>
                  <a:lnTo>
                    <a:pt x="1712342" y="387350"/>
                  </a:lnTo>
                  <a:lnTo>
                    <a:pt x="1708843" y="387350"/>
                  </a:lnTo>
                  <a:lnTo>
                    <a:pt x="1705662" y="386715"/>
                  </a:lnTo>
                  <a:lnTo>
                    <a:pt x="1702163" y="386080"/>
                  </a:lnTo>
                  <a:lnTo>
                    <a:pt x="1699300" y="384810"/>
                  </a:lnTo>
                  <a:lnTo>
                    <a:pt x="1696119" y="383223"/>
                  </a:lnTo>
                  <a:lnTo>
                    <a:pt x="1693257" y="381635"/>
                  </a:lnTo>
                  <a:lnTo>
                    <a:pt x="1690394" y="379730"/>
                  </a:lnTo>
                  <a:lnTo>
                    <a:pt x="1687849" y="377190"/>
                  </a:lnTo>
                  <a:lnTo>
                    <a:pt x="1685622" y="374650"/>
                  </a:lnTo>
                  <a:lnTo>
                    <a:pt x="1683396" y="371793"/>
                  </a:lnTo>
                  <a:lnTo>
                    <a:pt x="1681805" y="368935"/>
                  </a:lnTo>
                  <a:lnTo>
                    <a:pt x="1680533" y="365760"/>
                  </a:lnTo>
                  <a:lnTo>
                    <a:pt x="1679261" y="362903"/>
                  </a:lnTo>
                  <a:lnTo>
                    <a:pt x="1678624" y="359410"/>
                  </a:lnTo>
                  <a:lnTo>
                    <a:pt x="1678306" y="356235"/>
                  </a:lnTo>
                  <a:lnTo>
                    <a:pt x="1677988" y="353378"/>
                  </a:lnTo>
                  <a:lnTo>
                    <a:pt x="1678306" y="349885"/>
                  </a:lnTo>
                  <a:lnTo>
                    <a:pt x="1678624" y="346393"/>
                  </a:lnTo>
                  <a:lnTo>
                    <a:pt x="1679261" y="343218"/>
                  </a:lnTo>
                  <a:lnTo>
                    <a:pt x="1680533" y="340043"/>
                  </a:lnTo>
                  <a:lnTo>
                    <a:pt x="1681805" y="337185"/>
                  </a:lnTo>
                  <a:lnTo>
                    <a:pt x="1683396" y="334328"/>
                  </a:lnTo>
                  <a:lnTo>
                    <a:pt x="1685622" y="331470"/>
                  </a:lnTo>
                  <a:lnTo>
                    <a:pt x="1687849" y="328930"/>
                  </a:lnTo>
                  <a:lnTo>
                    <a:pt x="1790910" y="226060"/>
                  </a:lnTo>
                  <a:lnTo>
                    <a:pt x="1793455" y="223520"/>
                  </a:lnTo>
                  <a:lnTo>
                    <a:pt x="1796317" y="221615"/>
                  </a:lnTo>
                  <a:lnTo>
                    <a:pt x="1799180" y="220028"/>
                  </a:lnTo>
                  <a:lnTo>
                    <a:pt x="1802361" y="218758"/>
                  </a:lnTo>
                  <a:lnTo>
                    <a:pt x="1805224" y="217170"/>
                  </a:lnTo>
                  <a:lnTo>
                    <a:pt x="1808723" y="216535"/>
                  </a:lnTo>
                  <a:lnTo>
                    <a:pt x="1811904" y="216218"/>
                  </a:lnTo>
                  <a:lnTo>
                    <a:pt x="1815403" y="215900"/>
                  </a:lnTo>
                  <a:close/>
                  <a:moveTo>
                    <a:pt x="851599" y="215900"/>
                  </a:moveTo>
                  <a:lnTo>
                    <a:pt x="855065" y="216218"/>
                  </a:lnTo>
                  <a:lnTo>
                    <a:pt x="857902" y="216535"/>
                  </a:lnTo>
                  <a:lnTo>
                    <a:pt x="861368" y="217170"/>
                  </a:lnTo>
                  <a:lnTo>
                    <a:pt x="864205" y="218758"/>
                  </a:lnTo>
                  <a:lnTo>
                    <a:pt x="867356" y="220028"/>
                  </a:lnTo>
                  <a:lnTo>
                    <a:pt x="870192" y="221615"/>
                  </a:lnTo>
                  <a:lnTo>
                    <a:pt x="872713" y="223520"/>
                  </a:lnTo>
                  <a:lnTo>
                    <a:pt x="875550" y="226060"/>
                  </a:lnTo>
                  <a:lnTo>
                    <a:pt x="977657" y="328930"/>
                  </a:lnTo>
                  <a:lnTo>
                    <a:pt x="979863" y="331470"/>
                  </a:lnTo>
                  <a:lnTo>
                    <a:pt x="981754" y="334328"/>
                  </a:lnTo>
                  <a:lnTo>
                    <a:pt x="983960" y="337185"/>
                  </a:lnTo>
                  <a:lnTo>
                    <a:pt x="985220" y="340043"/>
                  </a:lnTo>
                  <a:lnTo>
                    <a:pt x="986166" y="343218"/>
                  </a:lnTo>
                  <a:lnTo>
                    <a:pt x="986796" y="346393"/>
                  </a:lnTo>
                  <a:lnTo>
                    <a:pt x="987426" y="349885"/>
                  </a:lnTo>
                  <a:lnTo>
                    <a:pt x="987426" y="353378"/>
                  </a:lnTo>
                  <a:lnTo>
                    <a:pt x="987426" y="356235"/>
                  </a:lnTo>
                  <a:lnTo>
                    <a:pt x="986796" y="359410"/>
                  </a:lnTo>
                  <a:lnTo>
                    <a:pt x="986166" y="362903"/>
                  </a:lnTo>
                  <a:lnTo>
                    <a:pt x="985220" y="365760"/>
                  </a:lnTo>
                  <a:lnTo>
                    <a:pt x="983960" y="368935"/>
                  </a:lnTo>
                  <a:lnTo>
                    <a:pt x="981754" y="371793"/>
                  </a:lnTo>
                  <a:lnTo>
                    <a:pt x="979863" y="374650"/>
                  </a:lnTo>
                  <a:lnTo>
                    <a:pt x="977657" y="377190"/>
                  </a:lnTo>
                  <a:lnTo>
                    <a:pt x="975135" y="379730"/>
                  </a:lnTo>
                  <a:lnTo>
                    <a:pt x="972299" y="381635"/>
                  </a:lnTo>
                  <a:lnTo>
                    <a:pt x="969778" y="383223"/>
                  </a:lnTo>
                  <a:lnTo>
                    <a:pt x="966627" y="384810"/>
                  </a:lnTo>
                  <a:lnTo>
                    <a:pt x="963475" y="386080"/>
                  </a:lnTo>
                  <a:lnTo>
                    <a:pt x="960324" y="386715"/>
                  </a:lnTo>
                  <a:lnTo>
                    <a:pt x="957172" y="387350"/>
                  </a:lnTo>
                  <a:lnTo>
                    <a:pt x="953706" y="387350"/>
                  </a:lnTo>
                  <a:lnTo>
                    <a:pt x="950554" y="387350"/>
                  </a:lnTo>
                  <a:lnTo>
                    <a:pt x="947088" y="386715"/>
                  </a:lnTo>
                  <a:lnTo>
                    <a:pt x="944251" y="386080"/>
                  </a:lnTo>
                  <a:lnTo>
                    <a:pt x="940785" y="384810"/>
                  </a:lnTo>
                  <a:lnTo>
                    <a:pt x="937948" y="383223"/>
                  </a:lnTo>
                  <a:lnTo>
                    <a:pt x="935112" y="381635"/>
                  </a:lnTo>
                  <a:lnTo>
                    <a:pt x="932276" y="379730"/>
                  </a:lnTo>
                  <a:lnTo>
                    <a:pt x="929440" y="377190"/>
                  </a:lnTo>
                  <a:lnTo>
                    <a:pt x="827333" y="274320"/>
                  </a:lnTo>
                  <a:lnTo>
                    <a:pt x="825127" y="271780"/>
                  </a:lnTo>
                  <a:lnTo>
                    <a:pt x="823236" y="268923"/>
                  </a:lnTo>
                  <a:lnTo>
                    <a:pt x="821345" y="266065"/>
                  </a:lnTo>
                  <a:lnTo>
                    <a:pt x="820084" y="263208"/>
                  </a:lnTo>
                  <a:lnTo>
                    <a:pt x="819139" y="260033"/>
                  </a:lnTo>
                  <a:lnTo>
                    <a:pt x="818193" y="256858"/>
                  </a:lnTo>
                  <a:lnTo>
                    <a:pt x="817878" y="253365"/>
                  </a:lnTo>
                  <a:lnTo>
                    <a:pt x="817563" y="250508"/>
                  </a:lnTo>
                  <a:lnTo>
                    <a:pt x="817878" y="247015"/>
                  </a:lnTo>
                  <a:lnTo>
                    <a:pt x="818193" y="243523"/>
                  </a:lnTo>
                  <a:lnTo>
                    <a:pt x="819139" y="240348"/>
                  </a:lnTo>
                  <a:lnTo>
                    <a:pt x="820084" y="237490"/>
                  </a:lnTo>
                  <a:lnTo>
                    <a:pt x="821345" y="234315"/>
                  </a:lnTo>
                  <a:lnTo>
                    <a:pt x="823236" y="231458"/>
                  </a:lnTo>
                  <a:lnTo>
                    <a:pt x="825127" y="228600"/>
                  </a:lnTo>
                  <a:lnTo>
                    <a:pt x="827333" y="226060"/>
                  </a:lnTo>
                  <a:lnTo>
                    <a:pt x="830169" y="223520"/>
                  </a:lnTo>
                  <a:lnTo>
                    <a:pt x="832690" y="221615"/>
                  </a:lnTo>
                  <a:lnTo>
                    <a:pt x="835842" y="220028"/>
                  </a:lnTo>
                  <a:lnTo>
                    <a:pt x="838678" y="218758"/>
                  </a:lnTo>
                  <a:lnTo>
                    <a:pt x="842144" y="217170"/>
                  </a:lnTo>
                  <a:lnTo>
                    <a:pt x="844981" y="216535"/>
                  </a:lnTo>
                  <a:lnTo>
                    <a:pt x="848447" y="216218"/>
                  </a:lnTo>
                  <a:lnTo>
                    <a:pt x="851599" y="215900"/>
                  </a:lnTo>
                  <a:close/>
                  <a:moveTo>
                    <a:pt x="1318578" y="0"/>
                  </a:moveTo>
                  <a:lnTo>
                    <a:pt x="1321753" y="318"/>
                  </a:lnTo>
                  <a:lnTo>
                    <a:pt x="1325563" y="636"/>
                  </a:lnTo>
                  <a:lnTo>
                    <a:pt x="1328421" y="1590"/>
                  </a:lnTo>
                  <a:lnTo>
                    <a:pt x="1331913" y="2544"/>
                  </a:lnTo>
                  <a:lnTo>
                    <a:pt x="1334771" y="4133"/>
                  </a:lnTo>
                  <a:lnTo>
                    <a:pt x="1337629" y="6041"/>
                  </a:lnTo>
                  <a:lnTo>
                    <a:pt x="1340169" y="7949"/>
                  </a:lnTo>
                  <a:lnTo>
                    <a:pt x="1342391" y="9857"/>
                  </a:lnTo>
                  <a:lnTo>
                    <a:pt x="1344931" y="12719"/>
                  </a:lnTo>
                  <a:lnTo>
                    <a:pt x="1346836" y="15262"/>
                  </a:lnTo>
                  <a:lnTo>
                    <a:pt x="1348424" y="18124"/>
                  </a:lnTo>
                  <a:lnTo>
                    <a:pt x="1350011" y="20986"/>
                  </a:lnTo>
                  <a:lnTo>
                    <a:pt x="1351281" y="23848"/>
                  </a:lnTo>
                  <a:lnTo>
                    <a:pt x="1351916" y="27345"/>
                  </a:lnTo>
                  <a:lnTo>
                    <a:pt x="1352551" y="30843"/>
                  </a:lnTo>
                  <a:lnTo>
                    <a:pt x="1352551" y="34341"/>
                  </a:lnTo>
                  <a:lnTo>
                    <a:pt x="1352551" y="180290"/>
                  </a:lnTo>
                  <a:lnTo>
                    <a:pt x="1352551" y="183469"/>
                  </a:lnTo>
                  <a:lnTo>
                    <a:pt x="1351916" y="186967"/>
                  </a:lnTo>
                  <a:lnTo>
                    <a:pt x="1351281" y="190147"/>
                  </a:lnTo>
                  <a:lnTo>
                    <a:pt x="1350011" y="193327"/>
                  </a:lnTo>
                  <a:lnTo>
                    <a:pt x="1348424" y="196188"/>
                  </a:lnTo>
                  <a:lnTo>
                    <a:pt x="1346836" y="199368"/>
                  </a:lnTo>
                  <a:lnTo>
                    <a:pt x="1344931" y="201912"/>
                  </a:lnTo>
                  <a:lnTo>
                    <a:pt x="1342391" y="204138"/>
                  </a:lnTo>
                  <a:lnTo>
                    <a:pt x="1340169" y="206681"/>
                  </a:lnTo>
                  <a:lnTo>
                    <a:pt x="1337629" y="208271"/>
                  </a:lnTo>
                  <a:lnTo>
                    <a:pt x="1334771" y="210179"/>
                  </a:lnTo>
                  <a:lnTo>
                    <a:pt x="1331913" y="211769"/>
                  </a:lnTo>
                  <a:lnTo>
                    <a:pt x="1328421" y="212723"/>
                  </a:lnTo>
                  <a:lnTo>
                    <a:pt x="1325563" y="213677"/>
                  </a:lnTo>
                  <a:lnTo>
                    <a:pt x="1321753" y="213995"/>
                  </a:lnTo>
                  <a:lnTo>
                    <a:pt x="1318578" y="214313"/>
                  </a:lnTo>
                  <a:lnTo>
                    <a:pt x="1315086" y="213995"/>
                  </a:lnTo>
                  <a:lnTo>
                    <a:pt x="1311593" y="213677"/>
                  </a:lnTo>
                  <a:lnTo>
                    <a:pt x="1308418" y="212723"/>
                  </a:lnTo>
                  <a:lnTo>
                    <a:pt x="1305243" y="211769"/>
                  </a:lnTo>
                  <a:lnTo>
                    <a:pt x="1302068" y="210179"/>
                  </a:lnTo>
                  <a:lnTo>
                    <a:pt x="1299528" y="208271"/>
                  </a:lnTo>
                  <a:lnTo>
                    <a:pt x="1296671" y="206681"/>
                  </a:lnTo>
                  <a:lnTo>
                    <a:pt x="1294448" y="204138"/>
                  </a:lnTo>
                  <a:lnTo>
                    <a:pt x="1292226" y="201912"/>
                  </a:lnTo>
                  <a:lnTo>
                    <a:pt x="1290003" y="199368"/>
                  </a:lnTo>
                  <a:lnTo>
                    <a:pt x="1288416" y="196188"/>
                  </a:lnTo>
                  <a:lnTo>
                    <a:pt x="1287146" y="193327"/>
                  </a:lnTo>
                  <a:lnTo>
                    <a:pt x="1285876" y="190147"/>
                  </a:lnTo>
                  <a:lnTo>
                    <a:pt x="1285241" y="186967"/>
                  </a:lnTo>
                  <a:lnTo>
                    <a:pt x="1284288" y="183469"/>
                  </a:lnTo>
                  <a:lnTo>
                    <a:pt x="1284288" y="180290"/>
                  </a:lnTo>
                  <a:lnTo>
                    <a:pt x="1284288" y="34341"/>
                  </a:lnTo>
                  <a:lnTo>
                    <a:pt x="1284288" y="30843"/>
                  </a:lnTo>
                  <a:lnTo>
                    <a:pt x="1285241" y="27345"/>
                  </a:lnTo>
                  <a:lnTo>
                    <a:pt x="1285876" y="23848"/>
                  </a:lnTo>
                  <a:lnTo>
                    <a:pt x="1287146" y="20986"/>
                  </a:lnTo>
                  <a:lnTo>
                    <a:pt x="1288416" y="18124"/>
                  </a:lnTo>
                  <a:lnTo>
                    <a:pt x="1290003" y="15262"/>
                  </a:lnTo>
                  <a:lnTo>
                    <a:pt x="1292226" y="12719"/>
                  </a:lnTo>
                  <a:lnTo>
                    <a:pt x="1294448" y="9857"/>
                  </a:lnTo>
                  <a:lnTo>
                    <a:pt x="1296671" y="7949"/>
                  </a:lnTo>
                  <a:lnTo>
                    <a:pt x="1299528" y="6041"/>
                  </a:lnTo>
                  <a:lnTo>
                    <a:pt x="1302068" y="4133"/>
                  </a:lnTo>
                  <a:lnTo>
                    <a:pt x="1305243" y="2544"/>
                  </a:lnTo>
                  <a:lnTo>
                    <a:pt x="1308418" y="1590"/>
                  </a:lnTo>
                  <a:lnTo>
                    <a:pt x="1311593" y="636"/>
                  </a:lnTo>
                  <a:lnTo>
                    <a:pt x="1315086" y="318"/>
                  </a:lnTo>
                  <a:lnTo>
                    <a:pt x="131857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3B5B911-19DA-4D61-967A-4D052083D9F2}"/>
              </a:ext>
            </a:extLst>
          </p:cNvPr>
          <p:cNvGrpSpPr/>
          <p:nvPr/>
        </p:nvGrpSpPr>
        <p:grpSpPr>
          <a:xfrm>
            <a:off x="4566749" y="4437653"/>
            <a:ext cx="724182" cy="724182"/>
            <a:chOff x="4097899" y="4979900"/>
            <a:chExt cx="965576" cy="965576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EF63DF4-9104-4AA2-94D8-3613D03241AC}"/>
                </a:ext>
              </a:extLst>
            </p:cNvPr>
            <p:cNvSpPr/>
            <p:nvPr/>
          </p:nvSpPr>
          <p:spPr>
            <a:xfrm>
              <a:off x="4097899" y="4979900"/>
              <a:ext cx="965576" cy="965576"/>
            </a:xfrm>
            <a:prstGeom prst="ellipse">
              <a:avLst/>
            </a:prstGeom>
            <a:gradFill>
              <a:gsLst>
                <a:gs pos="100000">
                  <a:schemeClr val="accent3"/>
                </a:gs>
                <a:gs pos="0">
                  <a:schemeClr val="accent3">
                    <a:lumMod val="75000"/>
                  </a:schemeClr>
                </a:gs>
              </a:gsLst>
              <a:lin ang="5400000" scaled="1"/>
            </a:gradFill>
            <a:ln w="28575" cap="flat"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KSO_Shape">
              <a:extLst>
                <a:ext uri="{FF2B5EF4-FFF2-40B4-BE49-F238E27FC236}">
                  <a16:creationId xmlns:a16="http://schemas.microsoft.com/office/drawing/2014/main" id="{F4D2865A-960A-4273-B9C4-F56C37E59598}"/>
                </a:ext>
              </a:extLst>
            </p:cNvPr>
            <p:cNvSpPr/>
            <p:nvPr/>
          </p:nvSpPr>
          <p:spPr bwMode="auto">
            <a:xfrm>
              <a:off x="4349773" y="5169775"/>
              <a:ext cx="461828" cy="585826"/>
            </a:xfrm>
            <a:custGeom>
              <a:avLst/>
              <a:gdLst>
                <a:gd name="T0" fmla="*/ 259322 w 2665412"/>
                <a:gd name="T1" fmla="*/ 2895285 h 3382963"/>
                <a:gd name="T2" fmla="*/ 511017 w 2665412"/>
                <a:gd name="T3" fmla="*/ 3155147 h 3382963"/>
                <a:gd name="T4" fmla="*/ 770965 w 2665412"/>
                <a:gd name="T5" fmla="*/ 2903852 h 3382963"/>
                <a:gd name="T6" fmla="*/ 519587 w 2665412"/>
                <a:gd name="T7" fmla="*/ 2643989 h 3382963"/>
                <a:gd name="T8" fmla="*/ 875071 w 2665412"/>
                <a:gd name="T9" fmla="*/ 2732514 h 3382963"/>
                <a:gd name="T10" fmla="*/ 732560 w 2665412"/>
                <a:gd name="T11" fmla="*/ 3231615 h 3382963"/>
                <a:gd name="T12" fmla="*/ 265987 w 2665412"/>
                <a:gd name="T13" fmla="*/ 3315697 h 3382963"/>
                <a:gd name="T14" fmla="*/ 147598 w 2665412"/>
                <a:gd name="T15" fmla="*/ 2750917 h 3382963"/>
                <a:gd name="T16" fmla="*/ 1831415 w 2665412"/>
                <a:gd name="T17" fmla="*/ 2257426 h 3382963"/>
                <a:gd name="T18" fmla="*/ 1993961 w 2665412"/>
                <a:gd name="T19" fmla="*/ 2438401 h 3382963"/>
                <a:gd name="T20" fmla="*/ 1847258 w 2665412"/>
                <a:gd name="T21" fmla="*/ 2409508 h 3382963"/>
                <a:gd name="T22" fmla="*/ 1685662 w 2665412"/>
                <a:gd name="T23" fmla="*/ 2468563 h 3382963"/>
                <a:gd name="T24" fmla="*/ 1995229 w 2665412"/>
                <a:gd name="T25" fmla="*/ 2640966 h 3382963"/>
                <a:gd name="T26" fmla="*/ 1952137 w 2665412"/>
                <a:gd name="T27" fmla="*/ 2838768 h 3382963"/>
                <a:gd name="T28" fmla="*/ 1735409 w 2665412"/>
                <a:gd name="T29" fmla="*/ 2918143 h 3382963"/>
                <a:gd name="T30" fmla="*/ 1580784 w 2665412"/>
                <a:gd name="T31" fmla="*/ 2728596 h 3382963"/>
                <a:gd name="T32" fmla="*/ 1742380 w 2665412"/>
                <a:gd name="T33" fmla="*/ 2773998 h 3382963"/>
                <a:gd name="T34" fmla="*/ 1881478 w 2665412"/>
                <a:gd name="T35" fmla="*/ 2691766 h 3382963"/>
                <a:gd name="T36" fmla="*/ 1563357 w 2665412"/>
                <a:gd name="T37" fmla="*/ 2467293 h 3382963"/>
                <a:gd name="T38" fmla="*/ 1692634 w 2665412"/>
                <a:gd name="T39" fmla="*/ 2322831 h 3382963"/>
                <a:gd name="T40" fmla="*/ 1625723 w 2665412"/>
                <a:gd name="T41" fmla="*/ 2198771 h 3382963"/>
                <a:gd name="T42" fmla="*/ 1410098 w 2665412"/>
                <a:gd name="T43" fmla="*/ 2430592 h 3382963"/>
                <a:gd name="T44" fmla="*/ 1421847 w 2665412"/>
                <a:gd name="T45" fmla="*/ 2757048 h 3382963"/>
                <a:gd name="T46" fmla="*/ 1653351 w 2665412"/>
                <a:gd name="T47" fmla="*/ 2972991 h 3382963"/>
                <a:gd name="T48" fmla="*/ 1980125 w 2665412"/>
                <a:gd name="T49" fmla="*/ 2960924 h 3382963"/>
                <a:gd name="T50" fmla="*/ 2195433 w 2665412"/>
                <a:gd name="T51" fmla="*/ 2729420 h 3382963"/>
                <a:gd name="T52" fmla="*/ 2184001 w 2665412"/>
                <a:gd name="T53" fmla="*/ 2402964 h 3382963"/>
                <a:gd name="T54" fmla="*/ 1952179 w 2665412"/>
                <a:gd name="T55" fmla="*/ 2187021 h 3382963"/>
                <a:gd name="T56" fmla="*/ 2156055 w 2665412"/>
                <a:gd name="T57" fmla="*/ 2032367 h 3382963"/>
                <a:gd name="T58" fmla="*/ 2395816 w 2665412"/>
                <a:gd name="T59" fmla="*/ 2850094 h 3382963"/>
                <a:gd name="T60" fmla="*/ 1619054 w 2665412"/>
                <a:gd name="T61" fmla="*/ 3205130 h 3382963"/>
                <a:gd name="T62" fmla="*/ 1161763 w 2665412"/>
                <a:gd name="T63" fmla="*/ 2697981 h 3382963"/>
                <a:gd name="T64" fmla="*/ 1590474 w 2665412"/>
                <a:gd name="T65" fmla="*/ 1963774 h 3382963"/>
                <a:gd name="T66" fmla="*/ 247746 w 2665412"/>
                <a:gd name="T67" fmla="*/ 2374875 h 3382963"/>
                <a:gd name="T68" fmla="*/ 90506 w 2665412"/>
                <a:gd name="T69" fmla="*/ 2382501 h 3382963"/>
                <a:gd name="T70" fmla="*/ 82882 w 2665412"/>
                <a:gd name="T71" fmla="*/ 2224911 h 3382963"/>
                <a:gd name="T72" fmla="*/ 1925231 w 2665412"/>
                <a:gd name="T73" fmla="*/ 1275421 h 3382963"/>
                <a:gd name="T74" fmla="*/ 2142932 w 2665412"/>
                <a:gd name="T75" fmla="*/ 1565745 h 3382963"/>
                <a:gd name="T76" fmla="*/ 2433411 w 2665412"/>
                <a:gd name="T77" fmla="*/ 1348081 h 3382963"/>
                <a:gd name="T78" fmla="*/ 2215710 w 2665412"/>
                <a:gd name="T79" fmla="*/ 1057758 h 3382963"/>
                <a:gd name="T80" fmla="*/ 2557039 w 2665412"/>
                <a:gd name="T81" fmla="*/ 1184676 h 3382963"/>
                <a:gd name="T82" fmla="*/ 2359043 w 2665412"/>
                <a:gd name="T83" fmla="*/ 1666644 h 3382963"/>
                <a:gd name="T84" fmla="*/ 1943029 w 2665412"/>
                <a:gd name="T85" fmla="*/ 1631742 h 3382963"/>
                <a:gd name="T86" fmla="*/ 1831795 w 2665412"/>
                <a:gd name="T87" fmla="*/ 1117727 h 3382963"/>
                <a:gd name="T88" fmla="*/ 1543971 w 2665412"/>
                <a:gd name="T89" fmla="*/ 596250 h 3382963"/>
                <a:gd name="T90" fmla="*/ 1297460 w 2665412"/>
                <a:gd name="T91" fmla="*/ 948099 h 3382963"/>
                <a:gd name="T92" fmla="*/ 1031888 w 2665412"/>
                <a:gd name="T93" fmla="*/ 755548 h 3382963"/>
                <a:gd name="T94" fmla="*/ 814631 w 2665412"/>
                <a:gd name="T95" fmla="*/ 602286 h 3382963"/>
                <a:gd name="T96" fmla="*/ 863801 w 2665412"/>
                <a:gd name="T97" fmla="*/ 640380 h 3382963"/>
                <a:gd name="T98" fmla="*/ 958650 w 2665412"/>
                <a:gd name="T99" fmla="*/ 731486 h 3382963"/>
                <a:gd name="T100" fmla="*/ 915825 w 2665412"/>
                <a:gd name="T101" fmla="*/ 1047026 h 3382963"/>
                <a:gd name="T102" fmla="*/ 1093788 w 2665412"/>
                <a:gd name="T103" fmla="*/ 1742545 h 3382963"/>
                <a:gd name="T104" fmla="*/ 941203 w 2665412"/>
                <a:gd name="T105" fmla="*/ 2331086 h 3382963"/>
                <a:gd name="T106" fmla="*/ 804162 w 2665412"/>
                <a:gd name="T107" fmla="*/ 2246646 h 3382963"/>
                <a:gd name="T108" fmla="*/ 518978 w 2665412"/>
                <a:gd name="T109" fmla="*/ 1458116 h 3382963"/>
                <a:gd name="T110" fmla="*/ 425714 w 2665412"/>
                <a:gd name="T111" fmla="*/ 1302568 h 3382963"/>
                <a:gd name="T112" fmla="*/ 154488 w 2665412"/>
                <a:gd name="T113" fmla="*/ 951475 h 3382963"/>
                <a:gd name="T114" fmla="*/ 4758 w 2665412"/>
                <a:gd name="T115" fmla="*/ 912429 h 3382963"/>
                <a:gd name="T116" fmla="*/ 912333 w 2665412"/>
                <a:gd name="T117" fmla="*/ 0 h 3382963"/>
                <a:gd name="T118" fmla="*/ 1112519 w 2665412"/>
                <a:gd name="T119" fmla="*/ 199433 h 3382963"/>
                <a:gd name="T120" fmla="*/ 953005 w 2665412"/>
                <a:gd name="T121" fmla="*/ 526732 h 3382963"/>
                <a:gd name="T122" fmla="*/ 719772 w 2665412"/>
                <a:gd name="T123" fmla="*/ 209293 h 3382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65412" h="3382963">
                  <a:moveTo>
                    <a:pt x="506574" y="2643989"/>
                  </a:moveTo>
                  <a:lnTo>
                    <a:pt x="493243" y="2644624"/>
                  </a:lnTo>
                  <a:lnTo>
                    <a:pt x="480230" y="2646210"/>
                  </a:lnTo>
                  <a:lnTo>
                    <a:pt x="467217" y="2648431"/>
                  </a:lnTo>
                  <a:lnTo>
                    <a:pt x="454521" y="2650970"/>
                  </a:lnTo>
                  <a:lnTo>
                    <a:pt x="442460" y="2654460"/>
                  </a:lnTo>
                  <a:lnTo>
                    <a:pt x="430399" y="2658585"/>
                  </a:lnTo>
                  <a:lnTo>
                    <a:pt x="418655" y="2663027"/>
                  </a:lnTo>
                  <a:lnTo>
                    <a:pt x="407229" y="2667786"/>
                  </a:lnTo>
                  <a:lnTo>
                    <a:pt x="396120" y="2673180"/>
                  </a:lnTo>
                  <a:lnTo>
                    <a:pt x="385328" y="2679526"/>
                  </a:lnTo>
                  <a:lnTo>
                    <a:pt x="374854" y="2685872"/>
                  </a:lnTo>
                  <a:lnTo>
                    <a:pt x="364380" y="2692852"/>
                  </a:lnTo>
                  <a:lnTo>
                    <a:pt x="354858" y="2700784"/>
                  </a:lnTo>
                  <a:lnTo>
                    <a:pt x="345336" y="2708717"/>
                  </a:lnTo>
                  <a:lnTo>
                    <a:pt x="336449" y="2717284"/>
                  </a:lnTo>
                  <a:lnTo>
                    <a:pt x="327562" y="2725533"/>
                  </a:lnTo>
                  <a:lnTo>
                    <a:pt x="319310" y="2735052"/>
                  </a:lnTo>
                  <a:lnTo>
                    <a:pt x="312010" y="2744571"/>
                  </a:lnTo>
                  <a:lnTo>
                    <a:pt x="304710" y="2754724"/>
                  </a:lnTo>
                  <a:lnTo>
                    <a:pt x="298044" y="2764878"/>
                  </a:lnTo>
                  <a:lnTo>
                    <a:pt x="291696" y="2775348"/>
                  </a:lnTo>
                  <a:lnTo>
                    <a:pt x="285983" y="2786136"/>
                  </a:lnTo>
                  <a:lnTo>
                    <a:pt x="280905" y="2797241"/>
                  </a:lnTo>
                  <a:lnTo>
                    <a:pt x="276144" y="2808981"/>
                  </a:lnTo>
                  <a:lnTo>
                    <a:pt x="272018" y="2820721"/>
                  </a:lnTo>
                  <a:lnTo>
                    <a:pt x="268209" y="2832461"/>
                  </a:lnTo>
                  <a:lnTo>
                    <a:pt x="265353" y="2844835"/>
                  </a:lnTo>
                  <a:lnTo>
                    <a:pt x="263131" y="2857210"/>
                  </a:lnTo>
                  <a:lnTo>
                    <a:pt x="261226" y="2869584"/>
                  </a:lnTo>
                  <a:lnTo>
                    <a:pt x="259957" y="2882276"/>
                  </a:lnTo>
                  <a:lnTo>
                    <a:pt x="259322" y="2895285"/>
                  </a:lnTo>
                  <a:lnTo>
                    <a:pt x="259639" y="2908294"/>
                  </a:lnTo>
                  <a:lnTo>
                    <a:pt x="260274" y="2921620"/>
                  </a:lnTo>
                  <a:lnTo>
                    <a:pt x="261861" y="2934629"/>
                  </a:lnTo>
                  <a:lnTo>
                    <a:pt x="264083" y="2947638"/>
                  </a:lnTo>
                  <a:lnTo>
                    <a:pt x="266622" y="2960330"/>
                  </a:lnTo>
                  <a:lnTo>
                    <a:pt x="270113" y="2972704"/>
                  </a:lnTo>
                  <a:lnTo>
                    <a:pt x="273922" y="2984444"/>
                  </a:lnTo>
                  <a:lnTo>
                    <a:pt x="278366" y="2996501"/>
                  </a:lnTo>
                  <a:lnTo>
                    <a:pt x="283444" y="3007924"/>
                  </a:lnTo>
                  <a:lnTo>
                    <a:pt x="288840" y="3019029"/>
                  </a:lnTo>
                  <a:lnTo>
                    <a:pt x="294870" y="3029817"/>
                  </a:lnTo>
                  <a:lnTo>
                    <a:pt x="301536" y="3040605"/>
                  </a:lnTo>
                  <a:lnTo>
                    <a:pt x="308836" y="3050441"/>
                  </a:lnTo>
                  <a:lnTo>
                    <a:pt x="316136" y="3060277"/>
                  </a:lnTo>
                  <a:lnTo>
                    <a:pt x="323753" y="3069478"/>
                  </a:lnTo>
                  <a:lnTo>
                    <a:pt x="332323" y="3078680"/>
                  </a:lnTo>
                  <a:lnTo>
                    <a:pt x="341210" y="3087247"/>
                  </a:lnTo>
                  <a:lnTo>
                    <a:pt x="350732" y="3095496"/>
                  </a:lnTo>
                  <a:lnTo>
                    <a:pt x="360254" y="3103429"/>
                  </a:lnTo>
                  <a:lnTo>
                    <a:pt x="370411" y="3110409"/>
                  </a:lnTo>
                  <a:lnTo>
                    <a:pt x="380250" y="3117072"/>
                  </a:lnTo>
                  <a:lnTo>
                    <a:pt x="391041" y="3123418"/>
                  </a:lnTo>
                  <a:lnTo>
                    <a:pt x="401833" y="3128812"/>
                  </a:lnTo>
                  <a:lnTo>
                    <a:pt x="412942" y="3134206"/>
                  </a:lnTo>
                  <a:lnTo>
                    <a:pt x="424685" y="3138965"/>
                  </a:lnTo>
                  <a:lnTo>
                    <a:pt x="436429" y="3143090"/>
                  </a:lnTo>
                  <a:lnTo>
                    <a:pt x="448173" y="3146580"/>
                  </a:lnTo>
                  <a:lnTo>
                    <a:pt x="460551" y="3149753"/>
                  </a:lnTo>
                  <a:lnTo>
                    <a:pt x="472930" y="3151974"/>
                  </a:lnTo>
                  <a:lnTo>
                    <a:pt x="485626" y="3153878"/>
                  </a:lnTo>
                  <a:lnTo>
                    <a:pt x="498004" y="3154830"/>
                  </a:lnTo>
                  <a:lnTo>
                    <a:pt x="511017" y="3155147"/>
                  </a:lnTo>
                  <a:lnTo>
                    <a:pt x="524030" y="3155147"/>
                  </a:lnTo>
                  <a:lnTo>
                    <a:pt x="537044" y="3154513"/>
                  </a:lnTo>
                  <a:lnTo>
                    <a:pt x="550374" y="3152926"/>
                  </a:lnTo>
                  <a:lnTo>
                    <a:pt x="563070" y="3150705"/>
                  </a:lnTo>
                  <a:lnTo>
                    <a:pt x="575766" y="3148167"/>
                  </a:lnTo>
                  <a:lnTo>
                    <a:pt x="588462" y="3144994"/>
                  </a:lnTo>
                  <a:lnTo>
                    <a:pt x="600206" y="3141186"/>
                  </a:lnTo>
                  <a:lnTo>
                    <a:pt x="612267" y="3136744"/>
                  </a:lnTo>
                  <a:lnTo>
                    <a:pt x="623693" y="3131668"/>
                  </a:lnTo>
                  <a:lnTo>
                    <a:pt x="634802" y="3125956"/>
                  </a:lnTo>
                  <a:lnTo>
                    <a:pt x="645593" y="3119928"/>
                  </a:lnTo>
                  <a:lnTo>
                    <a:pt x="656067" y="3113265"/>
                  </a:lnTo>
                  <a:lnTo>
                    <a:pt x="665907" y="3106284"/>
                  </a:lnTo>
                  <a:lnTo>
                    <a:pt x="676063" y="3098986"/>
                  </a:lnTo>
                  <a:lnTo>
                    <a:pt x="685268" y="3090737"/>
                  </a:lnTo>
                  <a:lnTo>
                    <a:pt x="694155" y="3082487"/>
                  </a:lnTo>
                  <a:lnTo>
                    <a:pt x="702725" y="3073603"/>
                  </a:lnTo>
                  <a:lnTo>
                    <a:pt x="710977" y="3064402"/>
                  </a:lnTo>
                  <a:lnTo>
                    <a:pt x="718594" y="3054566"/>
                  </a:lnTo>
                  <a:lnTo>
                    <a:pt x="725894" y="3045047"/>
                  </a:lnTo>
                  <a:lnTo>
                    <a:pt x="732560" y="3034576"/>
                  </a:lnTo>
                  <a:lnTo>
                    <a:pt x="738908" y="3023788"/>
                  </a:lnTo>
                  <a:lnTo>
                    <a:pt x="744621" y="3013000"/>
                  </a:lnTo>
                  <a:lnTo>
                    <a:pt x="750017" y="3001895"/>
                  </a:lnTo>
                  <a:lnTo>
                    <a:pt x="754460" y="2990472"/>
                  </a:lnTo>
                  <a:lnTo>
                    <a:pt x="758586" y="2979050"/>
                  </a:lnTo>
                  <a:lnTo>
                    <a:pt x="762078" y="2966676"/>
                  </a:lnTo>
                  <a:lnTo>
                    <a:pt x="765252" y="2954618"/>
                  </a:lnTo>
                  <a:lnTo>
                    <a:pt x="767473" y="2942244"/>
                  </a:lnTo>
                  <a:lnTo>
                    <a:pt x="769378" y="2929870"/>
                  </a:lnTo>
                  <a:lnTo>
                    <a:pt x="770330" y="2916861"/>
                  </a:lnTo>
                  <a:lnTo>
                    <a:pt x="770965" y="2903852"/>
                  </a:lnTo>
                  <a:lnTo>
                    <a:pt x="770647" y="2890843"/>
                  </a:lnTo>
                  <a:lnTo>
                    <a:pt x="770013" y="2877834"/>
                  </a:lnTo>
                  <a:lnTo>
                    <a:pt x="768426" y="2864507"/>
                  </a:lnTo>
                  <a:lnTo>
                    <a:pt x="766521" y="2851816"/>
                  </a:lnTo>
                  <a:lnTo>
                    <a:pt x="763982" y="2839441"/>
                  </a:lnTo>
                  <a:lnTo>
                    <a:pt x="760808" y="2827067"/>
                  </a:lnTo>
                  <a:lnTo>
                    <a:pt x="756682" y="2814692"/>
                  </a:lnTo>
                  <a:lnTo>
                    <a:pt x="752238" y="2802953"/>
                  </a:lnTo>
                  <a:lnTo>
                    <a:pt x="747160" y="2791530"/>
                  </a:lnTo>
                  <a:lnTo>
                    <a:pt x="741764" y="2780108"/>
                  </a:lnTo>
                  <a:lnTo>
                    <a:pt x="735416" y="2769637"/>
                  </a:lnTo>
                  <a:lnTo>
                    <a:pt x="729068" y="2759166"/>
                  </a:lnTo>
                  <a:lnTo>
                    <a:pt x="722086" y="2749013"/>
                  </a:lnTo>
                  <a:lnTo>
                    <a:pt x="714468" y="2739177"/>
                  </a:lnTo>
                  <a:lnTo>
                    <a:pt x="706533" y="2729658"/>
                  </a:lnTo>
                  <a:lnTo>
                    <a:pt x="697964" y="2720774"/>
                  </a:lnTo>
                  <a:lnTo>
                    <a:pt x="689394" y="2712207"/>
                  </a:lnTo>
                  <a:lnTo>
                    <a:pt x="680189" y="2704275"/>
                  </a:lnTo>
                  <a:lnTo>
                    <a:pt x="670350" y="2696342"/>
                  </a:lnTo>
                  <a:lnTo>
                    <a:pt x="660511" y="2689362"/>
                  </a:lnTo>
                  <a:lnTo>
                    <a:pt x="650037" y="2682382"/>
                  </a:lnTo>
                  <a:lnTo>
                    <a:pt x="639563" y="2676353"/>
                  </a:lnTo>
                  <a:lnTo>
                    <a:pt x="628771" y="2670324"/>
                  </a:lnTo>
                  <a:lnTo>
                    <a:pt x="617662" y="2665248"/>
                  </a:lnTo>
                  <a:lnTo>
                    <a:pt x="606236" y="2660171"/>
                  </a:lnTo>
                  <a:lnTo>
                    <a:pt x="594175" y="2656364"/>
                  </a:lnTo>
                  <a:lnTo>
                    <a:pt x="582431" y="2652873"/>
                  </a:lnTo>
                  <a:lnTo>
                    <a:pt x="570053" y="2650018"/>
                  </a:lnTo>
                  <a:lnTo>
                    <a:pt x="557992" y="2647479"/>
                  </a:lnTo>
                  <a:lnTo>
                    <a:pt x="545296" y="2645576"/>
                  </a:lnTo>
                  <a:lnTo>
                    <a:pt x="532600" y="2644306"/>
                  </a:lnTo>
                  <a:lnTo>
                    <a:pt x="519587" y="2643989"/>
                  </a:lnTo>
                  <a:lnTo>
                    <a:pt x="506574" y="2643989"/>
                  </a:lnTo>
                  <a:close/>
                  <a:moveTo>
                    <a:pt x="552279" y="2413000"/>
                  </a:moveTo>
                  <a:lnTo>
                    <a:pt x="560214" y="2505650"/>
                  </a:lnTo>
                  <a:lnTo>
                    <a:pt x="569736" y="2506602"/>
                  </a:lnTo>
                  <a:lnTo>
                    <a:pt x="578940" y="2508188"/>
                  </a:lnTo>
                  <a:lnTo>
                    <a:pt x="588779" y="2510092"/>
                  </a:lnTo>
                  <a:lnTo>
                    <a:pt x="597984" y="2511678"/>
                  </a:lnTo>
                  <a:lnTo>
                    <a:pt x="607506" y="2513582"/>
                  </a:lnTo>
                  <a:lnTo>
                    <a:pt x="617028" y="2516120"/>
                  </a:lnTo>
                  <a:lnTo>
                    <a:pt x="626232" y="2518976"/>
                  </a:lnTo>
                  <a:lnTo>
                    <a:pt x="635119" y="2521514"/>
                  </a:lnTo>
                  <a:lnTo>
                    <a:pt x="644006" y="2524370"/>
                  </a:lnTo>
                  <a:lnTo>
                    <a:pt x="653211" y="2527860"/>
                  </a:lnTo>
                  <a:lnTo>
                    <a:pt x="661780" y="2531033"/>
                  </a:lnTo>
                  <a:lnTo>
                    <a:pt x="670668" y="2534841"/>
                  </a:lnTo>
                  <a:lnTo>
                    <a:pt x="679237" y="2538648"/>
                  </a:lnTo>
                  <a:lnTo>
                    <a:pt x="687807" y="2542773"/>
                  </a:lnTo>
                  <a:lnTo>
                    <a:pt x="696377" y="2547215"/>
                  </a:lnTo>
                  <a:lnTo>
                    <a:pt x="704629" y="2551657"/>
                  </a:lnTo>
                  <a:lnTo>
                    <a:pt x="764299" y="2480266"/>
                  </a:lnTo>
                  <a:lnTo>
                    <a:pt x="884275" y="2581165"/>
                  </a:lnTo>
                  <a:lnTo>
                    <a:pt x="824922" y="2651921"/>
                  </a:lnTo>
                  <a:lnTo>
                    <a:pt x="830953" y="2659219"/>
                  </a:lnTo>
                  <a:lnTo>
                    <a:pt x="836348" y="2666517"/>
                  </a:lnTo>
                  <a:lnTo>
                    <a:pt x="842062" y="2674449"/>
                  </a:lnTo>
                  <a:lnTo>
                    <a:pt x="847140" y="2682382"/>
                  </a:lnTo>
                  <a:lnTo>
                    <a:pt x="852536" y="2690314"/>
                  </a:lnTo>
                  <a:lnTo>
                    <a:pt x="857297" y="2698563"/>
                  </a:lnTo>
                  <a:lnTo>
                    <a:pt x="862057" y="2706813"/>
                  </a:lnTo>
                  <a:lnTo>
                    <a:pt x="866501" y="2715380"/>
                  </a:lnTo>
                  <a:lnTo>
                    <a:pt x="870945" y="2723947"/>
                  </a:lnTo>
                  <a:lnTo>
                    <a:pt x="875071" y="2732514"/>
                  </a:lnTo>
                  <a:lnTo>
                    <a:pt x="879197" y="2741398"/>
                  </a:lnTo>
                  <a:lnTo>
                    <a:pt x="883006" y="2750282"/>
                  </a:lnTo>
                  <a:lnTo>
                    <a:pt x="886497" y="2759166"/>
                  </a:lnTo>
                  <a:lnTo>
                    <a:pt x="889671" y="2768050"/>
                  </a:lnTo>
                  <a:lnTo>
                    <a:pt x="892845" y="2777252"/>
                  </a:lnTo>
                  <a:lnTo>
                    <a:pt x="896019" y="2786453"/>
                  </a:lnTo>
                  <a:lnTo>
                    <a:pt x="986794" y="2779156"/>
                  </a:lnTo>
                  <a:lnTo>
                    <a:pt x="1000125" y="2934629"/>
                  </a:lnTo>
                  <a:lnTo>
                    <a:pt x="909667" y="2942879"/>
                  </a:lnTo>
                  <a:lnTo>
                    <a:pt x="908397" y="2952397"/>
                  </a:lnTo>
                  <a:lnTo>
                    <a:pt x="907128" y="2962233"/>
                  </a:lnTo>
                  <a:lnTo>
                    <a:pt x="905541" y="2971752"/>
                  </a:lnTo>
                  <a:lnTo>
                    <a:pt x="903636" y="2981588"/>
                  </a:lnTo>
                  <a:lnTo>
                    <a:pt x="901415" y="2990790"/>
                  </a:lnTo>
                  <a:lnTo>
                    <a:pt x="899193" y="3000309"/>
                  </a:lnTo>
                  <a:lnTo>
                    <a:pt x="896654" y="3009827"/>
                  </a:lnTo>
                  <a:lnTo>
                    <a:pt x="893797" y="3019029"/>
                  </a:lnTo>
                  <a:lnTo>
                    <a:pt x="890623" y="3027913"/>
                  </a:lnTo>
                  <a:lnTo>
                    <a:pt x="887449" y="3036797"/>
                  </a:lnTo>
                  <a:lnTo>
                    <a:pt x="883958" y="3045999"/>
                  </a:lnTo>
                  <a:lnTo>
                    <a:pt x="880149" y="3054566"/>
                  </a:lnTo>
                  <a:lnTo>
                    <a:pt x="876658" y="3063450"/>
                  </a:lnTo>
                  <a:lnTo>
                    <a:pt x="872532" y="3072017"/>
                  </a:lnTo>
                  <a:lnTo>
                    <a:pt x="868088" y="3080584"/>
                  </a:lnTo>
                  <a:lnTo>
                    <a:pt x="863644" y="3089150"/>
                  </a:lnTo>
                  <a:lnTo>
                    <a:pt x="933154" y="3147532"/>
                  </a:lnTo>
                  <a:lnTo>
                    <a:pt x="831905" y="3267151"/>
                  </a:lnTo>
                  <a:lnTo>
                    <a:pt x="763347" y="3209404"/>
                  </a:lnTo>
                  <a:lnTo>
                    <a:pt x="755730" y="3215433"/>
                  </a:lnTo>
                  <a:lnTo>
                    <a:pt x="748112" y="3221144"/>
                  </a:lnTo>
                  <a:lnTo>
                    <a:pt x="740177" y="3226538"/>
                  </a:lnTo>
                  <a:lnTo>
                    <a:pt x="732560" y="3231615"/>
                  </a:lnTo>
                  <a:lnTo>
                    <a:pt x="724307" y="3237009"/>
                  </a:lnTo>
                  <a:lnTo>
                    <a:pt x="716055" y="3242085"/>
                  </a:lnTo>
                  <a:lnTo>
                    <a:pt x="707485" y="3246527"/>
                  </a:lnTo>
                  <a:lnTo>
                    <a:pt x="698916" y="3251287"/>
                  </a:lnTo>
                  <a:lnTo>
                    <a:pt x="690346" y="3256046"/>
                  </a:lnTo>
                  <a:lnTo>
                    <a:pt x="681459" y="3259854"/>
                  </a:lnTo>
                  <a:lnTo>
                    <a:pt x="672572" y="3263979"/>
                  </a:lnTo>
                  <a:lnTo>
                    <a:pt x="663685" y="3267786"/>
                  </a:lnTo>
                  <a:lnTo>
                    <a:pt x="654480" y="3271276"/>
                  </a:lnTo>
                  <a:lnTo>
                    <a:pt x="645593" y="3274449"/>
                  </a:lnTo>
                  <a:lnTo>
                    <a:pt x="635754" y="3277305"/>
                  </a:lnTo>
                  <a:lnTo>
                    <a:pt x="626549" y="3280478"/>
                  </a:lnTo>
                  <a:lnTo>
                    <a:pt x="634484" y="3369637"/>
                  </a:lnTo>
                  <a:lnTo>
                    <a:pt x="478008" y="3382963"/>
                  </a:lnTo>
                  <a:lnTo>
                    <a:pt x="470390" y="3293804"/>
                  </a:lnTo>
                  <a:lnTo>
                    <a:pt x="460551" y="3292535"/>
                  </a:lnTo>
                  <a:lnTo>
                    <a:pt x="451029" y="3291266"/>
                  </a:lnTo>
                  <a:lnTo>
                    <a:pt x="441190" y="3289362"/>
                  </a:lnTo>
                  <a:lnTo>
                    <a:pt x="431668" y="3287458"/>
                  </a:lnTo>
                  <a:lnTo>
                    <a:pt x="421829" y="3285237"/>
                  </a:lnTo>
                  <a:lnTo>
                    <a:pt x="412624" y="3283016"/>
                  </a:lnTo>
                  <a:lnTo>
                    <a:pt x="403420" y="3280478"/>
                  </a:lnTo>
                  <a:lnTo>
                    <a:pt x="394215" y="3277305"/>
                  </a:lnTo>
                  <a:lnTo>
                    <a:pt x="384693" y="3274449"/>
                  </a:lnTo>
                  <a:lnTo>
                    <a:pt x="375806" y="3271276"/>
                  </a:lnTo>
                  <a:lnTo>
                    <a:pt x="366919" y="3267786"/>
                  </a:lnTo>
                  <a:lnTo>
                    <a:pt x="358032" y="3263979"/>
                  </a:lnTo>
                  <a:lnTo>
                    <a:pt x="349145" y="3259854"/>
                  </a:lnTo>
                  <a:lnTo>
                    <a:pt x="340575" y="3256046"/>
                  </a:lnTo>
                  <a:lnTo>
                    <a:pt x="332006" y="3251921"/>
                  </a:lnTo>
                  <a:lnTo>
                    <a:pt x="323436" y="3246845"/>
                  </a:lnTo>
                  <a:lnTo>
                    <a:pt x="265987" y="3315697"/>
                  </a:lnTo>
                  <a:lnTo>
                    <a:pt x="146012" y="3214798"/>
                  </a:lnTo>
                  <a:lnTo>
                    <a:pt x="204412" y="3145628"/>
                  </a:lnTo>
                  <a:lnTo>
                    <a:pt x="198382" y="3138331"/>
                  </a:lnTo>
                  <a:lnTo>
                    <a:pt x="192669" y="3130398"/>
                  </a:lnTo>
                  <a:lnTo>
                    <a:pt x="187273" y="3122466"/>
                  </a:lnTo>
                  <a:lnTo>
                    <a:pt x="181877" y="3114851"/>
                  </a:lnTo>
                  <a:lnTo>
                    <a:pt x="176799" y="3106602"/>
                  </a:lnTo>
                  <a:lnTo>
                    <a:pt x="172038" y="3098352"/>
                  </a:lnTo>
                  <a:lnTo>
                    <a:pt x="167277" y="3089785"/>
                  </a:lnTo>
                  <a:lnTo>
                    <a:pt x="162834" y="3081853"/>
                  </a:lnTo>
                  <a:lnTo>
                    <a:pt x="158390" y="3072969"/>
                  </a:lnTo>
                  <a:lnTo>
                    <a:pt x="154264" y="3064402"/>
                  </a:lnTo>
                  <a:lnTo>
                    <a:pt x="150455" y="3055517"/>
                  </a:lnTo>
                  <a:lnTo>
                    <a:pt x="146646" y="3046633"/>
                  </a:lnTo>
                  <a:lnTo>
                    <a:pt x="143155" y="3037114"/>
                  </a:lnTo>
                  <a:lnTo>
                    <a:pt x="139664" y="3028230"/>
                  </a:lnTo>
                  <a:lnTo>
                    <a:pt x="136807" y="3018711"/>
                  </a:lnTo>
                  <a:lnTo>
                    <a:pt x="133633" y="3009193"/>
                  </a:lnTo>
                  <a:lnTo>
                    <a:pt x="43175" y="3017125"/>
                  </a:lnTo>
                  <a:lnTo>
                    <a:pt x="30162" y="2861334"/>
                  </a:lnTo>
                  <a:lnTo>
                    <a:pt x="121255" y="2853402"/>
                  </a:lnTo>
                  <a:lnTo>
                    <a:pt x="122207" y="2843249"/>
                  </a:lnTo>
                  <a:lnTo>
                    <a:pt x="123794" y="2833730"/>
                  </a:lnTo>
                  <a:lnTo>
                    <a:pt x="125698" y="2824529"/>
                  </a:lnTo>
                  <a:lnTo>
                    <a:pt x="127285" y="2814692"/>
                  </a:lnTo>
                  <a:lnTo>
                    <a:pt x="129824" y="2805491"/>
                  </a:lnTo>
                  <a:lnTo>
                    <a:pt x="132046" y="2796290"/>
                  </a:lnTo>
                  <a:lnTo>
                    <a:pt x="134903" y="2787088"/>
                  </a:lnTo>
                  <a:lnTo>
                    <a:pt x="137442" y="2777569"/>
                  </a:lnTo>
                  <a:lnTo>
                    <a:pt x="140298" y="2768685"/>
                  </a:lnTo>
                  <a:lnTo>
                    <a:pt x="143790" y="2759801"/>
                  </a:lnTo>
                  <a:lnTo>
                    <a:pt x="147598" y="2750917"/>
                  </a:lnTo>
                  <a:lnTo>
                    <a:pt x="151090" y="2742032"/>
                  </a:lnTo>
                  <a:lnTo>
                    <a:pt x="154899" y="2733466"/>
                  </a:lnTo>
                  <a:lnTo>
                    <a:pt x="159025" y="2724899"/>
                  </a:lnTo>
                  <a:lnTo>
                    <a:pt x="167912" y="2707765"/>
                  </a:lnTo>
                  <a:lnTo>
                    <a:pt x="97450" y="2648749"/>
                  </a:lnTo>
                  <a:lnTo>
                    <a:pt x="198382" y="2528812"/>
                  </a:lnTo>
                  <a:lnTo>
                    <a:pt x="269161" y="2588780"/>
                  </a:lnTo>
                  <a:lnTo>
                    <a:pt x="284079" y="2577675"/>
                  </a:lnTo>
                  <a:lnTo>
                    <a:pt x="299631" y="2566887"/>
                  </a:lnTo>
                  <a:lnTo>
                    <a:pt x="307884" y="2561493"/>
                  </a:lnTo>
                  <a:lnTo>
                    <a:pt x="315819" y="2556734"/>
                  </a:lnTo>
                  <a:lnTo>
                    <a:pt x="324388" y="2552292"/>
                  </a:lnTo>
                  <a:lnTo>
                    <a:pt x="332323" y="2547532"/>
                  </a:lnTo>
                  <a:lnTo>
                    <a:pt x="340893" y="2543407"/>
                  </a:lnTo>
                  <a:lnTo>
                    <a:pt x="349463" y="2539283"/>
                  </a:lnTo>
                  <a:lnTo>
                    <a:pt x="358350" y="2535158"/>
                  </a:lnTo>
                  <a:lnTo>
                    <a:pt x="367237" y="2531350"/>
                  </a:lnTo>
                  <a:lnTo>
                    <a:pt x="376124" y="2528177"/>
                  </a:lnTo>
                  <a:lnTo>
                    <a:pt x="385646" y="2524687"/>
                  </a:lnTo>
                  <a:lnTo>
                    <a:pt x="394533" y="2521832"/>
                  </a:lnTo>
                  <a:lnTo>
                    <a:pt x="403737" y="2518976"/>
                  </a:lnTo>
                  <a:lnTo>
                    <a:pt x="396120" y="2426327"/>
                  </a:lnTo>
                  <a:lnTo>
                    <a:pt x="552279" y="2413000"/>
                  </a:lnTo>
                  <a:close/>
                  <a:moveTo>
                    <a:pt x="1753153" y="2246313"/>
                  </a:moveTo>
                  <a:lnTo>
                    <a:pt x="1813988" y="2246313"/>
                  </a:lnTo>
                  <a:lnTo>
                    <a:pt x="1817474" y="2246631"/>
                  </a:lnTo>
                  <a:lnTo>
                    <a:pt x="1820959" y="2247583"/>
                  </a:lnTo>
                  <a:lnTo>
                    <a:pt x="1823811" y="2248536"/>
                  </a:lnTo>
                  <a:lnTo>
                    <a:pt x="1826346" y="2250441"/>
                  </a:lnTo>
                  <a:lnTo>
                    <a:pt x="1828564" y="2252346"/>
                  </a:lnTo>
                  <a:lnTo>
                    <a:pt x="1830148" y="2254886"/>
                  </a:lnTo>
                  <a:lnTo>
                    <a:pt x="1831415" y="2257426"/>
                  </a:lnTo>
                  <a:lnTo>
                    <a:pt x="1831732" y="2259966"/>
                  </a:lnTo>
                  <a:lnTo>
                    <a:pt x="1831732" y="2310766"/>
                  </a:lnTo>
                  <a:lnTo>
                    <a:pt x="1842188" y="2312036"/>
                  </a:lnTo>
                  <a:lnTo>
                    <a:pt x="1852011" y="2313623"/>
                  </a:lnTo>
                  <a:lnTo>
                    <a:pt x="1862467" y="2315528"/>
                  </a:lnTo>
                  <a:lnTo>
                    <a:pt x="1871973" y="2317751"/>
                  </a:lnTo>
                  <a:lnTo>
                    <a:pt x="1880528" y="2319973"/>
                  </a:lnTo>
                  <a:lnTo>
                    <a:pt x="1889400" y="2322513"/>
                  </a:lnTo>
                  <a:lnTo>
                    <a:pt x="1897955" y="2325371"/>
                  </a:lnTo>
                  <a:lnTo>
                    <a:pt x="1907460" y="2328863"/>
                  </a:lnTo>
                  <a:lnTo>
                    <a:pt x="1916332" y="2332673"/>
                  </a:lnTo>
                  <a:lnTo>
                    <a:pt x="1925204" y="2336801"/>
                  </a:lnTo>
                  <a:lnTo>
                    <a:pt x="1934393" y="2341246"/>
                  </a:lnTo>
                  <a:lnTo>
                    <a:pt x="1942948" y="2345691"/>
                  </a:lnTo>
                  <a:lnTo>
                    <a:pt x="1951503" y="2350771"/>
                  </a:lnTo>
                  <a:lnTo>
                    <a:pt x="1960058" y="2355851"/>
                  </a:lnTo>
                  <a:lnTo>
                    <a:pt x="1967662" y="2361566"/>
                  </a:lnTo>
                  <a:lnTo>
                    <a:pt x="1975267" y="2367281"/>
                  </a:lnTo>
                  <a:lnTo>
                    <a:pt x="1982238" y="2372996"/>
                  </a:lnTo>
                  <a:lnTo>
                    <a:pt x="1988575" y="2379346"/>
                  </a:lnTo>
                  <a:lnTo>
                    <a:pt x="1994278" y="2385378"/>
                  </a:lnTo>
                  <a:lnTo>
                    <a:pt x="1999665" y="2392046"/>
                  </a:lnTo>
                  <a:lnTo>
                    <a:pt x="2002199" y="2396491"/>
                  </a:lnTo>
                  <a:lnTo>
                    <a:pt x="2004100" y="2401253"/>
                  </a:lnTo>
                  <a:lnTo>
                    <a:pt x="2005051" y="2406016"/>
                  </a:lnTo>
                  <a:lnTo>
                    <a:pt x="2005685" y="2411413"/>
                  </a:lnTo>
                  <a:lnTo>
                    <a:pt x="2005051" y="2416493"/>
                  </a:lnTo>
                  <a:lnTo>
                    <a:pt x="2003784" y="2421891"/>
                  </a:lnTo>
                  <a:lnTo>
                    <a:pt x="2001566" y="2427288"/>
                  </a:lnTo>
                  <a:lnTo>
                    <a:pt x="1998397" y="2432368"/>
                  </a:lnTo>
                  <a:lnTo>
                    <a:pt x="1996179" y="2435543"/>
                  </a:lnTo>
                  <a:lnTo>
                    <a:pt x="1993961" y="2438401"/>
                  </a:lnTo>
                  <a:lnTo>
                    <a:pt x="1991426" y="2441576"/>
                  </a:lnTo>
                  <a:lnTo>
                    <a:pt x="1988575" y="2444433"/>
                  </a:lnTo>
                  <a:lnTo>
                    <a:pt x="1985406" y="2447291"/>
                  </a:lnTo>
                  <a:lnTo>
                    <a:pt x="1982238" y="2449831"/>
                  </a:lnTo>
                  <a:lnTo>
                    <a:pt x="1978435" y="2452688"/>
                  </a:lnTo>
                  <a:lnTo>
                    <a:pt x="1974633" y="2454911"/>
                  </a:lnTo>
                  <a:lnTo>
                    <a:pt x="1971148" y="2457133"/>
                  </a:lnTo>
                  <a:lnTo>
                    <a:pt x="1967029" y="2459038"/>
                  </a:lnTo>
                  <a:lnTo>
                    <a:pt x="1962910" y="2460626"/>
                  </a:lnTo>
                  <a:lnTo>
                    <a:pt x="1958790" y="2462213"/>
                  </a:lnTo>
                  <a:lnTo>
                    <a:pt x="1954671" y="2463483"/>
                  </a:lnTo>
                  <a:lnTo>
                    <a:pt x="1950235" y="2464118"/>
                  </a:lnTo>
                  <a:lnTo>
                    <a:pt x="1945799" y="2464753"/>
                  </a:lnTo>
                  <a:lnTo>
                    <a:pt x="1941364" y="2464753"/>
                  </a:lnTo>
                  <a:lnTo>
                    <a:pt x="1936294" y="2464753"/>
                  </a:lnTo>
                  <a:lnTo>
                    <a:pt x="1931541" y="2464118"/>
                  </a:lnTo>
                  <a:lnTo>
                    <a:pt x="1926471" y="2462531"/>
                  </a:lnTo>
                  <a:lnTo>
                    <a:pt x="1922035" y="2460626"/>
                  </a:lnTo>
                  <a:lnTo>
                    <a:pt x="1917916" y="2458403"/>
                  </a:lnTo>
                  <a:lnTo>
                    <a:pt x="1914431" y="2455546"/>
                  </a:lnTo>
                  <a:lnTo>
                    <a:pt x="1910946" y="2452688"/>
                  </a:lnTo>
                  <a:lnTo>
                    <a:pt x="1908094" y="2448878"/>
                  </a:lnTo>
                  <a:lnTo>
                    <a:pt x="1904925" y="2445068"/>
                  </a:lnTo>
                  <a:lnTo>
                    <a:pt x="1903341" y="2443798"/>
                  </a:lnTo>
                  <a:lnTo>
                    <a:pt x="1897004" y="2438401"/>
                  </a:lnTo>
                  <a:lnTo>
                    <a:pt x="1890667" y="2433638"/>
                  </a:lnTo>
                  <a:lnTo>
                    <a:pt x="1883696" y="2429193"/>
                  </a:lnTo>
                  <a:lnTo>
                    <a:pt x="1876092" y="2424431"/>
                  </a:lnTo>
                  <a:lnTo>
                    <a:pt x="1868804" y="2419986"/>
                  </a:lnTo>
                  <a:lnTo>
                    <a:pt x="1861200" y="2415858"/>
                  </a:lnTo>
                  <a:lnTo>
                    <a:pt x="1853912" y="2412366"/>
                  </a:lnTo>
                  <a:lnTo>
                    <a:pt x="1847258" y="2409508"/>
                  </a:lnTo>
                  <a:lnTo>
                    <a:pt x="1840921" y="2407286"/>
                  </a:lnTo>
                  <a:lnTo>
                    <a:pt x="1834267" y="2405381"/>
                  </a:lnTo>
                  <a:lnTo>
                    <a:pt x="1827296" y="2403793"/>
                  </a:lnTo>
                  <a:lnTo>
                    <a:pt x="1820642" y="2402523"/>
                  </a:lnTo>
                  <a:lnTo>
                    <a:pt x="1813355" y="2401253"/>
                  </a:lnTo>
                  <a:lnTo>
                    <a:pt x="1806384" y="2400301"/>
                  </a:lnTo>
                  <a:lnTo>
                    <a:pt x="1799730" y="2399666"/>
                  </a:lnTo>
                  <a:lnTo>
                    <a:pt x="1792759" y="2399348"/>
                  </a:lnTo>
                  <a:lnTo>
                    <a:pt x="1786105" y="2399031"/>
                  </a:lnTo>
                  <a:lnTo>
                    <a:pt x="1776917" y="2399348"/>
                  </a:lnTo>
                  <a:lnTo>
                    <a:pt x="1767094" y="2400301"/>
                  </a:lnTo>
                  <a:lnTo>
                    <a:pt x="1756321" y="2401571"/>
                  </a:lnTo>
                  <a:lnTo>
                    <a:pt x="1745548" y="2404428"/>
                  </a:lnTo>
                  <a:lnTo>
                    <a:pt x="1740162" y="2405698"/>
                  </a:lnTo>
                  <a:lnTo>
                    <a:pt x="1734458" y="2407603"/>
                  </a:lnTo>
                  <a:lnTo>
                    <a:pt x="1729072" y="2409826"/>
                  </a:lnTo>
                  <a:lnTo>
                    <a:pt x="1723368" y="2412048"/>
                  </a:lnTo>
                  <a:lnTo>
                    <a:pt x="1717982" y="2414906"/>
                  </a:lnTo>
                  <a:lnTo>
                    <a:pt x="1712279" y="2418081"/>
                  </a:lnTo>
                  <a:lnTo>
                    <a:pt x="1706575" y="2421256"/>
                  </a:lnTo>
                  <a:lnTo>
                    <a:pt x="1701506" y="2425383"/>
                  </a:lnTo>
                  <a:lnTo>
                    <a:pt x="1698337" y="2427923"/>
                  </a:lnTo>
                  <a:lnTo>
                    <a:pt x="1695168" y="2431416"/>
                  </a:lnTo>
                  <a:lnTo>
                    <a:pt x="1692634" y="2434908"/>
                  </a:lnTo>
                  <a:lnTo>
                    <a:pt x="1690415" y="2438401"/>
                  </a:lnTo>
                  <a:lnTo>
                    <a:pt x="1688514" y="2442211"/>
                  </a:lnTo>
                  <a:lnTo>
                    <a:pt x="1686930" y="2446338"/>
                  </a:lnTo>
                  <a:lnTo>
                    <a:pt x="1686296" y="2450783"/>
                  </a:lnTo>
                  <a:lnTo>
                    <a:pt x="1685662" y="2455228"/>
                  </a:lnTo>
                  <a:lnTo>
                    <a:pt x="1685346" y="2459673"/>
                  </a:lnTo>
                  <a:lnTo>
                    <a:pt x="1685346" y="2464118"/>
                  </a:lnTo>
                  <a:lnTo>
                    <a:pt x="1685662" y="2468563"/>
                  </a:lnTo>
                  <a:lnTo>
                    <a:pt x="1686296" y="2473008"/>
                  </a:lnTo>
                  <a:lnTo>
                    <a:pt x="1687880" y="2477136"/>
                  </a:lnTo>
                  <a:lnTo>
                    <a:pt x="1689148" y="2481581"/>
                  </a:lnTo>
                  <a:lnTo>
                    <a:pt x="1691366" y="2485708"/>
                  </a:lnTo>
                  <a:lnTo>
                    <a:pt x="1693584" y="2489518"/>
                  </a:lnTo>
                  <a:lnTo>
                    <a:pt x="1698654" y="2495233"/>
                  </a:lnTo>
                  <a:lnTo>
                    <a:pt x="1703723" y="2500631"/>
                  </a:lnTo>
                  <a:lnTo>
                    <a:pt x="1709427" y="2505076"/>
                  </a:lnTo>
                  <a:lnTo>
                    <a:pt x="1715130" y="2508568"/>
                  </a:lnTo>
                  <a:lnTo>
                    <a:pt x="1721784" y="2512378"/>
                  </a:lnTo>
                  <a:lnTo>
                    <a:pt x="1729389" y="2515871"/>
                  </a:lnTo>
                  <a:lnTo>
                    <a:pt x="1745865" y="2522538"/>
                  </a:lnTo>
                  <a:lnTo>
                    <a:pt x="1750618" y="2524443"/>
                  </a:lnTo>
                  <a:lnTo>
                    <a:pt x="1778501" y="2534603"/>
                  </a:lnTo>
                  <a:lnTo>
                    <a:pt x="1797829" y="2542223"/>
                  </a:lnTo>
                  <a:lnTo>
                    <a:pt x="1816523" y="2549208"/>
                  </a:lnTo>
                  <a:lnTo>
                    <a:pt x="1827613" y="2553336"/>
                  </a:lnTo>
                  <a:lnTo>
                    <a:pt x="1854546" y="2562861"/>
                  </a:lnTo>
                  <a:lnTo>
                    <a:pt x="1868804" y="2568258"/>
                  </a:lnTo>
                  <a:lnTo>
                    <a:pt x="1882746" y="2573656"/>
                  </a:lnTo>
                  <a:lnTo>
                    <a:pt x="1897004" y="2579688"/>
                  </a:lnTo>
                  <a:lnTo>
                    <a:pt x="1911262" y="2585721"/>
                  </a:lnTo>
                  <a:lnTo>
                    <a:pt x="1925204" y="2592388"/>
                  </a:lnTo>
                  <a:lnTo>
                    <a:pt x="1938512" y="2599373"/>
                  </a:lnTo>
                  <a:lnTo>
                    <a:pt x="1951503" y="2606676"/>
                  </a:lnTo>
                  <a:lnTo>
                    <a:pt x="1964177" y="2614613"/>
                  </a:lnTo>
                  <a:lnTo>
                    <a:pt x="1969563" y="2618741"/>
                  </a:lnTo>
                  <a:lnTo>
                    <a:pt x="1975584" y="2622868"/>
                  </a:lnTo>
                  <a:lnTo>
                    <a:pt x="1980653" y="2627313"/>
                  </a:lnTo>
                  <a:lnTo>
                    <a:pt x="1986040" y="2631758"/>
                  </a:lnTo>
                  <a:lnTo>
                    <a:pt x="1990793" y="2636203"/>
                  </a:lnTo>
                  <a:lnTo>
                    <a:pt x="1995229" y="2640966"/>
                  </a:lnTo>
                  <a:lnTo>
                    <a:pt x="1999665" y="2645728"/>
                  </a:lnTo>
                  <a:lnTo>
                    <a:pt x="2003467" y="2651126"/>
                  </a:lnTo>
                  <a:lnTo>
                    <a:pt x="2006952" y="2656206"/>
                  </a:lnTo>
                  <a:lnTo>
                    <a:pt x="2010438" y="2661286"/>
                  </a:lnTo>
                  <a:lnTo>
                    <a:pt x="2012972" y="2667001"/>
                  </a:lnTo>
                  <a:lnTo>
                    <a:pt x="2015507" y="2672398"/>
                  </a:lnTo>
                  <a:lnTo>
                    <a:pt x="2017408" y="2677796"/>
                  </a:lnTo>
                  <a:lnTo>
                    <a:pt x="2019309" y="2682876"/>
                  </a:lnTo>
                  <a:lnTo>
                    <a:pt x="2020260" y="2688273"/>
                  </a:lnTo>
                  <a:lnTo>
                    <a:pt x="2021844" y="2693671"/>
                  </a:lnTo>
                  <a:lnTo>
                    <a:pt x="2022478" y="2699068"/>
                  </a:lnTo>
                  <a:lnTo>
                    <a:pt x="2023429" y="2704148"/>
                  </a:lnTo>
                  <a:lnTo>
                    <a:pt x="2023745" y="2709546"/>
                  </a:lnTo>
                  <a:lnTo>
                    <a:pt x="2024062" y="2714943"/>
                  </a:lnTo>
                  <a:lnTo>
                    <a:pt x="2024062" y="2720023"/>
                  </a:lnTo>
                  <a:lnTo>
                    <a:pt x="2024062" y="2725738"/>
                  </a:lnTo>
                  <a:lnTo>
                    <a:pt x="2023429" y="2730818"/>
                  </a:lnTo>
                  <a:lnTo>
                    <a:pt x="2022478" y="2736216"/>
                  </a:lnTo>
                  <a:lnTo>
                    <a:pt x="2021844" y="2741296"/>
                  </a:lnTo>
                  <a:lnTo>
                    <a:pt x="2020894" y="2746376"/>
                  </a:lnTo>
                  <a:lnTo>
                    <a:pt x="2019309" y="2751773"/>
                  </a:lnTo>
                  <a:lnTo>
                    <a:pt x="2017725" y="2756853"/>
                  </a:lnTo>
                  <a:lnTo>
                    <a:pt x="2014240" y="2767331"/>
                  </a:lnTo>
                  <a:lnTo>
                    <a:pt x="2009170" y="2777173"/>
                  </a:lnTo>
                  <a:lnTo>
                    <a:pt x="2004100" y="2787016"/>
                  </a:lnTo>
                  <a:lnTo>
                    <a:pt x="1997763" y="2796223"/>
                  </a:lnTo>
                  <a:lnTo>
                    <a:pt x="1990476" y="2805431"/>
                  </a:lnTo>
                  <a:lnTo>
                    <a:pt x="1982554" y="2814003"/>
                  </a:lnTo>
                  <a:lnTo>
                    <a:pt x="1973683" y="2822576"/>
                  </a:lnTo>
                  <a:lnTo>
                    <a:pt x="1964177" y="2830513"/>
                  </a:lnTo>
                  <a:lnTo>
                    <a:pt x="1958474" y="2834641"/>
                  </a:lnTo>
                  <a:lnTo>
                    <a:pt x="1952137" y="2838768"/>
                  </a:lnTo>
                  <a:lnTo>
                    <a:pt x="1945799" y="2842261"/>
                  </a:lnTo>
                  <a:lnTo>
                    <a:pt x="1938829" y="2845753"/>
                  </a:lnTo>
                  <a:lnTo>
                    <a:pt x="1931541" y="2848928"/>
                  </a:lnTo>
                  <a:lnTo>
                    <a:pt x="1923937" y="2852421"/>
                  </a:lnTo>
                  <a:lnTo>
                    <a:pt x="1915698" y="2854961"/>
                  </a:lnTo>
                  <a:lnTo>
                    <a:pt x="1907777" y="2857818"/>
                  </a:lnTo>
                  <a:lnTo>
                    <a:pt x="1899222" y="2860041"/>
                  </a:lnTo>
                  <a:lnTo>
                    <a:pt x="1890350" y="2862263"/>
                  </a:lnTo>
                  <a:lnTo>
                    <a:pt x="1880845" y="2864486"/>
                  </a:lnTo>
                  <a:lnTo>
                    <a:pt x="1871656" y="2866391"/>
                  </a:lnTo>
                  <a:lnTo>
                    <a:pt x="1862150" y="2867978"/>
                  </a:lnTo>
                  <a:lnTo>
                    <a:pt x="1852011" y="2869566"/>
                  </a:lnTo>
                  <a:lnTo>
                    <a:pt x="1842188" y="2870201"/>
                  </a:lnTo>
                  <a:lnTo>
                    <a:pt x="1831732" y="2871471"/>
                  </a:lnTo>
                  <a:lnTo>
                    <a:pt x="1831732" y="2918143"/>
                  </a:lnTo>
                  <a:lnTo>
                    <a:pt x="1831415" y="2921001"/>
                  </a:lnTo>
                  <a:lnTo>
                    <a:pt x="1830148" y="2923858"/>
                  </a:lnTo>
                  <a:lnTo>
                    <a:pt x="1828564" y="2926081"/>
                  </a:lnTo>
                  <a:lnTo>
                    <a:pt x="1826346" y="2928303"/>
                  </a:lnTo>
                  <a:lnTo>
                    <a:pt x="1823811" y="2929573"/>
                  </a:lnTo>
                  <a:lnTo>
                    <a:pt x="1820959" y="2931161"/>
                  </a:lnTo>
                  <a:lnTo>
                    <a:pt x="1817474" y="2931796"/>
                  </a:lnTo>
                  <a:lnTo>
                    <a:pt x="1813988" y="2932113"/>
                  </a:lnTo>
                  <a:lnTo>
                    <a:pt x="1753153" y="2932113"/>
                  </a:lnTo>
                  <a:lnTo>
                    <a:pt x="1749350" y="2931796"/>
                  </a:lnTo>
                  <a:lnTo>
                    <a:pt x="1745865" y="2931161"/>
                  </a:lnTo>
                  <a:lnTo>
                    <a:pt x="1743013" y="2929573"/>
                  </a:lnTo>
                  <a:lnTo>
                    <a:pt x="1740478" y="2928303"/>
                  </a:lnTo>
                  <a:lnTo>
                    <a:pt x="1738261" y="2926081"/>
                  </a:lnTo>
                  <a:lnTo>
                    <a:pt x="1736676" y="2923858"/>
                  </a:lnTo>
                  <a:lnTo>
                    <a:pt x="1735726" y="2921001"/>
                  </a:lnTo>
                  <a:lnTo>
                    <a:pt x="1735409" y="2918143"/>
                  </a:lnTo>
                  <a:lnTo>
                    <a:pt x="1735409" y="2867661"/>
                  </a:lnTo>
                  <a:lnTo>
                    <a:pt x="1722418" y="2865438"/>
                  </a:lnTo>
                  <a:lnTo>
                    <a:pt x="1708793" y="2863216"/>
                  </a:lnTo>
                  <a:lnTo>
                    <a:pt x="1696436" y="2860041"/>
                  </a:lnTo>
                  <a:lnTo>
                    <a:pt x="1683444" y="2857183"/>
                  </a:lnTo>
                  <a:lnTo>
                    <a:pt x="1670770" y="2853373"/>
                  </a:lnTo>
                  <a:lnTo>
                    <a:pt x="1658413" y="2849246"/>
                  </a:lnTo>
                  <a:lnTo>
                    <a:pt x="1646689" y="2844801"/>
                  </a:lnTo>
                  <a:lnTo>
                    <a:pt x="1635283" y="2840038"/>
                  </a:lnTo>
                  <a:lnTo>
                    <a:pt x="1624193" y="2834958"/>
                  </a:lnTo>
                  <a:lnTo>
                    <a:pt x="1613420" y="2829243"/>
                  </a:lnTo>
                  <a:lnTo>
                    <a:pt x="1603280" y="2823528"/>
                  </a:lnTo>
                  <a:lnTo>
                    <a:pt x="1594092" y="2816543"/>
                  </a:lnTo>
                  <a:lnTo>
                    <a:pt x="1585220" y="2809876"/>
                  </a:lnTo>
                  <a:lnTo>
                    <a:pt x="1576982" y="2802573"/>
                  </a:lnTo>
                  <a:lnTo>
                    <a:pt x="1569377" y="2794636"/>
                  </a:lnTo>
                  <a:lnTo>
                    <a:pt x="1566209" y="2790826"/>
                  </a:lnTo>
                  <a:lnTo>
                    <a:pt x="1563357" y="2786698"/>
                  </a:lnTo>
                  <a:lnTo>
                    <a:pt x="1560188" y="2782253"/>
                  </a:lnTo>
                  <a:lnTo>
                    <a:pt x="1558287" y="2777173"/>
                  </a:lnTo>
                  <a:lnTo>
                    <a:pt x="1557337" y="2772411"/>
                  </a:lnTo>
                  <a:lnTo>
                    <a:pt x="1557337" y="2767331"/>
                  </a:lnTo>
                  <a:lnTo>
                    <a:pt x="1557654" y="2761933"/>
                  </a:lnTo>
                  <a:lnTo>
                    <a:pt x="1559238" y="2756853"/>
                  </a:lnTo>
                  <a:lnTo>
                    <a:pt x="1561456" y="2751456"/>
                  </a:lnTo>
                  <a:lnTo>
                    <a:pt x="1564308" y="2746058"/>
                  </a:lnTo>
                  <a:lnTo>
                    <a:pt x="1566209" y="2743201"/>
                  </a:lnTo>
                  <a:lnTo>
                    <a:pt x="1568743" y="2740026"/>
                  </a:lnTo>
                  <a:lnTo>
                    <a:pt x="1571278" y="2737168"/>
                  </a:lnTo>
                  <a:lnTo>
                    <a:pt x="1574447" y="2734311"/>
                  </a:lnTo>
                  <a:lnTo>
                    <a:pt x="1577299" y="2731136"/>
                  </a:lnTo>
                  <a:lnTo>
                    <a:pt x="1580784" y="2728596"/>
                  </a:lnTo>
                  <a:lnTo>
                    <a:pt x="1583952" y="2726056"/>
                  </a:lnTo>
                  <a:lnTo>
                    <a:pt x="1587755" y="2723833"/>
                  </a:lnTo>
                  <a:lnTo>
                    <a:pt x="1591874" y="2721611"/>
                  </a:lnTo>
                  <a:lnTo>
                    <a:pt x="1595359" y="2719706"/>
                  </a:lnTo>
                  <a:lnTo>
                    <a:pt x="1599478" y="2717801"/>
                  </a:lnTo>
                  <a:lnTo>
                    <a:pt x="1603914" y="2716531"/>
                  </a:lnTo>
                  <a:lnTo>
                    <a:pt x="1608033" y="2715261"/>
                  </a:lnTo>
                  <a:lnTo>
                    <a:pt x="1612469" y="2714626"/>
                  </a:lnTo>
                  <a:lnTo>
                    <a:pt x="1616905" y="2713673"/>
                  </a:lnTo>
                  <a:lnTo>
                    <a:pt x="1621341" y="2713673"/>
                  </a:lnTo>
                  <a:lnTo>
                    <a:pt x="1626411" y="2713673"/>
                  </a:lnTo>
                  <a:lnTo>
                    <a:pt x="1631480" y="2714943"/>
                  </a:lnTo>
                  <a:lnTo>
                    <a:pt x="1635916" y="2715896"/>
                  </a:lnTo>
                  <a:lnTo>
                    <a:pt x="1640352" y="2717801"/>
                  </a:lnTo>
                  <a:lnTo>
                    <a:pt x="1644471" y="2720023"/>
                  </a:lnTo>
                  <a:lnTo>
                    <a:pt x="1648274" y="2723198"/>
                  </a:lnTo>
                  <a:lnTo>
                    <a:pt x="1651759" y="2726056"/>
                  </a:lnTo>
                  <a:lnTo>
                    <a:pt x="1654928" y="2729866"/>
                  </a:lnTo>
                  <a:lnTo>
                    <a:pt x="1657462" y="2733041"/>
                  </a:lnTo>
                  <a:lnTo>
                    <a:pt x="1658096" y="2733993"/>
                  </a:lnTo>
                  <a:lnTo>
                    <a:pt x="1659364" y="2734946"/>
                  </a:lnTo>
                  <a:lnTo>
                    <a:pt x="1665701" y="2740026"/>
                  </a:lnTo>
                  <a:lnTo>
                    <a:pt x="1671721" y="2744471"/>
                  </a:lnTo>
                  <a:lnTo>
                    <a:pt x="1678692" y="2748598"/>
                  </a:lnTo>
                  <a:lnTo>
                    <a:pt x="1685662" y="2752726"/>
                  </a:lnTo>
                  <a:lnTo>
                    <a:pt x="1692634" y="2756853"/>
                  </a:lnTo>
                  <a:lnTo>
                    <a:pt x="1699921" y="2760346"/>
                  </a:lnTo>
                  <a:lnTo>
                    <a:pt x="1707526" y="2763521"/>
                  </a:lnTo>
                  <a:lnTo>
                    <a:pt x="1714497" y="2766061"/>
                  </a:lnTo>
                  <a:lnTo>
                    <a:pt x="1720834" y="2768283"/>
                  </a:lnTo>
                  <a:lnTo>
                    <a:pt x="1731607" y="2771458"/>
                  </a:lnTo>
                  <a:lnTo>
                    <a:pt x="1742380" y="2773998"/>
                  </a:lnTo>
                  <a:lnTo>
                    <a:pt x="1753153" y="2776221"/>
                  </a:lnTo>
                  <a:lnTo>
                    <a:pt x="1764242" y="2778126"/>
                  </a:lnTo>
                  <a:lnTo>
                    <a:pt x="1775016" y="2779396"/>
                  </a:lnTo>
                  <a:lnTo>
                    <a:pt x="1785789" y="2780666"/>
                  </a:lnTo>
                  <a:lnTo>
                    <a:pt x="1795928" y="2780983"/>
                  </a:lnTo>
                  <a:lnTo>
                    <a:pt x="1806067" y="2781301"/>
                  </a:lnTo>
                  <a:lnTo>
                    <a:pt x="1817157" y="2780983"/>
                  </a:lnTo>
                  <a:lnTo>
                    <a:pt x="1827613" y="2780348"/>
                  </a:lnTo>
                  <a:lnTo>
                    <a:pt x="1837119" y="2778761"/>
                  </a:lnTo>
                  <a:lnTo>
                    <a:pt x="1845991" y="2776856"/>
                  </a:lnTo>
                  <a:lnTo>
                    <a:pt x="1854546" y="2774633"/>
                  </a:lnTo>
                  <a:lnTo>
                    <a:pt x="1862467" y="2771776"/>
                  </a:lnTo>
                  <a:lnTo>
                    <a:pt x="1869121" y="2768283"/>
                  </a:lnTo>
                  <a:lnTo>
                    <a:pt x="1875458" y="2764791"/>
                  </a:lnTo>
                  <a:lnTo>
                    <a:pt x="1879260" y="2761616"/>
                  </a:lnTo>
                  <a:lnTo>
                    <a:pt x="1882429" y="2758441"/>
                  </a:lnTo>
                  <a:lnTo>
                    <a:pt x="1885280" y="2754948"/>
                  </a:lnTo>
                  <a:lnTo>
                    <a:pt x="1888132" y="2751456"/>
                  </a:lnTo>
                  <a:lnTo>
                    <a:pt x="1890350" y="2747646"/>
                  </a:lnTo>
                  <a:lnTo>
                    <a:pt x="1892251" y="2743518"/>
                  </a:lnTo>
                  <a:lnTo>
                    <a:pt x="1893519" y="2739391"/>
                  </a:lnTo>
                  <a:lnTo>
                    <a:pt x="1894786" y="2734946"/>
                  </a:lnTo>
                  <a:lnTo>
                    <a:pt x="1895420" y="2730818"/>
                  </a:lnTo>
                  <a:lnTo>
                    <a:pt x="1895737" y="2726373"/>
                  </a:lnTo>
                  <a:lnTo>
                    <a:pt x="1895420" y="2721928"/>
                  </a:lnTo>
                  <a:lnTo>
                    <a:pt x="1895103" y="2717483"/>
                  </a:lnTo>
                  <a:lnTo>
                    <a:pt x="1893836" y="2713038"/>
                  </a:lnTo>
                  <a:lnTo>
                    <a:pt x="1892885" y="2708911"/>
                  </a:lnTo>
                  <a:lnTo>
                    <a:pt x="1890984" y="2704783"/>
                  </a:lnTo>
                  <a:lnTo>
                    <a:pt x="1888766" y="2700656"/>
                  </a:lnTo>
                  <a:lnTo>
                    <a:pt x="1885280" y="2696211"/>
                  </a:lnTo>
                  <a:lnTo>
                    <a:pt x="1881478" y="2691766"/>
                  </a:lnTo>
                  <a:lnTo>
                    <a:pt x="1876092" y="2687321"/>
                  </a:lnTo>
                  <a:lnTo>
                    <a:pt x="1870705" y="2682876"/>
                  </a:lnTo>
                  <a:lnTo>
                    <a:pt x="1864368" y="2678748"/>
                  </a:lnTo>
                  <a:lnTo>
                    <a:pt x="1857714" y="2674621"/>
                  </a:lnTo>
                  <a:lnTo>
                    <a:pt x="1850110" y="2671128"/>
                  </a:lnTo>
                  <a:lnTo>
                    <a:pt x="1842188" y="2667318"/>
                  </a:lnTo>
                  <a:lnTo>
                    <a:pt x="1817474" y="2657158"/>
                  </a:lnTo>
                  <a:lnTo>
                    <a:pt x="1720517" y="2617471"/>
                  </a:lnTo>
                  <a:lnTo>
                    <a:pt x="1673305" y="2597786"/>
                  </a:lnTo>
                  <a:lnTo>
                    <a:pt x="1644471" y="2585086"/>
                  </a:lnTo>
                  <a:lnTo>
                    <a:pt x="1639085" y="2582546"/>
                  </a:lnTo>
                  <a:lnTo>
                    <a:pt x="1634015" y="2580006"/>
                  </a:lnTo>
                  <a:lnTo>
                    <a:pt x="1624827" y="2574608"/>
                  </a:lnTo>
                  <a:lnTo>
                    <a:pt x="1615638" y="2567623"/>
                  </a:lnTo>
                  <a:lnTo>
                    <a:pt x="1607083" y="2560638"/>
                  </a:lnTo>
                  <a:lnTo>
                    <a:pt x="1598845" y="2552383"/>
                  </a:lnTo>
                  <a:lnTo>
                    <a:pt x="1591874" y="2544446"/>
                  </a:lnTo>
                  <a:lnTo>
                    <a:pt x="1588072" y="2540001"/>
                  </a:lnTo>
                  <a:lnTo>
                    <a:pt x="1585220" y="2534921"/>
                  </a:lnTo>
                  <a:lnTo>
                    <a:pt x="1581734" y="2530476"/>
                  </a:lnTo>
                  <a:lnTo>
                    <a:pt x="1579200" y="2525713"/>
                  </a:lnTo>
                  <a:lnTo>
                    <a:pt x="1576348" y="2520633"/>
                  </a:lnTo>
                  <a:lnTo>
                    <a:pt x="1574130" y="2515236"/>
                  </a:lnTo>
                  <a:lnTo>
                    <a:pt x="1571912" y="2510156"/>
                  </a:lnTo>
                  <a:lnTo>
                    <a:pt x="1570011" y="2505076"/>
                  </a:lnTo>
                  <a:lnTo>
                    <a:pt x="1568110" y="2499678"/>
                  </a:lnTo>
                  <a:lnTo>
                    <a:pt x="1566525" y="2494598"/>
                  </a:lnTo>
                  <a:lnTo>
                    <a:pt x="1565575" y="2488883"/>
                  </a:lnTo>
                  <a:lnTo>
                    <a:pt x="1564624" y="2483803"/>
                  </a:lnTo>
                  <a:lnTo>
                    <a:pt x="1563991" y="2478088"/>
                  </a:lnTo>
                  <a:lnTo>
                    <a:pt x="1563674" y="2473008"/>
                  </a:lnTo>
                  <a:lnTo>
                    <a:pt x="1563357" y="2467293"/>
                  </a:lnTo>
                  <a:lnTo>
                    <a:pt x="1563674" y="2461896"/>
                  </a:lnTo>
                  <a:lnTo>
                    <a:pt x="1563991" y="2456816"/>
                  </a:lnTo>
                  <a:lnTo>
                    <a:pt x="1564308" y="2451101"/>
                  </a:lnTo>
                  <a:lnTo>
                    <a:pt x="1565575" y="2446021"/>
                  </a:lnTo>
                  <a:lnTo>
                    <a:pt x="1566525" y="2440306"/>
                  </a:lnTo>
                  <a:lnTo>
                    <a:pt x="1567793" y="2435226"/>
                  </a:lnTo>
                  <a:lnTo>
                    <a:pt x="1569060" y="2429828"/>
                  </a:lnTo>
                  <a:lnTo>
                    <a:pt x="1570961" y="2424748"/>
                  </a:lnTo>
                  <a:lnTo>
                    <a:pt x="1573179" y="2419668"/>
                  </a:lnTo>
                  <a:lnTo>
                    <a:pt x="1575397" y="2414271"/>
                  </a:lnTo>
                  <a:lnTo>
                    <a:pt x="1577932" y="2409191"/>
                  </a:lnTo>
                  <a:lnTo>
                    <a:pt x="1580784" y="2404428"/>
                  </a:lnTo>
                  <a:lnTo>
                    <a:pt x="1583636" y="2399031"/>
                  </a:lnTo>
                  <a:lnTo>
                    <a:pt x="1586804" y="2394268"/>
                  </a:lnTo>
                  <a:lnTo>
                    <a:pt x="1590290" y="2389506"/>
                  </a:lnTo>
                  <a:lnTo>
                    <a:pt x="1594092" y="2385061"/>
                  </a:lnTo>
                  <a:lnTo>
                    <a:pt x="1598211" y="2379981"/>
                  </a:lnTo>
                  <a:lnTo>
                    <a:pt x="1602013" y="2375536"/>
                  </a:lnTo>
                  <a:lnTo>
                    <a:pt x="1606766" y="2371091"/>
                  </a:lnTo>
                  <a:lnTo>
                    <a:pt x="1611202" y="2367281"/>
                  </a:lnTo>
                  <a:lnTo>
                    <a:pt x="1615955" y="2363153"/>
                  </a:lnTo>
                  <a:lnTo>
                    <a:pt x="1621658" y="2358073"/>
                  </a:lnTo>
                  <a:lnTo>
                    <a:pt x="1627678" y="2353628"/>
                  </a:lnTo>
                  <a:lnTo>
                    <a:pt x="1634015" y="2349818"/>
                  </a:lnTo>
                  <a:lnTo>
                    <a:pt x="1640669" y="2345691"/>
                  </a:lnTo>
                  <a:lnTo>
                    <a:pt x="1647323" y="2341881"/>
                  </a:lnTo>
                  <a:lnTo>
                    <a:pt x="1654294" y="2338071"/>
                  </a:lnTo>
                  <a:lnTo>
                    <a:pt x="1661898" y="2334896"/>
                  </a:lnTo>
                  <a:lnTo>
                    <a:pt x="1669186" y="2331403"/>
                  </a:lnTo>
                  <a:lnTo>
                    <a:pt x="1676790" y="2328546"/>
                  </a:lnTo>
                  <a:lnTo>
                    <a:pt x="1684395" y="2325371"/>
                  </a:lnTo>
                  <a:lnTo>
                    <a:pt x="1692634" y="2322831"/>
                  </a:lnTo>
                  <a:lnTo>
                    <a:pt x="1700872" y="2320608"/>
                  </a:lnTo>
                  <a:lnTo>
                    <a:pt x="1709427" y="2318386"/>
                  </a:lnTo>
                  <a:lnTo>
                    <a:pt x="1717982" y="2316163"/>
                  </a:lnTo>
                  <a:lnTo>
                    <a:pt x="1726220" y="2314893"/>
                  </a:lnTo>
                  <a:lnTo>
                    <a:pt x="1735409" y="2312988"/>
                  </a:lnTo>
                  <a:lnTo>
                    <a:pt x="1735409" y="2259966"/>
                  </a:lnTo>
                  <a:lnTo>
                    <a:pt x="1735726" y="2257426"/>
                  </a:lnTo>
                  <a:lnTo>
                    <a:pt x="1736676" y="2254886"/>
                  </a:lnTo>
                  <a:lnTo>
                    <a:pt x="1738261" y="2252346"/>
                  </a:lnTo>
                  <a:lnTo>
                    <a:pt x="1740478" y="2250441"/>
                  </a:lnTo>
                  <a:lnTo>
                    <a:pt x="1743013" y="2248536"/>
                  </a:lnTo>
                  <a:lnTo>
                    <a:pt x="1745865" y="2247583"/>
                  </a:lnTo>
                  <a:lnTo>
                    <a:pt x="1749350" y="2246631"/>
                  </a:lnTo>
                  <a:lnTo>
                    <a:pt x="1753153" y="2246313"/>
                  </a:lnTo>
                  <a:close/>
                  <a:moveTo>
                    <a:pt x="1796891" y="2159710"/>
                  </a:moveTo>
                  <a:lnTo>
                    <a:pt x="1786093" y="2160028"/>
                  </a:lnTo>
                  <a:lnTo>
                    <a:pt x="1775296" y="2160663"/>
                  </a:lnTo>
                  <a:lnTo>
                    <a:pt x="1764817" y="2161298"/>
                  </a:lnTo>
                  <a:lnTo>
                    <a:pt x="1754337" y="2162251"/>
                  </a:lnTo>
                  <a:lnTo>
                    <a:pt x="1743540" y="2163839"/>
                  </a:lnTo>
                  <a:lnTo>
                    <a:pt x="1733695" y="2165427"/>
                  </a:lnTo>
                  <a:lnTo>
                    <a:pt x="1723216" y="2167332"/>
                  </a:lnTo>
                  <a:lnTo>
                    <a:pt x="1712736" y="2169555"/>
                  </a:lnTo>
                  <a:lnTo>
                    <a:pt x="1702892" y="2171778"/>
                  </a:lnTo>
                  <a:lnTo>
                    <a:pt x="1692730" y="2174318"/>
                  </a:lnTo>
                  <a:lnTo>
                    <a:pt x="1683202" y="2177177"/>
                  </a:lnTo>
                  <a:lnTo>
                    <a:pt x="1673040" y="2180352"/>
                  </a:lnTo>
                  <a:lnTo>
                    <a:pt x="1663513" y="2183528"/>
                  </a:lnTo>
                  <a:lnTo>
                    <a:pt x="1653669" y="2187021"/>
                  </a:lnTo>
                  <a:lnTo>
                    <a:pt x="1644460" y="2190514"/>
                  </a:lnTo>
                  <a:lnTo>
                    <a:pt x="1635250" y="2194643"/>
                  </a:lnTo>
                  <a:lnTo>
                    <a:pt x="1625723" y="2198771"/>
                  </a:lnTo>
                  <a:lnTo>
                    <a:pt x="1616514" y="2203217"/>
                  </a:lnTo>
                  <a:lnTo>
                    <a:pt x="1607622" y="2207663"/>
                  </a:lnTo>
                  <a:lnTo>
                    <a:pt x="1598730" y="2213061"/>
                  </a:lnTo>
                  <a:lnTo>
                    <a:pt x="1589839" y="2217825"/>
                  </a:lnTo>
                  <a:lnTo>
                    <a:pt x="1581264" y="2222906"/>
                  </a:lnTo>
                  <a:lnTo>
                    <a:pt x="1572690" y="2228622"/>
                  </a:lnTo>
                  <a:lnTo>
                    <a:pt x="1564116" y="2234020"/>
                  </a:lnTo>
                  <a:lnTo>
                    <a:pt x="1555859" y="2240054"/>
                  </a:lnTo>
                  <a:lnTo>
                    <a:pt x="1547920" y="2246088"/>
                  </a:lnTo>
                  <a:lnTo>
                    <a:pt x="1539981" y="2252439"/>
                  </a:lnTo>
                  <a:lnTo>
                    <a:pt x="1532042" y="2258473"/>
                  </a:lnTo>
                  <a:lnTo>
                    <a:pt x="1524420" y="2265459"/>
                  </a:lnTo>
                  <a:lnTo>
                    <a:pt x="1517117" y="2272128"/>
                  </a:lnTo>
                  <a:lnTo>
                    <a:pt x="1509495" y="2279114"/>
                  </a:lnTo>
                  <a:lnTo>
                    <a:pt x="1502509" y="2286101"/>
                  </a:lnTo>
                  <a:lnTo>
                    <a:pt x="1495522" y="2293405"/>
                  </a:lnTo>
                  <a:lnTo>
                    <a:pt x="1488853" y="2301026"/>
                  </a:lnTo>
                  <a:lnTo>
                    <a:pt x="1482185" y="2308648"/>
                  </a:lnTo>
                  <a:lnTo>
                    <a:pt x="1475833" y="2316269"/>
                  </a:lnTo>
                  <a:lnTo>
                    <a:pt x="1469482" y="2324526"/>
                  </a:lnTo>
                  <a:lnTo>
                    <a:pt x="1463131" y="2332465"/>
                  </a:lnTo>
                  <a:lnTo>
                    <a:pt x="1457415" y="2340722"/>
                  </a:lnTo>
                  <a:lnTo>
                    <a:pt x="1451698" y="2348978"/>
                  </a:lnTo>
                  <a:lnTo>
                    <a:pt x="1446300" y="2357553"/>
                  </a:lnTo>
                  <a:lnTo>
                    <a:pt x="1440901" y="2366444"/>
                  </a:lnTo>
                  <a:lnTo>
                    <a:pt x="1435820" y="2375019"/>
                  </a:lnTo>
                  <a:lnTo>
                    <a:pt x="1431057" y="2383910"/>
                  </a:lnTo>
                  <a:lnTo>
                    <a:pt x="1426293" y="2393120"/>
                  </a:lnTo>
                  <a:lnTo>
                    <a:pt x="1421847" y="2402012"/>
                  </a:lnTo>
                  <a:lnTo>
                    <a:pt x="1417719" y="2411221"/>
                  </a:lnTo>
                  <a:lnTo>
                    <a:pt x="1413591" y="2421065"/>
                  </a:lnTo>
                  <a:lnTo>
                    <a:pt x="1410098" y="2430592"/>
                  </a:lnTo>
                  <a:lnTo>
                    <a:pt x="1406287" y="2440437"/>
                  </a:lnTo>
                  <a:lnTo>
                    <a:pt x="1403111" y="2449964"/>
                  </a:lnTo>
                  <a:lnTo>
                    <a:pt x="1399936" y="2460126"/>
                  </a:lnTo>
                  <a:lnTo>
                    <a:pt x="1397395" y="2469653"/>
                  </a:lnTo>
                  <a:lnTo>
                    <a:pt x="1394855" y="2480132"/>
                  </a:lnTo>
                  <a:lnTo>
                    <a:pt x="1391996" y="2490294"/>
                  </a:lnTo>
                  <a:lnTo>
                    <a:pt x="1390091" y="2500456"/>
                  </a:lnTo>
                  <a:lnTo>
                    <a:pt x="1388503" y="2510936"/>
                  </a:lnTo>
                  <a:lnTo>
                    <a:pt x="1386598" y="2521416"/>
                  </a:lnTo>
                  <a:lnTo>
                    <a:pt x="1385328" y="2532213"/>
                  </a:lnTo>
                  <a:lnTo>
                    <a:pt x="1384375" y="2542692"/>
                  </a:lnTo>
                  <a:lnTo>
                    <a:pt x="1383422" y="2553172"/>
                  </a:lnTo>
                  <a:lnTo>
                    <a:pt x="1382787" y="2564604"/>
                  </a:lnTo>
                  <a:lnTo>
                    <a:pt x="1382787" y="2575401"/>
                  </a:lnTo>
                  <a:lnTo>
                    <a:pt x="1382787" y="2585881"/>
                  </a:lnTo>
                  <a:lnTo>
                    <a:pt x="1382787" y="2596678"/>
                  </a:lnTo>
                  <a:lnTo>
                    <a:pt x="1383422" y="2607475"/>
                  </a:lnTo>
                  <a:lnTo>
                    <a:pt x="1384375" y="2617955"/>
                  </a:lnTo>
                  <a:lnTo>
                    <a:pt x="1385328" y="2628434"/>
                  </a:lnTo>
                  <a:lnTo>
                    <a:pt x="1386598" y="2638914"/>
                  </a:lnTo>
                  <a:lnTo>
                    <a:pt x="1388503" y="2649076"/>
                  </a:lnTo>
                  <a:lnTo>
                    <a:pt x="1390091" y="2659556"/>
                  </a:lnTo>
                  <a:lnTo>
                    <a:pt x="1391996" y="2669718"/>
                  </a:lnTo>
                  <a:lnTo>
                    <a:pt x="1394855" y="2680197"/>
                  </a:lnTo>
                  <a:lnTo>
                    <a:pt x="1397077" y="2690042"/>
                  </a:lnTo>
                  <a:lnTo>
                    <a:pt x="1399936" y="2699886"/>
                  </a:lnTo>
                  <a:lnTo>
                    <a:pt x="1402794" y="2709731"/>
                  </a:lnTo>
                  <a:lnTo>
                    <a:pt x="1406287" y="2719575"/>
                  </a:lnTo>
                  <a:lnTo>
                    <a:pt x="1409462" y="2729102"/>
                  </a:lnTo>
                  <a:lnTo>
                    <a:pt x="1413591" y="2738312"/>
                  </a:lnTo>
                  <a:lnTo>
                    <a:pt x="1417402" y="2748156"/>
                  </a:lnTo>
                  <a:lnTo>
                    <a:pt x="1421847" y="2757048"/>
                  </a:lnTo>
                  <a:lnTo>
                    <a:pt x="1425976" y="2766257"/>
                  </a:lnTo>
                  <a:lnTo>
                    <a:pt x="1430739" y="2775149"/>
                  </a:lnTo>
                  <a:lnTo>
                    <a:pt x="1435503" y="2784041"/>
                  </a:lnTo>
                  <a:lnTo>
                    <a:pt x="1440266" y="2792932"/>
                  </a:lnTo>
                  <a:lnTo>
                    <a:pt x="1445982" y="2801507"/>
                  </a:lnTo>
                  <a:lnTo>
                    <a:pt x="1451063" y="2810081"/>
                  </a:lnTo>
                  <a:lnTo>
                    <a:pt x="1456779" y="2818655"/>
                  </a:lnTo>
                  <a:lnTo>
                    <a:pt x="1462813" y="2826912"/>
                  </a:lnTo>
                  <a:lnTo>
                    <a:pt x="1468529" y="2834851"/>
                  </a:lnTo>
                  <a:lnTo>
                    <a:pt x="1474881" y="2842790"/>
                  </a:lnTo>
                  <a:lnTo>
                    <a:pt x="1481549" y="2850729"/>
                  </a:lnTo>
                  <a:lnTo>
                    <a:pt x="1487901" y="2858351"/>
                  </a:lnTo>
                  <a:lnTo>
                    <a:pt x="1494887" y="2865972"/>
                  </a:lnTo>
                  <a:lnTo>
                    <a:pt x="1501873" y="2873276"/>
                  </a:lnTo>
                  <a:lnTo>
                    <a:pt x="1509177" y="2880262"/>
                  </a:lnTo>
                  <a:lnTo>
                    <a:pt x="1516164" y="2887249"/>
                  </a:lnTo>
                  <a:lnTo>
                    <a:pt x="1524103" y="2894235"/>
                  </a:lnTo>
                  <a:lnTo>
                    <a:pt x="1531407" y="2900904"/>
                  </a:lnTo>
                  <a:lnTo>
                    <a:pt x="1539346" y="2907255"/>
                  </a:lnTo>
                  <a:lnTo>
                    <a:pt x="1546968" y="2913289"/>
                  </a:lnTo>
                  <a:lnTo>
                    <a:pt x="1555224" y="2919323"/>
                  </a:lnTo>
                  <a:lnTo>
                    <a:pt x="1563481" y="2925356"/>
                  </a:lnTo>
                  <a:lnTo>
                    <a:pt x="1572055" y="2930755"/>
                  </a:lnTo>
                  <a:lnTo>
                    <a:pt x="1580629" y="2936471"/>
                  </a:lnTo>
                  <a:lnTo>
                    <a:pt x="1589203" y="2941552"/>
                  </a:lnTo>
                  <a:lnTo>
                    <a:pt x="1598095" y="2946951"/>
                  </a:lnTo>
                  <a:lnTo>
                    <a:pt x="1606987" y="2951714"/>
                  </a:lnTo>
                  <a:lnTo>
                    <a:pt x="1615879" y="2956478"/>
                  </a:lnTo>
                  <a:lnTo>
                    <a:pt x="1625088" y="2960606"/>
                  </a:lnTo>
                  <a:lnTo>
                    <a:pt x="1634298" y="2965052"/>
                  </a:lnTo>
                  <a:lnTo>
                    <a:pt x="1643824" y="2969180"/>
                  </a:lnTo>
                  <a:lnTo>
                    <a:pt x="1653351" y="2972991"/>
                  </a:lnTo>
                  <a:lnTo>
                    <a:pt x="1662878" y="2976167"/>
                  </a:lnTo>
                  <a:lnTo>
                    <a:pt x="1672723" y="2979660"/>
                  </a:lnTo>
                  <a:lnTo>
                    <a:pt x="1682567" y="2982518"/>
                  </a:lnTo>
                  <a:lnTo>
                    <a:pt x="1692730" y="2985376"/>
                  </a:lnTo>
                  <a:lnTo>
                    <a:pt x="1702892" y="2988234"/>
                  </a:lnTo>
                  <a:lnTo>
                    <a:pt x="1713054" y="2990457"/>
                  </a:lnTo>
                  <a:lnTo>
                    <a:pt x="1723216" y="2992680"/>
                  </a:lnTo>
                  <a:lnTo>
                    <a:pt x="1733695" y="2994585"/>
                  </a:lnTo>
                  <a:lnTo>
                    <a:pt x="1744493" y="2995856"/>
                  </a:lnTo>
                  <a:lnTo>
                    <a:pt x="1754655" y="2997443"/>
                  </a:lnTo>
                  <a:lnTo>
                    <a:pt x="1765452" y="2998396"/>
                  </a:lnTo>
                  <a:lnTo>
                    <a:pt x="1776249" y="2999349"/>
                  </a:lnTo>
                  <a:lnTo>
                    <a:pt x="1787046" y="2999666"/>
                  </a:lnTo>
                  <a:lnTo>
                    <a:pt x="1797843" y="2999984"/>
                  </a:lnTo>
                  <a:lnTo>
                    <a:pt x="1808958" y="2999984"/>
                  </a:lnTo>
                  <a:lnTo>
                    <a:pt x="1819438" y="2999666"/>
                  </a:lnTo>
                  <a:lnTo>
                    <a:pt x="1830235" y="2999349"/>
                  </a:lnTo>
                  <a:lnTo>
                    <a:pt x="1841032" y="2998396"/>
                  </a:lnTo>
                  <a:lnTo>
                    <a:pt x="1851512" y="2997443"/>
                  </a:lnTo>
                  <a:lnTo>
                    <a:pt x="1861674" y="2995856"/>
                  </a:lnTo>
                  <a:lnTo>
                    <a:pt x="1872153" y="2994585"/>
                  </a:lnTo>
                  <a:lnTo>
                    <a:pt x="1882633" y="2992680"/>
                  </a:lnTo>
                  <a:lnTo>
                    <a:pt x="1892795" y="2990457"/>
                  </a:lnTo>
                  <a:lnTo>
                    <a:pt x="1902639" y="2988234"/>
                  </a:lnTo>
                  <a:lnTo>
                    <a:pt x="1912801" y="2985376"/>
                  </a:lnTo>
                  <a:lnTo>
                    <a:pt x="1922646" y="2982836"/>
                  </a:lnTo>
                  <a:lnTo>
                    <a:pt x="1932490" y="2979660"/>
                  </a:lnTo>
                  <a:lnTo>
                    <a:pt x="1942017" y="2976484"/>
                  </a:lnTo>
                  <a:lnTo>
                    <a:pt x="1951862" y="2972991"/>
                  </a:lnTo>
                  <a:lnTo>
                    <a:pt x="1961389" y="2969180"/>
                  </a:lnTo>
                  <a:lnTo>
                    <a:pt x="1970598" y="2965052"/>
                  </a:lnTo>
                  <a:lnTo>
                    <a:pt x="1980125" y="2960924"/>
                  </a:lnTo>
                  <a:lnTo>
                    <a:pt x="1989334" y="2956478"/>
                  </a:lnTo>
                  <a:lnTo>
                    <a:pt x="1998226" y="2952032"/>
                  </a:lnTo>
                  <a:lnTo>
                    <a:pt x="2007118" y="2947268"/>
                  </a:lnTo>
                  <a:lnTo>
                    <a:pt x="2016010" y="2942187"/>
                  </a:lnTo>
                  <a:lnTo>
                    <a:pt x="2024584" y="2936789"/>
                  </a:lnTo>
                  <a:lnTo>
                    <a:pt x="2033158" y="2931390"/>
                  </a:lnTo>
                  <a:lnTo>
                    <a:pt x="2041415" y="2925674"/>
                  </a:lnTo>
                  <a:lnTo>
                    <a:pt x="2049354" y="2919640"/>
                  </a:lnTo>
                  <a:lnTo>
                    <a:pt x="2057610" y="2913924"/>
                  </a:lnTo>
                  <a:lnTo>
                    <a:pt x="2065867" y="2907573"/>
                  </a:lnTo>
                  <a:lnTo>
                    <a:pt x="2073489" y="2901222"/>
                  </a:lnTo>
                  <a:lnTo>
                    <a:pt x="2081110" y="2894553"/>
                  </a:lnTo>
                  <a:lnTo>
                    <a:pt x="2088414" y="2887884"/>
                  </a:lnTo>
                  <a:lnTo>
                    <a:pt x="2096036" y="2880580"/>
                  </a:lnTo>
                  <a:lnTo>
                    <a:pt x="2103022" y="2873594"/>
                  </a:lnTo>
                  <a:lnTo>
                    <a:pt x="2110008" y="2866290"/>
                  </a:lnTo>
                  <a:lnTo>
                    <a:pt x="2116677" y="2858668"/>
                  </a:lnTo>
                  <a:lnTo>
                    <a:pt x="2123346" y="2851364"/>
                  </a:lnTo>
                  <a:lnTo>
                    <a:pt x="2130015" y="2843425"/>
                  </a:lnTo>
                  <a:lnTo>
                    <a:pt x="2136049" y="2835804"/>
                  </a:lnTo>
                  <a:lnTo>
                    <a:pt x="2142400" y="2827547"/>
                  </a:lnTo>
                  <a:lnTo>
                    <a:pt x="2148434" y="2819290"/>
                  </a:lnTo>
                  <a:lnTo>
                    <a:pt x="2153832" y="2810716"/>
                  </a:lnTo>
                  <a:lnTo>
                    <a:pt x="2159548" y="2802459"/>
                  </a:lnTo>
                  <a:lnTo>
                    <a:pt x="2164629" y="2793885"/>
                  </a:lnTo>
                  <a:lnTo>
                    <a:pt x="2169393" y="2784993"/>
                  </a:lnTo>
                  <a:lnTo>
                    <a:pt x="2174474" y="2775784"/>
                  </a:lnTo>
                  <a:lnTo>
                    <a:pt x="2179237" y="2766892"/>
                  </a:lnTo>
                  <a:lnTo>
                    <a:pt x="2183683" y="2757683"/>
                  </a:lnTo>
                  <a:lnTo>
                    <a:pt x="2187811" y="2748474"/>
                  </a:lnTo>
                  <a:lnTo>
                    <a:pt x="2191622" y="2739264"/>
                  </a:lnTo>
                  <a:lnTo>
                    <a:pt x="2195433" y="2729420"/>
                  </a:lnTo>
                  <a:lnTo>
                    <a:pt x="2199244" y="2719893"/>
                  </a:lnTo>
                  <a:lnTo>
                    <a:pt x="2202102" y="2710048"/>
                  </a:lnTo>
                  <a:lnTo>
                    <a:pt x="2205595" y="2700204"/>
                  </a:lnTo>
                  <a:lnTo>
                    <a:pt x="2208136" y="2690042"/>
                  </a:lnTo>
                  <a:lnTo>
                    <a:pt x="2210676" y="2680197"/>
                  </a:lnTo>
                  <a:lnTo>
                    <a:pt x="2213217" y="2669718"/>
                  </a:lnTo>
                  <a:lnTo>
                    <a:pt x="2215122" y="2659556"/>
                  </a:lnTo>
                  <a:lnTo>
                    <a:pt x="2217027" y="2649076"/>
                  </a:lnTo>
                  <a:lnTo>
                    <a:pt x="2218615" y="2638279"/>
                  </a:lnTo>
                  <a:lnTo>
                    <a:pt x="2219885" y="2628117"/>
                  </a:lnTo>
                  <a:lnTo>
                    <a:pt x="2221156" y="2617320"/>
                  </a:lnTo>
                  <a:lnTo>
                    <a:pt x="2221791" y="2606523"/>
                  </a:lnTo>
                  <a:lnTo>
                    <a:pt x="2222743" y="2595725"/>
                  </a:lnTo>
                  <a:lnTo>
                    <a:pt x="2222743" y="2584611"/>
                  </a:lnTo>
                  <a:lnTo>
                    <a:pt x="2222743" y="2573814"/>
                  </a:lnTo>
                  <a:lnTo>
                    <a:pt x="2222743" y="2563016"/>
                  </a:lnTo>
                  <a:lnTo>
                    <a:pt x="2221791" y="2552537"/>
                  </a:lnTo>
                  <a:lnTo>
                    <a:pt x="2221156" y="2541740"/>
                  </a:lnTo>
                  <a:lnTo>
                    <a:pt x="2219885" y="2531260"/>
                  </a:lnTo>
                  <a:lnTo>
                    <a:pt x="2218933" y="2521098"/>
                  </a:lnTo>
                  <a:lnTo>
                    <a:pt x="2217027" y="2510618"/>
                  </a:lnTo>
                  <a:lnTo>
                    <a:pt x="2215122" y="2500139"/>
                  </a:lnTo>
                  <a:lnTo>
                    <a:pt x="2213217" y="2490294"/>
                  </a:lnTo>
                  <a:lnTo>
                    <a:pt x="2210994" y="2479815"/>
                  </a:lnTo>
                  <a:lnTo>
                    <a:pt x="2208453" y="2469970"/>
                  </a:lnTo>
                  <a:lnTo>
                    <a:pt x="2205595" y="2460126"/>
                  </a:lnTo>
                  <a:lnTo>
                    <a:pt x="2202419" y="2449964"/>
                  </a:lnTo>
                  <a:lnTo>
                    <a:pt x="2199244" y="2440437"/>
                  </a:lnTo>
                  <a:lnTo>
                    <a:pt x="2195751" y="2430910"/>
                  </a:lnTo>
                  <a:lnTo>
                    <a:pt x="2192257" y="2421383"/>
                  </a:lnTo>
                  <a:lnTo>
                    <a:pt x="2188129" y="2412174"/>
                  </a:lnTo>
                  <a:lnTo>
                    <a:pt x="2184001" y="2402964"/>
                  </a:lnTo>
                  <a:lnTo>
                    <a:pt x="2179555" y="2393437"/>
                  </a:lnTo>
                  <a:lnTo>
                    <a:pt x="2174791" y="2384546"/>
                  </a:lnTo>
                  <a:lnTo>
                    <a:pt x="2169710" y="2375654"/>
                  </a:lnTo>
                  <a:lnTo>
                    <a:pt x="2164947" y="2366762"/>
                  </a:lnTo>
                  <a:lnTo>
                    <a:pt x="2159866" y="2358188"/>
                  </a:lnTo>
                  <a:lnTo>
                    <a:pt x="2154150" y="2349614"/>
                  </a:lnTo>
                  <a:lnTo>
                    <a:pt x="2148751" y="2341357"/>
                  </a:lnTo>
                  <a:lnTo>
                    <a:pt x="2142717" y="2333418"/>
                  </a:lnTo>
                  <a:lnTo>
                    <a:pt x="2136684" y="2325161"/>
                  </a:lnTo>
                  <a:lnTo>
                    <a:pt x="2130332" y="2316905"/>
                  </a:lnTo>
                  <a:lnTo>
                    <a:pt x="2124299" y="2309283"/>
                  </a:lnTo>
                  <a:lnTo>
                    <a:pt x="2117312" y="2301661"/>
                  </a:lnTo>
                  <a:lnTo>
                    <a:pt x="2110643" y="2294357"/>
                  </a:lnTo>
                  <a:lnTo>
                    <a:pt x="2103657" y="2286736"/>
                  </a:lnTo>
                  <a:lnTo>
                    <a:pt x="2096671" y="2279750"/>
                  </a:lnTo>
                  <a:lnTo>
                    <a:pt x="2089367" y="2272763"/>
                  </a:lnTo>
                  <a:lnTo>
                    <a:pt x="2081745" y="2265777"/>
                  </a:lnTo>
                  <a:lnTo>
                    <a:pt x="2074124" y="2259425"/>
                  </a:lnTo>
                  <a:lnTo>
                    <a:pt x="2066185" y="2252757"/>
                  </a:lnTo>
                  <a:lnTo>
                    <a:pt x="2058245" y="2246405"/>
                  </a:lnTo>
                  <a:lnTo>
                    <a:pt x="2050306" y="2240372"/>
                  </a:lnTo>
                  <a:lnTo>
                    <a:pt x="2042050" y="2234338"/>
                  </a:lnTo>
                  <a:lnTo>
                    <a:pt x="2033793" y="2228939"/>
                  </a:lnTo>
                  <a:lnTo>
                    <a:pt x="2025219" y="2223223"/>
                  </a:lnTo>
                  <a:lnTo>
                    <a:pt x="2016327" y="2218142"/>
                  </a:lnTo>
                  <a:lnTo>
                    <a:pt x="2007753" y="2213061"/>
                  </a:lnTo>
                  <a:lnTo>
                    <a:pt x="1998861" y="2207980"/>
                  </a:lnTo>
                  <a:lnTo>
                    <a:pt x="1989652" y="2203534"/>
                  </a:lnTo>
                  <a:lnTo>
                    <a:pt x="1980760" y="2199088"/>
                  </a:lnTo>
                  <a:lnTo>
                    <a:pt x="1971551" y="2194643"/>
                  </a:lnTo>
                  <a:lnTo>
                    <a:pt x="1961706" y="2190832"/>
                  </a:lnTo>
                  <a:lnTo>
                    <a:pt x="1952179" y="2187021"/>
                  </a:lnTo>
                  <a:lnTo>
                    <a:pt x="1942335" y="2183528"/>
                  </a:lnTo>
                  <a:lnTo>
                    <a:pt x="1932808" y="2180352"/>
                  </a:lnTo>
                  <a:lnTo>
                    <a:pt x="1922963" y="2177177"/>
                  </a:lnTo>
                  <a:lnTo>
                    <a:pt x="1913119" y="2174318"/>
                  </a:lnTo>
                  <a:lnTo>
                    <a:pt x="1902639" y="2171778"/>
                  </a:lnTo>
                  <a:lnTo>
                    <a:pt x="1892795" y="2169555"/>
                  </a:lnTo>
                  <a:lnTo>
                    <a:pt x="1882315" y="2167332"/>
                  </a:lnTo>
                  <a:lnTo>
                    <a:pt x="1871836" y="2165427"/>
                  </a:lnTo>
                  <a:lnTo>
                    <a:pt x="1861356" y="2163839"/>
                  </a:lnTo>
                  <a:lnTo>
                    <a:pt x="1850559" y="2162251"/>
                  </a:lnTo>
                  <a:lnTo>
                    <a:pt x="1840397" y="2161298"/>
                  </a:lnTo>
                  <a:lnTo>
                    <a:pt x="1829600" y="2160663"/>
                  </a:lnTo>
                  <a:lnTo>
                    <a:pt x="1818167" y="2160028"/>
                  </a:lnTo>
                  <a:lnTo>
                    <a:pt x="1807688" y="2159710"/>
                  </a:lnTo>
                  <a:lnTo>
                    <a:pt x="1796891" y="2159710"/>
                  </a:lnTo>
                  <a:close/>
                  <a:moveTo>
                    <a:pt x="1703527" y="1784350"/>
                  </a:moveTo>
                  <a:lnTo>
                    <a:pt x="1960753" y="1793877"/>
                  </a:lnTo>
                  <a:lnTo>
                    <a:pt x="1955037" y="1945990"/>
                  </a:lnTo>
                  <a:lnTo>
                    <a:pt x="1970280" y="1950118"/>
                  </a:lnTo>
                  <a:lnTo>
                    <a:pt x="1985841" y="1954247"/>
                  </a:lnTo>
                  <a:lnTo>
                    <a:pt x="2000766" y="1959010"/>
                  </a:lnTo>
                  <a:lnTo>
                    <a:pt x="2016010" y="1963774"/>
                  </a:lnTo>
                  <a:lnTo>
                    <a:pt x="2030935" y="1969172"/>
                  </a:lnTo>
                  <a:lnTo>
                    <a:pt x="2045225" y="1975206"/>
                  </a:lnTo>
                  <a:lnTo>
                    <a:pt x="2059833" y="1980922"/>
                  </a:lnTo>
                  <a:lnTo>
                    <a:pt x="2074441" y="1987273"/>
                  </a:lnTo>
                  <a:lnTo>
                    <a:pt x="2088414" y="1993942"/>
                  </a:lnTo>
                  <a:lnTo>
                    <a:pt x="2102069" y="2001246"/>
                  </a:lnTo>
                  <a:lnTo>
                    <a:pt x="2116042" y="2008550"/>
                  </a:lnTo>
                  <a:lnTo>
                    <a:pt x="2129697" y="2016172"/>
                  </a:lnTo>
                  <a:lnTo>
                    <a:pt x="2143035" y="2024111"/>
                  </a:lnTo>
                  <a:lnTo>
                    <a:pt x="2156055" y="2032367"/>
                  </a:lnTo>
                  <a:lnTo>
                    <a:pt x="2169075" y="2041259"/>
                  </a:lnTo>
                  <a:lnTo>
                    <a:pt x="2181778" y="2050151"/>
                  </a:lnTo>
                  <a:lnTo>
                    <a:pt x="2293243" y="1945990"/>
                  </a:lnTo>
                  <a:lnTo>
                    <a:pt x="2468220" y="2134941"/>
                  </a:lnTo>
                  <a:lnTo>
                    <a:pt x="2357390" y="2237831"/>
                  </a:lnTo>
                  <a:lnTo>
                    <a:pt x="2365330" y="2251169"/>
                  </a:lnTo>
                  <a:lnTo>
                    <a:pt x="2373269" y="2264507"/>
                  </a:lnTo>
                  <a:lnTo>
                    <a:pt x="2380573" y="2278162"/>
                  </a:lnTo>
                  <a:lnTo>
                    <a:pt x="2387559" y="2292135"/>
                  </a:lnTo>
                  <a:lnTo>
                    <a:pt x="2394228" y="2306107"/>
                  </a:lnTo>
                  <a:lnTo>
                    <a:pt x="2400897" y="2320715"/>
                  </a:lnTo>
                  <a:lnTo>
                    <a:pt x="2406930" y="2335323"/>
                  </a:lnTo>
                  <a:lnTo>
                    <a:pt x="2412647" y="2349614"/>
                  </a:lnTo>
                  <a:lnTo>
                    <a:pt x="2418045" y="2364539"/>
                  </a:lnTo>
                  <a:lnTo>
                    <a:pt x="2423444" y="2379465"/>
                  </a:lnTo>
                  <a:lnTo>
                    <a:pt x="2427890" y="2394708"/>
                  </a:lnTo>
                  <a:lnTo>
                    <a:pt x="2432335" y="2409951"/>
                  </a:lnTo>
                  <a:lnTo>
                    <a:pt x="2435829" y="2425194"/>
                  </a:lnTo>
                  <a:lnTo>
                    <a:pt x="2439639" y="2440754"/>
                  </a:lnTo>
                  <a:lnTo>
                    <a:pt x="2443133" y="2456315"/>
                  </a:lnTo>
                  <a:lnTo>
                    <a:pt x="2445673" y="2472193"/>
                  </a:lnTo>
                  <a:lnTo>
                    <a:pt x="2595563" y="2477909"/>
                  </a:lnTo>
                  <a:lnTo>
                    <a:pt x="2586354" y="2735136"/>
                  </a:lnTo>
                  <a:lnTo>
                    <a:pt x="2437099" y="2729420"/>
                  </a:lnTo>
                  <a:lnTo>
                    <a:pt x="2432971" y="2744980"/>
                  </a:lnTo>
                  <a:lnTo>
                    <a:pt x="2428842" y="2760541"/>
                  </a:lnTo>
                  <a:lnTo>
                    <a:pt x="2424079" y="2776419"/>
                  </a:lnTo>
                  <a:lnTo>
                    <a:pt x="2419315" y="2791027"/>
                  </a:lnTo>
                  <a:lnTo>
                    <a:pt x="2413599" y="2806270"/>
                  </a:lnTo>
                  <a:lnTo>
                    <a:pt x="2408201" y="2821196"/>
                  </a:lnTo>
                  <a:lnTo>
                    <a:pt x="2402167" y="2835804"/>
                  </a:lnTo>
                  <a:lnTo>
                    <a:pt x="2395816" y="2850094"/>
                  </a:lnTo>
                  <a:lnTo>
                    <a:pt x="2388829" y="2864702"/>
                  </a:lnTo>
                  <a:lnTo>
                    <a:pt x="2381525" y="2878992"/>
                  </a:lnTo>
                  <a:lnTo>
                    <a:pt x="2374221" y="2892647"/>
                  </a:lnTo>
                  <a:lnTo>
                    <a:pt x="2366917" y="2906303"/>
                  </a:lnTo>
                  <a:lnTo>
                    <a:pt x="2358661" y="2919640"/>
                  </a:lnTo>
                  <a:lnTo>
                    <a:pt x="2350404" y="2932978"/>
                  </a:lnTo>
                  <a:lnTo>
                    <a:pt x="2341512" y="2945998"/>
                  </a:lnTo>
                  <a:lnTo>
                    <a:pt x="2332620" y="2958701"/>
                  </a:lnTo>
                  <a:lnTo>
                    <a:pt x="2433606" y="3067625"/>
                  </a:lnTo>
                  <a:lnTo>
                    <a:pt x="2245290" y="3242603"/>
                  </a:lnTo>
                  <a:lnTo>
                    <a:pt x="2144940" y="3134949"/>
                  </a:lnTo>
                  <a:lnTo>
                    <a:pt x="2131285" y="3143205"/>
                  </a:lnTo>
                  <a:lnTo>
                    <a:pt x="2117947" y="3150509"/>
                  </a:lnTo>
                  <a:lnTo>
                    <a:pt x="2103657" y="3157813"/>
                  </a:lnTo>
                  <a:lnTo>
                    <a:pt x="2089684" y="3165117"/>
                  </a:lnTo>
                  <a:lnTo>
                    <a:pt x="2075394" y="3172103"/>
                  </a:lnTo>
                  <a:lnTo>
                    <a:pt x="2061104" y="3178455"/>
                  </a:lnTo>
                  <a:lnTo>
                    <a:pt x="2046496" y="3184488"/>
                  </a:lnTo>
                  <a:lnTo>
                    <a:pt x="2031570" y="3190205"/>
                  </a:lnTo>
                  <a:lnTo>
                    <a:pt x="2016645" y="3195603"/>
                  </a:lnTo>
                  <a:lnTo>
                    <a:pt x="2001402" y="3200684"/>
                  </a:lnTo>
                  <a:lnTo>
                    <a:pt x="1986159" y="3205448"/>
                  </a:lnTo>
                  <a:lnTo>
                    <a:pt x="1970598" y="3209576"/>
                  </a:lnTo>
                  <a:lnTo>
                    <a:pt x="1955037" y="3213704"/>
                  </a:lnTo>
                  <a:lnTo>
                    <a:pt x="1939477" y="3217515"/>
                  </a:lnTo>
                  <a:lnTo>
                    <a:pt x="1923916" y="3220373"/>
                  </a:lnTo>
                  <a:lnTo>
                    <a:pt x="1908038" y="3223231"/>
                  </a:lnTo>
                  <a:lnTo>
                    <a:pt x="1902322" y="3370263"/>
                  </a:lnTo>
                  <a:lnTo>
                    <a:pt x="1645095" y="3360736"/>
                  </a:lnTo>
                  <a:lnTo>
                    <a:pt x="1650493" y="3213704"/>
                  </a:lnTo>
                  <a:lnTo>
                    <a:pt x="1634615" y="3209576"/>
                  </a:lnTo>
                  <a:lnTo>
                    <a:pt x="1619054" y="3205130"/>
                  </a:lnTo>
                  <a:lnTo>
                    <a:pt x="1603494" y="3200684"/>
                  </a:lnTo>
                  <a:lnTo>
                    <a:pt x="1588251" y="3195603"/>
                  </a:lnTo>
                  <a:lnTo>
                    <a:pt x="1573325" y="3189887"/>
                  </a:lnTo>
                  <a:lnTo>
                    <a:pt x="1558717" y="3184488"/>
                  </a:lnTo>
                  <a:lnTo>
                    <a:pt x="1543792" y="3178137"/>
                  </a:lnTo>
                  <a:lnTo>
                    <a:pt x="1529184" y="3171786"/>
                  </a:lnTo>
                  <a:lnTo>
                    <a:pt x="1515211" y="3164482"/>
                  </a:lnTo>
                  <a:lnTo>
                    <a:pt x="1500921" y="3157496"/>
                  </a:lnTo>
                  <a:lnTo>
                    <a:pt x="1486948" y="3150192"/>
                  </a:lnTo>
                  <a:lnTo>
                    <a:pt x="1472975" y="3142252"/>
                  </a:lnTo>
                  <a:lnTo>
                    <a:pt x="1459637" y="3134313"/>
                  </a:lnTo>
                  <a:lnTo>
                    <a:pt x="1446300" y="3125739"/>
                  </a:lnTo>
                  <a:lnTo>
                    <a:pt x="1433280" y="3117165"/>
                  </a:lnTo>
                  <a:lnTo>
                    <a:pt x="1420577" y="3107638"/>
                  </a:lnTo>
                  <a:lnTo>
                    <a:pt x="1312606" y="3207988"/>
                  </a:lnTo>
                  <a:lnTo>
                    <a:pt x="1137310" y="3019673"/>
                  </a:lnTo>
                  <a:lnTo>
                    <a:pt x="1245917" y="2918688"/>
                  </a:lnTo>
                  <a:lnTo>
                    <a:pt x="1238296" y="2905350"/>
                  </a:lnTo>
                  <a:lnTo>
                    <a:pt x="1230357" y="2891377"/>
                  </a:lnTo>
                  <a:lnTo>
                    <a:pt x="1223053" y="2877722"/>
                  </a:lnTo>
                  <a:lnTo>
                    <a:pt x="1216066" y="2863749"/>
                  </a:lnTo>
                  <a:lnTo>
                    <a:pt x="1209397" y="2849459"/>
                  </a:lnTo>
                  <a:lnTo>
                    <a:pt x="1203046" y="2834851"/>
                  </a:lnTo>
                  <a:lnTo>
                    <a:pt x="1197012" y="2820560"/>
                  </a:lnTo>
                  <a:lnTo>
                    <a:pt x="1191296" y="2805635"/>
                  </a:lnTo>
                  <a:lnTo>
                    <a:pt x="1186215" y="2790710"/>
                  </a:lnTo>
                  <a:lnTo>
                    <a:pt x="1181134" y="2775466"/>
                  </a:lnTo>
                  <a:lnTo>
                    <a:pt x="1176688" y="2760223"/>
                  </a:lnTo>
                  <a:lnTo>
                    <a:pt x="1172560" y="2744980"/>
                  </a:lnTo>
                  <a:lnTo>
                    <a:pt x="1168432" y="2729420"/>
                  </a:lnTo>
                  <a:lnTo>
                    <a:pt x="1164938" y="2713859"/>
                  </a:lnTo>
                  <a:lnTo>
                    <a:pt x="1161763" y="2697981"/>
                  </a:lnTo>
                  <a:lnTo>
                    <a:pt x="1159222" y="2682420"/>
                  </a:lnTo>
                  <a:lnTo>
                    <a:pt x="1009650" y="2676704"/>
                  </a:lnTo>
                  <a:lnTo>
                    <a:pt x="1019494" y="2419478"/>
                  </a:lnTo>
                  <a:lnTo>
                    <a:pt x="1169384" y="2425194"/>
                  </a:lnTo>
                  <a:lnTo>
                    <a:pt x="1173513" y="2409633"/>
                  </a:lnTo>
                  <a:lnTo>
                    <a:pt x="1177641" y="2393755"/>
                  </a:lnTo>
                  <a:lnTo>
                    <a:pt x="1182404" y="2378512"/>
                  </a:lnTo>
                  <a:lnTo>
                    <a:pt x="1187803" y="2363904"/>
                  </a:lnTo>
                  <a:lnTo>
                    <a:pt x="1193202" y="2348978"/>
                  </a:lnTo>
                  <a:lnTo>
                    <a:pt x="1198918" y="2334053"/>
                  </a:lnTo>
                  <a:lnTo>
                    <a:pt x="1205269" y="2319445"/>
                  </a:lnTo>
                  <a:lnTo>
                    <a:pt x="1211620" y="2305155"/>
                  </a:lnTo>
                  <a:lnTo>
                    <a:pt x="1218607" y="2290864"/>
                  </a:lnTo>
                  <a:lnTo>
                    <a:pt x="1225593" y="2277209"/>
                  </a:lnTo>
                  <a:lnTo>
                    <a:pt x="1233215" y="2263554"/>
                  </a:lnTo>
                  <a:lnTo>
                    <a:pt x="1240836" y="2249581"/>
                  </a:lnTo>
                  <a:lnTo>
                    <a:pt x="1248775" y="2236243"/>
                  </a:lnTo>
                  <a:lnTo>
                    <a:pt x="1257349" y="2223223"/>
                  </a:lnTo>
                  <a:lnTo>
                    <a:pt x="1265606" y="2210203"/>
                  </a:lnTo>
                  <a:lnTo>
                    <a:pt x="1274815" y="2197818"/>
                  </a:lnTo>
                  <a:lnTo>
                    <a:pt x="1171607" y="2086988"/>
                  </a:lnTo>
                  <a:lnTo>
                    <a:pt x="1360558" y="1912011"/>
                  </a:lnTo>
                  <a:lnTo>
                    <a:pt x="1464083" y="2023476"/>
                  </a:lnTo>
                  <a:lnTo>
                    <a:pt x="1477421" y="2015537"/>
                  </a:lnTo>
                  <a:lnTo>
                    <a:pt x="1491076" y="2007915"/>
                  </a:lnTo>
                  <a:lnTo>
                    <a:pt x="1504732" y="2000611"/>
                  </a:lnTo>
                  <a:lnTo>
                    <a:pt x="1518387" y="1993625"/>
                  </a:lnTo>
                  <a:lnTo>
                    <a:pt x="1532677" y="1986956"/>
                  </a:lnTo>
                  <a:lnTo>
                    <a:pt x="1546650" y="1980605"/>
                  </a:lnTo>
                  <a:lnTo>
                    <a:pt x="1561258" y="1974571"/>
                  </a:lnTo>
                  <a:lnTo>
                    <a:pt x="1575548" y="1969172"/>
                  </a:lnTo>
                  <a:lnTo>
                    <a:pt x="1590474" y="1963774"/>
                  </a:lnTo>
                  <a:lnTo>
                    <a:pt x="1605399" y="1958693"/>
                  </a:lnTo>
                  <a:lnTo>
                    <a:pt x="1620325" y="1954247"/>
                  </a:lnTo>
                  <a:lnTo>
                    <a:pt x="1635568" y="1950118"/>
                  </a:lnTo>
                  <a:lnTo>
                    <a:pt x="1650811" y="1945990"/>
                  </a:lnTo>
                  <a:lnTo>
                    <a:pt x="1666371" y="1942815"/>
                  </a:lnTo>
                  <a:lnTo>
                    <a:pt x="1681932" y="1939321"/>
                  </a:lnTo>
                  <a:lnTo>
                    <a:pt x="1697493" y="1936781"/>
                  </a:lnTo>
                  <a:lnTo>
                    <a:pt x="1703527" y="1784350"/>
                  </a:lnTo>
                  <a:close/>
                  <a:moveTo>
                    <a:pt x="499967" y="1495425"/>
                  </a:moveTo>
                  <a:lnTo>
                    <a:pt x="512673" y="1507816"/>
                  </a:lnTo>
                  <a:lnTo>
                    <a:pt x="526015" y="1520207"/>
                  </a:lnTo>
                  <a:lnTo>
                    <a:pt x="540309" y="1532916"/>
                  </a:lnTo>
                  <a:lnTo>
                    <a:pt x="555557" y="1545307"/>
                  </a:lnTo>
                  <a:lnTo>
                    <a:pt x="571122" y="1557381"/>
                  </a:lnTo>
                  <a:lnTo>
                    <a:pt x="587958" y="1569136"/>
                  </a:lnTo>
                  <a:lnTo>
                    <a:pt x="596217" y="1574220"/>
                  </a:lnTo>
                  <a:lnTo>
                    <a:pt x="604794" y="1579939"/>
                  </a:lnTo>
                  <a:lnTo>
                    <a:pt x="613371" y="1584705"/>
                  </a:lnTo>
                  <a:lnTo>
                    <a:pt x="622265" y="1589788"/>
                  </a:lnTo>
                  <a:lnTo>
                    <a:pt x="639736" y="1608851"/>
                  </a:lnTo>
                  <a:lnTo>
                    <a:pt x="657525" y="1628868"/>
                  </a:lnTo>
                  <a:lnTo>
                    <a:pt x="692150" y="1668583"/>
                  </a:lnTo>
                  <a:lnTo>
                    <a:pt x="641960" y="1916723"/>
                  </a:lnTo>
                  <a:lnTo>
                    <a:pt x="640054" y="1924030"/>
                  </a:lnTo>
                  <a:lnTo>
                    <a:pt x="637830" y="1931338"/>
                  </a:lnTo>
                  <a:lnTo>
                    <a:pt x="635289" y="1938328"/>
                  </a:lnTo>
                  <a:lnTo>
                    <a:pt x="631795" y="1945000"/>
                  </a:lnTo>
                  <a:lnTo>
                    <a:pt x="628618" y="1951672"/>
                  </a:lnTo>
                  <a:lnTo>
                    <a:pt x="624489" y="1958026"/>
                  </a:lnTo>
                  <a:lnTo>
                    <a:pt x="620041" y="1963745"/>
                  </a:lnTo>
                  <a:lnTo>
                    <a:pt x="615277" y="1969464"/>
                  </a:lnTo>
                  <a:lnTo>
                    <a:pt x="247746" y="2374875"/>
                  </a:lnTo>
                  <a:lnTo>
                    <a:pt x="244252" y="2379323"/>
                  </a:lnTo>
                  <a:lnTo>
                    <a:pt x="240122" y="2382818"/>
                  </a:lnTo>
                  <a:lnTo>
                    <a:pt x="235675" y="2386631"/>
                  </a:lnTo>
                  <a:lnTo>
                    <a:pt x="231228" y="2390126"/>
                  </a:lnTo>
                  <a:lnTo>
                    <a:pt x="226781" y="2393303"/>
                  </a:lnTo>
                  <a:lnTo>
                    <a:pt x="222334" y="2395845"/>
                  </a:lnTo>
                  <a:lnTo>
                    <a:pt x="217251" y="2399022"/>
                  </a:lnTo>
                  <a:lnTo>
                    <a:pt x="212486" y="2401246"/>
                  </a:lnTo>
                  <a:lnTo>
                    <a:pt x="207404" y="2403470"/>
                  </a:lnTo>
                  <a:lnTo>
                    <a:pt x="202639" y="2405377"/>
                  </a:lnTo>
                  <a:lnTo>
                    <a:pt x="197239" y="2406965"/>
                  </a:lnTo>
                  <a:lnTo>
                    <a:pt x="192156" y="2408236"/>
                  </a:lnTo>
                  <a:lnTo>
                    <a:pt x="187074" y="2409189"/>
                  </a:lnTo>
                  <a:lnTo>
                    <a:pt x="181673" y="2410460"/>
                  </a:lnTo>
                  <a:lnTo>
                    <a:pt x="176273" y="2411095"/>
                  </a:lnTo>
                  <a:lnTo>
                    <a:pt x="170873" y="2411413"/>
                  </a:lnTo>
                  <a:lnTo>
                    <a:pt x="165473" y="2411413"/>
                  </a:lnTo>
                  <a:lnTo>
                    <a:pt x="160073" y="2411413"/>
                  </a:lnTo>
                  <a:lnTo>
                    <a:pt x="154990" y="2411095"/>
                  </a:lnTo>
                  <a:lnTo>
                    <a:pt x="149272" y="2410460"/>
                  </a:lnTo>
                  <a:lnTo>
                    <a:pt x="144190" y="2409825"/>
                  </a:lnTo>
                  <a:lnTo>
                    <a:pt x="139107" y="2408554"/>
                  </a:lnTo>
                  <a:lnTo>
                    <a:pt x="133707" y="2406965"/>
                  </a:lnTo>
                  <a:lnTo>
                    <a:pt x="128625" y="2405377"/>
                  </a:lnTo>
                  <a:lnTo>
                    <a:pt x="123224" y="2403470"/>
                  </a:lnTo>
                  <a:lnTo>
                    <a:pt x="118459" y="2401246"/>
                  </a:lnTo>
                  <a:lnTo>
                    <a:pt x="113377" y="2399022"/>
                  </a:lnTo>
                  <a:lnTo>
                    <a:pt x="108612" y="2395845"/>
                  </a:lnTo>
                  <a:lnTo>
                    <a:pt x="104165" y="2392985"/>
                  </a:lnTo>
                  <a:lnTo>
                    <a:pt x="99082" y="2390126"/>
                  </a:lnTo>
                  <a:lnTo>
                    <a:pt x="94635" y="2386313"/>
                  </a:lnTo>
                  <a:lnTo>
                    <a:pt x="90506" y="2382501"/>
                  </a:lnTo>
                  <a:lnTo>
                    <a:pt x="86058" y="2378688"/>
                  </a:lnTo>
                  <a:lnTo>
                    <a:pt x="82564" y="2374875"/>
                  </a:lnTo>
                  <a:lnTo>
                    <a:pt x="78752" y="2370427"/>
                  </a:lnTo>
                  <a:lnTo>
                    <a:pt x="75258" y="2365661"/>
                  </a:lnTo>
                  <a:lnTo>
                    <a:pt x="72081" y="2361213"/>
                  </a:lnTo>
                  <a:lnTo>
                    <a:pt x="69222" y="2356448"/>
                  </a:lnTo>
                  <a:lnTo>
                    <a:pt x="66364" y="2351999"/>
                  </a:lnTo>
                  <a:lnTo>
                    <a:pt x="64140" y="2346916"/>
                  </a:lnTo>
                  <a:lnTo>
                    <a:pt x="61916" y="2342150"/>
                  </a:lnTo>
                  <a:lnTo>
                    <a:pt x="60328" y="2336749"/>
                  </a:lnTo>
                  <a:lnTo>
                    <a:pt x="58422" y="2331983"/>
                  </a:lnTo>
                  <a:lnTo>
                    <a:pt x="57151" y="2326900"/>
                  </a:lnTo>
                  <a:lnTo>
                    <a:pt x="55563" y="2321498"/>
                  </a:lnTo>
                  <a:lnTo>
                    <a:pt x="54928" y="2316097"/>
                  </a:lnTo>
                  <a:lnTo>
                    <a:pt x="54293" y="2310696"/>
                  </a:lnTo>
                  <a:lnTo>
                    <a:pt x="53975" y="2305612"/>
                  </a:lnTo>
                  <a:lnTo>
                    <a:pt x="53975" y="2299893"/>
                  </a:lnTo>
                  <a:lnTo>
                    <a:pt x="53975" y="2294810"/>
                  </a:lnTo>
                  <a:lnTo>
                    <a:pt x="54293" y="2289726"/>
                  </a:lnTo>
                  <a:lnTo>
                    <a:pt x="54928" y="2284007"/>
                  </a:lnTo>
                  <a:lnTo>
                    <a:pt x="55563" y="2278924"/>
                  </a:lnTo>
                  <a:lnTo>
                    <a:pt x="56834" y="2273523"/>
                  </a:lnTo>
                  <a:lnTo>
                    <a:pt x="58422" y="2268439"/>
                  </a:lnTo>
                  <a:lnTo>
                    <a:pt x="60328" y="2263355"/>
                  </a:lnTo>
                  <a:lnTo>
                    <a:pt x="61916" y="2257954"/>
                  </a:lnTo>
                  <a:lnTo>
                    <a:pt x="64140" y="2253188"/>
                  </a:lnTo>
                  <a:lnTo>
                    <a:pt x="66364" y="2248105"/>
                  </a:lnTo>
                  <a:lnTo>
                    <a:pt x="69222" y="2243021"/>
                  </a:lnTo>
                  <a:lnTo>
                    <a:pt x="72081" y="2238573"/>
                  </a:lnTo>
                  <a:lnTo>
                    <a:pt x="75258" y="2233807"/>
                  </a:lnTo>
                  <a:lnTo>
                    <a:pt x="78752" y="2229359"/>
                  </a:lnTo>
                  <a:lnTo>
                    <a:pt x="82882" y="2224911"/>
                  </a:lnTo>
                  <a:lnTo>
                    <a:pt x="429129" y="1842376"/>
                  </a:lnTo>
                  <a:lnTo>
                    <a:pt x="499967" y="1495425"/>
                  </a:lnTo>
                  <a:close/>
                  <a:moveTo>
                    <a:pt x="2178844" y="1055220"/>
                  </a:moveTo>
                  <a:lnTo>
                    <a:pt x="2166450" y="1055537"/>
                  </a:lnTo>
                  <a:lnTo>
                    <a:pt x="2154055" y="1056172"/>
                  </a:lnTo>
                  <a:lnTo>
                    <a:pt x="2141978" y="1058076"/>
                  </a:lnTo>
                  <a:lnTo>
                    <a:pt x="2129584" y="1059979"/>
                  </a:lnTo>
                  <a:lnTo>
                    <a:pt x="2117507" y="1062518"/>
                  </a:lnTo>
                  <a:lnTo>
                    <a:pt x="2105430" y="1066008"/>
                  </a:lnTo>
                  <a:lnTo>
                    <a:pt x="2093671" y="1070133"/>
                  </a:lnTo>
                  <a:lnTo>
                    <a:pt x="2081594" y="1074575"/>
                  </a:lnTo>
                  <a:lnTo>
                    <a:pt x="2070153" y="1079334"/>
                  </a:lnTo>
                  <a:lnTo>
                    <a:pt x="2058712" y="1085363"/>
                  </a:lnTo>
                  <a:lnTo>
                    <a:pt x="2047588" y="1091709"/>
                  </a:lnTo>
                  <a:lnTo>
                    <a:pt x="2036783" y="1098372"/>
                  </a:lnTo>
                  <a:lnTo>
                    <a:pt x="2025977" y="1105987"/>
                  </a:lnTo>
                  <a:lnTo>
                    <a:pt x="2015490" y="1114236"/>
                  </a:lnTo>
                  <a:lnTo>
                    <a:pt x="2005320" y="1122803"/>
                  </a:lnTo>
                  <a:lnTo>
                    <a:pt x="1996103" y="1132005"/>
                  </a:lnTo>
                  <a:lnTo>
                    <a:pt x="1987204" y="1141206"/>
                  </a:lnTo>
                  <a:lnTo>
                    <a:pt x="1978941" y="1151042"/>
                  </a:lnTo>
                  <a:lnTo>
                    <a:pt x="1971314" y="1161513"/>
                  </a:lnTo>
                  <a:lnTo>
                    <a:pt x="1964322" y="1171666"/>
                  </a:lnTo>
                  <a:lnTo>
                    <a:pt x="1957330" y="1182454"/>
                  </a:lnTo>
                  <a:lnTo>
                    <a:pt x="1951610" y="1193242"/>
                  </a:lnTo>
                  <a:lnTo>
                    <a:pt x="1945889" y="1204348"/>
                  </a:lnTo>
                  <a:lnTo>
                    <a:pt x="1941122" y="1216088"/>
                  </a:lnTo>
                  <a:lnTo>
                    <a:pt x="1936673" y="1227510"/>
                  </a:lnTo>
                  <a:lnTo>
                    <a:pt x="1932859" y="1239250"/>
                  </a:lnTo>
                  <a:lnTo>
                    <a:pt x="1929999" y="1251307"/>
                  </a:lnTo>
                  <a:lnTo>
                    <a:pt x="1927456" y="1263047"/>
                  </a:lnTo>
                  <a:lnTo>
                    <a:pt x="1925231" y="1275421"/>
                  </a:lnTo>
                  <a:lnTo>
                    <a:pt x="1923642" y="1287796"/>
                  </a:lnTo>
                  <a:lnTo>
                    <a:pt x="1923007" y="1299853"/>
                  </a:lnTo>
                  <a:lnTo>
                    <a:pt x="1922371" y="1312545"/>
                  </a:lnTo>
                  <a:lnTo>
                    <a:pt x="1923007" y="1324919"/>
                  </a:lnTo>
                  <a:lnTo>
                    <a:pt x="1923642" y="1336976"/>
                  </a:lnTo>
                  <a:lnTo>
                    <a:pt x="1925231" y="1349351"/>
                  </a:lnTo>
                  <a:lnTo>
                    <a:pt x="1927456" y="1361408"/>
                  </a:lnTo>
                  <a:lnTo>
                    <a:pt x="1929999" y="1373465"/>
                  </a:lnTo>
                  <a:lnTo>
                    <a:pt x="1933177" y="1385522"/>
                  </a:lnTo>
                  <a:lnTo>
                    <a:pt x="1936990" y="1397579"/>
                  </a:lnTo>
                  <a:lnTo>
                    <a:pt x="1941440" y="1409002"/>
                  </a:lnTo>
                  <a:lnTo>
                    <a:pt x="1946843" y="1420424"/>
                  </a:lnTo>
                  <a:lnTo>
                    <a:pt x="1952563" y="1432164"/>
                  </a:lnTo>
                  <a:lnTo>
                    <a:pt x="1958919" y="1443269"/>
                  </a:lnTo>
                  <a:lnTo>
                    <a:pt x="1965593" y="1454375"/>
                  </a:lnTo>
                  <a:lnTo>
                    <a:pt x="1973539" y="1465163"/>
                  </a:lnTo>
                  <a:lnTo>
                    <a:pt x="1981802" y="1475633"/>
                  </a:lnTo>
                  <a:lnTo>
                    <a:pt x="1990065" y="1485152"/>
                  </a:lnTo>
                  <a:lnTo>
                    <a:pt x="1999281" y="1494671"/>
                  </a:lnTo>
                  <a:lnTo>
                    <a:pt x="2008816" y="1503872"/>
                  </a:lnTo>
                  <a:lnTo>
                    <a:pt x="2018350" y="1511805"/>
                  </a:lnTo>
                  <a:lnTo>
                    <a:pt x="2028838" y="1519737"/>
                  </a:lnTo>
                  <a:lnTo>
                    <a:pt x="2039325" y="1526717"/>
                  </a:lnTo>
                  <a:lnTo>
                    <a:pt x="2049813" y="1533381"/>
                  </a:lnTo>
                  <a:lnTo>
                    <a:pt x="2060937" y="1539409"/>
                  </a:lnTo>
                  <a:lnTo>
                    <a:pt x="2072060" y="1544803"/>
                  </a:lnTo>
                  <a:lnTo>
                    <a:pt x="2083501" y="1549880"/>
                  </a:lnTo>
                  <a:lnTo>
                    <a:pt x="2094942" y="1554005"/>
                  </a:lnTo>
                  <a:lnTo>
                    <a:pt x="2107019" y="1557812"/>
                  </a:lnTo>
                  <a:lnTo>
                    <a:pt x="2118778" y="1560985"/>
                  </a:lnTo>
                  <a:lnTo>
                    <a:pt x="2130855" y="1563523"/>
                  </a:lnTo>
                  <a:lnTo>
                    <a:pt x="2142932" y="1565745"/>
                  </a:lnTo>
                  <a:lnTo>
                    <a:pt x="2155326" y="1567331"/>
                  </a:lnTo>
                  <a:lnTo>
                    <a:pt x="2167721" y="1567966"/>
                  </a:lnTo>
                  <a:lnTo>
                    <a:pt x="2179798" y="1568283"/>
                  </a:lnTo>
                  <a:lnTo>
                    <a:pt x="2192510" y="1567966"/>
                  </a:lnTo>
                  <a:lnTo>
                    <a:pt x="2204905" y="1567014"/>
                  </a:lnTo>
                  <a:lnTo>
                    <a:pt x="2216982" y="1565427"/>
                  </a:lnTo>
                  <a:lnTo>
                    <a:pt x="2229058" y="1563206"/>
                  </a:lnTo>
                  <a:lnTo>
                    <a:pt x="2241135" y="1560668"/>
                  </a:lnTo>
                  <a:lnTo>
                    <a:pt x="2253212" y="1557178"/>
                  </a:lnTo>
                  <a:lnTo>
                    <a:pt x="2264971" y="1553370"/>
                  </a:lnTo>
                  <a:lnTo>
                    <a:pt x="2277048" y="1548928"/>
                  </a:lnTo>
                  <a:lnTo>
                    <a:pt x="2288489" y="1543851"/>
                  </a:lnTo>
                  <a:lnTo>
                    <a:pt x="2299930" y="1538140"/>
                  </a:lnTo>
                  <a:lnTo>
                    <a:pt x="2311053" y="1532111"/>
                  </a:lnTo>
                  <a:lnTo>
                    <a:pt x="2321859" y="1524814"/>
                  </a:lnTo>
                  <a:lnTo>
                    <a:pt x="2332665" y="1517516"/>
                  </a:lnTo>
                  <a:lnTo>
                    <a:pt x="2343152" y="1509266"/>
                  </a:lnTo>
                  <a:lnTo>
                    <a:pt x="2353322" y="1500382"/>
                  </a:lnTo>
                  <a:lnTo>
                    <a:pt x="2362539" y="1491498"/>
                  </a:lnTo>
                  <a:lnTo>
                    <a:pt x="2371437" y="1482296"/>
                  </a:lnTo>
                  <a:lnTo>
                    <a:pt x="2379701" y="1472143"/>
                  </a:lnTo>
                  <a:lnTo>
                    <a:pt x="2387328" y="1462307"/>
                  </a:lnTo>
                  <a:lnTo>
                    <a:pt x="2394955" y="1451836"/>
                  </a:lnTo>
                  <a:lnTo>
                    <a:pt x="2400994" y="1441048"/>
                  </a:lnTo>
                  <a:lnTo>
                    <a:pt x="2407350" y="1430260"/>
                  </a:lnTo>
                  <a:lnTo>
                    <a:pt x="2412753" y="1419155"/>
                  </a:lnTo>
                  <a:lnTo>
                    <a:pt x="2417520" y="1407415"/>
                  </a:lnTo>
                  <a:lnTo>
                    <a:pt x="2421969" y="1395993"/>
                  </a:lnTo>
                  <a:lnTo>
                    <a:pt x="2425783" y="1384253"/>
                  </a:lnTo>
                  <a:lnTo>
                    <a:pt x="2428961" y="1372196"/>
                  </a:lnTo>
                  <a:lnTo>
                    <a:pt x="2431504" y="1360139"/>
                  </a:lnTo>
                  <a:lnTo>
                    <a:pt x="2433411" y="1348081"/>
                  </a:lnTo>
                  <a:lnTo>
                    <a:pt x="2435000" y="1336024"/>
                  </a:lnTo>
                  <a:lnTo>
                    <a:pt x="2435635" y="1323333"/>
                  </a:lnTo>
                  <a:lnTo>
                    <a:pt x="2435953" y="1310958"/>
                  </a:lnTo>
                  <a:lnTo>
                    <a:pt x="2435635" y="1298901"/>
                  </a:lnTo>
                  <a:lnTo>
                    <a:pt x="2435000" y="1286527"/>
                  </a:lnTo>
                  <a:lnTo>
                    <a:pt x="2433411" y="1274152"/>
                  </a:lnTo>
                  <a:lnTo>
                    <a:pt x="2431186" y="1262095"/>
                  </a:lnTo>
                  <a:lnTo>
                    <a:pt x="2428643" y="1250038"/>
                  </a:lnTo>
                  <a:lnTo>
                    <a:pt x="2425465" y="1237981"/>
                  </a:lnTo>
                  <a:lnTo>
                    <a:pt x="2421652" y="1225924"/>
                  </a:lnTo>
                  <a:lnTo>
                    <a:pt x="2416884" y="1214501"/>
                  </a:lnTo>
                  <a:lnTo>
                    <a:pt x="2411799" y="1203079"/>
                  </a:lnTo>
                  <a:lnTo>
                    <a:pt x="2406079" y="1191339"/>
                  </a:lnTo>
                  <a:lnTo>
                    <a:pt x="2399723" y="1180233"/>
                  </a:lnTo>
                  <a:lnTo>
                    <a:pt x="2393049" y="1169128"/>
                  </a:lnTo>
                  <a:lnTo>
                    <a:pt x="2385103" y="1158657"/>
                  </a:lnTo>
                  <a:lnTo>
                    <a:pt x="2376840" y="1148187"/>
                  </a:lnTo>
                  <a:lnTo>
                    <a:pt x="2368259" y="1138351"/>
                  </a:lnTo>
                  <a:lnTo>
                    <a:pt x="2359043" y="1128832"/>
                  </a:lnTo>
                  <a:lnTo>
                    <a:pt x="2349826" y="1120265"/>
                  </a:lnTo>
                  <a:lnTo>
                    <a:pt x="2340292" y="1111698"/>
                  </a:lnTo>
                  <a:lnTo>
                    <a:pt x="2329804" y="1103766"/>
                  </a:lnTo>
                  <a:lnTo>
                    <a:pt x="2319317" y="1096785"/>
                  </a:lnTo>
                  <a:lnTo>
                    <a:pt x="2308829" y="1090122"/>
                  </a:lnTo>
                  <a:lnTo>
                    <a:pt x="2297705" y="1084094"/>
                  </a:lnTo>
                  <a:lnTo>
                    <a:pt x="2286582" y="1078700"/>
                  </a:lnTo>
                  <a:lnTo>
                    <a:pt x="2275141" y="1073623"/>
                  </a:lnTo>
                  <a:lnTo>
                    <a:pt x="2263700" y="1069181"/>
                  </a:lnTo>
                  <a:lnTo>
                    <a:pt x="2251623" y="1065691"/>
                  </a:lnTo>
                  <a:lnTo>
                    <a:pt x="2239864" y="1062518"/>
                  </a:lnTo>
                  <a:lnTo>
                    <a:pt x="2227787" y="1059979"/>
                  </a:lnTo>
                  <a:lnTo>
                    <a:pt x="2215710" y="1057758"/>
                  </a:lnTo>
                  <a:lnTo>
                    <a:pt x="2203316" y="1056172"/>
                  </a:lnTo>
                  <a:lnTo>
                    <a:pt x="2190921" y="1055537"/>
                  </a:lnTo>
                  <a:lnTo>
                    <a:pt x="2178844" y="1055220"/>
                  </a:lnTo>
                  <a:close/>
                  <a:moveTo>
                    <a:pt x="2144839" y="823913"/>
                  </a:moveTo>
                  <a:lnTo>
                    <a:pt x="2301519" y="838826"/>
                  </a:lnTo>
                  <a:lnTo>
                    <a:pt x="2292938" y="930841"/>
                  </a:lnTo>
                  <a:lnTo>
                    <a:pt x="2302155" y="933379"/>
                  </a:lnTo>
                  <a:lnTo>
                    <a:pt x="2311053" y="936235"/>
                  </a:lnTo>
                  <a:lnTo>
                    <a:pt x="2319952" y="939725"/>
                  </a:lnTo>
                  <a:lnTo>
                    <a:pt x="2328851" y="943215"/>
                  </a:lnTo>
                  <a:lnTo>
                    <a:pt x="2338067" y="946706"/>
                  </a:lnTo>
                  <a:lnTo>
                    <a:pt x="2346330" y="950513"/>
                  </a:lnTo>
                  <a:lnTo>
                    <a:pt x="2354911" y="954638"/>
                  </a:lnTo>
                  <a:lnTo>
                    <a:pt x="2363492" y="959080"/>
                  </a:lnTo>
                  <a:lnTo>
                    <a:pt x="2372073" y="963522"/>
                  </a:lnTo>
                  <a:lnTo>
                    <a:pt x="2380654" y="968282"/>
                  </a:lnTo>
                  <a:lnTo>
                    <a:pt x="2388917" y="973358"/>
                  </a:lnTo>
                  <a:lnTo>
                    <a:pt x="2397180" y="978752"/>
                  </a:lnTo>
                  <a:lnTo>
                    <a:pt x="2405125" y="983829"/>
                  </a:lnTo>
                  <a:lnTo>
                    <a:pt x="2413071" y="989540"/>
                  </a:lnTo>
                  <a:lnTo>
                    <a:pt x="2420698" y="995569"/>
                  </a:lnTo>
                  <a:lnTo>
                    <a:pt x="2428643" y="1001280"/>
                  </a:lnTo>
                  <a:lnTo>
                    <a:pt x="2499197" y="943215"/>
                  </a:lnTo>
                  <a:lnTo>
                    <a:pt x="2599625" y="1063787"/>
                  </a:lnTo>
                  <a:lnTo>
                    <a:pt x="2529389" y="1122169"/>
                  </a:lnTo>
                  <a:lnTo>
                    <a:pt x="2533839" y="1130736"/>
                  </a:lnTo>
                  <a:lnTo>
                    <a:pt x="2538288" y="1139620"/>
                  </a:lnTo>
                  <a:lnTo>
                    <a:pt x="2542420" y="1148504"/>
                  </a:lnTo>
                  <a:lnTo>
                    <a:pt x="2546551" y="1157388"/>
                  </a:lnTo>
                  <a:lnTo>
                    <a:pt x="2550365" y="1166590"/>
                  </a:lnTo>
                  <a:lnTo>
                    <a:pt x="2553543" y="1175474"/>
                  </a:lnTo>
                  <a:lnTo>
                    <a:pt x="2557039" y="1184676"/>
                  </a:lnTo>
                  <a:lnTo>
                    <a:pt x="2559899" y="1193560"/>
                  </a:lnTo>
                  <a:lnTo>
                    <a:pt x="2562442" y="1203079"/>
                  </a:lnTo>
                  <a:lnTo>
                    <a:pt x="2564984" y="1212280"/>
                  </a:lnTo>
                  <a:lnTo>
                    <a:pt x="2567527" y="1221799"/>
                  </a:lnTo>
                  <a:lnTo>
                    <a:pt x="2569116" y="1231318"/>
                  </a:lnTo>
                  <a:lnTo>
                    <a:pt x="2571022" y="1240519"/>
                  </a:lnTo>
                  <a:lnTo>
                    <a:pt x="2572612" y="1249721"/>
                  </a:lnTo>
                  <a:lnTo>
                    <a:pt x="2574201" y="1259557"/>
                  </a:lnTo>
                  <a:lnTo>
                    <a:pt x="2575154" y="1269075"/>
                  </a:lnTo>
                  <a:lnTo>
                    <a:pt x="2665412" y="1277325"/>
                  </a:lnTo>
                  <a:lnTo>
                    <a:pt x="2650793" y="1433433"/>
                  </a:lnTo>
                  <a:lnTo>
                    <a:pt x="2561170" y="1425501"/>
                  </a:lnTo>
                  <a:lnTo>
                    <a:pt x="2558310" y="1434385"/>
                  </a:lnTo>
                  <a:lnTo>
                    <a:pt x="2555132" y="1443587"/>
                  </a:lnTo>
                  <a:lnTo>
                    <a:pt x="2552272" y="1452471"/>
                  </a:lnTo>
                  <a:lnTo>
                    <a:pt x="2548458" y="1461355"/>
                  </a:lnTo>
                  <a:lnTo>
                    <a:pt x="2544644" y="1470239"/>
                  </a:lnTo>
                  <a:lnTo>
                    <a:pt x="2540513" y="1479124"/>
                  </a:lnTo>
                  <a:lnTo>
                    <a:pt x="2536381" y="1488008"/>
                  </a:lnTo>
                  <a:lnTo>
                    <a:pt x="2531932" y="1496575"/>
                  </a:lnTo>
                  <a:lnTo>
                    <a:pt x="2527482" y="1505142"/>
                  </a:lnTo>
                  <a:lnTo>
                    <a:pt x="2522715" y="1513708"/>
                  </a:lnTo>
                  <a:lnTo>
                    <a:pt x="2517630" y="1521958"/>
                  </a:lnTo>
                  <a:lnTo>
                    <a:pt x="2512228" y="1530208"/>
                  </a:lnTo>
                  <a:lnTo>
                    <a:pt x="2506825" y="1538140"/>
                  </a:lnTo>
                  <a:lnTo>
                    <a:pt x="2501104" y="1546390"/>
                  </a:lnTo>
                  <a:lnTo>
                    <a:pt x="2495384" y="1554322"/>
                  </a:lnTo>
                  <a:lnTo>
                    <a:pt x="2489027" y="1561937"/>
                  </a:lnTo>
                  <a:lnTo>
                    <a:pt x="2546233" y="1631107"/>
                  </a:lnTo>
                  <a:lnTo>
                    <a:pt x="2425465" y="1731372"/>
                  </a:lnTo>
                  <a:lnTo>
                    <a:pt x="2367624" y="1662202"/>
                  </a:lnTo>
                  <a:lnTo>
                    <a:pt x="2359043" y="1666644"/>
                  </a:lnTo>
                  <a:lnTo>
                    <a:pt x="2350144" y="1671086"/>
                  </a:lnTo>
                  <a:lnTo>
                    <a:pt x="2341245" y="1675211"/>
                  </a:lnTo>
                  <a:lnTo>
                    <a:pt x="2332029" y="1679018"/>
                  </a:lnTo>
                  <a:lnTo>
                    <a:pt x="2323130" y="1682826"/>
                  </a:lnTo>
                  <a:lnTo>
                    <a:pt x="2313596" y="1685999"/>
                  </a:lnTo>
                  <a:lnTo>
                    <a:pt x="2304697" y="1689489"/>
                  </a:lnTo>
                  <a:lnTo>
                    <a:pt x="2295481" y="1692344"/>
                  </a:lnTo>
                  <a:lnTo>
                    <a:pt x="2286264" y="1694883"/>
                  </a:lnTo>
                  <a:lnTo>
                    <a:pt x="2277048" y="1697421"/>
                  </a:lnTo>
                  <a:lnTo>
                    <a:pt x="2267196" y="1699642"/>
                  </a:lnTo>
                  <a:lnTo>
                    <a:pt x="2257979" y="1701546"/>
                  </a:lnTo>
                  <a:lnTo>
                    <a:pt x="2248763" y="1703450"/>
                  </a:lnTo>
                  <a:lnTo>
                    <a:pt x="2238910" y="1705036"/>
                  </a:lnTo>
                  <a:lnTo>
                    <a:pt x="2229376" y="1706623"/>
                  </a:lnTo>
                  <a:lnTo>
                    <a:pt x="2220160" y="1707575"/>
                  </a:lnTo>
                  <a:lnTo>
                    <a:pt x="2211579" y="1797051"/>
                  </a:lnTo>
                  <a:lnTo>
                    <a:pt x="2054898" y="1782138"/>
                  </a:lnTo>
                  <a:lnTo>
                    <a:pt x="2063161" y="1692027"/>
                  </a:lnTo>
                  <a:lnTo>
                    <a:pt x="2054263" y="1689172"/>
                  </a:lnTo>
                  <a:lnTo>
                    <a:pt x="2045364" y="1685999"/>
                  </a:lnTo>
                  <a:lnTo>
                    <a:pt x="2035830" y="1682826"/>
                  </a:lnTo>
                  <a:lnTo>
                    <a:pt x="2027249" y="1679335"/>
                  </a:lnTo>
                  <a:lnTo>
                    <a:pt x="2018350" y="1675528"/>
                  </a:lnTo>
                  <a:lnTo>
                    <a:pt x="2009451" y="1671720"/>
                  </a:lnTo>
                  <a:lnTo>
                    <a:pt x="2000870" y="1667596"/>
                  </a:lnTo>
                  <a:lnTo>
                    <a:pt x="1992289" y="1663154"/>
                  </a:lnTo>
                  <a:lnTo>
                    <a:pt x="1984026" y="1658077"/>
                  </a:lnTo>
                  <a:lnTo>
                    <a:pt x="1975445" y="1653317"/>
                  </a:lnTo>
                  <a:lnTo>
                    <a:pt x="1967182" y="1648241"/>
                  </a:lnTo>
                  <a:lnTo>
                    <a:pt x="1958919" y="1642847"/>
                  </a:lnTo>
                  <a:lnTo>
                    <a:pt x="1950656" y="1637453"/>
                  </a:lnTo>
                  <a:lnTo>
                    <a:pt x="1943029" y="1631742"/>
                  </a:lnTo>
                  <a:lnTo>
                    <a:pt x="1935084" y="1626030"/>
                  </a:lnTo>
                  <a:lnTo>
                    <a:pt x="1927456" y="1620002"/>
                  </a:lnTo>
                  <a:lnTo>
                    <a:pt x="1857220" y="1678384"/>
                  </a:lnTo>
                  <a:lnTo>
                    <a:pt x="1756792" y="1556860"/>
                  </a:lnTo>
                  <a:lnTo>
                    <a:pt x="1827346" y="1498478"/>
                  </a:lnTo>
                  <a:lnTo>
                    <a:pt x="1822896" y="1489594"/>
                  </a:lnTo>
                  <a:lnTo>
                    <a:pt x="1818765" y="1481027"/>
                  </a:lnTo>
                  <a:lnTo>
                    <a:pt x="1814633" y="1472143"/>
                  </a:lnTo>
                  <a:lnTo>
                    <a:pt x="1810820" y="1463259"/>
                  </a:lnTo>
                  <a:lnTo>
                    <a:pt x="1807324" y="1454057"/>
                  </a:lnTo>
                  <a:lnTo>
                    <a:pt x="1803828" y="1445173"/>
                  </a:lnTo>
                  <a:lnTo>
                    <a:pt x="1800968" y="1436289"/>
                  </a:lnTo>
                  <a:lnTo>
                    <a:pt x="1797789" y="1426770"/>
                  </a:lnTo>
                  <a:lnTo>
                    <a:pt x="1795247" y="1417569"/>
                  </a:lnTo>
                  <a:lnTo>
                    <a:pt x="1792704" y="1408367"/>
                  </a:lnTo>
                  <a:lnTo>
                    <a:pt x="1790480" y="1399166"/>
                  </a:lnTo>
                  <a:lnTo>
                    <a:pt x="1788573" y="1389647"/>
                  </a:lnTo>
                  <a:lnTo>
                    <a:pt x="1786666" y="1380445"/>
                  </a:lnTo>
                  <a:lnTo>
                    <a:pt x="1785395" y="1371244"/>
                  </a:lnTo>
                  <a:lnTo>
                    <a:pt x="1783170" y="1352206"/>
                  </a:lnTo>
                  <a:lnTo>
                    <a:pt x="1690687" y="1343639"/>
                  </a:lnTo>
                  <a:lnTo>
                    <a:pt x="1705624" y="1186897"/>
                  </a:lnTo>
                  <a:lnTo>
                    <a:pt x="1798425" y="1195781"/>
                  </a:lnTo>
                  <a:lnTo>
                    <a:pt x="1801285" y="1186897"/>
                  </a:lnTo>
                  <a:lnTo>
                    <a:pt x="1804146" y="1178012"/>
                  </a:lnTo>
                  <a:lnTo>
                    <a:pt x="1807642" y="1169128"/>
                  </a:lnTo>
                  <a:lnTo>
                    <a:pt x="1810820" y="1160244"/>
                  </a:lnTo>
                  <a:lnTo>
                    <a:pt x="1814633" y="1151677"/>
                  </a:lnTo>
                  <a:lnTo>
                    <a:pt x="1818765" y="1142793"/>
                  </a:lnTo>
                  <a:lnTo>
                    <a:pt x="1822896" y="1134226"/>
                  </a:lnTo>
                  <a:lnTo>
                    <a:pt x="1827346" y="1125659"/>
                  </a:lnTo>
                  <a:lnTo>
                    <a:pt x="1831795" y="1117727"/>
                  </a:lnTo>
                  <a:lnTo>
                    <a:pt x="1836562" y="1109160"/>
                  </a:lnTo>
                  <a:lnTo>
                    <a:pt x="1841329" y="1100910"/>
                  </a:lnTo>
                  <a:lnTo>
                    <a:pt x="1846732" y="1092661"/>
                  </a:lnTo>
                  <a:lnTo>
                    <a:pt x="1852135" y="1085045"/>
                  </a:lnTo>
                  <a:lnTo>
                    <a:pt x="1857856" y="1077113"/>
                  </a:lnTo>
                  <a:lnTo>
                    <a:pt x="1863894" y="1069181"/>
                  </a:lnTo>
                  <a:lnTo>
                    <a:pt x="1869615" y="1061566"/>
                  </a:lnTo>
                  <a:lnTo>
                    <a:pt x="1810184" y="989858"/>
                  </a:lnTo>
                  <a:lnTo>
                    <a:pt x="1931588" y="889593"/>
                  </a:lnTo>
                  <a:lnTo>
                    <a:pt x="1990700" y="961301"/>
                  </a:lnTo>
                  <a:lnTo>
                    <a:pt x="1999599" y="956859"/>
                  </a:lnTo>
                  <a:lnTo>
                    <a:pt x="2008180" y="952734"/>
                  </a:lnTo>
                  <a:lnTo>
                    <a:pt x="2017079" y="948609"/>
                  </a:lnTo>
                  <a:lnTo>
                    <a:pt x="2025977" y="944485"/>
                  </a:lnTo>
                  <a:lnTo>
                    <a:pt x="2034876" y="941312"/>
                  </a:lnTo>
                  <a:lnTo>
                    <a:pt x="2043775" y="937504"/>
                  </a:lnTo>
                  <a:lnTo>
                    <a:pt x="2052673" y="934649"/>
                  </a:lnTo>
                  <a:lnTo>
                    <a:pt x="2061890" y="931476"/>
                  </a:lnTo>
                  <a:lnTo>
                    <a:pt x="2071424" y="928937"/>
                  </a:lnTo>
                  <a:lnTo>
                    <a:pt x="2080641" y="926399"/>
                  </a:lnTo>
                  <a:lnTo>
                    <a:pt x="2089539" y="924178"/>
                  </a:lnTo>
                  <a:lnTo>
                    <a:pt x="2099074" y="922274"/>
                  </a:lnTo>
                  <a:lnTo>
                    <a:pt x="2108608" y="920370"/>
                  </a:lnTo>
                  <a:lnTo>
                    <a:pt x="2117825" y="918784"/>
                  </a:lnTo>
                  <a:lnTo>
                    <a:pt x="2127041" y="917515"/>
                  </a:lnTo>
                  <a:lnTo>
                    <a:pt x="2136258" y="916246"/>
                  </a:lnTo>
                  <a:lnTo>
                    <a:pt x="2144839" y="823913"/>
                  </a:lnTo>
                  <a:close/>
                  <a:moveTo>
                    <a:pt x="1509345" y="590550"/>
                  </a:moveTo>
                  <a:lnTo>
                    <a:pt x="1518239" y="590550"/>
                  </a:lnTo>
                  <a:lnTo>
                    <a:pt x="1526817" y="591817"/>
                  </a:lnTo>
                  <a:lnTo>
                    <a:pt x="1535394" y="593400"/>
                  </a:lnTo>
                  <a:lnTo>
                    <a:pt x="1543971" y="596250"/>
                  </a:lnTo>
                  <a:lnTo>
                    <a:pt x="1551912" y="599417"/>
                  </a:lnTo>
                  <a:lnTo>
                    <a:pt x="1559854" y="603534"/>
                  </a:lnTo>
                  <a:lnTo>
                    <a:pt x="1566843" y="608601"/>
                  </a:lnTo>
                  <a:lnTo>
                    <a:pt x="1570655" y="611452"/>
                  </a:lnTo>
                  <a:lnTo>
                    <a:pt x="1574149" y="614302"/>
                  </a:lnTo>
                  <a:lnTo>
                    <a:pt x="1577326" y="617469"/>
                  </a:lnTo>
                  <a:lnTo>
                    <a:pt x="1580185" y="620953"/>
                  </a:lnTo>
                  <a:lnTo>
                    <a:pt x="1583362" y="624753"/>
                  </a:lnTo>
                  <a:lnTo>
                    <a:pt x="1586221" y="628237"/>
                  </a:lnTo>
                  <a:lnTo>
                    <a:pt x="1588762" y="632037"/>
                  </a:lnTo>
                  <a:lnTo>
                    <a:pt x="1591621" y="636154"/>
                  </a:lnTo>
                  <a:lnTo>
                    <a:pt x="1593845" y="640271"/>
                  </a:lnTo>
                  <a:lnTo>
                    <a:pt x="1595433" y="644388"/>
                  </a:lnTo>
                  <a:lnTo>
                    <a:pt x="1597339" y="648505"/>
                  </a:lnTo>
                  <a:lnTo>
                    <a:pt x="1598927" y="652305"/>
                  </a:lnTo>
                  <a:lnTo>
                    <a:pt x="1601151" y="660856"/>
                  </a:lnTo>
                  <a:lnTo>
                    <a:pt x="1603057" y="669724"/>
                  </a:lnTo>
                  <a:lnTo>
                    <a:pt x="1603375" y="678274"/>
                  </a:lnTo>
                  <a:lnTo>
                    <a:pt x="1603375" y="687142"/>
                  </a:lnTo>
                  <a:lnTo>
                    <a:pt x="1602104" y="696326"/>
                  </a:lnTo>
                  <a:lnTo>
                    <a:pt x="1600516" y="704560"/>
                  </a:lnTo>
                  <a:lnTo>
                    <a:pt x="1597657" y="712794"/>
                  </a:lnTo>
                  <a:lnTo>
                    <a:pt x="1594480" y="721028"/>
                  </a:lnTo>
                  <a:lnTo>
                    <a:pt x="1590350" y="728629"/>
                  </a:lnTo>
                  <a:lnTo>
                    <a:pt x="1585268" y="736229"/>
                  </a:lnTo>
                  <a:lnTo>
                    <a:pt x="1582409" y="739396"/>
                  </a:lnTo>
                  <a:lnTo>
                    <a:pt x="1579550" y="742880"/>
                  </a:lnTo>
                  <a:lnTo>
                    <a:pt x="1576373" y="746047"/>
                  </a:lnTo>
                  <a:lnTo>
                    <a:pt x="1572879" y="749531"/>
                  </a:lnTo>
                  <a:lnTo>
                    <a:pt x="1569384" y="752381"/>
                  </a:lnTo>
                  <a:lnTo>
                    <a:pt x="1565572" y="755231"/>
                  </a:lnTo>
                  <a:lnTo>
                    <a:pt x="1297460" y="948099"/>
                  </a:lnTo>
                  <a:lnTo>
                    <a:pt x="1293012" y="951266"/>
                  </a:lnTo>
                  <a:lnTo>
                    <a:pt x="1288247" y="953799"/>
                  </a:lnTo>
                  <a:lnTo>
                    <a:pt x="1283164" y="956333"/>
                  </a:lnTo>
                  <a:lnTo>
                    <a:pt x="1278399" y="958550"/>
                  </a:lnTo>
                  <a:lnTo>
                    <a:pt x="1273634" y="960450"/>
                  </a:lnTo>
                  <a:lnTo>
                    <a:pt x="1268869" y="962033"/>
                  </a:lnTo>
                  <a:lnTo>
                    <a:pt x="1263469" y="962983"/>
                  </a:lnTo>
                  <a:lnTo>
                    <a:pt x="1258386" y="964250"/>
                  </a:lnTo>
                  <a:lnTo>
                    <a:pt x="1253304" y="964884"/>
                  </a:lnTo>
                  <a:lnTo>
                    <a:pt x="1247903" y="965200"/>
                  </a:lnTo>
                  <a:lnTo>
                    <a:pt x="1242820" y="965200"/>
                  </a:lnTo>
                  <a:lnTo>
                    <a:pt x="1237102" y="964884"/>
                  </a:lnTo>
                  <a:lnTo>
                    <a:pt x="1232020" y="964567"/>
                  </a:lnTo>
                  <a:lnTo>
                    <a:pt x="1226937" y="963617"/>
                  </a:lnTo>
                  <a:lnTo>
                    <a:pt x="1221537" y="962667"/>
                  </a:lnTo>
                  <a:lnTo>
                    <a:pt x="1216454" y="961083"/>
                  </a:lnTo>
                  <a:lnTo>
                    <a:pt x="1006475" y="894894"/>
                  </a:lnTo>
                  <a:lnTo>
                    <a:pt x="1009652" y="885393"/>
                  </a:lnTo>
                  <a:lnTo>
                    <a:pt x="1013464" y="875259"/>
                  </a:lnTo>
                  <a:lnTo>
                    <a:pt x="1017911" y="862591"/>
                  </a:lnTo>
                  <a:lnTo>
                    <a:pt x="1022676" y="847706"/>
                  </a:lnTo>
                  <a:lnTo>
                    <a:pt x="1027123" y="832188"/>
                  </a:lnTo>
                  <a:lnTo>
                    <a:pt x="1029029" y="824271"/>
                  </a:lnTo>
                  <a:lnTo>
                    <a:pt x="1030935" y="816353"/>
                  </a:lnTo>
                  <a:lnTo>
                    <a:pt x="1031888" y="808753"/>
                  </a:lnTo>
                  <a:lnTo>
                    <a:pt x="1033159" y="801469"/>
                  </a:lnTo>
                  <a:lnTo>
                    <a:pt x="1033794" y="793868"/>
                  </a:lnTo>
                  <a:lnTo>
                    <a:pt x="1033794" y="786584"/>
                  </a:lnTo>
                  <a:lnTo>
                    <a:pt x="1033794" y="778666"/>
                  </a:lnTo>
                  <a:lnTo>
                    <a:pt x="1033477" y="770749"/>
                  </a:lnTo>
                  <a:lnTo>
                    <a:pt x="1032841" y="762832"/>
                  </a:lnTo>
                  <a:lnTo>
                    <a:pt x="1031888" y="755548"/>
                  </a:lnTo>
                  <a:lnTo>
                    <a:pt x="1029665" y="740980"/>
                  </a:lnTo>
                  <a:lnTo>
                    <a:pt x="1027441" y="727995"/>
                  </a:lnTo>
                  <a:lnTo>
                    <a:pt x="1025217" y="718178"/>
                  </a:lnTo>
                  <a:lnTo>
                    <a:pt x="1022994" y="708994"/>
                  </a:lnTo>
                  <a:lnTo>
                    <a:pt x="1227572" y="773599"/>
                  </a:lnTo>
                  <a:lnTo>
                    <a:pt x="1458835" y="607651"/>
                  </a:lnTo>
                  <a:lnTo>
                    <a:pt x="1462965" y="605118"/>
                  </a:lnTo>
                  <a:lnTo>
                    <a:pt x="1467095" y="602268"/>
                  </a:lnTo>
                  <a:lnTo>
                    <a:pt x="1470589" y="600051"/>
                  </a:lnTo>
                  <a:lnTo>
                    <a:pt x="1474719" y="598467"/>
                  </a:lnTo>
                  <a:lnTo>
                    <a:pt x="1479166" y="596567"/>
                  </a:lnTo>
                  <a:lnTo>
                    <a:pt x="1483296" y="594984"/>
                  </a:lnTo>
                  <a:lnTo>
                    <a:pt x="1491873" y="592767"/>
                  </a:lnTo>
                  <a:lnTo>
                    <a:pt x="1500768" y="591183"/>
                  </a:lnTo>
                  <a:lnTo>
                    <a:pt x="1509345" y="590550"/>
                  </a:lnTo>
                  <a:close/>
                  <a:moveTo>
                    <a:pt x="690596" y="539750"/>
                  </a:moveTo>
                  <a:lnTo>
                    <a:pt x="691548" y="539750"/>
                  </a:lnTo>
                  <a:lnTo>
                    <a:pt x="693769" y="540067"/>
                  </a:lnTo>
                  <a:lnTo>
                    <a:pt x="702016" y="540702"/>
                  </a:lnTo>
                  <a:lnTo>
                    <a:pt x="727394" y="541020"/>
                  </a:lnTo>
                  <a:lnTo>
                    <a:pt x="757531" y="541655"/>
                  </a:lnTo>
                  <a:lnTo>
                    <a:pt x="770854" y="541972"/>
                  </a:lnTo>
                  <a:lnTo>
                    <a:pt x="781640" y="543242"/>
                  </a:lnTo>
                  <a:lnTo>
                    <a:pt x="781957" y="543242"/>
                  </a:lnTo>
                  <a:lnTo>
                    <a:pt x="785763" y="546734"/>
                  </a:lnTo>
                  <a:lnTo>
                    <a:pt x="789887" y="552130"/>
                  </a:lnTo>
                  <a:lnTo>
                    <a:pt x="794646" y="558479"/>
                  </a:lnTo>
                  <a:lnTo>
                    <a:pt x="799404" y="566415"/>
                  </a:lnTo>
                  <a:lnTo>
                    <a:pt x="804797" y="576573"/>
                  </a:lnTo>
                  <a:lnTo>
                    <a:pt x="809872" y="588001"/>
                  </a:lnTo>
                  <a:lnTo>
                    <a:pt x="812093" y="594668"/>
                  </a:lnTo>
                  <a:lnTo>
                    <a:pt x="814631" y="602286"/>
                  </a:lnTo>
                  <a:lnTo>
                    <a:pt x="817169" y="609905"/>
                  </a:lnTo>
                  <a:lnTo>
                    <a:pt x="820024" y="618476"/>
                  </a:lnTo>
                  <a:lnTo>
                    <a:pt x="822244" y="627364"/>
                  </a:lnTo>
                  <a:lnTo>
                    <a:pt x="824465" y="637205"/>
                  </a:lnTo>
                  <a:lnTo>
                    <a:pt x="826685" y="647681"/>
                  </a:lnTo>
                  <a:lnTo>
                    <a:pt x="828906" y="658791"/>
                  </a:lnTo>
                  <a:lnTo>
                    <a:pt x="830809" y="670537"/>
                  </a:lnTo>
                  <a:lnTo>
                    <a:pt x="832395" y="683235"/>
                  </a:lnTo>
                  <a:lnTo>
                    <a:pt x="834299" y="696567"/>
                  </a:lnTo>
                  <a:lnTo>
                    <a:pt x="835885" y="710535"/>
                  </a:lnTo>
                  <a:lnTo>
                    <a:pt x="836836" y="725454"/>
                  </a:lnTo>
                  <a:lnTo>
                    <a:pt x="838105" y="741644"/>
                  </a:lnTo>
                  <a:lnTo>
                    <a:pt x="839057" y="757834"/>
                  </a:lnTo>
                  <a:lnTo>
                    <a:pt x="840009" y="775611"/>
                  </a:lnTo>
                  <a:lnTo>
                    <a:pt x="840326" y="794022"/>
                  </a:lnTo>
                  <a:lnTo>
                    <a:pt x="840643" y="813069"/>
                  </a:lnTo>
                  <a:lnTo>
                    <a:pt x="840326" y="833703"/>
                  </a:lnTo>
                  <a:lnTo>
                    <a:pt x="840326" y="854972"/>
                  </a:lnTo>
                  <a:lnTo>
                    <a:pt x="844767" y="839735"/>
                  </a:lnTo>
                  <a:lnTo>
                    <a:pt x="849208" y="824497"/>
                  </a:lnTo>
                  <a:lnTo>
                    <a:pt x="857456" y="794975"/>
                  </a:lnTo>
                  <a:lnTo>
                    <a:pt x="864435" y="767992"/>
                  </a:lnTo>
                  <a:lnTo>
                    <a:pt x="870145" y="742914"/>
                  </a:lnTo>
                  <a:lnTo>
                    <a:pt x="878710" y="705456"/>
                  </a:lnTo>
                  <a:lnTo>
                    <a:pt x="881248" y="694028"/>
                  </a:lnTo>
                  <a:lnTo>
                    <a:pt x="882517" y="688314"/>
                  </a:lnTo>
                  <a:lnTo>
                    <a:pt x="878076" y="679425"/>
                  </a:lnTo>
                  <a:lnTo>
                    <a:pt x="874586" y="670854"/>
                  </a:lnTo>
                  <a:lnTo>
                    <a:pt x="871097" y="663236"/>
                  </a:lnTo>
                  <a:lnTo>
                    <a:pt x="868559" y="655617"/>
                  </a:lnTo>
                  <a:lnTo>
                    <a:pt x="864752" y="644506"/>
                  </a:lnTo>
                  <a:lnTo>
                    <a:pt x="863801" y="640380"/>
                  </a:lnTo>
                  <a:lnTo>
                    <a:pt x="867290" y="637205"/>
                  </a:lnTo>
                  <a:lnTo>
                    <a:pt x="876489" y="629269"/>
                  </a:lnTo>
                  <a:lnTo>
                    <a:pt x="881882" y="624507"/>
                  </a:lnTo>
                  <a:lnTo>
                    <a:pt x="888227" y="619746"/>
                  </a:lnTo>
                  <a:lnTo>
                    <a:pt x="894571" y="615619"/>
                  </a:lnTo>
                  <a:lnTo>
                    <a:pt x="900598" y="611810"/>
                  </a:lnTo>
                  <a:lnTo>
                    <a:pt x="921535" y="619746"/>
                  </a:lnTo>
                  <a:lnTo>
                    <a:pt x="939300" y="659426"/>
                  </a:lnTo>
                  <a:lnTo>
                    <a:pt x="934224" y="671172"/>
                  </a:lnTo>
                  <a:lnTo>
                    <a:pt x="928514" y="683235"/>
                  </a:lnTo>
                  <a:lnTo>
                    <a:pt x="922487" y="695932"/>
                  </a:lnTo>
                  <a:lnTo>
                    <a:pt x="923439" y="707043"/>
                  </a:lnTo>
                  <a:lnTo>
                    <a:pt x="924073" y="720693"/>
                  </a:lnTo>
                  <a:lnTo>
                    <a:pt x="924708" y="736248"/>
                  </a:lnTo>
                  <a:lnTo>
                    <a:pt x="924073" y="753390"/>
                  </a:lnTo>
                  <a:lnTo>
                    <a:pt x="923439" y="790213"/>
                  </a:lnTo>
                  <a:lnTo>
                    <a:pt x="921852" y="827354"/>
                  </a:lnTo>
                  <a:lnTo>
                    <a:pt x="920266" y="862273"/>
                  </a:lnTo>
                  <a:lnTo>
                    <a:pt x="918680" y="891161"/>
                  </a:lnTo>
                  <a:lnTo>
                    <a:pt x="916777" y="918461"/>
                  </a:lnTo>
                  <a:lnTo>
                    <a:pt x="918680" y="913382"/>
                  </a:lnTo>
                  <a:lnTo>
                    <a:pt x="923756" y="899097"/>
                  </a:lnTo>
                  <a:lnTo>
                    <a:pt x="927245" y="888621"/>
                  </a:lnTo>
                  <a:lnTo>
                    <a:pt x="931369" y="876241"/>
                  </a:lnTo>
                  <a:lnTo>
                    <a:pt x="935493" y="862273"/>
                  </a:lnTo>
                  <a:lnTo>
                    <a:pt x="939934" y="846401"/>
                  </a:lnTo>
                  <a:lnTo>
                    <a:pt x="943741" y="828307"/>
                  </a:lnTo>
                  <a:lnTo>
                    <a:pt x="947865" y="809260"/>
                  </a:lnTo>
                  <a:lnTo>
                    <a:pt x="951672" y="788626"/>
                  </a:lnTo>
                  <a:lnTo>
                    <a:pt x="955161" y="766722"/>
                  </a:lnTo>
                  <a:lnTo>
                    <a:pt x="957699" y="743866"/>
                  </a:lnTo>
                  <a:lnTo>
                    <a:pt x="958650" y="731486"/>
                  </a:lnTo>
                  <a:lnTo>
                    <a:pt x="959919" y="719106"/>
                  </a:lnTo>
                  <a:lnTo>
                    <a:pt x="960554" y="707043"/>
                  </a:lnTo>
                  <a:lnTo>
                    <a:pt x="960871" y="694345"/>
                  </a:lnTo>
                  <a:lnTo>
                    <a:pt x="961188" y="681330"/>
                  </a:lnTo>
                  <a:lnTo>
                    <a:pt x="961188" y="668315"/>
                  </a:lnTo>
                  <a:lnTo>
                    <a:pt x="969119" y="649268"/>
                  </a:lnTo>
                  <a:lnTo>
                    <a:pt x="970705" y="651173"/>
                  </a:lnTo>
                  <a:lnTo>
                    <a:pt x="973877" y="656887"/>
                  </a:lnTo>
                  <a:lnTo>
                    <a:pt x="976098" y="661331"/>
                  </a:lnTo>
                  <a:lnTo>
                    <a:pt x="978636" y="666727"/>
                  </a:lnTo>
                  <a:lnTo>
                    <a:pt x="981808" y="673076"/>
                  </a:lnTo>
                  <a:lnTo>
                    <a:pt x="984663" y="681012"/>
                  </a:lnTo>
                  <a:lnTo>
                    <a:pt x="988152" y="690218"/>
                  </a:lnTo>
                  <a:lnTo>
                    <a:pt x="991007" y="700377"/>
                  </a:lnTo>
                  <a:lnTo>
                    <a:pt x="993862" y="712122"/>
                  </a:lnTo>
                  <a:lnTo>
                    <a:pt x="997035" y="724820"/>
                  </a:lnTo>
                  <a:lnTo>
                    <a:pt x="999572" y="739422"/>
                  </a:lnTo>
                  <a:lnTo>
                    <a:pt x="1002110" y="754977"/>
                  </a:lnTo>
                  <a:lnTo>
                    <a:pt x="1004013" y="772436"/>
                  </a:lnTo>
                  <a:lnTo>
                    <a:pt x="1005600" y="790848"/>
                  </a:lnTo>
                  <a:lnTo>
                    <a:pt x="1005282" y="796244"/>
                  </a:lnTo>
                  <a:lnTo>
                    <a:pt x="1004331" y="801958"/>
                  </a:lnTo>
                  <a:lnTo>
                    <a:pt x="1003062" y="809260"/>
                  </a:lnTo>
                  <a:lnTo>
                    <a:pt x="1000841" y="817196"/>
                  </a:lnTo>
                  <a:lnTo>
                    <a:pt x="997669" y="826085"/>
                  </a:lnTo>
                  <a:lnTo>
                    <a:pt x="994497" y="836243"/>
                  </a:lnTo>
                  <a:lnTo>
                    <a:pt x="985932" y="858781"/>
                  </a:lnTo>
                  <a:lnTo>
                    <a:pt x="964043" y="914969"/>
                  </a:lnTo>
                  <a:lnTo>
                    <a:pt x="951037" y="948301"/>
                  </a:lnTo>
                  <a:lnTo>
                    <a:pt x="937079" y="985442"/>
                  </a:lnTo>
                  <a:lnTo>
                    <a:pt x="922804" y="1025757"/>
                  </a:lnTo>
                  <a:lnTo>
                    <a:pt x="915825" y="1047026"/>
                  </a:lnTo>
                  <a:lnTo>
                    <a:pt x="908212" y="1068929"/>
                  </a:lnTo>
                  <a:lnTo>
                    <a:pt x="901233" y="1091785"/>
                  </a:lnTo>
                  <a:lnTo>
                    <a:pt x="894254" y="1115594"/>
                  </a:lnTo>
                  <a:lnTo>
                    <a:pt x="886958" y="1139719"/>
                  </a:lnTo>
                  <a:lnTo>
                    <a:pt x="880296" y="1165115"/>
                  </a:lnTo>
                  <a:lnTo>
                    <a:pt x="873634" y="1190510"/>
                  </a:lnTo>
                  <a:lnTo>
                    <a:pt x="867290" y="1217493"/>
                  </a:lnTo>
                  <a:lnTo>
                    <a:pt x="861580" y="1244476"/>
                  </a:lnTo>
                  <a:lnTo>
                    <a:pt x="855553" y="1272728"/>
                  </a:lnTo>
                  <a:lnTo>
                    <a:pt x="850477" y="1301298"/>
                  </a:lnTo>
                  <a:lnTo>
                    <a:pt x="845402" y="1330821"/>
                  </a:lnTo>
                  <a:lnTo>
                    <a:pt x="840960" y="1360343"/>
                  </a:lnTo>
                  <a:lnTo>
                    <a:pt x="836836" y="1391135"/>
                  </a:lnTo>
                  <a:lnTo>
                    <a:pt x="874586" y="1434307"/>
                  </a:lnTo>
                  <a:lnTo>
                    <a:pt x="949768" y="1522239"/>
                  </a:lnTo>
                  <a:lnTo>
                    <a:pt x="990373" y="1569856"/>
                  </a:lnTo>
                  <a:lnTo>
                    <a:pt x="1026219" y="1613028"/>
                  </a:lnTo>
                  <a:lnTo>
                    <a:pt x="1041129" y="1631122"/>
                  </a:lnTo>
                  <a:lnTo>
                    <a:pt x="1053500" y="1646042"/>
                  </a:lnTo>
                  <a:lnTo>
                    <a:pt x="1062065" y="1657470"/>
                  </a:lnTo>
                  <a:lnTo>
                    <a:pt x="1066824" y="1664137"/>
                  </a:lnTo>
                  <a:lnTo>
                    <a:pt x="1071582" y="1671755"/>
                  </a:lnTo>
                  <a:lnTo>
                    <a:pt x="1077292" y="1680326"/>
                  </a:lnTo>
                  <a:lnTo>
                    <a:pt x="1080147" y="1685088"/>
                  </a:lnTo>
                  <a:lnTo>
                    <a:pt x="1083002" y="1689850"/>
                  </a:lnTo>
                  <a:lnTo>
                    <a:pt x="1085540" y="1695564"/>
                  </a:lnTo>
                  <a:lnTo>
                    <a:pt x="1088395" y="1701913"/>
                  </a:lnTo>
                  <a:lnTo>
                    <a:pt x="1090616" y="1708579"/>
                  </a:lnTo>
                  <a:lnTo>
                    <a:pt x="1091884" y="1715880"/>
                  </a:lnTo>
                  <a:lnTo>
                    <a:pt x="1093471" y="1724134"/>
                  </a:lnTo>
                  <a:lnTo>
                    <a:pt x="1093788" y="1733022"/>
                  </a:lnTo>
                  <a:lnTo>
                    <a:pt x="1093788" y="1742545"/>
                  </a:lnTo>
                  <a:lnTo>
                    <a:pt x="1092836" y="1753021"/>
                  </a:lnTo>
                  <a:lnTo>
                    <a:pt x="1090933" y="1765084"/>
                  </a:lnTo>
                  <a:lnTo>
                    <a:pt x="1087761" y="1777147"/>
                  </a:lnTo>
                  <a:lnTo>
                    <a:pt x="1086809" y="1785083"/>
                  </a:lnTo>
                  <a:lnTo>
                    <a:pt x="1084271" y="1801272"/>
                  </a:lnTo>
                  <a:lnTo>
                    <a:pt x="1076340" y="1854920"/>
                  </a:lnTo>
                  <a:lnTo>
                    <a:pt x="1054452" y="2009516"/>
                  </a:lnTo>
                  <a:lnTo>
                    <a:pt x="1023681" y="2230139"/>
                  </a:lnTo>
                  <a:lnTo>
                    <a:pt x="1022730" y="2236488"/>
                  </a:lnTo>
                  <a:lnTo>
                    <a:pt x="1021461" y="2242520"/>
                  </a:lnTo>
                  <a:lnTo>
                    <a:pt x="1019875" y="2248551"/>
                  </a:lnTo>
                  <a:lnTo>
                    <a:pt x="1018289" y="2254582"/>
                  </a:lnTo>
                  <a:lnTo>
                    <a:pt x="1015751" y="2259979"/>
                  </a:lnTo>
                  <a:lnTo>
                    <a:pt x="1013530" y="2265693"/>
                  </a:lnTo>
                  <a:lnTo>
                    <a:pt x="1011310" y="2271407"/>
                  </a:lnTo>
                  <a:lnTo>
                    <a:pt x="1008455" y="2276486"/>
                  </a:lnTo>
                  <a:lnTo>
                    <a:pt x="1005917" y="2281248"/>
                  </a:lnTo>
                  <a:lnTo>
                    <a:pt x="1002427" y="2286009"/>
                  </a:lnTo>
                  <a:lnTo>
                    <a:pt x="999255" y="2291088"/>
                  </a:lnTo>
                  <a:lnTo>
                    <a:pt x="995766" y="2295533"/>
                  </a:lnTo>
                  <a:lnTo>
                    <a:pt x="992276" y="2299659"/>
                  </a:lnTo>
                  <a:lnTo>
                    <a:pt x="988470" y="2303469"/>
                  </a:lnTo>
                  <a:lnTo>
                    <a:pt x="984346" y="2307278"/>
                  </a:lnTo>
                  <a:lnTo>
                    <a:pt x="980222" y="2311087"/>
                  </a:lnTo>
                  <a:lnTo>
                    <a:pt x="975781" y="2314262"/>
                  </a:lnTo>
                  <a:lnTo>
                    <a:pt x="971339" y="2317436"/>
                  </a:lnTo>
                  <a:lnTo>
                    <a:pt x="966581" y="2320293"/>
                  </a:lnTo>
                  <a:lnTo>
                    <a:pt x="961823" y="2322833"/>
                  </a:lnTo>
                  <a:lnTo>
                    <a:pt x="956747" y="2325372"/>
                  </a:lnTo>
                  <a:lnTo>
                    <a:pt x="951989" y="2327277"/>
                  </a:lnTo>
                  <a:lnTo>
                    <a:pt x="946913" y="2329182"/>
                  </a:lnTo>
                  <a:lnTo>
                    <a:pt x="941203" y="2331086"/>
                  </a:lnTo>
                  <a:lnTo>
                    <a:pt x="936128" y="2332674"/>
                  </a:lnTo>
                  <a:lnTo>
                    <a:pt x="930418" y="2333309"/>
                  </a:lnTo>
                  <a:lnTo>
                    <a:pt x="925025" y="2334578"/>
                  </a:lnTo>
                  <a:lnTo>
                    <a:pt x="919315" y="2334896"/>
                  </a:lnTo>
                  <a:lnTo>
                    <a:pt x="913605" y="2335213"/>
                  </a:lnTo>
                  <a:lnTo>
                    <a:pt x="907577" y="2335213"/>
                  </a:lnTo>
                  <a:lnTo>
                    <a:pt x="901550" y="2334896"/>
                  </a:lnTo>
                  <a:lnTo>
                    <a:pt x="895523" y="2333943"/>
                  </a:lnTo>
                  <a:lnTo>
                    <a:pt x="889813" y="2333309"/>
                  </a:lnTo>
                  <a:lnTo>
                    <a:pt x="883786" y="2332356"/>
                  </a:lnTo>
                  <a:lnTo>
                    <a:pt x="878076" y="2330769"/>
                  </a:lnTo>
                  <a:lnTo>
                    <a:pt x="872683" y="2328864"/>
                  </a:lnTo>
                  <a:lnTo>
                    <a:pt x="867290" y="2326642"/>
                  </a:lnTo>
                  <a:lnTo>
                    <a:pt x="862214" y="2324420"/>
                  </a:lnTo>
                  <a:lnTo>
                    <a:pt x="857456" y="2321881"/>
                  </a:lnTo>
                  <a:lnTo>
                    <a:pt x="852698" y="2319341"/>
                  </a:lnTo>
                  <a:lnTo>
                    <a:pt x="848257" y="2316167"/>
                  </a:lnTo>
                  <a:lnTo>
                    <a:pt x="843815" y="2312992"/>
                  </a:lnTo>
                  <a:lnTo>
                    <a:pt x="839692" y="2309183"/>
                  </a:lnTo>
                  <a:lnTo>
                    <a:pt x="835568" y="2305373"/>
                  </a:lnTo>
                  <a:lnTo>
                    <a:pt x="831761" y="2301882"/>
                  </a:lnTo>
                  <a:lnTo>
                    <a:pt x="827954" y="2297755"/>
                  </a:lnTo>
                  <a:lnTo>
                    <a:pt x="824782" y="2293311"/>
                  </a:lnTo>
                  <a:lnTo>
                    <a:pt x="821293" y="2288866"/>
                  </a:lnTo>
                  <a:lnTo>
                    <a:pt x="818755" y="2283787"/>
                  </a:lnTo>
                  <a:lnTo>
                    <a:pt x="815900" y="2279026"/>
                  </a:lnTo>
                  <a:lnTo>
                    <a:pt x="813362" y="2274264"/>
                  </a:lnTo>
                  <a:lnTo>
                    <a:pt x="811141" y="2269185"/>
                  </a:lnTo>
                  <a:lnTo>
                    <a:pt x="809238" y="2263471"/>
                  </a:lnTo>
                  <a:lnTo>
                    <a:pt x="807335" y="2258392"/>
                  </a:lnTo>
                  <a:lnTo>
                    <a:pt x="805749" y="2252678"/>
                  </a:lnTo>
                  <a:lnTo>
                    <a:pt x="804162" y="2246646"/>
                  </a:lnTo>
                  <a:lnTo>
                    <a:pt x="803211" y="2241250"/>
                  </a:lnTo>
                  <a:lnTo>
                    <a:pt x="802576" y="2234901"/>
                  </a:lnTo>
                  <a:lnTo>
                    <a:pt x="801942" y="2228869"/>
                  </a:lnTo>
                  <a:lnTo>
                    <a:pt x="801625" y="2222838"/>
                  </a:lnTo>
                  <a:lnTo>
                    <a:pt x="801625" y="2216807"/>
                  </a:lnTo>
                  <a:lnTo>
                    <a:pt x="801942" y="2210458"/>
                  </a:lnTo>
                  <a:lnTo>
                    <a:pt x="802576" y="2204109"/>
                  </a:lnTo>
                  <a:lnTo>
                    <a:pt x="803211" y="2197443"/>
                  </a:lnTo>
                  <a:lnTo>
                    <a:pt x="833981" y="1990152"/>
                  </a:lnTo>
                  <a:lnTo>
                    <a:pt x="855235" y="1846032"/>
                  </a:lnTo>
                  <a:lnTo>
                    <a:pt x="861897" y="1797146"/>
                  </a:lnTo>
                  <a:lnTo>
                    <a:pt x="863801" y="1783178"/>
                  </a:lnTo>
                  <a:lnTo>
                    <a:pt x="864435" y="1777147"/>
                  </a:lnTo>
                  <a:lnTo>
                    <a:pt x="861897" y="1774290"/>
                  </a:lnTo>
                  <a:lnTo>
                    <a:pt x="855553" y="1767623"/>
                  </a:lnTo>
                  <a:lnTo>
                    <a:pt x="833030" y="1744133"/>
                  </a:lnTo>
                  <a:lnTo>
                    <a:pt x="763558" y="1673343"/>
                  </a:lnTo>
                  <a:lnTo>
                    <a:pt x="687424" y="1595886"/>
                  </a:lnTo>
                  <a:lnTo>
                    <a:pt x="657288" y="1564777"/>
                  </a:lnTo>
                  <a:lnTo>
                    <a:pt x="637620" y="1543825"/>
                  </a:lnTo>
                  <a:lnTo>
                    <a:pt x="624931" y="1537159"/>
                  </a:lnTo>
                  <a:lnTo>
                    <a:pt x="612876" y="1530175"/>
                  </a:lnTo>
                  <a:lnTo>
                    <a:pt x="600822" y="1523192"/>
                  </a:lnTo>
                  <a:lnTo>
                    <a:pt x="589719" y="1516208"/>
                  </a:lnTo>
                  <a:lnTo>
                    <a:pt x="578933" y="1508907"/>
                  </a:lnTo>
                  <a:lnTo>
                    <a:pt x="569100" y="1501605"/>
                  </a:lnTo>
                  <a:lnTo>
                    <a:pt x="559266" y="1494622"/>
                  </a:lnTo>
                  <a:lnTo>
                    <a:pt x="550383" y="1487003"/>
                  </a:lnTo>
                  <a:lnTo>
                    <a:pt x="541818" y="1480019"/>
                  </a:lnTo>
                  <a:lnTo>
                    <a:pt x="533570" y="1472718"/>
                  </a:lnTo>
                  <a:lnTo>
                    <a:pt x="525957" y="1465099"/>
                  </a:lnTo>
                  <a:lnTo>
                    <a:pt x="518978" y="1458116"/>
                  </a:lnTo>
                  <a:lnTo>
                    <a:pt x="511682" y="1451132"/>
                  </a:lnTo>
                  <a:lnTo>
                    <a:pt x="505655" y="1444148"/>
                  </a:lnTo>
                  <a:lnTo>
                    <a:pt x="499945" y="1436847"/>
                  </a:lnTo>
                  <a:lnTo>
                    <a:pt x="494235" y="1430181"/>
                  </a:lnTo>
                  <a:lnTo>
                    <a:pt x="489159" y="1423514"/>
                  </a:lnTo>
                  <a:lnTo>
                    <a:pt x="484718" y="1416848"/>
                  </a:lnTo>
                  <a:lnTo>
                    <a:pt x="480277" y="1410499"/>
                  </a:lnTo>
                  <a:lnTo>
                    <a:pt x="476470" y="1404150"/>
                  </a:lnTo>
                  <a:lnTo>
                    <a:pt x="473298" y="1397801"/>
                  </a:lnTo>
                  <a:lnTo>
                    <a:pt x="469808" y="1392405"/>
                  </a:lnTo>
                  <a:lnTo>
                    <a:pt x="464733" y="1381294"/>
                  </a:lnTo>
                  <a:lnTo>
                    <a:pt x="460926" y="1371453"/>
                  </a:lnTo>
                  <a:lnTo>
                    <a:pt x="458706" y="1362565"/>
                  </a:lnTo>
                  <a:lnTo>
                    <a:pt x="457754" y="1359073"/>
                  </a:lnTo>
                  <a:lnTo>
                    <a:pt x="457119" y="1355264"/>
                  </a:lnTo>
                  <a:lnTo>
                    <a:pt x="457119" y="1352089"/>
                  </a:lnTo>
                  <a:lnTo>
                    <a:pt x="457119" y="1349550"/>
                  </a:lnTo>
                  <a:lnTo>
                    <a:pt x="456802" y="1347010"/>
                  </a:lnTo>
                  <a:lnTo>
                    <a:pt x="456168" y="1344788"/>
                  </a:lnTo>
                  <a:lnTo>
                    <a:pt x="454264" y="1342566"/>
                  </a:lnTo>
                  <a:lnTo>
                    <a:pt x="452361" y="1340344"/>
                  </a:lnTo>
                  <a:lnTo>
                    <a:pt x="449823" y="1338439"/>
                  </a:lnTo>
                  <a:lnTo>
                    <a:pt x="446968" y="1336217"/>
                  </a:lnTo>
                  <a:lnTo>
                    <a:pt x="440624" y="1332408"/>
                  </a:lnTo>
                  <a:lnTo>
                    <a:pt x="434279" y="1328598"/>
                  </a:lnTo>
                  <a:lnTo>
                    <a:pt x="431107" y="1326376"/>
                  </a:lnTo>
                  <a:lnTo>
                    <a:pt x="428887" y="1324472"/>
                  </a:lnTo>
                  <a:lnTo>
                    <a:pt x="426666" y="1322250"/>
                  </a:lnTo>
                  <a:lnTo>
                    <a:pt x="425397" y="1319393"/>
                  </a:lnTo>
                  <a:lnTo>
                    <a:pt x="424128" y="1317170"/>
                  </a:lnTo>
                  <a:lnTo>
                    <a:pt x="424128" y="1314631"/>
                  </a:lnTo>
                  <a:lnTo>
                    <a:pt x="425714" y="1302568"/>
                  </a:lnTo>
                  <a:lnTo>
                    <a:pt x="427618" y="1289553"/>
                  </a:lnTo>
                  <a:lnTo>
                    <a:pt x="429521" y="1275268"/>
                  </a:lnTo>
                  <a:lnTo>
                    <a:pt x="432059" y="1260983"/>
                  </a:lnTo>
                  <a:lnTo>
                    <a:pt x="438086" y="1229873"/>
                  </a:lnTo>
                  <a:lnTo>
                    <a:pt x="445382" y="1196542"/>
                  </a:lnTo>
                  <a:lnTo>
                    <a:pt x="453313" y="1161623"/>
                  </a:lnTo>
                  <a:lnTo>
                    <a:pt x="462195" y="1125117"/>
                  </a:lnTo>
                  <a:lnTo>
                    <a:pt x="471712" y="1087658"/>
                  </a:lnTo>
                  <a:lnTo>
                    <a:pt x="481229" y="1049883"/>
                  </a:lnTo>
                  <a:lnTo>
                    <a:pt x="501531" y="974014"/>
                  </a:lnTo>
                  <a:lnTo>
                    <a:pt x="521199" y="901001"/>
                  </a:lnTo>
                  <a:lnTo>
                    <a:pt x="538963" y="833386"/>
                  </a:lnTo>
                  <a:lnTo>
                    <a:pt x="546577" y="803228"/>
                  </a:lnTo>
                  <a:lnTo>
                    <a:pt x="553238" y="775293"/>
                  </a:lnTo>
                  <a:lnTo>
                    <a:pt x="622710" y="754659"/>
                  </a:lnTo>
                  <a:lnTo>
                    <a:pt x="591305" y="753072"/>
                  </a:lnTo>
                  <a:lnTo>
                    <a:pt x="520881" y="750215"/>
                  </a:lnTo>
                  <a:lnTo>
                    <a:pt x="482497" y="748628"/>
                  </a:lnTo>
                  <a:lnTo>
                    <a:pt x="448554" y="747358"/>
                  </a:lnTo>
                  <a:lnTo>
                    <a:pt x="423494" y="747041"/>
                  </a:lnTo>
                  <a:lnTo>
                    <a:pt x="415563" y="747358"/>
                  </a:lnTo>
                  <a:lnTo>
                    <a:pt x="411439" y="747993"/>
                  </a:lnTo>
                  <a:lnTo>
                    <a:pt x="409853" y="748628"/>
                  </a:lnTo>
                  <a:lnTo>
                    <a:pt x="406364" y="750850"/>
                  </a:lnTo>
                  <a:lnTo>
                    <a:pt x="396847" y="757516"/>
                  </a:lnTo>
                  <a:lnTo>
                    <a:pt x="382889" y="767992"/>
                  </a:lnTo>
                  <a:lnTo>
                    <a:pt x="366393" y="781007"/>
                  </a:lnTo>
                  <a:lnTo>
                    <a:pt x="325472" y="812752"/>
                  </a:lnTo>
                  <a:lnTo>
                    <a:pt x="279791" y="849258"/>
                  </a:lnTo>
                  <a:lnTo>
                    <a:pt x="195093" y="917826"/>
                  </a:lnTo>
                  <a:lnTo>
                    <a:pt x="154805" y="951158"/>
                  </a:lnTo>
                  <a:lnTo>
                    <a:pt x="154488" y="951475"/>
                  </a:lnTo>
                  <a:lnTo>
                    <a:pt x="150681" y="954332"/>
                  </a:lnTo>
                  <a:lnTo>
                    <a:pt x="146875" y="957506"/>
                  </a:lnTo>
                  <a:lnTo>
                    <a:pt x="143068" y="960046"/>
                  </a:lnTo>
                  <a:lnTo>
                    <a:pt x="139261" y="962586"/>
                  </a:lnTo>
                  <a:lnTo>
                    <a:pt x="135454" y="964808"/>
                  </a:lnTo>
                  <a:lnTo>
                    <a:pt x="131013" y="966712"/>
                  </a:lnTo>
                  <a:lnTo>
                    <a:pt x="126889" y="968617"/>
                  </a:lnTo>
                  <a:lnTo>
                    <a:pt x="122766" y="969887"/>
                  </a:lnTo>
                  <a:lnTo>
                    <a:pt x="113883" y="972426"/>
                  </a:lnTo>
                  <a:lnTo>
                    <a:pt x="105318" y="974014"/>
                  </a:lnTo>
                  <a:lnTo>
                    <a:pt x="96436" y="975283"/>
                  </a:lnTo>
                  <a:lnTo>
                    <a:pt x="87554" y="974966"/>
                  </a:lnTo>
                  <a:lnTo>
                    <a:pt x="78671" y="974014"/>
                  </a:lnTo>
                  <a:lnTo>
                    <a:pt x="70106" y="972109"/>
                  </a:lnTo>
                  <a:lnTo>
                    <a:pt x="61541" y="969569"/>
                  </a:lnTo>
                  <a:lnTo>
                    <a:pt x="52976" y="966395"/>
                  </a:lnTo>
                  <a:lnTo>
                    <a:pt x="48852" y="964490"/>
                  </a:lnTo>
                  <a:lnTo>
                    <a:pt x="45363" y="962268"/>
                  </a:lnTo>
                  <a:lnTo>
                    <a:pt x="41239" y="959729"/>
                  </a:lnTo>
                  <a:lnTo>
                    <a:pt x="37432" y="956872"/>
                  </a:lnTo>
                  <a:lnTo>
                    <a:pt x="33626" y="954015"/>
                  </a:lnTo>
                  <a:lnTo>
                    <a:pt x="30453" y="951158"/>
                  </a:lnTo>
                  <a:lnTo>
                    <a:pt x="26647" y="947666"/>
                  </a:lnTo>
                  <a:lnTo>
                    <a:pt x="23792" y="944491"/>
                  </a:lnTo>
                  <a:lnTo>
                    <a:pt x="20302" y="940682"/>
                  </a:lnTo>
                  <a:lnTo>
                    <a:pt x="17764" y="936873"/>
                  </a:lnTo>
                  <a:lnTo>
                    <a:pt x="14909" y="933063"/>
                  </a:lnTo>
                  <a:lnTo>
                    <a:pt x="12689" y="929254"/>
                  </a:lnTo>
                  <a:lnTo>
                    <a:pt x="10468" y="925127"/>
                  </a:lnTo>
                  <a:lnTo>
                    <a:pt x="8248" y="921000"/>
                  </a:lnTo>
                  <a:lnTo>
                    <a:pt x="6662" y="916874"/>
                  </a:lnTo>
                  <a:lnTo>
                    <a:pt x="4758" y="912429"/>
                  </a:lnTo>
                  <a:lnTo>
                    <a:pt x="2538" y="903858"/>
                  </a:lnTo>
                  <a:lnTo>
                    <a:pt x="634" y="894970"/>
                  </a:lnTo>
                  <a:lnTo>
                    <a:pt x="0" y="886399"/>
                  </a:lnTo>
                  <a:lnTo>
                    <a:pt x="0" y="877511"/>
                  </a:lnTo>
                  <a:lnTo>
                    <a:pt x="952" y="868622"/>
                  </a:lnTo>
                  <a:lnTo>
                    <a:pt x="2538" y="859734"/>
                  </a:lnTo>
                  <a:lnTo>
                    <a:pt x="5075" y="851163"/>
                  </a:lnTo>
                  <a:lnTo>
                    <a:pt x="8882" y="842909"/>
                  </a:lnTo>
                  <a:lnTo>
                    <a:pt x="10785" y="838782"/>
                  </a:lnTo>
                  <a:lnTo>
                    <a:pt x="13006" y="834656"/>
                  </a:lnTo>
                  <a:lnTo>
                    <a:pt x="15544" y="831164"/>
                  </a:lnTo>
                  <a:lnTo>
                    <a:pt x="18082" y="827354"/>
                  </a:lnTo>
                  <a:lnTo>
                    <a:pt x="20937" y="823545"/>
                  </a:lnTo>
                  <a:lnTo>
                    <a:pt x="24109" y="820053"/>
                  </a:lnTo>
                  <a:lnTo>
                    <a:pt x="27281" y="816561"/>
                  </a:lnTo>
                  <a:lnTo>
                    <a:pt x="30771" y="813069"/>
                  </a:lnTo>
                  <a:lnTo>
                    <a:pt x="80575" y="775611"/>
                  </a:lnTo>
                  <a:lnTo>
                    <a:pt x="189700" y="694028"/>
                  </a:lnTo>
                  <a:lnTo>
                    <a:pt x="248386" y="650220"/>
                  </a:lnTo>
                  <a:lnTo>
                    <a:pt x="300094" y="612127"/>
                  </a:lnTo>
                  <a:lnTo>
                    <a:pt x="321348" y="596572"/>
                  </a:lnTo>
                  <a:lnTo>
                    <a:pt x="337843" y="585144"/>
                  </a:lnTo>
                  <a:lnTo>
                    <a:pt x="349263" y="577208"/>
                  </a:lnTo>
                  <a:lnTo>
                    <a:pt x="352436" y="574986"/>
                  </a:lnTo>
                  <a:lnTo>
                    <a:pt x="354022" y="574351"/>
                  </a:lnTo>
                  <a:lnTo>
                    <a:pt x="460926" y="562606"/>
                  </a:lnTo>
                  <a:lnTo>
                    <a:pt x="554190" y="552448"/>
                  </a:lnTo>
                  <a:lnTo>
                    <a:pt x="595112" y="548003"/>
                  </a:lnTo>
                  <a:lnTo>
                    <a:pt x="631275" y="544512"/>
                  </a:lnTo>
                  <a:lnTo>
                    <a:pt x="663315" y="541655"/>
                  </a:lnTo>
                  <a:lnTo>
                    <a:pt x="690596" y="539750"/>
                  </a:lnTo>
                  <a:close/>
                  <a:moveTo>
                    <a:pt x="912333" y="0"/>
                  </a:moveTo>
                  <a:lnTo>
                    <a:pt x="923772" y="0"/>
                  </a:lnTo>
                  <a:lnTo>
                    <a:pt x="935529" y="0"/>
                  </a:lnTo>
                  <a:lnTo>
                    <a:pt x="943791" y="636"/>
                  </a:lnTo>
                  <a:lnTo>
                    <a:pt x="952052" y="1908"/>
                  </a:lnTo>
                  <a:lnTo>
                    <a:pt x="960632" y="3817"/>
                  </a:lnTo>
                  <a:lnTo>
                    <a:pt x="969211" y="5407"/>
                  </a:lnTo>
                  <a:lnTo>
                    <a:pt x="977473" y="8270"/>
                  </a:lnTo>
                  <a:lnTo>
                    <a:pt x="986052" y="11451"/>
                  </a:lnTo>
                  <a:lnTo>
                    <a:pt x="993996" y="14949"/>
                  </a:lnTo>
                  <a:lnTo>
                    <a:pt x="1001940" y="19084"/>
                  </a:lnTo>
                  <a:lnTo>
                    <a:pt x="1010202" y="22901"/>
                  </a:lnTo>
                  <a:lnTo>
                    <a:pt x="1017828" y="27990"/>
                  </a:lnTo>
                  <a:lnTo>
                    <a:pt x="1025454" y="33080"/>
                  </a:lnTo>
                  <a:lnTo>
                    <a:pt x="1032762" y="39123"/>
                  </a:lnTo>
                  <a:lnTo>
                    <a:pt x="1039753" y="44848"/>
                  </a:lnTo>
                  <a:lnTo>
                    <a:pt x="1047061" y="51210"/>
                  </a:lnTo>
                  <a:lnTo>
                    <a:pt x="1053734" y="57889"/>
                  </a:lnTo>
                  <a:lnTo>
                    <a:pt x="1060407" y="65523"/>
                  </a:lnTo>
                  <a:lnTo>
                    <a:pt x="1066127" y="72839"/>
                  </a:lnTo>
                  <a:lnTo>
                    <a:pt x="1072164" y="80791"/>
                  </a:lnTo>
                  <a:lnTo>
                    <a:pt x="1077884" y="89061"/>
                  </a:lnTo>
                  <a:lnTo>
                    <a:pt x="1082968" y="97331"/>
                  </a:lnTo>
                  <a:lnTo>
                    <a:pt x="1087734" y="106555"/>
                  </a:lnTo>
                  <a:lnTo>
                    <a:pt x="1092183" y="115779"/>
                  </a:lnTo>
                  <a:lnTo>
                    <a:pt x="1096313" y="125003"/>
                  </a:lnTo>
                  <a:lnTo>
                    <a:pt x="1100127" y="134546"/>
                  </a:lnTo>
                  <a:lnTo>
                    <a:pt x="1103304" y="145042"/>
                  </a:lnTo>
                  <a:lnTo>
                    <a:pt x="1106164" y="155220"/>
                  </a:lnTo>
                  <a:lnTo>
                    <a:pt x="1108706" y="166035"/>
                  </a:lnTo>
                  <a:lnTo>
                    <a:pt x="1110612" y="176849"/>
                  </a:lnTo>
                  <a:lnTo>
                    <a:pt x="1111566" y="187982"/>
                  </a:lnTo>
                  <a:lnTo>
                    <a:pt x="1112519" y="199433"/>
                  </a:lnTo>
                  <a:lnTo>
                    <a:pt x="1112837" y="210883"/>
                  </a:lnTo>
                  <a:lnTo>
                    <a:pt x="1112519" y="222970"/>
                  </a:lnTo>
                  <a:lnTo>
                    <a:pt x="1110930" y="247144"/>
                  </a:lnTo>
                  <a:lnTo>
                    <a:pt x="1109024" y="271636"/>
                  </a:lnTo>
                  <a:lnTo>
                    <a:pt x="1106164" y="296764"/>
                  </a:lnTo>
                  <a:lnTo>
                    <a:pt x="1104575" y="308851"/>
                  </a:lnTo>
                  <a:lnTo>
                    <a:pt x="1102351" y="321574"/>
                  </a:lnTo>
                  <a:lnTo>
                    <a:pt x="1100444" y="333978"/>
                  </a:lnTo>
                  <a:lnTo>
                    <a:pt x="1097902" y="345747"/>
                  </a:lnTo>
                  <a:lnTo>
                    <a:pt x="1095360" y="358152"/>
                  </a:lnTo>
                  <a:lnTo>
                    <a:pt x="1092183" y="369921"/>
                  </a:lnTo>
                  <a:lnTo>
                    <a:pt x="1089323" y="381372"/>
                  </a:lnTo>
                  <a:lnTo>
                    <a:pt x="1085510" y="393140"/>
                  </a:lnTo>
                  <a:lnTo>
                    <a:pt x="1082014" y="404273"/>
                  </a:lnTo>
                  <a:lnTo>
                    <a:pt x="1077884" y="415406"/>
                  </a:lnTo>
                  <a:lnTo>
                    <a:pt x="1073753" y="425902"/>
                  </a:lnTo>
                  <a:lnTo>
                    <a:pt x="1068986" y="436080"/>
                  </a:lnTo>
                  <a:lnTo>
                    <a:pt x="1063585" y="445941"/>
                  </a:lnTo>
                  <a:lnTo>
                    <a:pt x="1058501" y="455483"/>
                  </a:lnTo>
                  <a:lnTo>
                    <a:pt x="1052463" y="464389"/>
                  </a:lnTo>
                  <a:lnTo>
                    <a:pt x="1046108" y="472977"/>
                  </a:lnTo>
                  <a:lnTo>
                    <a:pt x="1039753" y="481247"/>
                  </a:lnTo>
                  <a:lnTo>
                    <a:pt x="1032762" y="488563"/>
                  </a:lnTo>
                  <a:lnTo>
                    <a:pt x="1025454" y="495242"/>
                  </a:lnTo>
                  <a:lnTo>
                    <a:pt x="1017510" y="501922"/>
                  </a:lnTo>
                  <a:lnTo>
                    <a:pt x="1009248" y="507647"/>
                  </a:lnTo>
                  <a:lnTo>
                    <a:pt x="1000351" y="512736"/>
                  </a:lnTo>
                  <a:lnTo>
                    <a:pt x="991454" y="516871"/>
                  </a:lnTo>
                  <a:lnTo>
                    <a:pt x="981921" y="520688"/>
                  </a:lnTo>
                  <a:lnTo>
                    <a:pt x="971435" y="523551"/>
                  </a:lnTo>
                  <a:lnTo>
                    <a:pt x="960949" y="525778"/>
                  </a:lnTo>
                  <a:lnTo>
                    <a:pt x="953005" y="526732"/>
                  </a:lnTo>
                  <a:lnTo>
                    <a:pt x="944426" y="527050"/>
                  </a:lnTo>
                  <a:lnTo>
                    <a:pt x="935847" y="526414"/>
                  </a:lnTo>
                  <a:lnTo>
                    <a:pt x="926314" y="525141"/>
                  </a:lnTo>
                  <a:lnTo>
                    <a:pt x="917099" y="523233"/>
                  </a:lnTo>
                  <a:lnTo>
                    <a:pt x="907884" y="520688"/>
                  </a:lnTo>
                  <a:lnTo>
                    <a:pt x="898669" y="517190"/>
                  </a:lnTo>
                  <a:lnTo>
                    <a:pt x="888819" y="513373"/>
                  </a:lnTo>
                  <a:lnTo>
                    <a:pt x="879286" y="508283"/>
                  </a:lnTo>
                  <a:lnTo>
                    <a:pt x="869118" y="503194"/>
                  </a:lnTo>
                  <a:lnTo>
                    <a:pt x="859585" y="496833"/>
                  </a:lnTo>
                  <a:lnTo>
                    <a:pt x="849735" y="490153"/>
                  </a:lnTo>
                  <a:lnTo>
                    <a:pt x="840202" y="482837"/>
                  </a:lnTo>
                  <a:lnTo>
                    <a:pt x="830987" y="474886"/>
                  </a:lnTo>
                  <a:lnTo>
                    <a:pt x="821454" y="465979"/>
                  </a:lnTo>
                  <a:lnTo>
                    <a:pt x="812239" y="456755"/>
                  </a:lnTo>
                  <a:lnTo>
                    <a:pt x="803342" y="446577"/>
                  </a:lnTo>
                  <a:lnTo>
                    <a:pt x="794445" y="435762"/>
                  </a:lnTo>
                  <a:lnTo>
                    <a:pt x="786183" y="424630"/>
                  </a:lnTo>
                  <a:lnTo>
                    <a:pt x="778240" y="412225"/>
                  </a:lnTo>
                  <a:lnTo>
                    <a:pt x="770296" y="400138"/>
                  </a:lnTo>
                  <a:lnTo>
                    <a:pt x="762987" y="386779"/>
                  </a:lnTo>
                  <a:lnTo>
                    <a:pt x="756314" y="372784"/>
                  </a:lnTo>
                  <a:lnTo>
                    <a:pt x="749324" y="358470"/>
                  </a:lnTo>
                  <a:lnTo>
                    <a:pt x="743604" y="343203"/>
                  </a:lnTo>
                  <a:lnTo>
                    <a:pt x="738202" y="327617"/>
                  </a:lnTo>
                  <a:lnTo>
                    <a:pt x="733436" y="311077"/>
                  </a:lnTo>
                  <a:lnTo>
                    <a:pt x="728987" y="294219"/>
                  </a:lnTo>
                  <a:lnTo>
                    <a:pt x="725810" y="276725"/>
                  </a:lnTo>
                  <a:lnTo>
                    <a:pt x="722632" y="258595"/>
                  </a:lnTo>
                  <a:lnTo>
                    <a:pt x="720408" y="240146"/>
                  </a:lnTo>
                  <a:lnTo>
                    <a:pt x="719137" y="221062"/>
                  </a:lnTo>
                  <a:lnTo>
                    <a:pt x="719772" y="209293"/>
                  </a:lnTo>
                  <a:lnTo>
                    <a:pt x="721361" y="197206"/>
                  </a:lnTo>
                  <a:lnTo>
                    <a:pt x="722632" y="185756"/>
                  </a:lnTo>
                  <a:lnTo>
                    <a:pt x="724856" y="174623"/>
                  </a:lnTo>
                  <a:lnTo>
                    <a:pt x="727399" y="163490"/>
                  </a:lnTo>
                  <a:lnTo>
                    <a:pt x="730576" y="152676"/>
                  </a:lnTo>
                  <a:lnTo>
                    <a:pt x="734389" y="142179"/>
                  </a:lnTo>
                  <a:lnTo>
                    <a:pt x="737884" y="131683"/>
                  </a:lnTo>
                  <a:lnTo>
                    <a:pt x="742333" y="121823"/>
                  </a:lnTo>
                  <a:lnTo>
                    <a:pt x="746782" y="111962"/>
                  </a:lnTo>
                  <a:lnTo>
                    <a:pt x="752184" y="102420"/>
                  </a:lnTo>
                  <a:lnTo>
                    <a:pt x="757268" y="93514"/>
                  </a:lnTo>
                  <a:lnTo>
                    <a:pt x="763305" y="84290"/>
                  </a:lnTo>
                  <a:lnTo>
                    <a:pt x="769660" y="76338"/>
                  </a:lnTo>
                  <a:lnTo>
                    <a:pt x="776015" y="68068"/>
                  </a:lnTo>
                  <a:lnTo>
                    <a:pt x="783006" y="60116"/>
                  </a:lnTo>
                  <a:lnTo>
                    <a:pt x="790314" y="53118"/>
                  </a:lnTo>
                  <a:lnTo>
                    <a:pt x="797940" y="46121"/>
                  </a:lnTo>
                  <a:lnTo>
                    <a:pt x="805567" y="39759"/>
                  </a:lnTo>
                  <a:lnTo>
                    <a:pt x="813828" y="33398"/>
                  </a:lnTo>
                  <a:lnTo>
                    <a:pt x="822725" y="27990"/>
                  </a:lnTo>
                  <a:lnTo>
                    <a:pt x="831305" y="22901"/>
                  </a:lnTo>
                  <a:lnTo>
                    <a:pt x="840520" y="18130"/>
                  </a:lnTo>
                  <a:lnTo>
                    <a:pt x="849735" y="13995"/>
                  </a:lnTo>
                  <a:lnTo>
                    <a:pt x="859903" y="10496"/>
                  </a:lnTo>
                  <a:lnTo>
                    <a:pt x="870071" y="7316"/>
                  </a:lnTo>
                  <a:lnTo>
                    <a:pt x="879922" y="4771"/>
                  </a:lnTo>
                  <a:lnTo>
                    <a:pt x="890725" y="2544"/>
                  </a:lnTo>
                  <a:lnTo>
                    <a:pt x="901529" y="954"/>
                  </a:lnTo>
                  <a:lnTo>
                    <a:pt x="91233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03777" y="2809432"/>
            <a:ext cx="81618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中英文术语对照</a:t>
            </a: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670679" y="2225042"/>
            <a:ext cx="1133644" cy="193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中英文术语对照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18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815009" y="1167403"/>
            <a:ext cx="10538791" cy="2349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>
                <a:solidFill>
                  <a:srgbClr val="0070C0"/>
                </a:solidFill>
              </a:rPr>
              <a:t>生成式对抗网络</a:t>
            </a:r>
            <a:r>
              <a:rPr lang="zh-CN" altLang="en-US" sz="3200" dirty="0"/>
              <a:t>：</a:t>
            </a:r>
            <a:r>
              <a:rPr lang="en-US" altLang="zh-CN" sz="3200" dirty="0"/>
              <a:t>Generative Adversarial Networks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>
                <a:solidFill>
                  <a:srgbClr val="0070C0"/>
                </a:solidFill>
              </a:rPr>
              <a:t>生成器</a:t>
            </a:r>
            <a:r>
              <a:rPr lang="zh-CN" altLang="en-US" sz="3200" dirty="0"/>
              <a:t>：</a:t>
            </a:r>
            <a:r>
              <a:rPr lang="en-US" altLang="zh-CN" dirty="0"/>
              <a:t>Generator</a:t>
            </a:r>
            <a:endParaRPr lang="en-US" altLang="zh-CN" sz="3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>
                <a:solidFill>
                  <a:srgbClr val="0070C0"/>
                </a:solidFill>
              </a:rPr>
              <a:t>判别器</a:t>
            </a:r>
            <a:r>
              <a:rPr lang="zh-CN" altLang="en-US" sz="3200" dirty="0"/>
              <a:t>：</a:t>
            </a:r>
            <a:r>
              <a:rPr lang="en-US" altLang="zh-CN" dirty="0"/>
              <a:t>Discriminator </a:t>
            </a:r>
            <a:endParaRPr lang="en-US" altLang="zh-CN" sz="3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800" dirty="0"/>
          </a:p>
          <a:p>
            <a:endParaRPr lang="en-US" altLang="zh-CN" sz="3200" dirty="0"/>
          </a:p>
          <a:p>
            <a:endParaRPr lang="en-US" altLang="zh-CN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19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reeform 10"/>
          <p:cNvSpPr/>
          <p:nvPr/>
        </p:nvSpPr>
        <p:spPr bwMode="auto">
          <a:xfrm>
            <a:off x="4628930" y="955055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340" name="Rectangle 12"/>
          <p:cNvSpPr>
            <a:spLocks noChangeArrowheads="1"/>
          </p:cNvSpPr>
          <p:nvPr/>
        </p:nvSpPr>
        <p:spPr bwMode="auto">
          <a:xfrm>
            <a:off x="4878070" y="839685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342" name="Freeform 10"/>
          <p:cNvSpPr/>
          <p:nvPr/>
        </p:nvSpPr>
        <p:spPr bwMode="auto">
          <a:xfrm>
            <a:off x="4628930" y="1869402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343" name="Rectangle 12"/>
          <p:cNvSpPr>
            <a:spLocks noChangeArrowheads="1"/>
          </p:cNvSpPr>
          <p:nvPr/>
        </p:nvSpPr>
        <p:spPr bwMode="auto">
          <a:xfrm>
            <a:off x="4878070" y="1780536"/>
            <a:ext cx="720444" cy="73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345" name="Freeform 10"/>
          <p:cNvSpPr/>
          <p:nvPr/>
        </p:nvSpPr>
        <p:spPr bwMode="auto">
          <a:xfrm>
            <a:off x="4628930" y="2812955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4878070" y="2725677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348" name="Freeform 10"/>
          <p:cNvSpPr/>
          <p:nvPr/>
        </p:nvSpPr>
        <p:spPr bwMode="auto">
          <a:xfrm>
            <a:off x="4628930" y="3755951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4878070" y="3668673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351" name="Freeform 10"/>
          <p:cNvSpPr/>
          <p:nvPr/>
        </p:nvSpPr>
        <p:spPr bwMode="auto">
          <a:xfrm>
            <a:off x="4628930" y="4706001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352" name="Rectangle 12"/>
          <p:cNvSpPr>
            <a:spLocks noChangeArrowheads="1"/>
          </p:cNvSpPr>
          <p:nvPr/>
        </p:nvSpPr>
        <p:spPr bwMode="auto">
          <a:xfrm>
            <a:off x="4878070" y="4633328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353" name="TextBox 105"/>
          <p:cNvSpPr txBox="1">
            <a:spLocks noChangeArrowheads="1"/>
          </p:cNvSpPr>
          <p:nvPr/>
        </p:nvSpPr>
        <p:spPr bwMode="auto">
          <a:xfrm>
            <a:off x="5807981" y="1016942"/>
            <a:ext cx="403187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000" b="1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生成式对抗网络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的背景</a:t>
            </a:r>
          </a:p>
        </p:txBody>
      </p:sp>
      <p:sp>
        <p:nvSpPr>
          <p:cNvPr id="14354" name="TextBox 106"/>
          <p:cNvSpPr txBox="1">
            <a:spLocks noChangeArrowheads="1"/>
          </p:cNvSpPr>
          <p:nvPr/>
        </p:nvSpPr>
        <p:spPr bwMode="auto">
          <a:xfrm>
            <a:off x="4985978" y="909035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355" name="TextBox 108"/>
          <p:cNvSpPr txBox="1">
            <a:spLocks noChangeArrowheads="1"/>
          </p:cNvSpPr>
          <p:nvPr/>
        </p:nvSpPr>
        <p:spPr bwMode="auto">
          <a:xfrm>
            <a:off x="5807981" y="1961441"/>
            <a:ext cx="48013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lvl="0" algn="l" defTabSz="91376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000" b="1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生成式</a:t>
            </a:r>
            <a:r>
              <a:rPr lang="zh-CN" altLang="en-US" sz="3000" b="1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对抗网络的基本原理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356" name="TextBox 109"/>
          <p:cNvSpPr txBox="1">
            <a:spLocks noChangeArrowheads="1"/>
          </p:cNvSpPr>
          <p:nvPr/>
        </p:nvSpPr>
        <p:spPr bwMode="auto">
          <a:xfrm>
            <a:off x="4985978" y="1801167"/>
            <a:ext cx="499868" cy="707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357" name="TextBox 115"/>
          <p:cNvSpPr txBox="1">
            <a:spLocks noChangeArrowheads="1"/>
          </p:cNvSpPr>
          <p:nvPr/>
        </p:nvSpPr>
        <p:spPr bwMode="auto">
          <a:xfrm>
            <a:off x="5807981" y="2822147"/>
            <a:ext cx="476250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lvl="0" algn="l" defTabSz="91376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000" b="1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生成式对抗网络的主要应用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358" name="TextBox 116"/>
          <p:cNvSpPr txBox="1">
            <a:spLocks noChangeArrowheads="1"/>
          </p:cNvSpPr>
          <p:nvPr/>
        </p:nvSpPr>
        <p:spPr bwMode="auto">
          <a:xfrm>
            <a:off x="4985978" y="2744719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359" name="TextBox 117"/>
          <p:cNvSpPr txBox="1">
            <a:spLocks noChangeArrowheads="1"/>
          </p:cNvSpPr>
          <p:nvPr/>
        </p:nvSpPr>
        <p:spPr bwMode="auto">
          <a:xfrm>
            <a:off x="5807981" y="3806730"/>
            <a:ext cx="514413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000" b="1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生成式对抗网络的优势与不足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360" name="TextBox 118"/>
          <p:cNvSpPr txBox="1">
            <a:spLocks noChangeArrowheads="1"/>
          </p:cNvSpPr>
          <p:nvPr/>
        </p:nvSpPr>
        <p:spPr bwMode="auto">
          <a:xfrm>
            <a:off x="4985978" y="3698823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362" name="TextBox 120"/>
          <p:cNvSpPr txBox="1">
            <a:spLocks noChangeArrowheads="1"/>
          </p:cNvSpPr>
          <p:nvPr/>
        </p:nvSpPr>
        <p:spPr bwMode="auto">
          <a:xfrm>
            <a:off x="4985978" y="4641262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363" name="Freeform 5"/>
          <p:cNvSpPr/>
          <p:nvPr/>
        </p:nvSpPr>
        <p:spPr bwMode="auto">
          <a:xfrm>
            <a:off x="0" y="1339"/>
            <a:ext cx="4260774" cy="6869605"/>
          </a:xfrm>
          <a:custGeom>
            <a:avLst/>
            <a:gdLst>
              <a:gd name="T0" fmla="*/ 0 w 5566"/>
              <a:gd name="T1" fmla="*/ 0 h 9000"/>
              <a:gd name="T2" fmla="*/ 4324 w 5566"/>
              <a:gd name="T3" fmla="*/ 0 h 9000"/>
              <a:gd name="T4" fmla="*/ 5566 w 5566"/>
              <a:gd name="T5" fmla="*/ 9000 h 9000"/>
              <a:gd name="T6" fmla="*/ 0 w 5566"/>
              <a:gd name="T7" fmla="*/ 9000 h 9000"/>
              <a:gd name="T8" fmla="*/ 0 w 5566"/>
              <a:gd name="T9" fmla="*/ 0 h 9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66" h="9000">
                <a:moveTo>
                  <a:pt x="0" y="0"/>
                </a:moveTo>
                <a:lnTo>
                  <a:pt x="4324" y="0"/>
                </a:lnTo>
                <a:lnTo>
                  <a:pt x="5566" y="9000"/>
                </a:lnTo>
                <a:lnTo>
                  <a:pt x="0" y="9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</a:extLst>
            </a:blip>
            <a:srcRect/>
            <a:stretch>
              <a:fillRect l="-14000" r="-35000"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40569" y="1339"/>
            <a:ext cx="1867759" cy="6869605"/>
            <a:chOff x="2640569" y="1339"/>
            <a:chExt cx="1867759" cy="6869605"/>
          </a:xfrm>
        </p:grpSpPr>
        <p:sp>
          <p:nvSpPr>
            <p:cNvPr id="14364" name="Freeform 6"/>
            <p:cNvSpPr/>
            <p:nvPr/>
          </p:nvSpPr>
          <p:spPr bwMode="auto">
            <a:xfrm>
              <a:off x="3392751" y="1339"/>
              <a:ext cx="1115577" cy="6869605"/>
            </a:xfrm>
            <a:custGeom>
              <a:avLst/>
              <a:gdLst>
                <a:gd name="T0" fmla="*/ 0 w 1457"/>
                <a:gd name="T1" fmla="*/ 0 h 9000"/>
                <a:gd name="T2" fmla="*/ 224 w 1457"/>
                <a:gd name="T3" fmla="*/ 0 h 9000"/>
                <a:gd name="T4" fmla="*/ 1457 w 1457"/>
                <a:gd name="T5" fmla="*/ 9000 h 9000"/>
                <a:gd name="T6" fmla="*/ 1233 w 1457"/>
                <a:gd name="T7" fmla="*/ 9000 h 9000"/>
                <a:gd name="T8" fmla="*/ 0 w 1457"/>
                <a:gd name="T9" fmla="*/ 0 h 9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7" h="9000">
                  <a:moveTo>
                    <a:pt x="0" y="0"/>
                  </a:moveTo>
                  <a:lnTo>
                    <a:pt x="224" y="0"/>
                  </a:lnTo>
                  <a:lnTo>
                    <a:pt x="1457" y="9000"/>
                  </a:lnTo>
                  <a:lnTo>
                    <a:pt x="1233" y="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37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65" name="矩形 12"/>
            <p:cNvSpPr>
              <a:spLocks noChangeArrowheads="1"/>
            </p:cNvSpPr>
            <p:nvPr/>
          </p:nvSpPr>
          <p:spPr bwMode="auto">
            <a:xfrm>
              <a:off x="2640569" y="5937859"/>
              <a:ext cx="1732873" cy="7823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37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4366" name="TextBox 98"/>
          <p:cNvSpPr txBox="1">
            <a:spLocks noChangeArrowheads="1"/>
          </p:cNvSpPr>
          <p:nvPr/>
        </p:nvSpPr>
        <p:spPr bwMode="auto">
          <a:xfrm>
            <a:off x="2800845" y="5977530"/>
            <a:ext cx="902934" cy="52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目录</a:t>
            </a:r>
          </a:p>
        </p:txBody>
      </p:sp>
      <p:sp>
        <p:nvSpPr>
          <p:cNvPr id="14367" name="TextBox 104"/>
          <p:cNvSpPr txBox="1">
            <a:spLocks noChangeArrowheads="1"/>
          </p:cNvSpPr>
          <p:nvPr/>
        </p:nvSpPr>
        <p:spPr bwMode="auto">
          <a:xfrm>
            <a:off x="2854798" y="6359968"/>
            <a:ext cx="1180639" cy="36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Contents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4" name="图片 33" descr="横版组合——透明.png"/>
          <p:cNvPicPr>
            <a:picLocks noChangeAspect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7"/>
          <p:cNvSpPr txBox="1">
            <a:spLocks noChangeArrowheads="1"/>
          </p:cNvSpPr>
          <p:nvPr/>
        </p:nvSpPr>
        <p:spPr bwMode="auto">
          <a:xfrm>
            <a:off x="5867231" y="4706076"/>
            <a:ext cx="3509341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lvl="0" defTabSz="91376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000" b="1" dirty="0">
                <a:solidFill>
                  <a:srgbClr val="3C3C3C"/>
                </a:solidFill>
                <a:latin typeface="微软雅黑" pitchFamily="34" charset="-122"/>
                <a:ea typeface="微软雅黑" pitchFamily="34" charset="-122"/>
              </a:rPr>
              <a:t>中英文术语对照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0" name="TextBox 118"/>
          <p:cNvSpPr txBox="1">
            <a:spLocks noChangeArrowheads="1"/>
          </p:cNvSpPr>
          <p:nvPr/>
        </p:nvSpPr>
        <p:spPr bwMode="auto">
          <a:xfrm>
            <a:off x="5367173" y="6163444"/>
            <a:ext cx="500458" cy="70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6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2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03955" y="2809240"/>
            <a:ext cx="699516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生成式对抗网络的基本概念</a:t>
            </a: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670679" y="2225042"/>
            <a:ext cx="1133644" cy="193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798304" y="0"/>
            <a:ext cx="10691329" cy="990600"/>
          </a:xfrm>
        </p:spPr>
        <p:txBody>
          <a:bodyPr>
            <a:normAutofit/>
          </a:bodyPr>
          <a:lstStyle/>
          <a:p>
            <a:r>
              <a:rPr lang="zh-CN" altLang="en-US" dirty="0"/>
              <a:t>背景</a:t>
            </a:r>
            <a:endParaRPr 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4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8C88870-1013-4E89-97A8-8462DB05B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4026" y="2821955"/>
            <a:ext cx="1027820" cy="1823443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C93DFE7D-9E8F-4411-A230-B599EAA31275}"/>
              </a:ext>
            </a:extLst>
          </p:cNvPr>
          <p:cNvSpPr txBox="1"/>
          <p:nvPr/>
        </p:nvSpPr>
        <p:spPr>
          <a:xfrm>
            <a:off x="2796442" y="2703979"/>
            <a:ext cx="8557358" cy="193899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sz="2400" b="1" dirty="0"/>
              <a:t>GAN</a:t>
            </a:r>
            <a:r>
              <a:rPr lang="zh-CN" altLang="en-US" sz="2400" dirty="0"/>
              <a:t>是“生成对抗网络”（</a:t>
            </a:r>
            <a:r>
              <a:rPr lang="en-US" altLang="zh-CN" sz="2400" dirty="0"/>
              <a:t>Generative Adversarial Networks</a:t>
            </a:r>
            <a:r>
              <a:rPr lang="zh-CN" altLang="en-US" sz="2400" dirty="0"/>
              <a:t>）的简称，由</a:t>
            </a:r>
            <a:r>
              <a:rPr lang="en-US" altLang="zh-CN" sz="2400" dirty="0"/>
              <a:t>2014</a:t>
            </a:r>
            <a:r>
              <a:rPr lang="zh-CN" altLang="en-US" sz="2400" dirty="0"/>
              <a:t>年在蒙特利尔读博士的</a:t>
            </a:r>
            <a:r>
              <a:rPr lang="en-US" altLang="zh-CN" sz="2400" b="1" dirty="0"/>
              <a:t>Ian </a:t>
            </a:r>
            <a:r>
              <a:rPr lang="en-US" altLang="zh-CN" sz="2400" b="1" dirty="0" err="1"/>
              <a:t>Goodfellow</a:t>
            </a:r>
            <a:r>
              <a:rPr lang="zh-CN" altLang="en-US" sz="2400" dirty="0"/>
              <a:t>引入深度学习领域。</a:t>
            </a:r>
            <a:r>
              <a:rPr lang="en-US" altLang="zh-CN" sz="2400" dirty="0"/>
              <a:t>2016</a:t>
            </a:r>
            <a:r>
              <a:rPr lang="zh-CN" altLang="en-US" sz="2400" dirty="0"/>
              <a:t>年，</a:t>
            </a:r>
            <a:r>
              <a:rPr lang="en-US" altLang="zh-CN" sz="2400" dirty="0"/>
              <a:t>GAN</a:t>
            </a:r>
            <a:r>
              <a:rPr lang="zh-CN" altLang="en-US" sz="2400" dirty="0"/>
              <a:t>热潮席卷</a:t>
            </a:r>
            <a:r>
              <a:rPr lang="en-US" altLang="zh-CN" sz="2400" dirty="0"/>
              <a:t>AI</a:t>
            </a:r>
            <a:r>
              <a:rPr lang="zh-CN" altLang="en-US" sz="2400" dirty="0"/>
              <a:t>领域顶级会议，从</a:t>
            </a:r>
            <a:r>
              <a:rPr lang="en-US" altLang="zh-CN" sz="2400" dirty="0"/>
              <a:t>ICLR</a:t>
            </a:r>
            <a:r>
              <a:rPr lang="zh-CN" altLang="en-US" sz="2400" dirty="0"/>
              <a:t>到</a:t>
            </a:r>
            <a:r>
              <a:rPr lang="en-US" altLang="zh-CN" sz="2400" dirty="0"/>
              <a:t>NIPS</a:t>
            </a:r>
            <a:r>
              <a:rPr lang="zh-CN" altLang="en-US" sz="2400" dirty="0"/>
              <a:t>，大量高质量论文被发表和探讨。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Yann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LeCun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（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facebook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AI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研究院院长）</a:t>
            </a:r>
            <a:r>
              <a:rPr lang="zh-CN" altLang="en-US" sz="2400" dirty="0"/>
              <a:t>曾评价</a:t>
            </a:r>
            <a:r>
              <a:rPr lang="en-US" altLang="zh-CN" sz="2400" b="1" dirty="0">
                <a:solidFill>
                  <a:srgbClr val="C00000"/>
                </a:solidFill>
              </a:rPr>
              <a:t>GAN</a:t>
            </a:r>
            <a:r>
              <a:rPr lang="zh-CN" altLang="en-US" sz="2400" b="1" dirty="0">
                <a:solidFill>
                  <a:srgbClr val="C00000"/>
                </a:solidFill>
              </a:rPr>
              <a:t>是“</a:t>
            </a:r>
            <a:r>
              <a:rPr lang="en-US" altLang="zh-CN" sz="2400" b="1" dirty="0">
                <a:solidFill>
                  <a:srgbClr val="C00000"/>
                </a:solidFill>
              </a:rPr>
              <a:t>20</a:t>
            </a:r>
            <a:r>
              <a:rPr lang="zh-CN" altLang="en-US" sz="2400" b="1" dirty="0">
                <a:solidFill>
                  <a:srgbClr val="C00000"/>
                </a:solidFill>
              </a:rPr>
              <a:t>年来机器学习领域最酷的想法”。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2579D61D-FEAC-40DB-B74A-44F0653FD60A}"/>
              </a:ext>
            </a:extLst>
          </p:cNvPr>
          <p:cNvSpPr txBox="1"/>
          <p:nvPr/>
        </p:nvSpPr>
        <p:spPr>
          <a:xfrm>
            <a:off x="2796442" y="1457258"/>
            <a:ext cx="756939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l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“What cannot </a:t>
            </a:r>
            <a:r>
              <a:rPr lang="en-US" altLang="zh-CN" sz="2800" b="1" dirty="0">
                <a:solidFill>
                  <a:srgbClr val="FF0000"/>
                </a:solidFill>
              </a:rPr>
              <a:t>create</a:t>
            </a:r>
            <a:r>
              <a:rPr lang="en-US" altLang="zh-CN" sz="2800" b="1" dirty="0">
                <a:solidFill>
                  <a:schemeClr val="tx1"/>
                </a:solidFill>
              </a:rPr>
              <a:t>, I do not </a:t>
            </a:r>
            <a:r>
              <a:rPr lang="en-US" altLang="zh-CN" sz="2800" b="1" dirty="0">
                <a:solidFill>
                  <a:srgbClr val="FF0000"/>
                </a:solidFill>
              </a:rPr>
              <a:t>understand</a:t>
            </a:r>
            <a:r>
              <a:rPr lang="en-US" altLang="zh-CN" sz="2800" b="1" dirty="0">
                <a:solidFill>
                  <a:schemeClr val="tx1"/>
                </a:solidFill>
              </a:rPr>
              <a:t>”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798304" y="0"/>
            <a:ext cx="10691329" cy="990600"/>
          </a:xfrm>
        </p:spPr>
        <p:txBody>
          <a:bodyPr>
            <a:normAutofit/>
          </a:bodyPr>
          <a:lstStyle/>
          <a:p>
            <a:r>
              <a:rPr lang="zh-CN" altLang="en-US" dirty="0"/>
              <a:t>背景</a:t>
            </a:r>
            <a:endParaRPr 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FD7E343-5CEA-4412-9ED8-9B1A395BF7A0}"/>
              </a:ext>
            </a:extLst>
          </p:cNvPr>
          <p:cNvSpPr txBox="1"/>
          <p:nvPr/>
        </p:nvSpPr>
        <p:spPr>
          <a:xfrm>
            <a:off x="2670611" y="1965936"/>
            <a:ext cx="8557166" cy="2739211"/>
          </a:xfrm>
          <a:prstGeom prst="rect">
            <a:avLst/>
          </a:prstGeom>
          <a:scene3d>
            <a:camera prst="perspectiveLeft"/>
            <a:lightRig rig="threePt" dir="t"/>
          </a:scene3d>
          <a:sp3d>
            <a:bevelT w="114300" prst="artDeco"/>
          </a:sp3d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“我们一直在错过一个关键因素就是</a:t>
            </a:r>
            <a:r>
              <a:rPr lang="zh-CN" altLang="en-US" sz="2800" b="1" dirty="0">
                <a:solidFill>
                  <a:srgbClr val="FF0000"/>
                </a:solidFill>
              </a:rPr>
              <a:t>无监督</a:t>
            </a:r>
            <a:r>
              <a:rPr lang="en-US" altLang="zh-CN" sz="2800" b="1" dirty="0">
                <a:solidFill>
                  <a:srgbClr val="FF0000"/>
                </a:solidFill>
              </a:rPr>
              <a:t>/</a:t>
            </a:r>
            <a:r>
              <a:rPr lang="zh-CN" altLang="en-US" sz="2800" b="1" dirty="0">
                <a:solidFill>
                  <a:srgbClr val="FF0000"/>
                </a:solidFill>
              </a:rPr>
              <a:t>预测学习</a:t>
            </a:r>
            <a:r>
              <a:rPr lang="zh-CN" altLang="en-US" sz="2800" dirty="0"/>
              <a:t>，</a:t>
            </a:r>
            <a:r>
              <a:rPr lang="zh-CN" altLang="en-US" sz="2400" dirty="0"/>
              <a:t>这是指：机器给真实环境</a:t>
            </a:r>
            <a:r>
              <a:rPr lang="zh-CN" altLang="en-US" sz="2400" b="1" dirty="0">
                <a:solidFill>
                  <a:srgbClr val="FF0000"/>
                </a:solidFill>
              </a:rPr>
              <a:t>建模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预测</a:t>
            </a:r>
            <a:r>
              <a:rPr lang="zh-CN" altLang="en-US" sz="2400" dirty="0"/>
              <a:t>可能的未来、并通过观察和演示来</a:t>
            </a:r>
            <a:r>
              <a:rPr lang="zh-CN" altLang="en-US" sz="2400" b="1" dirty="0">
                <a:solidFill>
                  <a:srgbClr val="FF0000"/>
                </a:solidFill>
              </a:rPr>
              <a:t>理解世界是如何运行</a:t>
            </a:r>
            <a:r>
              <a:rPr lang="zh-CN" altLang="en-US" sz="2400" dirty="0"/>
              <a:t>的能力”。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“</a:t>
            </a:r>
            <a:r>
              <a:rPr lang="en-US" altLang="zh-CN" sz="2400" dirty="0"/>
              <a:t>GAN</a:t>
            </a:r>
            <a:r>
              <a:rPr lang="zh-CN" altLang="en-US" sz="2400" dirty="0"/>
              <a:t>为创建无监督学习提供了强有力的算法框架，有望帮助我们</a:t>
            </a:r>
            <a:r>
              <a:rPr lang="zh-CN" altLang="en-US" sz="2400" b="1" dirty="0"/>
              <a:t>为</a:t>
            </a:r>
            <a:r>
              <a:rPr lang="en-US" altLang="zh-CN" sz="2400" b="1" dirty="0">
                <a:solidFill>
                  <a:srgbClr val="FF0000"/>
                </a:solidFill>
              </a:rPr>
              <a:t>AI</a:t>
            </a:r>
            <a:r>
              <a:rPr lang="zh-CN" altLang="en-US" sz="2400" b="1" dirty="0">
                <a:solidFill>
                  <a:srgbClr val="FF0000"/>
                </a:solidFill>
              </a:rPr>
              <a:t>加入常识</a:t>
            </a:r>
            <a:r>
              <a:rPr lang="zh-CN" altLang="en-US" sz="2400" dirty="0"/>
              <a:t>，我们认为，沿着这条路走下去，有不小的成功的机会能开发出更智慧的ＡＩ。“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F9ADB4A-70C0-45DA-A95A-C0906982B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304" y="2186078"/>
            <a:ext cx="1872307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E20467FC-E145-4855-B551-F2E64FA10C5F}"/>
              </a:ext>
            </a:extLst>
          </p:cNvPr>
          <p:cNvSpPr txBox="1"/>
          <p:nvPr/>
        </p:nvSpPr>
        <p:spPr>
          <a:xfrm>
            <a:off x="342509" y="4050041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         </a:t>
            </a:r>
            <a:r>
              <a:rPr lang="en-US" altLang="zh-CN" b="1" dirty="0" err="1">
                <a:solidFill>
                  <a:srgbClr val="7030A0"/>
                </a:solidFill>
              </a:rPr>
              <a:t>Yann</a:t>
            </a:r>
            <a:r>
              <a:rPr lang="en-US" altLang="zh-CN" b="1" dirty="0">
                <a:solidFill>
                  <a:srgbClr val="7030A0"/>
                </a:solidFill>
              </a:rPr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LeCun</a:t>
            </a:r>
            <a:endParaRPr lang="en-US" altLang="zh-CN" b="1" dirty="0">
              <a:solidFill>
                <a:srgbClr val="7030A0"/>
              </a:solidFill>
            </a:endParaRPr>
          </a:p>
          <a:p>
            <a:r>
              <a:rPr lang="en-US" altLang="zh-CN" b="1" dirty="0">
                <a:solidFill>
                  <a:srgbClr val="7030A0"/>
                </a:solidFill>
              </a:rPr>
              <a:t>(</a:t>
            </a:r>
            <a:r>
              <a:rPr lang="en-US" altLang="zh-CN" b="1" dirty="0" err="1">
                <a:solidFill>
                  <a:srgbClr val="7030A0"/>
                </a:solidFill>
              </a:rPr>
              <a:t>Facebook</a:t>
            </a:r>
            <a:r>
              <a:rPr lang="en-US" altLang="zh-CN" b="1" dirty="0">
                <a:solidFill>
                  <a:srgbClr val="7030A0"/>
                </a:solidFill>
              </a:rPr>
              <a:t> AI  Research)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03777" y="2809432"/>
            <a:ext cx="81618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lvl="0" defTabSz="91376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>
                <a:solidFill>
                  <a:srgbClr val="FDCB34"/>
                </a:solidFill>
                <a:latin typeface="微软雅黑" pitchFamily="34" charset="-122"/>
                <a:ea typeface="微软雅黑" pitchFamily="34" charset="-122"/>
              </a:rPr>
              <a:t>GAN</a:t>
            </a:r>
            <a:r>
              <a:rPr lang="zh-CN" altLang="en-US" sz="4400" b="1" dirty="0">
                <a:solidFill>
                  <a:srgbClr val="FDCB34"/>
                </a:solidFill>
                <a:latin typeface="微软雅黑" pitchFamily="34" charset="-122"/>
                <a:ea typeface="微软雅黑" pitchFamily="34" charset="-122"/>
              </a:rPr>
              <a:t>的基本原理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670679" y="2225042"/>
            <a:ext cx="1133644" cy="193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798305" y="0"/>
            <a:ext cx="8153400" cy="990600"/>
          </a:xfrm>
        </p:spPr>
        <p:txBody>
          <a:bodyPr/>
          <a:lstStyle/>
          <a:p>
            <a:r>
              <a:rPr lang="en-US" altLang="zh-CN" dirty="0"/>
              <a:t>GAN</a:t>
            </a:r>
            <a:r>
              <a:rPr lang="zh-CN" altLang="en-US" dirty="0"/>
              <a:t>模型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23" name="流程图: 磁盘 22">
            <a:extLst>
              <a:ext uri="{FF2B5EF4-FFF2-40B4-BE49-F238E27FC236}">
                <a16:creationId xmlns:a16="http://schemas.microsoft.com/office/drawing/2014/main" id="{3D3E0650-5929-437A-AEF9-FCCBC98EDD93}"/>
              </a:ext>
            </a:extLst>
          </p:cNvPr>
          <p:cNvSpPr/>
          <p:nvPr/>
        </p:nvSpPr>
        <p:spPr>
          <a:xfrm>
            <a:off x="3604846" y="2012315"/>
            <a:ext cx="1078719" cy="990600"/>
          </a:xfrm>
          <a:prstGeom prst="flowChartMagneticDisk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kern="0" dirty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rPr>
              <a:t>真实世界数据</a:t>
            </a:r>
            <a:r>
              <a:rPr lang="en-US" altLang="zh-CN" kern="0" dirty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rPr>
              <a:t>(x)</a:t>
            </a:r>
            <a:endParaRPr lang="zh-CN" altLang="en-US" kern="0" dirty="0">
              <a:solidFill>
                <a:schemeClr val="tx1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AA72BA9-2993-401B-8CF6-83BFDC6AE9AC}"/>
              </a:ext>
            </a:extLst>
          </p:cNvPr>
          <p:cNvSpPr/>
          <p:nvPr/>
        </p:nvSpPr>
        <p:spPr>
          <a:xfrm>
            <a:off x="5232205" y="2362835"/>
            <a:ext cx="711200" cy="52832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kern="0" dirty="0">
                <a:latin typeface="Arial" panose="020B0604020202020204"/>
                <a:ea typeface="微软雅黑" panose="020B0503020204020204" charset="-122"/>
              </a:rPr>
              <a:t>采样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E9EE436-4AF3-4A6A-8714-F809D5EC75FA}"/>
              </a:ext>
            </a:extLst>
          </p:cNvPr>
          <p:cNvSpPr/>
          <p:nvPr/>
        </p:nvSpPr>
        <p:spPr>
          <a:xfrm>
            <a:off x="6654605" y="2870835"/>
            <a:ext cx="1168400" cy="102616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判别模型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(D)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6" name="单圆角矩形 6">
            <a:extLst>
              <a:ext uri="{FF2B5EF4-FFF2-40B4-BE49-F238E27FC236}">
                <a16:creationId xmlns:a16="http://schemas.microsoft.com/office/drawing/2014/main" id="{EF5D671F-88A1-4244-856B-00FB04A5B32A}"/>
              </a:ext>
            </a:extLst>
          </p:cNvPr>
          <p:cNvSpPr/>
          <p:nvPr/>
        </p:nvSpPr>
        <p:spPr>
          <a:xfrm>
            <a:off x="2529645" y="3490595"/>
            <a:ext cx="396240" cy="1351280"/>
          </a:xfrm>
          <a:prstGeom prst="round1Rect">
            <a:avLst/>
          </a:prstGeom>
          <a:ln w="76200" cap="flat" cmpd="sng" algn="ctr">
            <a:noFill/>
            <a:prstDash val="solid"/>
            <a:miter lim="800000"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随机噪声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(z)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6CF2C0-BCD2-49E0-BB2E-71C175B61CAE}"/>
              </a:ext>
            </a:extLst>
          </p:cNvPr>
          <p:cNvSpPr/>
          <p:nvPr/>
        </p:nvSpPr>
        <p:spPr>
          <a:xfrm>
            <a:off x="3535485" y="3785235"/>
            <a:ext cx="1209040" cy="5994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zh-CN" altLang="en-US" kern="0" dirty="0">
                <a:latin typeface="Arial" panose="020B0604020202020204"/>
                <a:ea typeface="微软雅黑" panose="020B0503020204020204" charset="-122"/>
                <a:cs typeface="+mn-cs"/>
              </a:rPr>
              <a:t>生成模型</a:t>
            </a:r>
            <a:r>
              <a:rPr lang="en-US" altLang="zh-CN" kern="0" dirty="0">
                <a:latin typeface="Arial" panose="020B0604020202020204"/>
                <a:ea typeface="微软雅黑" panose="020B0503020204020204" charset="-122"/>
                <a:cs typeface="+mn-cs"/>
              </a:rPr>
              <a:t>(G)</a:t>
            </a:r>
            <a:endParaRPr lang="zh-CN" altLang="en-US" kern="0" dirty="0"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FD42090-93AA-4F82-922B-38E998693743}"/>
              </a:ext>
            </a:extLst>
          </p:cNvPr>
          <p:cNvSpPr/>
          <p:nvPr/>
        </p:nvSpPr>
        <p:spPr>
          <a:xfrm>
            <a:off x="8412285" y="3145155"/>
            <a:ext cx="1209040" cy="508000"/>
          </a:xfrm>
          <a:prstGeom prst="rect">
            <a:avLst/>
          </a:prstGeom>
          <a:ln w="76200" cap="flat" cmpd="sng" algn="ctr">
            <a:noFill/>
            <a:prstDash val="solid"/>
            <a:miter lim="800000"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algn="ctr" defTabSz="914400"/>
            <a:r>
              <a:rPr lang="zh-CN" altLang="en-US" kern="0" dirty="0">
                <a:latin typeface="Arial" panose="020B0604020202020204"/>
                <a:ea typeface="微软雅黑" panose="020B0503020204020204" charset="-122"/>
                <a:cs typeface="+mn-cs"/>
              </a:rPr>
              <a:t>真</a:t>
            </a:r>
            <a:r>
              <a:rPr lang="en-US" altLang="zh-CN" kern="0" dirty="0">
                <a:latin typeface="Arial" panose="020B0604020202020204"/>
                <a:ea typeface="微软雅黑" panose="020B0503020204020204" charset="-122"/>
                <a:cs typeface="+mn-cs"/>
              </a:rPr>
              <a:t>/</a:t>
            </a:r>
            <a:r>
              <a:rPr lang="zh-CN" altLang="en-US" kern="0" dirty="0">
                <a:latin typeface="Arial" panose="020B0604020202020204"/>
                <a:ea typeface="微软雅黑" panose="020B0503020204020204" charset="-122"/>
                <a:cs typeface="+mn-cs"/>
              </a:rPr>
              <a:t>伪</a:t>
            </a:r>
            <a:r>
              <a:rPr lang="en-US" altLang="zh-CN" kern="0" dirty="0">
                <a:latin typeface="Arial" panose="020B0604020202020204"/>
                <a:ea typeface="微软雅黑" panose="020B0503020204020204" charset="-122"/>
                <a:cs typeface="+mn-cs"/>
              </a:rPr>
              <a:t>?</a:t>
            </a:r>
            <a:endParaRPr lang="zh-CN" altLang="en-US" kern="0" dirty="0"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E7BD77-08D6-42FE-83BE-BDB33BF03640}"/>
              </a:ext>
            </a:extLst>
          </p:cNvPr>
          <p:cNvSpPr/>
          <p:nvPr/>
        </p:nvSpPr>
        <p:spPr>
          <a:xfrm>
            <a:off x="5293165" y="3917315"/>
            <a:ext cx="711200" cy="52832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kern="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采样</a:t>
            </a:r>
          </a:p>
        </p:txBody>
      </p:sp>
      <p:sp>
        <p:nvSpPr>
          <p:cNvPr id="30" name="丁字箭头 11">
            <a:extLst>
              <a:ext uri="{FF2B5EF4-FFF2-40B4-BE49-F238E27FC236}">
                <a16:creationId xmlns:a16="http://schemas.microsoft.com/office/drawing/2014/main" id="{DB46ACE1-EA40-492D-836E-8E6246CBC4B6}"/>
              </a:ext>
            </a:extLst>
          </p:cNvPr>
          <p:cNvSpPr/>
          <p:nvPr/>
        </p:nvSpPr>
        <p:spPr>
          <a:xfrm rot="5400000">
            <a:off x="5533449" y="2803271"/>
            <a:ext cx="982472" cy="1198880"/>
          </a:xfrm>
          <a:prstGeom prst="leftRightUpArrow">
            <a:avLst>
              <a:gd name="adj1" fmla="val 14659"/>
              <a:gd name="adj2" fmla="val 18795"/>
              <a:gd name="adj3" fmla="val 2500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zh-CN" altLang="en-US" sz="1800" kern="0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1" name="虚尾箭头 13">
            <a:extLst>
              <a:ext uri="{FF2B5EF4-FFF2-40B4-BE49-F238E27FC236}">
                <a16:creationId xmlns:a16="http://schemas.microsoft.com/office/drawing/2014/main" id="{DE66104D-18FD-4C89-A27A-D37B38DC0E7C}"/>
              </a:ext>
            </a:extLst>
          </p:cNvPr>
          <p:cNvSpPr/>
          <p:nvPr/>
        </p:nvSpPr>
        <p:spPr>
          <a:xfrm>
            <a:off x="4703885" y="2433955"/>
            <a:ext cx="518160" cy="345440"/>
          </a:xfrm>
          <a:prstGeom prst="stripedRightArrow">
            <a:avLst>
              <a:gd name="adj1" fmla="val 37422"/>
              <a:gd name="adj2" fmla="val 52096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zh-CN" altLang="en-US" sz="1800" kern="0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2" name="虚尾箭头 14">
            <a:extLst>
              <a:ext uri="{FF2B5EF4-FFF2-40B4-BE49-F238E27FC236}">
                <a16:creationId xmlns:a16="http://schemas.microsoft.com/office/drawing/2014/main" id="{D158A388-F991-40F2-ADF1-D4AF2655BD81}"/>
              </a:ext>
            </a:extLst>
          </p:cNvPr>
          <p:cNvSpPr/>
          <p:nvPr/>
        </p:nvSpPr>
        <p:spPr>
          <a:xfrm>
            <a:off x="4764845" y="3988435"/>
            <a:ext cx="518160" cy="345440"/>
          </a:xfrm>
          <a:prstGeom prst="stripedRightArrow">
            <a:avLst>
              <a:gd name="adj1" fmla="val 37422"/>
              <a:gd name="adj2" fmla="val 52096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zh-CN" altLang="en-US" sz="1800" kern="0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3" name="右箭头 15">
            <a:extLst>
              <a:ext uri="{FF2B5EF4-FFF2-40B4-BE49-F238E27FC236}">
                <a16:creationId xmlns:a16="http://schemas.microsoft.com/office/drawing/2014/main" id="{600E1A1B-4E14-4130-971E-6E255060746F}"/>
              </a:ext>
            </a:extLst>
          </p:cNvPr>
          <p:cNvSpPr/>
          <p:nvPr/>
        </p:nvSpPr>
        <p:spPr>
          <a:xfrm>
            <a:off x="2976685" y="3978275"/>
            <a:ext cx="538480" cy="365760"/>
          </a:xfrm>
          <a:prstGeom prst="rightArrow">
            <a:avLst>
              <a:gd name="adj1" fmla="val 33334"/>
              <a:gd name="adj2" fmla="val 5000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zh-CN" altLang="en-US" sz="1800" kern="0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4" name="右箭头 16">
            <a:extLst>
              <a:ext uri="{FF2B5EF4-FFF2-40B4-BE49-F238E27FC236}">
                <a16:creationId xmlns:a16="http://schemas.microsoft.com/office/drawing/2014/main" id="{BF47A1B5-46A2-4356-95D0-3DC564302B01}"/>
              </a:ext>
            </a:extLst>
          </p:cNvPr>
          <p:cNvSpPr/>
          <p:nvPr/>
        </p:nvSpPr>
        <p:spPr>
          <a:xfrm>
            <a:off x="7863645" y="3246755"/>
            <a:ext cx="538480" cy="365760"/>
          </a:xfrm>
          <a:prstGeom prst="rightArrow">
            <a:avLst>
              <a:gd name="adj1" fmla="val 33334"/>
              <a:gd name="adj2" fmla="val 5000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zh-CN" altLang="en-US" sz="1800" kern="0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5" name="TextBox 17">
            <a:extLst>
              <a:ext uri="{FF2B5EF4-FFF2-40B4-BE49-F238E27FC236}">
                <a16:creationId xmlns:a16="http://schemas.microsoft.com/office/drawing/2014/main" id="{CDD05FB5-6FE4-429F-A517-170FABDA1C27}"/>
              </a:ext>
            </a:extLst>
          </p:cNvPr>
          <p:cNvSpPr txBox="1"/>
          <p:nvPr/>
        </p:nvSpPr>
        <p:spPr>
          <a:xfrm>
            <a:off x="5740205" y="2931795"/>
            <a:ext cx="253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AEC8D851-610C-418E-B15A-81E9DC84A491}"/>
              </a:ext>
            </a:extLst>
          </p:cNvPr>
          <p:cNvSpPr txBox="1"/>
          <p:nvPr/>
        </p:nvSpPr>
        <p:spPr>
          <a:xfrm>
            <a:off x="5760525" y="3602355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G(z)</a:t>
            </a:r>
            <a:endParaRPr lang="zh-CN" altLang="en-US" b="1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B918C256-6D5B-43B3-80BE-BF9A85E929DC}"/>
              </a:ext>
            </a:extLst>
          </p:cNvPr>
          <p:cNvCxnSpPr>
            <a:stCxn id="28" idx="2"/>
          </p:cNvCxnSpPr>
          <p:nvPr/>
        </p:nvCxnSpPr>
        <p:spPr>
          <a:xfrm rot="5400000">
            <a:off x="5803705" y="1964055"/>
            <a:ext cx="1524000" cy="4902200"/>
          </a:xfrm>
          <a:prstGeom prst="bentConnector2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AAAC884-DBA0-424E-A326-09B038088C3A}"/>
              </a:ext>
            </a:extLst>
          </p:cNvPr>
          <p:cNvCxnSpPr/>
          <p:nvPr/>
        </p:nvCxnSpPr>
        <p:spPr>
          <a:xfrm flipH="1" flipV="1">
            <a:off x="7238805" y="3927475"/>
            <a:ext cx="5080" cy="1209040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ECBF07D-C918-49A5-B32D-A74FA74AD8C4}"/>
              </a:ext>
            </a:extLst>
          </p:cNvPr>
          <p:cNvCxnSpPr/>
          <p:nvPr/>
        </p:nvCxnSpPr>
        <p:spPr>
          <a:xfrm flipH="1" flipV="1">
            <a:off x="4089205" y="4404995"/>
            <a:ext cx="15240" cy="731520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798305" y="0"/>
            <a:ext cx="8153400" cy="990600"/>
          </a:xfrm>
        </p:spPr>
        <p:txBody>
          <a:bodyPr/>
          <a:lstStyle/>
          <a:p>
            <a:r>
              <a:rPr lang="en-US" altLang="zh-CN" dirty="0"/>
              <a:t>GAN</a:t>
            </a:r>
            <a:r>
              <a:rPr lang="zh-CN" altLang="en-US" dirty="0"/>
              <a:t>基本原理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8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717A6805-9305-46FD-AF03-C1181FE487A0}"/>
              </a:ext>
            </a:extLst>
          </p:cNvPr>
          <p:cNvSpPr txBox="1"/>
          <p:nvPr/>
        </p:nvSpPr>
        <p:spPr>
          <a:xfrm>
            <a:off x="798305" y="1813842"/>
            <a:ext cx="10378437" cy="3539430"/>
          </a:xfrm>
          <a:prstGeom prst="rect">
            <a:avLst/>
          </a:prstGeom>
          <a:solidFill>
            <a:srgbClr val="FEE9E8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博弈论零和游戏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800" dirty="0"/>
              <a:t>GAN</a:t>
            </a:r>
            <a:r>
              <a:rPr lang="zh-CN" altLang="en-US" sz="2800" dirty="0"/>
              <a:t>模型包括了一个</a:t>
            </a:r>
            <a:r>
              <a:rPr lang="zh-CN" altLang="en-US" sz="2800" b="1" dirty="0"/>
              <a:t>生成模型</a:t>
            </a:r>
            <a:r>
              <a:rPr lang="en-US" altLang="zh-CN" sz="2800" b="1" dirty="0"/>
              <a:t>G</a:t>
            </a:r>
            <a:r>
              <a:rPr lang="zh-CN" altLang="en-US" sz="2800" dirty="0"/>
              <a:t>和一个</a:t>
            </a:r>
            <a:r>
              <a:rPr lang="zh-CN" altLang="en-US" sz="2800" b="1" dirty="0"/>
              <a:t>判别模型</a:t>
            </a:r>
            <a:r>
              <a:rPr lang="en-US" altLang="zh-CN" sz="2800" b="1" dirty="0"/>
              <a:t>D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价值函数：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b="1" dirty="0"/>
              <a:t>目标：</a:t>
            </a:r>
            <a:endParaRPr lang="en-US" altLang="zh-CN" sz="2800" b="1" dirty="0"/>
          </a:p>
          <a:p>
            <a:r>
              <a:rPr lang="zh-CN" altLang="en-US" sz="2800" b="1" dirty="0"/>
              <a:t>判别模型</a:t>
            </a:r>
            <a:r>
              <a:rPr lang="en-US" altLang="zh-CN" sz="2800" b="1" dirty="0"/>
              <a:t>D</a:t>
            </a:r>
            <a:r>
              <a:rPr lang="zh-CN" altLang="en-US" sz="2800" b="1" dirty="0"/>
              <a:t>的训练目的就是要尽量最大化自己的</a:t>
            </a:r>
            <a:r>
              <a:rPr lang="zh-CN" altLang="en-US" sz="2800" b="1" dirty="0">
                <a:solidFill>
                  <a:srgbClr val="FF0000"/>
                </a:solidFill>
              </a:rPr>
              <a:t>判别准确率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b="1" dirty="0"/>
              <a:t>生成模型</a:t>
            </a:r>
            <a:r>
              <a:rPr lang="en-US" altLang="zh-CN" sz="2800" b="1" dirty="0"/>
              <a:t>G</a:t>
            </a:r>
            <a:r>
              <a:rPr lang="zh-CN" altLang="en-US" sz="2800" b="1" dirty="0"/>
              <a:t>的训练目标，就是要</a:t>
            </a:r>
            <a:r>
              <a:rPr lang="zh-CN" altLang="en-US" sz="2800" b="1" dirty="0">
                <a:solidFill>
                  <a:srgbClr val="FF0000"/>
                </a:solidFill>
              </a:rPr>
              <a:t>最小化判别模型</a:t>
            </a:r>
            <a:r>
              <a:rPr lang="en-US" altLang="zh-CN" sz="2800" b="1" dirty="0">
                <a:solidFill>
                  <a:srgbClr val="FF0000"/>
                </a:solidFill>
              </a:rPr>
              <a:t>D</a:t>
            </a:r>
            <a:r>
              <a:rPr lang="zh-CN" altLang="en-US" sz="2800" b="1" dirty="0">
                <a:solidFill>
                  <a:srgbClr val="FF0000"/>
                </a:solidFill>
              </a:rPr>
              <a:t>的判别准确率</a:t>
            </a:r>
            <a:r>
              <a:rPr lang="zh-CN" altLang="en-US" sz="2800" dirty="0"/>
              <a:t>。</a:t>
            </a:r>
            <a:endParaRPr lang="zh-CN" altLang="en-US" b="1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70BCCFD2-52BD-4F42-A889-950EDF9C7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163" y="3247549"/>
            <a:ext cx="7076844" cy="427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798305" y="0"/>
            <a:ext cx="8153400" cy="990600"/>
          </a:xfrm>
        </p:spPr>
        <p:txBody>
          <a:bodyPr/>
          <a:lstStyle/>
          <a:p>
            <a:r>
              <a:rPr lang="en-US" altLang="zh-CN" dirty="0"/>
              <a:t>GAN</a:t>
            </a:r>
            <a:r>
              <a:rPr lang="zh-CN" altLang="en-US" dirty="0"/>
              <a:t>基本原理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  <a:t>9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8FDBACB0-E7F8-478A-B616-40EAF460F927}"/>
              </a:ext>
            </a:extLst>
          </p:cNvPr>
          <p:cNvSpPr/>
          <p:nvPr/>
        </p:nvSpPr>
        <p:spPr>
          <a:xfrm>
            <a:off x="2501706" y="2920996"/>
            <a:ext cx="1645920" cy="6126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生成器（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G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）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4BCE4FE6-1E19-41C9-BF0C-6B56A5CA54E4}"/>
              </a:ext>
            </a:extLst>
          </p:cNvPr>
          <p:cNvSpPr/>
          <p:nvPr/>
        </p:nvSpPr>
        <p:spPr>
          <a:xfrm>
            <a:off x="7236265" y="2941316"/>
            <a:ext cx="1645919" cy="6126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判别器</a:t>
            </a:r>
            <a:r>
              <a:rPr lang="zh-CN" altLang="en-US" sz="1800" kern="0" dirty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rPr>
              <a:t>（</a:t>
            </a:r>
            <a:r>
              <a:rPr lang="en-US" altLang="zh-CN" sz="1800" kern="0" dirty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rPr>
              <a:t>D</a:t>
            </a:r>
            <a:r>
              <a:rPr lang="zh-CN" altLang="en-US" sz="1800" kern="0" dirty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rPr>
              <a:t>）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8" name="左右箭头 8">
            <a:extLst>
              <a:ext uri="{FF2B5EF4-FFF2-40B4-BE49-F238E27FC236}">
                <a16:creationId xmlns:a16="http://schemas.microsoft.com/office/drawing/2014/main" id="{63BECDFD-D853-4FBC-BB69-AC6B0A9AF7C4}"/>
              </a:ext>
            </a:extLst>
          </p:cNvPr>
          <p:cNvSpPr/>
          <p:nvPr/>
        </p:nvSpPr>
        <p:spPr>
          <a:xfrm>
            <a:off x="4127306" y="3022596"/>
            <a:ext cx="3088640" cy="511048"/>
          </a:xfrm>
          <a:prstGeom prst="leftRightArrow">
            <a:avLst>
              <a:gd name="adj1" fmla="val 42610"/>
              <a:gd name="adj2" fmla="val 103104"/>
            </a:avLst>
          </a:prstGeom>
          <a:ln w="76200" cap="flat" cmpd="sng" algn="ctr">
            <a:noFill/>
            <a:prstDash val="solid"/>
            <a:miter lim="800000"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kern="0" dirty="0">
                <a:latin typeface="Arial" panose="020B0604020202020204"/>
                <a:ea typeface="微软雅黑" panose="020B0503020204020204" charset="-122"/>
              </a:rPr>
              <a:t>交替优化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49872688-32EF-405D-B7D7-50823F8DC4E1}"/>
              </a:ext>
            </a:extLst>
          </p:cNvPr>
          <p:cNvSpPr txBox="1"/>
          <p:nvPr/>
        </p:nvSpPr>
        <p:spPr>
          <a:xfrm>
            <a:off x="2501706" y="3642355"/>
            <a:ext cx="2624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将一个随机变量</a:t>
            </a:r>
            <a:r>
              <a:rPr lang="en-US" altLang="zh-CN" dirty="0"/>
              <a:t>Z</a:t>
            </a:r>
            <a:r>
              <a:rPr lang="zh-CN" altLang="en-US" dirty="0"/>
              <a:t>映射到数据空间最小化</a:t>
            </a:r>
            <a:r>
              <a:rPr lang="en-US" altLang="zh-CN" b="1" dirty="0">
                <a:solidFill>
                  <a:srgbClr val="FF0000"/>
                </a:solidFill>
              </a:rPr>
              <a:t>log(1-D(G(z)))</a:t>
            </a:r>
            <a:r>
              <a:rPr lang="zh-CN" altLang="en-US" dirty="0"/>
              <a:t>。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D93C404F-7E96-47D6-B95C-AD1DF4E1DF6F}"/>
              </a:ext>
            </a:extLst>
          </p:cNvPr>
          <p:cNvSpPr txBox="1"/>
          <p:nvPr/>
        </p:nvSpPr>
        <p:spPr>
          <a:xfrm>
            <a:off x="6808996" y="3653528"/>
            <a:ext cx="2404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最大化分配给训练数据</a:t>
            </a:r>
            <a:r>
              <a:rPr lang="en-US" altLang="zh-CN" dirty="0"/>
              <a:t>X</a:t>
            </a:r>
            <a:r>
              <a:rPr lang="zh-CN" altLang="en-US" dirty="0"/>
              <a:t>和生成数据</a:t>
            </a:r>
            <a:r>
              <a:rPr lang="en-US" altLang="zh-CN" b="1" dirty="0">
                <a:solidFill>
                  <a:srgbClr val="FF0000"/>
                </a:solidFill>
              </a:rPr>
              <a:t>G(z)</a:t>
            </a:r>
            <a:r>
              <a:rPr lang="zh-CN" altLang="en-US" dirty="0"/>
              <a:t>正确标签的概率。</a:t>
            </a:r>
          </a:p>
        </p:txBody>
      </p:sp>
      <p:sp>
        <p:nvSpPr>
          <p:cNvPr id="11" name="椭圆形标注 5">
            <a:extLst>
              <a:ext uri="{FF2B5EF4-FFF2-40B4-BE49-F238E27FC236}">
                <a16:creationId xmlns:a16="http://schemas.microsoft.com/office/drawing/2014/main" id="{6C201668-BDA1-49E3-86B3-535F1680FC1E}"/>
              </a:ext>
            </a:extLst>
          </p:cNvPr>
          <p:cNvSpPr/>
          <p:nvPr/>
        </p:nvSpPr>
        <p:spPr>
          <a:xfrm rot="19271714">
            <a:off x="2297625" y="2292168"/>
            <a:ext cx="1104338" cy="649081"/>
          </a:xfrm>
          <a:prstGeom prst="wedgeEllipseCallou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魔高一丈</a:t>
            </a:r>
          </a:p>
        </p:txBody>
      </p:sp>
      <p:sp>
        <p:nvSpPr>
          <p:cNvPr id="12" name="椭圆形标注 12">
            <a:extLst>
              <a:ext uri="{FF2B5EF4-FFF2-40B4-BE49-F238E27FC236}">
                <a16:creationId xmlns:a16="http://schemas.microsoft.com/office/drawing/2014/main" id="{88F5BAD4-FA28-478B-BEBE-94CFA37E3332}"/>
              </a:ext>
            </a:extLst>
          </p:cNvPr>
          <p:cNvSpPr/>
          <p:nvPr/>
        </p:nvSpPr>
        <p:spPr>
          <a:xfrm rot="1378729">
            <a:off x="7838946" y="2347464"/>
            <a:ext cx="1213733" cy="669504"/>
          </a:xfrm>
          <a:prstGeom prst="wedgeEllipseCallou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道高一尺</a:t>
            </a:r>
          </a:p>
        </p:txBody>
      </p:sp>
    </p:spTree>
    <p:extLst>
      <p:ext uri="{BB962C8B-B14F-4D97-AF65-F5344CB8AC3E}">
        <p14:creationId xmlns:p14="http://schemas.microsoft.com/office/powerpoint/2010/main" val="135355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639</Words>
  <Application>Microsoft Office PowerPoint</Application>
  <PresentationFormat>宽屏</PresentationFormat>
  <Paragraphs>126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等线</vt:lpstr>
      <vt:lpstr>华文新魏</vt:lpstr>
      <vt:lpstr>微软雅黑</vt:lpstr>
      <vt:lpstr>Arial</vt:lpstr>
      <vt:lpstr>Bookman Old Style</vt:lpstr>
      <vt:lpstr>Gill Sans MT</vt:lpstr>
      <vt:lpstr>Impact</vt:lpstr>
      <vt:lpstr>Wingdings</vt:lpstr>
      <vt:lpstr>Wingdings 3</vt:lpstr>
      <vt:lpstr>A000120140530A99PPBG</vt:lpstr>
      <vt:lpstr>质朴</vt:lpstr>
      <vt:lpstr>1_A000120140530A99PPBG</vt:lpstr>
      <vt:lpstr>生成式对抗网络</vt:lpstr>
      <vt:lpstr>PowerPoint 演示文稿</vt:lpstr>
      <vt:lpstr>PowerPoint 演示文稿</vt:lpstr>
      <vt:lpstr>背景</vt:lpstr>
      <vt:lpstr>背景</vt:lpstr>
      <vt:lpstr>PowerPoint 演示文稿</vt:lpstr>
      <vt:lpstr>GAN模型</vt:lpstr>
      <vt:lpstr>GAN基本原理</vt:lpstr>
      <vt:lpstr>GAN基本原理</vt:lpstr>
      <vt:lpstr>PowerPoint 演示文稿</vt:lpstr>
      <vt:lpstr>应用</vt:lpstr>
      <vt:lpstr>GAN应用</vt:lpstr>
      <vt:lpstr>GAN应用</vt:lpstr>
      <vt:lpstr>PowerPoint 演示文稿</vt:lpstr>
      <vt:lpstr>优势和不足</vt:lpstr>
      <vt:lpstr>总结</vt:lpstr>
      <vt:lpstr>PowerPoint 演示文稿</vt:lpstr>
      <vt:lpstr>中英文术语对照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航航 李</cp:lastModifiedBy>
  <cp:revision>434</cp:revision>
  <dcterms:created xsi:type="dcterms:W3CDTF">2019-04-03T03:06:28Z</dcterms:created>
  <dcterms:modified xsi:type="dcterms:W3CDTF">2019-04-04T05:43:43Z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2052-10.1.0.6758</vt:lpwstr>
  </property>
</Properties>
</file>