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B235-0792-4A06-B73C-6F16D0DA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16FED-E194-42AA-96E5-9F477136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CB7C6-A737-40FC-8A42-C7575CE1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FB1A-4616-45A4-BB5B-D8129844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9F963-1A0F-4619-81D1-D6CB21FC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FE771-CE3A-4F71-8531-AB74303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3E59-2559-43DD-92F4-97ECC984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A2212-7C87-44EA-9A20-B6FD8514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E5910-E19C-497B-B8F7-1EF70058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E096-8F30-4A84-8610-3CB79A4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1A04E-B32B-47DE-BABA-0CD5A8DE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A1CC-8725-4E6F-A171-4E0C3D6B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85BAC-DB78-4B57-B53A-BE38ACBE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021C-D915-45B9-8B35-71EFD16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27B9F-38C0-4589-B6E8-38AD37C0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85E1-DD98-4A29-91F2-4D5B17C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1149-80F9-4736-A419-A24454DA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BB4A3-F35F-4B03-B5DE-15DE092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AAD69-9604-45A0-B9B6-F698843B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9D4A-5F81-43A9-BEDE-8193789C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A780-72EE-4393-A97F-7ED99C8C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BE14F-0BFD-4072-A44B-16B4B39C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954A8-0C5E-43C9-95F6-FC36A410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D5B2-6BA0-404E-B967-8613298F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84CA-3306-4132-A746-1296A6FA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7F7C-8897-4C1A-85F0-0D6F50E1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331B-111D-4708-B8FC-83423E72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B32C9-AAD9-44FF-899C-A1E63E788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91724-9155-48C5-BA52-9F9336A4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1DD94-44AB-409C-AA47-6BBB31D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6EEB-F302-46B4-BACB-FB9C4EF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07E4F-D7BF-44C4-98A2-BD40DFC9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D1761-6B3C-474C-B5DC-5C6BC528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19C30-103D-450A-BD1C-E25F90C6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52E22-2EAC-4A5B-B9F7-322360284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FA9-B5E9-4460-B6F1-26C4A0BA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7991D-E86F-4CAB-A1E6-C7DBDB12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199DD-D7B7-4BCF-8B55-56FFD2BD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6A769-F374-43D7-ACBA-3066F6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271C-DF2D-4E8C-9E01-DDD5CE2B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5844E-26FB-432C-9283-44E55CCB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3E967-B423-4DED-975D-2A5001FD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EDBFB-6662-4CA7-8248-73769530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10A9D-7213-46BD-8A6C-6506B1B7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ACF1F-64FA-45E5-9C8A-35807BA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6B844-928B-425A-8510-87356F6F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8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59F15-6283-43A2-9731-B77C1345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8A896-307E-44E9-85A4-E0D1A201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35870-D770-4AE9-A889-9799340E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29CD1-7695-456C-A4EA-D37AAAA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E684C-AF2A-4714-A623-7B5855B1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0BAD6-6D7A-4241-9D33-23C15B6B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ED22-4288-45DA-9C4B-82C3D86B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1CE46-E7F8-4657-9F88-528A7E85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45428-C33C-43E1-8392-4102C9CE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FF814-E627-4A6A-8A02-FD83973C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26414-A27A-419B-8F1C-6024829C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FF5E-CDE0-4631-8B27-F1FC362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566F0-098A-48C9-AB97-E3E0A7A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AE270-BC9D-4C28-AE8E-723A48D3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EEF21-EF1F-4967-B7CF-0DFED5DEF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5AD7-EC7D-4E69-A3B8-AE9865A373F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FE559-31CB-4856-BE77-7C52330D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FBB3-7BF7-4B68-BF6F-8C6F580B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3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72627BF-38E6-4FB0-96FE-EB91DCEDCA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"/>
            <a:ext cx="6857998" cy="68579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9EEDD-3178-4491-AD8A-C6C0688635F1}"/>
              </a:ext>
            </a:extLst>
          </p:cNvPr>
          <p:cNvSpPr txBox="1"/>
          <p:nvPr/>
        </p:nvSpPr>
        <p:spPr>
          <a:xfrm>
            <a:off x="1007706" y="298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2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126B9D61-88B7-45F3-97ED-BD5DC6270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7992" y="1735494"/>
            <a:ext cx="4516016" cy="3387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BB9560-80FF-4C44-B75F-F46B34B97F1C}"/>
              </a:ext>
            </a:extLst>
          </p:cNvPr>
          <p:cNvSpPr txBox="1"/>
          <p:nvPr/>
        </p:nvSpPr>
        <p:spPr>
          <a:xfrm>
            <a:off x="1007706" y="298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628D4B0F-B743-4F00-BC7A-105A58308D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0656" y="1461588"/>
            <a:ext cx="8410688" cy="39348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DD89F2-EFFB-4873-A680-94969EEBFEAF}"/>
              </a:ext>
            </a:extLst>
          </p:cNvPr>
          <p:cNvSpPr txBox="1"/>
          <p:nvPr/>
        </p:nvSpPr>
        <p:spPr>
          <a:xfrm>
            <a:off x="1007706" y="298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3AC43B44-0E23-4644-A0E1-12D07F3452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2253" y="1063690"/>
            <a:ext cx="6307493" cy="4730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33BAF5-8DE9-4D22-A7C5-54AAB5BD9B35}"/>
              </a:ext>
            </a:extLst>
          </p:cNvPr>
          <p:cNvSpPr txBox="1"/>
          <p:nvPr/>
        </p:nvSpPr>
        <p:spPr>
          <a:xfrm>
            <a:off x="1007706" y="298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6512A7A5-C741-4D13-B4DC-033E307EDB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220" y="1147665"/>
            <a:ext cx="6083560" cy="4562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3678481-57A5-451E-A7BB-BE5B98E3661E}"/>
              </a:ext>
            </a:extLst>
          </p:cNvPr>
          <p:cNvSpPr txBox="1"/>
          <p:nvPr/>
        </p:nvSpPr>
        <p:spPr>
          <a:xfrm>
            <a:off x="1007706" y="298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8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1398025D-5E44-44C6-87D9-FE332CB8C8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628" y="1240971"/>
            <a:ext cx="5834744" cy="4376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3684AB-54D0-48C6-A0A0-C32C1B1FCD1F}"/>
              </a:ext>
            </a:extLst>
          </p:cNvPr>
          <p:cNvSpPr txBox="1"/>
          <p:nvPr/>
        </p:nvSpPr>
        <p:spPr>
          <a:xfrm>
            <a:off x="2976465" y="6811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32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039BB8-D603-4A90-9281-B587225F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</dc:creator>
  <cp:lastModifiedBy>JX</cp:lastModifiedBy>
  <cp:revision>16</cp:revision>
  <dcterms:created xsi:type="dcterms:W3CDTF">2022-04-28T10:26:51Z</dcterms:created>
  <dcterms:modified xsi:type="dcterms:W3CDTF">2022-05-02T07:58:38Z</dcterms:modified>
</cp:coreProperties>
</file>