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44" d="100"/>
          <a:sy n="144" d="100"/>
        </p:scale>
        <p:origin x="138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BB235-0792-4A06-B73C-6F16D0DAE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B16FED-E194-42AA-96E5-9F4771361E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3CB7C6-A737-40FC-8A42-C7575CE15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5AD7-EC7D-4E69-A3B8-AE9865A373F6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E2FB1A-4616-45A4-BB5B-D81298447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29F963-1A0F-4619-81D1-D6CB21FCD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DEA96-CADE-49E8-8746-FCA84DF80A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786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2FE771-CE3A-4F71-8531-AB743032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233E59-2559-43DD-92F4-97ECC9842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3A2212-7C87-44EA-9A20-B6FD85148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5AD7-EC7D-4E69-A3B8-AE9865A373F6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7E5910-E19C-497B-B8F7-1EF700587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75E096-8F30-4A84-8610-3CB79A45A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DEA96-CADE-49E8-8746-FCA84DF80A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817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411A04E-B32B-47DE-BABA-0CD5A8DEDD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08A1CC-8725-4E6F-A171-4E0C3D6B0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E85BAC-DB78-4B57-B53A-BE38ACBE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5AD7-EC7D-4E69-A3B8-AE9865A373F6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14021C-D915-45B9-8B35-71EFD165F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527B9F-38C0-4589-B6E8-38AD37C0D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DEA96-CADE-49E8-8746-FCA84DF80A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125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285E1-DD98-4A29-91F2-4D5B17CB9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B51149-80F9-4736-A419-A24454DAB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FBB4A3-F35F-4B03-B5DE-15DE092B9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5AD7-EC7D-4E69-A3B8-AE9865A373F6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DAAD69-9604-45A0-B9B6-F698843B6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2D9D4A-5F81-43A9-BEDE-8193789C5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DEA96-CADE-49E8-8746-FCA84DF80A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227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68A780-72EE-4393-A97F-7ED99C8CB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1BE14F-0BFD-4072-A44B-16B4B39C1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D954A8-0C5E-43C9-95F6-FC36A4103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5AD7-EC7D-4E69-A3B8-AE9865A373F6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C6D5B2-6BA0-404E-B967-8613298FE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D784CA-3306-4132-A746-1296A6FA3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DEA96-CADE-49E8-8746-FCA84DF80A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79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947F7C-8897-4C1A-85F0-0D6F50E13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49331B-111D-4708-B8FC-83423E72ED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8B32C9-AAD9-44FF-899C-A1E63E788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591724-9155-48C5-BA52-9F9336A4C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5AD7-EC7D-4E69-A3B8-AE9865A373F6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01DD94-44AB-409C-AA47-6BBB31DC7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3F6EEB-F302-46B4-BACB-FB9C4EF07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DEA96-CADE-49E8-8746-FCA84DF80A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033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07E4F-D7BF-44C4-98A2-BD40DFC98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5D1761-6B3C-474C-B5DC-5C6BC528B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519C30-103D-450A-BD1C-E25F90C6E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252E22-2EAC-4A5B-B9F7-3223602840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A4EFA9-B5E9-4460-B6F1-26C4A0BAA2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417991D-E86F-4CAB-A1E6-C7DBDB120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5AD7-EC7D-4E69-A3B8-AE9865A373F6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43199DD-D7B7-4BCF-8B55-56FFD2BDE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DF6A769-F374-43D7-ACBA-3066F6B41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DEA96-CADE-49E8-8746-FCA84DF80A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586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1D271C-DF2D-4E8C-9E01-DDD5CE2B3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75844E-26FB-432C-9283-44E55CCB6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5AD7-EC7D-4E69-A3B8-AE9865A373F6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23E967-B423-4DED-975D-2A5001FDC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DAEDBFB-6662-4CA7-8248-737695309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DEA96-CADE-49E8-8746-FCA84DF80A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234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710A9D-7213-46BD-8A6C-6506B1B73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5AD7-EC7D-4E69-A3B8-AE9865A373F6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34ACF1F-64FA-45E5-9C8A-35807BAAF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46B844-928B-425A-8510-87356F6FE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DEA96-CADE-49E8-8746-FCA84DF80A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880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59F15-6283-43A2-9731-B77C13451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18A896-307E-44E9-85A4-E0D1A201C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C35870-D770-4AE9-A889-9799340EC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E29CD1-7695-456C-A4EA-D37AAAA84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5AD7-EC7D-4E69-A3B8-AE9865A373F6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EE684C-AF2A-4714-A623-7B5855B17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70BAD6-6D7A-4241-9D33-23C15B6B3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DEA96-CADE-49E8-8746-FCA84DF80A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029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7ED22-4288-45DA-9C4B-82C3D86B6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1E1CE46-E7F8-4657-9F88-528A7E85FE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445428-C33C-43E1-8392-4102C9CE2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1FF814-E627-4A6A-8A02-FD83973C2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5AD7-EC7D-4E69-A3B8-AE9865A373F6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926414-A27A-419B-8F1C-6024829C8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31FF5E-CDE0-4631-8B27-F1FC3624E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DEA96-CADE-49E8-8746-FCA84DF80A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684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F566F0-098A-48C9-AB97-E3E0A7AC7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6AE270-BC9D-4C28-AE8E-723A48D35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EEEF21-EF1F-4967-B7CF-0DFED5DEF8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55AD7-EC7D-4E69-A3B8-AE9865A373F6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8FE559-31CB-4856-BE77-7C52330DB9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9DFBB3-7BF7-4B68-BF6F-8C6F580BB9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DEA96-CADE-49E8-8746-FCA84DF80A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335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6202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9113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631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7905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0874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0324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JX</dc:creator>
  <cp:lastModifiedBy>JX</cp:lastModifiedBy>
  <cp:revision>1</cp:revision>
  <dcterms:created xsi:type="dcterms:W3CDTF">2022-04-28T10:26:51Z</dcterms:created>
  <dcterms:modified xsi:type="dcterms:W3CDTF">2022-04-28T10:27:01Z</dcterms:modified>
</cp:coreProperties>
</file>