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6" r:id="rId3"/>
    <p:sldId id="257" r:id="rId5"/>
    <p:sldId id="260" r:id="rId6"/>
    <p:sldId id="319" r:id="rId7"/>
    <p:sldId id="2615" r:id="rId8"/>
    <p:sldId id="2604" r:id="rId9"/>
    <p:sldId id="2588" r:id="rId10"/>
    <p:sldId id="2606" r:id="rId11"/>
    <p:sldId id="2594" r:id="rId12"/>
    <p:sldId id="2607" r:id="rId13"/>
    <p:sldId id="2608" r:id="rId14"/>
    <p:sldId id="2610" r:id="rId15"/>
    <p:sldId id="2611" r:id="rId16"/>
    <p:sldId id="2612" r:id="rId17"/>
    <p:sldId id="2613" r:id="rId18"/>
    <p:sldId id="2609" r:id="rId19"/>
    <p:sldId id="258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p:cViewPr>
        <p:scale>
          <a:sx n="50" d="100"/>
          <a:sy n="50" d="100"/>
        </p:scale>
        <p:origin x="1041" y="627"/>
      </p:cViewPr>
      <p:guideLst/>
    </p:cSldViewPr>
  </p:slideViewPr>
  <p:notesTextViewPr>
    <p:cViewPr>
      <p:scale>
        <a:sx n="1" d="1"/>
        <a:sy n="1" d="1"/>
      </p:scale>
      <p:origin x="0" y="0"/>
    </p:cViewPr>
  </p:notesTextViewPr>
  <p:sorterViewPr>
    <p:cViewPr>
      <p:scale>
        <a:sx n="75" d="100"/>
        <a:sy n="75" d="100"/>
      </p:scale>
      <p:origin x="0" y="-83"/>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vantGarde Bk BT" panose="020B0402020202020204" charset="0"/>
              <a:ea typeface="汉仪旗黑Y3-35简"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汉仪旗黑Y3-35简" panose="00020600040101010101" charset="-122"/>
              </a:rPr>
            </a:fld>
            <a:endParaRPr lang="zh-CN" altLang="en-US">
              <a:ea typeface="汉仪旗黑Y3-35简"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vantGarde Bk BT" panose="020B0402020202020204" charset="0"/>
              <a:ea typeface="汉仪旗黑Y3-35简"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汉仪旗黑Y3-35简" panose="00020600040101010101" charset="-122"/>
              </a:rPr>
            </a:fld>
            <a:endParaRPr lang="zh-CN" altLang="en-US">
              <a:ea typeface="汉仪旗黑Y3-35简" panose="0002060004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汉仪旗黑Y3-35简" panose="00020600040101010101" charset="-122"/>
                <a:ea typeface="汉仪旗黑Y3-35简" panose="0002060004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汉仪旗黑Y3-35简" panose="00020600040101010101" charset="-122"/>
                <a:ea typeface="汉仪旗黑Y3-35简" panose="00020600040101010101" charset="-122"/>
              </a:defRPr>
            </a:lvl1pPr>
          </a:lstStyle>
          <a:p>
            <a:fld id="{C7A09224-A9CE-4DBE-B979-B852AA0FB43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汉仪旗黑Y3-35简" panose="00020600040101010101" charset="-122"/>
                <a:ea typeface="汉仪旗黑Y3-35简" panose="0002060004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汉仪旗黑Y3-35简" panose="00020600040101010101" charset="-122"/>
                <a:ea typeface="汉仪旗黑Y3-35简" panose="00020600040101010101" charset="-122"/>
              </a:defRPr>
            </a:lvl1pPr>
          </a:lstStyle>
          <a:p>
            <a:fld id="{D7CA4934-B0ED-4586-A96A-1A0E4DD7D23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汉仪旗黑Y3-35简" panose="00020600040101010101" charset="-122"/>
        <a:ea typeface="汉仪旗黑Y3-35简" panose="00020600040101010101" charset="-122"/>
        <a:cs typeface="+mn-cs"/>
      </a:defRPr>
    </a:lvl1pPr>
    <a:lvl2pPr marL="457200" algn="l" defTabSz="914400" rtl="0" eaLnBrk="1" latinLnBrk="0" hangingPunct="1">
      <a:defRPr sz="1200" kern="1200">
        <a:solidFill>
          <a:schemeClr val="tx1"/>
        </a:solidFill>
        <a:latin typeface="汉仪旗黑Y3-35简" panose="00020600040101010101" charset="-122"/>
        <a:ea typeface="汉仪旗黑Y3-35简" panose="00020600040101010101" charset="-122"/>
        <a:cs typeface="+mn-cs"/>
      </a:defRPr>
    </a:lvl2pPr>
    <a:lvl3pPr marL="914400" algn="l" defTabSz="914400" rtl="0" eaLnBrk="1" latinLnBrk="0" hangingPunct="1">
      <a:defRPr sz="1200" kern="1200">
        <a:solidFill>
          <a:schemeClr val="tx1"/>
        </a:solidFill>
        <a:latin typeface="汉仪旗黑Y3-35简" panose="00020600040101010101" charset="-122"/>
        <a:ea typeface="汉仪旗黑Y3-35简" panose="00020600040101010101" charset="-122"/>
        <a:cs typeface="+mn-cs"/>
      </a:defRPr>
    </a:lvl3pPr>
    <a:lvl4pPr marL="1371600" algn="l" defTabSz="914400" rtl="0" eaLnBrk="1" latinLnBrk="0" hangingPunct="1">
      <a:defRPr sz="1200" kern="1200">
        <a:solidFill>
          <a:schemeClr val="tx1"/>
        </a:solidFill>
        <a:latin typeface="汉仪旗黑Y3-35简" panose="00020600040101010101" charset="-122"/>
        <a:ea typeface="汉仪旗黑Y3-35简" panose="00020600040101010101" charset="-122"/>
        <a:cs typeface="+mn-cs"/>
      </a:defRPr>
    </a:lvl4pPr>
    <a:lvl5pPr marL="1828800" algn="l" defTabSz="914400" rtl="0" eaLnBrk="1" latinLnBrk="0" hangingPunct="1">
      <a:defRPr sz="1200" kern="1200">
        <a:solidFill>
          <a:schemeClr val="tx1"/>
        </a:solidFill>
        <a:latin typeface="汉仪旗黑Y3-35简" panose="00020600040101010101" charset="-122"/>
        <a:ea typeface="汉仪旗黑Y3-35简" panose="00020600040101010101"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CA4934-B0ED-4586-A96A-1A0E4DD7D23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4FBBE7-6CD4-4967-BCB6-6ED18481950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4FBBE7-6CD4-4967-BCB6-6ED18481950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4FBBE7-6CD4-4967-BCB6-6ED18481950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4FBBE7-6CD4-4967-BCB6-6ED18481950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4FBBE7-6CD4-4967-BCB6-6ED18481950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4FBBE7-6CD4-4967-BCB6-6ED18481950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4FBBE7-6CD4-4967-BCB6-6ED18481950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CA4934-B0ED-4586-A96A-1A0E4DD7D23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CA4934-B0ED-4586-A96A-1A0E4DD7D23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CA4934-B0ED-4586-A96A-1A0E4DD7D23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4FBBE7-6CD4-4967-BCB6-6ED18481950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4FBBE7-6CD4-4967-BCB6-6ED18481950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4FBBE7-6CD4-4967-BCB6-6ED18481950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CA4934-B0ED-4586-A96A-1A0E4DD7D23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4FBBE7-6CD4-4967-BCB6-6ED18481950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CA4934-B0ED-4586-A96A-1A0E4DD7D23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grpSp>
        <p:nvGrpSpPr>
          <p:cNvPr id="7" name="组合 6"/>
          <p:cNvGrpSpPr/>
          <p:nvPr userDrawn="1"/>
        </p:nvGrpSpPr>
        <p:grpSpPr>
          <a:xfrm>
            <a:off x="0" y="-2"/>
            <a:ext cx="12191999" cy="6858001"/>
            <a:chOff x="0" y="-2"/>
            <a:chExt cx="12191999" cy="6858001"/>
          </a:xfrm>
        </p:grpSpPr>
        <p:grpSp>
          <p:nvGrpSpPr>
            <p:cNvPr id="8" name="组合 7"/>
            <p:cNvGrpSpPr/>
            <p:nvPr/>
          </p:nvGrpSpPr>
          <p:grpSpPr>
            <a:xfrm>
              <a:off x="0" y="2521974"/>
              <a:ext cx="2219298" cy="4336024"/>
              <a:chOff x="0" y="-2"/>
              <a:chExt cx="3510116" cy="6858000"/>
            </a:xfrm>
          </p:grpSpPr>
          <p:sp>
            <p:nvSpPr>
              <p:cNvPr id="11" name="等腰三角形 10"/>
              <p:cNvSpPr/>
              <p:nvPr/>
            </p:nvSpPr>
            <p:spPr>
              <a:xfrm>
                <a:off x="0" y="-2"/>
                <a:ext cx="3510116" cy="68580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0" y="-2"/>
                <a:ext cx="2286000" cy="68580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等腰三角形 8"/>
            <p:cNvSpPr/>
            <p:nvPr/>
          </p:nvSpPr>
          <p:spPr>
            <a:xfrm rot="10800000">
              <a:off x="8681881" y="-2"/>
              <a:ext cx="3510117" cy="6858001"/>
            </a:xfrm>
            <a:prstGeom prst="triangle">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0800000">
              <a:off x="10274710" y="-2"/>
              <a:ext cx="1917289" cy="6858001"/>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grpSp>
        <p:nvGrpSpPr>
          <p:cNvPr id="7" name="组合 6"/>
          <p:cNvGrpSpPr/>
          <p:nvPr userDrawn="1"/>
        </p:nvGrpSpPr>
        <p:grpSpPr>
          <a:xfrm flipV="1">
            <a:off x="0" y="-3"/>
            <a:ext cx="12191999" cy="6858004"/>
            <a:chOff x="0" y="-2"/>
            <a:chExt cx="12191999" cy="6858001"/>
          </a:xfrm>
        </p:grpSpPr>
        <p:grpSp>
          <p:nvGrpSpPr>
            <p:cNvPr id="8" name="组合 7"/>
            <p:cNvGrpSpPr/>
            <p:nvPr/>
          </p:nvGrpSpPr>
          <p:grpSpPr>
            <a:xfrm>
              <a:off x="0" y="2521974"/>
              <a:ext cx="2219298" cy="4336024"/>
              <a:chOff x="0" y="-2"/>
              <a:chExt cx="3510116" cy="6858000"/>
            </a:xfrm>
          </p:grpSpPr>
          <p:sp>
            <p:nvSpPr>
              <p:cNvPr id="11" name="等腰三角形 10"/>
              <p:cNvSpPr/>
              <p:nvPr/>
            </p:nvSpPr>
            <p:spPr>
              <a:xfrm>
                <a:off x="0" y="-2"/>
                <a:ext cx="3510116" cy="68580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0" y="-2"/>
                <a:ext cx="2286000" cy="68580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等腰三角形 8"/>
            <p:cNvSpPr/>
            <p:nvPr/>
          </p:nvSpPr>
          <p:spPr>
            <a:xfrm rot="10800000">
              <a:off x="8681881" y="-2"/>
              <a:ext cx="3510117" cy="6858001"/>
            </a:xfrm>
            <a:prstGeom prst="triangle">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rot="10800000">
              <a:off x="10274710" y="-2"/>
              <a:ext cx="1917289" cy="6858001"/>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grpSp>
        <p:nvGrpSpPr>
          <p:cNvPr id="7" name="组合 6"/>
          <p:cNvGrpSpPr/>
          <p:nvPr/>
        </p:nvGrpSpPr>
        <p:grpSpPr>
          <a:xfrm flipV="1">
            <a:off x="-1" y="-2"/>
            <a:ext cx="3510115" cy="6858002"/>
            <a:chOff x="0" y="-2"/>
            <a:chExt cx="3510116" cy="6858000"/>
          </a:xfrm>
        </p:grpSpPr>
        <p:sp>
          <p:nvSpPr>
            <p:cNvPr id="10" name="等腰三角形 9"/>
            <p:cNvSpPr/>
            <p:nvPr/>
          </p:nvSpPr>
          <p:spPr>
            <a:xfrm>
              <a:off x="0" y="-2"/>
              <a:ext cx="3510116" cy="68580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0" y="-2"/>
              <a:ext cx="2286000" cy="68580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等腰三角形 7"/>
          <p:cNvSpPr/>
          <p:nvPr/>
        </p:nvSpPr>
        <p:spPr>
          <a:xfrm rot="10800000" flipV="1">
            <a:off x="8681881" y="-3"/>
            <a:ext cx="3510117" cy="6858004"/>
          </a:xfrm>
          <a:prstGeom prst="triangle">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p:cNvSpPr/>
          <p:nvPr/>
        </p:nvSpPr>
        <p:spPr>
          <a:xfrm rot="10800000" flipV="1">
            <a:off x="10274710" y="-3"/>
            <a:ext cx="1917289" cy="6858004"/>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5">
    <p:spTree>
      <p:nvGrpSpPr>
        <p:cNvPr id="1" name=""/>
        <p:cNvGrpSpPr/>
        <p:nvPr/>
      </p:nvGrpSpPr>
      <p:grpSpPr>
        <a:xfrm>
          <a:off x="0" y="0"/>
          <a:ext cx="0" cy="0"/>
          <a:chOff x="0" y="0"/>
          <a:chExt cx="0" cy="0"/>
        </a:xfrm>
      </p:grpSpPr>
      <p:grpSp>
        <p:nvGrpSpPr>
          <p:cNvPr id="5" name="组合 4"/>
          <p:cNvGrpSpPr/>
          <p:nvPr userDrawn="1"/>
        </p:nvGrpSpPr>
        <p:grpSpPr>
          <a:xfrm flipV="1">
            <a:off x="0" y="0"/>
            <a:ext cx="860545" cy="1460090"/>
            <a:chOff x="0" y="-2"/>
            <a:chExt cx="3510116" cy="6858000"/>
          </a:xfrm>
        </p:grpSpPr>
        <p:sp>
          <p:nvSpPr>
            <p:cNvPr id="6" name="等腰三角形 5"/>
            <p:cNvSpPr/>
            <p:nvPr/>
          </p:nvSpPr>
          <p:spPr>
            <a:xfrm>
              <a:off x="0" y="-2"/>
              <a:ext cx="3510116" cy="68580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0" y="-2"/>
              <a:ext cx="2286000" cy="68580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11195579" y="4911213"/>
            <a:ext cx="996420" cy="1946788"/>
            <a:chOff x="8681881" y="-3"/>
            <a:chExt cx="3510118" cy="6858004"/>
          </a:xfrm>
        </p:grpSpPr>
        <p:sp>
          <p:nvSpPr>
            <p:cNvPr id="8" name="等腰三角形 7"/>
            <p:cNvSpPr/>
            <p:nvPr userDrawn="1"/>
          </p:nvSpPr>
          <p:spPr>
            <a:xfrm rot="10800000" flipV="1">
              <a:off x="8681881" y="-3"/>
              <a:ext cx="3510117" cy="6858004"/>
            </a:xfrm>
            <a:prstGeom prst="triangle">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p:cNvSpPr/>
            <p:nvPr userDrawn="1"/>
          </p:nvSpPr>
          <p:spPr>
            <a:xfrm rot="10800000" flipV="1">
              <a:off x="10274710" y="-3"/>
              <a:ext cx="1917289" cy="6858004"/>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grpSp>
        <p:nvGrpSpPr>
          <p:cNvPr id="2" name="组合 1"/>
          <p:cNvGrpSpPr/>
          <p:nvPr userDrawn="1"/>
        </p:nvGrpSpPr>
        <p:grpSpPr>
          <a:xfrm flipV="1">
            <a:off x="0" y="0"/>
            <a:ext cx="860545" cy="1460090"/>
            <a:chOff x="0" y="-2"/>
            <a:chExt cx="3510116" cy="6858000"/>
          </a:xfrm>
        </p:grpSpPr>
        <p:sp>
          <p:nvSpPr>
            <p:cNvPr id="3" name="等腰三角形 2"/>
            <p:cNvSpPr/>
            <p:nvPr/>
          </p:nvSpPr>
          <p:spPr>
            <a:xfrm>
              <a:off x="0" y="-2"/>
              <a:ext cx="3510116" cy="68580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0" y="-2"/>
              <a:ext cx="2286000" cy="68580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userDrawn="1"/>
        </p:nvGrpSpPr>
        <p:grpSpPr>
          <a:xfrm>
            <a:off x="11195579" y="4911213"/>
            <a:ext cx="996420" cy="1946788"/>
            <a:chOff x="8681881" y="-3"/>
            <a:chExt cx="3510118" cy="6858004"/>
          </a:xfrm>
        </p:grpSpPr>
        <p:sp>
          <p:nvSpPr>
            <p:cNvPr id="6" name="等腰三角形 5"/>
            <p:cNvSpPr/>
            <p:nvPr userDrawn="1"/>
          </p:nvSpPr>
          <p:spPr>
            <a:xfrm rot="10800000" flipV="1">
              <a:off x="8681881" y="-3"/>
              <a:ext cx="3510117" cy="6858004"/>
            </a:xfrm>
            <a:prstGeom prst="triangle">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6"/>
            <p:cNvSpPr/>
            <p:nvPr userDrawn="1"/>
          </p:nvSpPr>
          <p:spPr>
            <a:xfrm rot="10800000" flipV="1">
              <a:off x="10274710" y="-3"/>
              <a:ext cx="1917289" cy="6858004"/>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207294" y="4187825"/>
            <a:ext cx="9777412" cy="1947863"/>
          </a:xfrm>
        </p:spPr>
        <p:txBody>
          <a:bodyPr vert="horz" wrap="square" lIns="91440" tIns="45720" rIns="91440" bIns="45720" rtlCol="0">
            <a:noAutofit/>
          </a:bodyPr>
          <a:lstStyle>
            <a:lvl1pPr>
              <a:defRPr lang="zh-CN" altLang="en-US"/>
            </a:lvl1pPr>
          </a:lstStyle>
          <a:p>
            <a:pPr marL="228600" lvl="0" indent="-228600" defTabSz="914400"/>
            <a:endParaRPr lang="zh-CN" altLang="en-US"/>
          </a:p>
        </p:txBody>
      </p:sp>
      <p:grpSp>
        <p:nvGrpSpPr>
          <p:cNvPr id="3" name="组合 2"/>
          <p:cNvGrpSpPr/>
          <p:nvPr userDrawn="1"/>
        </p:nvGrpSpPr>
        <p:grpSpPr>
          <a:xfrm flipV="1">
            <a:off x="0" y="0"/>
            <a:ext cx="860545" cy="1460090"/>
            <a:chOff x="0" y="-2"/>
            <a:chExt cx="3510116" cy="6858000"/>
          </a:xfrm>
        </p:grpSpPr>
        <p:sp>
          <p:nvSpPr>
            <p:cNvPr id="4" name="等腰三角形 3"/>
            <p:cNvSpPr/>
            <p:nvPr/>
          </p:nvSpPr>
          <p:spPr>
            <a:xfrm>
              <a:off x="0" y="-2"/>
              <a:ext cx="3510116" cy="68580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0" y="-2"/>
              <a:ext cx="2286000" cy="68580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userDrawn="1"/>
        </p:nvGrpSpPr>
        <p:grpSpPr>
          <a:xfrm>
            <a:off x="11195579" y="4911213"/>
            <a:ext cx="996420" cy="1946788"/>
            <a:chOff x="8681881" y="-3"/>
            <a:chExt cx="3510118" cy="6858004"/>
          </a:xfrm>
        </p:grpSpPr>
        <p:sp>
          <p:nvSpPr>
            <p:cNvPr id="8" name="等腰三角形 7"/>
            <p:cNvSpPr/>
            <p:nvPr userDrawn="1"/>
          </p:nvSpPr>
          <p:spPr>
            <a:xfrm rot="10800000" flipV="1">
              <a:off x="8681881" y="-3"/>
              <a:ext cx="3510117" cy="6858004"/>
            </a:xfrm>
            <a:prstGeom prst="triangle">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p:cNvSpPr/>
            <p:nvPr userDrawn="1"/>
          </p:nvSpPr>
          <p:spPr>
            <a:xfrm rot="10800000" flipV="1">
              <a:off x="10274710" y="-3"/>
              <a:ext cx="1917289" cy="6858004"/>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174" y="3628937"/>
            <a:ext cx="3631758" cy="2816468"/>
          </a:xfrm>
          <a:custGeom>
            <a:avLst/>
            <a:gdLst>
              <a:gd name="connsiteX0" fmla="*/ 0 w 3154680"/>
              <a:gd name="connsiteY0" fmla="*/ 0 h 1946395"/>
              <a:gd name="connsiteX1" fmla="*/ 3154680 w 3154680"/>
              <a:gd name="connsiteY1" fmla="*/ 0 h 1946395"/>
              <a:gd name="connsiteX2" fmla="*/ 3154680 w 3154680"/>
              <a:gd name="connsiteY2" fmla="*/ 1946395 h 1946395"/>
              <a:gd name="connsiteX3" fmla="*/ 0 w 3154680"/>
              <a:gd name="connsiteY3" fmla="*/ 1946395 h 1946395"/>
            </a:gdLst>
            <a:ahLst/>
            <a:cxnLst>
              <a:cxn ang="0">
                <a:pos x="connsiteX0" y="connsiteY0"/>
              </a:cxn>
              <a:cxn ang="0">
                <a:pos x="connsiteX1" y="connsiteY1"/>
              </a:cxn>
              <a:cxn ang="0">
                <a:pos x="connsiteX2" y="connsiteY2"/>
              </a:cxn>
              <a:cxn ang="0">
                <a:pos x="connsiteX3" y="connsiteY3"/>
              </a:cxn>
            </a:cxnLst>
            <a:rect l="l" t="t" r="r" b="b"/>
            <a:pathLst>
              <a:path w="3154680" h="1946395">
                <a:moveTo>
                  <a:pt x="0" y="0"/>
                </a:moveTo>
                <a:lnTo>
                  <a:pt x="3154680" y="0"/>
                </a:lnTo>
                <a:lnTo>
                  <a:pt x="3154680" y="1946395"/>
                </a:lnTo>
                <a:lnTo>
                  <a:pt x="0" y="1946395"/>
                </a:lnTo>
                <a:close/>
              </a:path>
            </a:pathLst>
          </a:custGeom>
        </p:spPr>
        <p:txBody>
          <a:bodyPr vert="horz" wrap="square" lIns="91440" tIns="45720" rIns="91440" bIns="45720" rtlCol="0">
            <a:noAutofit/>
          </a:bodyPr>
          <a:lstStyle>
            <a:lvl1pPr>
              <a:defRPr lang="id-ID"/>
            </a:lvl1pPr>
          </a:lstStyle>
          <a:p>
            <a:pPr lvl="0"/>
            <a:endParaRPr lang="id-ID"/>
          </a:p>
        </p:txBody>
      </p:sp>
      <p:grpSp>
        <p:nvGrpSpPr>
          <p:cNvPr id="3" name="组合 2"/>
          <p:cNvGrpSpPr/>
          <p:nvPr userDrawn="1"/>
        </p:nvGrpSpPr>
        <p:grpSpPr>
          <a:xfrm flipV="1">
            <a:off x="0" y="0"/>
            <a:ext cx="860545" cy="1460090"/>
            <a:chOff x="0" y="-2"/>
            <a:chExt cx="3510116" cy="6858000"/>
          </a:xfrm>
        </p:grpSpPr>
        <p:sp>
          <p:nvSpPr>
            <p:cNvPr id="4" name="等腰三角形 3"/>
            <p:cNvSpPr/>
            <p:nvPr/>
          </p:nvSpPr>
          <p:spPr>
            <a:xfrm>
              <a:off x="0" y="-2"/>
              <a:ext cx="3510116" cy="68580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0" y="-2"/>
              <a:ext cx="2286000" cy="68580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a:off x="11195579" y="4911213"/>
            <a:ext cx="996420" cy="1946788"/>
            <a:chOff x="8681881" y="-3"/>
            <a:chExt cx="3510118" cy="6858004"/>
          </a:xfrm>
        </p:grpSpPr>
        <p:sp>
          <p:nvSpPr>
            <p:cNvPr id="8" name="等腰三角形 7"/>
            <p:cNvSpPr/>
            <p:nvPr userDrawn="1"/>
          </p:nvSpPr>
          <p:spPr>
            <a:xfrm rot="10800000" flipV="1">
              <a:off x="8681881" y="-3"/>
              <a:ext cx="3510117" cy="6858004"/>
            </a:xfrm>
            <a:prstGeom prst="triangle">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p:cNvSpPr/>
            <p:nvPr userDrawn="1"/>
          </p:nvSpPr>
          <p:spPr>
            <a:xfrm rot="10800000" flipV="1">
              <a:off x="10274710" y="-3"/>
              <a:ext cx="1917289" cy="6858004"/>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330200" y="2158928"/>
            <a:ext cx="5499423" cy="2094245"/>
          </a:xfrm>
          <a:custGeom>
            <a:avLst/>
            <a:gdLst>
              <a:gd name="connsiteX0" fmla="*/ 0 w 5499423"/>
              <a:gd name="connsiteY0" fmla="*/ 0 h 2094245"/>
              <a:gd name="connsiteX1" fmla="*/ 5499423 w 5499423"/>
              <a:gd name="connsiteY1" fmla="*/ 0 h 2094245"/>
              <a:gd name="connsiteX2" fmla="*/ 5499423 w 5499423"/>
              <a:gd name="connsiteY2" fmla="*/ 2094245 h 2094245"/>
              <a:gd name="connsiteX3" fmla="*/ 0 w 5499423"/>
              <a:gd name="connsiteY3" fmla="*/ 2094245 h 2094245"/>
            </a:gdLst>
            <a:ahLst/>
            <a:cxnLst>
              <a:cxn ang="0">
                <a:pos x="connsiteX0" y="connsiteY0"/>
              </a:cxn>
              <a:cxn ang="0">
                <a:pos x="connsiteX1" y="connsiteY1"/>
              </a:cxn>
              <a:cxn ang="0">
                <a:pos x="connsiteX2" y="connsiteY2"/>
              </a:cxn>
              <a:cxn ang="0">
                <a:pos x="connsiteX3" y="connsiteY3"/>
              </a:cxn>
            </a:cxnLst>
            <a:rect l="l" t="t" r="r" b="b"/>
            <a:pathLst>
              <a:path w="5499423" h="2094245">
                <a:moveTo>
                  <a:pt x="0" y="0"/>
                </a:moveTo>
                <a:lnTo>
                  <a:pt x="5499423" y="0"/>
                </a:lnTo>
                <a:lnTo>
                  <a:pt x="5499423" y="2094245"/>
                </a:lnTo>
                <a:lnTo>
                  <a:pt x="0" y="2094245"/>
                </a:lnTo>
                <a:close/>
              </a:path>
            </a:pathLst>
          </a:custGeom>
        </p:spPr>
        <p:txBody>
          <a:bodyPr vert="horz" wrap="square" lIns="91440" tIns="45720" rIns="91440" bIns="45720" rtlCol="0">
            <a:noAutofit/>
          </a:bodyPr>
          <a:lstStyle>
            <a:lvl1pPr>
              <a:defRPr lang="en-US"/>
            </a:lvl1pPr>
          </a:lstStyle>
          <a:p>
            <a:pPr marL="228600" lvl="0" indent="-228600" defTabSz="914400"/>
            <a:endParaRPr lang="en-US"/>
          </a:p>
        </p:txBody>
      </p:sp>
      <p:sp>
        <p:nvSpPr>
          <p:cNvPr id="11" name="Picture Placeholder 10"/>
          <p:cNvSpPr>
            <a:spLocks noGrp="1"/>
          </p:cNvSpPr>
          <p:nvPr>
            <p:ph type="pic" sz="quarter" idx="12"/>
          </p:nvPr>
        </p:nvSpPr>
        <p:spPr>
          <a:xfrm>
            <a:off x="330200" y="4453400"/>
            <a:ext cx="5499423" cy="2094245"/>
          </a:xfrm>
          <a:custGeom>
            <a:avLst/>
            <a:gdLst>
              <a:gd name="connsiteX0" fmla="*/ 0 w 5499423"/>
              <a:gd name="connsiteY0" fmla="*/ 0 h 2094245"/>
              <a:gd name="connsiteX1" fmla="*/ 5499423 w 5499423"/>
              <a:gd name="connsiteY1" fmla="*/ 0 h 2094245"/>
              <a:gd name="connsiteX2" fmla="*/ 5499423 w 5499423"/>
              <a:gd name="connsiteY2" fmla="*/ 2094245 h 2094245"/>
              <a:gd name="connsiteX3" fmla="*/ 0 w 5499423"/>
              <a:gd name="connsiteY3" fmla="*/ 2094245 h 2094245"/>
            </a:gdLst>
            <a:ahLst/>
            <a:cxnLst>
              <a:cxn ang="0">
                <a:pos x="connsiteX0" y="connsiteY0"/>
              </a:cxn>
              <a:cxn ang="0">
                <a:pos x="connsiteX1" y="connsiteY1"/>
              </a:cxn>
              <a:cxn ang="0">
                <a:pos x="connsiteX2" y="connsiteY2"/>
              </a:cxn>
              <a:cxn ang="0">
                <a:pos x="connsiteX3" y="connsiteY3"/>
              </a:cxn>
            </a:cxnLst>
            <a:rect l="l" t="t" r="r" b="b"/>
            <a:pathLst>
              <a:path w="5499423" h="2094245">
                <a:moveTo>
                  <a:pt x="0" y="0"/>
                </a:moveTo>
                <a:lnTo>
                  <a:pt x="5499423" y="0"/>
                </a:lnTo>
                <a:lnTo>
                  <a:pt x="5499423" y="2094245"/>
                </a:lnTo>
                <a:lnTo>
                  <a:pt x="0" y="2094245"/>
                </a:lnTo>
                <a:close/>
              </a:path>
            </a:pathLst>
          </a:custGeom>
        </p:spPr>
        <p:txBody>
          <a:bodyPr vert="horz" wrap="square" lIns="91440" tIns="45720" rIns="91440" bIns="45720" rtlCol="0">
            <a:noAutofit/>
          </a:bodyPr>
          <a:lstStyle>
            <a:lvl1pPr>
              <a:defRPr lang="en-US"/>
            </a:lvl1pPr>
          </a:lstStyle>
          <a:p>
            <a:pPr marL="228600" lvl="0" indent="-228600" defTabSz="914400"/>
            <a:endParaRPr lang="en-US"/>
          </a:p>
        </p:txBody>
      </p:sp>
      <p:grpSp>
        <p:nvGrpSpPr>
          <p:cNvPr id="4" name="组合 3"/>
          <p:cNvGrpSpPr/>
          <p:nvPr userDrawn="1"/>
        </p:nvGrpSpPr>
        <p:grpSpPr>
          <a:xfrm flipV="1">
            <a:off x="0" y="0"/>
            <a:ext cx="860545" cy="1460090"/>
            <a:chOff x="0" y="-2"/>
            <a:chExt cx="3510116" cy="6858000"/>
          </a:xfrm>
        </p:grpSpPr>
        <p:sp>
          <p:nvSpPr>
            <p:cNvPr id="5" name="等腰三角形 4"/>
            <p:cNvSpPr/>
            <p:nvPr/>
          </p:nvSpPr>
          <p:spPr>
            <a:xfrm>
              <a:off x="0" y="-2"/>
              <a:ext cx="3510116" cy="68580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0" y="-2"/>
              <a:ext cx="2286000" cy="68580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a:off x="11195579" y="4911213"/>
            <a:ext cx="996420" cy="1946788"/>
            <a:chOff x="8681881" y="-3"/>
            <a:chExt cx="3510118" cy="6858004"/>
          </a:xfrm>
        </p:grpSpPr>
        <p:sp>
          <p:nvSpPr>
            <p:cNvPr id="8" name="等腰三角形 7"/>
            <p:cNvSpPr/>
            <p:nvPr userDrawn="1"/>
          </p:nvSpPr>
          <p:spPr>
            <a:xfrm rot="10800000" flipV="1">
              <a:off x="8681881" y="-3"/>
              <a:ext cx="3510117" cy="6858004"/>
            </a:xfrm>
            <a:prstGeom prst="triangle">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userDrawn="1"/>
          </p:nvSpPr>
          <p:spPr>
            <a:xfrm rot="10800000" flipV="1">
              <a:off x="10274710" y="-3"/>
              <a:ext cx="1917289" cy="6858004"/>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
    <p:spTree>
      <p:nvGrpSpPr>
        <p:cNvPr id="1" name=""/>
        <p:cNvGrpSpPr/>
        <p:nvPr/>
      </p:nvGrpSpPr>
      <p:grpSpPr>
        <a:xfrm>
          <a:off x="0" y="0"/>
          <a:ext cx="0" cy="0"/>
          <a:chOff x="0" y="0"/>
          <a:chExt cx="0" cy="0"/>
        </a:xfrm>
      </p:grpSpPr>
      <p:grpSp>
        <p:nvGrpSpPr>
          <p:cNvPr id="2" name="组合 1"/>
          <p:cNvGrpSpPr/>
          <p:nvPr userDrawn="1"/>
        </p:nvGrpSpPr>
        <p:grpSpPr>
          <a:xfrm flipV="1">
            <a:off x="0" y="0"/>
            <a:ext cx="860545" cy="1460090"/>
            <a:chOff x="0" y="-2"/>
            <a:chExt cx="3510116" cy="6858000"/>
          </a:xfrm>
        </p:grpSpPr>
        <p:sp>
          <p:nvSpPr>
            <p:cNvPr id="3" name="等腰三角形 2"/>
            <p:cNvSpPr/>
            <p:nvPr/>
          </p:nvSpPr>
          <p:spPr>
            <a:xfrm>
              <a:off x="0" y="-2"/>
              <a:ext cx="3510116" cy="68580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0" y="-2"/>
              <a:ext cx="2286000" cy="68580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userDrawn="1"/>
        </p:nvGrpSpPr>
        <p:grpSpPr>
          <a:xfrm>
            <a:off x="11195579" y="4911213"/>
            <a:ext cx="996420" cy="1946788"/>
            <a:chOff x="8681881" y="-3"/>
            <a:chExt cx="3510118" cy="6858004"/>
          </a:xfrm>
        </p:grpSpPr>
        <p:sp>
          <p:nvSpPr>
            <p:cNvPr id="6" name="等腰三角形 5"/>
            <p:cNvSpPr/>
            <p:nvPr userDrawn="1"/>
          </p:nvSpPr>
          <p:spPr>
            <a:xfrm rot="10800000" flipV="1">
              <a:off x="8681881" y="-3"/>
              <a:ext cx="3510117" cy="6858004"/>
            </a:xfrm>
            <a:prstGeom prst="triangle">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6"/>
            <p:cNvSpPr/>
            <p:nvPr userDrawn="1"/>
          </p:nvSpPr>
          <p:spPr>
            <a:xfrm rot="10800000" flipV="1">
              <a:off x="10274710" y="-3"/>
              <a:ext cx="1917289" cy="6858004"/>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汉仪旗黑Y3-35简" panose="00020600040101010101" charset="-122"/>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汉仪旗黑Y3-35简" panose="00020600040101010101"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汉仪旗黑Y3-35简" panose="00020600040101010101" charset="-122"/>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汉仪旗黑Y3-35简" panose="00020600040101010101"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汉仪旗黑Y3-35简" panose="00020600040101010101"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汉仪旗黑Y3-35简" panose="00020600040101010101"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汉仪旗黑Y3-35简" panose="00020600040101010101"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汉仪旗黑Y3-35简" panose="00020600040101010101"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汉仪旗黑Y3-35简" panose="00020600040101010101"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9775039" y="6218876"/>
            <a:ext cx="1458315" cy="366184"/>
            <a:chOff x="9775039" y="6218876"/>
            <a:chExt cx="1458315" cy="366184"/>
          </a:xfrm>
        </p:grpSpPr>
        <p:grpSp>
          <p:nvGrpSpPr>
            <p:cNvPr id="29" name="Group 4"/>
            <p:cNvGrpSpPr/>
            <p:nvPr/>
          </p:nvGrpSpPr>
          <p:grpSpPr bwMode="auto">
            <a:xfrm>
              <a:off x="10799438" y="6218876"/>
              <a:ext cx="433916" cy="366184"/>
              <a:chOff x="1484879" y="4948135"/>
              <a:chExt cx="638543" cy="538261"/>
            </a:xfrm>
            <a:solidFill>
              <a:schemeClr val="accent1">
                <a:lumMod val="40000"/>
                <a:lumOff val="60000"/>
              </a:schemeClr>
            </a:solidFill>
          </p:grpSpPr>
          <p:grpSp>
            <p:nvGrpSpPr>
              <p:cNvPr id="30" name="Group 5"/>
              <p:cNvGrpSpPr/>
              <p:nvPr/>
            </p:nvGrpSpPr>
            <p:grpSpPr bwMode="auto">
              <a:xfrm>
                <a:off x="1484879" y="4948135"/>
                <a:ext cx="638543" cy="140010"/>
                <a:chOff x="1484881" y="4948139"/>
                <a:chExt cx="902166" cy="197813"/>
              </a:xfrm>
              <a:grpFill/>
            </p:grpSpPr>
            <p:sp>
              <p:nvSpPr>
                <p:cNvPr id="39" name="Oval 14"/>
                <p:cNvSpPr/>
                <p:nvPr/>
              </p:nvSpPr>
              <p:spPr>
                <a:xfrm>
                  <a:off x="1484881"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40" name="Oval 15"/>
                <p:cNvSpPr/>
                <p:nvPr/>
              </p:nvSpPr>
              <p:spPr>
                <a:xfrm>
                  <a:off x="1836945"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41" name="Oval 16"/>
                <p:cNvSpPr/>
                <p:nvPr/>
              </p:nvSpPr>
              <p:spPr>
                <a:xfrm>
                  <a:off x="2189009"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nvGrpSpPr>
              <p:cNvPr id="31" name="Group 6"/>
              <p:cNvGrpSpPr/>
              <p:nvPr/>
            </p:nvGrpSpPr>
            <p:grpSpPr bwMode="auto">
              <a:xfrm>
                <a:off x="1484879" y="5147261"/>
                <a:ext cx="638543" cy="140010"/>
                <a:chOff x="1484881" y="4948624"/>
                <a:chExt cx="902166" cy="197813"/>
              </a:xfrm>
              <a:grpFill/>
            </p:grpSpPr>
            <p:sp>
              <p:nvSpPr>
                <p:cNvPr id="36" name="Oval 11"/>
                <p:cNvSpPr/>
                <p:nvPr/>
              </p:nvSpPr>
              <p:spPr>
                <a:xfrm>
                  <a:off x="1484881"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37" name="Oval 12"/>
                <p:cNvSpPr/>
                <p:nvPr/>
              </p:nvSpPr>
              <p:spPr>
                <a:xfrm>
                  <a:off x="1836945"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38" name="Oval 13"/>
                <p:cNvSpPr/>
                <p:nvPr/>
              </p:nvSpPr>
              <p:spPr>
                <a:xfrm>
                  <a:off x="2189009"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nvGrpSpPr>
              <p:cNvPr id="32" name="Group 7"/>
              <p:cNvGrpSpPr/>
              <p:nvPr/>
            </p:nvGrpSpPr>
            <p:grpSpPr bwMode="auto">
              <a:xfrm>
                <a:off x="1484879" y="5346386"/>
                <a:ext cx="638543" cy="140010"/>
                <a:chOff x="1484881" y="4949108"/>
                <a:chExt cx="902166" cy="197813"/>
              </a:xfrm>
              <a:grpFill/>
            </p:grpSpPr>
            <p:sp>
              <p:nvSpPr>
                <p:cNvPr id="33" name="Oval 8"/>
                <p:cNvSpPr/>
                <p:nvPr/>
              </p:nvSpPr>
              <p:spPr>
                <a:xfrm>
                  <a:off x="1484881"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34" name="Oval 9"/>
                <p:cNvSpPr/>
                <p:nvPr/>
              </p:nvSpPr>
              <p:spPr>
                <a:xfrm>
                  <a:off x="1836945"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35" name="Oval 10"/>
                <p:cNvSpPr/>
                <p:nvPr/>
              </p:nvSpPr>
              <p:spPr>
                <a:xfrm>
                  <a:off x="2189009"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grpSp>
          <p:nvGrpSpPr>
            <p:cNvPr id="42" name="Group 4"/>
            <p:cNvGrpSpPr/>
            <p:nvPr/>
          </p:nvGrpSpPr>
          <p:grpSpPr bwMode="auto">
            <a:xfrm>
              <a:off x="10287239" y="6218876"/>
              <a:ext cx="433916" cy="366184"/>
              <a:chOff x="1484879" y="4948135"/>
              <a:chExt cx="638543" cy="538261"/>
            </a:xfrm>
            <a:solidFill>
              <a:schemeClr val="accent1">
                <a:lumMod val="40000"/>
                <a:lumOff val="60000"/>
              </a:schemeClr>
            </a:solidFill>
          </p:grpSpPr>
          <p:grpSp>
            <p:nvGrpSpPr>
              <p:cNvPr id="43" name="Group 5"/>
              <p:cNvGrpSpPr/>
              <p:nvPr/>
            </p:nvGrpSpPr>
            <p:grpSpPr bwMode="auto">
              <a:xfrm>
                <a:off x="1484879" y="4948135"/>
                <a:ext cx="638543" cy="140010"/>
                <a:chOff x="1484881" y="4948139"/>
                <a:chExt cx="902166" cy="197813"/>
              </a:xfrm>
              <a:grpFill/>
            </p:grpSpPr>
            <p:sp>
              <p:nvSpPr>
                <p:cNvPr id="52" name="Oval 14"/>
                <p:cNvSpPr/>
                <p:nvPr/>
              </p:nvSpPr>
              <p:spPr>
                <a:xfrm>
                  <a:off x="1484881"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53" name="Oval 15"/>
                <p:cNvSpPr/>
                <p:nvPr/>
              </p:nvSpPr>
              <p:spPr>
                <a:xfrm>
                  <a:off x="1836945"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54" name="Oval 16"/>
                <p:cNvSpPr/>
                <p:nvPr/>
              </p:nvSpPr>
              <p:spPr>
                <a:xfrm>
                  <a:off x="2189009"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nvGrpSpPr>
              <p:cNvPr id="44" name="Group 6"/>
              <p:cNvGrpSpPr/>
              <p:nvPr/>
            </p:nvGrpSpPr>
            <p:grpSpPr bwMode="auto">
              <a:xfrm>
                <a:off x="1484879" y="5147261"/>
                <a:ext cx="638543" cy="140010"/>
                <a:chOff x="1484881" y="4948624"/>
                <a:chExt cx="902166" cy="197813"/>
              </a:xfrm>
              <a:grpFill/>
            </p:grpSpPr>
            <p:sp>
              <p:nvSpPr>
                <p:cNvPr id="49" name="Oval 11"/>
                <p:cNvSpPr/>
                <p:nvPr/>
              </p:nvSpPr>
              <p:spPr>
                <a:xfrm>
                  <a:off x="1484881"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50" name="Oval 12"/>
                <p:cNvSpPr/>
                <p:nvPr/>
              </p:nvSpPr>
              <p:spPr>
                <a:xfrm>
                  <a:off x="1836945"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51" name="Oval 13"/>
                <p:cNvSpPr/>
                <p:nvPr/>
              </p:nvSpPr>
              <p:spPr>
                <a:xfrm>
                  <a:off x="2189009"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nvGrpSpPr>
              <p:cNvPr id="45" name="Group 7"/>
              <p:cNvGrpSpPr/>
              <p:nvPr/>
            </p:nvGrpSpPr>
            <p:grpSpPr bwMode="auto">
              <a:xfrm>
                <a:off x="1484879" y="5346386"/>
                <a:ext cx="638543" cy="140010"/>
                <a:chOff x="1484881" y="4949108"/>
                <a:chExt cx="902166" cy="197813"/>
              </a:xfrm>
              <a:grpFill/>
            </p:grpSpPr>
            <p:sp>
              <p:nvSpPr>
                <p:cNvPr id="46" name="Oval 8"/>
                <p:cNvSpPr/>
                <p:nvPr/>
              </p:nvSpPr>
              <p:spPr>
                <a:xfrm>
                  <a:off x="1484881"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47" name="Oval 9"/>
                <p:cNvSpPr/>
                <p:nvPr/>
              </p:nvSpPr>
              <p:spPr>
                <a:xfrm>
                  <a:off x="1836945"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48" name="Oval 10"/>
                <p:cNvSpPr/>
                <p:nvPr/>
              </p:nvSpPr>
              <p:spPr>
                <a:xfrm>
                  <a:off x="2189009"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grpSp>
          <p:nvGrpSpPr>
            <p:cNvPr id="55" name="Group 4"/>
            <p:cNvGrpSpPr/>
            <p:nvPr/>
          </p:nvGrpSpPr>
          <p:grpSpPr bwMode="auto">
            <a:xfrm>
              <a:off x="9775039" y="6218876"/>
              <a:ext cx="433916" cy="366184"/>
              <a:chOff x="1484879" y="4948135"/>
              <a:chExt cx="638543" cy="538261"/>
            </a:xfrm>
            <a:solidFill>
              <a:schemeClr val="accent1">
                <a:lumMod val="40000"/>
                <a:lumOff val="60000"/>
              </a:schemeClr>
            </a:solidFill>
          </p:grpSpPr>
          <p:grpSp>
            <p:nvGrpSpPr>
              <p:cNvPr id="56" name="Group 5"/>
              <p:cNvGrpSpPr/>
              <p:nvPr/>
            </p:nvGrpSpPr>
            <p:grpSpPr bwMode="auto">
              <a:xfrm>
                <a:off x="1484879" y="4948135"/>
                <a:ext cx="638543" cy="140010"/>
                <a:chOff x="1484881" y="4948139"/>
                <a:chExt cx="902166" cy="197813"/>
              </a:xfrm>
              <a:grpFill/>
            </p:grpSpPr>
            <p:sp>
              <p:nvSpPr>
                <p:cNvPr id="65" name="Oval 14"/>
                <p:cNvSpPr/>
                <p:nvPr/>
              </p:nvSpPr>
              <p:spPr>
                <a:xfrm>
                  <a:off x="1484881"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66" name="Oval 15"/>
                <p:cNvSpPr/>
                <p:nvPr/>
              </p:nvSpPr>
              <p:spPr>
                <a:xfrm>
                  <a:off x="1836945"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67" name="Oval 16"/>
                <p:cNvSpPr/>
                <p:nvPr/>
              </p:nvSpPr>
              <p:spPr>
                <a:xfrm>
                  <a:off x="2189009"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nvGrpSpPr>
              <p:cNvPr id="57" name="Group 6"/>
              <p:cNvGrpSpPr/>
              <p:nvPr/>
            </p:nvGrpSpPr>
            <p:grpSpPr bwMode="auto">
              <a:xfrm>
                <a:off x="1484879" y="5147261"/>
                <a:ext cx="638543" cy="140010"/>
                <a:chOff x="1484881" y="4948624"/>
                <a:chExt cx="902166" cy="197813"/>
              </a:xfrm>
              <a:grpFill/>
            </p:grpSpPr>
            <p:sp>
              <p:nvSpPr>
                <p:cNvPr id="62" name="Oval 11"/>
                <p:cNvSpPr/>
                <p:nvPr/>
              </p:nvSpPr>
              <p:spPr>
                <a:xfrm>
                  <a:off x="1484881"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63" name="Oval 12"/>
                <p:cNvSpPr/>
                <p:nvPr/>
              </p:nvSpPr>
              <p:spPr>
                <a:xfrm>
                  <a:off x="1836945"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64" name="Oval 13"/>
                <p:cNvSpPr/>
                <p:nvPr/>
              </p:nvSpPr>
              <p:spPr>
                <a:xfrm>
                  <a:off x="2189009"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nvGrpSpPr>
              <p:cNvPr id="58" name="Group 7"/>
              <p:cNvGrpSpPr/>
              <p:nvPr/>
            </p:nvGrpSpPr>
            <p:grpSpPr bwMode="auto">
              <a:xfrm>
                <a:off x="1484879" y="5346386"/>
                <a:ext cx="638543" cy="140010"/>
                <a:chOff x="1484881" y="4949108"/>
                <a:chExt cx="902166" cy="197813"/>
              </a:xfrm>
              <a:grpFill/>
            </p:grpSpPr>
            <p:sp>
              <p:nvSpPr>
                <p:cNvPr id="59" name="Oval 8"/>
                <p:cNvSpPr/>
                <p:nvPr/>
              </p:nvSpPr>
              <p:spPr>
                <a:xfrm>
                  <a:off x="1484881"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60" name="Oval 9"/>
                <p:cNvSpPr/>
                <p:nvPr/>
              </p:nvSpPr>
              <p:spPr>
                <a:xfrm>
                  <a:off x="1836945"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61" name="Oval 10"/>
                <p:cNvSpPr/>
                <p:nvPr/>
              </p:nvSpPr>
              <p:spPr>
                <a:xfrm>
                  <a:off x="2189009"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grpSp>
      <p:sp>
        <p:nvSpPr>
          <p:cNvPr id="70" name="文本框 5"/>
          <p:cNvSpPr txBox="1"/>
          <p:nvPr/>
        </p:nvSpPr>
        <p:spPr>
          <a:xfrm>
            <a:off x="794385" y="2266315"/>
            <a:ext cx="10603230" cy="7067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dirty="0">
                <a:cs typeface="+mn-ea"/>
                <a:sym typeface="+mn-lt"/>
              </a:rPr>
              <a:t>基于区块链技术的票据操作系统的设计与实现</a:t>
            </a:r>
            <a:endParaRPr lang="zh-CN" altLang="en-US" sz="4000" dirty="0">
              <a:cs typeface="+mn-ea"/>
              <a:sym typeface="+mn-lt"/>
            </a:endParaRPr>
          </a:p>
        </p:txBody>
      </p:sp>
      <p:sp>
        <p:nvSpPr>
          <p:cNvPr id="71" name="Заголовок 1"/>
          <p:cNvSpPr txBox="1"/>
          <p:nvPr/>
        </p:nvSpPr>
        <p:spPr>
          <a:xfrm>
            <a:off x="794088" y="1049151"/>
            <a:ext cx="4201573" cy="339725"/>
          </a:xfrm>
          <a:prstGeom prst="rect">
            <a:avLst/>
          </a:prstGeom>
        </p:spPr>
        <p:txBody>
          <a:bodyPr wrap="square"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zh-CN" altLang="en-US" sz="1800" dirty="0">
                <a:solidFill>
                  <a:schemeClr val="accent1">
                    <a:lumMod val="75000"/>
                  </a:schemeClr>
                </a:solidFill>
                <a:latin typeface="+mn-lt"/>
                <a:ea typeface="+mn-ea"/>
                <a:cs typeface="+mn-ea"/>
                <a:sym typeface="+mn-lt"/>
              </a:rPr>
              <a:t>毕业设计答辩展示</a:t>
            </a:r>
            <a:endParaRPr lang="zh-CN" altLang="en-US" sz="1800" dirty="0">
              <a:solidFill>
                <a:schemeClr val="accent1">
                  <a:lumMod val="75000"/>
                </a:schemeClr>
              </a:solidFill>
              <a:latin typeface="+mn-lt"/>
              <a:ea typeface="+mn-ea"/>
              <a:cs typeface="+mn-ea"/>
              <a:sym typeface="+mn-lt"/>
            </a:endParaRPr>
          </a:p>
        </p:txBody>
      </p:sp>
      <p:sp>
        <p:nvSpPr>
          <p:cNvPr id="73" name="文本框 15"/>
          <p:cNvSpPr txBox="1"/>
          <p:nvPr/>
        </p:nvSpPr>
        <p:spPr>
          <a:xfrm>
            <a:off x="4856404" y="4716245"/>
            <a:ext cx="2289175" cy="36830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cs typeface="+mn-ea"/>
                <a:sym typeface="+mn-lt"/>
              </a:rPr>
              <a:t>班级：        软件</a:t>
            </a:r>
            <a:r>
              <a:rPr lang="en-US" altLang="zh-CN" dirty="0">
                <a:cs typeface="+mn-ea"/>
                <a:sym typeface="+mn-lt"/>
              </a:rPr>
              <a:t>173</a:t>
            </a:r>
            <a:endParaRPr lang="en-US" altLang="zh-CN" dirty="0">
              <a:cs typeface="+mn-ea"/>
              <a:sym typeface="+mn-lt"/>
            </a:endParaRPr>
          </a:p>
        </p:txBody>
      </p:sp>
      <p:sp>
        <p:nvSpPr>
          <p:cNvPr id="74" name="文本框 15"/>
          <p:cNvSpPr txBox="1"/>
          <p:nvPr/>
        </p:nvSpPr>
        <p:spPr>
          <a:xfrm>
            <a:off x="4860326" y="5227420"/>
            <a:ext cx="2087880" cy="36830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cs typeface="+mn-ea"/>
                <a:sym typeface="+mn-lt"/>
              </a:rPr>
              <a:t>姓名：          赵帅</a:t>
            </a:r>
            <a:endParaRPr lang="zh-CN" altLang="en-US" dirty="0">
              <a:cs typeface="+mn-ea"/>
              <a:sym typeface="+mn-lt"/>
            </a:endParaRPr>
          </a:p>
        </p:txBody>
      </p:sp>
      <p:sp>
        <p:nvSpPr>
          <p:cNvPr id="77" name="Rectangle: Rounded Corners 16"/>
          <p:cNvSpPr/>
          <p:nvPr/>
        </p:nvSpPr>
        <p:spPr>
          <a:xfrm rot="2700000">
            <a:off x="4562390" y="5228806"/>
            <a:ext cx="228130" cy="22813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78" name="Rectangle: Rounded Corners 16"/>
          <p:cNvSpPr/>
          <p:nvPr/>
        </p:nvSpPr>
        <p:spPr>
          <a:xfrm rot="2700000">
            <a:off x="4561948" y="4763351"/>
            <a:ext cx="228130" cy="22813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2" name="文本框 15"/>
          <p:cNvSpPr txBox="1"/>
          <p:nvPr/>
        </p:nvSpPr>
        <p:spPr>
          <a:xfrm>
            <a:off x="4838101" y="4238090"/>
            <a:ext cx="2926080" cy="36830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cs typeface="+mn-ea"/>
                <a:sym typeface="+mn-lt"/>
              </a:rPr>
              <a:t>学院：信息与控制工程学院</a:t>
            </a:r>
            <a:endParaRPr lang="zh-CN" altLang="en-US" dirty="0">
              <a:cs typeface="+mn-ea"/>
              <a:sym typeface="+mn-lt"/>
            </a:endParaRPr>
          </a:p>
        </p:txBody>
      </p:sp>
      <p:sp>
        <p:nvSpPr>
          <p:cNvPr id="3" name="Rectangle: Rounded Corners 16"/>
          <p:cNvSpPr/>
          <p:nvPr/>
        </p:nvSpPr>
        <p:spPr>
          <a:xfrm rot="2700000">
            <a:off x="4562390" y="4297896"/>
            <a:ext cx="228130" cy="22813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4" name="文本框 15"/>
          <p:cNvSpPr txBox="1"/>
          <p:nvPr/>
        </p:nvSpPr>
        <p:spPr>
          <a:xfrm>
            <a:off x="4834291" y="5656680"/>
            <a:ext cx="2087880" cy="36830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cs typeface="+mn-ea"/>
                <a:sym typeface="+mn-lt"/>
              </a:rPr>
              <a:t>指导老师：    周炜</a:t>
            </a:r>
            <a:endParaRPr lang="zh-CN" altLang="en-US" dirty="0">
              <a:cs typeface="+mn-ea"/>
              <a:sym typeface="+mn-lt"/>
            </a:endParaRPr>
          </a:p>
        </p:txBody>
      </p:sp>
      <p:sp>
        <p:nvSpPr>
          <p:cNvPr id="5" name="Rectangle: Rounded Corners 16"/>
          <p:cNvSpPr/>
          <p:nvPr/>
        </p:nvSpPr>
        <p:spPr>
          <a:xfrm rot="2700000">
            <a:off x="4561755" y="5694261"/>
            <a:ext cx="228130" cy="22813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59"/>
          <p:cNvSpPr/>
          <p:nvPr/>
        </p:nvSpPr>
        <p:spPr>
          <a:xfrm>
            <a:off x="4834616" y="2023627"/>
            <a:ext cx="301277" cy="336988"/>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a:miter lim="400000"/>
          </a:ln>
        </p:spPr>
        <p:txBody>
          <a:bodyPr lIns="0" tIns="0" rIns="0" bIns="0"/>
          <a:lstStyle/>
          <a:p>
            <a:pPr lvl="0"/>
            <a:endParaRPr dirty="0">
              <a:cs typeface="+mn-ea"/>
              <a:sym typeface="+mn-lt"/>
            </a:endParaRPr>
          </a:p>
        </p:txBody>
      </p:sp>
      <p:sp>
        <p:nvSpPr>
          <p:cNvPr id="42" name="矩形 41"/>
          <p:cNvSpPr/>
          <p:nvPr/>
        </p:nvSpPr>
        <p:spPr>
          <a:xfrm>
            <a:off x="1572562" y="2063846"/>
            <a:ext cx="1434096"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输入小标题</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2" name="Footer Text"/>
          <p:cNvSpPr txBox="1"/>
          <p:nvPr/>
        </p:nvSpPr>
        <p:spPr>
          <a:xfrm>
            <a:off x="3781425" y="131445"/>
            <a:ext cx="4629150"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票据实体设计</a:t>
            </a:r>
            <a:endParaRPr kumimoji="0" lang="zh-CN" altLang="en-US" sz="3600" i="0" u="none" strike="noStrike" kern="1200" cap="none" spc="0" normalizeH="0" baseline="0" noProof="0" dirty="0">
              <a:ln>
                <a:noFill/>
              </a:ln>
              <a:effectLst/>
              <a:uLnTx/>
              <a:uFillTx/>
              <a:cs typeface="+mn-ea"/>
              <a:sym typeface="+mn-lt"/>
            </a:endParaRPr>
          </a:p>
        </p:txBody>
      </p:sp>
      <p:pic>
        <p:nvPicPr>
          <p:cNvPr id="3" name="图片 2" descr="截屏2021-06-17 上午1.13.48"/>
          <p:cNvPicPr>
            <a:picLocks noChangeAspect="1"/>
          </p:cNvPicPr>
          <p:nvPr/>
        </p:nvPicPr>
        <p:blipFill>
          <a:blip r:embed="rId1"/>
          <a:stretch>
            <a:fillRect/>
          </a:stretch>
        </p:blipFill>
        <p:spPr>
          <a:xfrm>
            <a:off x="710565" y="996315"/>
            <a:ext cx="5813425" cy="5269865"/>
          </a:xfrm>
          <a:prstGeom prst="rect">
            <a:avLst/>
          </a:prstGeom>
        </p:spPr>
      </p:pic>
      <p:pic>
        <p:nvPicPr>
          <p:cNvPr id="4" name="图片 3" descr="截屏2021-06-17 上午1.14.45"/>
          <p:cNvPicPr>
            <a:picLocks noChangeAspect="1"/>
          </p:cNvPicPr>
          <p:nvPr/>
        </p:nvPicPr>
        <p:blipFill>
          <a:blip r:embed="rId2"/>
          <a:stretch>
            <a:fillRect/>
          </a:stretch>
        </p:blipFill>
        <p:spPr>
          <a:xfrm>
            <a:off x="6814185" y="801370"/>
            <a:ext cx="4591685" cy="58743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59"/>
          <p:cNvSpPr/>
          <p:nvPr/>
        </p:nvSpPr>
        <p:spPr>
          <a:xfrm>
            <a:off x="4834616" y="2023627"/>
            <a:ext cx="301277" cy="336988"/>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a:miter lim="400000"/>
          </a:ln>
        </p:spPr>
        <p:txBody>
          <a:bodyPr lIns="0" tIns="0" rIns="0" bIns="0"/>
          <a:lstStyle/>
          <a:p>
            <a:pPr lvl="0"/>
            <a:endParaRPr dirty="0">
              <a:cs typeface="+mn-ea"/>
              <a:sym typeface="+mn-lt"/>
            </a:endParaRPr>
          </a:p>
        </p:txBody>
      </p:sp>
      <p:sp>
        <p:nvSpPr>
          <p:cNvPr id="42" name="矩形 41"/>
          <p:cNvSpPr/>
          <p:nvPr/>
        </p:nvSpPr>
        <p:spPr>
          <a:xfrm>
            <a:off x="1572562" y="2063846"/>
            <a:ext cx="1434096"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输入小标题</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51" name="Text Box 10"/>
          <p:cNvSpPr txBox="1">
            <a:spLocks noChangeArrowheads="1"/>
          </p:cNvSpPr>
          <p:nvPr/>
        </p:nvSpPr>
        <p:spPr bwMode="auto">
          <a:xfrm>
            <a:off x="3654425" y="1617345"/>
            <a:ext cx="4883150" cy="522605"/>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2000" b="0" i="0" u="none" strike="noStrike" cap="none" spc="0" normalizeH="0" baseline="0" dirty="0">
                <a:cs typeface="+mn-ea"/>
                <a:sym typeface="+mn-lt"/>
              </a:rPr>
              <a:t>用户设计：</a:t>
            </a:r>
            <a:r>
              <a:rPr kumimoji="0" lang="en-US" altLang="zh-CN" sz="2000" b="0" i="0" u="none" strike="noStrike" cap="none" spc="0" normalizeH="0" baseline="0" dirty="0">
                <a:cs typeface="+mn-ea"/>
                <a:sym typeface="+mn-lt"/>
              </a:rPr>
              <a:t>1</a:t>
            </a:r>
            <a:r>
              <a:rPr kumimoji="0" lang="zh-CN" altLang="en-US" sz="2000" b="0" i="0" u="none" strike="noStrike" cap="none" spc="0" normalizeH="0" baseline="0" dirty="0">
                <a:cs typeface="+mn-ea"/>
                <a:sym typeface="+mn-lt"/>
              </a:rPr>
              <a:t>个银行用户，</a:t>
            </a:r>
            <a:r>
              <a:rPr kumimoji="0" lang="en-US" altLang="zh-CN" sz="2000" b="0" i="0" u="none" strike="noStrike" cap="none" spc="0" normalizeH="0" baseline="0" dirty="0">
                <a:cs typeface="+mn-ea"/>
                <a:sym typeface="+mn-lt"/>
              </a:rPr>
              <a:t>3</a:t>
            </a:r>
            <a:r>
              <a:rPr kumimoji="0" lang="zh-CN" altLang="en-US" sz="2000" b="0" i="0" u="none" strike="noStrike" cap="none" spc="0" normalizeH="0" baseline="0" dirty="0">
                <a:cs typeface="+mn-ea"/>
                <a:sym typeface="+mn-lt"/>
              </a:rPr>
              <a:t>个公司用户</a:t>
            </a:r>
            <a:endParaRPr kumimoji="0" lang="zh-CN" altLang="en-US" sz="2000" b="0" i="0" u="none" strike="noStrike" cap="none" spc="0" normalizeH="0" baseline="0" dirty="0">
              <a:cs typeface="+mn-ea"/>
              <a:sym typeface="+mn-lt"/>
            </a:endParaRPr>
          </a:p>
        </p:txBody>
      </p:sp>
      <p:sp>
        <p:nvSpPr>
          <p:cNvPr id="2" name="Footer Text"/>
          <p:cNvSpPr txBox="1"/>
          <p:nvPr/>
        </p:nvSpPr>
        <p:spPr>
          <a:xfrm>
            <a:off x="3782060" y="842645"/>
            <a:ext cx="4629150"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用户实体设计</a:t>
            </a:r>
            <a:endParaRPr kumimoji="0" lang="zh-CN" altLang="en-US" sz="3600" i="0" u="none" strike="noStrike" kern="1200" cap="none" spc="0" normalizeH="0" baseline="0" noProof="0" dirty="0">
              <a:ln>
                <a:noFill/>
              </a:ln>
              <a:effectLst/>
              <a:uLnTx/>
              <a:uFillTx/>
              <a:cs typeface="+mn-ea"/>
              <a:sym typeface="+mn-lt"/>
            </a:endParaRPr>
          </a:p>
        </p:txBody>
      </p:sp>
      <p:pic>
        <p:nvPicPr>
          <p:cNvPr id="3" name="图片 2" descr="截屏2021-06-17 上午1.15.56"/>
          <p:cNvPicPr>
            <a:picLocks noChangeAspect="1"/>
          </p:cNvPicPr>
          <p:nvPr/>
        </p:nvPicPr>
        <p:blipFill>
          <a:blip r:embed="rId1"/>
          <a:stretch>
            <a:fillRect/>
          </a:stretch>
        </p:blipFill>
        <p:spPr>
          <a:xfrm>
            <a:off x="2522220" y="2489200"/>
            <a:ext cx="7149465" cy="187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59"/>
          <p:cNvSpPr/>
          <p:nvPr/>
        </p:nvSpPr>
        <p:spPr>
          <a:xfrm>
            <a:off x="4834616" y="2023627"/>
            <a:ext cx="301277" cy="336988"/>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a:miter lim="400000"/>
          </a:ln>
        </p:spPr>
        <p:txBody>
          <a:bodyPr lIns="0" tIns="0" rIns="0" bIns="0"/>
          <a:lstStyle/>
          <a:p>
            <a:pPr lvl="0"/>
            <a:endParaRPr dirty="0">
              <a:cs typeface="+mn-ea"/>
              <a:sym typeface="+mn-lt"/>
            </a:endParaRPr>
          </a:p>
        </p:txBody>
      </p:sp>
      <p:sp>
        <p:nvSpPr>
          <p:cNvPr id="42" name="矩形 41"/>
          <p:cNvSpPr/>
          <p:nvPr/>
        </p:nvSpPr>
        <p:spPr>
          <a:xfrm>
            <a:off x="1572562" y="2063846"/>
            <a:ext cx="1434096"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输入小标题</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51" name="Text Box 10"/>
          <p:cNvSpPr txBox="1">
            <a:spLocks noChangeArrowheads="1"/>
          </p:cNvSpPr>
          <p:nvPr/>
        </p:nvSpPr>
        <p:spPr bwMode="auto">
          <a:xfrm>
            <a:off x="6811010" y="2442210"/>
            <a:ext cx="4771390" cy="283083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2000" b="0" i="0" u="none" strike="noStrike" cap="none" spc="0" normalizeH="0" baseline="0" dirty="0">
                <a:cs typeface="+mn-ea"/>
                <a:sym typeface="+mn-lt"/>
              </a:rPr>
              <a:t>本项目主要功能为票据承兑，票据背书和票据贴现三个功能。</a:t>
            </a:r>
            <a:endParaRPr kumimoji="0" lang="zh-CN" altLang="en-US" sz="2000" b="0" i="0" u="none" strike="noStrike" cap="none" spc="0" normalizeH="0" baseline="0" dirty="0">
              <a:cs typeface="+mn-ea"/>
              <a:sym typeface="+mn-lt"/>
            </a:endParaRPr>
          </a:p>
          <a:p>
            <a:pPr defTabSz="1450975">
              <a:lnSpc>
                <a:spcPct val="150000"/>
              </a:lnSpc>
              <a:defRPr/>
            </a:pPr>
            <a:endParaRPr kumimoji="0" lang="zh-CN" altLang="en-US" sz="2000" b="0" i="0" u="none" strike="noStrike" cap="none" spc="0" normalizeH="0" baseline="0" dirty="0">
              <a:cs typeface="+mn-ea"/>
              <a:sym typeface="+mn-lt"/>
            </a:endParaRPr>
          </a:p>
          <a:p>
            <a:pPr defTabSz="1450975">
              <a:lnSpc>
                <a:spcPct val="150000"/>
              </a:lnSpc>
              <a:defRPr/>
            </a:pPr>
            <a:r>
              <a:rPr kumimoji="0" lang="zh-CN" altLang="en-US" sz="2000" b="0" i="0" u="none" strike="noStrike" cap="none" spc="0" normalizeH="0" baseline="0" dirty="0">
                <a:cs typeface="+mn-ea"/>
                <a:sym typeface="+mn-lt"/>
              </a:rPr>
              <a:t>通过银行和公司，公司与公司之间此三个功能的交互，体现区块链技术在此票据系统中的应用过程。</a:t>
            </a:r>
            <a:endParaRPr kumimoji="0" lang="zh-CN" altLang="en-US" sz="2000" b="0" i="0" u="none" strike="noStrike" cap="none" spc="0" normalizeH="0" baseline="0" dirty="0">
              <a:cs typeface="+mn-ea"/>
              <a:sym typeface="+mn-lt"/>
            </a:endParaRPr>
          </a:p>
        </p:txBody>
      </p:sp>
      <p:sp>
        <p:nvSpPr>
          <p:cNvPr id="2" name="Footer Text"/>
          <p:cNvSpPr txBox="1"/>
          <p:nvPr/>
        </p:nvSpPr>
        <p:spPr>
          <a:xfrm>
            <a:off x="3781425" y="503555"/>
            <a:ext cx="4629150"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项目功能设计</a:t>
            </a:r>
            <a:endParaRPr kumimoji="0" lang="zh-CN" altLang="en-US" sz="3600" i="0" u="none" strike="noStrike" kern="1200" cap="none" spc="0" normalizeH="0" baseline="0" noProof="0" dirty="0">
              <a:ln>
                <a:noFill/>
              </a:ln>
              <a:effectLst/>
              <a:uLnTx/>
              <a:uFillTx/>
              <a:cs typeface="+mn-ea"/>
              <a:sym typeface="+mn-lt"/>
            </a:endParaRPr>
          </a:p>
        </p:txBody>
      </p:sp>
      <p:sp>
        <p:nvSpPr>
          <p:cNvPr id="3" name="Text Box 10"/>
          <p:cNvSpPr txBox="1">
            <a:spLocks noChangeArrowheads="1"/>
          </p:cNvSpPr>
          <p:nvPr/>
        </p:nvSpPr>
        <p:spPr bwMode="auto">
          <a:xfrm>
            <a:off x="2013585" y="1057275"/>
            <a:ext cx="3747135" cy="560070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2000" b="0" i="0" u="none" strike="noStrike" cap="none" spc="0" normalizeH="0" baseline="0" dirty="0">
                <a:cs typeface="+mn-ea"/>
                <a:sym typeface="+mn-lt"/>
              </a:rPr>
              <a:t>银行：</a:t>
            </a:r>
            <a:endParaRPr kumimoji="0" lang="zh-CN" altLang="en-US"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1</a:t>
            </a:r>
            <a:r>
              <a:rPr kumimoji="0" lang="zh-CN" altLang="en-US" sz="2000" b="0" i="0" u="none" strike="noStrike" cap="none" spc="0" normalizeH="0" baseline="0" dirty="0">
                <a:cs typeface="+mn-ea"/>
                <a:sym typeface="+mn-lt"/>
              </a:rPr>
              <a:t>、查询所有票据</a:t>
            </a:r>
            <a:endParaRPr kumimoji="0" lang="zh-CN" altLang="en-US"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2</a:t>
            </a:r>
            <a:r>
              <a:rPr kumimoji="0" lang="zh-CN" altLang="en-US" sz="2000" b="0" i="0" u="none" strike="noStrike" cap="none" spc="0" normalizeH="0" baseline="0" dirty="0">
                <a:cs typeface="+mn-ea"/>
                <a:sym typeface="+mn-lt"/>
              </a:rPr>
              <a:t>、发布票据</a:t>
            </a:r>
            <a:endParaRPr kumimoji="0" lang="zh-CN" altLang="en-US"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3</a:t>
            </a:r>
            <a:r>
              <a:rPr kumimoji="0" lang="zh-CN" altLang="en-US" sz="2000" b="0" i="0" u="none" strike="noStrike" cap="none" spc="0" normalizeH="0" baseline="0" dirty="0">
                <a:cs typeface="+mn-ea"/>
                <a:sym typeface="+mn-lt"/>
              </a:rPr>
              <a:t>、处理待贴现票据</a:t>
            </a:r>
            <a:endParaRPr kumimoji="0" lang="zh-CN" altLang="en-US"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4</a:t>
            </a:r>
            <a:r>
              <a:rPr kumimoji="0" lang="zh-CN" altLang="en-US" sz="2000" b="0" i="0" u="none" strike="noStrike" cap="none" spc="0" normalizeH="0" baseline="0" dirty="0">
                <a:cs typeface="+mn-ea"/>
                <a:sym typeface="+mn-lt"/>
              </a:rPr>
              <a:t>、查询票据历史</a:t>
            </a:r>
            <a:endParaRPr kumimoji="0" lang="zh-CN" altLang="en-US" sz="2000" b="0" i="0" u="none" strike="noStrike" cap="none" spc="0" normalizeH="0" baseline="0" dirty="0">
              <a:cs typeface="+mn-ea"/>
              <a:sym typeface="+mn-lt"/>
            </a:endParaRPr>
          </a:p>
          <a:p>
            <a:pPr defTabSz="1450975">
              <a:lnSpc>
                <a:spcPct val="150000"/>
              </a:lnSpc>
              <a:defRPr/>
            </a:pPr>
            <a:r>
              <a:rPr kumimoji="0" lang="zh-CN" altLang="en-US" sz="2000" b="0" i="0" u="none" strike="noStrike" cap="none" spc="0" normalizeH="0" baseline="0" dirty="0">
                <a:cs typeface="+mn-ea"/>
                <a:sym typeface="+mn-lt"/>
              </a:rPr>
              <a:t>公司：</a:t>
            </a:r>
            <a:endParaRPr kumimoji="0" lang="zh-CN" altLang="en-US"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1</a:t>
            </a:r>
            <a:r>
              <a:rPr kumimoji="0" lang="zh-CN" altLang="en-US" sz="2000" b="0" i="0" u="none" strike="noStrike" cap="none" spc="0" normalizeH="0" baseline="0" dirty="0">
                <a:cs typeface="+mn-ea"/>
                <a:sym typeface="+mn-lt"/>
              </a:rPr>
              <a:t>、处理待承兑票据</a:t>
            </a:r>
            <a:endParaRPr kumimoji="0" lang="zh-CN" altLang="en-US"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2</a:t>
            </a:r>
            <a:r>
              <a:rPr kumimoji="0" lang="zh-CN" altLang="en-US" sz="2000" b="0" i="0" u="none" strike="noStrike" cap="none" spc="0" normalizeH="0" baseline="0" dirty="0">
                <a:cs typeface="+mn-ea"/>
                <a:sym typeface="+mn-lt"/>
              </a:rPr>
              <a:t>、处理待背书票据</a:t>
            </a:r>
            <a:endParaRPr kumimoji="0" lang="zh-CN" altLang="en-US"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3</a:t>
            </a:r>
            <a:r>
              <a:rPr kumimoji="0" lang="zh-CN" altLang="en-US" sz="2000" b="0" i="0" u="none" strike="noStrike" cap="none" spc="0" normalizeH="0" baseline="0" dirty="0">
                <a:cs typeface="+mn-ea"/>
                <a:sym typeface="+mn-lt"/>
              </a:rPr>
              <a:t>、发出票据背书申请</a:t>
            </a:r>
            <a:endParaRPr kumimoji="0" lang="zh-CN" altLang="en-US"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4</a:t>
            </a:r>
            <a:r>
              <a:rPr kumimoji="0" lang="zh-CN" altLang="en-US" sz="2000" b="0" i="0" u="none" strike="noStrike" cap="none" spc="0" normalizeH="0" baseline="0" dirty="0">
                <a:cs typeface="+mn-ea"/>
                <a:sym typeface="+mn-lt"/>
              </a:rPr>
              <a:t>、发出票据贴现申请</a:t>
            </a:r>
            <a:endParaRPr kumimoji="0" lang="zh-CN" altLang="en-US"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5</a:t>
            </a:r>
            <a:r>
              <a:rPr kumimoji="0" lang="zh-CN" altLang="en-US" sz="2000" b="0" i="0" u="none" strike="noStrike" cap="none" spc="0" normalizeH="0" baseline="0" dirty="0">
                <a:cs typeface="+mn-ea"/>
                <a:sym typeface="+mn-lt"/>
              </a:rPr>
              <a:t>、查看自己作为票据承兑人、收款人和持票人身份的票据信息</a:t>
            </a:r>
            <a:endParaRPr kumimoji="0" lang="zh-CN" altLang="en-US" sz="2000" b="0" i="0" u="none" strike="noStrike" cap="none" spc="0" normalizeH="0" baseline="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59"/>
          <p:cNvSpPr/>
          <p:nvPr/>
        </p:nvSpPr>
        <p:spPr>
          <a:xfrm>
            <a:off x="4834616" y="2023627"/>
            <a:ext cx="301277" cy="336988"/>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a:miter lim="400000"/>
          </a:ln>
        </p:spPr>
        <p:txBody>
          <a:bodyPr lIns="0" tIns="0" rIns="0" bIns="0"/>
          <a:lstStyle/>
          <a:p>
            <a:pPr lvl="0"/>
            <a:endParaRPr dirty="0">
              <a:cs typeface="+mn-ea"/>
              <a:sym typeface="+mn-lt"/>
            </a:endParaRPr>
          </a:p>
        </p:txBody>
      </p:sp>
      <p:sp>
        <p:nvSpPr>
          <p:cNvPr id="42" name="矩形 41"/>
          <p:cNvSpPr/>
          <p:nvPr/>
        </p:nvSpPr>
        <p:spPr>
          <a:xfrm>
            <a:off x="1572562" y="2063846"/>
            <a:ext cx="1434096"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输入小标题</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51" name="Text Box 10"/>
          <p:cNvSpPr txBox="1">
            <a:spLocks noChangeArrowheads="1"/>
          </p:cNvSpPr>
          <p:nvPr/>
        </p:nvSpPr>
        <p:spPr bwMode="auto">
          <a:xfrm>
            <a:off x="1810385" y="1501140"/>
            <a:ext cx="8571230" cy="522605"/>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2000" b="0" i="0" u="none" strike="noStrike" cap="none" spc="0" normalizeH="0" baseline="0" dirty="0">
                <a:cs typeface="+mn-ea"/>
                <a:sym typeface="+mn-lt"/>
              </a:rPr>
              <a:t>票据承兑：即票据承兑人在银行开具新票据后，对票据进行承诺兑现的操作。</a:t>
            </a:r>
            <a:endParaRPr kumimoji="0" lang="zh-CN" altLang="en-US" sz="2000" b="0" i="0" u="none" strike="noStrike" cap="none" spc="0" normalizeH="0" baseline="0" dirty="0">
              <a:cs typeface="+mn-ea"/>
              <a:sym typeface="+mn-lt"/>
            </a:endParaRPr>
          </a:p>
        </p:txBody>
      </p:sp>
      <p:sp>
        <p:nvSpPr>
          <p:cNvPr id="2" name="Footer Text"/>
          <p:cNvSpPr txBox="1"/>
          <p:nvPr/>
        </p:nvSpPr>
        <p:spPr>
          <a:xfrm>
            <a:off x="3781425" y="503555"/>
            <a:ext cx="4629150"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票据承兑功能介绍</a:t>
            </a:r>
            <a:endParaRPr kumimoji="0" lang="zh-CN" altLang="en-US" sz="3600" i="0" u="none" strike="noStrike" kern="1200" cap="none" spc="0" normalizeH="0" baseline="0" noProof="0" dirty="0">
              <a:ln>
                <a:noFill/>
              </a:ln>
              <a:effectLst/>
              <a:uLnTx/>
              <a:uFillTx/>
              <a:cs typeface="+mn-ea"/>
              <a:sym typeface="+mn-lt"/>
            </a:endParaRPr>
          </a:p>
        </p:txBody>
      </p:sp>
      <p:sp>
        <p:nvSpPr>
          <p:cNvPr id="5" name="Text Box 10"/>
          <p:cNvSpPr txBox="1">
            <a:spLocks noChangeArrowheads="1"/>
          </p:cNvSpPr>
          <p:nvPr/>
        </p:nvSpPr>
        <p:spPr bwMode="auto">
          <a:xfrm>
            <a:off x="608330" y="2658110"/>
            <a:ext cx="11182350" cy="283083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en-US" altLang="zh-CN" sz="2000" b="0" i="0" u="none" strike="noStrike" cap="none" spc="0" normalizeH="0" baseline="0" dirty="0">
                <a:cs typeface="+mn-ea"/>
                <a:sym typeface="+mn-lt"/>
              </a:rPr>
              <a:t>                </a:t>
            </a:r>
            <a:r>
              <a:rPr kumimoji="0" lang="zh-CN" altLang="en-US" sz="2000" b="0" i="0" u="none" strike="noStrike" cap="none" spc="0" normalizeH="0" baseline="0" dirty="0">
                <a:cs typeface="+mn-ea"/>
                <a:sym typeface="+mn-lt"/>
              </a:rPr>
              <a:t>票据承兑人            票据收款人            票据持票人      </a:t>
            </a:r>
            <a:r>
              <a:rPr kumimoji="0" lang="en-US" altLang="zh-CN" sz="2000" b="0" i="0" u="none" strike="noStrike" cap="none" spc="0" normalizeH="0" baseline="0" dirty="0">
                <a:cs typeface="+mn-ea"/>
                <a:sym typeface="+mn-lt"/>
              </a:rPr>
              <a:t>State     Message</a:t>
            </a:r>
            <a:endParaRPr kumimoji="0" lang="en-US" altLang="zh-CN" sz="2000" b="0" i="0" u="none" strike="noStrike" cap="none" spc="0" normalizeH="0" baseline="0" dirty="0">
              <a:cs typeface="+mn-ea"/>
              <a:sym typeface="+mn-lt"/>
            </a:endParaRPr>
          </a:p>
          <a:p>
            <a:pPr defTabSz="1450975">
              <a:lnSpc>
                <a:spcPct val="150000"/>
              </a:lnSpc>
              <a:defRPr/>
            </a:pPr>
            <a:r>
              <a:rPr kumimoji="0" lang="zh-CN" altLang="en-US" sz="2000" b="0" i="0" u="none" strike="noStrike" cap="none" spc="0" normalizeH="0" baseline="0" dirty="0">
                <a:cs typeface="+mn-ea"/>
                <a:sym typeface="+mn-lt"/>
              </a:rPr>
              <a:t>银行开票</a:t>
            </a:r>
            <a:r>
              <a:rPr kumimoji="0" lang="en-US" altLang="zh-CN" sz="2000" b="0" i="0" u="none" strike="noStrike" cap="none" spc="0" normalizeH="0" baseline="0" dirty="0">
                <a:cs typeface="+mn-ea"/>
                <a:sym typeface="+mn-lt"/>
              </a:rPr>
              <a:t>            A                          B                         B          made</a:t>
            </a:r>
            <a:endParaRPr kumimoji="0" lang="en-US" altLang="zh-CN"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                                                              </a:t>
            </a:r>
            <a:endParaRPr kumimoji="0" lang="en-US" altLang="zh-CN"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A</a:t>
            </a:r>
            <a:r>
              <a:rPr kumimoji="0" lang="zh-CN" altLang="en-US" sz="2000" b="0" i="0" u="none" strike="noStrike" cap="none" spc="0" normalizeH="0" baseline="0" dirty="0">
                <a:cs typeface="+mn-ea"/>
                <a:sym typeface="+mn-lt"/>
              </a:rPr>
              <a:t>公司同意</a:t>
            </a:r>
            <a:r>
              <a:rPr kumimoji="0" lang="en-US" altLang="zh-CN" sz="2000" b="0" i="0" u="none" strike="noStrike" cap="none" spc="0" normalizeH="0" baseline="0" dirty="0">
                <a:cs typeface="+mn-ea"/>
                <a:sym typeface="+mn-lt"/>
              </a:rPr>
              <a:t>          </a:t>
            </a:r>
            <a:r>
              <a:rPr lang="en-US" altLang="zh-CN" sz="2000" dirty="0">
                <a:cs typeface="+mn-ea"/>
                <a:sym typeface="+mn-lt"/>
              </a:rPr>
              <a:t>A                          B                         B          public    waitpaysuccess</a:t>
            </a:r>
            <a:endParaRPr lang="en-US" altLang="zh-CN" sz="2000" dirty="0">
              <a:cs typeface="+mn-ea"/>
              <a:sym typeface="+mn-lt"/>
            </a:endParaRPr>
          </a:p>
          <a:p>
            <a:pPr defTabSz="1450975">
              <a:lnSpc>
                <a:spcPct val="150000"/>
              </a:lnSpc>
              <a:defRPr/>
            </a:pPr>
            <a:endParaRPr lang="en-US" altLang="zh-CN" sz="2000" dirty="0">
              <a:cs typeface="+mn-ea"/>
              <a:sym typeface="+mn-lt"/>
            </a:endParaRPr>
          </a:p>
          <a:p>
            <a:pPr defTabSz="1450975">
              <a:lnSpc>
                <a:spcPct val="150000"/>
              </a:lnSpc>
              <a:defRPr/>
            </a:pPr>
            <a:r>
              <a:rPr lang="en-US" altLang="zh-CN" sz="2000" dirty="0">
                <a:cs typeface="+mn-ea"/>
                <a:sym typeface="+mn-lt"/>
              </a:rPr>
              <a:t>A</a:t>
            </a:r>
            <a:r>
              <a:rPr lang="zh-CN" altLang="en-US" sz="2000" dirty="0">
                <a:cs typeface="+mn-ea"/>
                <a:sym typeface="+mn-lt"/>
              </a:rPr>
              <a:t>公司拒绝     除票据</a:t>
            </a:r>
            <a:r>
              <a:rPr lang="en-US" altLang="zh-CN" sz="2000" dirty="0">
                <a:cs typeface="+mn-ea"/>
                <a:sym typeface="+mn-lt"/>
              </a:rPr>
              <a:t>ID</a:t>
            </a:r>
            <a:r>
              <a:rPr lang="zh-CN" altLang="en-US" sz="2000" dirty="0">
                <a:cs typeface="+mn-ea"/>
                <a:sym typeface="+mn-lt"/>
              </a:rPr>
              <a:t>，</a:t>
            </a:r>
            <a:r>
              <a:rPr lang="en-US" altLang="zh-CN" sz="2000" dirty="0">
                <a:cs typeface="+mn-ea"/>
                <a:sym typeface="+mn-lt"/>
              </a:rPr>
              <a:t>state</a:t>
            </a:r>
            <a:r>
              <a:rPr lang="zh-CN" altLang="en-US" sz="2000" dirty="0">
                <a:cs typeface="+mn-ea"/>
                <a:sym typeface="+mn-lt"/>
              </a:rPr>
              <a:t>和</a:t>
            </a:r>
            <a:r>
              <a:rPr lang="en-US" altLang="zh-CN" sz="2000" dirty="0">
                <a:cs typeface="+mn-ea"/>
                <a:sym typeface="+mn-lt"/>
              </a:rPr>
              <a:t>message</a:t>
            </a:r>
            <a:r>
              <a:rPr lang="zh-CN" altLang="en-US" sz="2000" dirty="0">
                <a:cs typeface="+mn-ea"/>
                <a:sym typeface="+mn-lt"/>
              </a:rPr>
              <a:t>外，其他信息清空           billfail    waitpayfail</a:t>
            </a:r>
            <a:endParaRPr lang="zh-CN" altLang="en-US"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59"/>
          <p:cNvSpPr/>
          <p:nvPr/>
        </p:nvSpPr>
        <p:spPr>
          <a:xfrm>
            <a:off x="4834616" y="2023627"/>
            <a:ext cx="301277" cy="336988"/>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a:miter lim="400000"/>
          </a:ln>
        </p:spPr>
        <p:txBody>
          <a:bodyPr lIns="0" tIns="0" rIns="0" bIns="0"/>
          <a:lstStyle/>
          <a:p>
            <a:pPr lvl="0"/>
            <a:endParaRPr dirty="0">
              <a:cs typeface="+mn-ea"/>
              <a:sym typeface="+mn-lt"/>
            </a:endParaRPr>
          </a:p>
        </p:txBody>
      </p:sp>
      <p:sp>
        <p:nvSpPr>
          <p:cNvPr id="42" name="矩形 41"/>
          <p:cNvSpPr/>
          <p:nvPr/>
        </p:nvSpPr>
        <p:spPr>
          <a:xfrm>
            <a:off x="1572562" y="2063846"/>
            <a:ext cx="1434096"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输入小标题</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51" name="Text Box 10"/>
          <p:cNvSpPr txBox="1">
            <a:spLocks noChangeArrowheads="1"/>
          </p:cNvSpPr>
          <p:nvPr/>
        </p:nvSpPr>
        <p:spPr bwMode="auto">
          <a:xfrm>
            <a:off x="1810385" y="1501140"/>
            <a:ext cx="8571230" cy="98425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2000" b="0" i="0" u="none" strike="noStrike" cap="none" spc="0" normalizeH="0" baseline="0" dirty="0">
                <a:cs typeface="+mn-ea"/>
                <a:sym typeface="+mn-lt"/>
              </a:rPr>
              <a:t>票据背书：根据公司业务需要，由票据收款人发起的，将票据收款人和票据持票人信息更改为第三方公司的过程。</a:t>
            </a:r>
            <a:endParaRPr kumimoji="0" lang="zh-CN" altLang="en-US" sz="2000" b="0" i="0" u="none" strike="noStrike" cap="none" spc="0" normalizeH="0" baseline="0" dirty="0">
              <a:cs typeface="+mn-ea"/>
              <a:sym typeface="+mn-lt"/>
            </a:endParaRPr>
          </a:p>
        </p:txBody>
      </p:sp>
      <p:sp>
        <p:nvSpPr>
          <p:cNvPr id="2" name="Footer Text"/>
          <p:cNvSpPr txBox="1"/>
          <p:nvPr/>
        </p:nvSpPr>
        <p:spPr>
          <a:xfrm>
            <a:off x="3781425" y="503555"/>
            <a:ext cx="4629150"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票据背书功能介绍</a:t>
            </a:r>
            <a:endParaRPr kumimoji="0" lang="zh-CN" altLang="en-US" sz="3600" i="0" u="none" strike="noStrike" kern="1200" cap="none" spc="0" normalizeH="0" baseline="0" noProof="0" dirty="0">
              <a:ln>
                <a:noFill/>
              </a:ln>
              <a:effectLst/>
              <a:uLnTx/>
              <a:uFillTx/>
              <a:cs typeface="+mn-ea"/>
              <a:sym typeface="+mn-lt"/>
            </a:endParaRPr>
          </a:p>
        </p:txBody>
      </p:sp>
      <p:sp>
        <p:nvSpPr>
          <p:cNvPr id="5" name="Text Box 10"/>
          <p:cNvSpPr txBox="1">
            <a:spLocks noChangeArrowheads="1"/>
          </p:cNvSpPr>
          <p:nvPr/>
        </p:nvSpPr>
        <p:spPr bwMode="auto">
          <a:xfrm>
            <a:off x="608330" y="2658110"/>
            <a:ext cx="11182350" cy="375412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en-US" altLang="zh-CN" sz="2000" b="0" i="0" u="none" strike="noStrike" cap="none" spc="0" normalizeH="0" baseline="0" dirty="0">
                <a:cs typeface="+mn-ea"/>
                <a:sym typeface="+mn-lt"/>
              </a:rPr>
              <a:t>                 </a:t>
            </a:r>
            <a:r>
              <a:rPr kumimoji="0" lang="zh-CN" altLang="en-US" sz="2000" b="0" i="0" u="none" strike="noStrike" cap="none" spc="0" normalizeH="0" baseline="0" dirty="0">
                <a:cs typeface="+mn-ea"/>
                <a:sym typeface="+mn-lt"/>
              </a:rPr>
              <a:t>票据承兑人   票据收款人   票据持票人    票据被背书人    </a:t>
            </a:r>
            <a:r>
              <a:rPr kumimoji="0" lang="en-US" altLang="zh-CN" sz="2000" b="0" i="0" u="none" strike="noStrike" cap="none" spc="0" normalizeH="0" baseline="0" dirty="0">
                <a:cs typeface="+mn-ea"/>
                <a:sym typeface="+mn-lt"/>
              </a:rPr>
              <a:t>State     Message</a:t>
            </a:r>
            <a:endParaRPr kumimoji="0" lang="en-US" altLang="zh-CN" sz="2000" b="0" i="0" u="none" strike="noStrike" cap="none" spc="0" normalizeH="0" baseline="0" dirty="0">
              <a:cs typeface="+mn-ea"/>
              <a:sym typeface="+mn-lt"/>
            </a:endParaRPr>
          </a:p>
          <a:p>
            <a:pPr defTabSz="1450975">
              <a:lnSpc>
                <a:spcPct val="150000"/>
              </a:lnSpc>
              <a:defRPr/>
            </a:pPr>
            <a:r>
              <a:rPr kumimoji="0" lang="zh-CN" altLang="en-US" sz="2000" b="0" i="0" u="none" strike="noStrike" cap="none" spc="0" normalizeH="0" baseline="0" dirty="0">
                <a:cs typeface="+mn-ea"/>
                <a:sym typeface="+mn-lt"/>
              </a:rPr>
              <a:t>初始票据</a:t>
            </a:r>
            <a:r>
              <a:rPr kumimoji="0" lang="en-US" altLang="zh-CN" sz="2000" b="0" i="0" u="none" strike="noStrike" cap="none" spc="0" normalizeH="0" baseline="0" dirty="0">
                <a:cs typeface="+mn-ea"/>
                <a:sym typeface="+mn-lt"/>
              </a:rPr>
              <a:t>           A                B                 B                                public</a:t>
            </a:r>
            <a:endParaRPr kumimoji="0" lang="en-US" altLang="zh-CN"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                                                              </a:t>
            </a:r>
            <a:endParaRPr kumimoji="0" lang="en-US" altLang="zh-CN"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B </a:t>
            </a:r>
            <a:r>
              <a:rPr kumimoji="0" lang="zh-CN" altLang="en-US" sz="2000" b="0" i="0" u="none" strike="noStrike" cap="none" spc="0" normalizeH="0" baseline="0" dirty="0">
                <a:cs typeface="+mn-ea"/>
                <a:sym typeface="+mn-lt"/>
              </a:rPr>
              <a:t>➡️ </a:t>
            </a:r>
            <a:r>
              <a:rPr kumimoji="0" lang="en-US" altLang="zh-CN" sz="2000" b="0" i="0" u="none" strike="noStrike" cap="none" spc="0" normalizeH="0" baseline="0" dirty="0">
                <a:cs typeface="+mn-ea"/>
                <a:sym typeface="+mn-lt"/>
              </a:rPr>
              <a:t>C</a:t>
            </a:r>
            <a:r>
              <a:rPr kumimoji="0" lang="zh-CN" altLang="en-US" sz="2000" b="0" i="0" u="none" strike="noStrike" cap="none" spc="0" normalizeH="0" baseline="0" dirty="0">
                <a:cs typeface="+mn-ea"/>
                <a:sym typeface="+mn-lt"/>
              </a:rPr>
              <a:t>背书</a:t>
            </a:r>
            <a:r>
              <a:rPr kumimoji="0" lang="en-US" altLang="zh-CN" sz="2000" b="0" i="0" u="none" strike="noStrike" cap="none" spc="0" normalizeH="0" baseline="0" dirty="0">
                <a:cs typeface="+mn-ea"/>
                <a:sym typeface="+mn-lt"/>
              </a:rPr>
              <a:t>        </a:t>
            </a:r>
            <a:r>
              <a:rPr lang="en-US" altLang="zh-CN" sz="2000" dirty="0">
                <a:cs typeface="+mn-ea"/>
                <a:sym typeface="+mn-lt"/>
              </a:rPr>
              <a:t>A                B                  B                C             enwaitsign </a:t>
            </a:r>
            <a:endParaRPr lang="en-US" altLang="zh-CN" sz="2000" dirty="0">
              <a:cs typeface="+mn-ea"/>
              <a:sym typeface="+mn-lt"/>
            </a:endParaRPr>
          </a:p>
          <a:p>
            <a:pPr defTabSz="1450975">
              <a:lnSpc>
                <a:spcPct val="150000"/>
              </a:lnSpc>
              <a:defRPr/>
            </a:pPr>
            <a:r>
              <a:rPr lang="en-US" altLang="zh-CN" sz="2000" dirty="0">
                <a:cs typeface="+mn-ea"/>
                <a:sym typeface="+mn-lt"/>
              </a:rPr>
              <a:t> </a:t>
            </a:r>
            <a:endParaRPr lang="en-US" altLang="zh-CN" sz="2000" dirty="0">
              <a:cs typeface="+mn-ea"/>
              <a:sym typeface="+mn-lt"/>
            </a:endParaRPr>
          </a:p>
          <a:p>
            <a:pPr defTabSz="1450975">
              <a:lnSpc>
                <a:spcPct val="150000"/>
              </a:lnSpc>
              <a:defRPr/>
            </a:pPr>
            <a:r>
              <a:rPr lang="en-US" altLang="zh-CN" sz="2000" dirty="0">
                <a:cs typeface="+mn-ea"/>
                <a:sym typeface="+mn-lt"/>
              </a:rPr>
              <a:t>C</a:t>
            </a:r>
            <a:r>
              <a:rPr lang="zh-CN" altLang="en-US" sz="2000" dirty="0">
                <a:cs typeface="+mn-ea"/>
                <a:sym typeface="+mn-lt"/>
              </a:rPr>
              <a:t>公司同意         </a:t>
            </a:r>
            <a:r>
              <a:rPr lang="en-US" altLang="zh-CN" sz="2000" dirty="0">
                <a:cs typeface="+mn-ea"/>
                <a:sym typeface="+mn-lt"/>
              </a:rPr>
              <a:t>A                C</a:t>
            </a:r>
            <a:r>
              <a:rPr lang="zh-CN" altLang="en-US" sz="2000" dirty="0">
                <a:cs typeface="+mn-ea"/>
                <a:sym typeface="+mn-lt"/>
              </a:rPr>
              <a:t>                 </a:t>
            </a:r>
            <a:r>
              <a:rPr lang="en-US" altLang="zh-CN" sz="2000" dirty="0">
                <a:cs typeface="+mn-ea"/>
                <a:sym typeface="+mn-lt"/>
              </a:rPr>
              <a:t>C</a:t>
            </a:r>
            <a:r>
              <a:rPr lang="zh-CN" altLang="en-US" sz="2000" dirty="0">
                <a:cs typeface="+mn-ea"/>
                <a:sym typeface="+mn-lt"/>
              </a:rPr>
              <a:t>                                </a:t>
            </a:r>
            <a:r>
              <a:rPr lang="en-US" altLang="zh-CN" sz="2000" dirty="0">
                <a:cs typeface="+mn-ea"/>
                <a:sym typeface="+mn-lt"/>
              </a:rPr>
              <a:t>public</a:t>
            </a:r>
            <a:r>
              <a:rPr lang="zh-CN" altLang="en-US" sz="2000" dirty="0">
                <a:cs typeface="+mn-ea"/>
                <a:sym typeface="+mn-lt"/>
              </a:rPr>
              <a:t>   endorsesuccess</a:t>
            </a:r>
            <a:endParaRPr lang="zh-CN" altLang="en-US" sz="2000" dirty="0">
              <a:cs typeface="+mn-ea"/>
              <a:sym typeface="+mn-lt"/>
            </a:endParaRPr>
          </a:p>
          <a:p>
            <a:pPr defTabSz="1450975">
              <a:lnSpc>
                <a:spcPct val="150000"/>
              </a:lnSpc>
              <a:defRPr/>
            </a:pPr>
            <a:endParaRPr lang="zh-CN" altLang="en-US" sz="2000" dirty="0">
              <a:cs typeface="+mn-ea"/>
              <a:sym typeface="+mn-lt"/>
            </a:endParaRPr>
          </a:p>
          <a:p>
            <a:pPr defTabSz="1450975">
              <a:lnSpc>
                <a:spcPct val="150000"/>
              </a:lnSpc>
              <a:defRPr/>
            </a:pPr>
            <a:r>
              <a:rPr lang="en-US" altLang="zh-CN" sz="2000" dirty="0">
                <a:cs typeface="+mn-ea"/>
                <a:sym typeface="+mn-lt"/>
              </a:rPr>
              <a:t>C</a:t>
            </a:r>
            <a:r>
              <a:rPr lang="zh-CN" altLang="en-US" sz="2000" dirty="0">
                <a:cs typeface="+mn-ea"/>
                <a:sym typeface="+mn-lt"/>
              </a:rPr>
              <a:t>公司拒绝         </a:t>
            </a:r>
            <a:r>
              <a:rPr lang="en-US" altLang="zh-CN" sz="2000" dirty="0">
                <a:cs typeface="+mn-ea"/>
                <a:sym typeface="+mn-lt"/>
              </a:rPr>
              <a:t>A                B</a:t>
            </a:r>
            <a:r>
              <a:rPr lang="zh-CN" altLang="en-US" sz="2000" dirty="0">
                <a:cs typeface="+mn-ea"/>
                <a:sym typeface="+mn-lt"/>
              </a:rPr>
              <a:t>                 </a:t>
            </a:r>
            <a:r>
              <a:rPr lang="en-US" altLang="zh-CN" sz="2000" dirty="0">
                <a:cs typeface="+mn-ea"/>
                <a:sym typeface="+mn-lt"/>
              </a:rPr>
              <a:t> B</a:t>
            </a:r>
            <a:r>
              <a:rPr lang="zh-CN" altLang="en-US" sz="2000" dirty="0">
                <a:cs typeface="+mn-ea"/>
                <a:sym typeface="+mn-lt"/>
              </a:rPr>
              <a:t>                               </a:t>
            </a:r>
            <a:r>
              <a:rPr lang="en-US" altLang="zh-CN" sz="2000" dirty="0">
                <a:cs typeface="+mn-ea"/>
                <a:sym typeface="+mn-lt"/>
              </a:rPr>
              <a:t>public</a:t>
            </a:r>
            <a:r>
              <a:rPr lang="zh-CN" altLang="en-US" sz="2000" dirty="0">
                <a:cs typeface="+mn-ea"/>
                <a:sym typeface="+mn-lt"/>
              </a:rPr>
              <a:t>   endorse</a:t>
            </a:r>
            <a:r>
              <a:rPr lang="en-US" altLang="zh-CN" sz="2000" dirty="0">
                <a:cs typeface="+mn-ea"/>
                <a:sym typeface="+mn-lt"/>
              </a:rPr>
              <a:t>fail</a:t>
            </a:r>
            <a:endParaRPr lang="en-US" altLang="zh-CN"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59"/>
          <p:cNvSpPr/>
          <p:nvPr/>
        </p:nvSpPr>
        <p:spPr>
          <a:xfrm>
            <a:off x="4834616" y="2023627"/>
            <a:ext cx="301277" cy="336988"/>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a:miter lim="400000"/>
          </a:ln>
        </p:spPr>
        <p:txBody>
          <a:bodyPr lIns="0" tIns="0" rIns="0" bIns="0"/>
          <a:lstStyle/>
          <a:p>
            <a:pPr lvl="0"/>
            <a:endParaRPr dirty="0">
              <a:cs typeface="+mn-ea"/>
              <a:sym typeface="+mn-lt"/>
            </a:endParaRPr>
          </a:p>
        </p:txBody>
      </p:sp>
      <p:sp>
        <p:nvSpPr>
          <p:cNvPr id="42" name="矩形 41"/>
          <p:cNvSpPr/>
          <p:nvPr/>
        </p:nvSpPr>
        <p:spPr>
          <a:xfrm>
            <a:off x="1572562" y="2063846"/>
            <a:ext cx="1434096"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输入小标题</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51" name="Text Box 10"/>
          <p:cNvSpPr txBox="1">
            <a:spLocks noChangeArrowheads="1"/>
          </p:cNvSpPr>
          <p:nvPr/>
        </p:nvSpPr>
        <p:spPr bwMode="auto">
          <a:xfrm>
            <a:off x="1810385" y="1212215"/>
            <a:ext cx="8571230" cy="1445895"/>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2000" b="0" i="0" u="none" strike="noStrike" cap="none" spc="0" normalizeH="0" baseline="0" dirty="0">
                <a:cs typeface="+mn-ea"/>
                <a:sym typeface="+mn-lt"/>
              </a:rPr>
              <a:t>票据贴现：根据公司业务需要，由票据收款人发起的，将票据收款人和票据持票人信息更改为银行的过程。</a:t>
            </a:r>
            <a:endParaRPr kumimoji="0" lang="zh-CN" altLang="en-US" sz="2000" b="0" i="0" u="none" strike="noStrike" cap="none" spc="0" normalizeH="0" baseline="0" dirty="0">
              <a:cs typeface="+mn-ea"/>
              <a:sym typeface="+mn-lt"/>
            </a:endParaRPr>
          </a:p>
          <a:p>
            <a:pPr defTabSz="1450975">
              <a:lnSpc>
                <a:spcPct val="150000"/>
              </a:lnSpc>
              <a:defRPr/>
            </a:pPr>
            <a:r>
              <a:rPr kumimoji="0" lang="zh-CN" altLang="en-US" sz="2000" b="0" i="0" u="none" strike="noStrike" cap="none" spc="0" normalizeH="0" baseline="0" dirty="0">
                <a:cs typeface="+mn-ea"/>
                <a:sym typeface="+mn-lt"/>
              </a:rPr>
              <a:t>票据贴现可以以向银行赔偿利息为代价，缩短票据的结算时间。</a:t>
            </a:r>
            <a:endParaRPr kumimoji="0" lang="zh-CN" altLang="en-US" sz="2000" b="0" i="0" u="none" strike="noStrike" cap="none" spc="0" normalizeH="0" baseline="0" dirty="0">
              <a:cs typeface="+mn-ea"/>
              <a:sym typeface="+mn-lt"/>
            </a:endParaRPr>
          </a:p>
        </p:txBody>
      </p:sp>
      <p:sp>
        <p:nvSpPr>
          <p:cNvPr id="2" name="Footer Text"/>
          <p:cNvSpPr txBox="1"/>
          <p:nvPr/>
        </p:nvSpPr>
        <p:spPr>
          <a:xfrm>
            <a:off x="3781425" y="503555"/>
            <a:ext cx="4629150"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票据贴现功能介绍</a:t>
            </a:r>
            <a:endParaRPr kumimoji="0" lang="zh-CN" altLang="en-US" sz="3600" i="0" u="none" strike="noStrike" kern="1200" cap="none" spc="0" normalizeH="0" baseline="0" noProof="0" dirty="0">
              <a:ln>
                <a:noFill/>
              </a:ln>
              <a:effectLst/>
              <a:uLnTx/>
              <a:uFillTx/>
              <a:cs typeface="+mn-ea"/>
              <a:sym typeface="+mn-lt"/>
            </a:endParaRPr>
          </a:p>
        </p:txBody>
      </p:sp>
      <p:sp>
        <p:nvSpPr>
          <p:cNvPr id="5" name="Text Box 10"/>
          <p:cNvSpPr txBox="1">
            <a:spLocks noChangeArrowheads="1"/>
          </p:cNvSpPr>
          <p:nvPr/>
        </p:nvSpPr>
        <p:spPr bwMode="auto">
          <a:xfrm>
            <a:off x="1014730" y="2813050"/>
            <a:ext cx="10162540" cy="375412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en-US" altLang="zh-CN" sz="2000" b="0" i="0" u="none" strike="noStrike" cap="none" spc="0" normalizeH="0" baseline="0" dirty="0">
                <a:cs typeface="+mn-ea"/>
                <a:sym typeface="+mn-lt"/>
              </a:rPr>
              <a:t>                 </a:t>
            </a:r>
            <a:r>
              <a:rPr kumimoji="0" lang="zh-CN" altLang="en-US" sz="2000" b="0" i="0" u="none" strike="noStrike" cap="none" spc="0" normalizeH="0" baseline="0" dirty="0">
                <a:cs typeface="+mn-ea"/>
                <a:sym typeface="+mn-lt"/>
              </a:rPr>
              <a:t>票据承兑人   票据收款人   票据持票人         </a:t>
            </a:r>
            <a:r>
              <a:rPr kumimoji="0" lang="en-US" altLang="zh-CN" sz="2000" b="0" i="0" u="none" strike="noStrike" cap="none" spc="0" normalizeH="0" baseline="0" dirty="0">
                <a:cs typeface="+mn-ea"/>
                <a:sym typeface="+mn-lt"/>
              </a:rPr>
              <a:t>State                Message</a:t>
            </a:r>
            <a:endParaRPr kumimoji="0" lang="en-US" altLang="zh-CN" sz="2000" b="0" i="0" u="none" strike="noStrike" cap="none" spc="0" normalizeH="0" baseline="0" dirty="0">
              <a:cs typeface="+mn-ea"/>
              <a:sym typeface="+mn-lt"/>
            </a:endParaRPr>
          </a:p>
          <a:p>
            <a:pPr defTabSz="1450975">
              <a:lnSpc>
                <a:spcPct val="150000"/>
              </a:lnSpc>
              <a:defRPr/>
            </a:pPr>
            <a:r>
              <a:rPr kumimoji="0" lang="zh-CN" altLang="en-US" sz="2000" b="0" i="0" u="none" strike="noStrike" cap="none" spc="0" normalizeH="0" baseline="0" dirty="0">
                <a:cs typeface="+mn-ea"/>
                <a:sym typeface="+mn-lt"/>
              </a:rPr>
              <a:t>初始票据</a:t>
            </a:r>
            <a:r>
              <a:rPr kumimoji="0" lang="en-US" altLang="zh-CN" sz="2000" b="0" i="0" u="none" strike="noStrike" cap="none" spc="0" normalizeH="0" baseline="0" dirty="0">
                <a:cs typeface="+mn-ea"/>
                <a:sym typeface="+mn-lt"/>
              </a:rPr>
              <a:t>           A                B                 B               public                   </a:t>
            </a:r>
            <a:endParaRPr kumimoji="0" lang="en-US" altLang="zh-CN"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                                                              </a:t>
            </a:r>
            <a:endParaRPr kumimoji="0" lang="en-US" altLang="zh-CN"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B </a:t>
            </a:r>
            <a:r>
              <a:rPr kumimoji="0" lang="zh-CN" altLang="en-US" sz="2000" b="0" i="0" u="none" strike="noStrike" cap="none" spc="0" normalizeH="0" baseline="0" dirty="0">
                <a:cs typeface="+mn-ea"/>
                <a:sym typeface="+mn-lt"/>
              </a:rPr>
              <a:t>➡️ </a:t>
            </a:r>
            <a:r>
              <a:rPr kumimoji="0" lang="en-US" altLang="zh-CN" sz="2000" b="0" i="0" u="none" strike="noStrike" cap="none" spc="0" normalizeH="0" baseline="0" dirty="0">
                <a:cs typeface="+mn-ea"/>
                <a:sym typeface="+mn-lt"/>
              </a:rPr>
              <a:t>bank</a:t>
            </a:r>
            <a:r>
              <a:rPr kumimoji="0" lang="zh-CN" altLang="en-US" sz="2000" b="0" i="0" u="none" strike="noStrike" cap="none" spc="0" normalizeH="0" baseline="0" dirty="0">
                <a:cs typeface="+mn-ea"/>
                <a:sym typeface="+mn-lt"/>
              </a:rPr>
              <a:t>贴现</a:t>
            </a:r>
            <a:r>
              <a:rPr kumimoji="0" lang="en-US" altLang="zh-CN" sz="2000" b="0" i="0" u="none" strike="noStrike" cap="none" spc="0" normalizeH="0" baseline="0" dirty="0">
                <a:cs typeface="+mn-ea"/>
                <a:sym typeface="+mn-lt"/>
              </a:rPr>
              <a:t>    </a:t>
            </a:r>
            <a:r>
              <a:rPr lang="en-US" altLang="zh-CN" sz="2000" dirty="0">
                <a:cs typeface="+mn-ea"/>
                <a:sym typeface="+mn-lt"/>
              </a:rPr>
              <a:t>A                B                 B               dcwaitsigned</a:t>
            </a:r>
            <a:endParaRPr lang="en-US" altLang="zh-CN" sz="2000" dirty="0">
              <a:cs typeface="+mn-ea"/>
              <a:sym typeface="+mn-lt"/>
            </a:endParaRPr>
          </a:p>
          <a:p>
            <a:pPr defTabSz="1450975">
              <a:lnSpc>
                <a:spcPct val="150000"/>
              </a:lnSpc>
              <a:defRPr/>
            </a:pPr>
            <a:r>
              <a:rPr lang="en-US" altLang="zh-CN" sz="2000" dirty="0">
                <a:cs typeface="+mn-ea"/>
                <a:sym typeface="+mn-lt"/>
              </a:rPr>
              <a:t> </a:t>
            </a:r>
            <a:endParaRPr lang="en-US" altLang="zh-CN" sz="2000" dirty="0">
              <a:cs typeface="+mn-ea"/>
              <a:sym typeface="+mn-lt"/>
            </a:endParaRPr>
          </a:p>
          <a:p>
            <a:pPr defTabSz="1450975">
              <a:lnSpc>
                <a:spcPct val="150000"/>
              </a:lnSpc>
              <a:defRPr/>
            </a:pPr>
            <a:r>
              <a:rPr lang="en-US" altLang="zh-CN" sz="2000" dirty="0">
                <a:cs typeface="+mn-ea"/>
                <a:sym typeface="+mn-lt"/>
              </a:rPr>
              <a:t>bank</a:t>
            </a:r>
            <a:r>
              <a:rPr lang="zh-CN" altLang="en-US" sz="2000" dirty="0">
                <a:cs typeface="+mn-ea"/>
                <a:sym typeface="+mn-lt"/>
              </a:rPr>
              <a:t>同意         </a:t>
            </a:r>
            <a:r>
              <a:rPr lang="en-US" altLang="zh-CN" sz="2000" dirty="0">
                <a:cs typeface="+mn-ea"/>
                <a:sym typeface="+mn-lt"/>
              </a:rPr>
              <a:t>A                 bank</a:t>
            </a:r>
            <a:r>
              <a:rPr lang="zh-CN" altLang="en-US" sz="2000" dirty="0">
                <a:cs typeface="+mn-ea"/>
                <a:sym typeface="+mn-lt"/>
              </a:rPr>
              <a:t>             </a:t>
            </a:r>
            <a:r>
              <a:rPr lang="en-US" altLang="zh-CN" sz="2000" dirty="0">
                <a:cs typeface="+mn-ea"/>
                <a:sym typeface="+mn-lt"/>
              </a:rPr>
              <a:t>bank</a:t>
            </a:r>
            <a:r>
              <a:rPr lang="zh-CN" altLang="en-US" sz="2000" dirty="0">
                <a:cs typeface="+mn-ea"/>
                <a:sym typeface="+mn-lt"/>
              </a:rPr>
              <a:t>          </a:t>
            </a:r>
            <a:r>
              <a:rPr lang="en-US" altLang="zh-CN" sz="2000" dirty="0">
                <a:cs typeface="+mn-ea"/>
                <a:sym typeface="+mn-lt"/>
              </a:rPr>
              <a:t>public</a:t>
            </a:r>
            <a:r>
              <a:rPr lang="zh-CN" altLang="en-US" sz="2000" dirty="0">
                <a:cs typeface="+mn-ea"/>
                <a:sym typeface="+mn-lt"/>
              </a:rPr>
              <a:t>         discountsuccess</a:t>
            </a:r>
            <a:endParaRPr lang="zh-CN" altLang="en-US" sz="2000" dirty="0">
              <a:cs typeface="+mn-ea"/>
              <a:sym typeface="+mn-lt"/>
            </a:endParaRPr>
          </a:p>
          <a:p>
            <a:pPr defTabSz="1450975">
              <a:lnSpc>
                <a:spcPct val="150000"/>
              </a:lnSpc>
              <a:defRPr/>
            </a:pPr>
            <a:endParaRPr lang="zh-CN" altLang="en-US" sz="2000" dirty="0">
              <a:cs typeface="+mn-ea"/>
              <a:sym typeface="+mn-lt"/>
            </a:endParaRPr>
          </a:p>
          <a:p>
            <a:pPr defTabSz="1450975">
              <a:lnSpc>
                <a:spcPct val="150000"/>
              </a:lnSpc>
              <a:defRPr/>
            </a:pPr>
            <a:r>
              <a:rPr lang="en-US" altLang="zh-CN" sz="2000" dirty="0">
                <a:cs typeface="+mn-ea"/>
                <a:sym typeface="+mn-lt"/>
              </a:rPr>
              <a:t>bank</a:t>
            </a:r>
            <a:r>
              <a:rPr lang="zh-CN" altLang="en-US" sz="2000" dirty="0">
                <a:cs typeface="+mn-ea"/>
                <a:sym typeface="+mn-lt"/>
              </a:rPr>
              <a:t>拒绝         </a:t>
            </a:r>
            <a:r>
              <a:rPr lang="en-US" altLang="zh-CN" sz="2000" dirty="0">
                <a:cs typeface="+mn-ea"/>
                <a:sym typeface="+mn-lt"/>
              </a:rPr>
              <a:t>A                 B</a:t>
            </a:r>
            <a:r>
              <a:rPr lang="zh-CN" altLang="en-US" sz="2000" dirty="0">
                <a:cs typeface="+mn-ea"/>
                <a:sym typeface="+mn-lt"/>
              </a:rPr>
              <a:t>                 </a:t>
            </a:r>
            <a:r>
              <a:rPr lang="en-US" altLang="zh-CN" sz="2000" dirty="0">
                <a:cs typeface="+mn-ea"/>
                <a:sym typeface="+mn-lt"/>
              </a:rPr>
              <a:t> B</a:t>
            </a:r>
            <a:r>
              <a:rPr lang="zh-CN" altLang="en-US" sz="2000" dirty="0">
                <a:cs typeface="+mn-ea"/>
                <a:sym typeface="+mn-lt"/>
              </a:rPr>
              <a:t>              </a:t>
            </a:r>
            <a:r>
              <a:rPr lang="en-US" altLang="zh-CN" sz="2000" dirty="0">
                <a:cs typeface="+mn-ea"/>
                <a:sym typeface="+mn-lt"/>
              </a:rPr>
              <a:t>public</a:t>
            </a:r>
            <a:r>
              <a:rPr lang="zh-CN" altLang="en-US" sz="2000" dirty="0">
                <a:cs typeface="+mn-ea"/>
                <a:sym typeface="+mn-lt"/>
              </a:rPr>
              <a:t>             </a:t>
            </a:r>
            <a:r>
              <a:rPr sz="2000" dirty="0">
                <a:cs typeface="+mn-ea"/>
                <a:sym typeface="+mn-lt"/>
              </a:rPr>
              <a:t>discount</a:t>
            </a:r>
            <a:r>
              <a:rPr lang="en-US" sz="2000" dirty="0">
                <a:cs typeface="+mn-ea"/>
                <a:sym typeface="+mn-lt"/>
              </a:rPr>
              <a:t>fail</a:t>
            </a:r>
            <a:endParaRPr lang="en-US"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59"/>
          <p:cNvSpPr/>
          <p:nvPr/>
        </p:nvSpPr>
        <p:spPr>
          <a:xfrm>
            <a:off x="4834616" y="2023627"/>
            <a:ext cx="301277" cy="336988"/>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a:miter lim="400000"/>
          </a:ln>
        </p:spPr>
        <p:txBody>
          <a:bodyPr lIns="0" tIns="0" rIns="0" bIns="0"/>
          <a:lstStyle/>
          <a:p>
            <a:pPr lvl="0"/>
            <a:endParaRPr dirty="0">
              <a:cs typeface="+mn-ea"/>
              <a:sym typeface="+mn-lt"/>
            </a:endParaRPr>
          </a:p>
        </p:txBody>
      </p:sp>
      <p:sp>
        <p:nvSpPr>
          <p:cNvPr id="42" name="矩形 41"/>
          <p:cNvSpPr/>
          <p:nvPr/>
        </p:nvSpPr>
        <p:spPr>
          <a:xfrm>
            <a:off x="1572562" y="2063846"/>
            <a:ext cx="1434096"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输入小标题</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2" name="Footer Text"/>
          <p:cNvSpPr txBox="1"/>
          <p:nvPr/>
        </p:nvSpPr>
        <p:spPr>
          <a:xfrm>
            <a:off x="3781425" y="729615"/>
            <a:ext cx="4629150"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界面结构设计</a:t>
            </a:r>
            <a:endParaRPr kumimoji="0" lang="zh-CN" altLang="en-US" sz="3600" i="0" u="none" strike="noStrike" kern="1200" cap="none" spc="0" normalizeH="0" baseline="0" noProof="0" dirty="0">
              <a:ln>
                <a:noFill/>
              </a:ln>
              <a:effectLst/>
              <a:uLnTx/>
              <a:uFillTx/>
              <a:cs typeface="+mn-ea"/>
              <a:sym typeface="+mn-lt"/>
            </a:endParaRPr>
          </a:p>
        </p:txBody>
      </p:sp>
      <p:pic>
        <p:nvPicPr>
          <p:cNvPr id="4" name="图片 3" descr="截屏2021-06-17 上午1.23.39"/>
          <p:cNvPicPr>
            <a:picLocks noChangeAspect="1"/>
          </p:cNvPicPr>
          <p:nvPr/>
        </p:nvPicPr>
        <p:blipFill>
          <a:blip r:embed="rId1"/>
          <a:stretch>
            <a:fillRect/>
          </a:stretch>
        </p:blipFill>
        <p:spPr>
          <a:xfrm>
            <a:off x="1448435" y="1588770"/>
            <a:ext cx="9295130" cy="43808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457999" y="0"/>
            <a:ext cx="2304840" cy="4476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429161" y="2381042"/>
            <a:ext cx="2304840" cy="447695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Text"/>
          <p:cNvSpPr txBox="1"/>
          <p:nvPr/>
        </p:nvSpPr>
        <p:spPr>
          <a:xfrm>
            <a:off x="4119245" y="3152140"/>
            <a:ext cx="8073390"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i="0" u="none" strike="noStrike" kern="1200" cap="none" spc="0" normalizeH="0" baseline="0" noProof="0" dirty="0">
                <a:ln>
                  <a:noFill/>
                </a:ln>
                <a:effectLst/>
                <a:uLnTx/>
                <a:uFillTx/>
                <a:cs typeface="+mn-ea"/>
                <a:sym typeface="+mn-lt"/>
              </a:rPr>
              <a:t>     </a:t>
            </a:r>
            <a:r>
              <a:rPr kumimoji="0" lang="zh-CN" altLang="en-US" sz="3600" i="0" u="none" strike="noStrike" kern="1200" cap="none" spc="0" normalizeH="0" baseline="0" noProof="0" dirty="0">
                <a:ln>
                  <a:noFill/>
                </a:ln>
                <a:effectLst/>
                <a:uLnTx/>
                <a:uFillTx/>
                <a:cs typeface="+mn-ea"/>
                <a:sym typeface="+mn-lt"/>
              </a:rPr>
              <a:t>系统演示  </a:t>
            </a:r>
            <a:r>
              <a:rPr lang="zh-CN" altLang="en-US" sz="3600" noProof="0" dirty="0">
                <a:ln>
                  <a:noFill/>
                </a:ln>
                <a:effectLst/>
                <a:uLnTx/>
                <a:uFillTx/>
                <a:cs typeface="+mn-ea"/>
                <a:sym typeface="+mn-lt"/>
              </a:rPr>
              <a:t>➡</a:t>
            </a:r>
            <a:r>
              <a:rPr kumimoji="0" lang="zh-CN" altLang="en-US" sz="3600" i="0" u="none" strike="noStrike" kern="1200" cap="none" spc="0" normalizeH="0" baseline="0" noProof="0" dirty="0">
                <a:ln>
                  <a:noFill/>
                </a:ln>
                <a:effectLst/>
                <a:uLnTx/>
                <a:uFillTx/>
                <a:cs typeface="+mn-ea"/>
                <a:sym typeface="+mn-lt"/>
              </a:rPr>
              <a:t> ➡ </a:t>
            </a:r>
            <a:r>
              <a:rPr lang="zh-CN" altLang="en-US" sz="3600" noProof="0" dirty="0">
                <a:ln>
                  <a:noFill/>
                </a:ln>
                <a:effectLst/>
                <a:uLnTx/>
                <a:uFillTx/>
                <a:cs typeface="+mn-ea"/>
                <a:sym typeface="+mn-lt"/>
              </a:rPr>
              <a:t>➡ ➡ ➡ ➡ ➡ ➡ ➡</a:t>
            </a:r>
            <a:r>
              <a:rPr kumimoji="0" lang="zh-CN" altLang="en-US" sz="3600" i="0" u="none" strike="noStrike" kern="1200" cap="none" spc="0" normalizeH="0" baseline="0" noProof="0" dirty="0">
                <a:ln>
                  <a:noFill/>
                </a:ln>
                <a:effectLst/>
                <a:uLnTx/>
                <a:uFillTx/>
                <a:cs typeface="+mn-ea"/>
                <a:sym typeface="+mn-lt"/>
              </a:rPr>
              <a:t>️</a:t>
            </a:r>
            <a:r>
              <a:rPr kumimoji="0" lang="en-US" altLang="zh-CN" sz="3600" i="0" u="none" strike="noStrike" kern="1200" cap="none" spc="0" normalizeH="0" baseline="0" noProof="0" dirty="0">
                <a:ln>
                  <a:noFill/>
                </a:ln>
                <a:effectLst/>
                <a:uLnTx/>
                <a:uFillTx/>
                <a:cs typeface="+mn-ea"/>
                <a:sym typeface="+mn-lt"/>
              </a:rPr>
              <a:t> </a:t>
            </a:r>
            <a:endParaRPr kumimoji="0" lang="zh-CN" altLang="en-US" sz="3600" i="0" u="none" strike="noStrike" kern="1200" cap="none" spc="0" normalizeH="0" baseline="0" noProof="0" dirty="0">
              <a:ln>
                <a:noFill/>
              </a:ln>
              <a:effectLst/>
              <a:uLnTx/>
              <a:uFillTx/>
              <a:cs typeface="+mn-ea"/>
              <a:sym typeface="+mn-lt"/>
            </a:endParaRPr>
          </a:p>
        </p:txBody>
      </p:sp>
      <p:sp>
        <p:nvSpPr>
          <p:cNvPr id="6" name="文本框 3"/>
          <p:cNvSpPr txBox="1"/>
          <p:nvPr/>
        </p:nvSpPr>
        <p:spPr>
          <a:xfrm>
            <a:off x="5363498" y="2636764"/>
            <a:ext cx="1465006" cy="461665"/>
          </a:xfrm>
          <a:prstGeom prst="rect">
            <a:avLst/>
          </a:prstGeom>
          <a:solidFill>
            <a:schemeClr val="accent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solidFill>
                  <a:schemeClr val="bg1"/>
                </a:solidFill>
                <a:cs typeface="+mn-ea"/>
                <a:sym typeface="+mn-lt"/>
              </a:rPr>
              <a:t>PART 03</a:t>
            </a:r>
            <a:endParaRPr lang="zh-CN" altLang="en-US" sz="2400" dirty="0">
              <a:solidFill>
                <a:schemeClr val="bg1"/>
              </a:solidFill>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Text"/>
          <p:cNvSpPr txBox="1"/>
          <p:nvPr/>
        </p:nvSpPr>
        <p:spPr>
          <a:xfrm>
            <a:off x="4421112" y="2372131"/>
            <a:ext cx="3597242"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系统背景</a:t>
            </a:r>
            <a:endParaRPr kumimoji="0" lang="zh-CN" altLang="en-US" sz="3600" i="0" u="none" strike="noStrike" kern="1200" cap="none" spc="0" normalizeH="0" baseline="0" noProof="0" dirty="0">
              <a:ln>
                <a:noFill/>
              </a:ln>
              <a:effectLst/>
              <a:uLnTx/>
              <a:uFillTx/>
              <a:cs typeface="+mn-ea"/>
              <a:sym typeface="+mn-lt"/>
            </a:endParaRPr>
          </a:p>
        </p:txBody>
      </p:sp>
      <p:grpSp>
        <p:nvGrpSpPr>
          <p:cNvPr id="11" name="组合 10"/>
          <p:cNvGrpSpPr/>
          <p:nvPr/>
        </p:nvGrpSpPr>
        <p:grpSpPr>
          <a:xfrm>
            <a:off x="3447846" y="2374191"/>
            <a:ext cx="681846" cy="553998"/>
            <a:chOff x="1633401" y="2723165"/>
            <a:chExt cx="681846" cy="553998"/>
          </a:xfrm>
        </p:grpSpPr>
        <p:sp>
          <p:nvSpPr>
            <p:cNvPr id="25" name="流程图: 可选过程 24"/>
            <p:cNvSpPr/>
            <p:nvPr/>
          </p:nvSpPr>
          <p:spPr>
            <a:xfrm rot="2729275">
              <a:off x="1697325" y="2723165"/>
              <a:ext cx="553998" cy="55399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solidFill>
                  <a:schemeClr val="bg1"/>
                </a:solidFill>
                <a:cs typeface="+mn-ea"/>
                <a:sym typeface="+mn-lt"/>
              </a:endParaRPr>
            </a:p>
          </p:txBody>
        </p:sp>
        <p:sp>
          <p:nvSpPr>
            <p:cNvPr id="26" name="Footer Text"/>
            <p:cNvSpPr txBox="1"/>
            <p:nvPr/>
          </p:nvSpPr>
          <p:spPr>
            <a:xfrm>
              <a:off x="1633401" y="2723165"/>
              <a:ext cx="681846" cy="553998"/>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i="0" u="none" strike="noStrike" kern="1200" cap="none" spc="0" normalizeH="0" baseline="0" noProof="0" dirty="0">
                  <a:ln>
                    <a:noFill/>
                  </a:ln>
                  <a:solidFill>
                    <a:schemeClr val="bg1"/>
                  </a:solidFill>
                  <a:effectLst/>
                  <a:uLnTx/>
                  <a:uFillTx/>
                  <a:cs typeface="+mn-ea"/>
                  <a:sym typeface="+mn-lt"/>
                </a:rPr>
                <a:t>1</a:t>
              </a:r>
              <a:endParaRPr kumimoji="0" lang="en-US" sz="3600" i="0" u="none" strike="noStrike" kern="1200" cap="none" spc="0" normalizeH="0" baseline="0" noProof="0" dirty="0">
                <a:ln>
                  <a:noFill/>
                </a:ln>
                <a:solidFill>
                  <a:schemeClr val="bg1"/>
                </a:solidFill>
                <a:effectLst/>
                <a:uLnTx/>
                <a:uFillTx/>
                <a:cs typeface="+mn-ea"/>
                <a:sym typeface="+mn-lt"/>
              </a:endParaRPr>
            </a:p>
          </p:txBody>
        </p:sp>
      </p:grpSp>
      <p:grpSp>
        <p:nvGrpSpPr>
          <p:cNvPr id="12" name="组合 11"/>
          <p:cNvGrpSpPr/>
          <p:nvPr/>
        </p:nvGrpSpPr>
        <p:grpSpPr>
          <a:xfrm>
            <a:off x="3447846" y="3454319"/>
            <a:ext cx="681846" cy="553998"/>
            <a:chOff x="7026349" y="2723165"/>
            <a:chExt cx="681846" cy="553998"/>
          </a:xfrm>
        </p:grpSpPr>
        <p:sp>
          <p:nvSpPr>
            <p:cNvPr id="23" name="流程图: 可选过程 22"/>
            <p:cNvSpPr/>
            <p:nvPr/>
          </p:nvSpPr>
          <p:spPr>
            <a:xfrm rot="2729275">
              <a:off x="7090273" y="2723165"/>
              <a:ext cx="553998" cy="55399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solidFill>
                  <a:schemeClr val="bg1"/>
                </a:solidFill>
                <a:cs typeface="+mn-ea"/>
                <a:sym typeface="+mn-lt"/>
              </a:endParaRPr>
            </a:p>
          </p:txBody>
        </p:sp>
        <p:sp>
          <p:nvSpPr>
            <p:cNvPr id="24" name="Footer Text"/>
            <p:cNvSpPr txBox="1"/>
            <p:nvPr/>
          </p:nvSpPr>
          <p:spPr>
            <a:xfrm>
              <a:off x="7026349" y="2723165"/>
              <a:ext cx="681846" cy="553998"/>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i="0" u="none" strike="noStrike" kern="1200" cap="none" spc="0" normalizeH="0" baseline="0" noProof="0" dirty="0">
                  <a:ln>
                    <a:noFill/>
                  </a:ln>
                  <a:solidFill>
                    <a:schemeClr val="bg1"/>
                  </a:solidFill>
                  <a:effectLst/>
                  <a:uLnTx/>
                  <a:uFillTx/>
                  <a:cs typeface="+mn-ea"/>
                  <a:sym typeface="+mn-lt"/>
                </a:rPr>
                <a:t>2</a:t>
              </a:r>
              <a:endParaRPr kumimoji="0" lang="en-US" sz="3600" i="0" u="none" strike="noStrike" kern="1200" cap="none" spc="0" normalizeH="0" baseline="0" noProof="0" dirty="0">
                <a:ln>
                  <a:noFill/>
                </a:ln>
                <a:solidFill>
                  <a:schemeClr val="bg1"/>
                </a:solidFill>
                <a:effectLst/>
                <a:uLnTx/>
                <a:uFillTx/>
                <a:cs typeface="+mn-ea"/>
                <a:sym typeface="+mn-lt"/>
              </a:endParaRPr>
            </a:p>
          </p:txBody>
        </p:sp>
      </p:grpSp>
      <p:grpSp>
        <p:nvGrpSpPr>
          <p:cNvPr id="14" name="组合 13"/>
          <p:cNvGrpSpPr/>
          <p:nvPr/>
        </p:nvGrpSpPr>
        <p:grpSpPr>
          <a:xfrm>
            <a:off x="3447846" y="4597939"/>
            <a:ext cx="681846" cy="553998"/>
            <a:chOff x="7026349" y="4458334"/>
            <a:chExt cx="681846" cy="553998"/>
          </a:xfrm>
        </p:grpSpPr>
        <p:sp>
          <p:nvSpPr>
            <p:cNvPr id="19" name="流程图: 可选过程 18"/>
            <p:cNvSpPr/>
            <p:nvPr/>
          </p:nvSpPr>
          <p:spPr>
            <a:xfrm rot="2729275">
              <a:off x="7090273" y="4458334"/>
              <a:ext cx="553998" cy="55399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solidFill>
                  <a:schemeClr val="bg1"/>
                </a:solidFill>
                <a:cs typeface="+mn-ea"/>
                <a:sym typeface="+mn-lt"/>
              </a:endParaRPr>
            </a:p>
          </p:txBody>
        </p:sp>
        <p:sp>
          <p:nvSpPr>
            <p:cNvPr id="20" name="Footer Text"/>
            <p:cNvSpPr txBox="1"/>
            <p:nvPr/>
          </p:nvSpPr>
          <p:spPr>
            <a:xfrm>
              <a:off x="7026349" y="4458334"/>
              <a:ext cx="681846"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i="0" u="none" strike="noStrike" kern="1200" cap="none" spc="0" normalizeH="0" baseline="0" noProof="0" dirty="0">
                  <a:ln>
                    <a:noFill/>
                  </a:ln>
                  <a:solidFill>
                    <a:schemeClr val="bg1"/>
                  </a:solidFill>
                  <a:effectLst/>
                  <a:uLnTx/>
                  <a:uFillTx/>
                  <a:cs typeface="+mn-ea"/>
                  <a:sym typeface="+mn-lt"/>
                </a:rPr>
                <a:t>3 </a:t>
              </a:r>
              <a:endParaRPr kumimoji="0" lang="en-US" sz="3600" i="0" u="none" strike="noStrike" kern="1200" cap="none" spc="0" normalizeH="0" baseline="0" noProof="0" dirty="0">
                <a:ln>
                  <a:noFill/>
                </a:ln>
                <a:solidFill>
                  <a:schemeClr val="bg1"/>
                </a:solidFill>
                <a:effectLst/>
                <a:uLnTx/>
                <a:uFillTx/>
                <a:cs typeface="+mn-ea"/>
                <a:sym typeface="+mn-lt"/>
              </a:endParaRPr>
            </a:p>
          </p:txBody>
        </p:sp>
      </p:grpSp>
      <p:sp>
        <p:nvSpPr>
          <p:cNvPr id="15" name="Footer Text"/>
          <p:cNvSpPr txBox="1"/>
          <p:nvPr/>
        </p:nvSpPr>
        <p:spPr>
          <a:xfrm>
            <a:off x="4421112" y="3454364"/>
            <a:ext cx="3597242"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系统实现</a:t>
            </a:r>
            <a:endParaRPr kumimoji="0" lang="zh-CN" altLang="en-US" sz="3600" i="0" u="none" strike="noStrike" kern="1200" cap="none" spc="0" normalizeH="0" baseline="0" noProof="0" dirty="0">
              <a:ln>
                <a:noFill/>
              </a:ln>
              <a:effectLst/>
              <a:uLnTx/>
              <a:uFillTx/>
              <a:cs typeface="+mn-ea"/>
              <a:sym typeface="+mn-lt"/>
            </a:endParaRPr>
          </a:p>
        </p:txBody>
      </p:sp>
      <p:sp>
        <p:nvSpPr>
          <p:cNvPr id="17" name="Footer Text"/>
          <p:cNvSpPr txBox="1"/>
          <p:nvPr/>
        </p:nvSpPr>
        <p:spPr>
          <a:xfrm>
            <a:off x="4421112" y="4596481"/>
            <a:ext cx="3597242"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系统演示</a:t>
            </a:r>
            <a:endParaRPr kumimoji="0" lang="zh-CN" altLang="en-US" sz="3600" i="0" u="none" strike="noStrike" kern="1200" cap="none" spc="0" normalizeH="0" baseline="0" noProof="0" dirty="0">
              <a:ln>
                <a:noFill/>
              </a:ln>
              <a:effectLst/>
              <a:uLnTx/>
              <a:uFillTx/>
              <a:cs typeface="+mn-ea"/>
              <a:sym typeface="+mn-lt"/>
            </a:endParaRPr>
          </a:p>
        </p:txBody>
      </p:sp>
      <p:sp>
        <p:nvSpPr>
          <p:cNvPr id="18" name="Footer Text"/>
          <p:cNvSpPr txBox="1"/>
          <p:nvPr/>
        </p:nvSpPr>
        <p:spPr>
          <a:xfrm>
            <a:off x="2373633" y="867043"/>
            <a:ext cx="5190746" cy="83058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5400" i="0" u="none" strike="noStrike" kern="1200" cap="none" spc="0" normalizeH="0" baseline="0" noProof="0" dirty="0">
                <a:ln>
                  <a:noFill/>
                </a:ln>
                <a:effectLst/>
                <a:uLnTx/>
                <a:uFillTx/>
                <a:cs typeface="+mn-ea"/>
                <a:sym typeface="+mn-lt"/>
              </a:rPr>
              <a:t>目录：</a:t>
            </a:r>
            <a:endParaRPr kumimoji="0" lang="en-US" sz="5400" i="0" u="none" strike="noStrike" kern="1200" cap="none" spc="0" normalizeH="0" baseline="0" noProof="0" dirty="0">
              <a:ln>
                <a:noFill/>
              </a:ln>
              <a:effectLst/>
              <a:uLnTx/>
              <a:uFillTx/>
              <a:cs typeface="+mn-ea"/>
              <a:sym typeface="+mn-lt"/>
            </a:endParaRPr>
          </a:p>
        </p:txBody>
      </p:sp>
      <p:grpSp>
        <p:nvGrpSpPr>
          <p:cNvPr id="67" name="Group 203"/>
          <p:cNvGrpSpPr/>
          <p:nvPr/>
        </p:nvGrpSpPr>
        <p:grpSpPr>
          <a:xfrm>
            <a:off x="760879" y="5203168"/>
            <a:ext cx="855982" cy="1616077"/>
            <a:chOff x="127525" y="144524"/>
            <a:chExt cx="855764" cy="1615835"/>
          </a:xfrm>
          <a:solidFill>
            <a:schemeClr val="accent1">
              <a:lumMod val="20000"/>
              <a:lumOff val="80000"/>
            </a:schemeClr>
          </a:solidFill>
        </p:grpSpPr>
        <p:sp>
          <p:nvSpPr>
            <p:cNvPr id="101" name="Oval 204"/>
            <p:cNvSpPr/>
            <p:nvPr/>
          </p:nvSpPr>
          <p:spPr>
            <a:xfrm rot="5400000">
              <a:off x="127525"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02" name="Oval 205"/>
            <p:cNvSpPr/>
            <p:nvPr/>
          </p:nvSpPr>
          <p:spPr>
            <a:xfrm rot="5400000">
              <a:off x="127526"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03" name="Oval 206"/>
            <p:cNvSpPr/>
            <p:nvPr/>
          </p:nvSpPr>
          <p:spPr>
            <a:xfrm rot="5400000">
              <a:off x="127526"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04" name="Oval 207"/>
            <p:cNvSpPr/>
            <p:nvPr/>
          </p:nvSpPr>
          <p:spPr>
            <a:xfrm rot="5400000">
              <a:off x="127527"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05" name="Oval 208"/>
            <p:cNvSpPr/>
            <p:nvPr/>
          </p:nvSpPr>
          <p:spPr>
            <a:xfrm rot="5400000">
              <a:off x="127527"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06" name="Oval 209"/>
            <p:cNvSpPr/>
            <p:nvPr/>
          </p:nvSpPr>
          <p:spPr>
            <a:xfrm rot="5400000">
              <a:off x="127528"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07" name="Oval 210"/>
            <p:cNvSpPr/>
            <p:nvPr/>
          </p:nvSpPr>
          <p:spPr>
            <a:xfrm rot="5400000">
              <a:off x="48453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08" name="Oval 211"/>
            <p:cNvSpPr/>
            <p:nvPr/>
          </p:nvSpPr>
          <p:spPr>
            <a:xfrm rot="5400000">
              <a:off x="484533"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09" name="Oval 212"/>
            <p:cNvSpPr/>
            <p:nvPr/>
          </p:nvSpPr>
          <p:spPr>
            <a:xfrm rot="5400000">
              <a:off x="484533"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10" name="Oval 213"/>
            <p:cNvSpPr/>
            <p:nvPr/>
          </p:nvSpPr>
          <p:spPr>
            <a:xfrm rot="5400000">
              <a:off x="484533"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11" name="Oval 214"/>
            <p:cNvSpPr/>
            <p:nvPr/>
          </p:nvSpPr>
          <p:spPr>
            <a:xfrm rot="5400000">
              <a:off x="484533"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12" name="Oval 215"/>
            <p:cNvSpPr/>
            <p:nvPr/>
          </p:nvSpPr>
          <p:spPr>
            <a:xfrm rot="5400000">
              <a:off x="484533"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13" name="Oval 216"/>
            <p:cNvSpPr/>
            <p:nvPr/>
          </p:nvSpPr>
          <p:spPr>
            <a:xfrm rot="5400000">
              <a:off x="84154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14" name="Oval 217"/>
            <p:cNvSpPr/>
            <p:nvPr/>
          </p:nvSpPr>
          <p:spPr>
            <a:xfrm rot="5400000">
              <a:off x="841544"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15" name="Oval 218"/>
            <p:cNvSpPr/>
            <p:nvPr/>
          </p:nvSpPr>
          <p:spPr>
            <a:xfrm rot="5400000">
              <a:off x="841544"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16" name="Oval 219"/>
            <p:cNvSpPr/>
            <p:nvPr/>
          </p:nvSpPr>
          <p:spPr>
            <a:xfrm rot="5400000">
              <a:off x="841545"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17" name="Oval 220"/>
            <p:cNvSpPr/>
            <p:nvPr/>
          </p:nvSpPr>
          <p:spPr>
            <a:xfrm rot="5400000">
              <a:off x="841545"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118" name="Oval 221"/>
            <p:cNvSpPr/>
            <p:nvPr/>
          </p:nvSpPr>
          <p:spPr>
            <a:xfrm rot="5400000">
              <a:off x="841546"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grpSp>
      <p:grpSp>
        <p:nvGrpSpPr>
          <p:cNvPr id="138" name="组合 137"/>
          <p:cNvGrpSpPr/>
          <p:nvPr/>
        </p:nvGrpSpPr>
        <p:grpSpPr>
          <a:xfrm>
            <a:off x="8713724" y="1005321"/>
            <a:ext cx="2202980" cy="553170"/>
            <a:chOff x="9775039" y="6218876"/>
            <a:chExt cx="1458315" cy="366184"/>
          </a:xfrm>
          <a:solidFill>
            <a:schemeClr val="accent1">
              <a:lumMod val="20000"/>
              <a:lumOff val="80000"/>
            </a:schemeClr>
          </a:solidFill>
        </p:grpSpPr>
        <p:grpSp>
          <p:nvGrpSpPr>
            <p:cNvPr id="139" name="Group 4"/>
            <p:cNvGrpSpPr/>
            <p:nvPr/>
          </p:nvGrpSpPr>
          <p:grpSpPr bwMode="auto">
            <a:xfrm>
              <a:off x="10799438" y="6218876"/>
              <a:ext cx="433916" cy="366184"/>
              <a:chOff x="1484879" y="4948135"/>
              <a:chExt cx="638543" cy="538261"/>
            </a:xfrm>
            <a:grpFill/>
          </p:grpSpPr>
          <p:grpSp>
            <p:nvGrpSpPr>
              <p:cNvPr id="166" name="Group 5"/>
              <p:cNvGrpSpPr/>
              <p:nvPr/>
            </p:nvGrpSpPr>
            <p:grpSpPr bwMode="auto">
              <a:xfrm>
                <a:off x="1484879" y="4948135"/>
                <a:ext cx="638543" cy="140010"/>
                <a:chOff x="1484881" y="4948139"/>
                <a:chExt cx="902166" cy="197813"/>
              </a:xfrm>
              <a:grpFill/>
            </p:grpSpPr>
            <p:sp>
              <p:nvSpPr>
                <p:cNvPr id="175" name="Oval 14"/>
                <p:cNvSpPr/>
                <p:nvPr/>
              </p:nvSpPr>
              <p:spPr>
                <a:xfrm>
                  <a:off x="1484881"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76" name="Oval 15"/>
                <p:cNvSpPr/>
                <p:nvPr/>
              </p:nvSpPr>
              <p:spPr>
                <a:xfrm>
                  <a:off x="1836945"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77" name="Oval 16"/>
                <p:cNvSpPr/>
                <p:nvPr/>
              </p:nvSpPr>
              <p:spPr>
                <a:xfrm>
                  <a:off x="2189009"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nvGrpSpPr>
              <p:cNvPr id="167" name="Group 6"/>
              <p:cNvGrpSpPr/>
              <p:nvPr/>
            </p:nvGrpSpPr>
            <p:grpSpPr bwMode="auto">
              <a:xfrm>
                <a:off x="1484879" y="5147261"/>
                <a:ext cx="638543" cy="140010"/>
                <a:chOff x="1484881" y="4948624"/>
                <a:chExt cx="902166" cy="197813"/>
              </a:xfrm>
              <a:grpFill/>
            </p:grpSpPr>
            <p:sp>
              <p:nvSpPr>
                <p:cNvPr id="172" name="Oval 11"/>
                <p:cNvSpPr/>
                <p:nvPr/>
              </p:nvSpPr>
              <p:spPr>
                <a:xfrm>
                  <a:off x="1484881"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73" name="Oval 12"/>
                <p:cNvSpPr/>
                <p:nvPr/>
              </p:nvSpPr>
              <p:spPr>
                <a:xfrm>
                  <a:off x="1836945"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74" name="Oval 13"/>
                <p:cNvSpPr/>
                <p:nvPr/>
              </p:nvSpPr>
              <p:spPr>
                <a:xfrm>
                  <a:off x="2189009"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nvGrpSpPr>
              <p:cNvPr id="168" name="Group 7"/>
              <p:cNvGrpSpPr/>
              <p:nvPr/>
            </p:nvGrpSpPr>
            <p:grpSpPr bwMode="auto">
              <a:xfrm>
                <a:off x="1484879" y="5346386"/>
                <a:ext cx="638543" cy="140010"/>
                <a:chOff x="1484881" y="4949108"/>
                <a:chExt cx="902166" cy="197813"/>
              </a:xfrm>
              <a:grpFill/>
            </p:grpSpPr>
            <p:sp>
              <p:nvSpPr>
                <p:cNvPr id="169" name="Oval 8"/>
                <p:cNvSpPr/>
                <p:nvPr/>
              </p:nvSpPr>
              <p:spPr>
                <a:xfrm>
                  <a:off x="1484881"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70" name="Oval 9"/>
                <p:cNvSpPr/>
                <p:nvPr/>
              </p:nvSpPr>
              <p:spPr>
                <a:xfrm>
                  <a:off x="1836945"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71" name="Oval 10"/>
                <p:cNvSpPr/>
                <p:nvPr/>
              </p:nvSpPr>
              <p:spPr>
                <a:xfrm>
                  <a:off x="2189009"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grpSp>
          <p:nvGrpSpPr>
            <p:cNvPr id="140" name="Group 4"/>
            <p:cNvGrpSpPr/>
            <p:nvPr/>
          </p:nvGrpSpPr>
          <p:grpSpPr bwMode="auto">
            <a:xfrm>
              <a:off x="10287239" y="6218876"/>
              <a:ext cx="433916" cy="366184"/>
              <a:chOff x="1484879" y="4948135"/>
              <a:chExt cx="638543" cy="538261"/>
            </a:xfrm>
            <a:grpFill/>
          </p:grpSpPr>
          <p:grpSp>
            <p:nvGrpSpPr>
              <p:cNvPr id="154" name="Group 5"/>
              <p:cNvGrpSpPr/>
              <p:nvPr/>
            </p:nvGrpSpPr>
            <p:grpSpPr bwMode="auto">
              <a:xfrm>
                <a:off x="1484879" y="4948135"/>
                <a:ext cx="638543" cy="140010"/>
                <a:chOff x="1484881" y="4948139"/>
                <a:chExt cx="902166" cy="197813"/>
              </a:xfrm>
              <a:grpFill/>
            </p:grpSpPr>
            <p:sp>
              <p:nvSpPr>
                <p:cNvPr id="163" name="Oval 14"/>
                <p:cNvSpPr/>
                <p:nvPr/>
              </p:nvSpPr>
              <p:spPr>
                <a:xfrm>
                  <a:off x="1484881"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64" name="Oval 15"/>
                <p:cNvSpPr/>
                <p:nvPr/>
              </p:nvSpPr>
              <p:spPr>
                <a:xfrm>
                  <a:off x="1836945"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65" name="Oval 16"/>
                <p:cNvSpPr/>
                <p:nvPr/>
              </p:nvSpPr>
              <p:spPr>
                <a:xfrm>
                  <a:off x="2189009"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nvGrpSpPr>
              <p:cNvPr id="155" name="Group 6"/>
              <p:cNvGrpSpPr/>
              <p:nvPr/>
            </p:nvGrpSpPr>
            <p:grpSpPr bwMode="auto">
              <a:xfrm>
                <a:off x="1484879" y="5147261"/>
                <a:ext cx="638543" cy="140010"/>
                <a:chOff x="1484881" y="4948624"/>
                <a:chExt cx="902166" cy="197813"/>
              </a:xfrm>
              <a:grpFill/>
            </p:grpSpPr>
            <p:sp>
              <p:nvSpPr>
                <p:cNvPr id="160" name="Oval 11"/>
                <p:cNvSpPr/>
                <p:nvPr/>
              </p:nvSpPr>
              <p:spPr>
                <a:xfrm>
                  <a:off x="1484881"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61" name="Oval 12"/>
                <p:cNvSpPr/>
                <p:nvPr/>
              </p:nvSpPr>
              <p:spPr>
                <a:xfrm>
                  <a:off x="1836945"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62" name="Oval 13"/>
                <p:cNvSpPr/>
                <p:nvPr/>
              </p:nvSpPr>
              <p:spPr>
                <a:xfrm>
                  <a:off x="2189009"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nvGrpSpPr>
              <p:cNvPr id="156" name="Group 7"/>
              <p:cNvGrpSpPr/>
              <p:nvPr/>
            </p:nvGrpSpPr>
            <p:grpSpPr bwMode="auto">
              <a:xfrm>
                <a:off x="1484879" y="5346386"/>
                <a:ext cx="638543" cy="140010"/>
                <a:chOff x="1484881" y="4949108"/>
                <a:chExt cx="902166" cy="197813"/>
              </a:xfrm>
              <a:grpFill/>
            </p:grpSpPr>
            <p:sp>
              <p:nvSpPr>
                <p:cNvPr id="157" name="Oval 8"/>
                <p:cNvSpPr/>
                <p:nvPr/>
              </p:nvSpPr>
              <p:spPr>
                <a:xfrm>
                  <a:off x="1484881"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58" name="Oval 9"/>
                <p:cNvSpPr/>
                <p:nvPr/>
              </p:nvSpPr>
              <p:spPr>
                <a:xfrm>
                  <a:off x="1836945"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59" name="Oval 10"/>
                <p:cNvSpPr/>
                <p:nvPr/>
              </p:nvSpPr>
              <p:spPr>
                <a:xfrm>
                  <a:off x="2189009"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grpSp>
          <p:nvGrpSpPr>
            <p:cNvPr id="141" name="Group 4"/>
            <p:cNvGrpSpPr/>
            <p:nvPr/>
          </p:nvGrpSpPr>
          <p:grpSpPr bwMode="auto">
            <a:xfrm>
              <a:off x="9775039" y="6218876"/>
              <a:ext cx="433916" cy="366184"/>
              <a:chOff x="1484879" y="4948135"/>
              <a:chExt cx="638543" cy="538261"/>
            </a:xfrm>
            <a:grpFill/>
          </p:grpSpPr>
          <p:grpSp>
            <p:nvGrpSpPr>
              <p:cNvPr id="142" name="Group 5"/>
              <p:cNvGrpSpPr/>
              <p:nvPr/>
            </p:nvGrpSpPr>
            <p:grpSpPr bwMode="auto">
              <a:xfrm>
                <a:off x="1484879" y="4948135"/>
                <a:ext cx="638543" cy="140010"/>
                <a:chOff x="1484881" y="4948139"/>
                <a:chExt cx="902166" cy="197813"/>
              </a:xfrm>
              <a:grpFill/>
            </p:grpSpPr>
            <p:sp>
              <p:nvSpPr>
                <p:cNvPr id="151" name="Oval 14"/>
                <p:cNvSpPr/>
                <p:nvPr/>
              </p:nvSpPr>
              <p:spPr>
                <a:xfrm>
                  <a:off x="1484881"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52" name="Oval 15"/>
                <p:cNvSpPr/>
                <p:nvPr/>
              </p:nvSpPr>
              <p:spPr>
                <a:xfrm>
                  <a:off x="1836945"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53" name="Oval 16"/>
                <p:cNvSpPr/>
                <p:nvPr/>
              </p:nvSpPr>
              <p:spPr>
                <a:xfrm>
                  <a:off x="2189009" y="4948139"/>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nvGrpSpPr>
              <p:cNvPr id="143" name="Group 6"/>
              <p:cNvGrpSpPr/>
              <p:nvPr/>
            </p:nvGrpSpPr>
            <p:grpSpPr bwMode="auto">
              <a:xfrm>
                <a:off x="1484879" y="5147261"/>
                <a:ext cx="638543" cy="140010"/>
                <a:chOff x="1484881" y="4948624"/>
                <a:chExt cx="902166" cy="197813"/>
              </a:xfrm>
              <a:grpFill/>
            </p:grpSpPr>
            <p:sp>
              <p:nvSpPr>
                <p:cNvPr id="148" name="Oval 11"/>
                <p:cNvSpPr/>
                <p:nvPr/>
              </p:nvSpPr>
              <p:spPr>
                <a:xfrm>
                  <a:off x="1484881"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49" name="Oval 12"/>
                <p:cNvSpPr/>
                <p:nvPr/>
              </p:nvSpPr>
              <p:spPr>
                <a:xfrm>
                  <a:off x="1836945"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50" name="Oval 13"/>
                <p:cNvSpPr/>
                <p:nvPr/>
              </p:nvSpPr>
              <p:spPr>
                <a:xfrm>
                  <a:off x="2189009" y="4948624"/>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nvGrpSpPr>
              <p:cNvPr id="144" name="Group 7"/>
              <p:cNvGrpSpPr/>
              <p:nvPr/>
            </p:nvGrpSpPr>
            <p:grpSpPr bwMode="auto">
              <a:xfrm>
                <a:off x="1484879" y="5346386"/>
                <a:ext cx="638543" cy="140010"/>
                <a:chOff x="1484881" y="4949108"/>
                <a:chExt cx="902166" cy="197813"/>
              </a:xfrm>
              <a:grpFill/>
            </p:grpSpPr>
            <p:sp>
              <p:nvSpPr>
                <p:cNvPr id="145" name="Oval 8"/>
                <p:cNvSpPr/>
                <p:nvPr/>
              </p:nvSpPr>
              <p:spPr>
                <a:xfrm>
                  <a:off x="1484881"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46" name="Oval 9"/>
                <p:cNvSpPr/>
                <p:nvPr/>
              </p:nvSpPr>
              <p:spPr>
                <a:xfrm>
                  <a:off x="1836945"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sp>
              <p:nvSpPr>
                <p:cNvPr id="147" name="Oval 10"/>
                <p:cNvSpPr/>
                <p:nvPr/>
              </p:nvSpPr>
              <p:spPr>
                <a:xfrm>
                  <a:off x="2189009" y="4949108"/>
                  <a:ext cx="198038" cy="1978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350">
                    <a:cs typeface="+mn-ea"/>
                    <a:sym typeface="+mn-lt"/>
                  </a:endParaRPr>
                </a:p>
              </p:txBody>
            </p:sp>
          </p:grpSp>
        </p:grpSp>
      </p:grpSp>
      <p:cxnSp>
        <p:nvCxnSpPr>
          <p:cNvPr id="181" name="直接连接符 180"/>
          <p:cNvCxnSpPr/>
          <p:nvPr/>
        </p:nvCxnSpPr>
        <p:spPr>
          <a:xfrm flipH="1">
            <a:off x="6873" y="0"/>
            <a:ext cx="2366473" cy="4596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8857643" y="2372166"/>
            <a:ext cx="2304840" cy="447695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457999" y="0"/>
            <a:ext cx="2304840" cy="4476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429161" y="2381042"/>
            <a:ext cx="2304840" cy="447695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Text"/>
          <p:cNvSpPr txBox="1"/>
          <p:nvPr/>
        </p:nvSpPr>
        <p:spPr>
          <a:xfrm>
            <a:off x="4297379" y="3236463"/>
            <a:ext cx="3597242"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noProof="0" dirty="0">
                <a:ln>
                  <a:noFill/>
                </a:ln>
                <a:effectLst/>
                <a:uLnTx/>
                <a:uFillTx/>
                <a:cs typeface="+mn-ea"/>
                <a:sym typeface="+mn-lt"/>
              </a:rPr>
              <a:t>系统背景介绍</a:t>
            </a:r>
            <a:endParaRPr kumimoji="0" lang="zh-CN" altLang="en-US" sz="3600" i="0" u="none" strike="noStrike" kern="1200" cap="none" spc="0" normalizeH="0" baseline="0" noProof="0" dirty="0">
              <a:ln>
                <a:noFill/>
              </a:ln>
              <a:effectLst/>
              <a:uLnTx/>
              <a:uFillTx/>
              <a:cs typeface="+mn-ea"/>
              <a:sym typeface="+mn-lt"/>
            </a:endParaRPr>
          </a:p>
        </p:txBody>
      </p:sp>
      <p:sp>
        <p:nvSpPr>
          <p:cNvPr id="6" name="文本框 3"/>
          <p:cNvSpPr txBox="1"/>
          <p:nvPr/>
        </p:nvSpPr>
        <p:spPr>
          <a:xfrm>
            <a:off x="5363498" y="2636764"/>
            <a:ext cx="1465006" cy="461665"/>
          </a:xfrm>
          <a:prstGeom prst="rect">
            <a:avLst/>
          </a:prstGeom>
          <a:solidFill>
            <a:schemeClr val="accent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solidFill>
                  <a:schemeClr val="bg1"/>
                </a:solidFill>
                <a:cs typeface="+mn-ea"/>
                <a:sym typeface="+mn-lt"/>
              </a:rPr>
              <a:t>PART 01</a:t>
            </a:r>
            <a:endParaRPr lang="zh-CN" altLang="en-US" sz="2400" dirty="0">
              <a:solidFill>
                <a:schemeClr val="bg1"/>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59"/>
          <p:cNvSpPr/>
          <p:nvPr/>
        </p:nvSpPr>
        <p:spPr>
          <a:xfrm>
            <a:off x="4834616" y="2023627"/>
            <a:ext cx="301277" cy="336988"/>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a:miter lim="400000"/>
          </a:ln>
        </p:spPr>
        <p:txBody>
          <a:bodyPr lIns="0" tIns="0" rIns="0" bIns="0"/>
          <a:lstStyle/>
          <a:p>
            <a:pPr lvl="0"/>
            <a:endParaRPr dirty="0">
              <a:cs typeface="+mn-ea"/>
              <a:sym typeface="+mn-lt"/>
            </a:endParaRPr>
          </a:p>
        </p:txBody>
      </p:sp>
      <p:sp>
        <p:nvSpPr>
          <p:cNvPr id="42" name="矩形 41"/>
          <p:cNvSpPr/>
          <p:nvPr/>
        </p:nvSpPr>
        <p:spPr>
          <a:xfrm>
            <a:off x="1572562" y="2063846"/>
            <a:ext cx="1434096"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输入小标题</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51" name="Text Box 10"/>
          <p:cNvSpPr txBox="1">
            <a:spLocks noChangeArrowheads="1"/>
          </p:cNvSpPr>
          <p:nvPr/>
        </p:nvSpPr>
        <p:spPr bwMode="auto">
          <a:xfrm>
            <a:off x="1047115" y="1782445"/>
            <a:ext cx="10097770" cy="375412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en-US" altLang="zh-CN" sz="2000" b="0" i="0" u="none" strike="noStrike" cap="none" spc="0" normalizeH="0" baseline="0" dirty="0">
                <a:cs typeface="+mn-ea"/>
                <a:sym typeface="+mn-lt"/>
              </a:rPr>
              <a:t>      </a:t>
            </a:r>
            <a:r>
              <a:rPr kumimoji="0" lang="zh-CN" altLang="en-US" sz="2000" b="0" i="0" u="none" strike="noStrike" cap="none" spc="0" normalizeH="0" baseline="0" dirty="0">
                <a:cs typeface="+mn-ea"/>
                <a:sym typeface="+mn-lt"/>
              </a:rPr>
              <a:t>票据，即银行开具的银行与公司，公司与公司之间的交易凭证。</a:t>
            </a:r>
            <a:endParaRPr kumimoji="0" lang="en-US" altLang="zh-CN" sz="2000" b="0" i="0" u="none" strike="noStrike" cap="none" spc="0" normalizeH="0" baseline="0" dirty="0">
              <a:cs typeface="+mn-ea"/>
              <a:sym typeface="+mn-lt"/>
            </a:endParaRPr>
          </a:p>
          <a:p>
            <a:pPr defTabSz="1450975">
              <a:lnSpc>
                <a:spcPct val="150000"/>
              </a:lnSpc>
              <a:defRPr/>
            </a:pPr>
            <a:r>
              <a:rPr kumimoji="0" lang="en-US" altLang="zh-CN" sz="2000" b="0" i="0" u="none" strike="noStrike" cap="none" spc="0" normalizeH="0" baseline="0" dirty="0">
                <a:cs typeface="+mn-ea"/>
                <a:sym typeface="+mn-lt"/>
              </a:rPr>
              <a:t>      </a:t>
            </a:r>
            <a:r>
              <a:rPr kumimoji="0" lang="zh-CN" altLang="en-US" sz="2000" b="0" i="0" u="none" strike="noStrike" cap="none" spc="0" normalizeH="0" baseline="0" dirty="0">
                <a:cs typeface="+mn-ea"/>
                <a:sym typeface="+mn-lt"/>
              </a:rPr>
              <a:t>在现实生活中，票据的存在大大丰富了金融市场。票据可以支持实体经济的发展，票据也可推动货币的流动，票据是支持社会金融发展的有力工具。当今由于互联网技术的迅速发展，票据存在的主要形式为电子票据。央行建立的电子商业汇票系统使票据的操作电子化。但是，此系统是标准的以银行为</a:t>
            </a:r>
            <a:r>
              <a:rPr kumimoji="0" lang="zh-CN" altLang="en-US" sz="2000" b="0" i="0" u="none" strike="noStrike" cap="none" spc="0" normalizeH="0" baseline="0" dirty="0">
                <a:solidFill>
                  <a:schemeClr val="tx1"/>
                </a:solidFill>
                <a:cs typeface="+mn-ea"/>
                <a:sym typeface="+mn-lt"/>
              </a:rPr>
              <a:t>中心</a:t>
            </a:r>
            <a:r>
              <a:rPr kumimoji="0" lang="zh-CN" altLang="en-US" sz="2000" b="0" i="0" u="none" strike="noStrike" cap="none" spc="0" normalizeH="0" baseline="0" dirty="0">
                <a:cs typeface="+mn-ea"/>
                <a:sym typeface="+mn-lt"/>
              </a:rPr>
              <a:t>的票据系统，此类票据系统在使用上有诸多问题，比如无法验证票据真伪，容易产生违规交易，票据处理效率低下和票据信息安全性差等。因此，基于去中心化的浪潮，将区块链技术应用到票据系统中，是一种较好的应用方案。</a:t>
            </a:r>
            <a:endParaRPr kumimoji="0" lang="zh-CN" altLang="en-US" sz="2000" b="0" i="0" u="none" strike="noStrike" cap="none" spc="0" normalizeH="0" baseline="0" dirty="0">
              <a:cs typeface="+mn-ea"/>
              <a:sym typeface="+mn-lt"/>
            </a:endParaRPr>
          </a:p>
        </p:txBody>
      </p:sp>
      <p:sp>
        <p:nvSpPr>
          <p:cNvPr id="2" name="Footer Text"/>
          <p:cNvSpPr txBox="1"/>
          <p:nvPr/>
        </p:nvSpPr>
        <p:spPr>
          <a:xfrm>
            <a:off x="4060781" y="767027"/>
            <a:ext cx="3597242"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项目背景</a:t>
            </a:r>
            <a:endParaRPr kumimoji="0" lang="zh-CN" altLang="en-US" sz="3600" i="0" u="none" strike="noStrike" kern="1200" cap="none" spc="0" normalizeH="0" baseline="0" noProof="0" dirty="0">
              <a:ln>
                <a:noFill/>
              </a:ln>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59"/>
          <p:cNvSpPr/>
          <p:nvPr/>
        </p:nvSpPr>
        <p:spPr>
          <a:xfrm>
            <a:off x="4834616" y="2023627"/>
            <a:ext cx="301277" cy="336988"/>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a:miter lim="400000"/>
          </a:ln>
        </p:spPr>
        <p:txBody>
          <a:bodyPr lIns="0" tIns="0" rIns="0" bIns="0"/>
          <a:lstStyle/>
          <a:p>
            <a:pPr lvl="0"/>
            <a:endParaRPr dirty="0">
              <a:cs typeface="+mn-ea"/>
              <a:sym typeface="+mn-lt"/>
            </a:endParaRPr>
          </a:p>
        </p:txBody>
      </p:sp>
      <p:sp>
        <p:nvSpPr>
          <p:cNvPr id="42" name="矩形 41"/>
          <p:cNvSpPr/>
          <p:nvPr/>
        </p:nvSpPr>
        <p:spPr>
          <a:xfrm>
            <a:off x="1572562" y="2063846"/>
            <a:ext cx="1434096"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输入小标题</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51" name="Text Box 10"/>
          <p:cNvSpPr txBox="1">
            <a:spLocks noChangeArrowheads="1"/>
          </p:cNvSpPr>
          <p:nvPr/>
        </p:nvSpPr>
        <p:spPr bwMode="auto">
          <a:xfrm>
            <a:off x="1047115" y="1782445"/>
            <a:ext cx="10097770" cy="375412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en-US" altLang="zh-CN" sz="2000" b="0" i="0" u="none" strike="noStrike" cap="none" spc="0" normalizeH="0" baseline="0" dirty="0">
                <a:cs typeface="+mn-ea"/>
                <a:sym typeface="+mn-lt"/>
              </a:rPr>
              <a:t>      </a:t>
            </a:r>
            <a:r>
              <a:rPr kumimoji="0" lang="zh-CN" altLang="en-US" sz="2000" b="0" i="0" u="none" strike="noStrike" cap="none" spc="0" normalizeH="0" baseline="0" dirty="0">
                <a:cs typeface="+mn-ea"/>
                <a:sym typeface="+mn-lt"/>
              </a:rPr>
              <a:t>国内研究上，2016年12月浙商银行成功构建基于区块链技术的移动数字汇票平套，并在2017年1月3日，该产品正式上线应用并完成首笔交易。这标志着区块链技术在银行中的主要业务的正式应用。在该票据中，用户可以在移动端实现对票据的基本操作，比如票据的签发、签收、转让、买卖等功能。2018年1月25日，上海票据交易所成功上线并运行了数字票据交易平台。并且，工商银行工商银行、中国银行、浦发银行和杭州银行在数字票据交易平台顺利完成了基于区块链技术的数字票据签发、承兑、贴现和转贴现业务。2018年6月7日，中国人民银行也搭建完成了基于区块链技术的票据系统，可实现将国内企业的票据数字化。</a:t>
            </a:r>
            <a:endParaRPr kumimoji="0" lang="zh-CN" altLang="en-US" sz="2000" b="0" i="0" u="none" strike="noStrike" cap="none" spc="0" normalizeH="0" baseline="0" dirty="0">
              <a:cs typeface="+mn-ea"/>
              <a:sym typeface="+mn-lt"/>
            </a:endParaRPr>
          </a:p>
        </p:txBody>
      </p:sp>
      <p:sp>
        <p:nvSpPr>
          <p:cNvPr id="2" name="Footer Text"/>
          <p:cNvSpPr txBox="1"/>
          <p:nvPr/>
        </p:nvSpPr>
        <p:spPr>
          <a:xfrm>
            <a:off x="4060781" y="767027"/>
            <a:ext cx="3597242"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现有票据系统</a:t>
            </a:r>
            <a:endParaRPr kumimoji="0" lang="zh-CN" altLang="en-US" sz="3600" i="0" u="none" strike="noStrike" kern="1200" cap="none" spc="0" normalizeH="0" baseline="0" noProof="0" dirty="0">
              <a:ln>
                <a:noFill/>
              </a:ln>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59"/>
          <p:cNvSpPr/>
          <p:nvPr/>
        </p:nvSpPr>
        <p:spPr>
          <a:xfrm>
            <a:off x="4834616" y="2023627"/>
            <a:ext cx="301277" cy="336988"/>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a:miter lim="400000"/>
          </a:ln>
        </p:spPr>
        <p:txBody>
          <a:bodyPr lIns="0" tIns="0" rIns="0" bIns="0"/>
          <a:lstStyle/>
          <a:p>
            <a:pPr lvl="0"/>
            <a:endParaRPr dirty="0">
              <a:cs typeface="+mn-ea"/>
              <a:sym typeface="+mn-lt"/>
            </a:endParaRPr>
          </a:p>
        </p:txBody>
      </p:sp>
      <p:sp>
        <p:nvSpPr>
          <p:cNvPr id="42" name="矩形 41"/>
          <p:cNvSpPr/>
          <p:nvPr/>
        </p:nvSpPr>
        <p:spPr>
          <a:xfrm>
            <a:off x="1572562" y="2063846"/>
            <a:ext cx="1434096"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输入小标题</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51" name="Text Box 10"/>
          <p:cNvSpPr txBox="1">
            <a:spLocks noChangeArrowheads="1"/>
          </p:cNvSpPr>
          <p:nvPr/>
        </p:nvSpPr>
        <p:spPr bwMode="auto">
          <a:xfrm>
            <a:off x="1047115" y="1112520"/>
            <a:ext cx="10097770" cy="560070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2000" b="0" i="0" u="none" strike="noStrike" cap="none" spc="0" normalizeH="0" baseline="0" dirty="0">
                <a:cs typeface="+mn-ea"/>
                <a:sym typeface="+mn-lt"/>
              </a:rPr>
              <a:t>1、将票据信息存于区块链中，用户之间共享账本，票据系统用户在不依赖第三方平台的基础上，验证票据的真实性。</a:t>
            </a:r>
            <a:endParaRPr kumimoji="0" lang="zh-CN" altLang="en-US" sz="2000" b="0" i="0" u="none" strike="noStrike" cap="none" spc="0" normalizeH="0" baseline="0" dirty="0">
              <a:cs typeface="+mn-ea"/>
              <a:sym typeface="+mn-lt"/>
            </a:endParaRPr>
          </a:p>
          <a:p>
            <a:pPr defTabSz="1450975">
              <a:lnSpc>
                <a:spcPct val="150000"/>
              </a:lnSpc>
              <a:defRPr/>
            </a:pPr>
            <a:r>
              <a:rPr kumimoji="0" lang="zh-CN" altLang="en-US" sz="2000" b="0" i="0" u="none" strike="noStrike" cap="none" spc="0" normalizeH="0" baseline="0" dirty="0">
                <a:cs typeface="+mn-ea"/>
                <a:sym typeface="+mn-lt"/>
              </a:rPr>
              <a:t>2、在本系统中，基于区块链技术，将信息存储于分布式账本中，可以确保票据信息的同步，避免违规交易。</a:t>
            </a:r>
            <a:endParaRPr kumimoji="0" lang="zh-CN" altLang="en-US" sz="2000" b="0" i="0" u="none" strike="noStrike" cap="none" spc="0" normalizeH="0" baseline="0" dirty="0">
              <a:cs typeface="+mn-ea"/>
              <a:sym typeface="+mn-lt"/>
            </a:endParaRPr>
          </a:p>
          <a:p>
            <a:pPr defTabSz="1450975">
              <a:lnSpc>
                <a:spcPct val="150000"/>
              </a:lnSpc>
              <a:defRPr/>
            </a:pPr>
            <a:r>
              <a:rPr kumimoji="0" lang="zh-CN" altLang="en-US" sz="2000" b="0" i="0" u="none" strike="noStrike" cap="none" spc="0" normalizeH="0" baseline="0" dirty="0">
                <a:cs typeface="+mn-ea"/>
                <a:sym typeface="+mn-lt"/>
              </a:rPr>
              <a:t>3、在此系统中可以实现复杂的业务逻辑。用户发出票据请求后，票据系统根据智能合约中的方法执行请求，完成交易。</a:t>
            </a:r>
            <a:endParaRPr kumimoji="0" lang="zh-CN" altLang="en-US" sz="2000" b="0" i="0" u="none" strike="noStrike" cap="none" spc="0" normalizeH="0" baseline="0" dirty="0">
              <a:cs typeface="+mn-ea"/>
              <a:sym typeface="+mn-lt"/>
            </a:endParaRPr>
          </a:p>
          <a:p>
            <a:pPr defTabSz="1450975">
              <a:lnSpc>
                <a:spcPct val="150000"/>
              </a:lnSpc>
              <a:defRPr/>
            </a:pPr>
            <a:r>
              <a:rPr kumimoji="0" lang="zh-CN" altLang="en-US" sz="2000" b="0" i="0" u="none" strike="noStrike" cap="none" spc="0" normalizeH="0" baseline="0" dirty="0">
                <a:cs typeface="+mn-ea"/>
                <a:sym typeface="+mn-lt"/>
              </a:rPr>
              <a:t>4、提高票据处理效率。在票据操作完成后，分布式账本中进行信息同步，自动完成对账。每次进行查询或者修改操作前，由于是对本地的账本信息进行检索，可以提高检索速度，提升票据处理的效率。</a:t>
            </a:r>
            <a:endParaRPr kumimoji="0" lang="zh-CN" altLang="en-US" sz="2000" b="0" i="0" u="none" strike="noStrike" cap="none" spc="0" normalizeH="0" baseline="0" dirty="0">
              <a:cs typeface="+mn-ea"/>
              <a:sym typeface="+mn-lt"/>
            </a:endParaRPr>
          </a:p>
          <a:p>
            <a:pPr defTabSz="1450975">
              <a:lnSpc>
                <a:spcPct val="150000"/>
              </a:lnSpc>
              <a:defRPr/>
            </a:pPr>
            <a:r>
              <a:rPr kumimoji="0" lang="zh-CN" altLang="en-US" sz="2000" b="0" i="0" u="none" strike="noStrike" cap="none" spc="0" normalizeH="0" baseline="0" dirty="0">
                <a:cs typeface="+mn-ea"/>
                <a:sym typeface="+mn-lt"/>
              </a:rPr>
              <a:t>5、区块链技术可以保证票据系统的数据安全和传输安全。 区块链技术具有不可篡改的特点，票据数据无法篡改。区块链中数字签名和安全传输的过程，解决了交易请求被攻击或伪造的问题。确保了票据的数据安全和传输安全。</a:t>
            </a:r>
            <a:endParaRPr kumimoji="0" lang="zh-CN" altLang="en-US" sz="2000" b="0" i="0" u="none" strike="noStrike" cap="none" spc="0" normalizeH="0" baseline="0" dirty="0">
              <a:cs typeface="+mn-ea"/>
              <a:sym typeface="+mn-lt"/>
            </a:endParaRPr>
          </a:p>
        </p:txBody>
      </p:sp>
      <p:sp>
        <p:nvSpPr>
          <p:cNvPr id="2" name="Footer Text"/>
          <p:cNvSpPr txBox="1"/>
          <p:nvPr/>
        </p:nvSpPr>
        <p:spPr>
          <a:xfrm>
            <a:off x="3781425" y="426085"/>
            <a:ext cx="4629150"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区块链所解决的问题</a:t>
            </a:r>
            <a:endParaRPr kumimoji="0" lang="zh-CN" altLang="en-US" sz="3600" i="0" u="none" strike="noStrike" kern="1200" cap="none" spc="0" normalizeH="0" baseline="0" noProof="0" dirty="0">
              <a:ln>
                <a:noFill/>
              </a:ln>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457999" y="0"/>
            <a:ext cx="2304840" cy="4476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429161" y="2381042"/>
            <a:ext cx="2304840" cy="447695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Text"/>
          <p:cNvSpPr txBox="1"/>
          <p:nvPr/>
        </p:nvSpPr>
        <p:spPr>
          <a:xfrm>
            <a:off x="4297379" y="3222493"/>
            <a:ext cx="3597242"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项目实现</a:t>
            </a:r>
            <a:endParaRPr kumimoji="0" lang="zh-CN" altLang="en-US" sz="3600" i="0" u="none" strike="noStrike" kern="1200" cap="none" spc="0" normalizeH="0" baseline="0" noProof="0" dirty="0">
              <a:ln>
                <a:noFill/>
              </a:ln>
              <a:effectLst/>
              <a:uLnTx/>
              <a:uFillTx/>
              <a:cs typeface="+mn-ea"/>
              <a:sym typeface="+mn-lt"/>
            </a:endParaRPr>
          </a:p>
        </p:txBody>
      </p:sp>
      <p:sp>
        <p:nvSpPr>
          <p:cNvPr id="6" name="文本框 3"/>
          <p:cNvSpPr txBox="1"/>
          <p:nvPr/>
        </p:nvSpPr>
        <p:spPr>
          <a:xfrm>
            <a:off x="5363498" y="2636764"/>
            <a:ext cx="1465006" cy="461665"/>
          </a:xfrm>
          <a:prstGeom prst="rect">
            <a:avLst/>
          </a:prstGeom>
          <a:solidFill>
            <a:schemeClr val="accent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solidFill>
                  <a:schemeClr val="bg1"/>
                </a:solidFill>
                <a:cs typeface="+mn-ea"/>
                <a:sym typeface="+mn-lt"/>
              </a:rPr>
              <a:t>PART 02</a:t>
            </a:r>
            <a:endParaRPr lang="zh-CN" altLang="en-US" sz="2400" dirty="0">
              <a:solidFill>
                <a:schemeClr val="bg1"/>
              </a:solidFill>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59"/>
          <p:cNvSpPr/>
          <p:nvPr/>
        </p:nvSpPr>
        <p:spPr>
          <a:xfrm>
            <a:off x="4834616" y="2023627"/>
            <a:ext cx="301277" cy="336988"/>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w="12700">
            <a:miter lim="400000"/>
          </a:ln>
        </p:spPr>
        <p:txBody>
          <a:bodyPr lIns="0" tIns="0" rIns="0" bIns="0"/>
          <a:lstStyle/>
          <a:p>
            <a:pPr lvl="0"/>
            <a:endParaRPr dirty="0">
              <a:cs typeface="+mn-ea"/>
              <a:sym typeface="+mn-lt"/>
            </a:endParaRPr>
          </a:p>
        </p:txBody>
      </p:sp>
      <p:sp>
        <p:nvSpPr>
          <p:cNvPr id="42" name="矩形 41"/>
          <p:cNvSpPr/>
          <p:nvPr/>
        </p:nvSpPr>
        <p:spPr>
          <a:xfrm>
            <a:off x="1572562" y="2063846"/>
            <a:ext cx="1434096"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cs typeface="+mn-ea"/>
                <a:sym typeface="+mn-lt"/>
              </a:rPr>
              <a:t>输入小标题</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51" name="Text Box 10"/>
          <p:cNvSpPr txBox="1">
            <a:spLocks noChangeArrowheads="1"/>
          </p:cNvSpPr>
          <p:nvPr/>
        </p:nvSpPr>
        <p:spPr bwMode="auto">
          <a:xfrm>
            <a:off x="3669665" y="2475230"/>
            <a:ext cx="4853305" cy="190754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2000" b="0" i="0" u="none" strike="noStrike" cap="none" spc="0" normalizeH="0" baseline="0" dirty="0">
                <a:cs typeface="+mn-ea"/>
                <a:sym typeface="+mn-lt"/>
              </a:rPr>
              <a:t>硬件环境：阿里云服务器</a:t>
            </a:r>
            <a:endParaRPr kumimoji="0" lang="zh-CN" altLang="en-US" sz="2000" b="0" i="0" u="none" strike="noStrike" cap="none" spc="0" normalizeH="0" baseline="0" dirty="0">
              <a:cs typeface="+mn-ea"/>
              <a:sym typeface="+mn-lt"/>
            </a:endParaRPr>
          </a:p>
          <a:p>
            <a:pPr defTabSz="1450975">
              <a:lnSpc>
                <a:spcPct val="150000"/>
              </a:lnSpc>
              <a:defRPr/>
            </a:pPr>
            <a:r>
              <a:rPr kumimoji="0" lang="zh-CN" altLang="en-US" sz="2000" b="0" i="0" u="none" strike="noStrike" cap="none" spc="0" normalizeH="0" baseline="0" dirty="0">
                <a:cs typeface="+mn-ea"/>
                <a:sym typeface="+mn-lt"/>
              </a:rPr>
              <a:t>开发系统：</a:t>
            </a:r>
            <a:r>
              <a:rPr kumimoji="0" lang="en-US" altLang="zh-CN" sz="2000" b="0" i="0" u="none" strike="noStrike" cap="none" spc="0" normalizeH="0" baseline="0" dirty="0">
                <a:cs typeface="+mn-ea"/>
                <a:sym typeface="+mn-lt"/>
              </a:rPr>
              <a:t>CentOS 7.3</a:t>
            </a:r>
            <a:endParaRPr kumimoji="0" lang="en-US" altLang="zh-CN" sz="2000" b="0" i="0" u="none" strike="noStrike" cap="none" spc="0" normalizeH="0" baseline="0" dirty="0">
              <a:cs typeface="+mn-ea"/>
              <a:sym typeface="+mn-lt"/>
            </a:endParaRPr>
          </a:p>
          <a:p>
            <a:pPr defTabSz="1450975">
              <a:lnSpc>
                <a:spcPct val="150000"/>
              </a:lnSpc>
              <a:defRPr/>
            </a:pPr>
            <a:r>
              <a:rPr kumimoji="0" lang="zh-CN" altLang="en-US" sz="2000" b="0" i="0" u="none" strike="noStrike" cap="none" spc="0" normalizeH="0" baseline="0" dirty="0">
                <a:cs typeface="+mn-ea"/>
                <a:sym typeface="+mn-lt"/>
              </a:rPr>
              <a:t>开发环境：</a:t>
            </a:r>
            <a:r>
              <a:rPr kumimoji="0" lang="en-US" altLang="zh-CN" sz="2000" b="0" i="0" u="none" strike="noStrike" cap="none" spc="0" normalizeH="0" baseline="0" dirty="0">
                <a:cs typeface="+mn-ea"/>
                <a:sym typeface="+mn-lt"/>
              </a:rPr>
              <a:t>VSCode</a:t>
            </a:r>
            <a:endParaRPr kumimoji="0" lang="en-US" altLang="zh-CN" sz="2000" b="0" i="0" u="none" strike="noStrike" cap="none" spc="0" normalizeH="0" baseline="0" dirty="0">
              <a:cs typeface="+mn-ea"/>
              <a:sym typeface="+mn-lt"/>
            </a:endParaRPr>
          </a:p>
          <a:p>
            <a:pPr defTabSz="1450975">
              <a:lnSpc>
                <a:spcPct val="150000"/>
              </a:lnSpc>
              <a:defRPr/>
            </a:pPr>
            <a:r>
              <a:rPr kumimoji="0" lang="zh-CN" altLang="en-US" sz="2000" b="0" i="0" u="none" strike="noStrike" cap="none" spc="0" normalizeH="0" baseline="0" dirty="0">
                <a:cs typeface="+mn-ea"/>
                <a:sym typeface="+mn-lt"/>
              </a:rPr>
              <a:t>区块链开发平台：</a:t>
            </a:r>
            <a:r>
              <a:rPr kumimoji="0" lang="en-US" altLang="zh-CN" sz="2000" b="0" i="0" u="none" strike="noStrike" cap="none" spc="0" normalizeH="0" baseline="0" dirty="0">
                <a:cs typeface="+mn-ea"/>
                <a:sym typeface="+mn-lt"/>
              </a:rPr>
              <a:t>Hyperledger Fabric 2.0</a:t>
            </a:r>
            <a:endParaRPr kumimoji="0" lang="en-US" altLang="zh-CN" sz="2000" b="0" i="0" u="none" strike="noStrike" cap="none" spc="0" normalizeH="0" baseline="0" dirty="0">
              <a:cs typeface="+mn-ea"/>
              <a:sym typeface="+mn-lt"/>
            </a:endParaRPr>
          </a:p>
        </p:txBody>
      </p:sp>
      <p:sp>
        <p:nvSpPr>
          <p:cNvPr id="2" name="Footer Text"/>
          <p:cNvSpPr txBox="1"/>
          <p:nvPr/>
        </p:nvSpPr>
        <p:spPr>
          <a:xfrm>
            <a:off x="3782060" y="842645"/>
            <a:ext cx="4629150"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项目实现环境与技术</a:t>
            </a:r>
            <a:endParaRPr kumimoji="0" lang="zh-CN" altLang="en-US" sz="3600" i="0" u="none" strike="noStrike" kern="1200" cap="none" spc="0" normalizeH="0" baseline="0" noProof="0" dirty="0">
              <a:ln>
                <a:noFill/>
              </a:ln>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Text"/>
          <p:cNvSpPr txBox="1"/>
          <p:nvPr/>
        </p:nvSpPr>
        <p:spPr>
          <a:xfrm>
            <a:off x="4077926" y="601292"/>
            <a:ext cx="3597242"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effectLst/>
                <a:uLnTx/>
                <a:uFillTx/>
                <a:cs typeface="+mn-ea"/>
                <a:sym typeface="+mn-lt"/>
              </a:rPr>
              <a:t>项目结构</a:t>
            </a:r>
            <a:endParaRPr kumimoji="0" lang="zh-CN" altLang="en-US" sz="3600" i="0" u="none" strike="noStrike" kern="1200" cap="none" spc="0" normalizeH="0" baseline="0" noProof="0" dirty="0">
              <a:ln>
                <a:noFill/>
              </a:ln>
              <a:effectLst/>
              <a:uLnTx/>
              <a:uFillTx/>
              <a:cs typeface="+mn-ea"/>
              <a:sym typeface="+mn-lt"/>
            </a:endParaRPr>
          </a:p>
        </p:txBody>
      </p:sp>
      <p:pic>
        <p:nvPicPr>
          <p:cNvPr id="8" name="图片 7" descr="截屏2021-06-17 上午12.53.02"/>
          <p:cNvPicPr>
            <a:picLocks noChangeAspect="1"/>
          </p:cNvPicPr>
          <p:nvPr/>
        </p:nvPicPr>
        <p:blipFill>
          <a:blip r:embed="rId1"/>
          <a:srcRect l="480"/>
          <a:stretch>
            <a:fillRect/>
          </a:stretch>
        </p:blipFill>
        <p:spPr>
          <a:xfrm>
            <a:off x="878840" y="1590040"/>
            <a:ext cx="10800080" cy="367728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vowra23">
      <a:majorFont>
        <a:latin typeface="AvantGarde Bk BT"/>
        <a:ea typeface="汉仪旗黑Y3-35简"/>
        <a:cs typeface=""/>
      </a:majorFont>
      <a:minorFont>
        <a:latin typeface="AvantGarde Bk BT"/>
        <a:ea typeface="汉仪旗黑Y3-35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旗黑Y3-35简"/>
        <a:ea typeface=""/>
        <a:cs typeface=""/>
        <a:font script="Jpan" typeface="游ゴシック"/>
        <a:font script="Hang" typeface="맑은 고딕"/>
        <a:font script="Hans" typeface="汉仪旗黑Y3-35简"/>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Y3-35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antGarde Bk BT"/>
        <a:ea typeface=""/>
        <a:cs typeface=""/>
        <a:font script="Jpan" typeface="ＭＳ Ｐゴシック"/>
        <a:font script="Hang" typeface="맑은 고딕"/>
        <a:font script="Hans" typeface="汉仪旗黑Y3-35简"/>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3046</Words>
  <Application>WPS 文字</Application>
  <PresentationFormat>宽屏</PresentationFormat>
  <Paragraphs>150</Paragraphs>
  <Slides>17</Slides>
  <Notes>16</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17</vt:i4>
      </vt:variant>
    </vt:vector>
  </HeadingPairs>
  <TitlesOfParts>
    <vt:vector size="39" baseType="lpstr">
      <vt:lpstr>Arial</vt:lpstr>
      <vt:lpstr>方正书宋_GBK</vt:lpstr>
      <vt:lpstr>Wingdings</vt:lpstr>
      <vt:lpstr>汉仪旗黑Y3-35简</vt:lpstr>
      <vt:lpstr>苹方-简</vt:lpstr>
      <vt:lpstr>AvantGarde Bk BT</vt:lpstr>
      <vt:lpstr>Helvetica Neue Medium</vt:lpstr>
      <vt:lpstr>Roboto Bold</vt:lpstr>
      <vt:lpstr>Thonburi</vt:lpstr>
      <vt:lpstr>BebasNeueBold</vt:lpstr>
      <vt:lpstr>Gill Sans</vt:lpstr>
      <vt:lpstr>Calibri</vt:lpstr>
      <vt:lpstr>微软雅黑</vt:lpstr>
      <vt:lpstr>汉仪旗黑</vt:lpstr>
      <vt:lpstr>宋体</vt:lpstr>
      <vt:lpstr>Arial Unicode MS</vt:lpstr>
      <vt:lpstr>汉仪旗黑Y3-35简</vt:lpstr>
      <vt:lpstr>Helvetica Neue</vt:lpstr>
      <vt:lpstr>汉仪书宋二KW</vt:lpstr>
      <vt:lpstr>Calibri</vt:lpstr>
      <vt:lpstr>Apple Color Emoji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姚米多</dc:creator>
  <cp:lastModifiedBy>zhaoshuai</cp:lastModifiedBy>
  <cp:revision>15</cp:revision>
  <dcterms:created xsi:type="dcterms:W3CDTF">2021-06-17T13:41:44Z</dcterms:created>
  <dcterms:modified xsi:type="dcterms:W3CDTF">2021-06-17T13:41:44Z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