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14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963D4-B7D7-48F7-AA2F-DB7BA53EF691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B980C4-0E71-480F-9C83-9C140ED6953C}">
      <dgm:prSet phldrT="[Text]"/>
      <dgm:spPr/>
      <dgm:t>
        <a:bodyPr/>
        <a:lstStyle/>
        <a:p>
          <a:r>
            <a:rPr lang="en-US" dirty="0"/>
            <a:t>HTML</a:t>
          </a:r>
          <a:endParaRPr lang="en-IN" dirty="0"/>
        </a:p>
      </dgm:t>
    </dgm:pt>
    <dgm:pt modelId="{EBD33D12-B753-4283-9D97-C9C2F8C2AB50}" type="parTrans" cxnId="{2370BE0A-FD9F-4323-A137-1686BB85ED7E}">
      <dgm:prSet/>
      <dgm:spPr/>
      <dgm:t>
        <a:bodyPr/>
        <a:lstStyle/>
        <a:p>
          <a:endParaRPr lang="en-IN"/>
        </a:p>
      </dgm:t>
    </dgm:pt>
    <dgm:pt modelId="{9AF2CBAA-BA35-4708-9C72-7860E3899CB7}" type="sibTrans" cxnId="{2370BE0A-FD9F-4323-A137-1686BB85ED7E}">
      <dgm:prSet/>
      <dgm:spPr/>
      <dgm:t>
        <a:bodyPr/>
        <a:lstStyle/>
        <a:p>
          <a:endParaRPr lang="en-IN"/>
        </a:p>
      </dgm:t>
    </dgm:pt>
    <dgm:pt modelId="{3E3AADCA-CBD6-489D-9DCC-B15A7B9C33CE}">
      <dgm:prSet phldrT="[Text]"/>
      <dgm:spPr/>
      <dgm:t>
        <a:bodyPr/>
        <a:lstStyle/>
        <a:p>
          <a:r>
            <a:rPr lang="en-US" dirty="0"/>
            <a:t>CSS</a:t>
          </a:r>
          <a:endParaRPr lang="en-IN" dirty="0"/>
        </a:p>
      </dgm:t>
    </dgm:pt>
    <dgm:pt modelId="{0049A69E-7BAD-41DE-ABF7-1DFE268225FC}" type="parTrans" cxnId="{61CDB96D-3E53-4B0E-A225-5ED141C6BF73}">
      <dgm:prSet/>
      <dgm:spPr/>
      <dgm:t>
        <a:bodyPr/>
        <a:lstStyle/>
        <a:p>
          <a:endParaRPr lang="en-IN"/>
        </a:p>
      </dgm:t>
    </dgm:pt>
    <dgm:pt modelId="{6F489869-A690-4837-ADBD-2CC59FA446C5}" type="sibTrans" cxnId="{61CDB96D-3E53-4B0E-A225-5ED141C6BF73}">
      <dgm:prSet/>
      <dgm:spPr/>
      <dgm:t>
        <a:bodyPr/>
        <a:lstStyle/>
        <a:p>
          <a:endParaRPr lang="en-IN"/>
        </a:p>
      </dgm:t>
    </dgm:pt>
    <dgm:pt modelId="{B3A04E59-2CF1-4F39-86DB-C35A2331AFC4}">
      <dgm:prSet phldrT="[Text]"/>
      <dgm:spPr/>
      <dgm:t>
        <a:bodyPr/>
        <a:lstStyle/>
        <a:p>
          <a:r>
            <a:rPr lang="en-US" dirty="0"/>
            <a:t> java script</a:t>
          </a:r>
          <a:endParaRPr lang="en-IN" dirty="0"/>
        </a:p>
      </dgm:t>
    </dgm:pt>
    <dgm:pt modelId="{5EEF0BE2-7BA2-4455-AB77-DEBEFE4C880B}" type="parTrans" cxnId="{C7072137-F620-4D24-BA87-E7CAEFC0D0DB}">
      <dgm:prSet/>
      <dgm:spPr/>
      <dgm:t>
        <a:bodyPr/>
        <a:lstStyle/>
        <a:p>
          <a:endParaRPr lang="en-IN"/>
        </a:p>
      </dgm:t>
    </dgm:pt>
    <dgm:pt modelId="{49FEEB87-8126-474E-9F47-3C8EEAC9CAE5}" type="sibTrans" cxnId="{C7072137-F620-4D24-BA87-E7CAEFC0D0DB}">
      <dgm:prSet/>
      <dgm:spPr/>
      <dgm:t>
        <a:bodyPr/>
        <a:lstStyle/>
        <a:p>
          <a:endParaRPr lang="en-IN"/>
        </a:p>
      </dgm:t>
    </dgm:pt>
    <dgm:pt modelId="{981B2582-DF1A-4A25-9F8D-9B159CBFF31D}" type="pres">
      <dgm:prSet presAssocID="{66A963D4-B7D7-48F7-AA2F-DB7BA53EF6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8319DA-03A4-4C9E-89FA-EFF0DBEC69AC}" type="pres">
      <dgm:prSet presAssocID="{23B980C4-0E71-480F-9C83-9C140ED695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D73E0-D431-4C6B-A587-24880AEE83E9}" type="pres">
      <dgm:prSet presAssocID="{9AF2CBAA-BA35-4708-9C72-7860E3899CB7}" presName="sibTrans" presStyleCnt="0"/>
      <dgm:spPr/>
    </dgm:pt>
    <dgm:pt modelId="{A15C80C5-D573-4612-9235-EE6541AEDF62}" type="pres">
      <dgm:prSet presAssocID="{3E3AADCA-CBD6-489D-9DCC-B15A7B9C33CE}" presName="node" presStyleLbl="node1" presStyleIdx="1" presStyleCnt="3" custLinFactNeighborX="45370" custLinFactNeighborY="2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528AD-C789-4076-B176-CE0705FA5D78}" type="pres">
      <dgm:prSet presAssocID="{6F489869-A690-4837-ADBD-2CC59FA446C5}" presName="sibTrans" presStyleCnt="0"/>
      <dgm:spPr/>
    </dgm:pt>
    <dgm:pt modelId="{6FF366D6-5197-44AC-A2AA-56813F4986E4}" type="pres">
      <dgm:prSet presAssocID="{B3A04E59-2CF1-4F39-86DB-C35A2331AFC4}" presName="node" presStyleLbl="node1" presStyleIdx="2" presStyleCnt="3" custScaleX="84315" custScaleY="84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072137-F620-4D24-BA87-E7CAEFC0D0DB}" srcId="{66A963D4-B7D7-48F7-AA2F-DB7BA53EF691}" destId="{B3A04E59-2CF1-4F39-86DB-C35A2331AFC4}" srcOrd="2" destOrd="0" parTransId="{5EEF0BE2-7BA2-4455-AB77-DEBEFE4C880B}" sibTransId="{49FEEB87-8126-474E-9F47-3C8EEAC9CAE5}"/>
    <dgm:cxn modelId="{2370BE0A-FD9F-4323-A137-1686BB85ED7E}" srcId="{66A963D4-B7D7-48F7-AA2F-DB7BA53EF691}" destId="{23B980C4-0E71-480F-9C83-9C140ED6953C}" srcOrd="0" destOrd="0" parTransId="{EBD33D12-B753-4283-9D97-C9C2F8C2AB50}" sibTransId="{9AF2CBAA-BA35-4708-9C72-7860E3899CB7}"/>
    <dgm:cxn modelId="{2A7BCBC4-918C-4F8D-B044-C24CA7866477}" type="presOf" srcId="{B3A04E59-2CF1-4F39-86DB-C35A2331AFC4}" destId="{6FF366D6-5197-44AC-A2AA-56813F4986E4}" srcOrd="0" destOrd="0" presId="urn:microsoft.com/office/officeart/2005/8/layout/hList6"/>
    <dgm:cxn modelId="{C01F9091-5429-4984-B402-C0ADF9FCAA6E}" type="presOf" srcId="{66A963D4-B7D7-48F7-AA2F-DB7BA53EF691}" destId="{981B2582-DF1A-4A25-9F8D-9B159CBFF31D}" srcOrd="0" destOrd="0" presId="urn:microsoft.com/office/officeart/2005/8/layout/hList6"/>
    <dgm:cxn modelId="{248A945E-2C6A-4873-8F7D-7E00E3A5AF3A}" type="presOf" srcId="{3E3AADCA-CBD6-489D-9DCC-B15A7B9C33CE}" destId="{A15C80C5-D573-4612-9235-EE6541AEDF62}" srcOrd="0" destOrd="0" presId="urn:microsoft.com/office/officeart/2005/8/layout/hList6"/>
    <dgm:cxn modelId="{8327961A-9E9A-4BD4-91A3-FF487E5EFBD5}" type="presOf" srcId="{23B980C4-0E71-480F-9C83-9C140ED6953C}" destId="{4C8319DA-03A4-4C9E-89FA-EFF0DBEC69AC}" srcOrd="0" destOrd="0" presId="urn:microsoft.com/office/officeart/2005/8/layout/hList6"/>
    <dgm:cxn modelId="{61CDB96D-3E53-4B0E-A225-5ED141C6BF73}" srcId="{66A963D4-B7D7-48F7-AA2F-DB7BA53EF691}" destId="{3E3AADCA-CBD6-489D-9DCC-B15A7B9C33CE}" srcOrd="1" destOrd="0" parTransId="{0049A69E-7BAD-41DE-ABF7-1DFE268225FC}" sibTransId="{6F489869-A690-4837-ADBD-2CC59FA446C5}"/>
    <dgm:cxn modelId="{7A394C10-E837-4F91-B1A4-8CE9971C27B2}" type="presParOf" srcId="{981B2582-DF1A-4A25-9F8D-9B159CBFF31D}" destId="{4C8319DA-03A4-4C9E-89FA-EFF0DBEC69AC}" srcOrd="0" destOrd="0" presId="urn:microsoft.com/office/officeart/2005/8/layout/hList6"/>
    <dgm:cxn modelId="{EF65C6D0-77A5-46FB-8909-F6D29310CE5E}" type="presParOf" srcId="{981B2582-DF1A-4A25-9F8D-9B159CBFF31D}" destId="{58ED73E0-D431-4C6B-A587-24880AEE83E9}" srcOrd="1" destOrd="0" presId="urn:microsoft.com/office/officeart/2005/8/layout/hList6"/>
    <dgm:cxn modelId="{AC0756FD-9F46-4308-9F08-2098219FDFF9}" type="presParOf" srcId="{981B2582-DF1A-4A25-9F8D-9B159CBFF31D}" destId="{A15C80C5-D573-4612-9235-EE6541AEDF62}" srcOrd="2" destOrd="0" presId="urn:microsoft.com/office/officeart/2005/8/layout/hList6"/>
    <dgm:cxn modelId="{D14FC43A-6C2E-48A6-BBA5-4B879FE1937B}" type="presParOf" srcId="{981B2582-DF1A-4A25-9F8D-9B159CBFF31D}" destId="{3F7528AD-C789-4076-B176-CE0705FA5D78}" srcOrd="3" destOrd="0" presId="urn:microsoft.com/office/officeart/2005/8/layout/hList6"/>
    <dgm:cxn modelId="{10C30E2C-E643-4F30-94CB-712E26723738}" type="presParOf" srcId="{981B2582-DF1A-4A25-9F8D-9B159CBFF31D}" destId="{6FF366D6-5197-44AC-A2AA-56813F4986E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7F7A16-82F4-4A20-9A7C-36B8C65F603E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C5F503-9296-4430-B7A0-319D3B1C5C5F}">
      <dgm:prSet phldrT="[Text]"/>
      <dgm:spPr/>
      <dgm:t>
        <a:bodyPr/>
        <a:lstStyle/>
        <a:p>
          <a:endParaRPr lang="en-IN" dirty="0"/>
        </a:p>
      </dgm:t>
    </dgm:pt>
    <dgm:pt modelId="{577ADB90-BF47-4664-8916-3A4E44CC3B01}" type="parTrans" cxnId="{FA6CF5F2-8A47-4060-9914-433B7E17A2D5}">
      <dgm:prSet/>
      <dgm:spPr/>
      <dgm:t>
        <a:bodyPr/>
        <a:lstStyle/>
        <a:p>
          <a:endParaRPr lang="en-IN"/>
        </a:p>
      </dgm:t>
    </dgm:pt>
    <dgm:pt modelId="{DB552311-CA7E-48BA-A1AA-3D5ADAA0585F}" type="sibTrans" cxnId="{FA6CF5F2-8A47-4060-9914-433B7E17A2D5}">
      <dgm:prSet/>
      <dgm:spPr/>
      <dgm:t>
        <a:bodyPr/>
        <a:lstStyle/>
        <a:p>
          <a:endParaRPr lang="en-IN"/>
        </a:p>
      </dgm:t>
    </dgm:pt>
    <dgm:pt modelId="{1EA6FACF-7893-496F-85C9-229AEFA61DA0}">
      <dgm:prSet phldrT="[Text]"/>
      <dgm:spPr/>
      <dgm:t>
        <a:bodyPr/>
        <a:lstStyle/>
        <a:p>
          <a:r>
            <a:rPr lang="en-US" dirty="0"/>
            <a:t>Adobe Photoshop</a:t>
          </a:r>
          <a:endParaRPr lang="en-IN" dirty="0"/>
        </a:p>
      </dgm:t>
    </dgm:pt>
    <dgm:pt modelId="{E5EE4140-6429-4B6B-BE74-ADB7055F3C6D}" type="parTrans" cxnId="{4B7CEC1E-7AFA-4386-9C24-36AC9148BCC2}">
      <dgm:prSet/>
      <dgm:spPr/>
      <dgm:t>
        <a:bodyPr/>
        <a:lstStyle/>
        <a:p>
          <a:endParaRPr lang="en-IN"/>
        </a:p>
      </dgm:t>
    </dgm:pt>
    <dgm:pt modelId="{4C4AE668-30FD-48EC-B27D-AE2AC90EEF92}" type="sibTrans" cxnId="{4B7CEC1E-7AFA-4386-9C24-36AC9148BCC2}">
      <dgm:prSet/>
      <dgm:spPr/>
      <dgm:t>
        <a:bodyPr/>
        <a:lstStyle/>
        <a:p>
          <a:endParaRPr lang="en-IN"/>
        </a:p>
      </dgm:t>
    </dgm:pt>
    <dgm:pt modelId="{F5CB173C-5E03-44BC-BE09-3DF097464747}">
      <dgm:prSet phldrT="[Text]"/>
      <dgm:spPr/>
      <dgm:t>
        <a:bodyPr/>
        <a:lstStyle/>
        <a:p>
          <a:endParaRPr lang="en-IN" dirty="0"/>
        </a:p>
      </dgm:t>
    </dgm:pt>
    <dgm:pt modelId="{5D8E1061-24D5-4293-9ABB-A5360E23E5F9}" type="parTrans" cxnId="{481D5180-FD85-4E0C-ABB9-E6F324CA39BA}">
      <dgm:prSet/>
      <dgm:spPr/>
      <dgm:t>
        <a:bodyPr/>
        <a:lstStyle/>
        <a:p>
          <a:endParaRPr lang="en-IN"/>
        </a:p>
      </dgm:t>
    </dgm:pt>
    <dgm:pt modelId="{A1469AE1-6AE0-46FD-9D86-70E51BD71656}" type="sibTrans" cxnId="{481D5180-FD85-4E0C-ABB9-E6F324CA39BA}">
      <dgm:prSet/>
      <dgm:spPr/>
      <dgm:t>
        <a:bodyPr/>
        <a:lstStyle/>
        <a:p>
          <a:endParaRPr lang="en-IN"/>
        </a:p>
      </dgm:t>
    </dgm:pt>
    <dgm:pt modelId="{F5CEEE48-F0CE-480C-9D67-FDD79C7AE149}">
      <dgm:prSet phldrT="[Text]"/>
      <dgm:spPr/>
      <dgm:t>
        <a:bodyPr/>
        <a:lstStyle/>
        <a:p>
          <a:endParaRPr lang="en-IN" dirty="0"/>
        </a:p>
      </dgm:t>
    </dgm:pt>
    <dgm:pt modelId="{EDBDB6F3-EB7A-48CC-93DD-5700175F6E96}" type="parTrans" cxnId="{CDBE18A2-3305-4DB9-9800-76C078FCE4CA}">
      <dgm:prSet/>
      <dgm:spPr/>
      <dgm:t>
        <a:bodyPr/>
        <a:lstStyle/>
        <a:p>
          <a:endParaRPr lang="en-IN"/>
        </a:p>
      </dgm:t>
    </dgm:pt>
    <dgm:pt modelId="{64DAE755-5565-4BCC-9706-4D1297CBCA64}" type="sibTrans" cxnId="{CDBE18A2-3305-4DB9-9800-76C078FCE4CA}">
      <dgm:prSet/>
      <dgm:spPr/>
      <dgm:t>
        <a:bodyPr/>
        <a:lstStyle/>
        <a:p>
          <a:endParaRPr lang="en-IN"/>
        </a:p>
      </dgm:t>
    </dgm:pt>
    <dgm:pt modelId="{D4FDE932-3D7E-4DD4-9C96-C633AD6C9867}">
      <dgm:prSet phldrT="[Text]"/>
      <dgm:spPr/>
      <dgm:t>
        <a:bodyPr/>
        <a:lstStyle/>
        <a:p>
          <a:endParaRPr lang="en-IN" dirty="0"/>
        </a:p>
      </dgm:t>
    </dgm:pt>
    <dgm:pt modelId="{5BA162F1-EFFD-4530-AD28-BF2F6DF35C52}" type="parTrans" cxnId="{59D039E6-704B-4955-8F8F-EA17935E8F06}">
      <dgm:prSet/>
      <dgm:spPr/>
      <dgm:t>
        <a:bodyPr/>
        <a:lstStyle/>
        <a:p>
          <a:endParaRPr lang="en-IN"/>
        </a:p>
      </dgm:t>
    </dgm:pt>
    <dgm:pt modelId="{8E351D5F-F324-4EAD-A275-1C1D1E64CDBF}" type="sibTrans" cxnId="{59D039E6-704B-4955-8F8F-EA17935E8F06}">
      <dgm:prSet/>
      <dgm:spPr/>
      <dgm:t>
        <a:bodyPr/>
        <a:lstStyle/>
        <a:p>
          <a:endParaRPr lang="en-IN"/>
        </a:p>
      </dgm:t>
    </dgm:pt>
    <dgm:pt modelId="{0355804F-7AC4-41BE-9972-E72C79CC31F1}">
      <dgm:prSet phldrT="[Text]"/>
      <dgm:spPr/>
      <dgm:t>
        <a:bodyPr/>
        <a:lstStyle/>
        <a:p>
          <a:r>
            <a:rPr lang="en-IN" dirty="0" smtClean="0"/>
            <a:t>Visual Studio Code </a:t>
          </a:r>
          <a:endParaRPr lang="en-IN" dirty="0"/>
        </a:p>
      </dgm:t>
    </dgm:pt>
    <dgm:pt modelId="{3428A707-839C-4BEA-95FA-0698C8A98145}" type="parTrans" cxnId="{2F8620F6-D160-49CC-B0B0-545198B4A920}">
      <dgm:prSet/>
      <dgm:spPr/>
      <dgm:t>
        <a:bodyPr/>
        <a:lstStyle/>
        <a:p>
          <a:endParaRPr lang="en-IN"/>
        </a:p>
      </dgm:t>
    </dgm:pt>
    <dgm:pt modelId="{7B100B6D-D6A1-4917-9E5B-D5D55D38201C}" type="sibTrans" cxnId="{2F8620F6-D160-49CC-B0B0-545198B4A920}">
      <dgm:prSet/>
      <dgm:spPr/>
      <dgm:t>
        <a:bodyPr/>
        <a:lstStyle/>
        <a:p>
          <a:endParaRPr lang="en-IN"/>
        </a:p>
      </dgm:t>
    </dgm:pt>
    <dgm:pt modelId="{0FF4CFBB-0FA9-405D-8068-E72F27642E32}" type="pres">
      <dgm:prSet presAssocID="{7A7F7A16-82F4-4A20-9A7C-36B8C65F603E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32CF138-3A60-4E24-A050-6B35F734E570}" type="pres">
      <dgm:prSet presAssocID="{13C5F503-9296-4430-B7A0-319D3B1C5C5F}" presName="withChildren" presStyleCnt="0"/>
      <dgm:spPr/>
    </dgm:pt>
    <dgm:pt modelId="{11BB8CF4-54B7-4D7F-8C7B-F4634BEFC1ED}" type="pres">
      <dgm:prSet presAssocID="{13C5F503-9296-4430-B7A0-319D3B1C5C5F}" presName="bigCircle" presStyleLbl="vennNode1" presStyleIdx="0" presStyleCnt="6" custLinFactNeighborX="1565" custLinFactNeighborY="-17643"/>
      <dgm:spPr/>
    </dgm:pt>
    <dgm:pt modelId="{BD4C13FE-DD5D-449E-9FFE-91A1D168CBD4}" type="pres">
      <dgm:prSet presAssocID="{13C5F503-9296-4430-B7A0-319D3B1C5C5F}" presName="medCircle" presStyleLbl="vennNode1" presStyleIdx="1" presStyleCnt="6"/>
      <dgm:spPr/>
    </dgm:pt>
    <dgm:pt modelId="{CF0D2A8E-526D-4990-BC13-4EFA4B460E63}" type="pres">
      <dgm:prSet presAssocID="{13C5F503-9296-4430-B7A0-319D3B1C5C5F}" presName="txLvl1" presStyleLbl="revTx" presStyleIdx="0" presStyleCnt="6"/>
      <dgm:spPr/>
      <dgm:t>
        <a:bodyPr/>
        <a:lstStyle/>
        <a:p>
          <a:endParaRPr lang="en-US"/>
        </a:p>
      </dgm:t>
    </dgm:pt>
    <dgm:pt modelId="{E5D0E0C2-AC4F-4321-B12C-592B93C4308E}" type="pres">
      <dgm:prSet presAssocID="{13C5F503-9296-4430-B7A0-319D3B1C5C5F}" presName="lin" presStyleCnt="0"/>
      <dgm:spPr/>
    </dgm:pt>
    <dgm:pt modelId="{0CB4CEDF-FB33-4388-84C6-6EB15C04A54B}" type="pres">
      <dgm:prSet presAssocID="{1EA6FACF-7893-496F-85C9-229AEFA61DA0}" presName="txLvl2" presStyleLbl="revTx" presStyleIdx="1" presStyleCnt="6"/>
      <dgm:spPr/>
      <dgm:t>
        <a:bodyPr/>
        <a:lstStyle/>
        <a:p>
          <a:endParaRPr lang="en-US"/>
        </a:p>
      </dgm:t>
    </dgm:pt>
    <dgm:pt modelId="{A4481FBE-19B8-4E27-BB3B-8CB6BC27C803}" type="pres">
      <dgm:prSet presAssocID="{4C4AE668-30FD-48EC-B27D-AE2AC90EEF92}" presName="smCircle" presStyleLbl="vennNode1" presStyleIdx="2" presStyleCnt="6"/>
      <dgm:spPr/>
    </dgm:pt>
    <dgm:pt modelId="{24978B51-66AF-46C5-9EC6-A49B1EA452E4}" type="pres">
      <dgm:prSet presAssocID="{F5CB173C-5E03-44BC-BE09-3DF097464747}" presName="txLvl2" presStyleLbl="revTx" presStyleIdx="2" presStyleCnt="6"/>
      <dgm:spPr/>
      <dgm:t>
        <a:bodyPr/>
        <a:lstStyle/>
        <a:p>
          <a:endParaRPr lang="en-US"/>
        </a:p>
      </dgm:t>
    </dgm:pt>
    <dgm:pt modelId="{F44E2A89-D67B-430F-8311-2C0CBA75F1F3}" type="pres">
      <dgm:prSet presAssocID="{13C5F503-9296-4430-B7A0-319D3B1C5C5F}" presName="overlap" presStyleCnt="0"/>
      <dgm:spPr/>
    </dgm:pt>
    <dgm:pt modelId="{AB53D9EE-4137-4EDF-87A7-D5712D2E038D}" type="pres">
      <dgm:prSet presAssocID="{F5CEEE48-F0CE-480C-9D67-FDD79C7AE149}" presName="withChildren" presStyleCnt="0"/>
      <dgm:spPr/>
    </dgm:pt>
    <dgm:pt modelId="{ABA764C0-9909-4E24-9303-354E249294FF}" type="pres">
      <dgm:prSet presAssocID="{F5CEEE48-F0CE-480C-9D67-FDD79C7AE149}" presName="bigCircle" presStyleLbl="vennNode1" presStyleIdx="3" presStyleCnt="6" custLinFactNeighborX="7283"/>
      <dgm:spPr/>
    </dgm:pt>
    <dgm:pt modelId="{01907AFC-62EC-4572-AAE5-EFB724CEC4CF}" type="pres">
      <dgm:prSet presAssocID="{F5CEEE48-F0CE-480C-9D67-FDD79C7AE149}" presName="medCircle" presStyleLbl="vennNode1" presStyleIdx="4" presStyleCnt="6"/>
      <dgm:spPr/>
    </dgm:pt>
    <dgm:pt modelId="{AE5B646D-F318-4889-BD28-F392A51FF02B}" type="pres">
      <dgm:prSet presAssocID="{F5CEEE48-F0CE-480C-9D67-FDD79C7AE149}" presName="txLvl1" presStyleLbl="revTx" presStyleIdx="3" presStyleCnt="6"/>
      <dgm:spPr/>
      <dgm:t>
        <a:bodyPr/>
        <a:lstStyle/>
        <a:p>
          <a:endParaRPr lang="en-US"/>
        </a:p>
      </dgm:t>
    </dgm:pt>
    <dgm:pt modelId="{D88028F6-2159-4B4C-B893-3FBAD2F90D58}" type="pres">
      <dgm:prSet presAssocID="{F5CEEE48-F0CE-480C-9D67-FDD79C7AE149}" presName="lin" presStyleCnt="0"/>
      <dgm:spPr/>
    </dgm:pt>
    <dgm:pt modelId="{B32813AC-9DFC-4B20-BE53-4FEFB182DEB4}" type="pres">
      <dgm:prSet presAssocID="{D4FDE932-3D7E-4DD4-9C96-C633AD6C9867}" presName="txLvl2" presStyleLbl="revTx" presStyleIdx="4" presStyleCnt="6"/>
      <dgm:spPr/>
      <dgm:t>
        <a:bodyPr/>
        <a:lstStyle/>
        <a:p>
          <a:endParaRPr lang="en-US"/>
        </a:p>
      </dgm:t>
    </dgm:pt>
    <dgm:pt modelId="{F31CEC74-FEC0-462A-B552-C64CA1F2D09B}" type="pres">
      <dgm:prSet presAssocID="{8E351D5F-F324-4EAD-A275-1C1D1E64CDBF}" presName="smCircle" presStyleLbl="vennNode1" presStyleIdx="5" presStyleCnt="6"/>
      <dgm:spPr/>
    </dgm:pt>
    <dgm:pt modelId="{2713C17B-F04A-4928-A291-238C7DA24D58}" type="pres">
      <dgm:prSet presAssocID="{0355804F-7AC4-41BE-9972-E72C79CC31F1}" presName="txLvl2" presStyleLbl="revTx" presStyleIdx="5" presStyleCnt="6"/>
      <dgm:spPr/>
      <dgm:t>
        <a:bodyPr/>
        <a:lstStyle/>
        <a:p>
          <a:endParaRPr lang="en-US"/>
        </a:p>
      </dgm:t>
    </dgm:pt>
  </dgm:ptLst>
  <dgm:cxnLst>
    <dgm:cxn modelId="{4B7CEC1E-7AFA-4386-9C24-36AC9148BCC2}" srcId="{13C5F503-9296-4430-B7A0-319D3B1C5C5F}" destId="{1EA6FACF-7893-496F-85C9-229AEFA61DA0}" srcOrd="0" destOrd="0" parTransId="{E5EE4140-6429-4B6B-BE74-ADB7055F3C6D}" sibTransId="{4C4AE668-30FD-48EC-B27D-AE2AC90EEF92}"/>
    <dgm:cxn modelId="{2EFD7636-B6B2-4EFD-A54D-C758176CCD0C}" type="presOf" srcId="{13C5F503-9296-4430-B7A0-319D3B1C5C5F}" destId="{CF0D2A8E-526D-4990-BC13-4EFA4B460E63}" srcOrd="0" destOrd="0" presId="urn:microsoft.com/office/officeart/2008/layout/VerticalCircleList"/>
    <dgm:cxn modelId="{CDBE18A2-3305-4DB9-9800-76C078FCE4CA}" srcId="{7A7F7A16-82F4-4A20-9A7C-36B8C65F603E}" destId="{F5CEEE48-F0CE-480C-9D67-FDD79C7AE149}" srcOrd="1" destOrd="0" parTransId="{EDBDB6F3-EB7A-48CC-93DD-5700175F6E96}" sibTransId="{64DAE755-5565-4BCC-9706-4D1297CBCA64}"/>
    <dgm:cxn modelId="{6F2F7E6A-0649-4BFE-9467-2601E6264664}" type="presOf" srcId="{F5CB173C-5E03-44BC-BE09-3DF097464747}" destId="{24978B51-66AF-46C5-9EC6-A49B1EA452E4}" srcOrd="0" destOrd="0" presId="urn:microsoft.com/office/officeart/2008/layout/VerticalCircleList"/>
    <dgm:cxn modelId="{532CE735-230A-4F2E-9D94-D51C642843D7}" type="presOf" srcId="{F5CEEE48-F0CE-480C-9D67-FDD79C7AE149}" destId="{AE5B646D-F318-4889-BD28-F392A51FF02B}" srcOrd="0" destOrd="0" presId="urn:microsoft.com/office/officeart/2008/layout/VerticalCircleList"/>
    <dgm:cxn modelId="{ADAB2FB0-BE90-4182-AE9B-6B8C10972C4A}" type="presOf" srcId="{1EA6FACF-7893-496F-85C9-229AEFA61DA0}" destId="{0CB4CEDF-FB33-4388-84C6-6EB15C04A54B}" srcOrd="0" destOrd="0" presId="urn:microsoft.com/office/officeart/2008/layout/VerticalCircleList"/>
    <dgm:cxn modelId="{59D039E6-704B-4955-8F8F-EA17935E8F06}" srcId="{F5CEEE48-F0CE-480C-9D67-FDD79C7AE149}" destId="{D4FDE932-3D7E-4DD4-9C96-C633AD6C9867}" srcOrd="0" destOrd="0" parTransId="{5BA162F1-EFFD-4530-AD28-BF2F6DF35C52}" sibTransId="{8E351D5F-F324-4EAD-A275-1C1D1E64CDBF}"/>
    <dgm:cxn modelId="{FA6CF5F2-8A47-4060-9914-433B7E17A2D5}" srcId="{7A7F7A16-82F4-4A20-9A7C-36B8C65F603E}" destId="{13C5F503-9296-4430-B7A0-319D3B1C5C5F}" srcOrd="0" destOrd="0" parTransId="{577ADB90-BF47-4664-8916-3A4E44CC3B01}" sibTransId="{DB552311-CA7E-48BA-A1AA-3D5ADAA0585F}"/>
    <dgm:cxn modelId="{21519BDE-F370-41E0-A93D-2AC18EBCC925}" type="presOf" srcId="{7A7F7A16-82F4-4A20-9A7C-36B8C65F603E}" destId="{0FF4CFBB-0FA9-405D-8068-E72F27642E32}" srcOrd="0" destOrd="0" presId="urn:microsoft.com/office/officeart/2008/layout/VerticalCircleList"/>
    <dgm:cxn modelId="{481D5180-FD85-4E0C-ABB9-E6F324CA39BA}" srcId="{13C5F503-9296-4430-B7A0-319D3B1C5C5F}" destId="{F5CB173C-5E03-44BC-BE09-3DF097464747}" srcOrd="1" destOrd="0" parTransId="{5D8E1061-24D5-4293-9ABB-A5360E23E5F9}" sibTransId="{A1469AE1-6AE0-46FD-9D86-70E51BD71656}"/>
    <dgm:cxn modelId="{912ED6EC-736F-44C5-BE41-DBA39B442432}" type="presOf" srcId="{D4FDE932-3D7E-4DD4-9C96-C633AD6C9867}" destId="{B32813AC-9DFC-4B20-BE53-4FEFB182DEB4}" srcOrd="0" destOrd="0" presId="urn:microsoft.com/office/officeart/2008/layout/VerticalCircleList"/>
    <dgm:cxn modelId="{EB97EA45-C839-40A8-BD4B-F1213D487546}" type="presOf" srcId="{0355804F-7AC4-41BE-9972-E72C79CC31F1}" destId="{2713C17B-F04A-4928-A291-238C7DA24D58}" srcOrd="0" destOrd="0" presId="urn:microsoft.com/office/officeart/2008/layout/VerticalCircleList"/>
    <dgm:cxn modelId="{2F8620F6-D160-49CC-B0B0-545198B4A920}" srcId="{F5CEEE48-F0CE-480C-9D67-FDD79C7AE149}" destId="{0355804F-7AC4-41BE-9972-E72C79CC31F1}" srcOrd="1" destOrd="0" parTransId="{3428A707-839C-4BEA-95FA-0698C8A98145}" sibTransId="{7B100B6D-D6A1-4917-9E5B-D5D55D38201C}"/>
    <dgm:cxn modelId="{1FB135A9-913A-4850-9E3E-1247C8693C8E}" type="presParOf" srcId="{0FF4CFBB-0FA9-405D-8068-E72F27642E32}" destId="{232CF138-3A60-4E24-A050-6B35F734E570}" srcOrd="0" destOrd="0" presId="urn:microsoft.com/office/officeart/2008/layout/VerticalCircleList"/>
    <dgm:cxn modelId="{B46032DB-3A89-4C8C-88E9-EDC61514DA3C}" type="presParOf" srcId="{232CF138-3A60-4E24-A050-6B35F734E570}" destId="{11BB8CF4-54B7-4D7F-8C7B-F4634BEFC1ED}" srcOrd="0" destOrd="0" presId="urn:microsoft.com/office/officeart/2008/layout/VerticalCircleList"/>
    <dgm:cxn modelId="{B137A67E-D6E7-4DD8-8BCC-E92B52070C30}" type="presParOf" srcId="{232CF138-3A60-4E24-A050-6B35F734E570}" destId="{BD4C13FE-DD5D-449E-9FFE-91A1D168CBD4}" srcOrd="1" destOrd="0" presId="urn:microsoft.com/office/officeart/2008/layout/VerticalCircleList"/>
    <dgm:cxn modelId="{67E791DF-9F0B-412D-BB18-A70F13954575}" type="presParOf" srcId="{232CF138-3A60-4E24-A050-6B35F734E570}" destId="{CF0D2A8E-526D-4990-BC13-4EFA4B460E63}" srcOrd="2" destOrd="0" presId="urn:microsoft.com/office/officeart/2008/layout/VerticalCircleList"/>
    <dgm:cxn modelId="{64A16933-0C69-4E90-984E-E7D8FB3CDCBF}" type="presParOf" srcId="{232CF138-3A60-4E24-A050-6B35F734E570}" destId="{E5D0E0C2-AC4F-4321-B12C-592B93C4308E}" srcOrd="3" destOrd="0" presId="urn:microsoft.com/office/officeart/2008/layout/VerticalCircleList"/>
    <dgm:cxn modelId="{866CD9F7-7A44-432E-8052-968948B4BBFA}" type="presParOf" srcId="{E5D0E0C2-AC4F-4321-B12C-592B93C4308E}" destId="{0CB4CEDF-FB33-4388-84C6-6EB15C04A54B}" srcOrd="0" destOrd="0" presId="urn:microsoft.com/office/officeart/2008/layout/VerticalCircleList"/>
    <dgm:cxn modelId="{0FADAF37-0C6C-4778-8DE5-07E01B6B62BC}" type="presParOf" srcId="{E5D0E0C2-AC4F-4321-B12C-592B93C4308E}" destId="{A4481FBE-19B8-4E27-BB3B-8CB6BC27C803}" srcOrd="1" destOrd="0" presId="urn:microsoft.com/office/officeart/2008/layout/VerticalCircleList"/>
    <dgm:cxn modelId="{BC9FACB1-4CC0-4537-8A8C-EB83117368E9}" type="presParOf" srcId="{E5D0E0C2-AC4F-4321-B12C-592B93C4308E}" destId="{24978B51-66AF-46C5-9EC6-A49B1EA452E4}" srcOrd="2" destOrd="0" presId="urn:microsoft.com/office/officeart/2008/layout/VerticalCircleList"/>
    <dgm:cxn modelId="{93F3C658-F97F-40E9-ABF0-DF9B18593733}" type="presParOf" srcId="{0FF4CFBB-0FA9-405D-8068-E72F27642E32}" destId="{F44E2A89-D67B-430F-8311-2C0CBA75F1F3}" srcOrd="1" destOrd="0" presId="urn:microsoft.com/office/officeart/2008/layout/VerticalCircleList"/>
    <dgm:cxn modelId="{2FA501C0-C60D-456E-B259-5114AE21B23F}" type="presParOf" srcId="{0FF4CFBB-0FA9-405D-8068-E72F27642E32}" destId="{AB53D9EE-4137-4EDF-87A7-D5712D2E038D}" srcOrd="2" destOrd="0" presId="urn:microsoft.com/office/officeart/2008/layout/VerticalCircleList"/>
    <dgm:cxn modelId="{84DB3B60-AEAE-4EAB-8EB0-54336750B6CF}" type="presParOf" srcId="{AB53D9EE-4137-4EDF-87A7-D5712D2E038D}" destId="{ABA764C0-9909-4E24-9303-354E249294FF}" srcOrd="0" destOrd="0" presId="urn:microsoft.com/office/officeart/2008/layout/VerticalCircleList"/>
    <dgm:cxn modelId="{B1F83BED-56C0-4AE9-B1BB-BE9B17B9D1B8}" type="presParOf" srcId="{AB53D9EE-4137-4EDF-87A7-D5712D2E038D}" destId="{01907AFC-62EC-4572-AAE5-EFB724CEC4CF}" srcOrd="1" destOrd="0" presId="urn:microsoft.com/office/officeart/2008/layout/VerticalCircleList"/>
    <dgm:cxn modelId="{97A783AB-C1D3-4AA3-8A06-DF7C89C9A6F6}" type="presParOf" srcId="{AB53D9EE-4137-4EDF-87A7-D5712D2E038D}" destId="{AE5B646D-F318-4889-BD28-F392A51FF02B}" srcOrd="2" destOrd="0" presId="urn:microsoft.com/office/officeart/2008/layout/VerticalCircleList"/>
    <dgm:cxn modelId="{78091851-DF56-4D13-8BD7-0A6CEEAE86DB}" type="presParOf" srcId="{AB53D9EE-4137-4EDF-87A7-D5712D2E038D}" destId="{D88028F6-2159-4B4C-B893-3FBAD2F90D58}" srcOrd="3" destOrd="0" presId="urn:microsoft.com/office/officeart/2008/layout/VerticalCircleList"/>
    <dgm:cxn modelId="{414E53C7-E93E-4985-93CF-AC94BF72C06A}" type="presParOf" srcId="{D88028F6-2159-4B4C-B893-3FBAD2F90D58}" destId="{B32813AC-9DFC-4B20-BE53-4FEFB182DEB4}" srcOrd="0" destOrd="0" presId="urn:microsoft.com/office/officeart/2008/layout/VerticalCircleList"/>
    <dgm:cxn modelId="{85E9CCA0-85C4-4637-9F2E-37D366C533BA}" type="presParOf" srcId="{D88028F6-2159-4B4C-B893-3FBAD2F90D58}" destId="{F31CEC74-FEC0-462A-B552-C64CA1F2D09B}" srcOrd="1" destOrd="0" presId="urn:microsoft.com/office/officeart/2008/layout/VerticalCircleList"/>
    <dgm:cxn modelId="{980864F5-B8E2-4C80-837A-3CAF2CCD8CFA}" type="presParOf" srcId="{D88028F6-2159-4B4C-B893-3FBAD2F90D58}" destId="{2713C17B-F04A-4928-A291-238C7DA24D58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E0EBB5-6A7E-431A-9D09-1E11B84831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842316-670E-4EA7-AE16-C363367C430A}">
      <dgm:prSet phldrT="[Text]"/>
      <dgm:spPr/>
      <dgm:t>
        <a:bodyPr/>
        <a:lstStyle/>
        <a:p>
          <a:r>
            <a:rPr lang="en-US" dirty="0"/>
            <a:t>Languages</a:t>
          </a:r>
          <a:endParaRPr lang="en-IN" dirty="0"/>
        </a:p>
      </dgm:t>
    </dgm:pt>
    <dgm:pt modelId="{D07D829E-BD77-4EC4-9B03-CFBE2F11698A}" type="parTrans" cxnId="{734A291C-C86E-487F-827C-4A642064A50E}">
      <dgm:prSet/>
      <dgm:spPr/>
      <dgm:t>
        <a:bodyPr/>
        <a:lstStyle/>
        <a:p>
          <a:endParaRPr lang="en-IN"/>
        </a:p>
      </dgm:t>
    </dgm:pt>
    <dgm:pt modelId="{5456F001-B26F-47C1-8CDC-D52846890994}" type="sibTrans" cxnId="{734A291C-C86E-487F-827C-4A642064A50E}">
      <dgm:prSet/>
      <dgm:spPr/>
      <dgm:t>
        <a:bodyPr/>
        <a:lstStyle/>
        <a:p>
          <a:endParaRPr lang="en-IN"/>
        </a:p>
      </dgm:t>
    </dgm:pt>
    <dgm:pt modelId="{7BDC0C3D-981E-4E52-B236-6C78FF47D1C3}">
      <dgm:prSet phldrT="[Text]"/>
      <dgm:spPr/>
      <dgm:t>
        <a:bodyPr/>
        <a:lstStyle/>
        <a:p>
          <a:endParaRPr lang="en-IN" dirty="0"/>
        </a:p>
      </dgm:t>
    </dgm:pt>
    <dgm:pt modelId="{45E42C37-7DDA-4A8C-B696-7D6419417C28}" type="parTrans" cxnId="{67EDB52D-25B6-4083-B9FC-E722D9089900}">
      <dgm:prSet/>
      <dgm:spPr/>
      <dgm:t>
        <a:bodyPr/>
        <a:lstStyle/>
        <a:p>
          <a:endParaRPr lang="en-IN"/>
        </a:p>
      </dgm:t>
    </dgm:pt>
    <dgm:pt modelId="{0F24C348-5899-49B1-A7F3-64150FC608A6}" type="sibTrans" cxnId="{67EDB52D-25B6-4083-B9FC-E722D9089900}">
      <dgm:prSet/>
      <dgm:spPr/>
      <dgm:t>
        <a:bodyPr/>
        <a:lstStyle/>
        <a:p>
          <a:endParaRPr lang="en-IN"/>
        </a:p>
      </dgm:t>
    </dgm:pt>
    <dgm:pt modelId="{E03BDE70-5D88-48D0-B933-56717DF7FD98}" type="pres">
      <dgm:prSet presAssocID="{0DE0EBB5-6A7E-431A-9D09-1E11B84831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0ACF7F-7C48-4ADC-B1DD-EAC586E7AD12}" type="pres">
      <dgm:prSet presAssocID="{78842316-670E-4EA7-AE16-C363367C430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B1E6E-00AB-46AC-8F6E-A7183BA7347F}" type="pres">
      <dgm:prSet presAssocID="{78842316-670E-4EA7-AE16-C363367C430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4A291C-C86E-487F-827C-4A642064A50E}" srcId="{0DE0EBB5-6A7E-431A-9D09-1E11B848315B}" destId="{78842316-670E-4EA7-AE16-C363367C430A}" srcOrd="0" destOrd="0" parTransId="{D07D829E-BD77-4EC4-9B03-CFBE2F11698A}" sibTransId="{5456F001-B26F-47C1-8CDC-D52846890994}"/>
    <dgm:cxn modelId="{67EDB52D-25B6-4083-B9FC-E722D9089900}" srcId="{78842316-670E-4EA7-AE16-C363367C430A}" destId="{7BDC0C3D-981E-4E52-B236-6C78FF47D1C3}" srcOrd="0" destOrd="0" parTransId="{45E42C37-7DDA-4A8C-B696-7D6419417C28}" sibTransId="{0F24C348-5899-49B1-A7F3-64150FC608A6}"/>
    <dgm:cxn modelId="{F85690B2-DBF2-42C0-8703-E8CAF11E79BA}" type="presOf" srcId="{78842316-670E-4EA7-AE16-C363367C430A}" destId="{260ACF7F-7C48-4ADC-B1DD-EAC586E7AD12}" srcOrd="0" destOrd="0" presId="urn:microsoft.com/office/officeart/2005/8/layout/vList2"/>
    <dgm:cxn modelId="{BC30550C-8479-4AB6-8796-FC2F32E517D5}" type="presOf" srcId="{0DE0EBB5-6A7E-431A-9D09-1E11B848315B}" destId="{E03BDE70-5D88-48D0-B933-56717DF7FD98}" srcOrd="0" destOrd="0" presId="urn:microsoft.com/office/officeart/2005/8/layout/vList2"/>
    <dgm:cxn modelId="{3032986F-7C09-483D-9CD9-CE7CB27753A8}" type="presOf" srcId="{7BDC0C3D-981E-4E52-B236-6C78FF47D1C3}" destId="{F30B1E6E-00AB-46AC-8F6E-A7183BA7347F}" srcOrd="0" destOrd="0" presId="urn:microsoft.com/office/officeart/2005/8/layout/vList2"/>
    <dgm:cxn modelId="{CCE90359-0F8C-4014-9E80-A03D2B493512}" type="presParOf" srcId="{E03BDE70-5D88-48D0-B933-56717DF7FD98}" destId="{260ACF7F-7C48-4ADC-B1DD-EAC586E7AD12}" srcOrd="0" destOrd="0" presId="urn:microsoft.com/office/officeart/2005/8/layout/vList2"/>
    <dgm:cxn modelId="{97BC1EE5-1459-4DD0-89A0-50DDCEAC9AA7}" type="presParOf" srcId="{E03BDE70-5D88-48D0-B933-56717DF7FD98}" destId="{F30B1E6E-00AB-46AC-8F6E-A7183BA7347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19DA-03A4-4C9E-89FA-EFF0DBEC69AC}">
      <dsp:nvSpPr>
        <dsp:cNvPr id="0" name=""/>
        <dsp:cNvSpPr/>
      </dsp:nvSpPr>
      <dsp:spPr>
        <a:xfrm rot="16200000">
          <a:off x="-723283" y="723915"/>
          <a:ext cx="2709334" cy="12615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97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HTML</a:t>
          </a:r>
          <a:endParaRPr lang="en-IN" sz="2300" kern="1200" dirty="0"/>
        </a:p>
      </dsp:txBody>
      <dsp:txXfrm rot="5400000">
        <a:off x="633" y="541866"/>
        <a:ext cx="1261502" cy="1625600"/>
      </dsp:txXfrm>
    </dsp:sp>
    <dsp:sp modelId="{A15C80C5-D573-4612-9235-EE6541AEDF62}">
      <dsp:nvSpPr>
        <dsp:cNvPr id="0" name=""/>
        <dsp:cNvSpPr/>
      </dsp:nvSpPr>
      <dsp:spPr>
        <a:xfrm rot="16200000">
          <a:off x="675756" y="723915"/>
          <a:ext cx="2709334" cy="126150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97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CSS</a:t>
          </a:r>
          <a:endParaRPr lang="en-IN" sz="2300" kern="1200" dirty="0"/>
        </a:p>
      </dsp:txBody>
      <dsp:txXfrm rot="5400000">
        <a:off x="1399672" y="541866"/>
        <a:ext cx="1261502" cy="1625600"/>
      </dsp:txXfrm>
    </dsp:sp>
    <dsp:sp modelId="{6FF366D6-5197-44AC-A2AA-56813F4986E4}">
      <dsp:nvSpPr>
        <dsp:cNvPr id="0" name=""/>
        <dsp:cNvSpPr/>
      </dsp:nvSpPr>
      <dsp:spPr>
        <a:xfrm rot="16200000">
          <a:off x="2103914" y="822849"/>
          <a:ext cx="2281530" cy="106363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5697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java script</a:t>
          </a:r>
          <a:endParaRPr lang="en-IN" sz="2300" kern="1200" dirty="0"/>
        </a:p>
      </dsp:txBody>
      <dsp:txXfrm rot="5400000">
        <a:off x="2712861" y="670208"/>
        <a:ext cx="1063635" cy="1368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B8CF4-54B7-4D7F-8C7B-F4634BEFC1ED}">
      <dsp:nvSpPr>
        <dsp:cNvPr id="0" name=""/>
        <dsp:cNvSpPr/>
      </dsp:nvSpPr>
      <dsp:spPr>
        <a:xfrm>
          <a:off x="878533" y="0"/>
          <a:ext cx="1302882" cy="13028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4C13FE-DD5D-449E-9FFE-91A1D168CBD4}">
      <dsp:nvSpPr>
        <dsp:cNvPr id="0" name=""/>
        <dsp:cNvSpPr/>
      </dsp:nvSpPr>
      <dsp:spPr>
        <a:xfrm>
          <a:off x="919775" y="55987"/>
          <a:ext cx="234518" cy="2345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0D2A8E-526D-4990-BC13-4EFA4B460E63}">
      <dsp:nvSpPr>
        <dsp:cNvPr id="0" name=""/>
        <dsp:cNvSpPr/>
      </dsp:nvSpPr>
      <dsp:spPr>
        <a:xfrm>
          <a:off x="1037034" y="55987"/>
          <a:ext cx="1254422" cy="23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1037034" y="55987"/>
        <a:ext cx="1254422" cy="234518"/>
      </dsp:txXfrm>
    </dsp:sp>
    <dsp:sp modelId="{0CB4CEDF-FB33-4388-84C6-6EB15C04A54B}">
      <dsp:nvSpPr>
        <dsp:cNvPr id="0" name=""/>
        <dsp:cNvSpPr/>
      </dsp:nvSpPr>
      <dsp:spPr>
        <a:xfrm>
          <a:off x="1037034" y="290506"/>
          <a:ext cx="1254422" cy="52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Adobe Photoshop</a:t>
          </a:r>
          <a:endParaRPr lang="en-IN" sz="1100" kern="1200" dirty="0"/>
        </a:p>
      </dsp:txBody>
      <dsp:txXfrm>
        <a:off x="1037034" y="290506"/>
        <a:ext cx="1254422" cy="529512"/>
      </dsp:txXfrm>
    </dsp:sp>
    <dsp:sp modelId="{A4481FBE-19B8-4E27-BB3B-8CB6BC27C803}">
      <dsp:nvSpPr>
        <dsp:cNvPr id="0" name=""/>
        <dsp:cNvSpPr/>
      </dsp:nvSpPr>
      <dsp:spPr>
        <a:xfrm>
          <a:off x="1037034" y="820019"/>
          <a:ext cx="89450" cy="894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978B51-66AF-46C5-9EC6-A49B1EA452E4}">
      <dsp:nvSpPr>
        <dsp:cNvPr id="0" name=""/>
        <dsp:cNvSpPr/>
      </dsp:nvSpPr>
      <dsp:spPr>
        <a:xfrm>
          <a:off x="1037034" y="909469"/>
          <a:ext cx="1254422" cy="24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1037034" y="909469"/>
        <a:ext cx="1254422" cy="249182"/>
      </dsp:txXfrm>
    </dsp:sp>
    <dsp:sp modelId="{ABA764C0-9909-4E24-9303-354E249294FF}">
      <dsp:nvSpPr>
        <dsp:cNvPr id="0" name=""/>
        <dsp:cNvSpPr/>
      </dsp:nvSpPr>
      <dsp:spPr>
        <a:xfrm>
          <a:off x="858142" y="1176584"/>
          <a:ext cx="1302882" cy="13028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1907AFC-62EC-4572-AAE5-EFB724CEC4CF}">
      <dsp:nvSpPr>
        <dsp:cNvPr id="0" name=""/>
        <dsp:cNvSpPr/>
      </dsp:nvSpPr>
      <dsp:spPr>
        <a:xfrm>
          <a:off x="919775" y="1231305"/>
          <a:ext cx="234518" cy="2345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5B646D-F318-4889-BD28-F392A51FF02B}">
      <dsp:nvSpPr>
        <dsp:cNvPr id="0" name=""/>
        <dsp:cNvSpPr/>
      </dsp:nvSpPr>
      <dsp:spPr>
        <a:xfrm>
          <a:off x="1037034" y="1231305"/>
          <a:ext cx="1254422" cy="23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1037034" y="1231305"/>
        <a:ext cx="1254422" cy="234518"/>
      </dsp:txXfrm>
    </dsp:sp>
    <dsp:sp modelId="{B32813AC-9DFC-4B20-BE53-4FEFB182DEB4}">
      <dsp:nvSpPr>
        <dsp:cNvPr id="0" name=""/>
        <dsp:cNvSpPr/>
      </dsp:nvSpPr>
      <dsp:spPr>
        <a:xfrm>
          <a:off x="1037034" y="1465823"/>
          <a:ext cx="1254422" cy="15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</dsp:txBody>
      <dsp:txXfrm>
        <a:off x="1037034" y="1465823"/>
        <a:ext cx="1254422" cy="154440"/>
      </dsp:txXfrm>
    </dsp:sp>
    <dsp:sp modelId="{F31CEC74-FEC0-462A-B552-C64CA1F2D09B}">
      <dsp:nvSpPr>
        <dsp:cNvPr id="0" name=""/>
        <dsp:cNvSpPr/>
      </dsp:nvSpPr>
      <dsp:spPr>
        <a:xfrm>
          <a:off x="1037034" y="1620263"/>
          <a:ext cx="55440" cy="55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13C17B-F04A-4928-A291-238C7DA24D58}">
      <dsp:nvSpPr>
        <dsp:cNvPr id="0" name=""/>
        <dsp:cNvSpPr/>
      </dsp:nvSpPr>
      <dsp:spPr>
        <a:xfrm>
          <a:off x="1037034" y="1675703"/>
          <a:ext cx="1254422" cy="17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Sublime Text</a:t>
          </a:r>
          <a:endParaRPr lang="en-IN" sz="1100" kern="1200" dirty="0"/>
        </a:p>
      </dsp:txBody>
      <dsp:txXfrm>
        <a:off x="1037034" y="1675703"/>
        <a:ext cx="1254422" cy="178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ACF7F-7C48-4ADC-B1DD-EAC586E7AD12}">
      <dsp:nvSpPr>
        <dsp:cNvPr id="0" name=""/>
        <dsp:cNvSpPr/>
      </dsp:nvSpPr>
      <dsp:spPr>
        <a:xfrm>
          <a:off x="0" y="24452"/>
          <a:ext cx="20828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Languages</a:t>
          </a:r>
          <a:endParaRPr lang="en-IN" sz="2900" kern="1200" dirty="0"/>
        </a:p>
      </dsp:txBody>
      <dsp:txXfrm>
        <a:off x="33127" y="57579"/>
        <a:ext cx="2016546" cy="612346"/>
      </dsp:txXfrm>
    </dsp:sp>
    <dsp:sp modelId="{F30B1E6E-00AB-46AC-8F6E-A7183BA7347F}">
      <dsp:nvSpPr>
        <dsp:cNvPr id="0" name=""/>
        <dsp:cNvSpPr/>
      </dsp:nvSpPr>
      <dsp:spPr>
        <a:xfrm>
          <a:off x="0" y="703053"/>
          <a:ext cx="20828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300" kern="1200" dirty="0"/>
        </a:p>
      </dsp:txBody>
      <dsp:txXfrm>
        <a:off x="0" y="703053"/>
        <a:ext cx="20828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68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099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4431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922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6872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932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37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472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283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86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83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416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75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535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365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77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CD8B-DF20-45DE-A574-A5F46EB81F2E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D10BE-DA3B-40F8-A0CA-ABB4F659A0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393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BBF95A4-366C-271A-3532-C3FA701EE965}"/>
              </a:ext>
            </a:extLst>
          </p:cNvPr>
          <p:cNvSpPr/>
          <p:nvPr/>
        </p:nvSpPr>
        <p:spPr>
          <a:xfrm>
            <a:off x="2411507" y="2294965"/>
            <a:ext cx="6884894" cy="20159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welcome</a:t>
            </a:r>
            <a:endParaRPr lang="en-US" sz="1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21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41771-9494-BA92-985F-33156B1D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94" y="2118162"/>
            <a:ext cx="8596668" cy="18265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GUI(Graphical User Interface)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09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0A5A57-0967-81E4-5789-CD0CAAAB84B7}"/>
              </a:ext>
            </a:extLst>
          </p:cNvPr>
          <p:cNvSpPr/>
          <p:nvPr/>
        </p:nvSpPr>
        <p:spPr>
          <a:xfrm rot="16200000">
            <a:off x="-374127" y="2156029"/>
            <a:ext cx="5235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HOMEPAGE</a:t>
            </a:r>
          </a:p>
        </p:txBody>
      </p:sp>
      <p:pic>
        <p:nvPicPr>
          <p:cNvPr id="5" name="Picture 4" descr="Screenshot (13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65" y="290211"/>
            <a:ext cx="8283879" cy="465968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xmlns="" val="41554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45AA6E-1DB1-9E24-74D8-6228BE0C630A}"/>
              </a:ext>
            </a:extLst>
          </p:cNvPr>
          <p:cNvSpPr/>
          <p:nvPr/>
        </p:nvSpPr>
        <p:spPr>
          <a:xfrm>
            <a:off x="3413512" y="2698393"/>
            <a:ext cx="4450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xmlns="" val="161135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64D574-23E5-A347-F31D-03F290DAACFC}"/>
              </a:ext>
            </a:extLst>
          </p:cNvPr>
          <p:cNvSpPr/>
          <p:nvPr/>
        </p:nvSpPr>
        <p:spPr>
          <a:xfrm>
            <a:off x="346650" y="367570"/>
            <a:ext cx="669362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MEMBERS </a:t>
            </a:r>
          </a:p>
          <a:p>
            <a:pPr algn="ctr"/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764E85-80CA-79D1-1A0F-B1641A7D8A5F}"/>
              </a:ext>
            </a:extLst>
          </p:cNvPr>
          <p:cNvSpPr/>
          <p:nvPr/>
        </p:nvSpPr>
        <p:spPr>
          <a:xfrm>
            <a:off x="346650" y="2629728"/>
            <a:ext cx="533947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YASH SINGHAL</a:t>
            </a:r>
            <a:b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VINAYAK SINGH RATHOUR</a:t>
            </a:r>
            <a:b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VIKAS JAISWAL</a:t>
            </a:r>
            <a:b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SHUAIB </a:t>
            </a:r>
            <a:r>
              <a:rPr lang="en-U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AHAMAD</a:t>
            </a:r>
            <a:endParaRPr lang="en-U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5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0686E4A-47E1-E607-B3F4-66E855043663}"/>
              </a:ext>
            </a:extLst>
          </p:cNvPr>
          <p:cNvSpPr/>
          <p:nvPr/>
        </p:nvSpPr>
        <p:spPr>
          <a:xfrm>
            <a:off x="1012795" y="427335"/>
            <a:ext cx="61966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0"/>
                <a:solidFill>
                  <a:schemeClr val="accent2"/>
                </a:solidFill>
              </a:rPr>
              <a:t>Presentation On E-commerce</a:t>
            </a:r>
          </a:p>
          <a:p>
            <a:r>
              <a:rPr lang="en-US" sz="3600" dirty="0">
                <a:ln w="0"/>
                <a:solidFill>
                  <a:schemeClr val="accent2"/>
                </a:solidFill>
              </a:rPr>
              <a:t> Website(V A V Y)</a:t>
            </a:r>
            <a:endParaRPr lang="en-US" sz="3600" b="0" cap="none" spc="0" dirty="0">
              <a:ln w="0"/>
              <a:solidFill>
                <a:schemeClr val="accent2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C18762-E9BE-70BC-71D3-EE0BB34A9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2327" y="1203035"/>
            <a:ext cx="8885382" cy="2934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86D7AA-3AD2-B42A-53AD-CF466344E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732" y="3851408"/>
            <a:ext cx="2751117" cy="1944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AF7871-1A91-8150-052A-09504F64E1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7813" y="3805303"/>
            <a:ext cx="2260945" cy="20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486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211D1F2-5BBE-F9F3-E213-BA90D3556B6C}"/>
              </a:ext>
            </a:extLst>
          </p:cNvPr>
          <p:cNvSpPr/>
          <p:nvPr/>
        </p:nvSpPr>
        <p:spPr>
          <a:xfrm>
            <a:off x="2141694" y="926099"/>
            <a:ext cx="6800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E-commerce?</a:t>
            </a:r>
            <a:endParaRPr lang="en-US" sz="5400" b="0" cap="none" spc="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38D8F07-A0F8-395E-963B-DBE48B496D2B}"/>
              </a:ext>
            </a:extLst>
          </p:cNvPr>
          <p:cNvSpPr/>
          <p:nvPr/>
        </p:nvSpPr>
        <p:spPr>
          <a:xfrm>
            <a:off x="321079" y="3031990"/>
            <a:ext cx="621997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cap="none" spc="0" dirty="0">
                <a:ln w="0"/>
                <a:solidFill>
                  <a:schemeClr val="accent1"/>
                </a:solidFill>
              </a:rPr>
              <a:t>Commonly known as Electronic marketing.</a:t>
            </a:r>
          </a:p>
          <a:p>
            <a:endParaRPr lang="en-US" sz="2000" dirty="0">
              <a:ln w="0"/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n w="0"/>
                <a:solidFill>
                  <a:schemeClr val="accent1"/>
                </a:solidFill>
              </a:rPr>
              <a:t>It consist of buying and selling goods and </a:t>
            </a:r>
          </a:p>
          <a:p>
            <a:r>
              <a:rPr lang="en-US" sz="2000" dirty="0">
                <a:ln w="0"/>
                <a:solidFill>
                  <a:schemeClr val="accent1"/>
                </a:solidFill>
              </a:rPr>
              <a:t>services over an Electronic systems such as internet </a:t>
            </a:r>
          </a:p>
          <a:p>
            <a:r>
              <a:rPr lang="en-US" sz="2000" dirty="0">
                <a:ln w="0"/>
                <a:solidFill>
                  <a:schemeClr val="accent1"/>
                </a:solidFill>
              </a:rPr>
              <a:t>and other computer networks.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268867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C2ABBDB-353F-07A1-3E2F-924F2CF0A629}"/>
              </a:ext>
            </a:extLst>
          </p:cNvPr>
          <p:cNvSpPr/>
          <p:nvPr/>
        </p:nvSpPr>
        <p:spPr>
          <a:xfrm>
            <a:off x="1828424" y="110398"/>
            <a:ext cx="7740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 Of E-Commerce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98F9F8-2A6B-91D8-BDCA-E0F1A2795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2268" y="1033728"/>
            <a:ext cx="8095464" cy="54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21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1ADA38E-50B8-6FE3-2E55-4FE43CAE1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13728011"/>
              </p:ext>
            </p:extLst>
          </p:nvPr>
        </p:nvGraphicFramePr>
        <p:xfrm>
          <a:off x="938306" y="3740773"/>
          <a:ext cx="3777129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3D3E956-23B9-2441-643E-BBF1C5A2F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35547565"/>
              </p:ext>
            </p:extLst>
          </p:nvPr>
        </p:nvGraphicFramePr>
        <p:xfrm>
          <a:off x="8104094" y="3855073"/>
          <a:ext cx="3149600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EBA23253-4078-73ED-F11F-F21E59B4A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75282157"/>
              </p:ext>
            </p:extLst>
          </p:nvPr>
        </p:nvGraphicFramePr>
        <p:xfrm>
          <a:off x="744070" y="2799997"/>
          <a:ext cx="2082800" cy="120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90BAB5-7104-10EC-A5A0-E95A5425E660}"/>
              </a:ext>
            </a:extLst>
          </p:cNvPr>
          <p:cNvGrpSpPr/>
          <p:nvPr/>
        </p:nvGrpSpPr>
        <p:grpSpPr>
          <a:xfrm>
            <a:off x="7887446" y="2914200"/>
            <a:ext cx="3015129" cy="514800"/>
            <a:chOff x="0" y="1320475"/>
            <a:chExt cx="3015129" cy="5148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0B4FC42D-DD25-7B53-4262-4F239078AC8E}"/>
                </a:ext>
              </a:extLst>
            </p:cNvPr>
            <p:cNvSpPr/>
            <p:nvPr/>
          </p:nvSpPr>
          <p:spPr>
            <a:xfrm>
              <a:off x="0" y="1320475"/>
              <a:ext cx="3015129" cy="514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xmlns="" id="{041C5641-DB16-B961-6D15-4325E1D02599}"/>
                </a:ext>
              </a:extLst>
            </p:cNvPr>
            <p:cNvSpPr txBox="1"/>
            <p:nvPr/>
          </p:nvSpPr>
          <p:spPr>
            <a:xfrm>
              <a:off x="25130" y="1345605"/>
              <a:ext cx="2964869" cy="464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Tools</a:t>
              </a:r>
              <a:endParaRPr lang="en-IN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2197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0C8D0CE-E7C5-D465-7928-3DE8D7AE0B46}"/>
              </a:ext>
            </a:extLst>
          </p:cNvPr>
          <p:cNvSpPr/>
          <p:nvPr/>
        </p:nvSpPr>
        <p:spPr>
          <a:xfrm>
            <a:off x="1486593" y="251029"/>
            <a:ext cx="8949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Advantages of E-commerce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67F84D5-B94C-437D-468F-D630754A841D}"/>
              </a:ext>
            </a:extLst>
          </p:cNvPr>
          <p:cNvSpPr/>
          <p:nvPr/>
        </p:nvSpPr>
        <p:spPr>
          <a:xfrm>
            <a:off x="115218" y="2711679"/>
            <a:ext cx="1032126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Buying selling 24/7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More reach to customers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Low operational costs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 nee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 of physical company set-ups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16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176" y="515349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56937"/>
            <a:ext cx="7766936" cy="79362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E-commerce provides an easy way to sell products to a large customer base.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purpose of any e-commerce website is to help customers narrow down their broad ideas and enable them to finalize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products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2725C49-2A0C-326D-03AD-4F9D22771B95}"/>
              </a:ext>
            </a:extLst>
          </p:cNvPr>
          <p:cNvSpPr/>
          <p:nvPr/>
        </p:nvSpPr>
        <p:spPr>
          <a:xfrm>
            <a:off x="3349021" y="430323"/>
            <a:ext cx="4418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5BDAAB7-C985-F4FB-B50C-6EC963507315}"/>
              </a:ext>
            </a:extLst>
          </p:cNvPr>
          <p:cNvSpPr/>
          <p:nvPr/>
        </p:nvSpPr>
        <p:spPr>
          <a:xfrm>
            <a:off x="183175" y="1988281"/>
            <a:ext cx="929934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We are thinking about the </a:t>
            </a:r>
          </a:p>
          <a:p>
            <a:r>
              <a:rPr lang="en-US" sz="32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Modification and adding some more</a:t>
            </a:r>
          </a:p>
          <a:p>
            <a:r>
              <a:rPr lang="en-US" sz="32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 advanced features.</a:t>
            </a:r>
          </a:p>
          <a:p>
            <a:endParaRPr lang="en-US" sz="3600" b="1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/>
              </a:rPr>
              <a:t>GUI modification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</a:rPr>
              <a:t>Users can easily signup/login with more</a:t>
            </a:r>
          </a:p>
          <a:p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</a:rPr>
              <a:t>Security features</a:t>
            </a:r>
          </a:p>
        </p:txBody>
      </p:sp>
    </p:spTree>
    <p:extLst>
      <p:ext uri="{BB962C8B-B14F-4D97-AF65-F5344CB8AC3E}">
        <p14:creationId xmlns:p14="http://schemas.microsoft.com/office/powerpoint/2010/main" xmlns="" val="2785898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3095</TotalTime>
  <Words>153</Words>
  <Application>Microsoft Office PowerPoint</Application>
  <PresentationFormat>Custom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Problem Statement</vt:lpstr>
      <vt:lpstr>Slide 9</vt:lpstr>
      <vt:lpstr>GUI(Graphical User Interface)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singhal</dc:creator>
  <cp:lastModifiedBy>Lenovo</cp:lastModifiedBy>
  <cp:revision>10</cp:revision>
  <dcterms:created xsi:type="dcterms:W3CDTF">2022-10-10T17:05:59Z</dcterms:created>
  <dcterms:modified xsi:type="dcterms:W3CDTF">2022-10-19T10:55:10Z</dcterms:modified>
</cp:coreProperties>
</file>