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09" d="100"/>
          <a:sy n="109" d="100"/>
        </p:scale>
        <p:origin x="5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AF2-6774-D043-A99A-03EE1532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C76E-36AC-E442-AB32-A4D32F60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8780-2666-1943-9967-AD0F101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7B63-5388-3941-826B-6B43E0B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AB-4B36-0144-80D4-9A1FA9E9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F0D-8974-F845-80DF-398ADCDE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27AD-2ECF-8F42-8B91-D64FCD73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E2A3-E9B9-5C42-8901-C5CD469E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FC75-213C-6C41-9959-2C15B2A8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D7C4-4071-8149-BCC8-81A3393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4EFBB-BC83-C040-9DC7-D2668157B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A580-0DA1-C943-B7A7-15F3725D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4129-183D-BE41-990E-59E982E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3449-3E47-334D-9AD9-B194EFB9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C51-6BCD-4D4D-98B4-2DB5E57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C12D-F691-F144-8239-2BBEE079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1DDA-B474-F149-841E-37BAD37D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8BE1-1064-9C43-B59C-CAE79535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298F-F7E9-1F4E-AA53-9338DEC6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E16B-0DC6-EC46-B27F-28C31B1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509D-7484-EA4B-BF9E-0C5F4222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C88E-5F15-2D47-8FEC-F08C4456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4C09-96F7-AB4B-B665-54EFC5D0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B840-67E0-DA4E-8E48-1D394B66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5384-C785-9D41-886B-31D27E6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0D56-3638-BC46-911B-603571CC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003B-6831-F44F-9C27-2EBFB4CD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D8CF-0E9C-4C4C-88B0-133792DE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254E-FF3C-674A-AF53-8B75C9D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729B-B3DB-9A4C-9AE3-3FB996A4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E42F4-0C0A-5C40-8C9B-79AC5EC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2FF-58DD-C740-9CC7-885494E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66AE-C9EF-E747-9718-9C876EAB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85A56-49DE-A44F-9B6B-2289E18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8E8C9-72C4-9F40-90E7-C737CB3F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FA54A-067E-F04C-AC8E-39A0D9DD9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8B7B-8F7F-0349-9B7E-6C65C8B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5FDEA-5835-B54D-B6C2-7CBFE77C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6B8D0-3C10-2246-AB62-BC71E0F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5542-FDA8-254D-A8F8-794C6D8D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8FBC-5F92-5A4F-B930-19260847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7CA8E-2664-E640-97E9-DAF5C336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07B4-DBCF-B246-8CE3-4F9C0597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51EF6-BF28-1349-9C75-A74286E7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671E4-5F10-6A42-9AD4-74184CB1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B52F-20A8-3146-A524-7027C29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818-B3ED-224A-943A-1D88089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F83F-D1C2-AB45-90FB-307BA2D8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86A1-1C58-5E4E-B0AE-8E69F82D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058C-FE96-2541-9B45-D597B3C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DFB1-526C-B148-9C9F-9DBC330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1CCEF-BBCF-D749-A8E6-A3D4761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C9D-3C58-0048-A1EF-13402F36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1580-AF3D-D745-8A08-122CEE12D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D798-4E4D-894D-AA85-9BB7BB9E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4375-A602-834B-9ECE-FB8F920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7E2F-24F4-AF4F-835C-233A187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CCBD-CE2E-8F41-8002-3A4CA54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F303-4844-1E4F-B003-A5A3DD22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9385-1C9F-4140-AE24-F7042684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FD20-CF41-744C-8C75-641D1AC6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126E-B4C2-8D4D-9F24-C13BDCAABB0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DD1A-7082-F640-BE84-8438258A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F51A-2E76-564B-BFDF-C4BEAAE1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05DF-151D-0A40-BBB5-6DF7D96A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1392864" y="1637410"/>
            <a:ext cx="10208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912D11D-5EDC-5D4A-8E92-914AECA5DAC6}"/>
              </a:ext>
            </a:extLst>
          </p:cNvPr>
          <p:cNvSpPr/>
          <p:nvPr/>
        </p:nvSpPr>
        <p:spPr>
          <a:xfrm rot="1101987">
            <a:off x="3775396" y="2209119"/>
            <a:ext cx="2301822" cy="25661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96B6-71D8-D348-9C49-4F75040C162F}"/>
              </a:ext>
            </a:extLst>
          </p:cNvPr>
          <p:cNvSpPr txBox="1"/>
          <p:nvPr/>
        </p:nvSpPr>
        <p:spPr>
          <a:xfrm>
            <a:off x="954728" y="882853"/>
            <a:ext cx="102085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1). </a:t>
            </a:r>
            <a:r>
              <a:rPr lang="en-US" sz="3000" b="1" dirty="0">
                <a:solidFill>
                  <a:srgbClr val="FF0000"/>
                </a:solidFill>
              </a:rPr>
              <a:t>John B. Taylor</a:t>
            </a:r>
            <a:r>
              <a:rPr lang="en-US" sz="3000" dirty="0"/>
              <a:t>, a professor of economics at Stanford University and a former under secretary of the Treasury under President Bush, recently argued that the </a:t>
            </a:r>
            <a:r>
              <a:rPr lang="en-US" sz="3000" b="1" dirty="0">
                <a:solidFill>
                  <a:srgbClr val="FF0000"/>
                </a:solidFill>
              </a:rPr>
              <a:t>Fed</a:t>
            </a:r>
            <a:r>
              <a:rPr lang="en-US" sz="3000" dirty="0"/>
              <a:t>'s rate cuts after 2001 appeared to have </a:t>
            </a:r>
            <a:r>
              <a:rPr lang="en-US" sz="3000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2). </a:t>
            </a:r>
            <a:r>
              <a:rPr lang="en-US" sz="3000" b="1" dirty="0">
                <a:solidFill>
                  <a:srgbClr val="FF0000"/>
                </a:solidFill>
              </a:rPr>
              <a:t>Homeowners</a:t>
            </a:r>
            <a:r>
              <a:rPr lang="en-US" sz="3000" dirty="0"/>
              <a:t> are </a:t>
            </a:r>
            <a:r>
              <a:rPr lang="en-US" sz="3000" i="1" dirty="0">
                <a:solidFill>
                  <a:schemeClr val="accent1"/>
                </a:solidFill>
              </a:rPr>
              <a:t>suing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mortgage lenders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3). On Monday, </a:t>
            </a:r>
            <a:r>
              <a:rPr lang="en-US" sz="3000" b="1" dirty="0">
                <a:solidFill>
                  <a:srgbClr val="FF0000"/>
                </a:solidFill>
              </a:rPr>
              <a:t>Mr. Schumer</a:t>
            </a:r>
            <a:r>
              <a:rPr lang="en-US" sz="3000" dirty="0"/>
              <a:t> invited </a:t>
            </a:r>
            <a:r>
              <a:rPr lang="en-US" sz="3000" b="1" dirty="0">
                <a:solidFill>
                  <a:srgbClr val="FF0000"/>
                </a:solidFill>
              </a:rPr>
              <a:t>Angelo R. Mozilo</a:t>
            </a:r>
            <a:r>
              <a:rPr lang="en-US" sz="3000" dirty="0"/>
              <a:t>, chief executive of Countrywide Financial, </a:t>
            </a:r>
            <a:r>
              <a:rPr lang="en-US" sz="3000" i="1" dirty="0">
                <a:solidFill>
                  <a:schemeClr val="accent1"/>
                </a:solidFill>
              </a:rPr>
              <a:t>to testify</a:t>
            </a:r>
            <a:r>
              <a:rPr lang="en-US" sz="3000" dirty="0"/>
              <a:t>. It was unclear whether Mr. Mozilo would agree to appear.</a:t>
            </a:r>
          </a:p>
        </p:txBody>
      </p:sp>
    </p:spTree>
    <p:extLst>
      <p:ext uri="{BB962C8B-B14F-4D97-AF65-F5344CB8AC3E}">
        <p14:creationId xmlns:p14="http://schemas.microsoft.com/office/powerpoint/2010/main" val="5551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3B29B-5CF7-D247-92A5-1982E2CC27A5}"/>
              </a:ext>
            </a:extLst>
          </p:cNvPr>
          <p:cNvSpPr/>
          <p:nvPr/>
        </p:nvSpPr>
        <p:spPr>
          <a:xfrm>
            <a:off x="775573" y="5131164"/>
            <a:ext cx="1066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John B. Taylor</a:t>
            </a:r>
            <a:r>
              <a:rPr lang="en-US" dirty="0"/>
              <a:t>, a professor of economics at Stanford University and a former under secretary of the Treasury under President Bush, recently argued that the </a:t>
            </a:r>
            <a:r>
              <a:rPr lang="en-US" b="1" dirty="0">
                <a:solidFill>
                  <a:srgbClr val="FF0000"/>
                </a:solidFill>
              </a:rPr>
              <a:t>Fed</a:t>
            </a:r>
            <a:r>
              <a:rPr lang="en-US" dirty="0"/>
              <a:t>'s rate cuts after 2001 appeared to have </a:t>
            </a:r>
            <a:r>
              <a:rPr lang="en-US" i="1" dirty="0">
                <a:solidFill>
                  <a:schemeClr val="accent1"/>
                </a:solidFill>
              </a:rPr>
              <a:t>exaggerated both the housing boom and bust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AF252-2608-894B-9B81-AECCEE4E8FAE}"/>
              </a:ext>
            </a:extLst>
          </p:cNvPr>
          <p:cNvSpPr txBox="1"/>
          <p:nvPr/>
        </p:nvSpPr>
        <p:spPr>
          <a:xfrm>
            <a:off x="6746558" y="445927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F10EB-6037-7547-8DA8-3F25925375D1}"/>
              </a:ext>
            </a:extLst>
          </p:cNvPr>
          <p:cNvSpPr txBox="1"/>
          <p:nvPr/>
        </p:nvSpPr>
        <p:spPr>
          <a:xfrm>
            <a:off x="10928370" y="4452066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18574-D314-7844-A550-0CC15A224BF3}"/>
              </a:ext>
            </a:extLst>
          </p:cNvPr>
          <p:cNvSpPr txBox="1"/>
          <p:nvPr/>
        </p:nvSpPr>
        <p:spPr>
          <a:xfrm>
            <a:off x="775574" y="452083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words/entity emb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EF71B0-D2F0-244E-8C0C-D49FA83976BF}"/>
              </a:ext>
            </a:extLst>
          </p:cNvPr>
          <p:cNvGrpSpPr/>
          <p:nvPr/>
        </p:nvGrpSpPr>
        <p:grpSpPr>
          <a:xfrm>
            <a:off x="2296738" y="3451860"/>
            <a:ext cx="1535430" cy="1407494"/>
            <a:chOff x="2343630" y="3451860"/>
            <a:chExt cx="1535430" cy="140749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4A31AF2-E96F-EA48-B11F-85FAC35FF106}"/>
                </a:ext>
              </a:extLst>
            </p:cNvPr>
            <p:cNvSpPr/>
            <p:nvPr/>
          </p:nvSpPr>
          <p:spPr>
            <a:xfrm>
              <a:off x="2343630" y="4486671"/>
              <a:ext cx="1535430" cy="372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John B. Taylor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8322464-1C63-ED45-8A18-D0D704F92394}"/>
                </a:ext>
              </a:extLst>
            </p:cNvPr>
            <p:cNvSpPr/>
            <p:nvPr/>
          </p:nvSpPr>
          <p:spPr>
            <a:xfrm>
              <a:off x="272367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158BD-E41D-1C49-BAE3-6AE2CF60AB16}"/>
                </a:ext>
              </a:extLst>
            </p:cNvPr>
            <p:cNvCxnSpPr>
              <a:cxnSpLocks/>
              <a:stCxn id="7" idx="0"/>
              <a:endCxn id="31" idx="2"/>
            </p:cNvCxnSpPr>
            <p:nvPr/>
          </p:nvCxnSpPr>
          <p:spPr>
            <a:xfrm flipV="1">
              <a:off x="3111345" y="3771900"/>
              <a:ext cx="0" cy="71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C48F8E-18CB-7C4E-AB8B-779954DA5442}"/>
              </a:ext>
            </a:extLst>
          </p:cNvPr>
          <p:cNvGrpSpPr/>
          <p:nvPr/>
        </p:nvGrpSpPr>
        <p:grpSpPr>
          <a:xfrm>
            <a:off x="3711453" y="3451860"/>
            <a:ext cx="775335" cy="1419892"/>
            <a:chOff x="3805237" y="3451860"/>
            <a:chExt cx="775335" cy="14198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50AC1A-B155-6C46-B1AF-5A59864A3E60}"/>
                </a:ext>
              </a:extLst>
            </p:cNvPr>
            <p:cNvSpPr/>
            <p:nvPr/>
          </p:nvSpPr>
          <p:spPr>
            <a:xfrm>
              <a:off x="4008120" y="4477373"/>
              <a:ext cx="3695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8CE88B8-B295-6343-993B-65F8B9E33552}"/>
                </a:ext>
              </a:extLst>
            </p:cNvPr>
            <p:cNvSpPr/>
            <p:nvPr/>
          </p:nvSpPr>
          <p:spPr>
            <a:xfrm>
              <a:off x="380523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61804C-90EF-EA40-9CD7-07591686E0C4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4192904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78736D-CDE2-BB41-87E1-180BFDB2AE8D}"/>
              </a:ext>
            </a:extLst>
          </p:cNvPr>
          <p:cNvGrpSpPr/>
          <p:nvPr/>
        </p:nvGrpSpPr>
        <p:grpSpPr>
          <a:xfrm>
            <a:off x="4700587" y="3456448"/>
            <a:ext cx="775335" cy="1415304"/>
            <a:chOff x="4700587" y="3456448"/>
            <a:chExt cx="775335" cy="14153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D7D2CB-D06F-794E-BD66-9B1A2440350E}"/>
                </a:ext>
              </a:extLst>
            </p:cNvPr>
            <p:cNvSpPr/>
            <p:nvPr/>
          </p:nvSpPr>
          <p:spPr>
            <a:xfrm>
              <a:off x="4884420" y="4477373"/>
              <a:ext cx="40767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A71D68D-0E78-CC47-979C-E1640263A1A0}"/>
                </a:ext>
              </a:extLst>
            </p:cNvPr>
            <p:cNvSpPr/>
            <p:nvPr/>
          </p:nvSpPr>
          <p:spPr>
            <a:xfrm>
              <a:off x="4700587" y="3456448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6BEE174-7900-2D45-8636-EFF2DE63F3AD}"/>
                </a:ext>
              </a:extLst>
            </p:cNvPr>
            <p:cNvCxnSpPr>
              <a:stCxn id="12" idx="0"/>
              <a:endCxn id="33" idx="2"/>
            </p:cNvCxnSpPr>
            <p:nvPr/>
          </p:nvCxnSpPr>
          <p:spPr>
            <a:xfrm flipV="1">
              <a:off x="5088255" y="3776488"/>
              <a:ext cx="0" cy="700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695822-0F4E-3141-AEA9-CE2F6D7D8C1C}"/>
              </a:ext>
            </a:extLst>
          </p:cNvPr>
          <p:cNvGrpSpPr/>
          <p:nvPr/>
        </p:nvGrpSpPr>
        <p:grpSpPr>
          <a:xfrm>
            <a:off x="5529299" y="3463583"/>
            <a:ext cx="1097280" cy="1428135"/>
            <a:chOff x="5470684" y="3451860"/>
            <a:chExt cx="1097280" cy="14281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3DB678-CAE9-CF47-92C9-1114AA53AB26}"/>
                </a:ext>
              </a:extLst>
            </p:cNvPr>
            <p:cNvSpPr/>
            <p:nvPr/>
          </p:nvSpPr>
          <p:spPr>
            <a:xfrm>
              <a:off x="5470684" y="4485616"/>
              <a:ext cx="109728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professor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BB48331-0719-DE4C-A66E-A256AF2A8BEC}"/>
                </a:ext>
              </a:extLst>
            </p:cNvPr>
            <p:cNvSpPr/>
            <p:nvPr/>
          </p:nvSpPr>
          <p:spPr>
            <a:xfrm>
              <a:off x="563165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E41F3D5-1AEB-D447-A62D-BF7C48E343E5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6019323" y="3771900"/>
              <a:ext cx="1" cy="68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ECB31F-6060-814B-B89E-759A110C9777}"/>
              </a:ext>
            </a:extLst>
          </p:cNvPr>
          <p:cNvGrpSpPr/>
          <p:nvPr/>
        </p:nvGrpSpPr>
        <p:grpSpPr>
          <a:xfrm>
            <a:off x="7067716" y="3451860"/>
            <a:ext cx="775335" cy="1431093"/>
            <a:chOff x="7267007" y="3451860"/>
            <a:chExt cx="775335" cy="14310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443D30-CE9C-AD43-9A39-2B5506410EA0}"/>
                </a:ext>
              </a:extLst>
            </p:cNvPr>
            <p:cNvSpPr/>
            <p:nvPr/>
          </p:nvSpPr>
          <p:spPr>
            <a:xfrm>
              <a:off x="7382498" y="4488574"/>
              <a:ext cx="54435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8E0ECB9-624B-234D-B3CD-616A46DCA345}"/>
                </a:ext>
              </a:extLst>
            </p:cNvPr>
            <p:cNvSpPr/>
            <p:nvPr/>
          </p:nvSpPr>
          <p:spPr>
            <a:xfrm>
              <a:off x="7267007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92E063-6B83-3549-9BB3-6C08BE9CF32D}"/>
                </a:ext>
              </a:extLst>
            </p:cNvPr>
            <p:cNvCxnSpPr>
              <a:cxnSpLocks/>
              <a:stCxn id="20" idx="0"/>
              <a:endCxn id="36" idx="2"/>
            </p:cNvCxnSpPr>
            <p:nvPr/>
          </p:nvCxnSpPr>
          <p:spPr>
            <a:xfrm flipV="1">
              <a:off x="7654675" y="3771900"/>
              <a:ext cx="0" cy="716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7C3255-6740-AA4F-A827-633B3405CF14}"/>
              </a:ext>
            </a:extLst>
          </p:cNvPr>
          <p:cNvGrpSpPr/>
          <p:nvPr/>
        </p:nvGrpSpPr>
        <p:grpSpPr>
          <a:xfrm>
            <a:off x="8063812" y="3451860"/>
            <a:ext cx="811530" cy="1407494"/>
            <a:chOff x="8251380" y="3451860"/>
            <a:chExt cx="811530" cy="140749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F9D15B9-6511-F540-A498-9EF2DC0AF648}"/>
                </a:ext>
              </a:extLst>
            </p:cNvPr>
            <p:cNvSpPr/>
            <p:nvPr/>
          </p:nvSpPr>
          <p:spPr>
            <a:xfrm>
              <a:off x="8251380" y="4506255"/>
              <a:ext cx="811530" cy="35309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Fed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AFB270C-4AF0-F447-B9D2-C350FC0D39CC}"/>
                </a:ext>
              </a:extLst>
            </p:cNvPr>
            <p:cNvSpPr/>
            <p:nvPr/>
          </p:nvSpPr>
          <p:spPr>
            <a:xfrm>
              <a:off x="8251745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FB061E-F8A1-3643-A059-FAB50C817014}"/>
                </a:ext>
              </a:extLst>
            </p:cNvPr>
            <p:cNvCxnSpPr>
              <a:stCxn id="9" idx="0"/>
              <a:endCxn id="37" idx="2"/>
            </p:cNvCxnSpPr>
            <p:nvPr/>
          </p:nvCxnSpPr>
          <p:spPr>
            <a:xfrm flipH="1" flipV="1">
              <a:off x="8639413" y="3771900"/>
              <a:ext cx="17732" cy="73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572697-9C87-CB42-BC1A-CE7B9C5ADA3D}"/>
              </a:ext>
            </a:extLst>
          </p:cNvPr>
          <p:cNvGrpSpPr/>
          <p:nvPr/>
        </p:nvGrpSpPr>
        <p:grpSpPr>
          <a:xfrm>
            <a:off x="9060949" y="3451860"/>
            <a:ext cx="775335" cy="1419892"/>
            <a:chOff x="9283686" y="3451860"/>
            <a:chExt cx="775335" cy="14198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25C7EF-FE0B-5447-A80E-EA86E0107F2A}"/>
                </a:ext>
              </a:extLst>
            </p:cNvPr>
            <p:cNvSpPr/>
            <p:nvPr/>
          </p:nvSpPr>
          <p:spPr>
            <a:xfrm>
              <a:off x="9470432" y="4477373"/>
              <a:ext cx="413624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‘s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D3A4A4D-ECE3-BA46-86AE-A49C9E2C10FE}"/>
                </a:ext>
              </a:extLst>
            </p:cNvPr>
            <p:cNvSpPr/>
            <p:nvPr/>
          </p:nvSpPr>
          <p:spPr>
            <a:xfrm>
              <a:off x="9283686" y="3451860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D92C82-5692-DF40-882C-11B8B5538B03}"/>
                </a:ext>
              </a:extLst>
            </p:cNvPr>
            <p:cNvCxnSpPr>
              <a:stCxn id="21" idx="0"/>
              <a:endCxn id="38" idx="2"/>
            </p:cNvCxnSpPr>
            <p:nvPr/>
          </p:nvCxnSpPr>
          <p:spPr>
            <a:xfrm flipH="1" flipV="1">
              <a:off x="9671354" y="3771900"/>
              <a:ext cx="5890" cy="70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EA56AB-351E-934B-9705-5882ACE2A76A}"/>
              </a:ext>
            </a:extLst>
          </p:cNvPr>
          <p:cNvGrpSpPr/>
          <p:nvPr/>
        </p:nvGrpSpPr>
        <p:grpSpPr>
          <a:xfrm>
            <a:off x="10060918" y="3453032"/>
            <a:ext cx="775335" cy="1418720"/>
            <a:chOff x="10295378" y="3453032"/>
            <a:chExt cx="775335" cy="14187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68B833-6589-DE4E-B019-93B836CF1CB4}"/>
                </a:ext>
              </a:extLst>
            </p:cNvPr>
            <p:cNvSpPr/>
            <p:nvPr/>
          </p:nvSpPr>
          <p:spPr>
            <a:xfrm>
              <a:off x="10376406" y="4477373"/>
              <a:ext cx="633650" cy="39437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6DF8246-2D88-BF49-9CA0-4B7EEF47055F}"/>
                </a:ext>
              </a:extLst>
            </p:cNvPr>
            <p:cNvSpPr/>
            <p:nvPr/>
          </p:nvSpPr>
          <p:spPr>
            <a:xfrm>
              <a:off x="10295378" y="3453032"/>
              <a:ext cx="775335" cy="32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LSTM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7B5D107-255B-E346-81AE-02665E7763D6}"/>
                </a:ext>
              </a:extLst>
            </p:cNvPr>
            <p:cNvCxnSpPr>
              <a:stCxn id="22" idx="0"/>
              <a:endCxn id="39" idx="2"/>
            </p:cNvCxnSpPr>
            <p:nvPr/>
          </p:nvCxnSpPr>
          <p:spPr>
            <a:xfrm flipH="1" flipV="1">
              <a:off x="10683046" y="3773072"/>
              <a:ext cx="10185" cy="70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DCEC3-6CD7-B843-93BA-574ADA73896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452120" y="3611880"/>
            <a:ext cx="259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8927B8-E253-9B44-9E87-C08D7BAF2AE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4486788" y="3611880"/>
            <a:ext cx="213799" cy="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EAC8-6B65-704C-B496-26916CDFE4D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75922" y="3616468"/>
            <a:ext cx="214349" cy="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D7CC0F-2B28-3E4A-9AE7-F648DD01F14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465606" y="3611880"/>
            <a:ext cx="602110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B4074C-4457-A64C-8F87-F549558CDD6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843051" y="3611880"/>
            <a:ext cx="22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E10628-8EA1-BE42-AE9F-B0ED0D72672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839512" y="3611880"/>
            <a:ext cx="2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543F0B-A9DB-BB4A-A0C3-01281E8D4F5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36284" y="3611880"/>
            <a:ext cx="224634" cy="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555D40A2-B327-2B41-A767-BEDB6FECA6DE}"/>
              </a:ext>
            </a:extLst>
          </p:cNvPr>
          <p:cNvSpPr/>
          <p:nvPr/>
        </p:nvSpPr>
        <p:spPr>
          <a:xfrm>
            <a:off x="6669514" y="2910782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AB9B2ED-558E-0549-BAE6-D2FCDF55442D}"/>
              </a:ext>
            </a:extLst>
          </p:cNvPr>
          <p:cNvCxnSpPr>
            <a:stCxn id="31" idx="0"/>
            <a:endCxn id="81" idx="2"/>
          </p:cNvCxnSpPr>
          <p:nvPr/>
        </p:nvCxnSpPr>
        <p:spPr>
          <a:xfrm rot="5400000" flipH="1" flipV="1">
            <a:off x="4675575" y="1457922"/>
            <a:ext cx="382816" cy="3605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F69975E-E72D-4648-93EA-D6DD633AC93E}"/>
              </a:ext>
            </a:extLst>
          </p:cNvPr>
          <p:cNvCxnSpPr>
            <a:stCxn id="37" idx="0"/>
            <a:endCxn id="81" idx="6"/>
          </p:cNvCxnSpPr>
          <p:nvPr/>
        </p:nvCxnSpPr>
        <p:spPr>
          <a:xfrm rot="16200000" flipV="1">
            <a:off x="7527533" y="2527548"/>
            <a:ext cx="382816" cy="146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13A302-8463-2941-A3A8-27DF763C677F}"/>
              </a:ext>
            </a:extLst>
          </p:cNvPr>
          <p:cNvCxnSpPr/>
          <p:nvPr/>
        </p:nvCxnSpPr>
        <p:spPr>
          <a:xfrm flipV="1">
            <a:off x="6816052" y="2634484"/>
            <a:ext cx="0" cy="2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1865E91-059D-9443-A6A0-AAACC61C3447}"/>
              </a:ext>
            </a:extLst>
          </p:cNvPr>
          <p:cNvSpPr txBox="1"/>
          <p:nvPr/>
        </p:nvSpPr>
        <p:spPr>
          <a:xfrm>
            <a:off x="6669514" y="2308278"/>
            <a:ext cx="2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A19E7E-9DCB-2E44-9A0F-09DD50DC6F37}"/>
              </a:ext>
            </a:extLst>
          </p:cNvPr>
          <p:cNvSpPr txBox="1"/>
          <p:nvPr/>
        </p:nvSpPr>
        <p:spPr>
          <a:xfrm>
            <a:off x="775574" y="3451860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LSTM layer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EF83E-5333-254D-B082-8E49E5EBC6D1}"/>
              </a:ext>
            </a:extLst>
          </p:cNvPr>
          <p:cNvSpPr txBox="1"/>
          <p:nvPr/>
        </p:nvSpPr>
        <p:spPr>
          <a:xfrm>
            <a:off x="775573" y="2634484"/>
            <a:ext cx="150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layer </a:t>
            </a:r>
          </a:p>
        </p:txBody>
      </p:sp>
    </p:spTree>
    <p:extLst>
      <p:ext uri="{BB962C8B-B14F-4D97-AF65-F5344CB8AC3E}">
        <p14:creationId xmlns:p14="http://schemas.microsoft.com/office/powerpoint/2010/main" val="213458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{1C7C2107-7E76-3245-835B-5772327EB7B4}tf16401378</Template>
  <TotalTime>1836</TotalTime>
  <Words>209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Liang Shuailong</dc:creator>
  <cp:lastModifiedBy>PhD - Liang Shuailong</cp:lastModifiedBy>
  <cp:revision>78</cp:revision>
  <cp:lastPrinted>2018-06-01T06:16:22Z</cp:lastPrinted>
  <dcterms:created xsi:type="dcterms:W3CDTF">2018-06-01T05:53:37Z</dcterms:created>
  <dcterms:modified xsi:type="dcterms:W3CDTF">2018-06-02T12:30:11Z</dcterms:modified>
</cp:coreProperties>
</file>