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D - Liang Shuailong" initials="P-LS" lastIdx="1" clrIdx="0">
    <p:extLst>
      <p:ext uri="{19B8F6BF-5375-455C-9EA6-DF929625EA0E}">
        <p15:presenceInfo xmlns:p15="http://schemas.microsoft.com/office/powerpoint/2012/main" userId="S::shuailong_liang@mymail.sutd.edu.sg::2b7f6cd0-9353-4eda-8b4b-3096a2855d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B609-E714-444F-91F1-A3ED68DAD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ADDB5-826B-3E41-A0D3-1AD7D3FD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E5A8-A292-424D-8640-EDD8975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1B9A-6C4F-ED4E-B369-B657ECB0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8770-580E-4043-BD36-6D229E4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698B-60D2-2F40-9B0B-EBE21C7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0758-2109-0441-9DBD-369737AB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620C-754F-EF44-9434-00AE3B68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8F4E-E7E7-C647-82EE-D02D1514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D5B0-5231-FD4F-A2F1-574D1A5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EFF05-4C54-C442-9F0D-734A73D2F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EF68-3055-AA41-9DE0-A45718CDB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AC3C-23F4-3740-9493-1376F9A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10B0-B0C1-CD43-A7CB-09AB7136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FC0C-C704-3243-91C2-F14A48F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6F3-7DFD-824D-9644-2E1EF16B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282F-AE11-514B-A16E-3B7252F6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F1B5-8C00-B34C-B50C-37B6E13A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7EAA-6F40-3A48-A839-AC30031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1996-B664-694A-8B4B-D7A8593D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B0D7-FA54-2B44-922C-7A9B953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8462-221A-4344-BADF-D95B84D5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0C46-7945-D949-8C39-EFFD2D72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503B-BE67-D04F-811B-234B664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3E0D-257F-8945-9C61-5E7F2341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A3A6-6B44-024C-ADDC-E60B2897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9ACA-6BC4-4E4F-B258-EECB263A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8FF9-F3BD-0D42-938F-F98F4574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8FF5-A269-444F-8F59-27D36F16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BF13-E757-124A-9740-87951E67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EAA91-6A43-BC42-B47F-294F505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4A91-342A-F743-8B0A-4740FF8C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1F8E-1F75-1549-81F3-89BF7A79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DDC7-F921-A646-99B2-1909E41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3A9B-096E-5C49-B18C-0D4B329B5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8F6A-9C4D-6743-BEE8-60B92009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07F4B-9139-A744-AEA0-73046D3C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D2C0B-3633-F74E-A63C-BC7BC6B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FBD1E-D800-1F4D-9F92-54EBE959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1FAE-3A24-F149-A6E6-223E7B9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9DD74-5D13-044E-A5E3-74667393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65510-EE52-FA48-933D-27B6EE00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40017-CC39-C848-9639-7B8655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A7BDC-45C7-3748-B2DA-031946B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6B12-B65B-C247-BDAF-AD05263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C910A-D677-7044-B313-C926DD0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35EE-BE10-0442-B9FD-358E6641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6A5E-5ED5-FA41-A647-D8AA948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4992-FB74-1F42-A643-CF396566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BB5A-7C78-E248-B8FF-01214523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93135-980B-5D46-BE32-1FC18A8B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5865-C3EF-8345-B557-003C52C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F824-BCB7-9B4B-AEEF-A9DD2DB4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93A6D-9F47-7C48-A499-6AA9C92A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C213-F896-F04E-AB01-E6A97032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BE7E-728B-0C4D-AA69-38991845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E9A66-3229-914F-B9FF-EC9837A1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E2FF0-D2FD-314B-AB05-104BC5E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9CFF2-9DA1-8E4C-AC5E-D358E96A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ADD1F-BD9C-E648-B4D3-46760F3E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840B-F9C3-8B4D-A702-E2331D3D2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DEED-F721-F84C-A2D0-97C059ADC8BB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9E38-C7F0-1543-B922-3F9C51BD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8D20-2D31-C644-8071-07F45538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5120-A22F-8249-ACD3-8A1C966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ADAD2-C2BF-DF4D-8A62-47CEB47878D0}"/>
              </a:ext>
            </a:extLst>
          </p:cNvPr>
          <p:cNvSpPr txBox="1"/>
          <p:nvPr/>
        </p:nvSpPr>
        <p:spPr>
          <a:xfrm>
            <a:off x="2081213" y="1185863"/>
            <a:ext cx="55911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"text":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"evidence": [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"Something you find at a meeting is notepad"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"a stranger is for 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"appointment is related to 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"interview is related to 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"group meeting is a synonym of 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"rendezvous is a type of meeting"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"Something you find at a meeting is papers”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2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Liang Shuailong</dc:creator>
  <cp:lastModifiedBy>PhD - Liang Shuailong</cp:lastModifiedBy>
  <cp:revision>3</cp:revision>
  <dcterms:created xsi:type="dcterms:W3CDTF">2019-07-12T13:58:55Z</dcterms:created>
  <dcterms:modified xsi:type="dcterms:W3CDTF">2019-07-12T14:15:38Z</dcterms:modified>
</cp:coreProperties>
</file>