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>
        <p:scale>
          <a:sx n="109" d="100"/>
          <a:sy n="109" d="100"/>
        </p:scale>
        <p:origin x="68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C5C9-F36E-CC4D-8A31-A99B4E23A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CACC5-67D5-0246-A6D2-B580FFF18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D7B5F-F084-0C4D-8C24-BA7948D97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845-604A-7B4A-8308-B408A134A6E5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55723-D5C4-AF45-A268-5DFCA205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91F51-AF2B-3849-89FC-E47AB908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62B4-CAFC-D449-8FB3-460F7B1E5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6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EE5A9-C666-D646-95DB-4FFC5812A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AEEA7-A73A-C14D-A52C-DF53C5AB9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5EF8C-8861-9844-9CF6-A4E6BC52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845-604A-7B4A-8308-B408A134A6E5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A8FF7-4001-6F45-A804-D2E84FD4B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8112A-4FAC-9B4B-B65E-3A2BB899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62B4-CAFC-D449-8FB3-460F7B1E5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8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E2A4B6-3BD7-1B4F-AF0E-58C802679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E0B60-6DB9-8648-A08A-088911813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BD317-0DAA-DD4F-9B2D-508A5ABDD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845-604A-7B4A-8308-B408A134A6E5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016A0-1896-C544-ABFB-10CCCA1A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0EF47-6205-CE4F-9A61-2AC6C8FA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62B4-CAFC-D449-8FB3-460F7B1E5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D4EDE-DF0E-D34E-B6AA-264BAB73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06BBB-24E8-3747-862E-52C51027B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2DFCC-0488-A94E-935A-D970B8264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845-604A-7B4A-8308-B408A134A6E5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27530-EDDA-F549-9BA4-8AFDE8009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233A4-9140-3640-8D44-70F2E60B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62B4-CAFC-D449-8FB3-460F7B1E5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1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8B89-CE89-124C-9976-2BC4FDB9F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1A1E9-9367-C94A-BCDC-656A414DB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BB331-8F71-4A45-BB09-1EA6B77C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845-604A-7B4A-8308-B408A134A6E5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B921A-5E24-4744-9816-94A96EDB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86B2A-CCE8-1F4F-B571-DA9B2767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62B4-CAFC-D449-8FB3-460F7B1E5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3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8E298-1C4F-7E48-B2CA-D414C32A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99278-F882-4441-89AB-31C6B94E6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2236B-8942-F84F-B148-36B4C5608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FAA2B-E279-CF42-9625-76EB1AF9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845-604A-7B4A-8308-B408A134A6E5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3E0EF-88FB-9F46-892F-1A8E7A3E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1E616-9DD4-2243-BA42-2262AD08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62B4-CAFC-D449-8FB3-460F7B1E5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6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98BD5-4B65-E645-ABBF-E14272B62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96ABE-2B92-6143-A787-2EC6D46D4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53B64-236B-F34A-99AF-E31D4DD60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A45D8-802D-FF46-A960-9DDEDDC68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A0234-FA65-574F-A716-9E12E340E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4763A1-53C8-E74B-A2FF-E4CA84A5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845-604A-7B4A-8308-B408A134A6E5}" type="datetimeFigureOut">
              <a:rPr lang="en-US" smtClean="0"/>
              <a:t>7/9/19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1C7D1A-7490-764E-9EB5-CE62FAAC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484F8C-A274-7E4C-A1AC-C856FD92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62B4-CAFC-D449-8FB3-460F7B1E5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9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410D-45E7-8E45-A0E5-CF6D5D59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4ED9E-0C6F-9F4C-91C1-A51228E7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845-604A-7B4A-8308-B408A134A6E5}" type="datetimeFigureOut">
              <a:rPr lang="en-US" smtClean="0"/>
              <a:t>7/9/19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3A38C-570F-0D43-AEF9-34B96BF1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9BD48-EADE-AA4A-82E3-4D1654DA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62B4-CAFC-D449-8FB3-460F7B1E5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4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0C1C9-71EE-4542-B772-EE398A567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845-604A-7B4A-8308-B408A134A6E5}" type="datetimeFigureOut">
              <a:rPr lang="en-US" smtClean="0"/>
              <a:t>7/9/19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94929-4EA4-F744-8514-22826868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6D539-A8BE-3345-8F6B-3843CB4CE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62B4-CAFC-D449-8FB3-460F7B1E5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78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F9AF-DF1E-F24F-BB8C-540795272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0ADD4-59D6-4248-9202-BCBFAF8C8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758BC-E8C3-0A42-9998-1667EFABD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E91B3-19FA-DA44-9726-7DB60A08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845-604A-7B4A-8308-B408A134A6E5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1CA4F-A226-754E-A411-4125C376B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E15EB-0166-814E-8988-553DE659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62B4-CAFC-D449-8FB3-460F7B1E5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52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55F8D-FD2B-6442-963F-12E61AE03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0E94B0-800F-FC43-BF76-805C934FB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5FFDA-F64D-C24A-A198-CC3367B20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29949-E63F-A547-8608-8C918890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845-604A-7B4A-8308-B408A134A6E5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BDB3E-C90E-A349-AB8A-63D3FC82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10252-F1D4-E043-80F0-3B8C201DC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62B4-CAFC-D449-8FB3-460F7B1E5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1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892563-1E61-474F-AC88-4B6391B33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E4499-A613-114C-B415-C47B1CEF6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C9627-B89E-4844-9B5B-AF9E2081F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F4845-604A-7B4A-8308-B408A134A6E5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BF215-98E8-CA48-93F0-638AA80DF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86BF7-5EF2-B742-A15B-33C371C00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A62B4-CAFC-D449-8FB3-460F7B1E5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5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CCE645C-EE8A-F849-A128-FB5EBCAB4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217999"/>
              </p:ext>
            </p:extLst>
          </p:nvPr>
        </p:nvGraphicFramePr>
        <p:xfrm>
          <a:off x="1906921" y="2237440"/>
          <a:ext cx="6264064" cy="2926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4103">
                  <a:extLst>
                    <a:ext uri="{9D8B030D-6E8A-4147-A177-3AD203B41FA5}">
                      <a16:colId xmlns:a16="http://schemas.microsoft.com/office/drawing/2014/main" val="3640003320"/>
                    </a:ext>
                  </a:extLst>
                </a:gridCol>
                <a:gridCol w="4509961">
                  <a:extLst>
                    <a:ext uri="{9D8B030D-6E8A-4147-A177-3AD203B41FA5}">
                      <a16:colId xmlns:a16="http://schemas.microsoft.com/office/drawing/2014/main" val="813857512"/>
                    </a:ext>
                  </a:extLst>
                </a:gridCol>
              </a:tblGrid>
              <a:tr h="5438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is a wet person likely to do?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797880"/>
                  </a:ext>
                </a:extLst>
              </a:tr>
              <a:tr h="1679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 suicide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Jumping out of a window is for suicide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0991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 catch cold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Something that might happen as a consequence of getting wet is you catch a cold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9474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 cross street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 of the things you do when you cross the street is look both ways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364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D. gain weight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overeating individual can gain weight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397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E. thank god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person can thank God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35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154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77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PhD - Liang Shuailong</dc:creator>
  <cp:lastModifiedBy>PhD - Liang Shuailong</cp:lastModifiedBy>
  <cp:revision>19</cp:revision>
  <dcterms:created xsi:type="dcterms:W3CDTF">2019-07-09T02:43:48Z</dcterms:created>
  <dcterms:modified xsi:type="dcterms:W3CDTF">2019-07-09T06:51:54Z</dcterms:modified>
</cp:coreProperties>
</file>