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9981-08F3-68AF-DBFC-834C0F085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A13FE-AB1B-2D74-39EA-154AEC9D5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77EB0-4589-B682-D740-311A82BE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8A664-77E1-E142-D741-A08BCF50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2FC45-C1B8-63B4-2FEF-58C774D4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5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9BB-94C4-3E1A-54C1-7CFFF9F2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3727B-50FF-3FBF-8399-452E03B1B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782E2-3DDE-66CF-5203-6AAA19F6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BB2DF-23C6-F3B3-B397-CEDC43D5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E1E5-8B4A-94F7-2CCF-47DC71F7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1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79A71-5CC7-AB8D-41B8-D9077DB04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C7617-A6FA-D63D-746A-94D9F7CF9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A091-8A92-3C73-047C-B4E7AA7A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AA433-2AC6-DB25-FAAC-F9C9B160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888E0-94B3-71A0-9116-26CA4386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5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C43-963F-5602-4A6F-0A0102E2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3A1C-2A81-6BA2-1838-72246FB0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89EB7-41D2-215B-3B6F-3A26B9D6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17AAD-A809-09A8-D70D-2D0C5BFE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0FBF1-A7C3-4A2A-7A09-8195237D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9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842A-201E-4726-C978-39BA0B7D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B2479-D196-6439-90DD-252448B7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902C7-D14E-C64F-F18C-CEF47626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62AC-EAC0-08BB-D186-91FCEF25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B2BA8-7BB3-C7DD-7940-679C49F3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2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B5F5-9F0D-B712-FF9A-4A51EB51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5EC5-4DDF-D578-F493-EF20881DD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FD987-A34E-A1EC-6EA5-06DDD1977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DB378-D1A8-70EF-9400-4914B35A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887F1-6D20-2377-064D-CF9A7E20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CF6DB-5EAA-322D-464E-B56A5611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3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650F-274C-D0B0-9632-94706185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B6C65-6050-26D6-5C14-C9BBF0FD6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DAC6E-3519-6AE3-9ACA-891741EC5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CEAA2-40C0-6FE2-E553-0419284AD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106B7-0813-EE6F-D019-A8172D162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D3DE9-5A22-DE8B-FE3B-C0EE3124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5BA2E-C1A2-8098-C74E-AC4F8A3B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59381-FB00-4C3F-968A-4D80E88C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5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F05C-0030-FB84-9DF7-BB85525F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C8F9F-761A-6207-03F8-3E05D289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66958-D2C2-F3F3-3AEE-0D988221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5C391-7F23-6B13-01A9-A9A65B90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2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D9D3B-B1CE-783D-4B3A-C7D098F8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048BC-CB8C-6E49-ED42-12519A95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D127E-C9D0-B78B-58CC-12C2F595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8C92-D273-3FC6-706A-7E87D5AD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588F-A6CD-92E6-E560-C959F73F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3B34D-726F-1B18-9CC4-A5405E45A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FE885-50F2-2C14-B2C5-836EBD24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3747E-F1D3-FCC0-AB8F-3158C4DD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05443-B595-7AEE-0B87-4D655FDB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4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5F5C-93C0-1ED6-75E1-96CD94FB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F594F-71DF-AEF4-4241-84297BBDB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25AB7-11E0-A82F-DB98-1A8E9082E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9B63-B8E3-37DC-39A0-9FFE392D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6CC2B-503D-2AA2-5846-2DB9B519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DD272-C4D1-9E00-CFEC-22BD13CC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9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2753D-0472-3A7D-BFC9-9F2401E3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02A6F-3786-2AB7-4F0E-E55B4EDFE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FD553-2533-94D1-E289-2B067CDA9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7BBFC1-767F-4370-ABF8-558E432A790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88E16-A72D-CB3E-5933-74F2B994D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D8731-5FAE-A9D3-BD02-EB255566C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8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143A80-1CF6-0AEF-3591-4A231B2AA365}"/>
              </a:ext>
            </a:extLst>
          </p:cNvPr>
          <p:cNvSpPr/>
          <p:nvPr/>
        </p:nvSpPr>
        <p:spPr>
          <a:xfrm>
            <a:off x="1682750" y="139700"/>
            <a:ext cx="8197850" cy="656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circuit board with green arrows&#10;&#10;AI-generated content may be incorrect.">
            <a:extLst>
              <a:ext uri="{FF2B5EF4-FFF2-40B4-BE49-F238E27FC236}">
                <a16:creationId xmlns:a16="http://schemas.microsoft.com/office/drawing/2014/main" id="{0FBC0A46-FB09-6710-BCFD-42EB8086D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2"/>
          <a:stretch/>
        </p:blipFill>
        <p:spPr>
          <a:xfrm>
            <a:off x="2667000" y="262719"/>
            <a:ext cx="6858000" cy="633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3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2D4EA-B897-1097-6F9C-CEFA30064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F576DA-0F9F-3F42-09A9-97411DCC6FD8}"/>
              </a:ext>
            </a:extLst>
          </p:cNvPr>
          <p:cNvSpPr/>
          <p:nvPr/>
        </p:nvSpPr>
        <p:spPr>
          <a:xfrm>
            <a:off x="1682750" y="139700"/>
            <a:ext cx="8197850" cy="656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circuit board with green arrows&#10;&#10;AI-generated content may be incorrect.">
            <a:extLst>
              <a:ext uri="{FF2B5EF4-FFF2-40B4-BE49-F238E27FC236}">
                <a16:creationId xmlns:a16="http://schemas.microsoft.com/office/drawing/2014/main" id="{2BADB7FF-42D9-350E-4D12-0D738AB1D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2"/>
          <a:stretch/>
        </p:blipFill>
        <p:spPr>
          <a:xfrm>
            <a:off x="2667000" y="262719"/>
            <a:ext cx="6858000" cy="63325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8A8AAF-066F-7F05-19BE-5B964A5CA6CA}"/>
              </a:ext>
            </a:extLst>
          </p:cNvPr>
          <p:cNvSpPr/>
          <p:nvPr/>
        </p:nvSpPr>
        <p:spPr>
          <a:xfrm>
            <a:off x="4601665" y="1091821"/>
            <a:ext cx="637086" cy="259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693399-1FE8-7FE2-C75F-3049ECA5B326}"/>
              </a:ext>
            </a:extLst>
          </p:cNvPr>
          <p:cNvSpPr/>
          <p:nvPr/>
        </p:nvSpPr>
        <p:spPr>
          <a:xfrm>
            <a:off x="3014164" y="3047621"/>
            <a:ext cx="751385" cy="259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FCD43-AC2D-B845-2DF6-C250582A9F87}"/>
              </a:ext>
            </a:extLst>
          </p:cNvPr>
          <p:cNvSpPr/>
          <p:nvPr/>
        </p:nvSpPr>
        <p:spPr>
          <a:xfrm>
            <a:off x="3371850" y="3551073"/>
            <a:ext cx="393699" cy="259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973810-01DC-5EC7-708E-9229ECCF2180}"/>
              </a:ext>
            </a:extLst>
          </p:cNvPr>
          <p:cNvSpPr/>
          <p:nvPr/>
        </p:nvSpPr>
        <p:spPr>
          <a:xfrm>
            <a:off x="1974850" y="4020973"/>
            <a:ext cx="1689100" cy="259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power indicator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FD320C-FC05-54AC-0DBC-452093571385}"/>
              </a:ext>
            </a:extLst>
          </p:cNvPr>
          <p:cNvSpPr/>
          <p:nvPr/>
        </p:nvSpPr>
        <p:spPr>
          <a:xfrm>
            <a:off x="2666999" y="4394771"/>
            <a:ext cx="1098549" cy="450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power IO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50D05-49F9-D761-1EC9-D2C1677B5044}"/>
              </a:ext>
            </a:extLst>
          </p:cNvPr>
          <p:cNvSpPr/>
          <p:nvPr/>
        </p:nvSpPr>
        <p:spPr>
          <a:xfrm>
            <a:off x="3706315" y="5125021"/>
            <a:ext cx="1098549" cy="450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reset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EAFAB3-17D1-75DB-07D0-1D65ACF1B07A}"/>
              </a:ext>
            </a:extLst>
          </p:cNvPr>
          <p:cNvSpPr/>
          <p:nvPr/>
        </p:nvSpPr>
        <p:spPr>
          <a:xfrm>
            <a:off x="4663079" y="5575300"/>
            <a:ext cx="2772771" cy="450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for customized uses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GND 5V Digital IO Analog 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0E6A11-375F-B3A4-2773-B4786797A091}"/>
              </a:ext>
            </a:extLst>
          </p:cNvPr>
          <p:cNvSpPr/>
          <p:nvPr/>
        </p:nvSpPr>
        <p:spPr>
          <a:xfrm>
            <a:off x="7978777" y="3597941"/>
            <a:ext cx="644523" cy="259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32667E-96D7-E2AA-0472-83D2716699CB}"/>
              </a:ext>
            </a:extLst>
          </p:cNvPr>
          <p:cNvSpPr/>
          <p:nvPr/>
        </p:nvSpPr>
        <p:spPr>
          <a:xfrm>
            <a:off x="7925345" y="2917967"/>
            <a:ext cx="751385" cy="38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215464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circuit board with black and blue components&#10;&#10;AI-generated content may be incorrect.">
            <a:extLst>
              <a:ext uri="{FF2B5EF4-FFF2-40B4-BE49-F238E27FC236}">
                <a16:creationId xmlns:a16="http://schemas.microsoft.com/office/drawing/2014/main" id="{744744B7-34BB-D623-6943-6ECE93256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90" y="450000"/>
            <a:ext cx="7577337" cy="56807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ADD018-A193-13F8-674F-A17BE2F735B6}"/>
              </a:ext>
            </a:extLst>
          </p:cNvPr>
          <p:cNvSpPr/>
          <p:nvPr/>
        </p:nvSpPr>
        <p:spPr>
          <a:xfrm>
            <a:off x="7124131" y="3241343"/>
            <a:ext cx="1009935" cy="409433"/>
          </a:xfrm>
          <a:prstGeom prst="round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3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35823-85A1-7DE0-03A2-EAD844F8E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circuit board with black and blue components&#10;&#10;AI-generated content may be incorrect.">
            <a:extLst>
              <a:ext uri="{FF2B5EF4-FFF2-40B4-BE49-F238E27FC236}">
                <a16:creationId xmlns:a16="http://schemas.microsoft.com/office/drawing/2014/main" id="{9E41BC92-E24F-38C8-10B9-0049F1536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40" y="424600"/>
            <a:ext cx="7577337" cy="56807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619957-70F8-F7CA-681B-6183E31C0E05}"/>
              </a:ext>
            </a:extLst>
          </p:cNvPr>
          <p:cNvSpPr/>
          <p:nvPr/>
        </p:nvSpPr>
        <p:spPr>
          <a:xfrm>
            <a:off x="4641850" y="2622551"/>
            <a:ext cx="1403349" cy="450376"/>
          </a:xfrm>
          <a:prstGeom prst="round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8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DF7D7-754C-F08E-ED9C-5AD75A225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circuit board with black and blue components&#10;&#10;AI-generated content may be incorrect.">
            <a:extLst>
              <a:ext uri="{FF2B5EF4-FFF2-40B4-BE49-F238E27FC236}">
                <a16:creationId xmlns:a16="http://schemas.microsoft.com/office/drawing/2014/main" id="{C59E1553-E7C7-DAAB-3236-2141CE18E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40" y="424600"/>
            <a:ext cx="7577337" cy="56807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228F80-DA23-8121-B4E8-6F7BD1948640}"/>
              </a:ext>
            </a:extLst>
          </p:cNvPr>
          <p:cNvSpPr/>
          <p:nvPr/>
        </p:nvSpPr>
        <p:spPr>
          <a:xfrm>
            <a:off x="6426201" y="1917700"/>
            <a:ext cx="234950" cy="692149"/>
          </a:xfrm>
          <a:prstGeom prst="round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66C5C-F648-9C76-517F-4386AA015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circuit board with black and blue components&#10;&#10;AI-generated content may be incorrect.">
            <a:extLst>
              <a:ext uri="{FF2B5EF4-FFF2-40B4-BE49-F238E27FC236}">
                <a16:creationId xmlns:a16="http://schemas.microsoft.com/office/drawing/2014/main" id="{D06E4D9B-F803-326D-AE70-BB812946F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40" y="424600"/>
            <a:ext cx="7577337" cy="56807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7D76DC-82E7-06BD-6531-4475079FB92D}"/>
              </a:ext>
            </a:extLst>
          </p:cNvPr>
          <p:cNvSpPr/>
          <p:nvPr/>
        </p:nvSpPr>
        <p:spPr>
          <a:xfrm>
            <a:off x="7137401" y="1917700"/>
            <a:ext cx="234950" cy="768350"/>
          </a:xfrm>
          <a:prstGeom prst="round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2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16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#CUI SHUAIWEN#</dc:creator>
  <cp:lastModifiedBy>#CUI SHUAIWEN#</cp:lastModifiedBy>
  <cp:revision>4</cp:revision>
  <dcterms:created xsi:type="dcterms:W3CDTF">2025-06-18T08:31:08Z</dcterms:created>
  <dcterms:modified xsi:type="dcterms:W3CDTF">2025-06-18T13:37:39Z</dcterms:modified>
</cp:coreProperties>
</file>