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759449-3DC2-4E66-8F4F-BD6496FD724B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23AD93-0CD7-4768-8FD0-693500F52F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835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led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3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31426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timer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1771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5B5EB1-B0AA-23CF-52CC-C00DEE0851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4DD0B5-0E34-112D-C525-D465131DA9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562E41-88D9-E921-17BE-AF67BD2A923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rtc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1D56F8-CD48-E05A-F770-6995C3B27E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86915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B9DD9-1699-9E69-CFAD-3F759DC7DA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A501BE-9B0E-7D0F-CC24-66E81C768C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96AD7A-7CC0-9C79-7A52-643DD66F05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rng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27677D-43A8-B3DE-CC6F-0875E11E41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9496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08CD03-031A-4B11-5850-7DD9F326E0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E2E1C04-A320-81C7-DEFC-6A5756CB0F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0B094E-F65D-1A9A-5F18-CEF75107CB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 &amp; LCD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6EDE21-3736-20E5-E06C-EF2A6638FE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66808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38B3D3-702C-B675-C7D9-D206324F2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3448402-074A-F063-B37C-2F6DAE2346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32E5B0-A79C-1C0F-C3C0-AE600FAA63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 &amp; SD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8DE43-192E-00EB-8800-D4805C0B9D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440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542EB-D205-D58E-2E17-4048D4727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396EB4F-3BEE-1B24-B5DF-A5CC7BE03D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139A1A-E0B6-F057-7D16-A3FEC67130C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SPI &amp; SD &amp;&amp; SPIFFS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E7FFE7-7ECB-5EE3-188E-DFEFFE8562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23AD93-0CD7-4768-8FD0-693500F52F4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32463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9613EC-DE94-6969-3C6D-092F3D58C0B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CD46-BF9D-CE2C-54F6-51419DF45C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F874B7-EDD6-DD1F-3E7A-804803E7B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000BDD-E667-8047-F39D-B8C7F408E6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BFFDC-5302-5279-5394-4207ADD1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2635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81E76-F4A0-8E1C-D6A5-3541D1B4F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915B68-8E96-A991-CC8C-7327E5051A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AA1EB-BFBF-D1CF-2A01-1AB2E4DAE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5BA89F-5527-F162-18D0-0431C033F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F32860-B8D7-7798-9270-2E7A87C79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0990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C8554A-C637-0929-0E49-9B46BA2615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9895CA-911C-B1FB-671B-7DFE865D71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D3FCC9-2A09-F024-53D6-AAAA2B97C0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EA7D93-4836-EFE0-C2FA-E1D3BF05B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938D81-5F79-D6B5-9F6D-284E58E7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61981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761C9-DA06-FA2C-F913-CA03FBDF61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784D12-08DE-43B8-C3B9-E4B00E0A6A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918DCE-CB55-9DE9-C419-A83B997DB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D1A6C4-24B6-A377-F4B6-FBF511C42D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F8C39F-9FFA-2ABF-2207-720DD3748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08812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EF86CC-004D-5A74-58EA-6F44B4EDFC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1168BC-A5AB-D0B8-4145-D3D6B8090F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6370FD-B4D3-4DFA-451D-680223535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97D090-1C94-219B-4167-39B3481137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F458F5-43BB-5BFA-52E0-3E4BEFFA23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1186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9BFDFA-2B05-A45B-4D5C-5AD202F5FB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09955-171F-03AB-98E7-50DFD3705B1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F857F2-AAAB-A4BB-68E6-1D5D61B548E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00D818-D0E0-FFE7-1DEE-B69BEB05F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5A3921-9C5F-46B4-5890-DFB772E75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17904-149D-CF7A-83AE-AA387F903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878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3506D1-7BF8-45E3-8348-9A5F5DD9E1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41FFB-68C5-029C-3337-99ABA26EEC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93337A-8CD4-DE5B-FDD7-E881C679A1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2BAF33-20F5-A02A-2562-20BED879276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3EF90F-9DCB-C0AA-5D6D-253D99138C8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7080D2E-A58D-D3FA-091B-A699A82117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0AA37F-44FD-8391-0502-A66F388A5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597583-73C8-9A75-5793-F9E2223FE5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4832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C6B88B-2E96-F2B8-AB0A-B4E7F1DB2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7300DD5-55C3-F737-88E6-7D78B5805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2BFF6A-EB77-68E2-5386-434B73D21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94CCA54-05B0-1B7A-8FB8-22E7C42B7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1856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0E7BF72-D5E9-A170-F147-F5DA76130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125C5B-9B0E-BF16-7E04-859065211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47CA6D-73DF-888F-9874-323D8F10B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6578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E0605-EA61-CAF9-B42A-691B9E185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DA6C16-EFCF-F146-D528-2A694914E0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CD1518-E06E-2A19-4A00-211189EE0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C0EC2F-3E10-D2C0-9DA7-4A2140DD05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456779-6EF6-5799-A424-FD7B97D1D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BF2642-5B29-683C-8896-993680D01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666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23C8CB-94A0-3608-0E7A-E8AE8B3B5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5BC3B5C-F017-C30C-9C1A-E8371DC957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F4140B-F864-182D-271D-3A9EC93D09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17C21-4462-9800-67D5-6F1B7EE032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9E07B3-E07F-BF02-8C9C-16E7154A3B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F785E4-BD61-3FDC-495B-6F52FA71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0871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5261C8-2104-7D44-A6D7-12B560C489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995255-4CEB-4F22-E5ED-24FD3337A2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99AA7-CA22-5C0B-8CB1-A1C40DDC4C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DAB330C-159B-44F0-AE5E-A4450E88A52E}" type="datetimeFigureOut">
              <a:rPr lang="en-US" smtClean="0"/>
              <a:t>2/18/2025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DFB835-7824-BF1E-D69F-713D78E65E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9EABD6-6D16-EB8A-531E-EB1F747FA8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9452E63-829A-4780-B4D4-988FEB1B722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4004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1E429BE-CDB6-5499-A2C5-B74583FE48A9}"/>
              </a:ext>
            </a:extLst>
          </p:cNvPr>
          <p:cNvSpPr/>
          <p:nvPr/>
        </p:nvSpPr>
        <p:spPr>
          <a:xfrm>
            <a:off x="2945718" y="2416409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C34C029-313E-3B97-BCB0-A9BCF1BED7FF}"/>
              </a:ext>
            </a:extLst>
          </p:cNvPr>
          <p:cNvSpPr/>
          <p:nvPr/>
        </p:nvSpPr>
        <p:spPr>
          <a:xfrm>
            <a:off x="5368775" y="2416408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B807B8A7-FECB-E321-2480-D77FA461442A}"/>
              </a:ext>
            </a:extLst>
          </p:cNvPr>
          <p:cNvSpPr/>
          <p:nvPr/>
        </p:nvSpPr>
        <p:spPr>
          <a:xfrm>
            <a:off x="7791832" y="2416408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2DB0AB2-151D-67F8-31D4-AB98C5EDF920}"/>
              </a:ext>
            </a:extLst>
          </p:cNvPr>
          <p:cNvCxnSpPr>
            <a:stCxn id="4" idx="2"/>
            <a:endCxn id="3" idx="6"/>
          </p:cNvCxnSpPr>
          <p:nvPr/>
        </p:nvCxnSpPr>
        <p:spPr>
          <a:xfrm flipH="1">
            <a:off x="6518425" y="2991233"/>
            <a:ext cx="1273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BB71E519-4D0D-E21A-A9AA-5EF2F4525521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4095368" y="2991233"/>
            <a:ext cx="12734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B1E4707-DCE0-9353-E076-28E4E8795C07}"/>
              </a:ext>
            </a:extLst>
          </p:cNvPr>
          <p:cNvGrpSpPr/>
          <p:nvPr/>
        </p:nvGrpSpPr>
        <p:grpSpPr>
          <a:xfrm>
            <a:off x="6690256" y="4514210"/>
            <a:ext cx="2203152" cy="1164988"/>
            <a:chOff x="6050996" y="4366924"/>
            <a:chExt cx="2878212" cy="1521948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D61B7F1B-39B8-CEA1-F97D-FC8E567FF676}"/>
                </a:ext>
              </a:extLst>
            </p:cNvPr>
            <p:cNvSpPr/>
            <p:nvPr/>
          </p:nvSpPr>
          <p:spPr>
            <a:xfrm>
              <a:off x="6251467" y="4597569"/>
              <a:ext cx="1088281" cy="108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user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719B286-C7F0-36B3-A031-56C92AEEB747}"/>
                </a:ext>
              </a:extLst>
            </p:cNvPr>
            <p:cNvSpPr/>
            <p:nvPr/>
          </p:nvSpPr>
          <p:spPr>
            <a:xfrm>
              <a:off x="7631249" y="4536200"/>
              <a:ext cx="1149650" cy="11496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ESP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D70D357-04DB-5FE6-E051-D79F5EE81D94}"/>
                </a:ext>
              </a:extLst>
            </p:cNvPr>
            <p:cNvSpPr/>
            <p:nvPr/>
          </p:nvSpPr>
          <p:spPr>
            <a:xfrm>
              <a:off x="6050996" y="4366924"/>
              <a:ext cx="2878212" cy="1521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</p:spTree>
    <p:extLst>
      <p:ext uri="{BB962C8B-B14F-4D97-AF65-F5344CB8AC3E}">
        <p14:creationId xmlns:p14="http://schemas.microsoft.com/office/powerpoint/2010/main" val="31263731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EE42-1C1E-94F7-0387-6C7D966EA2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E510B75F-47D5-855E-432E-7651F7D2E258}"/>
              </a:ext>
            </a:extLst>
          </p:cNvPr>
          <p:cNvSpPr/>
          <p:nvPr/>
        </p:nvSpPr>
        <p:spPr>
          <a:xfrm>
            <a:off x="2945718" y="2416409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A7F66769-DE65-D179-5682-C5225C529835}"/>
              </a:ext>
            </a:extLst>
          </p:cNvPr>
          <p:cNvSpPr/>
          <p:nvPr/>
        </p:nvSpPr>
        <p:spPr>
          <a:xfrm>
            <a:off x="5368775" y="2416408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E189E534-6279-FBD7-ACCA-9B6E5F460CEA}"/>
              </a:ext>
            </a:extLst>
          </p:cNvPr>
          <p:cNvSpPr/>
          <p:nvPr/>
        </p:nvSpPr>
        <p:spPr>
          <a:xfrm>
            <a:off x="7791832" y="2416408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DB677820-DEA1-5820-B1B9-07E1C36AA72F}"/>
              </a:ext>
            </a:extLst>
          </p:cNvPr>
          <p:cNvCxnSpPr>
            <a:stCxn id="4" idx="2"/>
            <a:endCxn id="3" idx="6"/>
          </p:cNvCxnSpPr>
          <p:nvPr/>
        </p:nvCxnSpPr>
        <p:spPr>
          <a:xfrm flipH="1">
            <a:off x="6518425" y="2991233"/>
            <a:ext cx="12734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4C9CB2F-2388-3778-6505-D07D28935054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4095368" y="2991233"/>
            <a:ext cx="1273407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7" name="Group 6">
            <a:extLst>
              <a:ext uri="{FF2B5EF4-FFF2-40B4-BE49-F238E27FC236}">
                <a16:creationId xmlns:a16="http://schemas.microsoft.com/office/drawing/2014/main" id="{43F55960-9E47-043C-4A4D-118293C7C6DC}"/>
              </a:ext>
            </a:extLst>
          </p:cNvPr>
          <p:cNvGrpSpPr/>
          <p:nvPr/>
        </p:nvGrpSpPr>
        <p:grpSpPr>
          <a:xfrm>
            <a:off x="6690256" y="4514210"/>
            <a:ext cx="2203152" cy="1164988"/>
            <a:chOff x="6050996" y="4366924"/>
            <a:chExt cx="2878212" cy="1521948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5821658-F707-8446-74E9-14AF6EE0AC76}"/>
                </a:ext>
              </a:extLst>
            </p:cNvPr>
            <p:cNvSpPr/>
            <p:nvPr/>
          </p:nvSpPr>
          <p:spPr>
            <a:xfrm>
              <a:off x="6251467" y="4597569"/>
              <a:ext cx="1088281" cy="108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user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DDA2413-1501-2F2A-A456-DA8582D55F99}"/>
                </a:ext>
              </a:extLst>
            </p:cNvPr>
            <p:cNvSpPr/>
            <p:nvPr/>
          </p:nvSpPr>
          <p:spPr>
            <a:xfrm>
              <a:off x="7631249" y="4536200"/>
              <a:ext cx="1149650" cy="11496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ESP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E01714A-F7B8-A512-5EC2-B455BC00488F}"/>
                </a:ext>
              </a:extLst>
            </p:cNvPr>
            <p:cNvSpPr/>
            <p:nvPr/>
          </p:nvSpPr>
          <p:spPr>
            <a:xfrm>
              <a:off x="6050996" y="4366924"/>
              <a:ext cx="2878212" cy="1521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724A0D82-C6CC-BF15-76D6-B83D8B038C9A}"/>
              </a:ext>
            </a:extLst>
          </p:cNvPr>
          <p:cNvSpPr/>
          <p:nvPr/>
        </p:nvSpPr>
        <p:spPr>
          <a:xfrm>
            <a:off x="4354137" y="795241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DC07675-E4F9-EBE8-786D-D5FA5B29ABFF}"/>
              </a:ext>
            </a:extLst>
          </p:cNvPr>
          <p:cNvCxnSpPr>
            <a:cxnSpLocks/>
            <a:stCxn id="3" idx="0"/>
            <a:endCxn id="11" idx="5"/>
          </p:cNvCxnSpPr>
          <p:nvPr/>
        </p:nvCxnSpPr>
        <p:spPr>
          <a:xfrm flipH="1" flipV="1">
            <a:off x="5335425" y="1776529"/>
            <a:ext cx="608175" cy="6398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96E94BC-D6C5-939B-0550-9F956991F566}"/>
              </a:ext>
            </a:extLst>
          </p:cNvPr>
          <p:cNvCxnSpPr>
            <a:cxnSpLocks/>
            <a:stCxn id="11" idx="3"/>
            <a:endCxn id="2" idx="7"/>
          </p:cNvCxnSpPr>
          <p:nvPr/>
        </p:nvCxnSpPr>
        <p:spPr>
          <a:xfrm flipH="1">
            <a:off x="3927006" y="1776529"/>
            <a:ext cx="595493" cy="8082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83126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979D82-1EDC-CC54-4EE4-9996284F7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Oval 12">
            <a:extLst>
              <a:ext uri="{FF2B5EF4-FFF2-40B4-BE49-F238E27FC236}">
                <a16:creationId xmlns:a16="http://schemas.microsoft.com/office/drawing/2014/main" id="{0FEC4398-BA18-200B-BF37-0FD2ACA4CBBC}"/>
              </a:ext>
            </a:extLst>
          </p:cNvPr>
          <p:cNvSpPr/>
          <p:nvPr/>
        </p:nvSpPr>
        <p:spPr>
          <a:xfrm>
            <a:off x="2166330" y="2416409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DFDEDFEB-4AB9-BB6A-CB2A-D226FB164AF4}"/>
              </a:ext>
            </a:extLst>
          </p:cNvPr>
          <p:cNvSpPr/>
          <p:nvPr/>
        </p:nvSpPr>
        <p:spPr>
          <a:xfrm>
            <a:off x="5521175" y="2416408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E1D375C-3184-71EA-60A6-3251112ACEEF}"/>
              </a:ext>
            </a:extLst>
          </p:cNvPr>
          <p:cNvSpPr/>
          <p:nvPr/>
        </p:nvSpPr>
        <p:spPr>
          <a:xfrm>
            <a:off x="7791832" y="2416408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65C8E6F-1F66-BF47-003C-087A0ED958BE}"/>
              </a:ext>
            </a:extLst>
          </p:cNvPr>
          <p:cNvGrpSpPr/>
          <p:nvPr/>
        </p:nvGrpSpPr>
        <p:grpSpPr>
          <a:xfrm>
            <a:off x="6690256" y="4514210"/>
            <a:ext cx="2203152" cy="1164988"/>
            <a:chOff x="6050996" y="4366924"/>
            <a:chExt cx="2878212" cy="1521948"/>
          </a:xfrm>
        </p:grpSpPr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9CEB11-4FFF-E782-4015-02E50836549F}"/>
                </a:ext>
              </a:extLst>
            </p:cNvPr>
            <p:cNvSpPr/>
            <p:nvPr/>
          </p:nvSpPr>
          <p:spPr>
            <a:xfrm>
              <a:off x="6251467" y="4597569"/>
              <a:ext cx="1088281" cy="108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user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BDC372AC-0605-77CC-915B-BD411BEFB884}"/>
                </a:ext>
              </a:extLst>
            </p:cNvPr>
            <p:cNvSpPr/>
            <p:nvPr/>
          </p:nvSpPr>
          <p:spPr>
            <a:xfrm>
              <a:off x="7631249" y="4536200"/>
              <a:ext cx="1149650" cy="11496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ESP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D4291F0-CBA7-9D93-55EE-E6BBE0C1B92E}"/>
                </a:ext>
              </a:extLst>
            </p:cNvPr>
            <p:cNvSpPr/>
            <p:nvPr/>
          </p:nvSpPr>
          <p:spPr>
            <a:xfrm>
              <a:off x="6050996" y="4366924"/>
              <a:ext cx="2878212" cy="1521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sp>
        <p:nvSpPr>
          <p:cNvPr id="23" name="Oval 22">
            <a:extLst>
              <a:ext uri="{FF2B5EF4-FFF2-40B4-BE49-F238E27FC236}">
                <a16:creationId xmlns:a16="http://schemas.microsoft.com/office/drawing/2014/main" id="{E27FC923-C0CE-AA5C-C240-731E508DCD80}"/>
              </a:ext>
            </a:extLst>
          </p:cNvPr>
          <p:cNvSpPr/>
          <p:nvPr/>
        </p:nvSpPr>
        <p:spPr>
          <a:xfrm>
            <a:off x="3574749" y="893431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exit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B6A01EC-B02B-E010-45FB-9CC4CF06D1D6}"/>
              </a:ext>
            </a:extLst>
          </p:cNvPr>
          <p:cNvCxnSpPr>
            <a:cxnSpLocks/>
            <a:stCxn id="23" idx="3"/>
            <a:endCxn id="13" idx="7"/>
          </p:cNvCxnSpPr>
          <p:nvPr/>
        </p:nvCxnSpPr>
        <p:spPr>
          <a:xfrm flipH="1">
            <a:off x="3147618" y="1874719"/>
            <a:ext cx="595493" cy="71005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3515D906-0CD0-CA41-F0EA-BBCACD416F8F}"/>
              </a:ext>
            </a:extLst>
          </p:cNvPr>
          <p:cNvSpPr/>
          <p:nvPr/>
        </p:nvSpPr>
        <p:spPr>
          <a:xfrm>
            <a:off x="7781601" y="893431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esp_timer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F2385535-1844-12E3-01E8-E3A22C70A3B9}"/>
              </a:ext>
            </a:extLst>
          </p:cNvPr>
          <p:cNvCxnSpPr>
            <a:cxnSpLocks/>
            <a:stCxn id="16" idx="2"/>
            <a:endCxn id="14" idx="6"/>
          </p:cNvCxnSpPr>
          <p:nvPr/>
        </p:nvCxnSpPr>
        <p:spPr>
          <a:xfrm flipH="1">
            <a:off x="6670825" y="2991233"/>
            <a:ext cx="112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16FB1D32-48B6-574A-AA13-41A1BF57CF03}"/>
              </a:ext>
            </a:extLst>
          </p:cNvPr>
          <p:cNvCxnSpPr>
            <a:cxnSpLocks/>
            <a:stCxn id="26" idx="2"/>
            <a:endCxn id="23" idx="6"/>
          </p:cNvCxnSpPr>
          <p:nvPr/>
        </p:nvCxnSpPr>
        <p:spPr>
          <a:xfrm flipH="1">
            <a:off x="4724399" y="1468256"/>
            <a:ext cx="305720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8BB90A1-71CF-DF1F-57AF-6F90412603A1}"/>
              </a:ext>
            </a:extLst>
          </p:cNvPr>
          <p:cNvCxnSpPr>
            <a:cxnSpLocks/>
            <a:stCxn id="14" idx="1"/>
            <a:endCxn id="23" idx="5"/>
          </p:cNvCxnSpPr>
          <p:nvPr/>
        </p:nvCxnSpPr>
        <p:spPr>
          <a:xfrm flipH="1" flipV="1">
            <a:off x="4556037" y="1874719"/>
            <a:ext cx="1133500" cy="71005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191A06A6-F73C-3487-B3A7-F4F6685609EB}"/>
              </a:ext>
            </a:extLst>
          </p:cNvPr>
          <p:cNvCxnSpPr>
            <a:cxnSpLocks/>
            <a:stCxn id="14" idx="2"/>
            <a:endCxn id="13" idx="6"/>
          </p:cNvCxnSpPr>
          <p:nvPr/>
        </p:nvCxnSpPr>
        <p:spPr>
          <a:xfrm flipH="1">
            <a:off x="3315980" y="2991233"/>
            <a:ext cx="2205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025725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5E9811-BD86-958E-CE72-35F714B1B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2955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4579DB-324E-044D-1B43-6C40970511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43138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07FBE-26A7-C997-D0B6-F354FEBD99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A4EB32A-E465-D56C-B2F9-5F3E43566235}"/>
              </a:ext>
            </a:extLst>
          </p:cNvPr>
          <p:cNvSpPr/>
          <p:nvPr/>
        </p:nvSpPr>
        <p:spPr>
          <a:xfrm>
            <a:off x="2166330" y="2416409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BF4240C-E8DA-069C-D245-80EB6A6946AC}"/>
              </a:ext>
            </a:extLst>
          </p:cNvPr>
          <p:cNvSpPr/>
          <p:nvPr/>
        </p:nvSpPr>
        <p:spPr>
          <a:xfrm>
            <a:off x="5521175" y="2416408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09951DD5-8043-EB16-C397-007E82A48BA8}"/>
              </a:ext>
            </a:extLst>
          </p:cNvPr>
          <p:cNvSpPr/>
          <p:nvPr/>
        </p:nvSpPr>
        <p:spPr>
          <a:xfrm>
            <a:off x="7791832" y="2416408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spi_master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F80FBFE-CFD9-9528-E24B-58C44CC58993}"/>
              </a:ext>
            </a:extLst>
          </p:cNvPr>
          <p:cNvGrpSpPr/>
          <p:nvPr/>
        </p:nvGrpSpPr>
        <p:grpSpPr>
          <a:xfrm>
            <a:off x="6690256" y="4514210"/>
            <a:ext cx="2203152" cy="1164988"/>
            <a:chOff x="6050996" y="4366924"/>
            <a:chExt cx="2878212" cy="15219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277C18A0-6F4B-2F26-7287-622CBA40F174}"/>
                </a:ext>
              </a:extLst>
            </p:cNvPr>
            <p:cNvSpPr/>
            <p:nvPr/>
          </p:nvSpPr>
          <p:spPr>
            <a:xfrm>
              <a:off x="6251467" y="4597569"/>
              <a:ext cx="1088281" cy="108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user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5686051-E056-0E85-4F91-157FFF025D77}"/>
                </a:ext>
              </a:extLst>
            </p:cNvPr>
            <p:cNvSpPr/>
            <p:nvPr/>
          </p:nvSpPr>
          <p:spPr>
            <a:xfrm>
              <a:off x="7631249" y="4536200"/>
              <a:ext cx="1149650" cy="11496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ESP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32DFB30-2722-6C95-4B74-A214A5BF47AF}"/>
                </a:ext>
              </a:extLst>
            </p:cNvPr>
            <p:cNvSpPr/>
            <p:nvPr/>
          </p:nvSpPr>
          <p:spPr>
            <a:xfrm>
              <a:off x="6050996" y="4366924"/>
              <a:ext cx="2878212" cy="1521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0734BA-AC87-5F4E-BF2A-6009469D0511}"/>
              </a:ext>
            </a:extLst>
          </p:cNvPr>
          <p:cNvCxnSpPr>
            <a:cxnSpLocks/>
            <a:stCxn id="4" idx="2"/>
            <a:endCxn id="3" idx="6"/>
          </p:cNvCxnSpPr>
          <p:nvPr/>
        </p:nvCxnSpPr>
        <p:spPr>
          <a:xfrm flipH="1">
            <a:off x="6670825" y="2991233"/>
            <a:ext cx="112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80723E9-EA39-4946-6FBD-513A311C4514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3315980" y="2991233"/>
            <a:ext cx="2205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A11F0598-E6A3-734F-1CE8-1CC203CB93AB}"/>
              </a:ext>
            </a:extLst>
          </p:cNvPr>
          <p:cNvSpPr/>
          <p:nvPr/>
        </p:nvSpPr>
        <p:spPr>
          <a:xfrm>
            <a:off x="3572705" y="759382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LCD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A873EAD4-0FB8-D75E-567C-FD8C05613F09}"/>
              </a:ext>
            </a:extLst>
          </p:cNvPr>
          <p:cNvCxnSpPr>
            <a:cxnSpLocks/>
            <a:stCxn id="3" idx="1"/>
            <a:endCxn id="20" idx="5"/>
          </p:cNvCxnSpPr>
          <p:nvPr/>
        </p:nvCxnSpPr>
        <p:spPr>
          <a:xfrm flipH="1" flipV="1">
            <a:off x="4553993" y="1740670"/>
            <a:ext cx="1135544" cy="84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CE04E72-6D70-229F-3CD3-7CFD18D7D051}"/>
              </a:ext>
            </a:extLst>
          </p:cNvPr>
          <p:cNvCxnSpPr>
            <a:cxnSpLocks/>
            <a:stCxn id="20" idx="3"/>
            <a:endCxn id="2" idx="7"/>
          </p:cNvCxnSpPr>
          <p:nvPr/>
        </p:nvCxnSpPr>
        <p:spPr>
          <a:xfrm flipH="1">
            <a:off x="3147618" y="1740670"/>
            <a:ext cx="593449" cy="844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A9E992CF-EB0A-6C78-ECAC-420C327A3950}"/>
              </a:ext>
            </a:extLst>
          </p:cNvPr>
          <p:cNvSpPr/>
          <p:nvPr/>
        </p:nvSpPr>
        <p:spPr>
          <a:xfrm>
            <a:off x="7791832" y="759382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driver/</a:t>
            </a:r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gpio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F0E90685-CCDB-D46E-974F-37BB160FEB06}"/>
              </a:ext>
            </a:extLst>
          </p:cNvPr>
          <p:cNvCxnSpPr>
            <a:cxnSpLocks/>
            <a:stCxn id="34" idx="3"/>
            <a:endCxn id="3" idx="7"/>
          </p:cNvCxnSpPr>
          <p:nvPr/>
        </p:nvCxnSpPr>
        <p:spPr>
          <a:xfrm flipH="1">
            <a:off x="6502463" y="1740670"/>
            <a:ext cx="1457731" cy="84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407DB7-7025-1010-0C84-7689CBE49EDE}"/>
              </a:ext>
            </a:extLst>
          </p:cNvPr>
          <p:cNvCxnSpPr>
            <a:cxnSpLocks/>
            <a:stCxn id="34" idx="2"/>
            <a:endCxn id="20" idx="6"/>
          </p:cNvCxnSpPr>
          <p:nvPr/>
        </p:nvCxnSpPr>
        <p:spPr>
          <a:xfrm flipH="1">
            <a:off x="4722355" y="1334207"/>
            <a:ext cx="30694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5835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2793D8-251C-C37D-87DD-8483B0A7E1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3144B6E8-1063-7376-132A-EB921D4B6F12}"/>
              </a:ext>
            </a:extLst>
          </p:cNvPr>
          <p:cNvSpPr/>
          <p:nvPr/>
        </p:nvSpPr>
        <p:spPr>
          <a:xfrm>
            <a:off x="2166330" y="4069217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AAA2623-BF5F-0BD9-12C3-19265A6F7ED3}"/>
              </a:ext>
            </a:extLst>
          </p:cNvPr>
          <p:cNvSpPr/>
          <p:nvPr/>
        </p:nvSpPr>
        <p:spPr>
          <a:xfrm>
            <a:off x="5521175" y="4069216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53027C5-A67A-57E0-78AB-DA245BDC39E9}"/>
              </a:ext>
            </a:extLst>
          </p:cNvPr>
          <p:cNvGrpSpPr/>
          <p:nvPr/>
        </p:nvGrpSpPr>
        <p:grpSpPr>
          <a:xfrm>
            <a:off x="6690256" y="5379515"/>
            <a:ext cx="2203152" cy="1164988"/>
            <a:chOff x="6050996" y="4366924"/>
            <a:chExt cx="2878212" cy="15219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4C22212-D0B7-0D0C-2974-F59E639FD095}"/>
                </a:ext>
              </a:extLst>
            </p:cNvPr>
            <p:cNvSpPr/>
            <p:nvPr/>
          </p:nvSpPr>
          <p:spPr>
            <a:xfrm>
              <a:off x="6251467" y="4597569"/>
              <a:ext cx="1088281" cy="108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user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AE56B64-B4F3-FE15-D0ED-16A47C27FBA4}"/>
                </a:ext>
              </a:extLst>
            </p:cNvPr>
            <p:cNvSpPr/>
            <p:nvPr/>
          </p:nvSpPr>
          <p:spPr>
            <a:xfrm>
              <a:off x="7631249" y="4536200"/>
              <a:ext cx="1149650" cy="11496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ESP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F342873-0F41-8247-7774-BEA16564B0EC}"/>
                </a:ext>
              </a:extLst>
            </p:cNvPr>
            <p:cNvSpPr/>
            <p:nvPr/>
          </p:nvSpPr>
          <p:spPr>
            <a:xfrm>
              <a:off x="6050996" y="4366924"/>
              <a:ext cx="2878212" cy="1521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172D31-ACE9-492F-6EF3-A7223BF1802A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3315980" y="4644041"/>
            <a:ext cx="2205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DED4D133-DA60-588C-74BE-CD3BF387D223}"/>
              </a:ext>
            </a:extLst>
          </p:cNvPr>
          <p:cNvSpPr/>
          <p:nvPr/>
        </p:nvSpPr>
        <p:spPr>
          <a:xfrm>
            <a:off x="3825344" y="2213959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spi_sdcard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2E83997-8236-5D7D-E38A-ACFE61BE4790}"/>
              </a:ext>
            </a:extLst>
          </p:cNvPr>
          <p:cNvCxnSpPr>
            <a:cxnSpLocks/>
            <a:stCxn id="3" idx="1"/>
            <a:endCxn id="20" idx="5"/>
          </p:cNvCxnSpPr>
          <p:nvPr/>
        </p:nvCxnSpPr>
        <p:spPr>
          <a:xfrm flipH="1" flipV="1">
            <a:off x="4806632" y="3195247"/>
            <a:ext cx="882905" cy="104233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C6CC7E60-C945-A903-F542-28E90CE4D13E}"/>
              </a:ext>
            </a:extLst>
          </p:cNvPr>
          <p:cNvCxnSpPr>
            <a:cxnSpLocks/>
            <a:stCxn id="20" idx="3"/>
            <a:endCxn id="2" idx="7"/>
          </p:cNvCxnSpPr>
          <p:nvPr/>
        </p:nvCxnSpPr>
        <p:spPr>
          <a:xfrm flipH="1">
            <a:off x="3147618" y="3195247"/>
            <a:ext cx="846088" cy="104233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741FAA16-25D8-367B-B3C1-4B99C117C618}"/>
              </a:ext>
            </a:extLst>
          </p:cNvPr>
          <p:cNvSpPr/>
          <p:nvPr/>
        </p:nvSpPr>
        <p:spPr>
          <a:xfrm>
            <a:off x="7791832" y="4069216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68AA45F-EFB8-705F-5AD6-3589C561FCC9}"/>
              </a:ext>
            </a:extLst>
          </p:cNvPr>
          <p:cNvCxnSpPr>
            <a:cxnSpLocks/>
            <a:stCxn id="34" idx="2"/>
            <a:endCxn id="3" idx="6"/>
          </p:cNvCxnSpPr>
          <p:nvPr/>
        </p:nvCxnSpPr>
        <p:spPr>
          <a:xfrm flipH="1">
            <a:off x="6670825" y="4644041"/>
            <a:ext cx="112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B85A362E-41D6-54ED-9772-904356520687}"/>
              </a:ext>
            </a:extLst>
          </p:cNvPr>
          <p:cNvSpPr/>
          <p:nvPr/>
        </p:nvSpPr>
        <p:spPr>
          <a:xfrm>
            <a:off x="7791832" y="2788784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fatfs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506AC1AE-05E8-C485-A000-3E5F1C16F7AA}"/>
              </a:ext>
            </a:extLst>
          </p:cNvPr>
          <p:cNvSpPr/>
          <p:nvPr/>
        </p:nvSpPr>
        <p:spPr>
          <a:xfrm>
            <a:off x="7791832" y="1478485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D8B334FF-B403-1A6F-684C-FF9BC864C58E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 flipV="1">
            <a:off x="4974994" y="2788784"/>
            <a:ext cx="2816838" cy="57482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A3CCA7A-9B51-D863-1712-13CC7758C50C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>
          <a:xfrm flipH="1">
            <a:off x="4806632" y="2053310"/>
            <a:ext cx="2985200" cy="32901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1FC1B5C2-6F13-D2D2-0C8F-8B69ECD5C759}"/>
              </a:ext>
            </a:extLst>
          </p:cNvPr>
          <p:cNvSpPr/>
          <p:nvPr/>
        </p:nvSpPr>
        <p:spPr>
          <a:xfrm>
            <a:off x="7791832" y="163962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sdmmc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E1F12C8-0B5F-8F81-3CE8-7C82C8FC3942}"/>
              </a:ext>
            </a:extLst>
          </p:cNvPr>
          <p:cNvCxnSpPr>
            <a:cxnSpLocks/>
            <a:stCxn id="24" idx="2"/>
            <a:endCxn id="20" idx="0"/>
          </p:cNvCxnSpPr>
          <p:nvPr/>
        </p:nvCxnSpPr>
        <p:spPr>
          <a:xfrm flipH="1">
            <a:off x="4400169" y="738787"/>
            <a:ext cx="3391663" cy="14751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78213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86FBF9-BBD2-A450-819B-46424359CC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4BA483FF-E42D-770E-93EB-FC686271C28D}"/>
              </a:ext>
            </a:extLst>
          </p:cNvPr>
          <p:cNvSpPr/>
          <p:nvPr/>
        </p:nvSpPr>
        <p:spPr>
          <a:xfrm>
            <a:off x="2166330" y="4069217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5D41644D-A51F-7247-219F-9CE05249AFD6}"/>
              </a:ext>
            </a:extLst>
          </p:cNvPr>
          <p:cNvSpPr/>
          <p:nvPr/>
        </p:nvSpPr>
        <p:spPr>
          <a:xfrm>
            <a:off x="5521175" y="4069216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5CE07C-C8FE-A8AB-81BB-7E88EA00B224}"/>
              </a:ext>
            </a:extLst>
          </p:cNvPr>
          <p:cNvGrpSpPr/>
          <p:nvPr/>
        </p:nvGrpSpPr>
        <p:grpSpPr>
          <a:xfrm>
            <a:off x="6690256" y="5379515"/>
            <a:ext cx="2203152" cy="1164988"/>
            <a:chOff x="6050996" y="4366924"/>
            <a:chExt cx="2878212" cy="1521948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B794D19F-3C5A-C994-411B-0492A1F811DF}"/>
                </a:ext>
              </a:extLst>
            </p:cNvPr>
            <p:cNvSpPr/>
            <p:nvPr/>
          </p:nvSpPr>
          <p:spPr>
            <a:xfrm>
              <a:off x="6251467" y="4597569"/>
              <a:ext cx="1088281" cy="108828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user</a:t>
              </a:r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2DBFC75-42BF-63A7-1D3B-09900D82913B}"/>
                </a:ext>
              </a:extLst>
            </p:cNvPr>
            <p:cNvSpPr/>
            <p:nvPr/>
          </p:nvSpPr>
          <p:spPr>
            <a:xfrm>
              <a:off x="7631249" y="4536200"/>
              <a:ext cx="1149650" cy="114965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from ESP</a:t>
              </a:r>
              <a:endParaRPr lang="en-US" sz="1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EF91D4E7-C38B-A574-32E4-A1C51CF00550}"/>
                </a:ext>
              </a:extLst>
            </p:cNvPr>
            <p:cNvSpPr/>
            <p:nvPr/>
          </p:nvSpPr>
          <p:spPr>
            <a:xfrm>
              <a:off x="6050996" y="4366924"/>
              <a:ext cx="2878212" cy="152194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400"/>
            </a:p>
          </p:txBody>
        </p: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E68F3DDC-E80E-6EE2-0A30-10E075C90D34}"/>
              </a:ext>
            </a:extLst>
          </p:cNvPr>
          <p:cNvCxnSpPr>
            <a:cxnSpLocks/>
            <a:stCxn id="3" idx="2"/>
            <a:endCxn id="2" idx="6"/>
          </p:cNvCxnSpPr>
          <p:nvPr/>
        </p:nvCxnSpPr>
        <p:spPr>
          <a:xfrm flipH="1">
            <a:off x="3315980" y="4644041"/>
            <a:ext cx="2205195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0" name="Oval 19">
            <a:extLst>
              <a:ext uri="{FF2B5EF4-FFF2-40B4-BE49-F238E27FC236}">
                <a16:creationId xmlns:a16="http://schemas.microsoft.com/office/drawing/2014/main" id="{BFBB38F9-2AF7-4DF0-C95A-B4377631A280}"/>
              </a:ext>
            </a:extLst>
          </p:cNvPr>
          <p:cNvSpPr/>
          <p:nvPr/>
        </p:nvSpPr>
        <p:spPr>
          <a:xfrm>
            <a:off x="3825344" y="2412190"/>
            <a:ext cx="1149650" cy="114965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spiffs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6C4161B-4362-B42D-8563-66150A44C0CE}"/>
              </a:ext>
            </a:extLst>
          </p:cNvPr>
          <p:cNvCxnSpPr>
            <a:cxnSpLocks/>
            <a:stCxn id="3" idx="1"/>
            <a:endCxn id="20" idx="5"/>
          </p:cNvCxnSpPr>
          <p:nvPr/>
        </p:nvCxnSpPr>
        <p:spPr>
          <a:xfrm flipH="1" flipV="1">
            <a:off x="4806632" y="3393478"/>
            <a:ext cx="882905" cy="8441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E9A84BC-E1EC-6766-BB73-88920C468506}"/>
              </a:ext>
            </a:extLst>
          </p:cNvPr>
          <p:cNvCxnSpPr>
            <a:cxnSpLocks/>
            <a:stCxn id="20" idx="3"/>
            <a:endCxn id="2" idx="7"/>
          </p:cNvCxnSpPr>
          <p:nvPr/>
        </p:nvCxnSpPr>
        <p:spPr>
          <a:xfrm flipH="1">
            <a:off x="3147618" y="3393478"/>
            <a:ext cx="846088" cy="84410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4" name="Oval 33">
            <a:extLst>
              <a:ext uri="{FF2B5EF4-FFF2-40B4-BE49-F238E27FC236}">
                <a16:creationId xmlns:a16="http://schemas.microsoft.com/office/drawing/2014/main" id="{0673D1C9-C33C-E041-67F8-5AC3F5E4B8C6}"/>
              </a:ext>
            </a:extLst>
          </p:cNvPr>
          <p:cNvSpPr/>
          <p:nvPr/>
        </p:nvSpPr>
        <p:spPr>
          <a:xfrm>
            <a:off x="7791832" y="4069216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driver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5295B1C-9C0C-C8CA-3918-BD0D0EAE2333}"/>
              </a:ext>
            </a:extLst>
          </p:cNvPr>
          <p:cNvCxnSpPr>
            <a:cxnSpLocks/>
            <a:stCxn id="34" idx="2"/>
            <a:endCxn id="3" idx="6"/>
          </p:cNvCxnSpPr>
          <p:nvPr/>
        </p:nvCxnSpPr>
        <p:spPr>
          <a:xfrm flipH="1">
            <a:off x="6670825" y="4644041"/>
            <a:ext cx="112100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3D5E373D-63CD-821D-9678-5343B23A310E}"/>
              </a:ext>
            </a:extLst>
          </p:cNvPr>
          <p:cNvSpPr/>
          <p:nvPr/>
        </p:nvSpPr>
        <p:spPr>
          <a:xfrm>
            <a:off x="7791832" y="2412190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fatfs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9ED378A-9455-9162-6ACC-AB33A248AA19}"/>
              </a:ext>
            </a:extLst>
          </p:cNvPr>
          <p:cNvSpPr/>
          <p:nvPr/>
        </p:nvSpPr>
        <p:spPr>
          <a:xfrm>
            <a:off x="7791832" y="755164"/>
            <a:ext cx="1149650" cy="1149650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6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vfs</a:t>
            </a:r>
            <a:endParaRPr lang="en-US" sz="16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2A97933-AD6D-B416-9FA2-FADF13CE9577}"/>
              </a:ext>
            </a:extLst>
          </p:cNvPr>
          <p:cNvCxnSpPr>
            <a:cxnSpLocks/>
            <a:stCxn id="17" idx="2"/>
            <a:endCxn id="20" idx="6"/>
          </p:cNvCxnSpPr>
          <p:nvPr/>
        </p:nvCxnSpPr>
        <p:spPr>
          <a:xfrm flipH="1">
            <a:off x="4974994" y="2987015"/>
            <a:ext cx="281683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845D2C-4428-0F0A-8058-67445105787E}"/>
              </a:ext>
            </a:extLst>
          </p:cNvPr>
          <p:cNvCxnSpPr>
            <a:cxnSpLocks/>
            <a:stCxn id="18" idx="2"/>
            <a:endCxn id="20" idx="7"/>
          </p:cNvCxnSpPr>
          <p:nvPr/>
        </p:nvCxnSpPr>
        <p:spPr>
          <a:xfrm flipH="1">
            <a:off x="4806632" y="1329989"/>
            <a:ext cx="2985200" cy="12505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7777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500</TotalTime>
  <Words>94</Words>
  <Application>Microsoft Office PowerPoint</Application>
  <PresentationFormat>Widescreen</PresentationFormat>
  <Paragraphs>58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#CUI SHUAIWEN#</dc:creator>
  <cp:lastModifiedBy>#CUI SHUAIWEN#</cp:lastModifiedBy>
  <cp:revision>7</cp:revision>
  <dcterms:created xsi:type="dcterms:W3CDTF">2025-02-17T12:47:23Z</dcterms:created>
  <dcterms:modified xsi:type="dcterms:W3CDTF">2025-02-18T11:16:37Z</dcterms:modified>
</cp:coreProperties>
</file>