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366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5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3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7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7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4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2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6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C3C811-CFC5-384A-ECF2-9CA1F31770F2}"/>
              </a:ext>
            </a:extLst>
          </p:cNvPr>
          <p:cNvSpPr/>
          <p:nvPr/>
        </p:nvSpPr>
        <p:spPr>
          <a:xfrm>
            <a:off x="229662" y="3434361"/>
            <a:ext cx="3735821" cy="29270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49BC81-6088-90B9-643D-89416F29FD27}"/>
              </a:ext>
            </a:extLst>
          </p:cNvPr>
          <p:cNvSpPr/>
          <p:nvPr/>
        </p:nvSpPr>
        <p:spPr>
          <a:xfrm>
            <a:off x="229662" y="349100"/>
            <a:ext cx="13956238" cy="292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4302973" y="3371968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pic>
        <p:nvPicPr>
          <p:cNvPr id="9" name="Picture 8" descr="A small blue electronic device&#10;&#10;Description automatically generated">
            <a:extLst>
              <a:ext uri="{FF2B5EF4-FFF2-40B4-BE49-F238E27FC236}">
                <a16:creationId xmlns:a16="http://schemas.microsoft.com/office/drawing/2014/main" id="{0376C9B6-D5D5-A3CC-7416-6584DB42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3134" r="14264" b="13600"/>
          <a:stretch/>
        </p:blipFill>
        <p:spPr>
          <a:xfrm>
            <a:off x="1346069" y="3888077"/>
            <a:ext cx="2141220" cy="20726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DD19C7-5436-1E2D-D049-0E51CC8D7DEB}"/>
              </a:ext>
            </a:extLst>
          </p:cNvPr>
          <p:cNvCxnSpPr>
            <a:cxnSpLocks/>
          </p:cNvCxnSpPr>
          <p:nvPr/>
        </p:nvCxnSpPr>
        <p:spPr>
          <a:xfrm flipH="1" flipV="1">
            <a:off x="1968991" y="3791825"/>
            <a:ext cx="229802" cy="250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C1FA27-015C-376A-74F0-3E9EC640C753}"/>
              </a:ext>
            </a:extLst>
          </p:cNvPr>
          <p:cNvCxnSpPr>
            <a:cxnSpLocks/>
          </p:cNvCxnSpPr>
          <p:nvPr/>
        </p:nvCxnSpPr>
        <p:spPr>
          <a:xfrm flipH="1" flipV="1">
            <a:off x="1968312" y="3621780"/>
            <a:ext cx="385950" cy="4203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40EB5F-05D7-A9D6-5E1F-B756756BBF14}"/>
              </a:ext>
            </a:extLst>
          </p:cNvPr>
          <p:cNvCxnSpPr>
            <a:cxnSpLocks/>
          </p:cNvCxnSpPr>
          <p:nvPr/>
        </p:nvCxnSpPr>
        <p:spPr>
          <a:xfrm flipH="1">
            <a:off x="1503492" y="3629398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2575A-A028-D742-FEA0-429F6AEBB58F}"/>
              </a:ext>
            </a:extLst>
          </p:cNvPr>
          <p:cNvCxnSpPr>
            <a:cxnSpLocks/>
          </p:cNvCxnSpPr>
          <p:nvPr/>
        </p:nvCxnSpPr>
        <p:spPr>
          <a:xfrm flipH="1">
            <a:off x="1511221" y="3800648"/>
            <a:ext cx="476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81C67C-E7D9-9575-86B5-6A61477D1E18}"/>
              </a:ext>
            </a:extLst>
          </p:cNvPr>
          <p:cNvSpPr txBox="1"/>
          <p:nvPr/>
        </p:nvSpPr>
        <p:spPr>
          <a:xfrm>
            <a:off x="953033" y="3422495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5B898-7DDB-172C-7866-3473B3A5EEC0}"/>
              </a:ext>
            </a:extLst>
          </p:cNvPr>
          <p:cNvSpPr txBox="1"/>
          <p:nvPr/>
        </p:nvSpPr>
        <p:spPr>
          <a:xfrm>
            <a:off x="953036" y="3647266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E0D62C-6EEA-C7C2-4339-1948BD14955E}"/>
              </a:ext>
            </a:extLst>
          </p:cNvPr>
          <p:cNvSpPr/>
          <p:nvPr/>
        </p:nvSpPr>
        <p:spPr>
          <a:xfrm>
            <a:off x="5485598" y="6068263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78B6B-7787-7D37-3A84-35B1023A023A}"/>
              </a:ext>
            </a:extLst>
          </p:cNvPr>
          <p:cNvSpPr txBox="1"/>
          <p:nvPr/>
        </p:nvSpPr>
        <p:spPr>
          <a:xfrm>
            <a:off x="5485599" y="6307683"/>
            <a:ext cx="52931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PB6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D6AEE7-1EA7-9892-7A22-4B2F8DE82EAE}"/>
              </a:ext>
            </a:extLst>
          </p:cNvPr>
          <p:cNvCxnSpPr>
            <a:cxnSpLocks/>
          </p:cNvCxnSpPr>
          <p:nvPr/>
        </p:nvCxnSpPr>
        <p:spPr>
          <a:xfrm flipV="1">
            <a:off x="2486158" y="3650837"/>
            <a:ext cx="330853" cy="39481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FC6B0-A949-BDFF-74B3-57524306E527}"/>
              </a:ext>
            </a:extLst>
          </p:cNvPr>
          <p:cNvCxnSpPr>
            <a:cxnSpLocks/>
          </p:cNvCxnSpPr>
          <p:nvPr/>
        </p:nvCxnSpPr>
        <p:spPr>
          <a:xfrm flipH="1">
            <a:off x="2817011" y="3647266"/>
            <a:ext cx="118348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53C56F-C735-26FC-CCDF-21D7219D919F}"/>
              </a:ext>
            </a:extLst>
          </p:cNvPr>
          <p:cNvCxnSpPr>
            <a:cxnSpLocks/>
          </p:cNvCxnSpPr>
          <p:nvPr/>
        </p:nvCxnSpPr>
        <p:spPr>
          <a:xfrm>
            <a:off x="4000500" y="3647266"/>
            <a:ext cx="1561700" cy="2497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DC4ADC-6219-B147-D069-951D427E20DE}"/>
              </a:ext>
            </a:extLst>
          </p:cNvPr>
          <p:cNvCxnSpPr>
            <a:cxnSpLocks/>
          </p:cNvCxnSpPr>
          <p:nvPr/>
        </p:nvCxnSpPr>
        <p:spPr>
          <a:xfrm flipV="1">
            <a:off x="2646586" y="3811257"/>
            <a:ext cx="191582" cy="2429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5E3EF0-7122-64A1-48D5-25170C154122}"/>
              </a:ext>
            </a:extLst>
          </p:cNvPr>
          <p:cNvCxnSpPr>
            <a:cxnSpLocks/>
          </p:cNvCxnSpPr>
          <p:nvPr/>
        </p:nvCxnSpPr>
        <p:spPr>
          <a:xfrm flipH="1">
            <a:off x="2838168" y="3811257"/>
            <a:ext cx="56111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E1E11-17CB-CF9E-3B54-8E363A80AA43}"/>
              </a:ext>
            </a:extLst>
          </p:cNvPr>
          <p:cNvCxnSpPr>
            <a:cxnSpLocks/>
          </p:cNvCxnSpPr>
          <p:nvPr/>
        </p:nvCxnSpPr>
        <p:spPr>
          <a:xfrm flipV="1">
            <a:off x="8426104" y="3655160"/>
            <a:ext cx="141364" cy="1689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AD83B17-255E-0F21-23B1-3DDF19ACBA37}"/>
              </a:ext>
            </a:extLst>
          </p:cNvPr>
          <p:cNvSpPr/>
          <p:nvPr/>
        </p:nvSpPr>
        <p:spPr>
          <a:xfrm>
            <a:off x="8449283" y="3627293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F96A67-8686-B346-C250-7E3DA10C167F}"/>
              </a:ext>
            </a:extLst>
          </p:cNvPr>
          <p:cNvSpPr txBox="1"/>
          <p:nvPr/>
        </p:nvSpPr>
        <p:spPr>
          <a:xfrm>
            <a:off x="8449283" y="3942996"/>
            <a:ext cx="52931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65FD5-E504-CB14-3AA4-F885FCFCD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8" t="14537" r="25742" b="17870"/>
          <a:stretch/>
        </p:blipFill>
        <p:spPr bwMode="auto">
          <a:xfrm rot="16200000">
            <a:off x="1467175" y="432557"/>
            <a:ext cx="1717987" cy="22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798CC4-7218-E286-A087-B5F2CE12DC38}"/>
              </a:ext>
            </a:extLst>
          </p:cNvPr>
          <p:cNvCxnSpPr>
            <a:cxnSpLocks/>
          </p:cNvCxnSpPr>
          <p:nvPr/>
        </p:nvCxnSpPr>
        <p:spPr>
          <a:xfrm flipV="1">
            <a:off x="1238151" y="2273540"/>
            <a:ext cx="437376" cy="42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</p:cNvCxnSpPr>
          <p:nvPr/>
        </p:nvCxnSpPr>
        <p:spPr>
          <a:xfrm flipV="1">
            <a:off x="1219200" y="2273540"/>
            <a:ext cx="208415" cy="201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 flipH="1">
            <a:off x="761901" y="2465671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766664" y="2690582"/>
            <a:ext cx="1848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211442" y="2258768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211442" y="2509126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V="1">
            <a:off x="2605983" y="2288201"/>
            <a:ext cx="411217" cy="401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Oval 1040">
            <a:extLst>
              <a:ext uri="{FF2B5EF4-FFF2-40B4-BE49-F238E27FC236}">
                <a16:creationId xmlns:a16="http://schemas.microsoft.com/office/drawing/2014/main" id="{950D1AAA-9208-DE82-269B-9397B02311B0}"/>
              </a:ext>
            </a:extLst>
          </p:cNvPr>
          <p:cNvSpPr/>
          <p:nvPr/>
        </p:nvSpPr>
        <p:spPr>
          <a:xfrm>
            <a:off x="7568198" y="5875193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B26F23-DA0F-518E-C6C5-0F22DDFBA7CB}"/>
              </a:ext>
            </a:extLst>
          </p:cNvPr>
          <p:cNvSpPr txBox="1"/>
          <p:nvPr/>
        </p:nvSpPr>
        <p:spPr>
          <a:xfrm>
            <a:off x="7456744" y="5245043"/>
            <a:ext cx="638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PB11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9498798" y="3627293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9732501" y="3196532"/>
            <a:ext cx="54534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PH4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</p:cNvCxnSpPr>
          <p:nvPr/>
        </p:nvCxnSpPr>
        <p:spPr>
          <a:xfrm>
            <a:off x="8978595" y="2946022"/>
            <a:ext cx="640186" cy="7708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1CDCDB72-9170-4FAC-992D-9D550E1422AB}"/>
              </a:ext>
            </a:extLst>
          </p:cNvPr>
          <p:cNvCxnSpPr>
            <a:cxnSpLocks/>
            <a:endCxn id="1041" idx="1"/>
          </p:cNvCxnSpPr>
          <p:nvPr/>
        </p:nvCxnSpPr>
        <p:spPr>
          <a:xfrm>
            <a:off x="5308020" y="3196532"/>
            <a:ext cx="2282614" cy="27010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455AE3CE-C3EC-1992-5CAD-2978AE2D287C}"/>
              </a:ext>
            </a:extLst>
          </p:cNvPr>
          <p:cNvCxnSpPr>
            <a:cxnSpLocks/>
          </p:cNvCxnSpPr>
          <p:nvPr/>
        </p:nvCxnSpPr>
        <p:spPr>
          <a:xfrm flipH="1">
            <a:off x="3009522" y="3196532"/>
            <a:ext cx="232590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91650C67-DB54-DB7C-37DB-571EE31874D0}"/>
              </a:ext>
            </a:extLst>
          </p:cNvPr>
          <p:cNvCxnSpPr>
            <a:cxnSpLocks/>
          </p:cNvCxnSpPr>
          <p:nvPr/>
        </p:nvCxnSpPr>
        <p:spPr>
          <a:xfrm>
            <a:off x="2216021" y="2268272"/>
            <a:ext cx="793501" cy="9389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 flipH="1">
            <a:off x="2519718" y="2946022"/>
            <a:ext cx="645316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DAC7E834-8BE0-C322-7B1C-B905615FD59C}"/>
              </a:ext>
            </a:extLst>
          </p:cNvPr>
          <p:cNvCxnSpPr>
            <a:cxnSpLocks/>
          </p:cNvCxnSpPr>
          <p:nvPr/>
        </p:nvCxnSpPr>
        <p:spPr>
          <a:xfrm>
            <a:off x="1943522" y="2253317"/>
            <a:ext cx="570486" cy="6869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44AD8-994A-7B11-BEB1-77582B8C9962}"/>
              </a:ext>
            </a:extLst>
          </p:cNvPr>
          <p:cNvSpPr/>
          <p:nvPr/>
        </p:nvSpPr>
        <p:spPr>
          <a:xfrm>
            <a:off x="211442" y="6715894"/>
            <a:ext cx="13956238" cy="29270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3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003F5-D09C-86E2-F563-E8AE7BF6BBE0}"/>
              </a:ext>
            </a:extLst>
          </p:cNvPr>
          <p:cNvSpPr/>
          <p:nvPr/>
        </p:nvSpPr>
        <p:spPr>
          <a:xfrm>
            <a:off x="1302058" y="1084438"/>
            <a:ext cx="12026284" cy="7889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173283" y="2338330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pic>
        <p:nvPicPr>
          <p:cNvPr id="9" name="Picture 8" descr="A small blue electronic device&#10;&#10;Description automatically generated">
            <a:extLst>
              <a:ext uri="{FF2B5EF4-FFF2-40B4-BE49-F238E27FC236}">
                <a16:creationId xmlns:a16="http://schemas.microsoft.com/office/drawing/2014/main" id="{0376C9B6-D5D5-A3CC-7416-6584DB42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3134" r="14264" b="13600"/>
          <a:stretch/>
        </p:blipFill>
        <p:spPr>
          <a:xfrm>
            <a:off x="2089511" y="6250799"/>
            <a:ext cx="2141220" cy="20726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DD19C7-5436-1E2D-D049-0E51CC8D7DEB}"/>
              </a:ext>
            </a:extLst>
          </p:cNvPr>
          <p:cNvCxnSpPr>
            <a:cxnSpLocks/>
          </p:cNvCxnSpPr>
          <p:nvPr/>
        </p:nvCxnSpPr>
        <p:spPr>
          <a:xfrm flipH="1" flipV="1">
            <a:off x="2712433" y="6154547"/>
            <a:ext cx="229802" cy="250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C1FA27-015C-376A-74F0-3E9EC640C753}"/>
              </a:ext>
            </a:extLst>
          </p:cNvPr>
          <p:cNvCxnSpPr>
            <a:cxnSpLocks/>
          </p:cNvCxnSpPr>
          <p:nvPr/>
        </p:nvCxnSpPr>
        <p:spPr>
          <a:xfrm flipH="1" flipV="1">
            <a:off x="2711754" y="5984502"/>
            <a:ext cx="385950" cy="4203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40EB5F-05D7-A9D6-5E1F-B756756BBF14}"/>
              </a:ext>
            </a:extLst>
          </p:cNvPr>
          <p:cNvCxnSpPr>
            <a:cxnSpLocks/>
          </p:cNvCxnSpPr>
          <p:nvPr/>
        </p:nvCxnSpPr>
        <p:spPr>
          <a:xfrm flipH="1">
            <a:off x="2246934" y="5992120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2575A-A028-D742-FEA0-429F6AEBB58F}"/>
              </a:ext>
            </a:extLst>
          </p:cNvPr>
          <p:cNvCxnSpPr>
            <a:cxnSpLocks/>
          </p:cNvCxnSpPr>
          <p:nvPr/>
        </p:nvCxnSpPr>
        <p:spPr>
          <a:xfrm flipH="1">
            <a:off x="2254663" y="6163370"/>
            <a:ext cx="4762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81C67C-E7D9-9575-86B5-6A61477D1E18}"/>
              </a:ext>
            </a:extLst>
          </p:cNvPr>
          <p:cNvSpPr txBox="1"/>
          <p:nvPr/>
        </p:nvSpPr>
        <p:spPr>
          <a:xfrm>
            <a:off x="1696475" y="5785217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5B898-7DDB-172C-7866-3473B3A5EEC0}"/>
              </a:ext>
            </a:extLst>
          </p:cNvPr>
          <p:cNvSpPr txBox="1"/>
          <p:nvPr/>
        </p:nvSpPr>
        <p:spPr>
          <a:xfrm>
            <a:off x="1696478" y="6009988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E0D62C-6EEA-C7C2-4339-1948BD14955E}"/>
              </a:ext>
            </a:extLst>
          </p:cNvPr>
          <p:cNvSpPr/>
          <p:nvPr/>
        </p:nvSpPr>
        <p:spPr>
          <a:xfrm>
            <a:off x="6355908" y="5034625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78B6B-7787-7D37-3A84-35B1023A023A}"/>
              </a:ext>
            </a:extLst>
          </p:cNvPr>
          <p:cNvSpPr txBox="1"/>
          <p:nvPr/>
        </p:nvSpPr>
        <p:spPr>
          <a:xfrm>
            <a:off x="6355909" y="5274045"/>
            <a:ext cx="52931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PB6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D6AEE7-1EA7-9892-7A22-4B2F8DE82EAE}"/>
              </a:ext>
            </a:extLst>
          </p:cNvPr>
          <p:cNvCxnSpPr>
            <a:cxnSpLocks/>
          </p:cNvCxnSpPr>
          <p:nvPr/>
        </p:nvCxnSpPr>
        <p:spPr>
          <a:xfrm flipV="1">
            <a:off x="3229600" y="6013559"/>
            <a:ext cx="330853" cy="39481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FC6B0-A949-BDFF-74B3-57524306E527}"/>
              </a:ext>
            </a:extLst>
          </p:cNvPr>
          <p:cNvCxnSpPr>
            <a:cxnSpLocks/>
          </p:cNvCxnSpPr>
          <p:nvPr/>
        </p:nvCxnSpPr>
        <p:spPr>
          <a:xfrm flipH="1">
            <a:off x="3560452" y="6009985"/>
            <a:ext cx="211890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53C56F-C735-26FC-CCDF-21D7219D919F}"/>
              </a:ext>
            </a:extLst>
          </p:cNvPr>
          <p:cNvCxnSpPr>
            <a:cxnSpLocks/>
          </p:cNvCxnSpPr>
          <p:nvPr/>
        </p:nvCxnSpPr>
        <p:spPr>
          <a:xfrm flipV="1">
            <a:off x="5679360" y="5111228"/>
            <a:ext cx="753150" cy="89875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DC4ADC-6219-B147-D069-951D427E20DE}"/>
              </a:ext>
            </a:extLst>
          </p:cNvPr>
          <p:cNvCxnSpPr>
            <a:cxnSpLocks/>
          </p:cNvCxnSpPr>
          <p:nvPr/>
        </p:nvCxnSpPr>
        <p:spPr>
          <a:xfrm flipV="1">
            <a:off x="3390028" y="6173979"/>
            <a:ext cx="191582" cy="2429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5E3EF0-7122-64A1-48D5-25170C154122}"/>
              </a:ext>
            </a:extLst>
          </p:cNvPr>
          <p:cNvCxnSpPr>
            <a:cxnSpLocks/>
          </p:cNvCxnSpPr>
          <p:nvPr/>
        </p:nvCxnSpPr>
        <p:spPr>
          <a:xfrm flipH="1">
            <a:off x="3581610" y="6194651"/>
            <a:ext cx="28931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4E1E11-17CB-CF9E-3B54-8E363A80AA43}"/>
              </a:ext>
            </a:extLst>
          </p:cNvPr>
          <p:cNvCxnSpPr>
            <a:cxnSpLocks/>
          </p:cNvCxnSpPr>
          <p:nvPr/>
        </p:nvCxnSpPr>
        <p:spPr>
          <a:xfrm flipV="1">
            <a:off x="6453866" y="2685496"/>
            <a:ext cx="2949948" cy="35254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AD83B17-255E-0F21-23B1-3DDF19ACBA37}"/>
              </a:ext>
            </a:extLst>
          </p:cNvPr>
          <p:cNvSpPr/>
          <p:nvPr/>
        </p:nvSpPr>
        <p:spPr>
          <a:xfrm>
            <a:off x="9319593" y="2593655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F96A67-8686-B346-C250-7E3DA10C167F}"/>
              </a:ext>
            </a:extLst>
          </p:cNvPr>
          <p:cNvSpPr txBox="1"/>
          <p:nvPr/>
        </p:nvSpPr>
        <p:spPr>
          <a:xfrm>
            <a:off x="9319593" y="2909358"/>
            <a:ext cx="52931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PB7</a:t>
            </a:r>
          </a:p>
        </p:txBody>
      </p:sp>
    </p:spTree>
    <p:extLst>
      <p:ext uri="{BB962C8B-B14F-4D97-AF65-F5344CB8AC3E}">
        <p14:creationId xmlns:p14="http://schemas.microsoft.com/office/powerpoint/2010/main" val="184058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0B369-72F4-7EF4-79FC-0A9AF1C00678}"/>
              </a:ext>
            </a:extLst>
          </p:cNvPr>
          <p:cNvSpPr/>
          <p:nvPr/>
        </p:nvSpPr>
        <p:spPr>
          <a:xfrm>
            <a:off x="1646498" y="1190976"/>
            <a:ext cx="12026284" cy="7889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7B217-49C3-85BA-7E75-0D8CB521F900}"/>
              </a:ext>
            </a:extLst>
          </p:cNvPr>
          <p:cNvGrpSpPr/>
          <p:nvPr/>
        </p:nvGrpSpPr>
        <p:grpSpPr>
          <a:xfrm>
            <a:off x="5865073" y="4184768"/>
            <a:ext cx="5958840" cy="2935712"/>
            <a:chOff x="901700" y="781051"/>
            <a:chExt cx="10388600" cy="5118100"/>
          </a:xfrm>
        </p:grpSpPr>
        <p:pic>
          <p:nvPicPr>
            <p:cNvPr id="5" name="Picture 4" descr="A black circuit board with yellow lights&#10;&#10;Description automatically generated">
              <a:extLst>
                <a:ext uri="{FF2B5EF4-FFF2-40B4-BE49-F238E27FC236}">
                  <a16:creationId xmlns:a16="http://schemas.microsoft.com/office/drawing/2014/main" id="{F55A229A-A3CB-F92D-4BD6-DA3025BEC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6" t="11010" b="10426"/>
            <a:stretch/>
          </p:blipFill>
          <p:spPr>
            <a:xfrm>
              <a:off x="975360" y="781051"/>
              <a:ext cx="10314940" cy="51181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CD3D4-FEC8-56A4-24F5-B5E0AAD1E55E}"/>
                </a:ext>
              </a:extLst>
            </p:cNvPr>
            <p:cNvSpPr/>
            <p:nvPr/>
          </p:nvSpPr>
          <p:spPr>
            <a:xfrm>
              <a:off x="901700" y="3817620"/>
              <a:ext cx="850900" cy="1150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65FD5-E504-CB14-3AA4-F885FCFCD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8" t="14537" r="25742" b="17870"/>
          <a:stretch/>
        </p:blipFill>
        <p:spPr bwMode="auto">
          <a:xfrm rot="16200000">
            <a:off x="3029275" y="1245357"/>
            <a:ext cx="1717987" cy="22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798CC4-7218-E286-A087-B5F2CE12DC38}"/>
              </a:ext>
            </a:extLst>
          </p:cNvPr>
          <p:cNvCxnSpPr>
            <a:cxnSpLocks/>
          </p:cNvCxnSpPr>
          <p:nvPr/>
        </p:nvCxnSpPr>
        <p:spPr>
          <a:xfrm flipV="1">
            <a:off x="2800251" y="3086340"/>
            <a:ext cx="437376" cy="42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7BF95-73D5-0DB3-FEAA-86375D3CE7BE}"/>
              </a:ext>
            </a:extLst>
          </p:cNvPr>
          <p:cNvCxnSpPr>
            <a:cxnSpLocks/>
          </p:cNvCxnSpPr>
          <p:nvPr/>
        </p:nvCxnSpPr>
        <p:spPr>
          <a:xfrm flipV="1">
            <a:off x="2781300" y="3086340"/>
            <a:ext cx="208415" cy="201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F7A71F-CC7F-9C46-0847-0EFE6D8FBCC6}"/>
              </a:ext>
            </a:extLst>
          </p:cNvPr>
          <p:cNvCxnSpPr>
            <a:cxnSpLocks/>
          </p:cNvCxnSpPr>
          <p:nvPr/>
        </p:nvCxnSpPr>
        <p:spPr>
          <a:xfrm flipH="1">
            <a:off x="2324001" y="3278471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539EEDF-6D2F-84DD-D0FD-2D7E2F739BFD}"/>
              </a:ext>
            </a:extLst>
          </p:cNvPr>
          <p:cNvCxnSpPr>
            <a:cxnSpLocks/>
          </p:cNvCxnSpPr>
          <p:nvPr/>
        </p:nvCxnSpPr>
        <p:spPr>
          <a:xfrm flipH="1">
            <a:off x="2328764" y="3503382"/>
            <a:ext cx="1848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5B43F3-AA8B-4552-E661-91C918E76E20}"/>
              </a:ext>
            </a:extLst>
          </p:cNvPr>
          <p:cNvSpPr txBox="1"/>
          <p:nvPr/>
        </p:nvSpPr>
        <p:spPr>
          <a:xfrm>
            <a:off x="1773542" y="3071568"/>
            <a:ext cx="5354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EBCC962-FE51-9CA9-AFA2-C84050C6D899}"/>
              </a:ext>
            </a:extLst>
          </p:cNvPr>
          <p:cNvSpPr txBox="1"/>
          <p:nvPr/>
        </p:nvSpPr>
        <p:spPr>
          <a:xfrm>
            <a:off x="1773542" y="3321926"/>
            <a:ext cx="6014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/>
              <a:t>GND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1DC0953-7F2A-6206-C071-E9DFD3BB8D61}"/>
              </a:ext>
            </a:extLst>
          </p:cNvPr>
          <p:cNvCxnSpPr>
            <a:cxnSpLocks/>
          </p:cNvCxnSpPr>
          <p:nvPr/>
        </p:nvCxnSpPr>
        <p:spPr>
          <a:xfrm flipV="1">
            <a:off x="4168083" y="3101001"/>
            <a:ext cx="411217" cy="401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Oval 1040">
            <a:extLst>
              <a:ext uri="{FF2B5EF4-FFF2-40B4-BE49-F238E27FC236}">
                <a16:creationId xmlns:a16="http://schemas.microsoft.com/office/drawing/2014/main" id="{950D1AAA-9208-DE82-269B-9397B02311B0}"/>
              </a:ext>
            </a:extLst>
          </p:cNvPr>
          <p:cNvSpPr/>
          <p:nvPr/>
        </p:nvSpPr>
        <p:spPr>
          <a:xfrm>
            <a:off x="9130298" y="6687993"/>
            <a:ext cx="153202" cy="153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B26F23-DA0F-518E-C6C5-0F22DDFBA7CB}"/>
              </a:ext>
            </a:extLst>
          </p:cNvPr>
          <p:cNvSpPr txBox="1"/>
          <p:nvPr/>
        </p:nvSpPr>
        <p:spPr>
          <a:xfrm>
            <a:off x="9018844" y="6057843"/>
            <a:ext cx="638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1"/>
                </a:solidFill>
              </a:rPr>
              <a:t>PB11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119862D-5F4C-E1B9-B500-1A8B83694866}"/>
              </a:ext>
            </a:extLst>
          </p:cNvPr>
          <p:cNvSpPr/>
          <p:nvPr/>
        </p:nvSpPr>
        <p:spPr>
          <a:xfrm>
            <a:off x="11060898" y="4440093"/>
            <a:ext cx="153202" cy="1532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9B125A-554C-E167-8820-4EDE78B8883C}"/>
              </a:ext>
            </a:extLst>
          </p:cNvPr>
          <p:cNvSpPr txBox="1"/>
          <p:nvPr/>
        </p:nvSpPr>
        <p:spPr>
          <a:xfrm>
            <a:off x="11294601" y="4009332"/>
            <a:ext cx="545342" cy="3508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80" b="1" dirty="0">
                <a:solidFill>
                  <a:schemeClr val="accent6"/>
                </a:solidFill>
              </a:rPr>
              <a:t>PH4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823C96F-40D0-3962-B082-93CE7EE9DD19}"/>
              </a:ext>
            </a:extLst>
          </p:cNvPr>
          <p:cNvCxnSpPr>
            <a:cxnSpLocks/>
          </p:cNvCxnSpPr>
          <p:nvPr/>
        </p:nvCxnSpPr>
        <p:spPr>
          <a:xfrm>
            <a:off x="10540695" y="3758822"/>
            <a:ext cx="640186" cy="7708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1CDCDB72-9170-4FAC-992D-9D550E1422AB}"/>
              </a:ext>
            </a:extLst>
          </p:cNvPr>
          <p:cNvCxnSpPr>
            <a:cxnSpLocks/>
            <a:endCxn id="1041" idx="1"/>
          </p:cNvCxnSpPr>
          <p:nvPr/>
        </p:nvCxnSpPr>
        <p:spPr>
          <a:xfrm>
            <a:off x="6870120" y="4009332"/>
            <a:ext cx="2282614" cy="27010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455AE3CE-C3EC-1992-5CAD-2978AE2D287C}"/>
              </a:ext>
            </a:extLst>
          </p:cNvPr>
          <p:cNvCxnSpPr>
            <a:cxnSpLocks/>
          </p:cNvCxnSpPr>
          <p:nvPr/>
        </p:nvCxnSpPr>
        <p:spPr>
          <a:xfrm flipH="1">
            <a:off x="4571622" y="4009332"/>
            <a:ext cx="232590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91650C67-DB54-DB7C-37DB-571EE31874D0}"/>
              </a:ext>
            </a:extLst>
          </p:cNvPr>
          <p:cNvCxnSpPr>
            <a:cxnSpLocks/>
          </p:cNvCxnSpPr>
          <p:nvPr/>
        </p:nvCxnSpPr>
        <p:spPr>
          <a:xfrm>
            <a:off x="3778121" y="3081072"/>
            <a:ext cx="793501" cy="9389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B6235BE8-954E-FB0F-9A9F-5588B128B8AF}"/>
              </a:ext>
            </a:extLst>
          </p:cNvPr>
          <p:cNvCxnSpPr>
            <a:cxnSpLocks/>
          </p:cNvCxnSpPr>
          <p:nvPr/>
        </p:nvCxnSpPr>
        <p:spPr>
          <a:xfrm flipH="1">
            <a:off x="4081818" y="3758822"/>
            <a:ext cx="645316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DAC7E834-8BE0-C322-7B1C-B905615FD59C}"/>
              </a:ext>
            </a:extLst>
          </p:cNvPr>
          <p:cNvCxnSpPr>
            <a:cxnSpLocks/>
          </p:cNvCxnSpPr>
          <p:nvPr/>
        </p:nvCxnSpPr>
        <p:spPr>
          <a:xfrm>
            <a:off x="3505622" y="3066117"/>
            <a:ext cx="570486" cy="6869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3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16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cswoffice</dc:creator>
  <cp:lastModifiedBy>#CUI SHUAIWEN#</cp:lastModifiedBy>
  <cp:revision>6</cp:revision>
  <dcterms:created xsi:type="dcterms:W3CDTF">2023-08-09T12:44:55Z</dcterms:created>
  <dcterms:modified xsi:type="dcterms:W3CDTF">2024-08-25T14:23:24Z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