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BF6DE6-9DB6-4640-BE9D-E3F3693F9C6A}" v="189" dt="2024-07-30T15:18:32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583" autoAdjust="0"/>
  </p:normalViewPr>
  <p:slideViewPr>
    <p:cSldViewPr snapToGrid="0">
      <p:cViewPr varScale="1">
        <p:scale>
          <a:sx n="125" d="100"/>
          <a:sy n="125" d="100"/>
        </p:scale>
        <p:origin x="15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CUI SHUAIWEN#" userId="35a196ea-bcb8-475e-86cf-0b9eaca8a48f" providerId="ADAL" clId="{1EBF6DE6-9DB6-4640-BE9D-E3F3693F9C6A}"/>
    <pc:docChg chg="undo custSel addSld delSld modSld sldOrd">
      <pc:chgData name="#CUI SHUAIWEN#" userId="35a196ea-bcb8-475e-86cf-0b9eaca8a48f" providerId="ADAL" clId="{1EBF6DE6-9DB6-4640-BE9D-E3F3693F9C6A}" dt="2024-07-30T15:18:32.950" v="2414"/>
      <pc:docMkLst>
        <pc:docMk/>
      </pc:docMkLst>
      <pc:sldChg chg="addSp delSp modSp add mod modNotesTx">
        <pc:chgData name="#CUI SHUAIWEN#" userId="35a196ea-bcb8-475e-86cf-0b9eaca8a48f" providerId="ADAL" clId="{1EBF6DE6-9DB6-4640-BE9D-E3F3693F9C6A}" dt="2024-07-30T15:18:32.950" v="2414"/>
        <pc:sldMkLst>
          <pc:docMk/>
          <pc:sldMk cId="2930707136" sldId="260"/>
        </pc:sldMkLst>
        <pc:spChg chg="add mod">
          <ac:chgData name="#CUI SHUAIWEN#" userId="35a196ea-bcb8-475e-86cf-0b9eaca8a48f" providerId="ADAL" clId="{1EBF6DE6-9DB6-4640-BE9D-E3F3693F9C6A}" dt="2024-07-30T15:18:32.950" v="2414"/>
          <ac:spMkLst>
            <pc:docMk/>
            <pc:sldMk cId="2930707136" sldId="260"/>
            <ac:spMk id="2" creationId="{CF768C00-8EB4-B2AA-D74E-39633D5235EA}"/>
          </ac:spMkLst>
        </pc:spChg>
        <pc:spChg chg="mod">
          <ac:chgData name="#CUI SHUAIWEN#" userId="35a196ea-bcb8-475e-86cf-0b9eaca8a48f" providerId="ADAL" clId="{1EBF6DE6-9DB6-4640-BE9D-E3F3693F9C6A}" dt="2024-07-30T10:57:37.481" v="54" actId="20577"/>
          <ac:spMkLst>
            <pc:docMk/>
            <pc:sldMk cId="2930707136" sldId="260"/>
            <ac:spMk id="4" creationId="{D834688B-B067-88E4-AADE-3BF6F08639D8}"/>
          </ac:spMkLst>
        </pc:spChg>
        <pc:spChg chg="del">
          <ac:chgData name="#CUI SHUAIWEN#" userId="35a196ea-bcb8-475e-86cf-0b9eaca8a48f" providerId="ADAL" clId="{1EBF6DE6-9DB6-4640-BE9D-E3F3693F9C6A}" dt="2024-07-30T10:57:27.930" v="36" actId="478"/>
          <ac:spMkLst>
            <pc:docMk/>
            <pc:sldMk cId="2930707136" sldId="260"/>
            <ac:spMk id="6" creationId="{0396DD17-12A2-D40A-AD25-0B5029BB0116}"/>
          </ac:spMkLst>
        </pc:spChg>
        <pc:spChg chg="del">
          <ac:chgData name="#CUI SHUAIWEN#" userId="35a196ea-bcb8-475e-86cf-0b9eaca8a48f" providerId="ADAL" clId="{1EBF6DE6-9DB6-4640-BE9D-E3F3693F9C6A}" dt="2024-07-30T10:57:27.930" v="36" actId="478"/>
          <ac:spMkLst>
            <pc:docMk/>
            <pc:sldMk cId="2930707136" sldId="260"/>
            <ac:spMk id="7" creationId="{AC7FEB46-7F6A-0A99-EB57-B7100EB152E2}"/>
          </ac:spMkLst>
        </pc:spChg>
        <pc:spChg chg="del">
          <ac:chgData name="#CUI SHUAIWEN#" userId="35a196ea-bcb8-475e-86cf-0b9eaca8a48f" providerId="ADAL" clId="{1EBF6DE6-9DB6-4640-BE9D-E3F3693F9C6A}" dt="2024-07-30T10:57:27.930" v="36" actId="478"/>
          <ac:spMkLst>
            <pc:docMk/>
            <pc:sldMk cId="2930707136" sldId="260"/>
            <ac:spMk id="8" creationId="{6C464482-7EA1-633B-A6B0-211B8EC932F8}"/>
          </ac:spMkLst>
        </pc:spChg>
        <pc:spChg chg="del">
          <ac:chgData name="#CUI SHUAIWEN#" userId="35a196ea-bcb8-475e-86cf-0b9eaca8a48f" providerId="ADAL" clId="{1EBF6DE6-9DB6-4640-BE9D-E3F3693F9C6A}" dt="2024-07-30T10:57:27.930" v="36" actId="478"/>
          <ac:spMkLst>
            <pc:docMk/>
            <pc:sldMk cId="2930707136" sldId="260"/>
            <ac:spMk id="12" creationId="{613159E2-FDB4-93D4-E989-7F712D6E086A}"/>
          </ac:spMkLst>
        </pc:spChg>
      </pc:sldChg>
      <pc:sldChg chg="addSp delSp modSp add mod">
        <pc:chgData name="#CUI SHUAIWEN#" userId="35a196ea-bcb8-475e-86cf-0b9eaca8a48f" providerId="ADAL" clId="{1EBF6DE6-9DB6-4640-BE9D-E3F3693F9C6A}" dt="2024-07-30T15:18:20.099" v="2413" actId="1076"/>
        <pc:sldMkLst>
          <pc:docMk/>
          <pc:sldMk cId="3761858261" sldId="261"/>
        </pc:sldMkLst>
        <pc:spChg chg="add mod">
          <ac:chgData name="#CUI SHUAIWEN#" userId="35a196ea-bcb8-475e-86cf-0b9eaca8a48f" providerId="ADAL" clId="{1EBF6DE6-9DB6-4640-BE9D-E3F3693F9C6A}" dt="2024-07-30T15:18:20.099" v="2413" actId="1076"/>
          <ac:spMkLst>
            <pc:docMk/>
            <pc:sldMk cId="3761858261" sldId="261"/>
            <ac:spMk id="2" creationId="{8840D652-6800-28B8-7608-C991279D7CAE}"/>
          </ac:spMkLst>
        </pc:spChg>
        <pc:spChg chg="del">
          <ac:chgData name="#CUI SHUAIWEN#" userId="35a196ea-bcb8-475e-86cf-0b9eaca8a48f" providerId="ADAL" clId="{1EBF6DE6-9DB6-4640-BE9D-E3F3693F9C6A}" dt="2024-07-30T11:02:11.049" v="60" actId="478"/>
          <ac:spMkLst>
            <pc:docMk/>
            <pc:sldMk cId="3761858261" sldId="261"/>
            <ac:spMk id="10" creationId="{74173F9D-186F-1CF9-2002-901A6AEC3ACA}"/>
          </ac:spMkLst>
        </pc:spChg>
        <pc:spChg chg="del">
          <ac:chgData name="#CUI SHUAIWEN#" userId="35a196ea-bcb8-475e-86cf-0b9eaca8a48f" providerId="ADAL" clId="{1EBF6DE6-9DB6-4640-BE9D-E3F3693F9C6A}" dt="2024-07-30T10:59:14.813" v="57" actId="478"/>
          <ac:spMkLst>
            <pc:docMk/>
            <pc:sldMk cId="3761858261" sldId="261"/>
            <ac:spMk id="25" creationId="{D4FF0746-422B-F7C6-E861-0AE893145860}"/>
          </ac:spMkLst>
        </pc:spChg>
        <pc:spChg chg="del">
          <ac:chgData name="#CUI SHUAIWEN#" userId="35a196ea-bcb8-475e-86cf-0b9eaca8a48f" providerId="ADAL" clId="{1EBF6DE6-9DB6-4640-BE9D-E3F3693F9C6A}" dt="2024-07-30T10:59:12.880" v="56" actId="478"/>
          <ac:spMkLst>
            <pc:docMk/>
            <pc:sldMk cId="3761858261" sldId="261"/>
            <ac:spMk id="29" creationId="{E8D47366-6EC7-E6BF-898B-7D14333CF7E8}"/>
          </ac:spMkLst>
        </pc:spChg>
        <pc:spChg chg="mod">
          <ac:chgData name="#CUI SHUAIWEN#" userId="35a196ea-bcb8-475e-86cf-0b9eaca8a48f" providerId="ADAL" clId="{1EBF6DE6-9DB6-4640-BE9D-E3F3693F9C6A}" dt="2024-07-30T11:02:19.021" v="62" actId="1076"/>
          <ac:spMkLst>
            <pc:docMk/>
            <pc:sldMk cId="3761858261" sldId="261"/>
            <ac:spMk id="30" creationId="{2B2E9E56-31C6-8A62-9793-30D83932A341}"/>
          </ac:spMkLst>
        </pc:spChg>
        <pc:spChg chg="del">
          <ac:chgData name="#CUI SHUAIWEN#" userId="35a196ea-bcb8-475e-86cf-0b9eaca8a48f" providerId="ADAL" clId="{1EBF6DE6-9DB6-4640-BE9D-E3F3693F9C6A}" dt="2024-07-30T10:59:12.880" v="56" actId="478"/>
          <ac:spMkLst>
            <pc:docMk/>
            <pc:sldMk cId="3761858261" sldId="261"/>
            <ac:spMk id="31" creationId="{C0B1B1D8-8ED4-6426-083A-924D6CFEA751}"/>
          </ac:spMkLst>
        </pc:spChg>
        <pc:spChg chg="mod">
          <ac:chgData name="#CUI SHUAIWEN#" userId="35a196ea-bcb8-475e-86cf-0b9eaca8a48f" providerId="ADAL" clId="{1EBF6DE6-9DB6-4640-BE9D-E3F3693F9C6A}" dt="2024-07-30T11:02:19.021" v="62" actId="1076"/>
          <ac:spMkLst>
            <pc:docMk/>
            <pc:sldMk cId="3761858261" sldId="261"/>
            <ac:spMk id="32" creationId="{A23D9657-0A2A-A36F-B1AD-9A9B1C6B64A2}"/>
          </ac:spMkLst>
        </pc:spChg>
        <pc:spChg chg="del">
          <ac:chgData name="#CUI SHUAIWEN#" userId="35a196ea-bcb8-475e-86cf-0b9eaca8a48f" providerId="ADAL" clId="{1EBF6DE6-9DB6-4640-BE9D-E3F3693F9C6A}" dt="2024-07-30T15:17:55.816" v="2399" actId="478"/>
          <ac:spMkLst>
            <pc:docMk/>
            <pc:sldMk cId="3761858261" sldId="261"/>
            <ac:spMk id="47" creationId="{D5D17FF4-C1C4-2606-EAAC-4F32CA682047}"/>
          </ac:spMkLst>
        </pc:spChg>
        <pc:spChg chg="del">
          <ac:chgData name="#CUI SHUAIWEN#" userId="35a196ea-bcb8-475e-86cf-0b9eaca8a48f" providerId="ADAL" clId="{1EBF6DE6-9DB6-4640-BE9D-E3F3693F9C6A}" dt="2024-07-30T10:59:14.813" v="57" actId="478"/>
          <ac:spMkLst>
            <pc:docMk/>
            <pc:sldMk cId="3761858261" sldId="261"/>
            <ac:spMk id="52" creationId="{8F75D974-4561-E122-0F1F-D15967575D09}"/>
          </ac:spMkLst>
        </pc:spChg>
        <pc:spChg chg="del mod">
          <ac:chgData name="#CUI SHUAIWEN#" userId="35a196ea-bcb8-475e-86cf-0b9eaca8a48f" providerId="ADAL" clId="{1EBF6DE6-9DB6-4640-BE9D-E3F3693F9C6A}" dt="2024-07-30T11:02:13.686" v="61" actId="478"/>
          <ac:spMkLst>
            <pc:docMk/>
            <pc:sldMk cId="3761858261" sldId="261"/>
            <ac:spMk id="1025" creationId="{B29E3E6D-2444-DA17-172E-56150E75FB68}"/>
          </ac:spMkLst>
        </pc:spChg>
        <pc:spChg chg="mod">
          <ac:chgData name="#CUI SHUAIWEN#" userId="35a196ea-bcb8-475e-86cf-0b9eaca8a48f" providerId="ADAL" clId="{1EBF6DE6-9DB6-4640-BE9D-E3F3693F9C6A}" dt="2024-07-30T11:02:26.030" v="63" actId="1076"/>
          <ac:spMkLst>
            <pc:docMk/>
            <pc:sldMk cId="3761858261" sldId="261"/>
            <ac:spMk id="1030" creationId="{ADAD67B2-DBB3-92A4-E0D6-1629C6E154A3}"/>
          </ac:spMkLst>
        </pc:spChg>
        <pc:spChg chg="mod">
          <ac:chgData name="#CUI SHUAIWEN#" userId="35a196ea-bcb8-475e-86cf-0b9eaca8a48f" providerId="ADAL" clId="{1EBF6DE6-9DB6-4640-BE9D-E3F3693F9C6A}" dt="2024-07-30T11:02:26.030" v="63" actId="1076"/>
          <ac:spMkLst>
            <pc:docMk/>
            <pc:sldMk cId="3761858261" sldId="261"/>
            <ac:spMk id="1031" creationId="{9D6201E5-B5E3-E8F0-CF74-7655D0B71FE5}"/>
          </ac:spMkLst>
        </pc:spChg>
        <pc:picChg chg="mod">
          <ac:chgData name="#CUI SHUAIWEN#" userId="35a196ea-bcb8-475e-86cf-0b9eaca8a48f" providerId="ADAL" clId="{1EBF6DE6-9DB6-4640-BE9D-E3F3693F9C6A}" dt="2024-07-30T11:02:19.021" v="62" actId="1076"/>
          <ac:picMkLst>
            <pc:docMk/>
            <pc:sldMk cId="3761858261" sldId="261"/>
            <ac:picMk id="28" creationId="{D842C861-420D-23E1-F2D0-20C2556AF7FB}"/>
          </ac:picMkLst>
        </pc:picChg>
        <pc:picChg chg="del">
          <ac:chgData name="#CUI SHUAIWEN#" userId="35a196ea-bcb8-475e-86cf-0b9eaca8a48f" providerId="ADAL" clId="{1EBF6DE6-9DB6-4640-BE9D-E3F3693F9C6A}" dt="2024-07-30T15:17:55.816" v="2399" actId="478"/>
          <ac:picMkLst>
            <pc:docMk/>
            <pc:sldMk cId="3761858261" sldId="261"/>
            <ac:picMk id="40" creationId="{9CD36C12-80DA-361E-2F32-F4061252CE8D}"/>
          </ac:picMkLst>
        </pc:picChg>
        <pc:picChg chg="del">
          <ac:chgData name="#CUI SHUAIWEN#" userId="35a196ea-bcb8-475e-86cf-0b9eaca8a48f" providerId="ADAL" clId="{1EBF6DE6-9DB6-4640-BE9D-E3F3693F9C6A}" dt="2024-07-30T10:59:14.813" v="57" actId="478"/>
          <ac:picMkLst>
            <pc:docMk/>
            <pc:sldMk cId="3761858261" sldId="261"/>
            <ac:picMk id="51" creationId="{3448A562-2076-6211-3DEE-F8A9D95DD4AE}"/>
          </ac:picMkLst>
        </pc:picChg>
        <pc:picChg chg="del">
          <ac:chgData name="#CUI SHUAIWEN#" userId="35a196ea-bcb8-475e-86cf-0b9eaca8a48f" providerId="ADAL" clId="{1EBF6DE6-9DB6-4640-BE9D-E3F3693F9C6A}" dt="2024-07-30T10:59:12.880" v="56" actId="478"/>
          <ac:picMkLst>
            <pc:docMk/>
            <pc:sldMk cId="3761858261" sldId="261"/>
            <ac:picMk id="1026" creationId="{6DCF0DB1-2BAC-FBA8-28F7-9AA3BECAA91C}"/>
          </ac:picMkLst>
        </pc:picChg>
        <pc:picChg chg="mod">
          <ac:chgData name="#CUI SHUAIWEN#" userId="35a196ea-bcb8-475e-86cf-0b9eaca8a48f" providerId="ADAL" clId="{1EBF6DE6-9DB6-4640-BE9D-E3F3693F9C6A}" dt="2024-07-30T11:02:26.030" v="63" actId="1076"/>
          <ac:picMkLst>
            <pc:docMk/>
            <pc:sldMk cId="3761858261" sldId="261"/>
            <ac:picMk id="1029" creationId="{DEB3ABB7-E80F-DF52-6C5D-CE07B1E633E9}"/>
          </ac:picMkLst>
        </pc:picChg>
      </pc:sldChg>
      <pc:sldChg chg="addSp delSp modSp new mod">
        <pc:chgData name="#CUI SHUAIWEN#" userId="35a196ea-bcb8-475e-86cf-0b9eaca8a48f" providerId="ADAL" clId="{1EBF6DE6-9DB6-4640-BE9D-E3F3693F9C6A}" dt="2024-07-30T12:21:08.180" v="1447" actId="20577"/>
        <pc:sldMkLst>
          <pc:docMk/>
          <pc:sldMk cId="3921566906" sldId="262"/>
        </pc:sldMkLst>
        <pc:spChg chg="del">
          <ac:chgData name="#CUI SHUAIWEN#" userId="35a196ea-bcb8-475e-86cf-0b9eaca8a48f" providerId="ADAL" clId="{1EBF6DE6-9DB6-4640-BE9D-E3F3693F9C6A}" dt="2024-07-30T11:13:40.572" v="65" actId="478"/>
          <ac:spMkLst>
            <pc:docMk/>
            <pc:sldMk cId="3921566906" sldId="262"/>
            <ac:spMk id="2" creationId="{0F445EE7-F4B7-CDF4-54F3-868E24480A84}"/>
          </ac:spMkLst>
        </pc:spChg>
        <pc:spChg chg="del">
          <ac:chgData name="#CUI SHUAIWEN#" userId="35a196ea-bcb8-475e-86cf-0b9eaca8a48f" providerId="ADAL" clId="{1EBF6DE6-9DB6-4640-BE9D-E3F3693F9C6A}" dt="2024-07-30T11:13:40.572" v="65" actId="478"/>
          <ac:spMkLst>
            <pc:docMk/>
            <pc:sldMk cId="3921566906" sldId="262"/>
            <ac:spMk id="3" creationId="{03B2AB1F-59CD-2DC7-3060-17CFA7EF7A0A}"/>
          </ac:spMkLst>
        </pc:spChg>
        <pc:spChg chg="add mod">
          <ac:chgData name="#CUI SHUAIWEN#" userId="35a196ea-bcb8-475e-86cf-0b9eaca8a48f" providerId="ADAL" clId="{1EBF6DE6-9DB6-4640-BE9D-E3F3693F9C6A}" dt="2024-07-30T11:22:10.377" v="289" actId="20577"/>
          <ac:spMkLst>
            <pc:docMk/>
            <pc:sldMk cId="3921566906" sldId="262"/>
            <ac:spMk id="5" creationId="{F8DA037C-B71E-3329-5423-1411C3A426ED}"/>
          </ac:spMkLst>
        </pc:spChg>
        <pc:spChg chg="add mod">
          <ac:chgData name="#CUI SHUAIWEN#" userId="35a196ea-bcb8-475e-86cf-0b9eaca8a48f" providerId="ADAL" clId="{1EBF6DE6-9DB6-4640-BE9D-E3F3693F9C6A}" dt="2024-07-30T12:21:08.180" v="1447" actId="20577"/>
          <ac:spMkLst>
            <pc:docMk/>
            <pc:sldMk cId="3921566906" sldId="262"/>
            <ac:spMk id="6" creationId="{E5ECD57F-2ABA-0DD1-CB35-C9DF5FCE1E85}"/>
          </ac:spMkLst>
        </pc:spChg>
        <pc:spChg chg="add del mod">
          <ac:chgData name="#CUI SHUAIWEN#" userId="35a196ea-bcb8-475e-86cf-0b9eaca8a48f" providerId="ADAL" clId="{1EBF6DE6-9DB6-4640-BE9D-E3F3693F9C6A}" dt="2024-07-30T11:28:25.711" v="471" actId="478"/>
          <ac:spMkLst>
            <pc:docMk/>
            <pc:sldMk cId="3921566906" sldId="262"/>
            <ac:spMk id="7" creationId="{273D58AE-ECDE-FB3E-CEEF-6076F49881A9}"/>
          </ac:spMkLst>
        </pc:spChg>
        <pc:spChg chg="add del mod">
          <ac:chgData name="#CUI SHUAIWEN#" userId="35a196ea-bcb8-475e-86cf-0b9eaca8a48f" providerId="ADAL" clId="{1EBF6DE6-9DB6-4640-BE9D-E3F3693F9C6A}" dt="2024-07-30T11:20:50.806" v="226" actId="478"/>
          <ac:spMkLst>
            <pc:docMk/>
            <pc:sldMk cId="3921566906" sldId="262"/>
            <ac:spMk id="8" creationId="{C6702336-E457-D7C6-352E-561A75EF3DD9}"/>
          </ac:spMkLst>
        </pc:spChg>
        <pc:spChg chg="add del mod">
          <ac:chgData name="#CUI SHUAIWEN#" userId="35a196ea-bcb8-475e-86cf-0b9eaca8a48f" providerId="ADAL" clId="{1EBF6DE6-9DB6-4640-BE9D-E3F3693F9C6A}" dt="2024-07-30T11:20:50.320" v="225" actId="478"/>
          <ac:spMkLst>
            <pc:docMk/>
            <pc:sldMk cId="3921566906" sldId="262"/>
            <ac:spMk id="9" creationId="{80A8FE17-6444-F122-E24B-2AB05750449A}"/>
          </ac:spMkLst>
        </pc:spChg>
        <pc:spChg chg="add del mod">
          <ac:chgData name="#CUI SHUAIWEN#" userId="35a196ea-bcb8-475e-86cf-0b9eaca8a48f" providerId="ADAL" clId="{1EBF6DE6-9DB6-4640-BE9D-E3F3693F9C6A}" dt="2024-07-30T11:35:07.973" v="678" actId="478"/>
          <ac:spMkLst>
            <pc:docMk/>
            <pc:sldMk cId="3921566906" sldId="262"/>
            <ac:spMk id="10" creationId="{1A52F117-B7B3-A9F2-4E6A-37B8B15E91D5}"/>
          </ac:spMkLst>
        </pc:spChg>
        <pc:spChg chg="add del mod">
          <ac:chgData name="#CUI SHUAIWEN#" userId="35a196ea-bcb8-475e-86cf-0b9eaca8a48f" providerId="ADAL" clId="{1EBF6DE6-9DB6-4640-BE9D-E3F3693F9C6A}" dt="2024-07-30T11:35:08.536" v="679" actId="478"/>
          <ac:spMkLst>
            <pc:docMk/>
            <pc:sldMk cId="3921566906" sldId="262"/>
            <ac:spMk id="11" creationId="{622789F9-E010-AE28-D790-1579096525A2}"/>
          </ac:spMkLst>
        </pc:spChg>
        <pc:spChg chg="add del mod">
          <ac:chgData name="#CUI SHUAIWEN#" userId="35a196ea-bcb8-475e-86cf-0b9eaca8a48f" providerId="ADAL" clId="{1EBF6DE6-9DB6-4640-BE9D-E3F3693F9C6A}" dt="2024-07-30T11:20:56.464" v="228" actId="478"/>
          <ac:spMkLst>
            <pc:docMk/>
            <pc:sldMk cId="3921566906" sldId="262"/>
            <ac:spMk id="12" creationId="{45B13DA7-5D00-3166-63B2-1AFFDD1FAF6F}"/>
          </ac:spMkLst>
        </pc:spChg>
        <pc:spChg chg="add del mod">
          <ac:chgData name="#CUI SHUAIWEN#" userId="35a196ea-bcb8-475e-86cf-0b9eaca8a48f" providerId="ADAL" clId="{1EBF6DE6-9DB6-4640-BE9D-E3F3693F9C6A}" dt="2024-07-30T11:35:06.788" v="677" actId="478"/>
          <ac:spMkLst>
            <pc:docMk/>
            <pc:sldMk cId="3921566906" sldId="262"/>
            <ac:spMk id="13" creationId="{8AF99D2D-63B5-6D4F-932F-1929222077D2}"/>
          </ac:spMkLst>
        </pc:spChg>
        <pc:spChg chg="add del mod">
          <ac:chgData name="#CUI SHUAIWEN#" userId="35a196ea-bcb8-475e-86cf-0b9eaca8a48f" providerId="ADAL" clId="{1EBF6DE6-9DB6-4640-BE9D-E3F3693F9C6A}" dt="2024-07-30T11:35:09.646" v="680" actId="478"/>
          <ac:spMkLst>
            <pc:docMk/>
            <pc:sldMk cId="3921566906" sldId="262"/>
            <ac:spMk id="14" creationId="{C21134EB-9709-B0E1-9414-33EA0E94D864}"/>
          </ac:spMkLst>
        </pc:spChg>
        <pc:spChg chg="add del mod">
          <ac:chgData name="#CUI SHUAIWEN#" userId="35a196ea-bcb8-475e-86cf-0b9eaca8a48f" providerId="ADAL" clId="{1EBF6DE6-9DB6-4640-BE9D-E3F3693F9C6A}" dt="2024-07-30T11:35:10.895" v="681" actId="478"/>
          <ac:spMkLst>
            <pc:docMk/>
            <pc:sldMk cId="3921566906" sldId="262"/>
            <ac:spMk id="15" creationId="{FA747216-4AF5-A59B-D285-1C062AE44803}"/>
          </ac:spMkLst>
        </pc:spChg>
        <pc:spChg chg="add del mod">
          <ac:chgData name="#CUI SHUAIWEN#" userId="35a196ea-bcb8-475e-86cf-0b9eaca8a48f" providerId="ADAL" clId="{1EBF6DE6-9DB6-4640-BE9D-E3F3693F9C6A}" dt="2024-07-30T11:24:16.938" v="321" actId="478"/>
          <ac:spMkLst>
            <pc:docMk/>
            <pc:sldMk cId="3921566906" sldId="262"/>
            <ac:spMk id="16" creationId="{212FEFC0-043F-2E54-7947-6E1DAF51224B}"/>
          </ac:spMkLst>
        </pc:spChg>
        <pc:spChg chg="add mod">
          <ac:chgData name="#CUI SHUAIWEN#" userId="35a196ea-bcb8-475e-86cf-0b9eaca8a48f" providerId="ADAL" clId="{1EBF6DE6-9DB6-4640-BE9D-E3F3693F9C6A}" dt="2024-07-30T12:16:41.267" v="1412" actId="1076"/>
          <ac:spMkLst>
            <pc:docMk/>
            <pc:sldMk cId="3921566906" sldId="262"/>
            <ac:spMk id="24" creationId="{7E65ABA8-5AFD-2B3B-4C2C-FC6351165CA0}"/>
          </ac:spMkLst>
        </pc:spChg>
        <pc:spChg chg="add del mod">
          <ac:chgData name="#CUI SHUAIWEN#" userId="35a196ea-bcb8-475e-86cf-0b9eaca8a48f" providerId="ADAL" clId="{1EBF6DE6-9DB6-4640-BE9D-E3F3693F9C6A}" dt="2024-07-30T11:33:40.590" v="625" actId="478"/>
          <ac:spMkLst>
            <pc:docMk/>
            <pc:sldMk cId="3921566906" sldId="262"/>
            <ac:spMk id="25" creationId="{30196265-78F1-082F-BF24-FBFE0E126BDF}"/>
          </ac:spMkLst>
        </pc:spChg>
        <pc:spChg chg="add mod">
          <ac:chgData name="#CUI SHUAIWEN#" userId="35a196ea-bcb8-475e-86cf-0b9eaca8a48f" providerId="ADAL" clId="{1EBF6DE6-9DB6-4640-BE9D-E3F3693F9C6A}" dt="2024-07-30T12:16:41.267" v="1412" actId="1076"/>
          <ac:spMkLst>
            <pc:docMk/>
            <pc:sldMk cId="3921566906" sldId="262"/>
            <ac:spMk id="26" creationId="{F5B8F065-D11F-5267-D995-58F5D870AB64}"/>
          </ac:spMkLst>
        </pc:spChg>
        <pc:spChg chg="add mod">
          <ac:chgData name="#CUI SHUAIWEN#" userId="35a196ea-bcb8-475e-86cf-0b9eaca8a48f" providerId="ADAL" clId="{1EBF6DE6-9DB6-4640-BE9D-E3F3693F9C6A}" dt="2024-07-30T12:16:41.267" v="1412" actId="1076"/>
          <ac:spMkLst>
            <pc:docMk/>
            <pc:sldMk cId="3921566906" sldId="262"/>
            <ac:spMk id="27" creationId="{299AB3C2-5E1D-9867-AB1A-627AE46D9A16}"/>
          </ac:spMkLst>
        </pc:spChg>
        <pc:spChg chg="add mod">
          <ac:chgData name="#CUI SHUAIWEN#" userId="35a196ea-bcb8-475e-86cf-0b9eaca8a48f" providerId="ADAL" clId="{1EBF6DE6-9DB6-4640-BE9D-E3F3693F9C6A}" dt="2024-07-30T12:16:41.267" v="1412" actId="1076"/>
          <ac:spMkLst>
            <pc:docMk/>
            <pc:sldMk cId="3921566906" sldId="262"/>
            <ac:spMk id="28" creationId="{907BB64D-FB25-9E93-FC46-6148C6CA2428}"/>
          </ac:spMkLst>
        </pc:spChg>
        <pc:spChg chg="add del mod">
          <ac:chgData name="#CUI SHUAIWEN#" userId="35a196ea-bcb8-475e-86cf-0b9eaca8a48f" providerId="ADAL" clId="{1EBF6DE6-9DB6-4640-BE9D-E3F3693F9C6A}" dt="2024-07-30T11:38:34.620" v="684" actId="478"/>
          <ac:spMkLst>
            <pc:docMk/>
            <pc:sldMk cId="3921566906" sldId="262"/>
            <ac:spMk id="29" creationId="{52EB6519-AE6C-AE04-9230-53B3B503FCE6}"/>
          </ac:spMkLst>
        </pc:spChg>
        <pc:spChg chg="add del mod">
          <ac:chgData name="#CUI SHUAIWEN#" userId="35a196ea-bcb8-475e-86cf-0b9eaca8a48f" providerId="ADAL" clId="{1EBF6DE6-9DB6-4640-BE9D-E3F3693F9C6A}" dt="2024-07-30T11:38:34.620" v="684" actId="478"/>
          <ac:spMkLst>
            <pc:docMk/>
            <pc:sldMk cId="3921566906" sldId="262"/>
            <ac:spMk id="30" creationId="{23E82818-E7C8-517D-B2CC-109F43D67BAD}"/>
          </ac:spMkLst>
        </pc:spChg>
        <pc:spChg chg="add del mod">
          <ac:chgData name="#CUI SHUAIWEN#" userId="35a196ea-bcb8-475e-86cf-0b9eaca8a48f" providerId="ADAL" clId="{1EBF6DE6-9DB6-4640-BE9D-E3F3693F9C6A}" dt="2024-07-30T11:42:00.694" v="968" actId="478"/>
          <ac:spMkLst>
            <pc:docMk/>
            <pc:sldMk cId="3921566906" sldId="262"/>
            <ac:spMk id="31" creationId="{3D1804E1-B937-C7F5-1437-010E32D4681A}"/>
          </ac:spMkLst>
        </pc:spChg>
        <pc:spChg chg="add mod">
          <ac:chgData name="#CUI SHUAIWEN#" userId="35a196ea-bcb8-475e-86cf-0b9eaca8a48f" providerId="ADAL" clId="{1EBF6DE6-9DB6-4640-BE9D-E3F3693F9C6A}" dt="2024-07-30T12:16:41.267" v="1412" actId="1076"/>
          <ac:spMkLst>
            <pc:docMk/>
            <pc:sldMk cId="3921566906" sldId="262"/>
            <ac:spMk id="33" creationId="{6EAF0CD4-FB23-1336-6766-0050B6255C4B}"/>
          </ac:spMkLst>
        </pc:spChg>
        <pc:spChg chg="add del mod">
          <ac:chgData name="#CUI SHUAIWEN#" userId="35a196ea-bcb8-475e-86cf-0b9eaca8a48f" providerId="ADAL" clId="{1EBF6DE6-9DB6-4640-BE9D-E3F3693F9C6A}" dt="2024-07-30T11:43:04.207" v="1037" actId="478"/>
          <ac:spMkLst>
            <pc:docMk/>
            <pc:sldMk cId="3921566906" sldId="262"/>
            <ac:spMk id="34" creationId="{777FFC6B-5426-A0BE-1880-CFDDD941B46E}"/>
          </ac:spMkLst>
        </pc:spChg>
        <pc:spChg chg="add del mod">
          <ac:chgData name="#CUI SHUAIWEN#" userId="35a196ea-bcb8-475e-86cf-0b9eaca8a48f" providerId="ADAL" clId="{1EBF6DE6-9DB6-4640-BE9D-E3F3693F9C6A}" dt="2024-07-30T11:44:13.922" v="1106" actId="478"/>
          <ac:spMkLst>
            <pc:docMk/>
            <pc:sldMk cId="3921566906" sldId="262"/>
            <ac:spMk id="35" creationId="{1D67B113-40D7-B767-81DE-D912AE7F0E6E}"/>
          </ac:spMkLst>
        </pc:spChg>
        <pc:spChg chg="add del mod">
          <ac:chgData name="#CUI SHUAIWEN#" userId="35a196ea-bcb8-475e-86cf-0b9eaca8a48f" providerId="ADAL" clId="{1EBF6DE6-9DB6-4640-BE9D-E3F3693F9C6A}" dt="2024-07-30T11:44:13.922" v="1106" actId="478"/>
          <ac:spMkLst>
            <pc:docMk/>
            <pc:sldMk cId="3921566906" sldId="262"/>
            <ac:spMk id="36" creationId="{011FDD23-B191-5A31-4BF3-DDE9762B4B0C}"/>
          </ac:spMkLst>
        </pc:spChg>
        <pc:spChg chg="add mod">
          <ac:chgData name="#CUI SHUAIWEN#" userId="35a196ea-bcb8-475e-86cf-0b9eaca8a48f" providerId="ADAL" clId="{1EBF6DE6-9DB6-4640-BE9D-E3F3693F9C6A}" dt="2024-07-30T12:16:41.267" v="1412" actId="1076"/>
          <ac:spMkLst>
            <pc:docMk/>
            <pc:sldMk cId="3921566906" sldId="262"/>
            <ac:spMk id="37" creationId="{D3D1F122-7500-2AD1-E70B-5923570D1F65}"/>
          </ac:spMkLst>
        </pc:spChg>
        <pc:spChg chg="add del mod">
          <ac:chgData name="#CUI SHUAIWEN#" userId="35a196ea-bcb8-475e-86cf-0b9eaca8a48f" providerId="ADAL" clId="{1EBF6DE6-9DB6-4640-BE9D-E3F3693F9C6A}" dt="2024-07-30T11:44:46.695" v="1116" actId="21"/>
          <ac:spMkLst>
            <pc:docMk/>
            <pc:sldMk cId="3921566906" sldId="262"/>
            <ac:spMk id="38" creationId="{DE81DB9D-7F53-A069-5512-EEA3BEE0326A}"/>
          </ac:spMkLst>
        </pc:spChg>
        <pc:spChg chg="add mod">
          <ac:chgData name="#CUI SHUAIWEN#" userId="35a196ea-bcb8-475e-86cf-0b9eaca8a48f" providerId="ADAL" clId="{1EBF6DE6-9DB6-4640-BE9D-E3F3693F9C6A}" dt="2024-07-30T12:16:41.267" v="1412" actId="1076"/>
          <ac:spMkLst>
            <pc:docMk/>
            <pc:sldMk cId="3921566906" sldId="262"/>
            <ac:spMk id="39" creationId="{3E75DEBE-ACD3-2A18-33B7-DE0DD57480B0}"/>
          </ac:spMkLst>
        </pc:spChg>
        <pc:spChg chg="add mod">
          <ac:chgData name="#CUI SHUAIWEN#" userId="35a196ea-bcb8-475e-86cf-0b9eaca8a48f" providerId="ADAL" clId="{1EBF6DE6-9DB6-4640-BE9D-E3F3693F9C6A}" dt="2024-07-30T12:16:41.267" v="1412" actId="1076"/>
          <ac:spMkLst>
            <pc:docMk/>
            <pc:sldMk cId="3921566906" sldId="262"/>
            <ac:spMk id="40" creationId="{77DBE814-683E-9F38-0BC6-61ABA2F977BD}"/>
          </ac:spMkLst>
        </pc:spChg>
        <pc:spChg chg="add mod">
          <ac:chgData name="#CUI SHUAIWEN#" userId="35a196ea-bcb8-475e-86cf-0b9eaca8a48f" providerId="ADAL" clId="{1EBF6DE6-9DB6-4640-BE9D-E3F3693F9C6A}" dt="2024-07-30T12:16:41.267" v="1412" actId="1076"/>
          <ac:spMkLst>
            <pc:docMk/>
            <pc:sldMk cId="3921566906" sldId="262"/>
            <ac:spMk id="41" creationId="{0A75E8F0-A0ED-EF6E-7546-8CCA39D49869}"/>
          </ac:spMkLst>
        </pc:spChg>
        <pc:spChg chg="add mod">
          <ac:chgData name="#CUI SHUAIWEN#" userId="35a196ea-bcb8-475e-86cf-0b9eaca8a48f" providerId="ADAL" clId="{1EBF6DE6-9DB6-4640-BE9D-E3F3693F9C6A}" dt="2024-07-30T12:16:41.267" v="1412" actId="1076"/>
          <ac:spMkLst>
            <pc:docMk/>
            <pc:sldMk cId="3921566906" sldId="262"/>
            <ac:spMk id="42" creationId="{0246E21D-131C-56D9-02FA-CE602B4B17E6}"/>
          </ac:spMkLst>
        </pc:spChg>
        <pc:spChg chg="add mod">
          <ac:chgData name="#CUI SHUAIWEN#" userId="35a196ea-bcb8-475e-86cf-0b9eaca8a48f" providerId="ADAL" clId="{1EBF6DE6-9DB6-4640-BE9D-E3F3693F9C6A}" dt="2024-07-30T12:16:41.267" v="1412" actId="1076"/>
          <ac:spMkLst>
            <pc:docMk/>
            <pc:sldMk cId="3921566906" sldId="262"/>
            <ac:spMk id="43" creationId="{DE81DB9D-7F53-A069-5512-EEA3BEE0326A}"/>
          </ac:spMkLst>
        </pc:spChg>
        <pc:spChg chg="add mod">
          <ac:chgData name="#CUI SHUAIWEN#" userId="35a196ea-bcb8-475e-86cf-0b9eaca8a48f" providerId="ADAL" clId="{1EBF6DE6-9DB6-4640-BE9D-E3F3693F9C6A}" dt="2024-07-30T12:16:41.267" v="1412" actId="1076"/>
          <ac:spMkLst>
            <pc:docMk/>
            <pc:sldMk cId="3921566906" sldId="262"/>
            <ac:spMk id="44" creationId="{2597B8FB-D4F6-4C9A-2D98-1B18C0139C5C}"/>
          </ac:spMkLst>
        </pc:spChg>
        <pc:spChg chg="add mod ord">
          <ac:chgData name="#CUI SHUAIWEN#" userId="35a196ea-bcb8-475e-86cf-0b9eaca8a48f" providerId="ADAL" clId="{1EBF6DE6-9DB6-4640-BE9D-E3F3693F9C6A}" dt="2024-07-30T12:16:41.267" v="1412" actId="1076"/>
          <ac:spMkLst>
            <pc:docMk/>
            <pc:sldMk cId="3921566906" sldId="262"/>
            <ac:spMk id="52" creationId="{2E9B105D-0CA1-EC8E-EDE6-988F720C98E6}"/>
          </ac:spMkLst>
        </pc:spChg>
        <pc:spChg chg="add mod ord">
          <ac:chgData name="#CUI SHUAIWEN#" userId="35a196ea-bcb8-475e-86cf-0b9eaca8a48f" providerId="ADAL" clId="{1EBF6DE6-9DB6-4640-BE9D-E3F3693F9C6A}" dt="2024-07-30T12:16:41.267" v="1412" actId="1076"/>
          <ac:spMkLst>
            <pc:docMk/>
            <pc:sldMk cId="3921566906" sldId="262"/>
            <ac:spMk id="53" creationId="{32C55D8F-F6E7-30F8-21B0-4E2170F4C727}"/>
          </ac:spMkLst>
        </pc:spChg>
        <pc:spChg chg="add mod ord">
          <ac:chgData name="#CUI SHUAIWEN#" userId="35a196ea-bcb8-475e-86cf-0b9eaca8a48f" providerId="ADAL" clId="{1EBF6DE6-9DB6-4640-BE9D-E3F3693F9C6A}" dt="2024-07-30T12:16:41.267" v="1412" actId="1076"/>
          <ac:spMkLst>
            <pc:docMk/>
            <pc:sldMk cId="3921566906" sldId="262"/>
            <ac:spMk id="54" creationId="{1485FF1E-12AC-2257-36BA-FF481A92785A}"/>
          </ac:spMkLst>
        </pc:spChg>
        <pc:spChg chg="add mod ord">
          <ac:chgData name="#CUI SHUAIWEN#" userId="35a196ea-bcb8-475e-86cf-0b9eaca8a48f" providerId="ADAL" clId="{1EBF6DE6-9DB6-4640-BE9D-E3F3693F9C6A}" dt="2024-07-30T12:16:41.267" v="1412" actId="1076"/>
          <ac:spMkLst>
            <pc:docMk/>
            <pc:sldMk cId="3921566906" sldId="262"/>
            <ac:spMk id="55" creationId="{D85738CB-553D-E73E-83E1-56439EB373C1}"/>
          </ac:spMkLst>
        </pc:spChg>
        <pc:spChg chg="add mod ord">
          <ac:chgData name="#CUI SHUAIWEN#" userId="35a196ea-bcb8-475e-86cf-0b9eaca8a48f" providerId="ADAL" clId="{1EBF6DE6-9DB6-4640-BE9D-E3F3693F9C6A}" dt="2024-07-30T12:16:41.267" v="1412" actId="1076"/>
          <ac:spMkLst>
            <pc:docMk/>
            <pc:sldMk cId="3921566906" sldId="262"/>
            <ac:spMk id="56" creationId="{C5EDBCB3-C5D1-AED9-2D8A-AC7C548C0ED0}"/>
          </ac:spMkLst>
        </pc:spChg>
        <pc:spChg chg="add mod ord">
          <ac:chgData name="#CUI SHUAIWEN#" userId="35a196ea-bcb8-475e-86cf-0b9eaca8a48f" providerId="ADAL" clId="{1EBF6DE6-9DB6-4640-BE9D-E3F3693F9C6A}" dt="2024-07-30T12:16:41.267" v="1412" actId="1076"/>
          <ac:spMkLst>
            <pc:docMk/>
            <pc:sldMk cId="3921566906" sldId="262"/>
            <ac:spMk id="57" creationId="{63439047-8BFB-3FB1-5A76-A2BAF674D639}"/>
          </ac:spMkLst>
        </pc:spChg>
        <pc:picChg chg="add mod">
          <ac:chgData name="#CUI SHUAIWEN#" userId="35a196ea-bcb8-475e-86cf-0b9eaca8a48f" providerId="ADAL" clId="{1EBF6DE6-9DB6-4640-BE9D-E3F3693F9C6A}" dt="2024-07-30T12:07:14.324" v="1222" actId="1076"/>
          <ac:picMkLst>
            <pc:docMk/>
            <pc:sldMk cId="3921566906" sldId="262"/>
            <ac:picMk id="45" creationId="{B81C11C9-A789-4095-0C88-91FDEF7F6EB2}"/>
          </ac:picMkLst>
        </pc:picChg>
        <pc:picChg chg="add del mod">
          <ac:chgData name="#CUI SHUAIWEN#" userId="35a196ea-bcb8-475e-86cf-0b9eaca8a48f" providerId="ADAL" clId="{1EBF6DE6-9DB6-4640-BE9D-E3F3693F9C6A}" dt="2024-07-30T12:09:55.788" v="1278" actId="478"/>
          <ac:picMkLst>
            <pc:docMk/>
            <pc:sldMk cId="3921566906" sldId="262"/>
            <ac:picMk id="46" creationId="{0B525BD6-3193-25EC-63F7-52D539B961F0}"/>
          </ac:picMkLst>
        </pc:picChg>
        <pc:picChg chg="add del mod">
          <ac:chgData name="#CUI SHUAIWEN#" userId="35a196ea-bcb8-475e-86cf-0b9eaca8a48f" providerId="ADAL" clId="{1EBF6DE6-9DB6-4640-BE9D-E3F3693F9C6A}" dt="2024-07-30T12:09:50.058" v="1270" actId="1076"/>
          <ac:picMkLst>
            <pc:docMk/>
            <pc:sldMk cId="3921566906" sldId="262"/>
            <ac:picMk id="47" creationId="{99DB98B2-1779-2A64-BD2A-6DBDB2983FC0}"/>
          </ac:picMkLst>
        </pc:picChg>
        <pc:cxnChg chg="add del mod">
          <ac:chgData name="#CUI SHUAIWEN#" userId="35a196ea-bcb8-475e-86cf-0b9eaca8a48f" providerId="ADAL" clId="{1EBF6DE6-9DB6-4640-BE9D-E3F3693F9C6A}" dt="2024-07-30T11:24:15.360" v="320" actId="478"/>
          <ac:cxnSpMkLst>
            <pc:docMk/>
            <pc:sldMk cId="3921566906" sldId="262"/>
            <ac:cxnSpMk id="18" creationId="{9E0E4A9C-9F1A-6B46-D821-3674BD8DB781}"/>
          </ac:cxnSpMkLst>
        </pc:cxnChg>
        <pc:cxnChg chg="add del mod">
          <ac:chgData name="#CUI SHUAIWEN#" userId="35a196ea-bcb8-475e-86cf-0b9eaca8a48f" providerId="ADAL" clId="{1EBF6DE6-9DB6-4640-BE9D-E3F3693F9C6A}" dt="2024-07-30T12:07:44.834" v="1231" actId="478"/>
          <ac:cxnSpMkLst>
            <pc:docMk/>
            <pc:sldMk cId="3921566906" sldId="262"/>
            <ac:cxnSpMk id="23" creationId="{44C99ACD-1ABF-31F7-7101-A5BE0B8C33A7}"/>
          </ac:cxnSpMkLst>
        </pc:cxnChg>
        <pc:cxnChg chg="add del mod">
          <ac:chgData name="#CUI SHUAIWEN#" userId="35a196ea-bcb8-475e-86cf-0b9eaca8a48f" providerId="ADAL" clId="{1EBF6DE6-9DB6-4640-BE9D-E3F3693F9C6A}" dt="2024-07-30T12:07:45.953" v="1232" actId="478"/>
          <ac:cxnSpMkLst>
            <pc:docMk/>
            <pc:sldMk cId="3921566906" sldId="262"/>
            <ac:cxnSpMk id="32" creationId="{B5504525-CB48-E2EE-E191-CAF4DE1110EE}"/>
          </ac:cxnSpMkLst>
        </pc:cxnChg>
        <pc:cxnChg chg="add del mod">
          <ac:chgData name="#CUI SHUAIWEN#" userId="35a196ea-bcb8-475e-86cf-0b9eaca8a48f" providerId="ADAL" clId="{1EBF6DE6-9DB6-4640-BE9D-E3F3693F9C6A}" dt="2024-07-30T12:10:57.212" v="1299" actId="11529"/>
          <ac:cxnSpMkLst>
            <pc:docMk/>
            <pc:sldMk cId="3921566906" sldId="262"/>
            <ac:cxnSpMk id="49" creationId="{BDFBCC56-90C0-DA77-7B86-1C4EF910D2B1}"/>
          </ac:cxnSpMkLst>
        </pc:cxnChg>
        <pc:cxnChg chg="add mod">
          <ac:chgData name="#CUI SHUAIWEN#" userId="35a196ea-bcb8-475e-86cf-0b9eaca8a48f" providerId="ADAL" clId="{1EBF6DE6-9DB6-4640-BE9D-E3F3693F9C6A}" dt="2024-07-30T12:10:52.625" v="1291" actId="1076"/>
          <ac:cxnSpMkLst>
            <pc:docMk/>
            <pc:sldMk cId="3921566906" sldId="262"/>
            <ac:cxnSpMk id="51" creationId="{757C0DA7-1B0A-5C03-23FD-5D07AC9C72E8}"/>
          </ac:cxnSpMkLst>
        </pc:cxnChg>
      </pc:sldChg>
      <pc:sldChg chg="addSp delSp modSp add del mod">
        <pc:chgData name="#CUI SHUAIWEN#" userId="35a196ea-bcb8-475e-86cf-0b9eaca8a48f" providerId="ADAL" clId="{1EBF6DE6-9DB6-4640-BE9D-E3F3693F9C6A}" dt="2024-07-30T15:13:12.701" v="2396" actId="47"/>
        <pc:sldMkLst>
          <pc:docMk/>
          <pc:sldMk cId="809026603" sldId="263"/>
        </pc:sldMkLst>
        <pc:spChg chg="add mod">
          <ac:chgData name="#CUI SHUAIWEN#" userId="35a196ea-bcb8-475e-86cf-0b9eaca8a48f" providerId="ADAL" clId="{1EBF6DE6-9DB6-4640-BE9D-E3F3693F9C6A}" dt="2024-07-30T12:40:20.961" v="1627" actId="14100"/>
          <ac:spMkLst>
            <pc:docMk/>
            <pc:sldMk cId="809026603" sldId="263"/>
            <ac:spMk id="2" creationId="{6785DA0E-30E6-F69E-0B2C-E1C1C3A73E95}"/>
          </ac:spMkLst>
        </pc:spChg>
        <pc:spChg chg="add mod">
          <ac:chgData name="#CUI SHUAIWEN#" userId="35a196ea-bcb8-475e-86cf-0b9eaca8a48f" providerId="ADAL" clId="{1EBF6DE6-9DB6-4640-BE9D-E3F3693F9C6A}" dt="2024-07-30T12:14:24.681" v="1376" actId="1076"/>
          <ac:spMkLst>
            <pc:docMk/>
            <pc:sldMk cId="809026603" sldId="263"/>
            <ac:spMk id="3" creationId="{E3FED659-C7A7-AC0E-F802-2455E2480B04}"/>
          </ac:spMkLst>
        </pc:spChg>
        <pc:spChg chg="add mod">
          <ac:chgData name="#CUI SHUAIWEN#" userId="35a196ea-bcb8-475e-86cf-0b9eaca8a48f" providerId="ADAL" clId="{1EBF6DE6-9DB6-4640-BE9D-E3F3693F9C6A}" dt="2024-07-30T12:14:24.681" v="1376" actId="1076"/>
          <ac:spMkLst>
            <pc:docMk/>
            <pc:sldMk cId="809026603" sldId="263"/>
            <ac:spMk id="4" creationId="{9C0ACAF7-F756-AC1F-FF22-3486C15C29AD}"/>
          </ac:spMkLst>
        </pc:spChg>
        <pc:spChg chg="mod">
          <ac:chgData name="#CUI SHUAIWEN#" userId="35a196ea-bcb8-475e-86cf-0b9eaca8a48f" providerId="ADAL" clId="{1EBF6DE6-9DB6-4640-BE9D-E3F3693F9C6A}" dt="2024-07-30T12:14:27.718" v="1377" actId="1076"/>
          <ac:spMkLst>
            <pc:docMk/>
            <pc:sldMk cId="809026603" sldId="263"/>
            <ac:spMk id="5" creationId="{F8DA037C-B71E-3329-5423-1411C3A426ED}"/>
          </ac:spMkLst>
        </pc:spChg>
        <pc:spChg chg="del">
          <ac:chgData name="#CUI SHUAIWEN#" userId="35a196ea-bcb8-475e-86cf-0b9eaca8a48f" providerId="ADAL" clId="{1EBF6DE6-9DB6-4640-BE9D-E3F3693F9C6A}" dt="2024-07-30T12:12:04.554" v="1313" actId="478"/>
          <ac:spMkLst>
            <pc:docMk/>
            <pc:sldMk cId="809026603" sldId="263"/>
            <ac:spMk id="6" creationId="{E5ECD57F-2ABA-0DD1-CB35-C9DF5FCE1E85}"/>
          </ac:spMkLst>
        </pc:spChg>
        <pc:spChg chg="add mod">
          <ac:chgData name="#CUI SHUAIWEN#" userId="35a196ea-bcb8-475e-86cf-0b9eaca8a48f" providerId="ADAL" clId="{1EBF6DE6-9DB6-4640-BE9D-E3F3693F9C6A}" dt="2024-07-30T12:14:24.681" v="1376" actId="1076"/>
          <ac:spMkLst>
            <pc:docMk/>
            <pc:sldMk cId="809026603" sldId="263"/>
            <ac:spMk id="7" creationId="{DA37D719-2E5E-F33B-6EE7-3060E826C048}"/>
          </ac:spMkLst>
        </pc:spChg>
        <pc:spChg chg="add mod">
          <ac:chgData name="#CUI SHUAIWEN#" userId="35a196ea-bcb8-475e-86cf-0b9eaca8a48f" providerId="ADAL" clId="{1EBF6DE6-9DB6-4640-BE9D-E3F3693F9C6A}" dt="2024-07-30T12:14:55.404" v="1396" actId="14100"/>
          <ac:spMkLst>
            <pc:docMk/>
            <pc:sldMk cId="809026603" sldId="263"/>
            <ac:spMk id="8" creationId="{59BE6D8A-0E01-F4F2-35EF-19038A621D69}"/>
          </ac:spMkLst>
        </pc:spChg>
        <pc:spChg chg="add mod">
          <ac:chgData name="#CUI SHUAIWEN#" userId="35a196ea-bcb8-475e-86cf-0b9eaca8a48f" providerId="ADAL" clId="{1EBF6DE6-9DB6-4640-BE9D-E3F3693F9C6A}" dt="2024-07-30T12:17:54.857" v="1446" actId="20577"/>
          <ac:spMkLst>
            <pc:docMk/>
            <pc:sldMk cId="809026603" sldId="263"/>
            <ac:spMk id="9" creationId="{E03B5BD3-A8D6-9FAA-CB9D-0ABE1A01A6BD}"/>
          </ac:spMkLst>
        </pc:spChg>
        <pc:spChg chg="add mod">
          <ac:chgData name="#CUI SHUAIWEN#" userId="35a196ea-bcb8-475e-86cf-0b9eaca8a48f" providerId="ADAL" clId="{1EBF6DE6-9DB6-4640-BE9D-E3F3693F9C6A}" dt="2024-07-30T12:41:09.319" v="1666" actId="20577"/>
          <ac:spMkLst>
            <pc:docMk/>
            <pc:sldMk cId="809026603" sldId="263"/>
            <ac:spMk id="18" creationId="{A74DC3B3-C05C-5E01-F50C-6700D9367128}"/>
          </ac:spMkLst>
        </pc:spChg>
        <pc:spChg chg="add mod">
          <ac:chgData name="#CUI SHUAIWEN#" userId="35a196ea-bcb8-475e-86cf-0b9eaca8a48f" providerId="ADAL" clId="{1EBF6DE6-9DB6-4640-BE9D-E3F3693F9C6A}" dt="2024-07-30T12:39:06.006" v="1584" actId="1076"/>
          <ac:spMkLst>
            <pc:docMk/>
            <pc:sldMk cId="809026603" sldId="263"/>
            <ac:spMk id="19" creationId="{E9095B0B-E3D7-C984-0654-6643AD6896D3}"/>
          </ac:spMkLst>
        </pc:spChg>
        <pc:spChg chg="add mod">
          <ac:chgData name="#CUI SHUAIWEN#" userId="35a196ea-bcb8-475e-86cf-0b9eaca8a48f" providerId="ADAL" clId="{1EBF6DE6-9DB6-4640-BE9D-E3F3693F9C6A}" dt="2024-07-30T12:43:53.541" v="1786" actId="1076"/>
          <ac:spMkLst>
            <pc:docMk/>
            <pc:sldMk cId="809026603" sldId="263"/>
            <ac:spMk id="20" creationId="{E9B8D6A9-5A7B-3BD4-D7B4-7779BDEC3F69}"/>
          </ac:spMkLst>
        </pc:spChg>
        <pc:spChg chg="add mod">
          <ac:chgData name="#CUI SHUAIWEN#" userId="35a196ea-bcb8-475e-86cf-0b9eaca8a48f" providerId="ADAL" clId="{1EBF6DE6-9DB6-4640-BE9D-E3F3693F9C6A}" dt="2024-07-30T12:42:37.225" v="1724" actId="1076"/>
          <ac:spMkLst>
            <pc:docMk/>
            <pc:sldMk cId="809026603" sldId="263"/>
            <ac:spMk id="21" creationId="{F3E266BD-23D6-167F-24B6-93DB228CA1D7}"/>
          </ac:spMkLst>
        </pc:spChg>
        <pc:spChg chg="add mod">
          <ac:chgData name="#CUI SHUAIWEN#" userId="35a196ea-bcb8-475e-86cf-0b9eaca8a48f" providerId="ADAL" clId="{1EBF6DE6-9DB6-4640-BE9D-E3F3693F9C6A}" dt="2024-07-30T12:42:49.911" v="1737" actId="1076"/>
          <ac:spMkLst>
            <pc:docMk/>
            <pc:sldMk cId="809026603" sldId="263"/>
            <ac:spMk id="22" creationId="{AC631332-5E39-7FFA-E646-48707B714FD7}"/>
          </ac:spMkLst>
        </pc:spChg>
        <pc:spChg chg="add mod">
          <ac:chgData name="#CUI SHUAIWEN#" userId="35a196ea-bcb8-475e-86cf-0b9eaca8a48f" providerId="ADAL" clId="{1EBF6DE6-9DB6-4640-BE9D-E3F3693F9C6A}" dt="2024-07-30T12:43:01.936" v="1745" actId="20577"/>
          <ac:spMkLst>
            <pc:docMk/>
            <pc:sldMk cId="809026603" sldId="263"/>
            <ac:spMk id="23" creationId="{0E82BDE0-6F77-4A3D-2ED0-645D4D1804D4}"/>
          </ac:spMkLst>
        </pc:spChg>
        <pc:spChg chg="del">
          <ac:chgData name="#CUI SHUAIWEN#" userId="35a196ea-bcb8-475e-86cf-0b9eaca8a48f" providerId="ADAL" clId="{1EBF6DE6-9DB6-4640-BE9D-E3F3693F9C6A}" dt="2024-07-30T12:12:04.554" v="1313" actId="478"/>
          <ac:spMkLst>
            <pc:docMk/>
            <pc:sldMk cId="809026603" sldId="263"/>
            <ac:spMk id="24" creationId="{7E65ABA8-5AFD-2B3B-4C2C-FC6351165CA0}"/>
          </ac:spMkLst>
        </pc:spChg>
        <pc:spChg chg="add mod">
          <ac:chgData name="#CUI SHUAIWEN#" userId="35a196ea-bcb8-475e-86cf-0b9eaca8a48f" providerId="ADAL" clId="{1EBF6DE6-9DB6-4640-BE9D-E3F3693F9C6A}" dt="2024-07-30T12:43:47.967" v="1785" actId="1076"/>
          <ac:spMkLst>
            <pc:docMk/>
            <pc:sldMk cId="809026603" sldId="263"/>
            <ac:spMk id="25" creationId="{9E405DE3-819F-9535-F64F-B424E4D4DE44}"/>
          </ac:spMkLst>
        </pc:spChg>
        <pc:spChg chg="del">
          <ac:chgData name="#CUI SHUAIWEN#" userId="35a196ea-bcb8-475e-86cf-0b9eaca8a48f" providerId="ADAL" clId="{1EBF6DE6-9DB6-4640-BE9D-E3F3693F9C6A}" dt="2024-07-30T12:12:04.554" v="1313" actId="478"/>
          <ac:spMkLst>
            <pc:docMk/>
            <pc:sldMk cId="809026603" sldId="263"/>
            <ac:spMk id="26" creationId="{F5B8F065-D11F-5267-D995-58F5D870AB64}"/>
          </ac:spMkLst>
        </pc:spChg>
        <pc:spChg chg="del">
          <ac:chgData name="#CUI SHUAIWEN#" userId="35a196ea-bcb8-475e-86cf-0b9eaca8a48f" providerId="ADAL" clId="{1EBF6DE6-9DB6-4640-BE9D-E3F3693F9C6A}" dt="2024-07-30T12:12:04.554" v="1313" actId="478"/>
          <ac:spMkLst>
            <pc:docMk/>
            <pc:sldMk cId="809026603" sldId="263"/>
            <ac:spMk id="27" creationId="{299AB3C2-5E1D-9867-AB1A-627AE46D9A16}"/>
          </ac:spMkLst>
        </pc:spChg>
        <pc:spChg chg="del">
          <ac:chgData name="#CUI SHUAIWEN#" userId="35a196ea-bcb8-475e-86cf-0b9eaca8a48f" providerId="ADAL" clId="{1EBF6DE6-9DB6-4640-BE9D-E3F3693F9C6A}" dt="2024-07-30T12:12:04.554" v="1313" actId="478"/>
          <ac:spMkLst>
            <pc:docMk/>
            <pc:sldMk cId="809026603" sldId="263"/>
            <ac:spMk id="28" creationId="{907BB64D-FB25-9E93-FC46-6148C6CA2428}"/>
          </ac:spMkLst>
        </pc:spChg>
        <pc:spChg chg="add mod">
          <ac:chgData name="#CUI SHUAIWEN#" userId="35a196ea-bcb8-475e-86cf-0b9eaca8a48f" providerId="ADAL" clId="{1EBF6DE6-9DB6-4640-BE9D-E3F3693F9C6A}" dt="2024-07-30T12:43:55.537" v="1787" actId="1076"/>
          <ac:spMkLst>
            <pc:docMk/>
            <pc:sldMk cId="809026603" sldId="263"/>
            <ac:spMk id="29" creationId="{4510E818-B4A9-4B78-161F-C5404B30A766}"/>
          </ac:spMkLst>
        </pc:spChg>
        <pc:spChg chg="add mod">
          <ac:chgData name="#CUI SHUAIWEN#" userId="35a196ea-bcb8-475e-86cf-0b9eaca8a48f" providerId="ADAL" clId="{1EBF6DE6-9DB6-4640-BE9D-E3F3693F9C6A}" dt="2024-07-30T12:44:06.620" v="1795" actId="20577"/>
          <ac:spMkLst>
            <pc:docMk/>
            <pc:sldMk cId="809026603" sldId="263"/>
            <ac:spMk id="30" creationId="{47DB8EBB-8306-0175-4179-0B722CA1B829}"/>
          </ac:spMkLst>
        </pc:spChg>
        <pc:spChg chg="add mod">
          <ac:chgData name="#CUI SHUAIWEN#" userId="35a196ea-bcb8-475e-86cf-0b9eaca8a48f" providerId="ADAL" clId="{1EBF6DE6-9DB6-4640-BE9D-E3F3693F9C6A}" dt="2024-07-30T12:44:21.386" v="1808" actId="1076"/>
          <ac:spMkLst>
            <pc:docMk/>
            <pc:sldMk cId="809026603" sldId="263"/>
            <ac:spMk id="31" creationId="{5A7A5565-A491-6D3A-BBEE-1B6D87B39D49}"/>
          </ac:spMkLst>
        </pc:spChg>
        <pc:spChg chg="add mod">
          <ac:chgData name="#CUI SHUAIWEN#" userId="35a196ea-bcb8-475e-86cf-0b9eaca8a48f" providerId="ADAL" clId="{1EBF6DE6-9DB6-4640-BE9D-E3F3693F9C6A}" dt="2024-07-30T12:44:38.812" v="1815" actId="5793"/>
          <ac:spMkLst>
            <pc:docMk/>
            <pc:sldMk cId="809026603" sldId="263"/>
            <ac:spMk id="32" creationId="{0348FEBF-D137-A218-33FF-8FD3630502B6}"/>
          </ac:spMkLst>
        </pc:spChg>
        <pc:spChg chg="del">
          <ac:chgData name="#CUI SHUAIWEN#" userId="35a196ea-bcb8-475e-86cf-0b9eaca8a48f" providerId="ADAL" clId="{1EBF6DE6-9DB6-4640-BE9D-E3F3693F9C6A}" dt="2024-07-30T12:12:04.554" v="1313" actId="478"/>
          <ac:spMkLst>
            <pc:docMk/>
            <pc:sldMk cId="809026603" sldId="263"/>
            <ac:spMk id="33" creationId="{6EAF0CD4-FB23-1336-6766-0050B6255C4B}"/>
          </ac:spMkLst>
        </pc:spChg>
        <pc:spChg chg="add mod">
          <ac:chgData name="#CUI SHUAIWEN#" userId="35a196ea-bcb8-475e-86cf-0b9eaca8a48f" providerId="ADAL" clId="{1EBF6DE6-9DB6-4640-BE9D-E3F3693F9C6A}" dt="2024-07-30T12:44:51.564" v="1827" actId="20577"/>
          <ac:spMkLst>
            <pc:docMk/>
            <pc:sldMk cId="809026603" sldId="263"/>
            <ac:spMk id="34" creationId="{E76AD029-756F-9308-B366-80FB263F9120}"/>
          </ac:spMkLst>
        </pc:spChg>
        <pc:spChg chg="del">
          <ac:chgData name="#CUI SHUAIWEN#" userId="35a196ea-bcb8-475e-86cf-0b9eaca8a48f" providerId="ADAL" clId="{1EBF6DE6-9DB6-4640-BE9D-E3F3693F9C6A}" dt="2024-07-30T12:12:04.554" v="1313" actId="478"/>
          <ac:spMkLst>
            <pc:docMk/>
            <pc:sldMk cId="809026603" sldId="263"/>
            <ac:spMk id="37" creationId="{D3D1F122-7500-2AD1-E70B-5923570D1F65}"/>
          </ac:spMkLst>
        </pc:spChg>
        <pc:spChg chg="del">
          <ac:chgData name="#CUI SHUAIWEN#" userId="35a196ea-bcb8-475e-86cf-0b9eaca8a48f" providerId="ADAL" clId="{1EBF6DE6-9DB6-4640-BE9D-E3F3693F9C6A}" dt="2024-07-30T12:12:04.554" v="1313" actId="478"/>
          <ac:spMkLst>
            <pc:docMk/>
            <pc:sldMk cId="809026603" sldId="263"/>
            <ac:spMk id="39" creationId="{3E75DEBE-ACD3-2A18-33B7-DE0DD57480B0}"/>
          </ac:spMkLst>
        </pc:spChg>
        <pc:spChg chg="del">
          <ac:chgData name="#CUI SHUAIWEN#" userId="35a196ea-bcb8-475e-86cf-0b9eaca8a48f" providerId="ADAL" clId="{1EBF6DE6-9DB6-4640-BE9D-E3F3693F9C6A}" dt="2024-07-30T12:12:04.554" v="1313" actId="478"/>
          <ac:spMkLst>
            <pc:docMk/>
            <pc:sldMk cId="809026603" sldId="263"/>
            <ac:spMk id="40" creationId="{77DBE814-683E-9F38-0BC6-61ABA2F977BD}"/>
          </ac:spMkLst>
        </pc:spChg>
        <pc:spChg chg="del">
          <ac:chgData name="#CUI SHUAIWEN#" userId="35a196ea-bcb8-475e-86cf-0b9eaca8a48f" providerId="ADAL" clId="{1EBF6DE6-9DB6-4640-BE9D-E3F3693F9C6A}" dt="2024-07-30T12:12:04.554" v="1313" actId="478"/>
          <ac:spMkLst>
            <pc:docMk/>
            <pc:sldMk cId="809026603" sldId="263"/>
            <ac:spMk id="41" creationId="{0A75E8F0-A0ED-EF6E-7546-8CCA39D49869}"/>
          </ac:spMkLst>
        </pc:spChg>
        <pc:spChg chg="del">
          <ac:chgData name="#CUI SHUAIWEN#" userId="35a196ea-bcb8-475e-86cf-0b9eaca8a48f" providerId="ADAL" clId="{1EBF6DE6-9DB6-4640-BE9D-E3F3693F9C6A}" dt="2024-07-30T12:12:04.554" v="1313" actId="478"/>
          <ac:spMkLst>
            <pc:docMk/>
            <pc:sldMk cId="809026603" sldId="263"/>
            <ac:spMk id="42" creationId="{0246E21D-131C-56D9-02FA-CE602B4B17E6}"/>
          </ac:spMkLst>
        </pc:spChg>
        <pc:spChg chg="del">
          <ac:chgData name="#CUI SHUAIWEN#" userId="35a196ea-bcb8-475e-86cf-0b9eaca8a48f" providerId="ADAL" clId="{1EBF6DE6-9DB6-4640-BE9D-E3F3693F9C6A}" dt="2024-07-30T12:12:04.554" v="1313" actId="478"/>
          <ac:spMkLst>
            <pc:docMk/>
            <pc:sldMk cId="809026603" sldId="263"/>
            <ac:spMk id="43" creationId="{DE81DB9D-7F53-A069-5512-EEA3BEE0326A}"/>
          </ac:spMkLst>
        </pc:spChg>
        <pc:spChg chg="del">
          <ac:chgData name="#CUI SHUAIWEN#" userId="35a196ea-bcb8-475e-86cf-0b9eaca8a48f" providerId="ADAL" clId="{1EBF6DE6-9DB6-4640-BE9D-E3F3693F9C6A}" dt="2024-07-30T12:12:04.554" v="1313" actId="478"/>
          <ac:spMkLst>
            <pc:docMk/>
            <pc:sldMk cId="809026603" sldId="263"/>
            <ac:spMk id="44" creationId="{2597B8FB-D4F6-4C9A-2D98-1B18C0139C5C}"/>
          </ac:spMkLst>
        </pc:spChg>
        <pc:picChg chg="add del mod">
          <ac:chgData name="#CUI SHUAIWEN#" userId="35a196ea-bcb8-475e-86cf-0b9eaca8a48f" providerId="ADAL" clId="{1EBF6DE6-9DB6-4640-BE9D-E3F3693F9C6A}" dt="2024-07-30T12:48:09.928" v="1849" actId="478"/>
          <ac:picMkLst>
            <pc:docMk/>
            <pc:sldMk cId="809026603" sldId="263"/>
            <ac:picMk id="10" creationId="{8E0DA177-E0D5-FFE4-B692-0AB696258F30}"/>
          </ac:picMkLst>
        </pc:picChg>
        <pc:picChg chg="add mod">
          <ac:chgData name="#CUI SHUAIWEN#" userId="35a196ea-bcb8-475e-86cf-0b9eaca8a48f" providerId="ADAL" clId="{1EBF6DE6-9DB6-4640-BE9D-E3F3693F9C6A}" dt="2024-07-30T12:42:29.014" v="1721" actId="1076"/>
          <ac:picMkLst>
            <pc:docMk/>
            <pc:sldMk cId="809026603" sldId="263"/>
            <ac:picMk id="11" creationId="{62B96AF8-B983-8BC2-6D95-BAD5E455B51E}"/>
          </ac:picMkLst>
        </pc:picChg>
        <pc:picChg chg="add mod">
          <ac:chgData name="#CUI SHUAIWEN#" userId="35a196ea-bcb8-475e-86cf-0b9eaca8a48f" providerId="ADAL" clId="{1EBF6DE6-9DB6-4640-BE9D-E3F3693F9C6A}" dt="2024-07-30T12:42:29.014" v="1721" actId="1076"/>
          <ac:picMkLst>
            <pc:docMk/>
            <pc:sldMk cId="809026603" sldId="263"/>
            <ac:picMk id="12" creationId="{2FB18FB1-8FB9-D5FB-0E7B-D8E02CB70F4A}"/>
          </ac:picMkLst>
        </pc:picChg>
        <pc:picChg chg="add mod">
          <ac:chgData name="#CUI SHUAIWEN#" userId="35a196ea-bcb8-475e-86cf-0b9eaca8a48f" providerId="ADAL" clId="{1EBF6DE6-9DB6-4640-BE9D-E3F3693F9C6A}" dt="2024-07-30T12:42:29.014" v="1721" actId="1076"/>
          <ac:picMkLst>
            <pc:docMk/>
            <pc:sldMk cId="809026603" sldId="263"/>
            <ac:picMk id="13" creationId="{04F351D7-DF64-DDFB-F27A-916225366AFE}"/>
          </ac:picMkLst>
        </pc:picChg>
        <pc:picChg chg="add mod">
          <ac:chgData name="#CUI SHUAIWEN#" userId="35a196ea-bcb8-475e-86cf-0b9eaca8a48f" providerId="ADAL" clId="{1EBF6DE6-9DB6-4640-BE9D-E3F3693F9C6A}" dt="2024-07-30T12:44:00.157" v="1789" actId="1076"/>
          <ac:picMkLst>
            <pc:docMk/>
            <pc:sldMk cId="809026603" sldId="263"/>
            <ac:picMk id="14" creationId="{89903A35-C6E4-39B2-FEC8-CE0ABA2762F6}"/>
          </ac:picMkLst>
        </pc:picChg>
        <pc:picChg chg="add mod">
          <ac:chgData name="#CUI SHUAIWEN#" userId="35a196ea-bcb8-475e-86cf-0b9eaca8a48f" providerId="ADAL" clId="{1EBF6DE6-9DB6-4640-BE9D-E3F3693F9C6A}" dt="2024-07-30T12:43:58.014" v="1788" actId="1076"/>
          <ac:picMkLst>
            <pc:docMk/>
            <pc:sldMk cId="809026603" sldId="263"/>
            <ac:picMk id="15" creationId="{A8C6DD70-CFB7-5558-78B0-B1650DDF2FDF}"/>
          </ac:picMkLst>
        </pc:picChg>
        <pc:picChg chg="add mod">
          <ac:chgData name="#CUI SHUAIWEN#" userId="35a196ea-bcb8-475e-86cf-0b9eaca8a48f" providerId="ADAL" clId="{1EBF6DE6-9DB6-4640-BE9D-E3F3693F9C6A}" dt="2024-07-30T12:43:47.967" v="1785" actId="1076"/>
          <ac:picMkLst>
            <pc:docMk/>
            <pc:sldMk cId="809026603" sldId="263"/>
            <ac:picMk id="17" creationId="{66307983-A46E-6E62-DAE1-A6756735A05F}"/>
          </ac:picMkLst>
        </pc:picChg>
        <pc:picChg chg="add mod">
          <ac:chgData name="#CUI SHUAIWEN#" userId="35a196ea-bcb8-475e-86cf-0b9eaca8a48f" providerId="ADAL" clId="{1EBF6DE6-9DB6-4640-BE9D-E3F3693F9C6A}" dt="2024-07-30T12:45:58.429" v="1832" actId="1076"/>
          <ac:picMkLst>
            <pc:docMk/>
            <pc:sldMk cId="809026603" sldId="263"/>
            <ac:picMk id="36" creationId="{DC52443A-E7AD-7272-32FE-3BF5A055853F}"/>
          </ac:picMkLst>
        </pc:picChg>
        <pc:picChg chg="add del mod">
          <ac:chgData name="#CUI SHUAIWEN#" userId="35a196ea-bcb8-475e-86cf-0b9eaca8a48f" providerId="ADAL" clId="{1EBF6DE6-9DB6-4640-BE9D-E3F3693F9C6A}" dt="2024-07-30T12:46:08.211" v="1836" actId="478"/>
          <ac:picMkLst>
            <pc:docMk/>
            <pc:sldMk cId="809026603" sldId="263"/>
            <ac:picMk id="45" creationId="{4B9BD9C9-D053-EF5E-53C3-8733D4509B91}"/>
          </ac:picMkLst>
        </pc:picChg>
        <pc:picChg chg="add mod">
          <ac:chgData name="#CUI SHUAIWEN#" userId="35a196ea-bcb8-475e-86cf-0b9eaca8a48f" providerId="ADAL" clId="{1EBF6DE6-9DB6-4640-BE9D-E3F3693F9C6A}" dt="2024-07-30T12:46:20.601" v="1841" actId="1076"/>
          <ac:picMkLst>
            <pc:docMk/>
            <pc:sldMk cId="809026603" sldId="263"/>
            <ac:picMk id="47" creationId="{EE34B981-05A2-33E5-D78F-DBFA79C51D1F}"/>
          </ac:picMkLst>
        </pc:picChg>
        <pc:picChg chg="add mod">
          <ac:chgData name="#CUI SHUAIWEN#" userId="35a196ea-bcb8-475e-86cf-0b9eaca8a48f" providerId="ADAL" clId="{1EBF6DE6-9DB6-4640-BE9D-E3F3693F9C6A}" dt="2024-07-30T12:48:04.003" v="1847" actId="1076"/>
          <ac:picMkLst>
            <pc:docMk/>
            <pc:sldMk cId="809026603" sldId="263"/>
            <ac:picMk id="49" creationId="{56D44D29-4461-72B5-CD1E-7DE60A766310}"/>
          </ac:picMkLst>
        </pc:picChg>
        <pc:picChg chg="add mod">
          <ac:chgData name="#CUI SHUAIWEN#" userId="35a196ea-bcb8-475e-86cf-0b9eaca8a48f" providerId="ADAL" clId="{1EBF6DE6-9DB6-4640-BE9D-E3F3693F9C6A}" dt="2024-07-30T12:43:47.967" v="1785" actId="1076"/>
          <ac:picMkLst>
            <pc:docMk/>
            <pc:sldMk cId="809026603" sldId="263"/>
            <ac:picMk id="1026" creationId="{9E725E7C-7EBF-FE96-AB1F-3D6B9ABB5DA4}"/>
          </ac:picMkLst>
        </pc:picChg>
        <pc:picChg chg="add del mod">
          <ac:chgData name="#CUI SHUAIWEN#" userId="35a196ea-bcb8-475e-86cf-0b9eaca8a48f" providerId="ADAL" clId="{1EBF6DE6-9DB6-4640-BE9D-E3F3693F9C6A}" dt="2024-07-30T12:33:07.176" v="1474" actId="478"/>
          <ac:picMkLst>
            <pc:docMk/>
            <pc:sldMk cId="809026603" sldId="263"/>
            <ac:picMk id="1028" creationId="{936613FF-055D-13BC-FD83-972117785B24}"/>
          </ac:picMkLst>
        </pc:picChg>
      </pc:sldChg>
      <pc:sldChg chg="addSp delSp modSp add mod ord">
        <pc:chgData name="#CUI SHUAIWEN#" userId="35a196ea-bcb8-475e-86cf-0b9eaca8a48f" providerId="ADAL" clId="{1EBF6DE6-9DB6-4640-BE9D-E3F3693F9C6A}" dt="2024-07-30T15:14:34.564" v="2398" actId="1076"/>
        <pc:sldMkLst>
          <pc:docMk/>
          <pc:sldMk cId="2883793303" sldId="264"/>
        </pc:sldMkLst>
        <pc:spChg chg="mod ord">
          <ac:chgData name="#CUI SHUAIWEN#" userId="35a196ea-bcb8-475e-86cf-0b9eaca8a48f" providerId="ADAL" clId="{1EBF6DE6-9DB6-4640-BE9D-E3F3693F9C6A}" dt="2024-07-30T13:04:13.619" v="2215" actId="167"/>
          <ac:spMkLst>
            <pc:docMk/>
            <pc:sldMk cId="2883793303" sldId="264"/>
            <ac:spMk id="2" creationId="{6785DA0E-30E6-F69E-0B2C-E1C1C3A73E95}"/>
          </ac:spMkLst>
        </pc:spChg>
        <pc:spChg chg="add mod">
          <ac:chgData name="#CUI SHUAIWEN#" userId="35a196ea-bcb8-475e-86cf-0b9eaca8a48f" providerId="ADAL" clId="{1EBF6DE6-9DB6-4640-BE9D-E3F3693F9C6A}" dt="2024-07-30T15:11:22.249" v="2361" actId="14100"/>
          <ac:spMkLst>
            <pc:docMk/>
            <pc:sldMk cId="2883793303" sldId="264"/>
            <ac:spMk id="3" creationId="{9B6A3F0C-CF48-E7ED-BB94-E9BDEC9869A7}"/>
          </ac:spMkLst>
        </pc:spChg>
        <pc:spChg chg="del">
          <ac:chgData name="#CUI SHUAIWEN#" userId="35a196ea-bcb8-475e-86cf-0b9eaca8a48f" providerId="ADAL" clId="{1EBF6DE6-9DB6-4640-BE9D-E3F3693F9C6A}" dt="2024-07-30T13:04:03.083" v="2209" actId="478"/>
          <ac:spMkLst>
            <pc:docMk/>
            <pc:sldMk cId="2883793303" sldId="264"/>
            <ac:spMk id="3" creationId="{E3FED659-C7A7-AC0E-F802-2455E2480B04}"/>
          </ac:spMkLst>
        </pc:spChg>
        <pc:spChg chg="add mod">
          <ac:chgData name="#CUI SHUAIWEN#" userId="35a196ea-bcb8-475e-86cf-0b9eaca8a48f" providerId="ADAL" clId="{1EBF6DE6-9DB6-4640-BE9D-E3F3693F9C6A}" dt="2024-07-30T15:14:28.780" v="2397"/>
          <ac:spMkLst>
            <pc:docMk/>
            <pc:sldMk cId="2883793303" sldId="264"/>
            <ac:spMk id="4" creationId="{83CF534C-9B4B-F1CF-3B53-85A29C6321C1}"/>
          </ac:spMkLst>
        </pc:spChg>
        <pc:spChg chg="del">
          <ac:chgData name="#CUI SHUAIWEN#" userId="35a196ea-bcb8-475e-86cf-0b9eaca8a48f" providerId="ADAL" clId="{1EBF6DE6-9DB6-4640-BE9D-E3F3693F9C6A}" dt="2024-07-30T13:04:03.522" v="2210" actId="478"/>
          <ac:spMkLst>
            <pc:docMk/>
            <pc:sldMk cId="2883793303" sldId="264"/>
            <ac:spMk id="4" creationId="{9C0ACAF7-F756-AC1F-FF22-3486C15C29AD}"/>
          </ac:spMkLst>
        </pc:spChg>
        <pc:spChg chg="mod">
          <ac:chgData name="#CUI SHUAIWEN#" userId="35a196ea-bcb8-475e-86cf-0b9eaca8a48f" providerId="ADAL" clId="{1EBF6DE6-9DB6-4640-BE9D-E3F3693F9C6A}" dt="2024-07-30T12:55:59.628" v="2074" actId="1076"/>
          <ac:spMkLst>
            <pc:docMk/>
            <pc:sldMk cId="2883793303" sldId="264"/>
            <ac:spMk id="18" creationId="{A74DC3B3-C05C-5E01-F50C-6700D9367128}"/>
          </ac:spMkLst>
        </pc:spChg>
        <pc:spChg chg="mod">
          <ac:chgData name="#CUI SHUAIWEN#" userId="35a196ea-bcb8-475e-86cf-0b9eaca8a48f" providerId="ADAL" clId="{1EBF6DE6-9DB6-4640-BE9D-E3F3693F9C6A}" dt="2024-07-30T12:56:15.430" v="2079" actId="1076"/>
          <ac:spMkLst>
            <pc:docMk/>
            <pc:sldMk cId="2883793303" sldId="264"/>
            <ac:spMk id="21" creationId="{F3E266BD-23D6-167F-24B6-93DB228CA1D7}"/>
          </ac:spMkLst>
        </pc:spChg>
        <pc:spChg chg="mod">
          <ac:chgData name="#CUI SHUAIWEN#" userId="35a196ea-bcb8-475e-86cf-0b9eaca8a48f" providerId="ADAL" clId="{1EBF6DE6-9DB6-4640-BE9D-E3F3693F9C6A}" dt="2024-07-30T12:56:37.151" v="2090" actId="1076"/>
          <ac:spMkLst>
            <pc:docMk/>
            <pc:sldMk cId="2883793303" sldId="264"/>
            <ac:spMk id="22" creationId="{AC631332-5E39-7FFA-E646-48707B714FD7}"/>
          </ac:spMkLst>
        </pc:spChg>
        <pc:spChg chg="mod">
          <ac:chgData name="#CUI SHUAIWEN#" userId="35a196ea-bcb8-475e-86cf-0b9eaca8a48f" providerId="ADAL" clId="{1EBF6DE6-9DB6-4640-BE9D-E3F3693F9C6A}" dt="2024-07-30T12:56:45.577" v="2094" actId="1076"/>
          <ac:spMkLst>
            <pc:docMk/>
            <pc:sldMk cId="2883793303" sldId="264"/>
            <ac:spMk id="23" creationId="{0E82BDE0-6F77-4A3D-2ED0-645D4D1804D4}"/>
          </ac:spMkLst>
        </pc:spChg>
        <pc:spChg chg="mod">
          <ac:chgData name="#CUI SHUAIWEN#" userId="35a196ea-bcb8-475e-86cf-0b9eaca8a48f" providerId="ADAL" clId="{1EBF6DE6-9DB6-4640-BE9D-E3F3693F9C6A}" dt="2024-07-30T12:58:10.015" v="2132" actId="1076"/>
          <ac:spMkLst>
            <pc:docMk/>
            <pc:sldMk cId="2883793303" sldId="264"/>
            <ac:spMk id="25" creationId="{9E405DE3-819F-9535-F64F-B424E4D4DE44}"/>
          </ac:spMkLst>
        </pc:spChg>
        <pc:spChg chg="mod">
          <ac:chgData name="#CUI SHUAIWEN#" userId="35a196ea-bcb8-475e-86cf-0b9eaca8a48f" providerId="ADAL" clId="{1EBF6DE6-9DB6-4640-BE9D-E3F3693F9C6A}" dt="2024-07-30T12:58:12.439" v="2133" actId="1076"/>
          <ac:spMkLst>
            <pc:docMk/>
            <pc:sldMk cId="2883793303" sldId="264"/>
            <ac:spMk id="29" creationId="{4510E818-B4A9-4B78-161F-C5404B30A766}"/>
          </ac:spMkLst>
        </pc:spChg>
        <pc:spChg chg="mod">
          <ac:chgData name="#CUI SHUAIWEN#" userId="35a196ea-bcb8-475e-86cf-0b9eaca8a48f" providerId="ADAL" clId="{1EBF6DE6-9DB6-4640-BE9D-E3F3693F9C6A}" dt="2024-07-30T13:03:35.490" v="2195" actId="20577"/>
          <ac:spMkLst>
            <pc:docMk/>
            <pc:sldMk cId="2883793303" sldId="264"/>
            <ac:spMk id="32" creationId="{0348FEBF-D137-A218-33FF-8FD3630502B6}"/>
          </ac:spMkLst>
        </pc:spChg>
        <pc:spChg chg="del">
          <ac:chgData name="#CUI SHUAIWEN#" userId="35a196ea-bcb8-475e-86cf-0b9eaca8a48f" providerId="ADAL" clId="{1EBF6DE6-9DB6-4640-BE9D-E3F3693F9C6A}" dt="2024-07-30T13:03:28.635" v="2184" actId="478"/>
          <ac:spMkLst>
            <pc:docMk/>
            <pc:sldMk cId="2883793303" sldId="264"/>
            <ac:spMk id="34" creationId="{E76AD029-756F-9308-B366-80FB263F9120}"/>
          </ac:spMkLst>
        </pc:spChg>
        <pc:spChg chg="add mod">
          <ac:chgData name="#CUI SHUAIWEN#" userId="35a196ea-bcb8-475e-86cf-0b9eaca8a48f" providerId="ADAL" clId="{1EBF6DE6-9DB6-4640-BE9D-E3F3693F9C6A}" dt="2024-07-30T12:56:27.516" v="2087" actId="1076"/>
          <ac:spMkLst>
            <pc:docMk/>
            <pc:sldMk cId="2883793303" sldId="264"/>
            <ac:spMk id="1063" creationId="{159B0A6E-C9E2-E4A4-0A06-483C250E5384}"/>
          </ac:spMkLst>
        </pc:spChg>
        <pc:spChg chg="add mod">
          <ac:chgData name="#CUI SHUAIWEN#" userId="35a196ea-bcb8-475e-86cf-0b9eaca8a48f" providerId="ADAL" clId="{1EBF6DE6-9DB6-4640-BE9D-E3F3693F9C6A}" dt="2024-07-30T12:58:18.162" v="2134" actId="1076"/>
          <ac:spMkLst>
            <pc:docMk/>
            <pc:sldMk cId="2883793303" sldId="264"/>
            <ac:spMk id="1066" creationId="{779921DC-7C98-94DE-A9DA-018F020FC17D}"/>
          </ac:spMkLst>
        </pc:spChg>
        <pc:spChg chg="add mod">
          <ac:chgData name="#CUI SHUAIWEN#" userId="35a196ea-bcb8-475e-86cf-0b9eaca8a48f" providerId="ADAL" clId="{1EBF6DE6-9DB6-4640-BE9D-E3F3693F9C6A}" dt="2024-07-30T13:04:27.756" v="2228" actId="20577"/>
          <ac:spMkLst>
            <pc:docMk/>
            <pc:sldMk cId="2883793303" sldId="264"/>
            <ac:spMk id="1073" creationId="{6653F45F-97D0-1C5A-8C94-68B5FE35B50D}"/>
          </ac:spMkLst>
        </pc:spChg>
        <pc:spChg chg="add mod ord">
          <ac:chgData name="#CUI SHUAIWEN#" userId="35a196ea-bcb8-475e-86cf-0b9eaca8a48f" providerId="ADAL" clId="{1EBF6DE6-9DB6-4640-BE9D-E3F3693F9C6A}" dt="2024-07-30T13:04:16.784" v="2216" actId="408"/>
          <ac:spMkLst>
            <pc:docMk/>
            <pc:sldMk cId="2883793303" sldId="264"/>
            <ac:spMk id="1074" creationId="{2A7CA220-DCCE-66C2-D49F-A4D72CE4944D}"/>
          </ac:spMkLst>
        </pc:spChg>
        <pc:spChg chg="add del mod ord">
          <ac:chgData name="#CUI SHUAIWEN#" userId="35a196ea-bcb8-475e-86cf-0b9eaca8a48f" providerId="ADAL" clId="{1EBF6DE6-9DB6-4640-BE9D-E3F3693F9C6A}" dt="2024-07-30T15:10:16.907" v="2315" actId="478"/>
          <ac:spMkLst>
            <pc:docMk/>
            <pc:sldMk cId="2883793303" sldId="264"/>
            <ac:spMk id="1075" creationId="{C5571B0D-B396-6B34-0FF8-B1C23218E49C}"/>
          </ac:spMkLst>
        </pc:spChg>
        <pc:spChg chg="add mod">
          <ac:chgData name="#CUI SHUAIWEN#" userId="35a196ea-bcb8-475e-86cf-0b9eaca8a48f" providerId="ADAL" clId="{1EBF6DE6-9DB6-4640-BE9D-E3F3693F9C6A}" dt="2024-07-30T13:05:16.232" v="2261" actId="20577"/>
          <ac:spMkLst>
            <pc:docMk/>
            <pc:sldMk cId="2883793303" sldId="264"/>
            <ac:spMk id="1076" creationId="{B671FACC-1764-CBC2-2797-45F720EE2088}"/>
          </ac:spMkLst>
        </pc:spChg>
        <pc:picChg chg="add mod">
          <ac:chgData name="#CUI SHUAIWEN#" userId="35a196ea-bcb8-475e-86cf-0b9eaca8a48f" providerId="ADAL" clId="{1EBF6DE6-9DB6-4640-BE9D-E3F3693F9C6A}" dt="2024-07-30T15:14:34.564" v="2398" actId="1076"/>
          <ac:picMkLst>
            <pc:docMk/>
            <pc:sldMk cId="2883793303" sldId="264"/>
            <ac:picMk id="6" creationId="{B7A2CCA8-C782-F5F0-8771-AD713179D9E9}"/>
          </ac:picMkLst>
        </pc:picChg>
        <pc:picChg chg="del">
          <ac:chgData name="#CUI SHUAIWEN#" userId="35a196ea-bcb8-475e-86cf-0b9eaca8a48f" providerId="ADAL" clId="{1EBF6DE6-9DB6-4640-BE9D-E3F3693F9C6A}" dt="2024-07-30T12:48:13.059" v="1851" actId="478"/>
          <ac:picMkLst>
            <pc:docMk/>
            <pc:sldMk cId="2883793303" sldId="264"/>
            <ac:picMk id="10" creationId="{8E0DA177-E0D5-FFE4-B692-0AB696258F30}"/>
          </ac:picMkLst>
        </pc:picChg>
        <pc:picChg chg="del">
          <ac:chgData name="#CUI SHUAIWEN#" userId="35a196ea-bcb8-475e-86cf-0b9eaca8a48f" providerId="ADAL" clId="{1EBF6DE6-9DB6-4640-BE9D-E3F3693F9C6A}" dt="2024-07-30T12:49:10.818" v="1865" actId="478"/>
          <ac:picMkLst>
            <pc:docMk/>
            <pc:sldMk cId="2883793303" sldId="264"/>
            <ac:picMk id="11" creationId="{62B96AF8-B983-8BC2-6D95-BAD5E455B51E}"/>
          </ac:picMkLst>
        </pc:picChg>
        <pc:picChg chg="del">
          <ac:chgData name="#CUI SHUAIWEN#" userId="35a196ea-bcb8-475e-86cf-0b9eaca8a48f" providerId="ADAL" clId="{1EBF6DE6-9DB6-4640-BE9D-E3F3693F9C6A}" dt="2024-07-30T12:54:46.588" v="2040" actId="478"/>
          <ac:picMkLst>
            <pc:docMk/>
            <pc:sldMk cId="2883793303" sldId="264"/>
            <ac:picMk id="12" creationId="{2FB18FB1-8FB9-D5FB-0E7B-D8E02CB70F4A}"/>
          </ac:picMkLst>
        </pc:picChg>
        <pc:picChg chg="del mod">
          <ac:chgData name="#CUI SHUAIWEN#" userId="35a196ea-bcb8-475e-86cf-0b9eaca8a48f" providerId="ADAL" clId="{1EBF6DE6-9DB6-4640-BE9D-E3F3693F9C6A}" dt="2024-07-30T12:56:49.822" v="2097" actId="478"/>
          <ac:picMkLst>
            <pc:docMk/>
            <pc:sldMk cId="2883793303" sldId="264"/>
            <ac:picMk id="13" creationId="{04F351D7-DF64-DDFB-F27A-916225366AFE}"/>
          </ac:picMkLst>
        </pc:picChg>
        <pc:picChg chg="del">
          <ac:chgData name="#CUI SHUAIWEN#" userId="35a196ea-bcb8-475e-86cf-0b9eaca8a48f" providerId="ADAL" clId="{1EBF6DE6-9DB6-4640-BE9D-E3F3693F9C6A}" dt="2024-07-30T12:58:25.051" v="2136" actId="478"/>
          <ac:picMkLst>
            <pc:docMk/>
            <pc:sldMk cId="2883793303" sldId="264"/>
            <ac:picMk id="14" creationId="{89903A35-C6E4-39B2-FEC8-CE0ABA2762F6}"/>
          </ac:picMkLst>
        </pc:picChg>
        <pc:picChg chg="del">
          <ac:chgData name="#CUI SHUAIWEN#" userId="35a196ea-bcb8-475e-86cf-0b9eaca8a48f" providerId="ADAL" clId="{1EBF6DE6-9DB6-4640-BE9D-E3F3693F9C6A}" dt="2024-07-30T12:58:24.475" v="2135" actId="478"/>
          <ac:picMkLst>
            <pc:docMk/>
            <pc:sldMk cId="2883793303" sldId="264"/>
            <ac:picMk id="15" creationId="{A8C6DD70-CFB7-5558-78B0-B1650DDF2FDF}"/>
          </ac:picMkLst>
        </pc:picChg>
        <pc:picChg chg="add del mod">
          <ac:chgData name="#CUI SHUAIWEN#" userId="35a196ea-bcb8-475e-86cf-0b9eaca8a48f" providerId="ADAL" clId="{1EBF6DE6-9DB6-4640-BE9D-E3F3693F9C6A}" dt="2024-07-30T13:03:11.663" v="2180" actId="478"/>
          <ac:picMkLst>
            <pc:docMk/>
            <pc:sldMk cId="2883793303" sldId="264"/>
            <ac:picMk id="16" creationId="{88CDB233-D2EF-2489-9C6A-ED6A7861EFFF}"/>
          </ac:picMkLst>
        </pc:picChg>
        <pc:picChg chg="del mod">
          <ac:chgData name="#CUI SHUAIWEN#" userId="35a196ea-bcb8-475e-86cf-0b9eaca8a48f" providerId="ADAL" clId="{1EBF6DE6-9DB6-4640-BE9D-E3F3693F9C6A}" dt="2024-07-30T12:56:48.773" v="2096" actId="478"/>
          <ac:picMkLst>
            <pc:docMk/>
            <pc:sldMk cId="2883793303" sldId="264"/>
            <ac:picMk id="17" creationId="{66307983-A46E-6E62-DAE1-A6756735A05F}"/>
          </ac:picMkLst>
        </pc:picChg>
        <pc:picChg chg="add mod">
          <ac:chgData name="#CUI SHUAIWEN#" userId="35a196ea-bcb8-475e-86cf-0b9eaca8a48f" providerId="ADAL" clId="{1EBF6DE6-9DB6-4640-BE9D-E3F3693F9C6A}" dt="2024-07-30T12:56:33.272" v="2089" actId="1076"/>
          <ac:picMkLst>
            <pc:docMk/>
            <pc:sldMk cId="2883793303" sldId="264"/>
            <ac:picMk id="26" creationId="{7A82C53E-D794-44C8-4E4C-08F63C9839E4}"/>
          </ac:picMkLst>
        </pc:picChg>
        <pc:picChg chg="add mod">
          <ac:chgData name="#CUI SHUAIWEN#" userId="35a196ea-bcb8-475e-86cf-0b9eaca8a48f" providerId="ADAL" clId="{1EBF6DE6-9DB6-4640-BE9D-E3F3693F9C6A}" dt="2024-07-30T12:49:25.542" v="1877"/>
          <ac:picMkLst>
            <pc:docMk/>
            <pc:sldMk cId="2883793303" sldId="264"/>
            <ac:picMk id="28" creationId="{DBE58FF8-C9F3-C779-A6B0-FBB948D07C1B}"/>
          </ac:picMkLst>
        </pc:picChg>
        <pc:picChg chg="add del mod">
          <ac:chgData name="#CUI SHUAIWEN#" userId="35a196ea-bcb8-475e-86cf-0b9eaca8a48f" providerId="ADAL" clId="{1EBF6DE6-9DB6-4640-BE9D-E3F3693F9C6A}" dt="2024-07-30T12:58:00.607" v="2129" actId="478"/>
          <ac:picMkLst>
            <pc:docMk/>
            <pc:sldMk cId="2883793303" sldId="264"/>
            <ac:picMk id="35" creationId="{14001CB0-B7AA-4189-3682-1B4EF44A82EC}"/>
          </ac:picMkLst>
        </pc:picChg>
        <pc:picChg chg="mod">
          <ac:chgData name="#CUI SHUAIWEN#" userId="35a196ea-bcb8-475e-86cf-0b9eaca8a48f" providerId="ADAL" clId="{1EBF6DE6-9DB6-4640-BE9D-E3F3693F9C6A}" dt="2024-07-30T15:08:44.052" v="2272" actId="1076"/>
          <ac:picMkLst>
            <pc:docMk/>
            <pc:sldMk cId="2883793303" sldId="264"/>
            <ac:picMk id="36" creationId="{DC52443A-E7AD-7272-32FE-3BF5A055853F}"/>
          </ac:picMkLst>
        </pc:picChg>
        <pc:picChg chg="add mod">
          <ac:chgData name="#CUI SHUAIWEN#" userId="35a196ea-bcb8-475e-86cf-0b9eaca8a48f" providerId="ADAL" clId="{1EBF6DE6-9DB6-4640-BE9D-E3F3693F9C6A}" dt="2024-07-30T12:55:12.096" v="2049" actId="1076"/>
          <ac:picMkLst>
            <pc:docMk/>
            <pc:sldMk cId="2883793303" sldId="264"/>
            <ac:picMk id="38" creationId="{88ADA88B-26A0-FD50-30BB-C83FDA9DB25E}"/>
          </ac:picMkLst>
        </pc:picChg>
        <pc:picChg chg="add del mod">
          <ac:chgData name="#CUI SHUAIWEN#" userId="35a196ea-bcb8-475e-86cf-0b9eaca8a48f" providerId="ADAL" clId="{1EBF6DE6-9DB6-4640-BE9D-E3F3693F9C6A}" dt="2024-07-30T12:49:47.538" v="1893" actId="478"/>
          <ac:picMkLst>
            <pc:docMk/>
            <pc:sldMk cId="2883793303" sldId="264"/>
            <ac:picMk id="40" creationId="{24F6E77B-D9BC-DAA5-9196-B9C4A73F57E3}"/>
          </ac:picMkLst>
        </pc:picChg>
        <pc:picChg chg="add mod">
          <ac:chgData name="#CUI SHUAIWEN#" userId="35a196ea-bcb8-475e-86cf-0b9eaca8a48f" providerId="ADAL" clId="{1EBF6DE6-9DB6-4640-BE9D-E3F3693F9C6A}" dt="2024-07-30T12:56:39.345" v="2091" actId="1076"/>
          <ac:picMkLst>
            <pc:docMk/>
            <pc:sldMk cId="2883793303" sldId="264"/>
            <ac:picMk id="42" creationId="{8E4F0734-BD5C-FD27-F46A-9EF145193869}"/>
          </ac:picMkLst>
        </pc:picChg>
        <pc:picChg chg="add mod">
          <ac:chgData name="#CUI SHUAIWEN#" userId="35a196ea-bcb8-475e-86cf-0b9eaca8a48f" providerId="ADAL" clId="{1EBF6DE6-9DB6-4640-BE9D-E3F3693F9C6A}" dt="2024-07-30T12:58:12.439" v="2133" actId="1076"/>
          <ac:picMkLst>
            <pc:docMk/>
            <pc:sldMk cId="2883793303" sldId="264"/>
            <ac:picMk id="44" creationId="{65AAD902-59B9-D5D4-A200-AAE17C06E517}"/>
          </ac:picMkLst>
        </pc:picChg>
        <pc:picChg chg="add mod">
          <ac:chgData name="#CUI SHUAIWEN#" userId="35a196ea-bcb8-475e-86cf-0b9eaca8a48f" providerId="ADAL" clId="{1EBF6DE6-9DB6-4640-BE9D-E3F3693F9C6A}" dt="2024-07-30T12:58:10.015" v="2132" actId="1076"/>
          <ac:picMkLst>
            <pc:docMk/>
            <pc:sldMk cId="2883793303" sldId="264"/>
            <ac:picMk id="46" creationId="{93777FF5-E4B7-CB52-45D8-37452E121EF6}"/>
          </ac:picMkLst>
        </pc:picChg>
        <pc:picChg chg="mod">
          <ac:chgData name="#CUI SHUAIWEN#" userId="35a196ea-bcb8-475e-86cf-0b9eaca8a48f" providerId="ADAL" clId="{1EBF6DE6-9DB6-4640-BE9D-E3F3693F9C6A}" dt="2024-07-30T13:04:44.279" v="2238" actId="1076"/>
          <ac:picMkLst>
            <pc:docMk/>
            <pc:sldMk cId="2883793303" sldId="264"/>
            <ac:picMk id="47" creationId="{EE34B981-05A2-33E5-D78F-DBFA79C51D1F}"/>
          </ac:picMkLst>
        </pc:picChg>
        <pc:picChg chg="mod">
          <ac:chgData name="#CUI SHUAIWEN#" userId="35a196ea-bcb8-475e-86cf-0b9eaca8a48f" providerId="ADAL" clId="{1EBF6DE6-9DB6-4640-BE9D-E3F3693F9C6A}" dt="2024-07-30T15:11:05.378" v="2331" actId="1076"/>
          <ac:picMkLst>
            <pc:docMk/>
            <pc:sldMk cId="2883793303" sldId="264"/>
            <ac:picMk id="49" creationId="{56D44D29-4461-72B5-CD1E-7DE60A766310}"/>
          </ac:picMkLst>
        </pc:picChg>
        <pc:picChg chg="add mod">
          <ac:chgData name="#CUI SHUAIWEN#" userId="35a196ea-bcb8-475e-86cf-0b9eaca8a48f" providerId="ADAL" clId="{1EBF6DE6-9DB6-4640-BE9D-E3F3693F9C6A}" dt="2024-07-30T12:50:31.506" v="1915"/>
          <ac:picMkLst>
            <pc:docMk/>
            <pc:sldMk cId="2883793303" sldId="264"/>
            <ac:picMk id="50" creationId="{926225BF-A7D0-08A0-03A9-B817B2ACACCC}"/>
          </ac:picMkLst>
        </pc:picChg>
        <pc:picChg chg="add mod">
          <ac:chgData name="#CUI SHUAIWEN#" userId="35a196ea-bcb8-475e-86cf-0b9eaca8a48f" providerId="ADAL" clId="{1EBF6DE6-9DB6-4640-BE9D-E3F3693F9C6A}" dt="2024-07-30T12:57:02.035" v="2104" actId="1076"/>
          <ac:picMkLst>
            <pc:docMk/>
            <pc:sldMk cId="2883793303" sldId="264"/>
            <ac:picMk id="52" creationId="{CA566A11-EE97-30DA-F364-BCEAC8F61A0B}"/>
          </ac:picMkLst>
        </pc:picChg>
        <pc:picChg chg="add mod">
          <ac:chgData name="#CUI SHUAIWEN#" userId="35a196ea-bcb8-475e-86cf-0b9eaca8a48f" providerId="ADAL" clId="{1EBF6DE6-9DB6-4640-BE9D-E3F3693F9C6A}" dt="2024-07-30T15:10:27.593" v="2318" actId="1076"/>
          <ac:picMkLst>
            <pc:docMk/>
            <pc:sldMk cId="2883793303" sldId="264"/>
            <ac:picMk id="54" creationId="{9900F6F2-0270-8F95-DDD8-F58CCE0F27A8}"/>
          </ac:picMkLst>
        </pc:picChg>
        <pc:picChg chg="add mod">
          <ac:chgData name="#CUI SHUAIWEN#" userId="35a196ea-bcb8-475e-86cf-0b9eaca8a48f" providerId="ADAL" clId="{1EBF6DE6-9DB6-4640-BE9D-E3F3693F9C6A}" dt="2024-07-30T12:51:06.435" v="1933"/>
          <ac:picMkLst>
            <pc:docMk/>
            <pc:sldMk cId="2883793303" sldId="264"/>
            <ac:picMk id="56" creationId="{E28F844A-D3DA-50D3-6847-3B98E9F1C18F}"/>
          </ac:picMkLst>
        </pc:picChg>
        <pc:picChg chg="add mod">
          <ac:chgData name="#CUI SHUAIWEN#" userId="35a196ea-bcb8-475e-86cf-0b9eaca8a48f" providerId="ADAL" clId="{1EBF6DE6-9DB6-4640-BE9D-E3F3693F9C6A}" dt="2024-07-30T12:51:11.104" v="1938"/>
          <ac:picMkLst>
            <pc:docMk/>
            <pc:sldMk cId="2883793303" sldId="264"/>
            <ac:picMk id="58" creationId="{8A93163B-044A-D330-ECB8-7BB85ADC24E6}"/>
          </ac:picMkLst>
        </pc:picChg>
        <pc:picChg chg="add mod">
          <ac:chgData name="#CUI SHUAIWEN#" userId="35a196ea-bcb8-475e-86cf-0b9eaca8a48f" providerId="ADAL" clId="{1EBF6DE6-9DB6-4640-BE9D-E3F3693F9C6A}" dt="2024-07-30T15:08:40.587" v="2269" actId="1076"/>
          <ac:picMkLst>
            <pc:docMk/>
            <pc:sldMk cId="2883793303" sldId="264"/>
            <ac:picMk id="60" creationId="{4ABB1766-E11F-86CA-085B-E3DDE25D5610}"/>
          </ac:picMkLst>
        </pc:picChg>
        <pc:picChg chg="add mod">
          <ac:chgData name="#CUI SHUAIWEN#" userId="35a196ea-bcb8-475e-86cf-0b9eaca8a48f" providerId="ADAL" clId="{1EBF6DE6-9DB6-4640-BE9D-E3F3693F9C6A}" dt="2024-07-30T12:51:24.054" v="1948"/>
          <ac:picMkLst>
            <pc:docMk/>
            <pc:sldMk cId="2883793303" sldId="264"/>
            <ac:picMk id="62" creationId="{67740D65-C4AD-0876-6C6F-B391C7838E25}"/>
          </ac:picMkLst>
        </pc:picChg>
        <pc:picChg chg="add del mod">
          <ac:chgData name="#CUI SHUAIWEN#" userId="35a196ea-bcb8-475e-86cf-0b9eaca8a48f" providerId="ADAL" clId="{1EBF6DE6-9DB6-4640-BE9D-E3F3693F9C6A}" dt="2024-07-30T13:03:08.414" v="2178" actId="478"/>
          <ac:picMkLst>
            <pc:docMk/>
            <pc:sldMk cId="2883793303" sldId="264"/>
            <ac:picMk id="1024" creationId="{25B65731-2553-BBED-D552-37F96184880E}"/>
          </ac:picMkLst>
        </pc:picChg>
        <pc:picChg chg="del mod">
          <ac:chgData name="#CUI SHUAIWEN#" userId="35a196ea-bcb8-475e-86cf-0b9eaca8a48f" providerId="ADAL" clId="{1EBF6DE6-9DB6-4640-BE9D-E3F3693F9C6A}" dt="2024-07-30T12:56:48.271" v="2095" actId="478"/>
          <ac:picMkLst>
            <pc:docMk/>
            <pc:sldMk cId="2883793303" sldId="264"/>
            <ac:picMk id="1026" creationId="{9E725E7C-7EBF-FE96-AB1F-3D6B9ABB5DA4}"/>
          </ac:picMkLst>
        </pc:picChg>
        <pc:picChg chg="add del mod">
          <ac:chgData name="#CUI SHUAIWEN#" userId="35a196ea-bcb8-475e-86cf-0b9eaca8a48f" providerId="ADAL" clId="{1EBF6DE6-9DB6-4640-BE9D-E3F3693F9C6A}" dt="2024-07-30T12:51:41.495" v="1957" actId="478"/>
          <ac:picMkLst>
            <pc:docMk/>
            <pc:sldMk cId="2883793303" sldId="264"/>
            <ac:picMk id="1027" creationId="{196DD2C5-D42D-4115-EAA2-09334B053432}"/>
          </ac:picMkLst>
        </pc:picChg>
        <pc:picChg chg="add del mod">
          <ac:chgData name="#CUI SHUAIWEN#" userId="35a196ea-bcb8-475e-86cf-0b9eaca8a48f" providerId="ADAL" clId="{1EBF6DE6-9DB6-4640-BE9D-E3F3693F9C6A}" dt="2024-07-30T13:05:27.920" v="2266" actId="21"/>
          <ac:picMkLst>
            <pc:docMk/>
            <pc:sldMk cId="2883793303" sldId="264"/>
            <ac:picMk id="1029" creationId="{3907D865-BB02-70E8-56D0-6B2B7865AEFD}"/>
          </ac:picMkLst>
        </pc:picChg>
        <pc:picChg chg="add mod">
          <ac:chgData name="#CUI SHUAIWEN#" userId="35a196ea-bcb8-475e-86cf-0b9eaca8a48f" providerId="ADAL" clId="{1EBF6DE6-9DB6-4640-BE9D-E3F3693F9C6A}" dt="2024-07-30T12:52:03.636" v="1966"/>
          <ac:picMkLst>
            <pc:docMk/>
            <pc:sldMk cId="2883793303" sldId="264"/>
            <ac:picMk id="1031" creationId="{E0D4CC9F-584B-2725-FC0F-E77A9D283651}"/>
          </ac:picMkLst>
        </pc:picChg>
        <pc:picChg chg="add del mod">
          <ac:chgData name="#CUI SHUAIWEN#" userId="35a196ea-bcb8-475e-86cf-0b9eaca8a48f" providerId="ADAL" clId="{1EBF6DE6-9DB6-4640-BE9D-E3F3693F9C6A}" dt="2024-07-30T15:12:35.280" v="2386" actId="21"/>
          <ac:picMkLst>
            <pc:docMk/>
            <pc:sldMk cId="2883793303" sldId="264"/>
            <ac:picMk id="1033" creationId="{B7A2CCA8-C782-F5F0-8771-AD713179D9E9}"/>
          </ac:picMkLst>
        </pc:picChg>
        <pc:picChg chg="add mod">
          <ac:chgData name="#CUI SHUAIWEN#" userId="35a196ea-bcb8-475e-86cf-0b9eaca8a48f" providerId="ADAL" clId="{1EBF6DE6-9DB6-4640-BE9D-E3F3693F9C6A}" dt="2024-07-30T12:52:18.432" v="1976"/>
          <ac:picMkLst>
            <pc:docMk/>
            <pc:sldMk cId="2883793303" sldId="264"/>
            <ac:picMk id="1035" creationId="{6F0C2E36-AE62-6B72-E318-20408B0D4D60}"/>
          </ac:picMkLst>
        </pc:picChg>
        <pc:picChg chg="add mod">
          <ac:chgData name="#CUI SHUAIWEN#" userId="35a196ea-bcb8-475e-86cf-0b9eaca8a48f" providerId="ADAL" clId="{1EBF6DE6-9DB6-4640-BE9D-E3F3693F9C6A}" dt="2024-07-30T15:12:32.839" v="2385" actId="1076"/>
          <ac:picMkLst>
            <pc:docMk/>
            <pc:sldMk cId="2883793303" sldId="264"/>
            <ac:picMk id="1037" creationId="{C4187AF1-4975-43C5-AAA4-699465871E56}"/>
          </ac:picMkLst>
        </pc:picChg>
        <pc:picChg chg="add mod">
          <ac:chgData name="#CUI SHUAIWEN#" userId="35a196ea-bcb8-475e-86cf-0b9eaca8a48f" providerId="ADAL" clId="{1EBF6DE6-9DB6-4640-BE9D-E3F3693F9C6A}" dt="2024-07-30T15:12:32.839" v="2385" actId="1076"/>
          <ac:picMkLst>
            <pc:docMk/>
            <pc:sldMk cId="2883793303" sldId="264"/>
            <ac:picMk id="1039" creationId="{3290417E-604D-576E-C37C-93A864BFAB70}"/>
          </ac:picMkLst>
        </pc:picChg>
        <pc:picChg chg="add del mod">
          <ac:chgData name="#CUI SHUAIWEN#" userId="35a196ea-bcb8-475e-86cf-0b9eaca8a48f" providerId="ADAL" clId="{1EBF6DE6-9DB6-4640-BE9D-E3F3693F9C6A}" dt="2024-07-30T15:09:30.307" v="2294" actId="478"/>
          <ac:picMkLst>
            <pc:docMk/>
            <pc:sldMk cId="2883793303" sldId="264"/>
            <ac:picMk id="1041" creationId="{074AAEBF-AA66-933D-5E8D-3A32BF50E050}"/>
          </ac:picMkLst>
        </pc:picChg>
        <pc:picChg chg="add del mod">
          <ac:chgData name="#CUI SHUAIWEN#" userId="35a196ea-bcb8-475e-86cf-0b9eaca8a48f" providerId="ADAL" clId="{1EBF6DE6-9DB6-4640-BE9D-E3F3693F9C6A}" dt="2024-07-30T15:10:14.629" v="2312" actId="478"/>
          <ac:picMkLst>
            <pc:docMk/>
            <pc:sldMk cId="2883793303" sldId="264"/>
            <ac:picMk id="1043" creationId="{60296019-1012-4310-67A3-0CB6FFEEB2F8}"/>
          </ac:picMkLst>
        </pc:picChg>
        <pc:picChg chg="add mod">
          <ac:chgData name="#CUI SHUAIWEN#" userId="35a196ea-bcb8-475e-86cf-0b9eaca8a48f" providerId="ADAL" clId="{1EBF6DE6-9DB6-4640-BE9D-E3F3693F9C6A}" dt="2024-07-30T15:10:38.926" v="2321" actId="1076"/>
          <ac:picMkLst>
            <pc:docMk/>
            <pc:sldMk cId="2883793303" sldId="264"/>
            <ac:picMk id="1045" creationId="{32EBF548-7B23-7550-0FEF-4CD3DED5FD02}"/>
          </ac:picMkLst>
        </pc:picChg>
        <pc:picChg chg="add mod">
          <ac:chgData name="#CUI SHUAIWEN#" userId="35a196ea-bcb8-475e-86cf-0b9eaca8a48f" providerId="ADAL" clId="{1EBF6DE6-9DB6-4640-BE9D-E3F3693F9C6A}" dt="2024-07-30T12:53:42.196" v="2008"/>
          <ac:picMkLst>
            <pc:docMk/>
            <pc:sldMk cId="2883793303" sldId="264"/>
            <ac:picMk id="1047" creationId="{9B522923-2183-4119-130C-7F3CDC98BA29}"/>
          </ac:picMkLst>
        </pc:picChg>
        <pc:picChg chg="add del mod">
          <ac:chgData name="#CUI SHUAIWEN#" userId="35a196ea-bcb8-475e-86cf-0b9eaca8a48f" providerId="ADAL" clId="{1EBF6DE6-9DB6-4640-BE9D-E3F3693F9C6A}" dt="2024-07-30T15:10:19.825" v="2316" actId="478"/>
          <ac:picMkLst>
            <pc:docMk/>
            <pc:sldMk cId="2883793303" sldId="264"/>
            <ac:picMk id="1049" creationId="{86DC1487-CF19-018E-FFA2-7363122DBC62}"/>
          </ac:picMkLst>
        </pc:picChg>
        <pc:picChg chg="add del mod">
          <ac:chgData name="#CUI SHUAIWEN#" userId="35a196ea-bcb8-475e-86cf-0b9eaca8a48f" providerId="ADAL" clId="{1EBF6DE6-9DB6-4640-BE9D-E3F3693F9C6A}" dt="2024-07-30T15:10:23.903" v="2317" actId="478"/>
          <ac:picMkLst>
            <pc:docMk/>
            <pc:sldMk cId="2883793303" sldId="264"/>
            <ac:picMk id="1051" creationId="{ED8F0559-5A99-7381-8ED5-8CE664B74969}"/>
          </ac:picMkLst>
        </pc:picChg>
        <pc:picChg chg="add mod">
          <ac:chgData name="#CUI SHUAIWEN#" userId="35a196ea-bcb8-475e-86cf-0b9eaca8a48f" providerId="ADAL" clId="{1EBF6DE6-9DB6-4640-BE9D-E3F3693F9C6A}" dt="2024-07-30T12:54:05.476" v="2019"/>
          <ac:picMkLst>
            <pc:docMk/>
            <pc:sldMk cId="2883793303" sldId="264"/>
            <ac:picMk id="1053" creationId="{1F359A54-D87B-F6EA-6972-7BC75EF09D28}"/>
          </ac:picMkLst>
        </pc:picChg>
        <pc:picChg chg="add mod">
          <ac:chgData name="#CUI SHUAIWEN#" userId="35a196ea-bcb8-475e-86cf-0b9eaca8a48f" providerId="ADAL" clId="{1EBF6DE6-9DB6-4640-BE9D-E3F3693F9C6A}" dt="2024-07-30T15:08:51.437" v="2278" actId="14100"/>
          <ac:picMkLst>
            <pc:docMk/>
            <pc:sldMk cId="2883793303" sldId="264"/>
            <ac:picMk id="1055" creationId="{08B98667-ECF3-C751-E3B3-D82D214BEF93}"/>
          </ac:picMkLst>
        </pc:picChg>
        <pc:picChg chg="add mod">
          <ac:chgData name="#CUI SHUAIWEN#" userId="35a196ea-bcb8-475e-86cf-0b9eaca8a48f" providerId="ADAL" clId="{1EBF6DE6-9DB6-4640-BE9D-E3F3693F9C6A}" dt="2024-07-30T12:54:16.326" v="2029"/>
          <ac:picMkLst>
            <pc:docMk/>
            <pc:sldMk cId="2883793303" sldId="264"/>
            <ac:picMk id="1057" creationId="{B4C68670-3C03-D908-A3ED-555F5B803BE7}"/>
          </ac:picMkLst>
        </pc:picChg>
        <pc:picChg chg="add mod">
          <ac:chgData name="#CUI SHUAIWEN#" userId="35a196ea-bcb8-475e-86cf-0b9eaca8a48f" providerId="ADAL" clId="{1EBF6DE6-9DB6-4640-BE9D-E3F3693F9C6A}" dt="2024-07-30T15:08:48.697" v="2276" actId="1076"/>
          <ac:picMkLst>
            <pc:docMk/>
            <pc:sldMk cId="2883793303" sldId="264"/>
            <ac:picMk id="1059" creationId="{D3F70F2A-549F-689F-9254-183ECB4C0D86}"/>
          </ac:picMkLst>
        </pc:picChg>
        <pc:picChg chg="add del mod">
          <ac:chgData name="#CUI SHUAIWEN#" userId="35a196ea-bcb8-475e-86cf-0b9eaca8a48f" providerId="ADAL" clId="{1EBF6DE6-9DB6-4640-BE9D-E3F3693F9C6A}" dt="2024-07-30T15:10:15.042" v="2313" actId="478"/>
          <ac:picMkLst>
            <pc:docMk/>
            <pc:sldMk cId="2883793303" sldId="264"/>
            <ac:picMk id="1061" creationId="{63591746-04ED-F155-57C6-FB66F44A6BBC}"/>
          </ac:picMkLst>
        </pc:picChg>
        <pc:picChg chg="add mod">
          <ac:chgData name="#CUI SHUAIWEN#" userId="35a196ea-bcb8-475e-86cf-0b9eaca8a48f" providerId="ADAL" clId="{1EBF6DE6-9DB6-4640-BE9D-E3F3693F9C6A}" dt="2024-07-30T13:04:41.444" v="2236" actId="1076"/>
          <ac:picMkLst>
            <pc:docMk/>
            <pc:sldMk cId="2883793303" sldId="264"/>
            <ac:picMk id="1062" creationId="{47EE1DC4-6C75-A677-FA40-36CB30B4C425}"/>
          </ac:picMkLst>
        </pc:picChg>
        <pc:picChg chg="add mod">
          <ac:chgData name="#CUI SHUAIWEN#" userId="35a196ea-bcb8-475e-86cf-0b9eaca8a48f" providerId="ADAL" clId="{1EBF6DE6-9DB6-4640-BE9D-E3F3693F9C6A}" dt="2024-07-30T12:58:18.162" v="2134" actId="1076"/>
          <ac:picMkLst>
            <pc:docMk/>
            <pc:sldMk cId="2883793303" sldId="264"/>
            <ac:picMk id="1064" creationId="{35D0C491-D176-A94D-C95D-5790F39E53AC}"/>
          </ac:picMkLst>
        </pc:picChg>
        <pc:picChg chg="add mod">
          <ac:chgData name="#CUI SHUAIWEN#" userId="35a196ea-bcb8-475e-86cf-0b9eaca8a48f" providerId="ADAL" clId="{1EBF6DE6-9DB6-4640-BE9D-E3F3693F9C6A}" dt="2024-07-30T12:57:12.624" v="2109"/>
          <ac:picMkLst>
            <pc:docMk/>
            <pc:sldMk cId="2883793303" sldId="264"/>
            <ac:picMk id="1065" creationId="{6E01B841-5183-6DD2-BD38-A91D4DD6415B}"/>
          </ac:picMkLst>
        </pc:picChg>
        <pc:picChg chg="add mod">
          <ac:chgData name="#CUI SHUAIWEN#" userId="35a196ea-bcb8-475e-86cf-0b9eaca8a48f" providerId="ADAL" clId="{1EBF6DE6-9DB6-4640-BE9D-E3F3693F9C6A}" dt="2024-07-30T12:58:55.991" v="2144" actId="1076"/>
          <ac:picMkLst>
            <pc:docMk/>
            <pc:sldMk cId="2883793303" sldId="264"/>
            <ac:picMk id="1068" creationId="{FC371BA8-2AA4-5F86-4332-FC456450FCFD}"/>
          </ac:picMkLst>
        </pc:picChg>
        <pc:picChg chg="add del mod">
          <ac:chgData name="#CUI SHUAIWEN#" userId="35a196ea-bcb8-475e-86cf-0b9eaca8a48f" providerId="ADAL" clId="{1EBF6DE6-9DB6-4640-BE9D-E3F3693F9C6A}" dt="2024-07-30T12:59:31.585" v="2150" actId="478"/>
          <ac:picMkLst>
            <pc:docMk/>
            <pc:sldMk cId="2883793303" sldId="264"/>
            <ac:picMk id="1070" creationId="{F1D12C6F-78E4-F781-14F0-1729122EFED8}"/>
          </ac:picMkLst>
        </pc:picChg>
        <pc:picChg chg="add mod ord">
          <ac:chgData name="#CUI SHUAIWEN#" userId="35a196ea-bcb8-475e-86cf-0b9eaca8a48f" providerId="ADAL" clId="{1EBF6DE6-9DB6-4640-BE9D-E3F3693F9C6A}" dt="2024-07-30T13:02:41.932" v="2163" actId="1076"/>
          <ac:picMkLst>
            <pc:docMk/>
            <pc:sldMk cId="2883793303" sldId="264"/>
            <ac:picMk id="1072" creationId="{DE79ACD1-B3CF-DD77-4D92-B1F103A1F766}"/>
          </ac:picMkLst>
        </pc:picChg>
        <pc:picChg chg="add del mod">
          <ac:chgData name="#CUI SHUAIWEN#" userId="35a196ea-bcb8-475e-86cf-0b9eaca8a48f" providerId="ADAL" clId="{1EBF6DE6-9DB6-4640-BE9D-E3F3693F9C6A}" dt="2024-07-30T15:10:48.932" v="2327" actId="478"/>
          <ac:picMkLst>
            <pc:docMk/>
            <pc:sldMk cId="2883793303" sldId="264"/>
            <ac:picMk id="1077" creationId="{3907D865-BB02-70E8-56D0-6B2B7865AEFD}"/>
          </ac:picMkLst>
        </pc:picChg>
      </pc:sldChg>
      <pc:sldChg chg="add del">
        <pc:chgData name="#CUI SHUAIWEN#" userId="35a196ea-bcb8-475e-86cf-0b9eaca8a48f" providerId="ADAL" clId="{1EBF6DE6-9DB6-4640-BE9D-E3F3693F9C6A}" dt="2024-07-30T12:48:45.050" v="1854"/>
        <pc:sldMkLst>
          <pc:docMk/>
          <pc:sldMk cId="2220328077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A6918-56B5-480C-837C-F64983257AC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4085F-6151-4238-9FB0-AB3DEC0BA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4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4085F-6151-4238-9FB0-AB3DEC0BAE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1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4085F-6151-4238-9FB0-AB3DEC0BAE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83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34688B-B067-88E4-AADE-3BF6F08639D8}"/>
              </a:ext>
            </a:extLst>
          </p:cNvPr>
          <p:cNvSpPr txBox="1"/>
          <p:nvPr/>
        </p:nvSpPr>
        <p:spPr>
          <a:xfrm>
            <a:off x="274320" y="93337"/>
            <a:ext cx="2605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SETUP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1B5645-4C95-69F6-A0BF-52BF8114C5C3}"/>
              </a:ext>
            </a:extLst>
          </p:cNvPr>
          <p:cNvSpPr/>
          <p:nvPr/>
        </p:nvSpPr>
        <p:spPr>
          <a:xfrm>
            <a:off x="274320" y="853440"/>
            <a:ext cx="4907280" cy="5745480"/>
          </a:xfrm>
          <a:prstGeom prst="roundRect">
            <a:avLst>
              <a:gd name="adj" fmla="val 932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96DD17-12A2-D40A-AD25-0B5029BB0116}"/>
              </a:ext>
            </a:extLst>
          </p:cNvPr>
          <p:cNvSpPr/>
          <p:nvPr/>
        </p:nvSpPr>
        <p:spPr>
          <a:xfrm>
            <a:off x="8819649" y="264848"/>
            <a:ext cx="1385920" cy="348734"/>
          </a:xfrm>
          <a:prstGeom prst="roundRect">
            <a:avLst>
              <a:gd name="adj" fmla="val 27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control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7FEB46-7F6A-0A99-EB57-B7100EB152E2}"/>
              </a:ext>
            </a:extLst>
          </p:cNvPr>
          <p:cNvSpPr/>
          <p:nvPr/>
        </p:nvSpPr>
        <p:spPr>
          <a:xfrm>
            <a:off x="5420126" y="264848"/>
            <a:ext cx="1385920" cy="348734"/>
          </a:xfrm>
          <a:prstGeom prst="roundRect">
            <a:avLst>
              <a:gd name="adj" fmla="val 2791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C464482-7EA1-633B-A6B0-211B8EC932F8}"/>
              </a:ext>
            </a:extLst>
          </p:cNvPr>
          <p:cNvSpPr/>
          <p:nvPr/>
        </p:nvSpPr>
        <p:spPr>
          <a:xfrm>
            <a:off x="7123355" y="264848"/>
            <a:ext cx="1378985" cy="348734"/>
          </a:xfrm>
          <a:prstGeom prst="roundRect">
            <a:avLst>
              <a:gd name="adj" fmla="val 2791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progress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71137-FCD8-8593-5F20-736B802CAF9A}"/>
              </a:ext>
            </a:extLst>
          </p:cNvPr>
          <p:cNvSpPr txBox="1"/>
          <p:nvPr/>
        </p:nvSpPr>
        <p:spPr>
          <a:xfrm>
            <a:off x="352874" y="917256"/>
            <a:ext cx="30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 CONTROL BOARD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E54BB37-772B-9DA3-0ED6-FA489E3EF1E8}"/>
              </a:ext>
            </a:extLst>
          </p:cNvPr>
          <p:cNvSpPr/>
          <p:nvPr/>
        </p:nvSpPr>
        <p:spPr>
          <a:xfrm>
            <a:off x="5364479" y="853440"/>
            <a:ext cx="6553201" cy="5745480"/>
          </a:xfrm>
          <a:prstGeom prst="roundRect">
            <a:avLst>
              <a:gd name="adj" fmla="val 932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3159E2-FDB4-93D4-E989-7F712D6E086A}"/>
              </a:ext>
            </a:extLst>
          </p:cNvPr>
          <p:cNvSpPr/>
          <p:nvPr/>
        </p:nvSpPr>
        <p:spPr>
          <a:xfrm>
            <a:off x="10522878" y="264848"/>
            <a:ext cx="1385920" cy="348734"/>
          </a:xfrm>
          <a:prstGeom prst="roundRect">
            <a:avLst>
              <a:gd name="adj" fmla="val 279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peripherals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173F9D-186F-1CF9-2002-901A6AEC3ACA}"/>
              </a:ext>
            </a:extLst>
          </p:cNvPr>
          <p:cNvSpPr txBox="1"/>
          <p:nvPr/>
        </p:nvSpPr>
        <p:spPr>
          <a:xfrm>
            <a:off x="5427061" y="1324618"/>
            <a:ext cx="2345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SENSING - ACC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6E947C-211F-522C-5A68-0681E8B056F7}"/>
              </a:ext>
            </a:extLst>
          </p:cNvPr>
          <p:cNvSpPr txBox="1"/>
          <p:nvPr/>
        </p:nvSpPr>
        <p:spPr>
          <a:xfrm>
            <a:off x="2143424" y="1573426"/>
            <a:ext cx="296651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STM32H743IIT6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480MHz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SRAM: 1 Mb (built-in)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SDRAM: 32 Mb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FLASH: 2 Mb (built-in)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QSPI FLASH 8 Mb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NAND FLASH 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 Card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to 32 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97 pin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Type-C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button; 1 boot button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SWD Debug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power indication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user program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0A1E5B-32C4-93C5-9B17-F41FD3384D0C}"/>
              </a:ext>
            </a:extLst>
          </p:cNvPr>
          <p:cNvSpPr txBox="1"/>
          <p:nvPr/>
        </p:nvSpPr>
        <p:spPr>
          <a:xfrm>
            <a:off x="5448061" y="5076661"/>
            <a:ext cx="232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FF0746-422B-F7C6-E861-0AE893145860}"/>
              </a:ext>
            </a:extLst>
          </p:cNvPr>
          <p:cNvSpPr txBox="1"/>
          <p:nvPr/>
        </p:nvSpPr>
        <p:spPr>
          <a:xfrm>
            <a:off x="8889826" y="3474579"/>
            <a:ext cx="2155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INTERFACING</a:t>
            </a:r>
          </a:p>
        </p:txBody>
      </p:sp>
      <p:pic>
        <p:nvPicPr>
          <p:cNvPr id="1026" name="Picture 2" descr="ADXL362 Datasheet and Product Info | Analog Devices">
            <a:extLst>
              <a:ext uri="{FF2B5EF4-FFF2-40B4-BE49-F238E27FC236}">
                <a16:creationId xmlns:a16="http://schemas.microsoft.com/office/drawing/2014/main" id="{6DCF0DB1-2BAC-FBA8-28F7-9AA3BECAA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628" y="1612062"/>
            <a:ext cx="1110526" cy="69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 descr="A small electronic device with many small chips&#10;&#10;Description automatically generated with medium confidence">
            <a:extLst>
              <a:ext uri="{FF2B5EF4-FFF2-40B4-BE49-F238E27FC236}">
                <a16:creationId xmlns:a16="http://schemas.microsoft.com/office/drawing/2014/main" id="{D842C861-420D-23E1-F2D0-20C2556AF7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397" y="1406575"/>
            <a:ext cx="1141181" cy="114118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8D47366-6EC7-E6BF-898B-7D14333CF7E8}"/>
              </a:ext>
            </a:extLst>
          </p:cNvPr>
          <p:cNvSpPr txBox="1"/>
          <p:nvPr/>
        </p:nvSpPr>
        <p:spPr>
          <a:xfrm>
            <a:off x="7219392" y="2415933"/>
            <a:ext cx="21926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POWER ACC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bit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idle - 270nA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sensing – 3uA 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2E9E56-31C6-8A62-9793-30D83932A341}"/>
              </a:ext>
            </a:extLst>
          </p:cNvPr>
          <p:cNvSpPr txBox="1"/>
          <p:nvPr/>
        </p:nvSpPr>
        <p:spPr>
          <a:xfrm>
            <a:off x="9524134" y="2438261"/>
            <a:ext cx="24081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RESOLTUION ACC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bit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idle – 21uA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sensing – 150uA 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B1B1D8-8ED4-6426-083A-924D6CFEA751}"/>
              </a:ext>
            </a:extLst>
          </p:cNvPr>
          <p:cNvSpPr txBox="1"/>
          <p:nvPr/>
        </p:nvSpPr>
        <p:spPr>
          <a:xfrm>
            <a:off x="8477347" y="1839961"/>
            <a:ext cx="111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ADXL362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3D9657-0A2A-A36F-B1AD-9A9B1C6B64A2}"/>
              </a:ext>
            </a:extLst>
          </p:cNvPr>
          <p:cNvSpPr txBox="1"/>
          <p:nvPr/>
        </p:nvSpPr>
        <p:spPr>
          <a:xfrm>
            <a:off x="10715578" y="1839961"/>
            <a:ext cx="111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ADXL355</a:t>
            </a:r>
          </a:p>
        </p:txBody>
      </p:sp>
      <p:pic>
        <p:nvPicPr>
          <p:cNvPr id="34" name="Picture 33" descr="A blue and black electronic device&#10;&#10;Description automatically generated">
            <a:extLst>
              <a:ext uri="{FF2B5EF4-FFF2-40B4-BE49-F238E27FC236}">
                <a16:creationId xmlns:a16="http://schemas.microsoft.com/office/drawing/2014/main" id="{D9C32E72-977D-B787-CFF5-1691E8F455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061" y="1646606"/>
            <a:ext cx="895720" cy="67217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058B17D-CC3F-2CA7-79E8-85EC9BA82A0E}"/>
              </a:ext>
            </a:extLst>
          </p:cNvPr>
          <p:cNvSpPr txBox="1"/>
          <p:nvPr/>
        </p:nvSpPr>
        <p:spPr>
          <a:xfrm>
            <a:off x="6351225" y="1858416"/>
            <a:ext cx="111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DHT11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150FBE-E067-9A92-5919-8571421EFD4E}"/>
              </a:ext>
            </a:extLst>
          </p:cNvPr>
          <p:cNvSpPr txBox="1"/>
          <p:nvPr/>
        </p:nvSpPr>
        <p:spPr>
          <a:xfrm>
            <a:off x="5470830" y="2391852"/>
            <a:ext cx="21926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 SENSING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humidity</a:t>
            </a:r>
          </a:p>
        </p:txBody>
      </p:sp>
      <p:pic>
        <p:nvPicPr>
          <p:cNvPr id="40" name="Picture 39" descr="A close-up of a blue circuit board&#10;&#10;Description automatically generated">
            <a:extLst>
              <a:ext uri="{FF2B5EF4-FFF2-40B4-BE49-F238E27FC236}">
                <a16:creationId xmlns:a16="http://schemas.microsoft.com/office/drawing/2014/main" id="{9CD36C12-80DA-361E-2F32-F4061252CE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880" y="5393802"/>
            <a:ext cx="1088513" cy="1088513"/>
          </a:xfrm>
          <a:prstGeom prst="rect">
            <a:avLst/>
          </a:prstGeom>
        </p:spPr>
      </p:pic>
      <p:pic>
        <p:nvPicPr>
          <p:cNvPr id="42" name="Picture 41" descr="A close-up of a blue circuit board&#10;&#10;Description automatically generated">
            <a:extLst>
              <a:ext uri="{FF2B5EF4-FFF2-40B4-BE49-F238E27FC236}">
                <a16:creationId xmlns:a16="http://schemas.microsoft.com/office/drawing/2014/main" id="{52F9EBD9-139F-7C40-A766-CA0EA76D2AC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258" y="5580479"/>
            <a:ext cx="1029921" cy="752987"/>
          </a:xfrm>
          <a:prstGeom prst="rect">
            <a:avLst/>
          </a:prstGeom>
        </p:spPr>
      </p:pic>
      <p:pic>
        <p:nvPicPr>
          <p:cNvPr id="44" name="Picture 43" descr="A black and white electronic device&#10;&#10;Description automatically generated">
            <a:extLst>
              <a:ext uri="{FF2B5EF4-FFF2-40B4-BE49-F238E27FC236}">
                <a16:creationId xmlns:a16="http://schemas.microsoft.com/office/drawing/2014/main" id="{6114CC8C-E962-A2C7-5C7D-2AD1E0E2651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716" y="5539712"/>
            <a:ext cx="809109" cy="80910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31FB1BF-7621-B74D-F5DA-F56D3CC3AE17}"/>
              </a:ext>
            </a:extLst>
          </p:cNvPr>
          <p:cNvSpPr txBox="1"/>
          <p:nvPr/>
        </p:nvSpPr>
        <p:spPr>
          <a:xfrm>
            <a:off x="6326815" y="5737196"/>
            <a:ext cx="1412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WIFI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ESP8266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8BF655-18E5-594E-40BD-C15325DFCD41}"/>
              </a:ext>
            </a:extLst>
          </p:cNvPr>
          <p:cNvSpPr txBox="1"/>
          <p:nvPr/>
        </p:nvSpPr>
        <p:spPr>
          <a:xfrm>
            <a:off x="8497700" y="5714399"/>
            <a:ext cx="1110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BT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HC-05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D17FF4-C1C4-2606-EAAC-4F32CA682047}"/>
              </a:ext>
            </a:extLst>
          </p:cNvPr>
          <p:cNvSpPr txBox="1"/>
          <p:nvPr/>
        </p:nvSpPr>
        <p:spPr>
          <a:xfrm>
            <a:off x="10522878" y="5773407"/>
            <a:ext cx="1110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CELLULAR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SIM-7600</a:t>
            </a:r>
          </a:p>
        </p:txBody>
      </p:sp>
      <p:pic>
        <p:nvPicPr>
          <p:cNvPr id="51" name="Picture 50" descr="A small blue rectangular device with a small square screen&#10;&#10;Description automatically generated with medium confidence">
            <a:extLst>
              <a:ext uri="{FF2B5EF4-FFF2-40B4-BE49-F238E27FC236}">
                <a16:creationId xmlns:a16="http://schemas.microsoft.com/office/drawing/2014/main" id="{3448A562-2076-6211-3DEE-F8A9D95DD4A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891" y="3853525"/>
            <a:ext cx="1204812" cy="106841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F75D974-4561-E122-0F1F-D15967575D09}"/>
              </a:ext>
            </a:extLst>
          </p:cNvPr>
          <p:cNvSpPr txBox="1"/>
          <p:nvPr/>
        </p:nvSpPr>
        <p:spPr>
          <a:xfrm>
            <a:off x="10196362" y="4039629"/>
            <a:ext cx="1412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OLED Scree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0.96 inch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044FE0E-56F1-7FB0-76E3-30F0B7A60B37}"/>
              </a:ext>
            </a:extLst>
          </p:cNvPr>
          <p:cNvSpPr txBox="1"/>
          <p:nvPr/>
        </p:nvSpPr>
        <p:spPr>
          <a:xfrm>
            <a:off x="5420126" y="945672"/>
            <a:ext cx="30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PERIPHERALS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B29E3E6D-2444-DA17-172E-56150E75FB68}"/>
              </a:ext>
            </a:extLst>
          </p:cNvPr>
          <p:cNvSpPr txBox="1"/>
          <p:nvPr/>
        </p:nvSpPr>
        <p:spPr>
          <a:xfrm>
            <a:off x="5437561" y="3191903"/>
            <a:ext cx="2345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SENSING - VISION</a:t>
            </a:r>
          </a:p>
        </p:txBody>
      </p:sp>
      <p:pic>
        <p:nvPicPr>
          <p:cNvPr id="1029" name="Picture 1028" descr="A black circuit board with white buttons and a black background&#10;&#10;Description automatically generated">
            <a:extLst>
              <a:ext uri="{FF2B5EF4-FFF2-40B4-BE49-F238E27FC236}">
                <a16:creationId xmlns:a16="http://schemas.microsoft.com/office/drawing/2014/main" id="{DEB3ABB7-E80F-DF52-6C5D-CE07B1E633E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7" t="28110" r="24849" b="25612"/>
          <a:stretch/>
        </p:blipFill>
        <p:spPr>
          <a:xfrm rot="16200000">
            <a:off x="5414277" y="3946864"/>
            <a:ext cx="821498" cy="554036"/>
          </a:xfrm>
          <a:prstGeom prst="rect">
            <a:avLst/>
          </a:prstGeom>
        </p:spPr>
      </p:pic>
      <p:sp>
        <p:nvSpPr>
          <p:cNvPr id="1030" name="TextBox 1029">
            <a:extLst>
              <a:ext uri="{FF2B5EF4-FFF2-40B4-BE49-F238E27FC236}">
                <a16:creationId xmlns:a16="http://schemas.microsoft.com/office/drawing/2014/main" id="{ADAD67B2-DBB3-92A4-E0D6-1629C6E154A3}"/>
              </a:ext>
            </a:extLst>
          </p:cNvPr>
          <p:cNvSpPr txBox="1"/>
          <p:nvPr/>
        </p:nvSpPr>
        <p:spPr>
          <a:xfrm>
            <a:off x="6266098" y="3744868"/>
            <a:ext cx="111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OV5640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9D6201E5-B5E3-E8F0-CF74-7655D0B71FE5}"/>
              </a:ext>
            </a:extLst>
          </p:cNvPr>
          <p:cNvSpPr txBox="1"/>
          <p:nvPr/>
        </p:nvSpPr>
        <p:spPr>
          <a:xfrm>
            <a:off x="6284730" y="4014821"/>
            <a:ext cx="2470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SENSING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resolution: 2592x1944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idle – 20uA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sensing – 140mA 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close-up of a circuit board&#10;&#10;Description automatically generated">
            <a:extLst>
              <a:ext uri="{FF2B5EF4-FFF2-40B4-BE49-F238E27FC236}">
                <a16:creationId xmlns:a16="http://schemas.microsoft.com/office/drawing/2014/main" id="{E3C156C2-7F13-8E1F-8854-7BFE9419821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" t="25163" b="25618"/>
          <a:stretch/>
        </p:blipFill>
        <p:spPr>
          <a:xfrm rot="5400000">
            <a:off x="-347035" y="3102732"/>
            <a:ext cx="3152989" cy="155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8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49E150-B58A-A7D3-BD92-E610593B9C46}"/>
              </a:ext>
            </a:extLst>
          </p:cNvPr>
          <p:cNvSpPr txBox="1"/>
          <p:nvPr/>
        </p:nvSpPr>
        <p:spPr>
          <a:xfrm>
            <a:off x="274320" y="117559"/>
            <a:ext cx="3472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FRAMEWORK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11EBF5-44B8-3298-5522-35FDCFB78C3F}"/>
              </a:ext>
            </a:extLst>
          </p:cNvPr>
          <p:cNvSpPr txBox="1"/>
          <p:nvPr/>
        </p:nvSpPr>
        <p:spPr>
          <a:xfrm>
            <a:off x="274320" y="633145"/>
            <a:ext cx="320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ARCHITECTURE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9FB656-C411-EACA-835A-329B985146C5}"/>
              </a:ext>
            </a:extLst>
          </p:cNvPr>
          <p:cNvSpPr txBox="1"/>
          <p:nvPr/>
        </p:nvSpPr>
        <p:spPr>
          <a:xfrm>
            <a:off x="7212434" y="633145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44D59E-2E88-9822-0D3D-1EF8DCA1DA7D}"/>
              </a:ext>
            </a:extLst>
          </p:cNvPr>
          <p:cNvSpPr/>
          <p:nvPr/>
        </p:nvSpPr>
        <p:spPr>
          <a:xfrm>
            <a:off x="293567" y="3360778"/>
            <a:ext cx="5347275" cy="968424"/>
          </a:xfrm>
          <a:prstGeom prst="roundRect">
            <a:avLst>
              <a:gd name="adj" fmla="val 7599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491BE6-43DF-908C-DE33-AA3D6E429D6F}"/>
              </a:ext>
            </a:extLst>
          </p:cNvPr>
          <p:cNvSpPr/>
          <p:nvPr/>
        </p:nvSpPr>
        <p:spPr>
          <a:xfrm>
            <a:off x="293568" y="2279095"/>
            <a:ext cx="5347276" cy="968424"/>
          </a:xfrm>
          <a:prstGeom prst="roundRect">
            <a:avLst>
              <a:gd name="adj" fmla="val 7599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B63E0E2-EE58-8A5A-F52B-C96BF335482E}"/>
              </a:ext>
            </a:extLst>
          </p:cNvPr>
          <p:cNvSpPr/>
          <p:nvPr/>
        </p:nvSpPr>
        <p:spPr>
          <a:xfrm>
            <a:off x="293568" y="1197412"/>
            <a:ext cx="5347276" cy="968424"/>
          </a:xfrm>
          <a:prstGeom prst="roundRect">
            <a:avLst>
              <a:gd name="adj" fmla="val 7599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D81378-B242-F40C-774C-FEE93ED4FF7F}"/>
              </a:ext>
            </a:extLst>
          </p:cNvPr>
          <p:cNvSpPr txBox="1"/>
          <p:nvPr/>
        </p:nvSpPr>
        <p:spPr>
          <a:xfrm>
            <a:off x="5702186" y="1420014"/>
            <a:ext cx="1339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7F1710-01B2-9CE8-ED52-B8A13F05D15B}"/>
              </a:ext>
            </a:extLst>
          </p:cNvPr>
          <p:cNvSpPr txBox="1"/>
          <p:nvPr/>
        </p:nvSpPr>
        <p:spPr>
          <a:xfrm>
            <a:off x="5702186" y="2501697"/>
            <a:ext cx="1391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MIDDLEWARE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36A400-7EED-AB82-720A-9B52F9B7C3CC}"/>
              </a:ext>
            </a:extLst>
          </p:cNvPr>
          <p:cNvSpPr txBox="1"/>
          <p:nvPr/>
        </p:nvSpPr>
        <p:spPr>
          <a:xfrm>
            <a:off x="5702186" y="3583380"/>
            <a:ext cx="853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60AD3D-B288-CCAA-9976-809037B1BCE3}"/>
              </a:ext>
            </a:extLst>
          </p:cNvPr>
          <p:cNvSpPr txBox="1"/>
          <p:nvPr/>
        </p:nvSpPr>
        <p:spPr>
          <a:xfrm>
            <a:off x="5702186" y="4665063"/>
            <a:ext cx="1203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CE97EDE-6267-39F9-B1DC-DB1E3C6A40E1}"/>
              </a:ext>
            </a:extLst>
          </p:cNvPr>
          <p:cNvSpPr/>
          <p:nvPr/>
        </p:nvSpPr>
        <p:spPr>
          <a:xfrm>
            <a:off x="4689864" y="3459480"/>
            <a:ext cx="735972" cy="723900"/>
          </a:xfrm>
          <a:prstGeom prst="roundRect">
            <a:avLst>
              <a:gd name="adj" fmla="val 7599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84F3529-A0C8-05A1-82C7-D8AE2C4EB471}"/>
              </a:ext>
            </a:extLst>
          </p:cNvPr>
          <p:cNvSpPr/>
          <p:nvPr/>
        </p:nvSpPr>
        <p:spPr>
          <a:xfrm>
            <a:off x="461872" y="3468633"/>
            <a:ext cx="4166647" cy="318238"/>
          </a:xfrm>
          <a:prstGeom prst="roundRect">
            <a:avLst>
              <a:gd name="adj" fmla="val 12428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DRIVERS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823C01D-3A5A-0F9E-C333-5BE2ACE18281}"/>
              </a:ext>
            </a:extLst>
          </p:cNvPr>
          <p:cNvSpPr/>
          <p:nvPr/>
        </p:nvSpPr>
        <p:spPr>
          <a:xfrm>
            <a:off x="461872" y="2437268"/>
            <a:ext cx="1551851" cy="709791"/>
          </a:xfrm>
          <a:prstGeom prst="roundRect">
            <a:avLst>
              <a:gd name="adj" fmla="val 7599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FATFS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74956F5-387F-DCEC-2840-08801C6B6FFD}"/>
              </a:ext>
            </a:extLst>
          </p:cNvPr>
          <p:cNvSpPr/>
          <p:nvPr/>
        </p:nvSpPr>
        <p:spPr>
          <a:xfrm>
            <a:off x="2188984" y="2437268"/>
            <a:ext cx="1551850" cy="709791"/>
          </a:xfrm>
          <a:prstGeom prst="roundRect">
            <a:avLst>
              <a:gd name="adj" fmla="val 7599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RTOS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9C12F2C-1116-CEE9-7A13-904B1FB6822D}"/>
              </a:ext>
            </a:extLst>
          </p:cNvPr>
          <p:cNvSpPr/>
          <p:nvPr/>
        </p:nvSpPr>
        <p:spPr>
          <a:xfrm>
            <a:off x="3916095" y="2444665"/>
            <a:ext cx="1509741" cy="709791"/>
          </a:xfrm>
          <a:prstGeom prst="roundRect">
            <a:avLst>
              <a:gd name="adj" fmla="val 7599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X-CUBE-AI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41C2508-25BF-4BAB-FE3D-21C1A9C1D4BA}"/>
              </a:ext>
            </a:extLst>
          </p:cNvPr>
          <p:cNvSpPr/>
          <p:nvPr/>
        </p:nvSpPr>
        <p:spPr>
          <a:xfrm>
            <a:off x="461872" y="1326815"/>
            <a:ext cx="4996091" cy="709791"/>
          </a:xfrm>
          <a:prstGeom prst="roundRect">
            <a:avLst>
              <a:gd name="adj" fmla="val 7599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APPLICATION-SPECIFIC CODE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DBC8565-E31F-8D33-7B8C-1A34A96396BA}"/>
              </a:ext>
            </a:extLst>
          </p:cNvPr>
          <p:cNvSpPr/>
          <p:nvPr/>
        </p:nvSpPr>
        <p:spPr>
          <a:xfrm>
            <a:off x="293567" y="4437057"/>
            <a:ext cx="5347276" cy="968424"/>
          </a:xfrm>
          <a:prstGeom prst="roundRect">
            <a:avLst>
              <a:gd name="adj" fmla="val 7599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7D50A56-8D7E-3044-9884-80040EEE57B9}"/>
              </a:ext>
            </a:extLst>
          </p:cNvPr>
          <p:cNvSpPr/>
          <p:nvPr/>
        </p:nvSpPr>
        <p:spPr>
          <a:xfrm>
            <a:off x="461871" y="4595230"/>
            <a:ext cx="2360662" cy="709791"/>
          </a:xfrm>
          <a:prstGeom prst="roundRect">
            <a:avLst>
              <a:gd name="adj" fmla="val 7599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CONTROL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CF19D0B-3879-B5FF-E039-DE546A6DE4CE}"/>
              </a:ext>
            </a:extLst>
          </p:cNvPr>
          <p:cNvSpPr/>
          <p:nvPr/>
        </p:nvSpPr>
        <p:spPr>
          <a:xfrm>
            <a:off x="2990838" y="4602627"/>
            <a:ext cx="2434998" cy="709791"/>
          </a:xfrm>
          <a:prstGeom prst="roundRect">
            <a:avLst>
              <a:gd name="adj" fmla="val 7599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PERIPHERALS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A273C93-C865-6ABE-D3AC-BF93A8BA691B}"/>
              </a:ext>
            </a:extLst>
          </p:cNvPr>
          <p:cNvSpPr/>
          <p:nvPr/>
        </p:nvSpPr>
        <p:spPr>
          <a:xfrm>
            <a:off x="461873" y="3879934"/>
            <a:ext cx="4963963" cy="303446"/>
          </a:xfrm>
          <a:prstGeom prst="roundRect">
            <a:avLst>
              <a:gd name="adj" fmla="val 7599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STM32 HAL (Hardware Abstraction Layer)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D690B8-44F2-A35B-A4DF-AFBFD1B04697}"/>
              </a:ext>
            </a:extLst>
          </p:cNvPr>
          <p:cNvSpPr txBox="1"/>
          <p:nvPr/>
        </p:nvSpPr>
        <p:spPr>
          <a:xfrm>
            <a:off x="7212433" y="1241857"/>
            <a:ext cx="43653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Communication (UART)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FA18CF-30FC-F5B4-E491-8C4C77F2DE98}"/>
              </a:ext>
            </a:extLst>
          </p:cNvPr>
          <p:cNvSpPr txBox="1"/>
          <p:nvPr/>
        </p:nvSpPr>
        <p:spPr>
          <a:xfrm>
            <a:off x="7212431" y="2984757"/>
            <a:ext cx="49262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COMPUTING RELATED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xternal RAM 32 Mb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river (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SDRAM using FMC)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Driver for External 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CMSIS-DSP for Digital Signal Processing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E113A7-E21A-1628-6ADB-F7D268FFB9B4}"/>
              </a:ext>
            </a:extLst>
          </p:cNvPr>
          <p:cNvSpPr txBox="1"/>
          <p:nvPr/>
        </p:nvSpPr>
        <p:spPr>
          <a:xfrm>
            <a:off x="7212431" y="2113307"/>
            <a:ext cx="47966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AND FILE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Storage D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river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(SD Card using SDMMC)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- FATFS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045452-8C77-261D-D6D7-B10400ADCA02}"/>
              </a:ext>
            </a:extLst>
          </p:cNvPr>
          <p:cNvSpPr txBox="1"/>
          <p:nvPr/>
        </p:nvSpPr>
        <p:spPr>
          <a:xfrm>
            <a:off x="7212430" y="4943101"/>
            <a:ext cx="47966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reeRTOS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Drivers for Peripherals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Sensing (DHT11, ADXL362&amp;255, OV5640)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(ESP8266, HC-05, SIM-7600)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Interfacing (OLED)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6FFD62-3F48-B9C9-9496-F9127916F518}"/>
              </a:ext>
            </a:extLst>
          </p:cNvPr>
          <p:cNvSpPr txBox="1"/>
          <p:nvPr/>
        </p:nvSpPr>
        <p:spPr>
          <a:xfrm>
            <a:off x="7224718" y="4071650"/>
            <a:ext cx="43653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INTELLIGENCE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CMSIS-NN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X-CUBE-AI</a:t>
            </a:r>
          </a:p>
        </p:txBody>
      </p:sp>
    </p:spTree>
    <p:extLst>
      <p:ext uri="{BB962C8B-B14F-4D97-AF65-F5344CB8AC3E}">
        <p14:creationId xmlns:p14="http://schemas.microsoft.com/office/powerpoint/2010/main" val="1403578377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5ce9348-be2a-462b-8fc0-e1765a9b204a}" enabled="0" method="" siteId="{15ce9348-be2a-462b-8fc0-e1765a9b204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249</Words>
  <Application>Microsoft Office PowerPoint</Application>
  <PresentationFormat>Widescreen</PresentationFormat>
  <Paragraphs>96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Aptos</vt:lpstr>
      <vt:lpstr>Arial</vt:lpstr>
      <vt:lpstr>Calibri</vt:lpstr>
      <vt:lpstr>Courier New</vt:lpstr>
      <vt:lpstr>Times New Roman</vt:lpstr>
      <vt:lpstr>Wingdings</vt:lpstr>
      <vt:lpstr>WPS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cswoffice</dc:creator>
  <cp:lastModifiedBy>#CUI SHUAIWEN#</cp:lastModifiedBy>
  <cp:revision>8</cp:revision>
  <dcterms:created xsi:type="dcterms:W3CDTF">2023-08-09T12:44:55Z</dcterms:created>
  <dcterms:modified xsi:type="dcterms:W3CDTF">2024-08-16T11:49:46Z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