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0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C3C811-CFC5-384A-ECF2-9CA1F31770F2}"/>
              </a:ext>
            </a:extLst>
          </p:cNvPr>
          <p:cNvSpPr/>
          <p:nvPr/>
        </p:nvSpPr>
        <p:spPr>
          <a:xfrm>
            <a:off x="229662" y="3434361"/>
            <a:ext cx="3735821" cy="2927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9BC81-6088-90B9-643D-89416F29FD27}"/>
              </a:ext>
            </a:extLst>
          </p:cNvPr>
          <p:cNvSpPr/>
          <p:nvPr/>
        </p:nvSpPr>
        <p:spPr>
          <a:xfrm>
            <a:off x="229662" y="349100"/>
            <a:ext cx="13956238" cy="292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4302973" y="33719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1346069" y="3888077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1968991" y="3791825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1968312" y="3621780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1503492" y="3629398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1511221" y="3800648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953033" y="3422495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953036" y="364726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5485598" y="606826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5485599" y="6307683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2486158" y="3650837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2817011" y="3647266"/>
            <a:ext cx="118348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>
            <a:off x="4000500" y="3647266"/>
            <a:ext cx="1561700" cy="2497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2646586" y="3811257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2838168" y="3811257"/>
            <a:ext cx="5611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8426104" y="3655160"/>
            <a:ext cx="141364" cy="1689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8449283" y="36272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8449283" y="3942996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1467175" y="4325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1238151" y="22735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1219200" y="22735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761901" y="24656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766664" y="26905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211442" y="22587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211442" y="25091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2605983" y="22882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568198" y="58751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7456744" y="52450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9498798" y="36272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9732501" y="31965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8978595" y="29460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5308020" y="31965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3009522" y="31965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2216021" y="22682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2519718" y="29460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1943522" y="22533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44AD8-994A-7B11-BEB1-77582B8C9962}"/>
              </a:ext>
            </a:extLst>
          </p:cNvPr>
          <p:cNvSpPr/>
          <p:nvPr/>
        </p:nvSpPr>
        <p:spPr>
          <a:xfrm>
            <a:off x="211442" y="6715894"/>
            <a:ext cx="13956238" cy="292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003F5-D09C-86E2-F563-E8AE7BF6BBE0}"/>
              </a:ext>
            </a:extLst>
          </p:cNvPr>
          <p:cNvSpPr/>
          <p:nvPr/>
        </p:nvSpPr>
        <p:spPr>
          <a:xfrm>
            <a:off x="1302058" y="1084438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173283" y="2338330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2089511" y="6250799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2712433" y="6154547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2711754" y="5984502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2246934" y="5992120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2254663" y="6163370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1696475" y="5785217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1696478" y="60099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6355908" y="5034625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6355909" y="5274045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3229600" y="6013559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3560452" y="6009985"/>
            <a:ext cx="211890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 flipV="1">
            <a:off x="5679360" y="5111228"/>
            <a:ext cx="753150" cy="8987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3390028" y="6173979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3581610" y="6194651"/>
            <a:ext cx="28931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6453866" y="2685496"/>
            <a:ext cx="2949948" cy="3525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9319593" y="2593655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9319593" y="2909358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</p:spTree>
    <p:extLst>
      <p:ext uri="{BB962C8B-B14F-4D97-AF65-F5344CB8AC3E}">
        <p14:creationId xmlns:p14="http://schemas.microsoft.com/office/powerpoint/2010/main" val="18405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1646498" y="1190976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3029275" y="12453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2800251" y="30863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30863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32784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35033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30715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33219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4168083" y="31010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9130298" y="66879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9018844" y="60578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11060898" y="44400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11294601" y="40093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10540695" y="37588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6870120" y="40093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4571622" y="40093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3778121" y="30810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4081818" y="37588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505622" y="30661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4334934" y="211667"/>
            <a:ext cx="8521924" cy="817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43525" y="3856449"/>
            <a:ext cx="110448" cy="593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>
            <a:off x="7543525" y="2883560"/>
            <a:ext cx="0" cy="972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8635964" y="3625796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7653973" y="4465067"/>
            <a:ext cx="6543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PH13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0523331" y="34357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H="1" flipV="1">
            <a:off x="8141573" y="3298687"/>
            <a:ext cx="506700" cy="327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401199" y="4450106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6996042" y="485811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PB15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390323" y="4235830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6790206" y="3913591"/>
            <a:ext cx="654346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PH14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  <a:endCxn id="1043" idx="0"/>
          </p:cNvCxnSpPr>
          <p:nvPr/>
        </p:nvCxnSpPr>
        <p:spPr>
          <a:xfrm flipH="1">
            <a:off x="7466924" y="3584711"/>
            <a:ext cx="379686" cy="651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7247462" y="3856449"/>
            <a:ext cx="176173" cy="616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7244556" y="2883560"/>
            <a:ext cx="9024" cy="9728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>
            <a:off x="7846610" y="2883560"/>
            <a:ext cx="2906" cy="7011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black circuit board&#10;&#10;Description automatically generated">
            <a:extLst>
              <a:ext uri="{FF2B5EF4-FFF2-40B4-BE49-F238E27FC236}">
                <a16:creationId xmlns:a16="http://schemas.microsoft.com/office/drawing/2014/main" id="{4F51B1B0-2925-7DA5-1393-994956F9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6" y="523287"/>
            <a:ext cx="1957368" cy="279088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CEE4992-6384-B564-BB5B-E32FEB930D8C}"/>
              </a:ext>
            </a:extLst>
          </p:cNvPr>
          <p:cNvSpPr/>
          <p:nvPr/>
        </p:nvSpPr>
        <p:spPr>
          <a:xfrm>
            <a:off x="7577372" y="4450106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3427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20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cswoffice</dc:creator>
  <cp:lastModifiedBy>#CUI SHUAIWEN#</cp:lastModifiedBy>
  <cp:revision>8</cp:revision>
  <dcterms:created xsi:type="dcterms:W3CDTF">2023-08-09T12:44:55Z</dcterms:created>
  <dcterms:modified xsi:type="dcterms:W3CDTF">2024-09-24T07:13:42Z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