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4630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7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646133"/>
            <a:ext cx="1243584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282989"/>
            <a:ext cx="109728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7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75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535517"/>
            <a:ext cx="315468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535517"/>
            <a:ext cx="928116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73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57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507618"/>
            <a:ext cx="1261872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6731215"/>
            <a:ext cx="1261872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8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677584"/>
            <a:ext cx="62179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677584"/>
            <a:ext cx="62179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67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35519"/>
            <a:ext cx="1261872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2465706"/>
            <a:ext cx="6189344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3674110"/>
            <a:ext cx="6189344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2465706"/>
            <a:ext cx="6219826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3674110"/>
            <a:ext cx="6219826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30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14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4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70560"/>
            <a:ext cx="4718685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448226"/>
            <a:ext cx="740664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017520"/>
            <a:ext cx="4718685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74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70560"/>
            <a:ext cx="4718685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448226"/>
            <a:ext cx="740664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017520"/>
            <a:ext cx="4718685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22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535519"/>
            <a:ext cx="1261872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677584"/>
            <a:ext cx="1261872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9322649"/>
            <a:ext cx="32918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9322649"/>
            <a:ext cx="49377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9322649"/>
            <a:ext cx="32918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16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2C3C811-CFC5-384A-ECF2-9CA1F31770F2}"/>
              </a:ext>
            </a:extLst>
          </p:cNvPr>
          <p:cNvSpPr/>
          <p:nvPr/>
        </p:nvSpPr>
        <p:spPr>
          <a:xfrm>
            <a:off x="229662" y="3434361"/>
            <a:ext cx="3735821" cy="29270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49BC81-6088-90B9-643D-89416F29FD27}"/>
              </a:ext>
            </a:extLst>
          </p:cNvPr>
          <p:cNvSpPr/>
          <p:nvPr/>
        </p:nvSpPr>
        <p:spPr>
          <a:xfrm>
            <a:off x="229662" y="349100"/>
            <a:ext cx="13956238" cy="292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A7B217-49C3-85BA-7E75-0D8CB521F900}"/>
              </a:ext>
            </a:extLst>
          </p:cNvPr>
          <p:cNvGrpSpPr/>
          <p:nvPr/>
        </p:nvGrpSpPr>
        <p:grpSpPr>
          <a:xfrm>
            <a:off x="4302973" y="3371968"/>
            <a:ext cx="5958840" cy="2935712"/>
            <a:chOff x="901700" y="781051"/>
            <a:chExt cx="10388600" cy="5118100"/>
          </a:xfrm>
        </p:grpSpPr>
        <p:pic>
          <p:nvPicPr>
            <p:cNvPr id="5" name="Picture 4" descr="A black circuit board with yellow lights&#10;&#10;Description automatically generated">
              <a:extLst>
                <a:ext uri="{FF2B5EF4-FFF2-40B4-BE49-F238E27FC236}">
                  <a16:creationId xmlns:a16="http://schemas.microsoft.com/office/drawing/2014/main" id="{F55A229A-A3CB-F92D-4BD6-DA3025BECA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96" t="11010" b="10426"/>
            <a:stretch/>
          </p:blipFill>
          <p:spPr>
            <a:xfrm>
              <a:off x="975360" y="781051"/>
              <a:ext cx="10314940" cy="51181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9FCD3D4-FEC8-56A4-24F5-B5E0AAD1E55E}"/>
                </a:ext>
              </a:extLst>
            </p:cNvPr>
            <p:cNvSpPr/>
            <p:nvPr/>
          </p:nvSpPr>
          <p:spPr>
            <a:xfrm>
              <a:off x="901700" y="3817620"/>
              <a:ext cx="850900" cy="1150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pic>
        <p:nvPicPr>
          <p:cNvPr id="9" name="Picture 8" descr="A small blue electronic device&#10;&#10;Description automatically generated">
            <a:extLst>
              <a:ext uri="{FF2B5EF4-FFF2-40B4-BE49-F238E27FC236}">
                <a16:creationId xmlns:a16="http://schemas.microsoft.com/office/drawing/2014/main" id="{0376C9B6-D5D5-A3CC-7416-6584DB42DB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5" t="13134" r="14264" b="13600"/>
          <a:stretch/>
        </p:blipFill>
        <p:spPr>
          <a:xfrm>
            <a:off x="1346069" y="3888077"/>
            <a:ext cx="2141220" cy="207264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DD19C7-5436-1E2D-D049-0E51CC8D7DEB}"/>
              </a:ext>
            </a:extLst>
          </p:cNvPr>
          <p:cNvCxnSpPr>
            <a:cxnSpLocks/>
          </p:cNvCxnSpPr>
          <p:nvPr/>
        </p:nvCxnSpPr>
        <p:spPr>
          <a:xfrm flipH="1" flipV="1">
            <a:off x="1968991" y="3791825"/>
            <a:ext cx="229802" cy="2502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C1FA27-015C-376A-74F0-3E9EC640C753}"/>
              </a:ext>
            </a:extLst>
          </p:cNvPr>
          <p:cNvCxnSpPr>
            <a:cxnSpLocks/>
          </p:cNvCxnSpPr>
          <p:nvPr/>
        </p:nvCxnSpPr>
        <p:spPr>
          <a:xfrm flipH="1" flipV="1">
            <a:off x="1968312" y="3621780"/>
            <a:ext cx="385950" cy="4203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40EB5F-05D7-A9D6-5E1F-B756756BBF14}"/>
              </a:ext>
            </a:extLst>
          </p:cNvPr>
          <p:cNvCxnSpPr>
            <a:cxnSpLocks/>
          </p:cNvCxnSpPr>
          <p:nvPr/>
        </p:nvCxnSpPr>
        <p:spPr>
          <a:xfrm flipH="1">
            <a:off x="1503492" y="3629398"/>
            <a:ext cx="4762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02575A-A028-D742-FEA0-429F6AEBB58F}"/>
              </a:ext>
            </a:extLst>
          </p:cNvPr>
          <p:cNvCxnSpPr>
            <a:cxnSpLocks/>
          </p:cNvCxnSpPr>
          <p:nvPr/>
        </p:nvCxnSpPr>
        <p:spPr>
          <a:xfrm flipH="1">
            <a:off x="1511221" y="3800648"/>
            <a:ext cx="4762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A81C67C-E7D9-9575-86B5-6A61477D1E18}"/>
              </a:ext>
            </a:extLst>
          </p:cNvPr>
          <p:cNvSpPr txBox="1"/>
          <p:nvPr/>
        </p:nvSpPr>
        <p:spPr>
          <a:xfrm>
            <a:off x="953033" y="3422495"/>
            <a:ext cx="53546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rgbClr val="FF0000"/>
                </a:solidFill>
              </a:rPr>
              <a:t>VCC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55B898-7DDB-172C-7866-3473B3A5EEC0}"/>
              </a:ext>
            </a:extLst>
          </p:cNvPr>
          <p:cNvSpPr txBox="1"/>
          <p:nvPr/>
        </p:nvSpPr>
        <p:spPr>
          <a:xfrm>
            <a:off x="953036" y="3647266"/>
            <a:ext cx="60144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/>
              <a:t>GND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8E0D62C-6EEA-C7C2-4339-1948BD14955E}"/>
              </a:ext>
            </a:extLst>
          </p:cNvPr>
          <p:cNvSpPr/>
          <p:nvPr/>
        </p:nvSpPr>
        <p:spPr>
          <a:xfrm>
            <a:off x="5485598" y="6068263"/>
            <a:ext cx="153202" cy="15320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878B6B-7787-7D37-3A84-35B1023A023A}"/>
              </a:ext>
            </a:extLst>
          </p:cNvPr>
          <p:cNvSpPr txBox="1"/>
          <p:nvPr/>
        </p:nvSpPr>
        <p:spPr>
          <a:xfrm>
            <a:off x="5485599" y="6307683"/>
            <a:ext cx="529312" cy="3508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chemeClr val="accent6"/>
                </a:solidFill>
              </a:rPr>
              <a:t>PB6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D6AEE7-1EA7-9892-7A22-4B2F8DE82EAE}"/>
              </a:ext>
            </a:extLst>
          </p:cNvPr>
          <p:cNvCxnSpPr>
            <a:cxnSpLocks/>
          </p:cNvCxnSpPr>
          <p:nvPr/>
        </p:nvCxnSpPr>
        <p:spPr>
          <a:xfrm flipV="1">
            <a:off x="2486158" y="3650837"/>
            <a:ext cx="330853" cy="39481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6FC6B0-A949-BDFF-74B3-57524306E527}"/>
              </a:ext>
            </a:extLst>
          </p:cNvPr>
          <p:cNvCxnSpPr>
            <a:cxnSpLocks/>
          </p:cNvCxnSpPr>
          <p:nvPr/>
        </p:nvCxnSpPr>
        <p:spPr>
          <a:xfrm flipH="1">
            <a:off x="2817011" y="3647266"/>
            <a:ext cx="118348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B53C56F-C735-26FC-CCDF-21D7219D919F}"/>
              </a:ext>
            </a:extLst>
          </p:cNvPr>
          <p:cNvCxnSpPr>
            <a:cxnSpLocks/>
          </p:cNvCxnSpPr>
          <p:nvPr/>
        </p:nvCxnSpPr>
        <p:spPr>
          <a:xfrm>
            <a:off x="4000500" y="3647266"/>
            <a:ext cx="1561700" cy="24976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7DC4ADC-6219-B147-D069-951D427E20DE}"/>
              </a:ext>
            </a:extLst>
          </p:cNvPr>
          <p:cNvCxnSpPr>
            <a:cxnSpLocks/>
          </p:cNvCxnSpPr>
          <p:nvPr/>
        </p:nvCxnSpPr>
        <p:spPr>
          <a:xfrm flipV="1">
            <a:off x="2646586" y="3811257"/>
            <a:ext cx="191582" cy="24298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35E3EF0-7122-64A1-48D5-25170C154122}"/>
              </a:ext>
            </a:extLst>
          </p:cNvPr>
          <p:cNvCxnSpPr>
            <a:cxnSpLocks/>
          </p:cNvCxnSpPr>
          <p:nvPr/>
        </p:nvCxnSpPr>
        <p:spPr>
          <a:xfrm flipH="1">
            <a:off x="2838168" y="3811257"/>
            <a:ext cx="56111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A4E1E11-17CB-CF9E-3B54-8E363A80AA43}"/>
              </a:ext>
            </a:extLst>
          </p:cNvPr>
          <p:cNvCxnSpPr>
            <a:cxnSpLocks/>
          </p:cNvCxnSpPr>
          <p:nvPr/>
        </p:nvCxnSpPr>
        <p:spPr>
          <a:xfrm flipV="1">
            <a:off x="8426104" y="3655160"/>
            <a:ext cx="141364" cy="16894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AD83B17-255E-0F21-23B1-3DDF19ACBA37}"/>
              </a:ext>
            </a:extLst>
          </p:cNvPr>
          <p:cNvSpPr/>
          <p:nvPr/>
        </p:nvSpPr>
        <p:spPr>
          <a:xfrm>
            <a:off x="8449283" y="3627293"/>
            <a:ext cx="153202" cy="1532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F96A67-8686-B346-C250-7E3DA10C167F}"/>
              </a:ext>
            </a:extLst>
          </p:cNvPr>
          <p:cNvSpPr txBox="1"/>
          <p:nvPr/>
        </p:nvSpPr>
        <p:spPr>
          <a:xfrm>
            <a:off x="8449283" y="3942996"/>
            <a:ext cx="52931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chemeClr val="accent1"/>
                </a:solidFill>
              </a:rPr>
              <a:t>PB7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465FD5-E504-CB14-3AA4-F885FCFCDA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8" t="14537" r="25742" b="17870"/>
          <a:stretch/>
        </p:blipFill>
        <p:spPr bwMode="auto">
          <a:xfrm rot="16200000">
            <a:off x="1467175" y="432557"/>
            <a:ext cx="1717987" cy="221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6798CC4-7218-E286-A087-B5F2CE12DC38}"/>
              </a:ext>
            </a:extLst>
          </p:cNvPr>
          <p:cNvCxnSpPr>
            <a:cxnSpLocks/>
          </p:cNvCxnSpPr>
          <p:nvPr/>
        </p:nvCxnSpPr>
        <p:spPr>
          <a:xfrm flipV="1">
            <a:off x="1238151" y="2273540"/>
            <a:ext cx="437376" cy="426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17BF95-73D5-0DB3-FEAA-86375D3CE7BE}"/>
              </a:ext>
            </a:extLst>
          </p:cNvPr>
          <p:cNvCxnSpPr>
            <a:cxnSpLocks/>
          </p:cNvCxnSpPr>
          <p:nvPr/>
        </p:nvCxnSpPr>
        <p:spPr>
          <a:xfrm flipV="1">
            <a:off x="1219200" y="2273540"/>
            <a:ext cx="208415" cy="2017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7BF7A71F-CC7F-9C46-0847-0EFE6D8FBCC6}"/>
              </a:ext>
            </a:extLst>
          </p:cNvPr>
          <p:cNvCxnSpPr>
            <a:cxnSpLocks/>
          </p:cNvCxnSpPr>
          <p:nvPr/>
        </p:nvCxnSpPr>
        <p:spPr>
          <a:xfrm flipH="1">
            <a:off x="761901" y="2465671"/>
            <a:ext cx="4762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4539EEDF-6D2F-84DD-D0FD-2D7E2F739BFD}"/>
              </a:ext>
            </a:extLst>
          </p:cNvPr>
          <p:cNvCxnSpPr>
            <a:cxnSpLocks/>
          </p:cNvCxnSpPr>
          <p:nvPr/>
        </p:nvCxnSpPr>
        <p:spPr>
          <a:xfrm flipH="1">
            <a:off x="766664" y="2690582"/>
            <a:ext cx="1848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8D5B43F3-AA8B-4552-E661-91C918E76E20}"/>
              </a:ext>
            </a:extLst>
          </p:cNvPr>
          <p:cNvSpPr txBox="1"/>
          <p:nvPr/>
        </p:nvSpPr>
        <p:spPr>
          <a:xfrm>
            <a:off x="211442" y="2258768"/>
            <a:ext cx="53546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rgbClr val="FF0000"/>
                </a:solidFill>
              </a:rPr>
              <a:t>VCC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3EBCC962-FE51-9CA9-AFA2-C84050C6D899}"/>
              </a:ext>
            </a:extLst>
          </p:cNvPr>
          <p:cNvSpPr txBox="1"/>
          <p:nvPr/>
        </p:nvSpPr>
        <p:spPr>
          <a:xfrm>
            <a:off x="211442" y="2509126"/>
            <a:ext cx="60144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/>
              <a:t>GND</a:t>
            </a:r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A1DC0953-7F2A-6206-C071-E9DFD3BB8D61}"/>
              </a:ext>
            </a:extLst>
          </p:cNvPr>
          <p:cNvCxnSpPr>
            <a:cxnSpLocks/>
          </p:cNvCxnSpPr>
          <p:nvPr/>
        </p:nvCxnSpPr>
        <p:spPr>
          <a:xfrm flipV="1">
            <a:off x="2605983" y="2288201"/>
            <a:ext cx="411217" cy="401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Oval 1040">
            <a:extLst>
              <a:ext uri="{FF2B5EF4-FFF2-40B4-BE49-F238E27FC236}">
                <a16:creationId xmlns:a16="http://schemas.microsoft.com/office/drawing/2014/main" id="{950D1AAA-9208-DE82-269B-9397B02311B0}"/>
              </a:ext>
            </a:extLst>
          </p:cNvPr>
          <p:cNvSpPr/>
          <p:nvPr/>
        </p:nvSpPr>
        <p:spPr>
          <a:xfrm>
            <a:off x="7568198" y="5875193"/>
            <a:ext cx="153202" cy="1532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3AB26F23-DA0F-518E-C6C5-0F22DDFBA7CB}"/>
              </a:ext>
            </a:extLst>
          </p:cNvPr>
          <p:cNvSpPr txBox="1"/>
          <p:nvPr/>
        </p:nvSpPr>
        <p:spPr>
          <a:xfrm>
            <a:off x="7456744" y="5245043"/>
            <a:ext cx="63831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chemeClr val="accent1"/>
                </a:solidFill>
              </a:rPr>
              <a:t>PB11</a:t>
            </a:r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4119862D-5F4C-E1B9-B500-1A8B83694866}"/>
              </a:ext>
            </a:extLst>
          </p:cNvPr>
          <p:cNvSpPr/>
          <p:nvPr/>
        </p:nvSpPr>
        <p:spPr>
          <a:xfrm>
            <a:off x="9498798" y="3627293"/>
            <a:ext cx="153202" cy="15320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D09B125A-554C-E167-8820-4EDE78B8883C}"/>
              </a:ext>
            </a:extLst>
          </p:cNvPr>
          <p:cNvSpPr txBox="1"/>
          <p:nvPr/>
        </p:nvSpPr>
        <p:spPr>
          <a:xfrm>
            <a:off x="9732501" y="3196532"/>
            <a:ext cx="545342" cy="3508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chemeClr val="accent6"/>
                </a:solidFill>
              </a:rPr>
              <a:t>PH4</a:t>
            </a:r>
          </a:p>
        </p:txBody>
      </p: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F823C96F-40D0-3962-B082-93CE7EE9DD19}"/>
              </a:ext>
            </a:extLst>
          </p:cNvPr>
          <p:cNvCxnSpPr>
            <a:cxnSpLocks/>
          </p:cNvCxnSpPr>
          <p:nvPr/>
        </p:nvCxnSpPr>
        <p:spPr>
          <a:xfrm>
            <a:off x="8978595" y="2946022"/>
            <a:ext cx="640186" cy="77082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1CDCDB72-9170-4FAC-992D-9D550E1422AB}"/>
              </a:ext>
            </a:extLst>
          </p:cNvPr>
          <p:cNvCxnSpPr>
            <a:cxnSpLocks/>
            <a:endCxn id="1041" idx="1"/>
          </p:cNvCxnSpPr>
          <p:nvPr/>
        </p:nvCxnSpPr>
        <p:spPr>
          <a:xfrm>
            <a:off x="5308020" y="3196532"/>
            <a:ext cx="2282614" cy="270109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455AE3CE-C3EC-1992-5CAD-2978AE2D287C}"/>
              </a:ext>
            </a:extLst>
          </p:cNvPr>
          <p:cNvCxnSpPr>
            <a:cxnSpLocks/>
          </p:cNvCxnSpPr>
          <p:nvPr/>
        </p:nvCxnSpPr>
        <p:spPr>
          <a:xfrm flipH="1">
            <a:off x="3009522" y="3196532"/>
            <a:ext cx="232590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91650C67-DB54-DB7C-37DB-571EE31874D0}"/>
              </a:ext>
            </a:extLst>
          </p:cNvPr>
          <p:cNvCxnSpPr>
            <a:cxnSpLocks/>
          </p:cNvCxnSpPr>
          <p:nvPr/>
        </p:nvCxnSpPr>
        <p:spPr>
          <a:xfrm>
            <a:off x="2216021" y="2268272"/>
            <a:ext cx="793501" cy="93897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B6235BE8-954E-FB0F-9A9F-5588B128B8AF}"/>
              </a:ext>
            </a:extLst>
          </p:cNvPr>
          <p:cNvCxnSpPr>
            <a:cxnSpLocks/>
          </p:cNvCxnSpPr>
          <p:nvPr/>
        </p:nvCxnSpPr>
        <p:spPr>
          <a:xfrm flipH="1">
            <a:off x="2519718" y="2946022"/>
            <a:ext cx="6453167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DAC7E834-8BE0-C322-7B1C-B905615FD59C}"/>
              </a:ext>
            </a:extLst>
          </p:cNvPr>
          <p:cNvCxnSpPr>
            <a:cxnSpLocks/>
          </p:cNvCxnSpPr>
          <p:nvPr/>
        </p:nvCxnSpPr>
        <p:spPr>
          <a:xfrm>
            <a:off x="1943522" y="2253317"/>
            <a:ext cx="570486" cy="68690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3444AD8-994A-7B11-BEB1-77582B8C9962}"/>
              </a:ext>
            </a:extLst>
          </p:cNvPr>
          <p:cNvSpPr/>
          <p:nvPr/>
        </p:nvSpPr>
        <p:spPr>
          <a:xfrm>
            <a:off x="211442" y="6715894"/>
            <a:ext cx="13956238" cy="29270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3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3003F5-D09C-86E2-F563-E8AE7BF6BBE0}"/>
              </a:ext>
            </a:extLst>
          </p:cNvPr>
          <p:cNvSpPr/>
          <p:nvPr/>
        </p:nvSpPr>
        <p:spPr>
          <a:xfrm>
            <a:off x="1302058" y="1084438"/>
            <a:ext cx="12026284" cy="7889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A7B217-49C3-85BA-7E75-0D8CB521F900}"/>
              </a:ext>
            </a:extLst>
          </p:cNvPr>
          <p:cNvGrpSpPr/>
          <p:nvPr/>
        </p:nvGrpSpPr>
        <p:grpSpPr>
          <a:xfrm>
            <a:off x="5173283" y="2338330"/>
            <a:ext cx="5958840" cy="2935712"/>
            <a:chOff x="901700" y="781051"/>
            <a:chExt cx="10388600" cy="5118100"/>
          </a:xfrm>
        </p:grpSpPr>
        <p:pic>
          <p:nvPicPr>
            <p:cNvPr id="5" name="Picture 4" descr="A black circuit board with yellow lights&#10;&#10;Description automatically generated">
              <a:extLst>
                <a:ext uri="{FF2B5EF4-FFF2-40B4-BE49-F238E27FC236}">
                  <a16:creationId xmlns:a16="http://schemas.microsoft.com/office/drawing/2014/main" id="{F55A229A-A3CB-F92D-4BD6-DA3025BECA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96" t="11010" b="10426"/>
            <a:stretch/>
          </p:blipFill>
          <p:spPr>
            <a:xfrm>
              <a:off x="975360" y="781051"/>
              <a:ext cx="10314940" cy="51181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9FCD3D4-FEC8-56A4-24F5-B5E0AAD1E55E}"/>
                </a:ext>
              </a:extLst>
            </p:cNvPr>
            <p:cNvSpPr/>
            <p:nvPr/>
          </p:nvSpPr>
          <p:spPr>
            <a:xfrm>
              <a:off x="901700" y="3817620"/>
              <a:ext cx="850900" cy="1150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pic>
        <p:nvPicPr>
          <p:cNvPr id="9" name="Picture 8" descr="A small blue electronic device&#10;&#10;Description automatically generated">
            <a:extLst>
              <a:ext uri="{FF2B5EF4-FFF2-40B4-BE49-F238E27FC236}">
                <a16:creationId xmlns:a16="http://schemas.microsoft.com/office/drawing/2014/main" id="{0376C9B6-D5D5-A3CC-7416-6584DB42DB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5" t="13134" r="14264" b="13600"/>
          <a:stretch/>
        </p:blipFill>
        <p:spPr>
          <a:xfrm>
            <a:off x="2089511" y="6250799"/>
            <a:ext cx="2141220" cy="207264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DD19C7-5436-1E2D-D049-0E51CC8D7DEB}"/>
              </a:ext>
            </a:extLst>
          </p:cNvPr>
          <p:cNvCxnSpPr>
            <a:cxnSpLocks/>
          </p:cNvCxnSpPr>
          <p:nvPr/>
        </p:nvCxnSpPr>
        <p:spPr>
          <a:xfrm flipH="1" flipV="1">
            <a:off x="2712433" y="6154547"/>
            <a:ext cx="229802" cy="2502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C1FA27-015C-376A-74F0-3E9EC640C753}"/>
              </a:ext>
            </a:extLst>
          </p:cNvPr>
          <p:cNvCxnSpPr>
            <a:cxnSpLocks/>
          </p:cNvCxnSpPr>
          <p:nvPr/>
        </p:nvCxnSpPr>
        <p:spPr>
          <a:xfrm flipH="1" flipV="1">
            <a:off x="2711754" y="5984502"/>
            <a:ext cx="385950" cy="4203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40EB5F-05D7-A9D6-5E1F-B756756BBF14}"/>
              </a:ext>
            </a:extLst>
          </p:cNvPr>
          <p:cNvCxnSpPr>
            <a:cxnSpLocks/>
          </p:cNvCxnSpPr>
          <p:nvPr/>
        </p:nvCxnSpPr>
        <p:spPr>
          <a:xfrm flipH="1">
            <a:off x="2246934" y="5992120"/>
            <a:ext cx="4762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02575A-A028-D742-FEA0-429F6AEBB58F}"/>
              </a:ext>
            </a:extLst>
          </p:cNvPr>
          <p:cNvCxnSpPr>
            <a:cxnSpLocks/>
          </p:cNvCxnSpPr>
          <p:nvPr/>
        </p:nvCxnSpPr>
        <p:spPr>
          <a:xfrm flipH="1">
            <a:off x="2254663" y="6163370"/>
            <a:ext cx="4762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A81C67C-E7D9-9575-86B5-6A61477D1E18}"/>
              </a:ext>
            </a:extLst>
          </p:cNvPr>
          <p:cNvSpPr txBox="1"/>
          <p:nvPr/>
        </p:nvSpPr>
        <p:spPr>
          <a:xfrm>
            <a:off x="1696475" y="5785217"/>
            <a:ext cx="53546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rgbClr val="FF0000"/>
                </a:solidFill>
              </a:rPr>
              <a:t>VCC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55B898-7DDB-172C-7866-3473B3A5EEC0}"/>
              </a:ext>
            </a:extLst>
          </p:cNvPr>
          <p:cNvSpPr txBox="1"/>
          <p:nvPr/>
        </p:nvSpPr>
        <p:spPr>
          <a:xfrm>
            <a:off x="1696478" y="6009988"/>
            <a:ext cx="60144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/>
              <a:t>GND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8E0D62C-6EEA-C7C2-4339-1948BD14955E}"/>
              </a:ext>
            </a:extLst>
          </p:cNvPr>
          <p:cNvSpPr/>
          <p:nvPr/>
        </p:nvSpPr>
        <p:spPr>
          <a:xfrm>
            <a:off x="6355908" y="5034625"/>
            <a:ext cx="153202" cy="15320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878B6B-7787-7D37-3A84-35B1023A023A}"/>
              </a:ext>
            </a:extLst>
          </p:cNvPr>
          <p:cNvSpPr txBox="1"/>
          <p:nvPr/>
        </p:nvSpPr>
        <p:spPr>
          <a:xfrm>
            <a:off x="6355909" y="5274045"/>
            <a:ext cx="529312" cy="3508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chemeClr val="accent6"/>
                </a:solidFill>
              </a:rPr>
              <a:t>PB6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D6AEE7-1EA7-9892-7A22-4B2F8DE82EAE}"/>
              </a:ext>
            </a:extLst>
          </p:cNvPr>
          <p:cNvCxnSpPr>
            <a:cxnSpLocks/>
          </p:cNvCxnSpPr>
          <p:nvPr/>
        </p:nvCxnSpPr>
        <p:spPr>
          <a:xfrm flipV="1">
            <a:off x="3229600" y="6013559"/>
            <a:ext cx="330853" cy="39481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6FC6B0-A949-BDFF-74B3-57524306E527}"/>
              </a:ext>
            </a:extLst>
          </p:cNvPr>
          <p:cNvCxnSpPr>
            <a:cxnSpLocks/>
          </p:cNvCxnSpPr>
          <p:nvPr/>
        </p:nvCxnSpPr>
        <p:spPr>
          <a:xfrm flipH="1">
            <a:off x="3560452" y="6009985"/>
            <a:ext cx="211890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B53C56F-C735-26FC-CCDF-21D7219D919F}"/>
              </a:ext>
            </a:extLst>
          </p:cNvPr>
          <p:cNvCxnSpPr>
            <a:cxnSpLocks/>
          </p:cNvCxnSpPr>
          <p:nvPr/>
        </p:nvCxnSpPr>
        <p:spPr>
          <a:xfrm flipV="1">
            <a:off x="5679360" y="5111228"/>
            <a:ext cx="753150" cy="89875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7DC4ADC-6219-B147-D069-951D427E20DE}"/>
              </a:ext>
            </a:extLst>
          </p:cNvPr>
          <p:cNvCxnSpPr>
            <a:cxnSpLocks/>
          </p:cNvCxnSpPr>
          <p:nvPr/>
        </p:nvCxnSpPr>
        <p:spPr>
          <a:xfrm flipV="1">
            <a:off x="3390028" y="6173979"/>
            <a:ext cx="191582" cy="24298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35E3EF0-7122-64A1-48D5-25170C154122}"/>
              </a:ext>
            </a:extLst>
          </p:cNvPr>
          <p:cNvCxnSpPr>
            <a:cxnSpLocks/>
          </p:cNvCxnSpPr>
          <p:nvPr/>
        </p:nvCxnSpPr>
        <p:spPr>
          <a:xfrm flipH="1">
            <a:off x="3581610" y="6194651"/>
            <a:ext cx="289315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A4E1E11-17CB-CF9E-3B54-8E363A80AA43}"/>
              </a:ext>
            </a:extLst>
          </p:cNvPr>
          <p:cNvCxnSpPr>
            <a:cxnSpLocks/>
          </p:cNvCxnSpPr>
          <p:nvPr/>
        </p:nvCxnSpPr>
        <p:spPr>
          <a:xfrm flipV="1">
            <a:off x="6453866" y="2685496"/>
            <a:ext cx="2949948" cy="352547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AD83B17-255E-0F21-23B1-3DDF19ACBA37}"/>
              </a:ext>
            </a:extLst>
          </p:cNvPr>
          <p:cNvSpPr/>
          <p:nvPr/>
        </p:nvSpPr>
        <p:spPr>
          <a:xfrm>
            <a:off x="9319593" y="2593655"/>
            <a:ext cx="153202" cy="1532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F96A67-8686-B346-C250-7E3DA10C167F}"/>
              </a:ext>
            </a:extLst>
          </p:cNvPr>
          <p:cNvSpPr txBox="1"/>
          <p:nvPr/>
        </p:nvSpPr>
        <p:spPr>
          <a:xfrm>
            <a:off x="9319593" y="2909358"/>
            <a:ext cx="52931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chemeClr val="accent1"/>
                </a:solidFill>
              </a:rPr>
              <a:t>PB7</a:t>
            </a:r>
          </a:p>
        </p:txBody>
      </p:sp>
    </p:spTree>
    <p:extLst>
      <p:ext uri="{BB962C8B-B14F-4D97-AF65-F5344CB8AC3E}">
        <p14:creationId xmlns:p14="http://schemas.microsoft.com/office/powerpoint/2010/main" val="184058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F0B369-72F4-7EF4-79FC-0A9AF1C00678}"/>
              </a:ext>
            </a:extLst>
          </p:cNvPr>
          <p:cNvSpPr/>
          <p:nvPr/>
        </p:nvSpPr>
        <p:spPr>
          <a:xfrm>
            <a:off x="1646498" y="1190976"/>
            <a:ext cx="12026284" cy="7889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A7B217-49C3-85BA-7E75-0D8CB521F900}"/>
              </a:ext>
            </a:extLst>
          </p:cNvPr>
          <p:cNvGrpSpPr/>
          <p:nvPr/>
        </p:nvGrpSpPr>
        <p:grpSpPr>
          <a:xfrm>
            <a:off x="5865073" y="4184768"/>
            <a:ext cx="5958840" cy="2935712"/>
            <a:chOff x="901700" y="781051"/>
            <a:chExt cx="10388600" cy="5118100"/>
          </a:xfrm>
        </p:grpSpPr>
        <p:pic>
          <p:nvPicPr>
            <p:cNvPr id="5" name="Picture 4" descr="A black circuit board with yellow lights&#10;&#10;Description automatically generated">
              <a:extLst>
                <a:ext uri="{FF2B5EF4-FFF2-40B4-BE49-F238E27FC236}">
                  <a16:creationId xmlns:a16="http://schemas.microsoft.com/office/drawing/2014/main" id="{F55A229A-A3CB-F92D-4BD6-DA3025BECA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96" t="11010" b="10426"/>
            <a:stretch/>
          </p:blipFill>
          <p:spPr>
            <a:xfrm>
              <a:off x="975360" y="781051"/>
              <a:ext cx="10314940" cy="51181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9FCD3D4-FEC8-56A4-24F5-B5E0AAD1E55E}"/>
                </a:ext>
              </a:extLst>
            </p:cNvPr>
            <p:cNvSpPr/>
            <p:nvPr/>
          </p:nvSpPr>
          <p:spPr>
            <a:xfrm>
              <a:off x="901700" y="3817620"/>
              <a:ext cx="850900" cy="1150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465FD5-E504-CB14-3AA4-F885FCFCDA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8" t="14537" r="25742" b="17870"/>
          <a:stretch/>
        </p:blipFill>
        <p:spPr bwMode="auto">
          <a:xfrm rot="16200000">
            <a:off x="3029275" y="1245357"/>
            <a:ext cx="1717987" cy="221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6798CC4-7218-E286-A087-B5F2CE12DC38}"/>
              </a:ext>
            </a:extLst>
          </p:cNvPr>
          <p:cNvCxnSpPr>
            <a:cxnSpLocks/>
          </p:cNvCxnSpPr>
          <p:nvPr/>
        </p:nvCxnSpPr>
        <p:spPr>
          <a:xfrm flipV="1">
            <a:off x="2800251" y="3086340"/>
            <a:ext cx="437376" cy="426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17BF95-73D5-0DB3-FEAA-86375D3CE7BE}"/>
              </a:ext>
            </a:extLst>
          </p:cNvPr>
          <p:cNvCxnSpPr>
            <a:cxnSpLocks/>
          </p:cNvCxnSpPr>
          <p:nvPr/>
        </p:nvCxnSpPr>
        <p:spPr>
          <a:xfrm flipV="1">
            <a:off x="2781300" y="3086340"/>
            <a:ext cx="208415" cy="2017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7BF7A71F-CC7F-9C46-0847-0EFE6D8FBCC6}"/>
              </a:ext>
            </a:extLst>
          </p:cNvPr>
          <p:cNvCxnSpPr>
            <a:cxnSpLocks/>
          </p:cNvCxnSpPr>
          <p:nvPr/>
        </p:nvCxnSpPr>
        <p:spPr>
          <a:xfrm flipH="1">
            <a:off x="2324001" y="3278471"/>
            <a:ext cx="4762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4539EEDF-6D2F-84DD-D0FD-2D7E2F739BFD}"/>
              </a:ext>
            </a:extLst>
          </p:cNvPr>
          <p:cNvCxnSpPr>
            <a:cxnSpLocks/>
          </p:cNvCxnSpPr>
          <p:nvPr/>
        </p:nvCxnSpPr>
        <p:spPr>
          <a:xfrm flipH="1">
            <a:off x="2328764" y="3503382"/>
            <a:ext cx="1848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8D5B43F3-AA8B-4552-E661-91C918E76E20}"/>
              </a:ext>
            </a:extLst>
          </p:cNvPr>
          <p:cNvSpPr txBox="1"/>
          <p:nvPr/>
        </p:nvSpPr>
        <p:spPr>
          <a:xfrm>
            <a:off x="1773542" y="3071568"/>
            <a:ext cx="53546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rgbClr val="FF0000"/>
                </a:solidFill>
              </a:rPr>
              <a:t>VCC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3EBCC962-FE51-9CA9-AFA2-C84050C6D899}"/>
              </a:ext>
            </a:extLst>
          </p:cNvPr>
          <p:cNvSpPr txBox="1"/>
          <p:nvPr/>
        </p:nvSpPr>
        <p:spPr>
          <a:xfrm>
            <a:off x="1773542" y="3321926"/>
            <a:ext cx="60144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/>
              <a:t>GND</a:t>
            </a:r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A1DC0953-7F2A-6206-C071-E9DFD3BB8D61}"/>
              </a:ext>
            </a:extLst>
          </p:cNvPr>
          <p:cNvCxnSpPr>
            <a:cxnSpLocks/>
          </p:cNvCxnSpPr>
          <p:nvPr/>
        </p:nvCxnSpPr>
        <p:spPr>
          <a:xfrm flipV="1">
            <a:off x="4168083" y="3101001"/>
            <a:ext cx="411217" cy="401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Oval 1040">
            <a:extLst>
              <a:ext uri="{FF2B5EF4-FFF2-40B4-BE49-F238E27FC236}">
                <a16:creationId xmlns:a16="http://schemas.microsoft.com/office/drawing/2014/main" id="{950D1AAA-9208-DE82-269B-9397B02311B0}"/>
              </a:ext>
            </a:extLst>
          </p:cNvPr>
          <p:cNvSpPr/>
          <p:nvPr/>
        </p:nvSpPr>
        <p:spPr>
          <a:xfrm>
            <a:off x="9130298" y="6687993"/>
            <a:ext cx="153202" cy="1532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3AB26F23-DA0F-518E-C6C5-0F22DDFBA7CB}"/>
              </a:ext>
            </a:extLst>
          </p:cNvPr>
          <p:cNvSpPr txBox="1"/>
          <p:nvPr/>
        </p:nvSpPr>
        <p:spPr>
          <a:xfrm>
            <a:off x="9018844" y="6057843"/>
            <a:ext cx="63831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chemeClr val="accent1"/>
                </a:solidFill>
              </a:rPr>
              <a:t>PB11</a:t>
            </a:r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4119862D-5F4C-E1B9-B500-1A8B83694866}"/>
              </a:ext>
            </a:extLst>
          </p:cNvPr>
          <p:cNvSpPr/>
          <p:nvPr/>
        </p:nvSpPr>
        <p:spPr>
          <a:xfrm>
            <a:off x="11060898" y="4440093"/>
            <a:ext cx="153202" cy="15320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D09B125A-554C-E167-8820-4EDE78B8883C}"/>
              </a:ext>
            </a:extLst>
          </p:cNvPr>
          <p:cNvSpPr txBox="1"/>
          <p:nvPr/>
        </p:nvSpPr>
        <p:spPr>
          <a:xfrm>
            <a:off x="11294601" y="4009332"/>
            <a:ext cx="545342" cy="3508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chemeClr val="accent6"/>
                </a:solidFill>
              </a:rPr>
              <a:t>PH4</a:t>
            </a:r>
          </a:p>
        </p:txBody>
      </p: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F823C96F-40D0-3962-B082-93CE7EE9DD19}"/>
              </a:ext>
            </a:extLst>
          </p:cNvPr>
          <p:cNvCxnSpPr>
            <a:cxnSpLocks/>
          </p:cNvCxnSpPr>
          <p:nvPr/>
        </p:nvCxnSpPr>
        <p:spPr>
          <a:xfrm>
            <a:off x="10540695" y="3758822"/>
            <a:ext cx="640186" cy="77082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1CDCDB72-9170-4FAC-992D-9D550E1422AB}"/>
              </a:ext>
            </a:extLst>
          </p:cNvPr>
          <p:cNvCxnSpPr>
            <a:cxnSpLocks/>
            <a:endCxn id="1041" idx="1"/>
          </p:cNvCxnSpPr>
          <p:nvPr/>
        </p:nvCxnSpPr>
        <p:spPr>
          <a:xfrm>
            <a:off x="6870120" y="4009332"/>
            <a:ext cx="2282614" cy="270109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455AE3CE-C3EC-1992-5CAD-2978AE2D287C}"/>
              </a:ext>
            </a:extLst>
          </p:cNvPr>
          <p:cNvCxnSpPr>
            <a:cxnSpLocks/>
          </p:cNvCxnSpPr>
          <p:nvPr/>
        </p:nvCxnSpPr>
        <p:spPr>
          <a:xfrm flipH="1">
            <a:off x="4571622" y="4009332"/>
            <a:ext cx="232590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91650C67-DB54-DB7C-37DB-571EE31874D0}"/>
              </a:ext>
            </a:extLst>
          </p:cNvPr>
          <p:cNvCxnSpPr>
            <a:cxnSpLocks/>
          </p:cNvCxnSpPr>
          <p:nvPr/>
        </p:nvCxnSpPr>
        <p:spPr>
          <a:xfrm>
            <a:off x="3778121" y="3081072"/>
            <a:ext cx="793501" cy="93897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B6235BE8-954E-FB0F-9A9F-5588B128B8AF}"/>
              </a:ext>
            </a:extLst>
          </p:cNvPr>
          <p:cNvCxnSpPr>
            <a:cxnSpLocks/>
          </p:cNvCxnSpPr>
          <p:nvPr/>
        </p:nvCxnSpPr>
        <p:spPr>
          <a:xfrm flipH="1">
            <a:off x="4081818" y="3758822"/>
            <a:ext cx="6453167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DAC7E834-8BE0-C322-7B1C-B905615FD59C}"/>
              </a:ext>
            </a:extLst>
          </p:cNvPr>
          <p:cNvCxnSpPr>
            <a:cxnSpLocks/>
          </p:cNvCxnSpPr>
          <p:nvPr/>
        </p:nvCxnSpPr>
        <p:spPr>
          <a:xfrm>
            <a:off x="3505622" y="3066117"/>
            <a:ext cx="570486" cy="68690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431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F0B369-72F4-7EF4-79FC-0A9AF1C00678}"/>
              </a:ext>
            </a:extLst>
          </p:cNvPr>
          <p:cNvSpPr/>
          <p:nvPr/>
        </p:nvSpPr>
        <p:spPr>
          <a:xfrm>
            <a:off x="4334934" y="211667"/>
            <a:ext cx="8521924" cy="8173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A7B217-49C3-85BA-7E75-0D8CB521F900}"/>
              </a:ext>
            </a:extLst>
          </p:cNvPr>
          <p:cNvGrpSpPr/>
          <p:nvPr/>
        </p:nvGrpSpPr>
        <p:grpSpPr>
          <a:xfrm>
            <a:off x="5865073" y="4184768"/>
            <a:ext cx="5958840" cy="2935712"/>
            <a:chOff x="901700" y="781051"/>
            <a:chExt cx="10388600" cy="5118100"/>
          </a:xfrm>
        </p:grpSpPr>
        <p:pic>
          <p:nvPicPr>
            <p:cNvPr id="5" name="Picture 4" descr="A black circuit board with yellow lights&#10;&#10;Description automatically generated">
              <a:extLst>
                <a:ext uri="{FF2B5EF4-FFF2-40B4-BE49-F238E27FC236}">
                  <a16:creationId xmlns:a16="http://schemas.microsoft.com/office/drawing/2014/main" id="{F55A229A-A3CB-F92D-4BD6-DA3025BECA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96" t="11010" b="10426"/>
            <a:stretch/>
          </p:blipFill>
          <p:spPr>
            <a:xfrm>
              <a:off x="975360" y="781051"/>
              <a:ext cx="10314940" cy="51181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9FCD3D4-FEC8-56A4-24F5-B5E0AAD1E55E}"/>
                </a:ext>
              </a:extLst>
            </p:cNvPr>
            <p:cNvSpPr/>
            <p:nvPr/>
          </p:nvSpPr>
          <p:spPr>
            <a:xfrm>
              <a:off x="901700" y="3817620"/>
              <a:ext cx="850900" cy="1150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17BF95-73D5-0DB3-FEAA-86375D3CE7BE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7543525" y="3856449"/>
            <a:ext cx="110448" cy="5936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7BF7A71F-CC7F-9C46-0847-0EFE6D8FBCC6}"/>
              </a:ext>
            </a:extLst>
          </p:cNvPr>
          <p:cNvCxnSpPr>
            <a:cxnSpLocks/>
          </p:cNvCxnSpPr>
          <p:nvPr/>
        </p:nvCxnSpPr>
        <p:spPr>
          <a:xfrm>
            <a:off x="7543525" y="2883560"/>
            <a:ext cx="0" cy="9728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4539EEDF-6D2F-84DD-D0FD-2D7E2F739BFD}"/>
              </a:ext>
            </a:extLst>
          </p:cNvPr>
          <p:cNvCxnSpPr>
            <a:cxnSpLocks/>
          </p:cNvCxnSpPr>
          <p:nvPr/>
        </p:nvCxnSpPr>
        <p:spPr>
          <a:xfrm flipH="1">
            <a:off x="8635964" y="3625796"/>
            <a:ext cx="1848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8D5B43F3-AA8B-4552-E661-91C918E76E20}"/>
              </a:ext>
            </a:extLst>
          </p:cNvPr>
          <p:cNvSpPr txBox="1"/>
          <p:nvPr/>
        </p:nvSpPr>
        <p:spPr>
          <a:xfrm>
            <a:off x="7653973" y="4465067"/>
            <a:ext cx="65434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rgbClr val="FF0000"/>
                </a:solidFill>
              </a:rPr>
              <a:t>PH13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3EBCC962-FE51-9CA9-AFA2-C84050C6D899}"/>
              </a:ext>
            </a:extLst>
          </p:cNvPr>
          <p:cNvSpPr txBox="1"/>
          <p:nvPr/>
        </p:nvSpPr>
        <p:spPr>
          <a:xfrm>
            <a:off x="10523331" y="3435788"/>
            <a:ext cx="60144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/>
              <a:t>GND</a:t>
            </a:r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A1DC0953-7F2A-6206-C071-E9DFD3BB8D61}"/>
              </a:ext>
            </a:extLst>
          </p:cNvPr>
          <p:cNvCxnSpPr>
            <a:cxnSpLocks/>
          </p:cNvCxnSpPr>
          <p:nvPr/>
        </p:nvCxnSpPr>
        <p:spPr>
          <a:xfrm flipH="1" flipV="1">
            <a:off x="8141573" y="3298687"/>
            <a:ext cx="506700" cy="3271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Oval 1040">
            <a:extLst>
              <a:ext uri="{FF2B5EF4-FFF2-40B4-BE49-F238E27FC236}">
                <a16:creationId xmlns:a16="http://schemas.microsoft.com/office/drawing/2014/main" id="{950D1AAA-9208-DE82-269B-9397B02311B0}"/>
              </a:ext>
            </a:extLst>
          </p:cNvPr>
          <p:cNvSpPr/>
          <p:nvPr/>
        </p:nvSpPr>
        <p:spPr>
          <a:xfrm>
            <a:off x="7401199" y="4450106"/>
            <a:ext cx="153202" cy="1532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3AB26F23-DA0F-518E-C6C5-0F22DDFBA7CB}"/>
              </a:ext>
            </a:extLst>
          </p:cNvPr>
          <p:cNvSpPr txBox="1"/>
          <p:nvPr/>
        </p:nvSpPr>
        <p:spPr>
          <a:xfrm>
            <a:off x="6996042" y="4858113"/>
            <a:ext cx="63831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chemeClr val="accent1"/>
                </a:solidFill>
              </a:rPr>
              <a:t>PB15</a:t>
            </a:r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4119862D-5F4C-E1B9-B500-1A8B83694866}"/>
              </a:ext>
            </a:extLst>
          </p:cNvPr>
          <p:cNvSpPr/>
          <p:nvPr/>
        </p:nvSpPr>
        <p:spPr>
          <a:xfrm>
            <a:off x="7390323" y="4235830"/>
            <a:ext cx="153202" cy="15320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D09B125A-554C-E167-8820-4EDE78B8883C}"/>
              </a:ext>
            </a:extLst>
          </p:cNvPr>
          <p:cNvSpPr txBox="1"/>
          <p:nvPr/>
        </p:nvSpPr>
        <p:spPr>
          <a:xfrm>
            <a:off x="6790206" y="3913591"/>
            <a:ext cx="654346" cy="3508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chemeClr val="accent6"/>
                </a:solidFill>
              </a:rPr>
              <a:t>PH14</a:t>
            </a:r>
          </a:p>
        </p:txBody>
      </p: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F823C96F-40D0-3962-B082-93CE7EE9DD19}"/>
              </a:ext>
            </a:extLst>
          </p:cNvPr>
          <p:cNvCxnSpPr>
            <a:cxnSpLocks/>
            <a:endCxn id="1043" idx="0"/>
          </p:cNvCxnSpPr>
          <p:nvPr/>
        </p:nvCxnSpPr>
        <p:spPr>
          <a:xfrm flipH="1">
            <a:off x="7466924" y="3584711"/>
            <a:ext cx="379686" cy="65111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1CDCDB72-9170-4FAC-992D-9D550E1422AB}"/>
              </a:ext>
            </a:extLst>
          </p:cNvPr>
          <p:cNvCxnSpPr>
            <a:cxnSpLocks/>
            <a:endCxn id="1041" idx="1"/>
          </p:cNvCxnSpPr>
          <p:nvPr/>
        </p:nvCxnSpPr>
        <p:spPr>
          <a:xfrm>
            <a:off x="7247462" y="3856449"/>
            <a:ext cx="176173" cy="61609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91650C67-DB54-DB7C-37DB-571EE31874D0}"/>
              </a:ext>
            </a:extLst>
          </p:cNvPr>
          <p:cNvCxnSpPr>
            <a:cxnSpLocks/>
          </p:cNvCxnSpPr>
          <p:nvPr/>
        </p:nvCxnSpPr>
        <p:spPr>
          <a:xfrm>
            <a:off x="7244556" y="2883560"/>
            <a:ext cx="9024" cy="97288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B6235BE8-954E-FB0F-9A9F-5588B128B8AF}"/>
              </a:ext>
            </a:extLst>
          </p:cNvPr>
          <p:cNvCxnSpPr>
            <a:cxnSpLocks/>
          </p:cNvCxnSpPr>
          <p:nvPr/>
        </p:nvCxnSpPr>
        <p:spPr>
          <a:xfrm>
            <a:off x="7846610" y="2883560"/>
            <a:ext cx="2906" cy="70115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black circuit board&#10;&#10;Description automatically generated">
            <a:extLst>
              <a:ext uri="{FF2B5EF4-FFF2-40B4-BE49-F238E27FC236}">
                <a16:creationId xmlns:a16="http://schemas.microsoft.com/office/drawing/2014/main" id="{4F51B1B0-2925-7DA5-1393-994956F9A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596" y="523287"/>
            <a:ext cx="1957368" cy="2790889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9CEE4992-6384-B564-BB5B-E32FEB930D8C}"/>
              </a:ext>
            </a:extLst>
          </p:cNvPr>
          <p:cNvSpPr/>
          <p:nvPr/>
        </p:nvSpPr>
        <p:spPr>
          <a:xfrm>
            <a:off x="7577372" y="4450106"/>
            <a:ext cx="153202" cy="1532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</p:spTree>
    <p:extLst>
      <p:ext uri="{BB962C8B-B14F-4D97-AF65-F5344CB8AC3E}">
        <p14:creationId xmlns:p14="http://schemas.microsoft.com/office/powerpoint/2010/main" val="234270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F0B369-72F4-7EF4-79FC-0A9AF1C00678}"/>
              </a:ext>
            </a:extLst>
          </p:cNvPr>
          <p:cNvSpPr/>
          <p:nvPr/>
        </p:nvSpPr>
        <p:spPr>
          <a:xfrm>
            <a:off x="973667" y="550334"/>
            <a:ext cx="12699115" cy="8530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A7B217-49C3-85BA-7E75-0D8CB521F900}"/>
              </a:ext>
            </a:extLst>
          </p:cNvPr>
          <p:cNvGrpSpPr/>
          <p:nvPr/>
        </p:nvGrpSpPr>
        <p:grpSpPr>
          <a:xfrm>
            <a:off x="5865073" y="5368676"/>
            <a:ext cx="5958840" cy="2935712"/>
            <a:chOff x="901700" y="781051"/>
            <a:chExt cx="10388600" cy="5118100"/>
          </a:xfrm>
        </p:grpSpPr>
        <p:pic>
          <p:nvPicPr>
            <p:cNvPr id="5" name="Picture 4" descr="A black circuit board with yellow lights&#10;&#10;Description automatically generated">
              <a:extLst>
                <a:ext uri="{FF2B5EF4-FFF2-40B4-BE49-F238E27FC236}">
                  <a16:creationId xmlns:a16="http://schemas.microsoft.com/office/drawing/2014/main" id="{F55A229A-A3CB-F92D-4BD6-DA3025BECA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96" t="11010" b="10426"/>
            <a:stretch/>
          </p:blipFill>
          <p:spPr>
            <a:xfrm>
              <a:off x="975360" y="781051"/>
              <a:ext cx="10314940" cy="51181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9FCD3D4-FEC8-56A4-24F5-B5E0AAD1E55E}"/>
                </a:ext>
              </a:extLst>
            </p:cNvPr>
            <p:cNvSpPr/>
            <p:nvPr/>
          </p:nvSpPr>
          <p:spPr>
            <a:xfrm>
              <a:off x="901700" y="3817620"/>
              <a:ext cx="850900" cy="1150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17BF95-73D5-0DB3-FEAA-86375D3CE7BE}"/>
              </a:ext>
            </a:extLst>
          </p:cNvPr>
          <p:cNvCxnSpPr>
            <a:cxnSpLocks/>
          </p:cNvCxnSpPr>
          <p:nvPr/>
        </p:nvCxnSpPr>
        <p:spPr>
          <a:xfrm flipV="1">
            <a:off x="2781300" y="4270248"/>
            <a:ext cx="208415" cy="2017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7BF7A71F-CC7F-9C46-0847-0EFE6D8FBCC6}"/>
              </a:ext>
            </a:extLst>
          </p:cNvPr>
          <p:cNvCxnSpPr>
            <a:cxnSpLocks/>
          </p:cNvCxnSpPr>
          <p:nvPr/>
        </p:nvCxnSpPr>
        <p:spPr>
          <a:xfrm flipH="1">
            <a:off x="2324001" y="4462379"/>
            <a:ext cx="4762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4539EEDF-6D2F-84DD-D0FD-2D7E2F739BFD}"/>
              </a:ext>
            </a:extLst>
          </p:cNvPr>
          <p:cNvCxnSpPr>
            <a:cxnSpLocks/>
          </p:cNvCxnSpPr>
          <p:nvPr/>
        </p:nvCxnSpPr>
        <p:spPr>
          <a:xfrm flipH="1">
            <a:off x="2328764" y="4687290"/>
            <a:ext cx="7276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8D5B43F3-AA8B-4552-E661-91C918E76E20}"/>
              </a:ext>
            </a:extLst>
          </p:cNvPr>
          <p:cNvSpPr txBox="1"/>
          <p:nvPr/>
        </p:nvSpPr>
        <p:spPr>
          <a:xfrm>
            <a:off x="1773542" y="4255476"/>
            <a:ext cx="53546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rgbClr val="FF0000"/>
                </a:solidFill>
              </a:rPr>
              <a:t>VCC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3EBCC962-FE51-9CA9-AFA2-C84050C6D899}"/>
              </a:ext>
            </a:extLst>
          </p:cNvPr>
          <p:cNvSpPr txBox="1"/>
          <p:nvPr/>
        </p:nvSpPr>
        <p:spPr>
          <a:xfrm>
            <a:off x="1773542" y="4505834"/>
            <a:ext cx="60144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/>
              <a:t>GND</a:t>
            </a:r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A1DC0953-7F2A-6206-C071-E9DFD3BB8D61}"/>
              </a:ext>
            </a:extLst>
          </p:cNvPr>
          <p:cNvCxnSpPr>
            <a:cxnSpLocks/>
          </p:cNvCxnSpPr>
          <p:nvPr/>
        </p:nvCxnSpPr>
        <p:spPr>
          <a:xfrm flipV="1">
            <a:off x="3031863" y="4284909"/>
            <a:ext cx="411217" cy="401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Oval 1042">
            <a:extLst>
              <a:ext uri="{FF2B5EF4-FFF2-40B4-BE49-F238E27FC236}">
                <a16:creationId xmlns:a16="http://schemas.microsoft.com/office/drawing/2014/main" id="{4119862D-5F4C-E1B9-B500-1A8B83694866}"/>
              </a:ext>
            </a:extLst>
          </p:cNvPr>
          <p:cNvSpPr/>
          <p:nvPr/>
        </p:nvSpPr>
        <p:spPr>
          <a:xfrm>
            <a:off x="7035453" y="5465251"/>
            <a:ext cx="153202" cy="1532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>
              <a:solidFill>
                <a:srgbClr val="FF0000"/>
              </a:solidFill>
            </a:endParaRP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D09B125A-554C-E167-8820-4EDE78B8883C}"/>
              </a:ext>
            </a:extLst>
          </p:cNvPr>
          <p:cNvSpPr txBox="1"/>
          <p:nvPr/>
        </p:nvSpPr>
        <p:spPr>
          <a:xfrm>
            <a:off x="7269156" y="5034490"/>
            <a:ext cx="633315" cy="3508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rgbClr val="FF0000"/>
                </a:solidFill>
              </a:rPr>
              <a:t>PA12</a:t>
            </a:r>
          </a:p>
        </p:txBody>
      </p: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F823C96F-40D0-3962-B082-93CE7EE9DD19}"/>
              </a:ext>
            </a:extLst>
          </p:cNvPr>
          <p:cNvCxnSpPr>
            <a:cxnSpLocks/>
          </p:cNvCxnSpPr>
          <p:nvPr/>
        </p:nvCxnSpPr>
        <p:spPr>
          <a:xfrm>
            <a:off x="6576749" y="4914777"/>
            <a:ext cx="578687" cy="640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B6235BE8-954E-FB0F-9A9F-5588B128B8AF}"/>
              </a:ext>
            </a:extLst>
          </p:cNvPr>
          <p:cNvCxnSpPr>
            <a:cxnSpLocks/>
          </p:cNvCxnSpPr>
          <p:nvPr/>
        </p:nvCxnSpPr>
        <p:spPr>
          <a:xfrm flipH="1">
            <a:off x="3741032" y="4914778"/>
            <a:ext cx="28439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DAC7E834-8BE0-C322-7B1C-B905615FD59C}"/>
              </a:ext>
            </a:extLst>
          </p:cNvPr>
          <p:cNvCxnSpPr>
            <a:cxnSpLocks/>
          </p:cNvCxnSpPr>
          <p:nvPr/>
        </p:nvCxnSpPr>
        <p:spPr>
          <a:xfrm>
            <a:off x="3170546" y="4227873"/>
            <a:ext cx="570486" cy="6869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EE7BF120-E91B-62BD-1A64-A380B887A3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9" r="15099"/>
          <a:stretch/>
        </p:blipFill>
        <p:spPr>
          <a:xfrm rot="5400000">
            <a:off x="1369639" y="1825352"/>
            <a:ext cx="3510963" cy="167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F0B369-72F4-7EF4-79FC-0A9AF1C00678}"/>
              </a:ext>
            </a:extLst>
          </p:cNvPr>
          <p:cNvSpPr/>
          <p:nvPr/>
        </p:nvSpPr>
        <p:spPr>
          <a:xfrm>
            <a:off x="846667" y="821268"/>
            <a:ext cx="12826115" cy="8259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A7B217-49C3-85BA-7E75-0D8CB521F900}"/>
              </a:ext>
            </a:extLst>
          </p:cNvPr>
          <p:cNvGrpSpPr/>
          <p:nvPr/>
        </p:nvGrpSpPr>
        <p:grpSpPr>
          <a:xfrm>
            <a:off x="5865073" y="5368676"/>
            <a:ext cx="5958840" cy="2935712"/>
            <a:chOff x="901700" y="781051"/>
            <a:chExt cx="10388600" cy="5118100"/>
          </a:xfrm>
        </p:grpSpPr>
        <p:pic>
          <p:nvPicPr>
            <p:cNvPr id="5" name="Picture 4" descr="A black circuit board with yellow lights&#10;&#10;Description automatically generated">
              <a:extLst>
                <a:ext uri="{FF2B5EF4-FFF2-40B4-BE49-F238E27FC236}">
                  <a16:creationId xmlns:a16="http://schemas.microsoft.com/office/drawing/2014/main" id="{F55A229A-A3CB-F92D-4BD6-DA3025BECA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96" t="11010" b="10426"/>
            <a:stretch/>
          </p:blipFill>
          <p:spPr>
            <a:xfrm>
              <a:off x="975360" y="781051"/>
              <a:ext cx="10314940" cy="51181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9FCD3D4-FEC8-56A4-24F5-B5E0AAD1E55E}"/>
                </a:ext>
              </a:extLst>
            </p:cNvPr>
            <p:cNvSpPr/>
            <p:nvPr/>
          </p:nvSpPr>
          <p:spPr>
            <a:xfrm>
              <a:off x="901700" y="3817620"/>
              <a:ext cx="850900" cy="1150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17BF95-73D5-0DB3-FEAA-86375D3CE7BE}"/>
              </a:ext>
            </a:extLst>
          </p:cNvPr>
          <p:cNvCxnSpPr>
            <a:cxnSpLocks/>
          </p:cNvCxnSpPr>
          <p:nvPr/>
        </p:nvCxnSpPr>
        <p:spPr>
          <a:xfrm flipV="1">
            <a:off x="2781300" y="4270248"/>
            <a:ext cx="208415" cy="2017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7BF7A71F-CC7F-9C46-0847-0EFE6D8FBCC6}"/>
              </a:ext>
            </a:extLst>
          </p:cNvPr>
          <p:cNvCxnSpPr>
            <a:cxnSpLocks/>
          </p:cNvCxnSpPr>
          <p:nvPr/>
        </p:nvCxnSpPr>
        <p:spPr>
          <a:xfrm flipH="1">
            <a:off x="2324001" y="4462379"/>
            <a:ext cx="4762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4539EEDF-6D2F-84DD-D0FD-2D7E2F739BFD}"/>
              </a:ext>
            </a:extLst>
          </p:cNvPr>
          <p:cNvCxnSpPr>
            <a:cxnSpLocks/>
          </p:cNvCxnSpPr>
          <p:nvPr/>
        </p:nvCxnSpPr>
        <p:spPr>
          <a:xfrm flipH="1">
            <a:off x="2328764" y="4687290"/>
            <a:ext cx="7276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8D5B43F3-AA8B-4552-E661-91C918E76E20}"/>
              </a:ext>
            </a:extLst>
          </p:cNvPr>
          <p:cNvSpPr txBox="1"/>
          <p:nvPr/>
        </p:nvSpPr>
        <p:spPr>
          <a:xfrm>
            <a:off x="1773542" y="4255476"/>
            <a:ext cx="53546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rgbClr val="FF0000"/>
                </a:solidFill>
              </a:rPr>
              <a:t>VCC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3EBCC962-FE51-9CA9-AFA2-C84050C6D899}"/>
              </a:ext>
            </a:extLst>
          </p:cNvPr>
          <p:cNvSpPr txBox="1"/>
          <p:nvPr/>
        </p:nvSpPr>
        <p:spPr>
          <a:xfrm>
            <a:off x="1773542" y="4505834"/>
            <a:ext cx="60144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/>
              <a:t>GND</a:t>
            </a:r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A1DC0953-7F2A-6206-C071-E9DFD3BB8D61}"/>
              </a:ext>
            </a:extLst>
          </p:cNvPr>
          <p:cNvCxnSpPr>
            <a:cxnSpLocks/>
          </p:cNvCxnSpPr>
          <p:nvPr/>
        </p:nvCxnSpPr>
        <p:spPr>
          <a:xfrm flipV="1">
            <a:off x="3031863" y="4284909"/>
            <a:ext cx="411217" cy="401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Oval 1042">
            <a:extLst>
              <a:ext uri="{FF2B5EF4-FFF2-40B4-BE49-F238E27FC236}">
                <a16:creationId xmlns:a16="http://schemas.microsoft.com/office/drawing/2014/main" id="{4119862D-5F4C-E1B9-B500-1A8B83694866}"/>
              </a:ext>
            </a:extLst>
          </p:cNvPr>
          <p:cNvSpPr/>
          <p:nvPr/>
        </p:nvSpPr>
        <p:spPr>
          <a:xfrm>
            <a:off x="7035453" y="5615813"/>
            <a:ext cx="153202" cy="1532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>
              <a:solidFill>
                <a:srgbClr val="FF0000"/>
              </a:solidFill>
            </a:endParaRP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D09B125A-554C-E167-8820-4EDE78B8883C}"/>
              </a:ext>
            </a:extLst>
          </p:cNvPr>
          <p:cNvSpPr txBox="1"/>
          <p:nvPr/>
        </p:nvSpPr>
        <p:spPr>
          <a:xfrm>
            <a:off x="7269156" y="5034490"/>
            <a:ext cx="633315" cy="3508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rgbClr val="FF0000"/>
                </a:solidFill>
              </a:rPr>
              <a:t>PA11</a:t>
            </a:r>
          </a:p>
        </p:txBody>
      </p: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F823C96F-40D0-3962-B082-93CE7EE9DD19}"/>
              </a:ext>
            </a:extLst>
          </p:cNvPr>
          <p:cNvCxnSpPr>
            <a:cxnSpLocks/>
          </p:cNvCxnSpPr>
          <p:nvPr/>
        </p:nvCxnSpPr>
        <p:spPr>
          <a:xfrm>
            <a:off x="6584950" y="4914778"/>
            <a:ext cx="570486" cy="7905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B6235BE8-954E-FB0F-9A9F-5588B128B8AF}"/>
              </a:ext>
            </a:extLst>
          </p:cNvPr>
          <p:cNvCxnSpPr>
            <a:cxnSpLocks/>
          </p:cNvCxnSpPr>
          <p:nvPr/>
        </p:nvCxnSpPr>
        <p:spPr>
          <a:xfrm flipH="1">
            <a:off x="3741032" y="4914778"/>
            <a:ext cx="28439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DAC7E834-8BE0-C322-7B1C-B905615FD59C}"/>
              </a:ext>
            </a:extLst>
          </p:cNvPr>
          <p:cNvCxnSpPr>
            <a:cxnSpLocks/>
          </p:cNvCxnSpPr>
          <p:nvPr/>
        </p:nvCxnSpPr>
        <p:spPr>
          <a:xfrm>
            <a:off x="3170546" y="4227873"/>
            <a:ext cx="570486" cy="6869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red button on a blue board&#10;&#10;Description automatically generated">
            <a:extLst>
              <a:ext uri="{FF2B5EF4-FFF2-40B4-BE49-F238E27FC236}">
                <a16:creationId xmlns:a16="http://schemas.microsoft.com/office/drawing/2014/main" id="{0930DC3F-85B5-8EFB-1571-7FB885CD92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439" y="1817549"/>
            <a:ext cx="2223927" cy="28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38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92</TotalTime>
  <Words>26</Words>
  <Application>Microsoft Office PowerPoint</Application>
  <PresentationFormat>Custom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cswoffice</dc:creator>
  <cp:lastModifiedBy>#CUI SHUAIWEN#</cp:lastModifiedBy>
  <cp:revision>12</cp:revision>
  <dcterms:created xsi:type="dcterms:W3CDTF">2023-08-09T12:44:55Z</dcterms:created>
  <dcterms:modified xsi:type="dcterms:W3CDTF">2024-09-24T13:11:58Z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