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884D-708F-5DD5-75AA-4E577B01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E29A-F5AD-725E-3A38-552C82ECD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5252-2724-2F60-800A-8C0B6EF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0E82-E22F-6292-D5FA-7A2BD0FD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DA2-ADC0-7377-9360-8B25EBC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597-1DE6-E41A-9A94-A468E0C7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9D08-3937-3E47-AE6F-0390C28B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B98-0E16-2ED2-E46B-F7BF2C3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78FE-0700-34F0-7769-6F0CF77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E5F9-515F-ACAE-C98D-323F3E3C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B06E-A41F-E52C-7497-6EC1B601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E3F61-F470-C8AA-92BF-E91F4E25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53AB-BE7B-EF7C-F981-99CA5715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4D5C-FA2C-4F4B-5AFF-3D72B288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B7B6-1CED-1E30-3E09-15BC176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449-E2ED-5056-0F79-31BBDFE4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4BFF-DD7D-DEB5-D577-C3E848CC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ED8E-091A-2138-85A5-F1E88BC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8DA9-7A35-E6A8-882C-CD727B0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3C01-F1A6-EF5C-DB43-334E725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162-F88D-9D09-870C-F33A5306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922-9173-6F9C-C593-D5CB9634F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A07-AD39-C0B0-8673-C149C49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B60-DC95-CF08-2943-0E32141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2F3F-FD3E-4E4B-688C-2AEBFBBE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6035-E439-3586-5C85-3B60EF5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EFD1-E2A8-1451-6368-FE4D1568B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11B1-362F-FB67-8C10-A95BD80E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987D-A42F-5710-574A-BCE77B12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A8FA-0A25-FAA1-3BC0-6F3D20E6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CC0F-F19A-90C7-3DEB-FDFF2C00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183-BA30-5674-8268-3D232C4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B41E-68B8-A330-47FE-EF68B52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6883-35BD-7B6B-DF00-480B18F9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5C68-EF0D-E53C-6F6C-7481FA6D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092E-1050-2662-C029-F08FC77A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9981D-DF04-4CC4-D919-3597AF03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3DF20-240A-1BE5-B99E-C9443D8B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A2D9F-68AA-AB35-BF45-D94FFF78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40C1-A6BC-1B92-8D14-F1CF40C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BCB1-327F-16ED-96B0-E55CBB0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F1AE8-D84D-42FC-F3E1-FF38BA3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1FF5-24B8-2717-BBD3-2C15333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59A9-F992-C0A3-3B78-4D516F1B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0D47-6E3E-00D8-EE4D-28AF6BE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9E9FD-C830-4252-FF85-815F1DE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2E0-66C1-3092-BB7C-FDFA9F6C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C5E3-3425-BD1F-FA8C-F9B245EC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FE3B-5CFD-07E7-3D9C-233BF216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CBCA-63BE-33E8-B5FC-5B49B839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033B-C0A2-6871-C652-AB223277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8A02-6BA3-9499-F43D-34F86954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42EF-DCF6-6D35-6AF7-3ABA9484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DAC8E-C5C8-6EF4-8D20-DF85A5A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035A-44CC-45C3-F204-9E1EE61E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BAA87-0AE6-3A13-BEBC-D409F99D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E3E8-BDB8-7E81-252E-489AE783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CAB0-1AE7-DBAF-D5E6-50A8B13A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BB6EC-F570-8E56-CE94-0EB93349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F088-B786-12E2-7028-4250A939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A747-9EDD-D70A-7EA6-901DB6C4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DBF29-F4EA-4D85-8DA2-9C75BBC0B16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D631-83F7-632D-B047-907EFF39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DBDC-D2C0-1C9E-156E-31D5FFFD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ud computing server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E661AAF-6C23-B3ED-2E97-AE33DEAE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44798" y="216382"/>
            <a:ext cx="1325802" cy="1257306"/>
          </a:xfrm>
          <a:prstGeom prst="rect">
            <a:avLst/>
          </a:prstGeom>
        </p:spPr>
      </p:pic>
      <p:pic>
        <p:nvPicPr>
          <p:cNvPr id="9" name="Picture 8" descr="A computer generated image of a wifi router&#10;&#10;Description automatically generated">
            <a:extLst>
              <a:ext uri="{FF2B5EF4-FFF2-40B4-BE49-F238E27FC236}">
                <a16:creationId xmlns:a16="http://schemas.microsoft.com/office/drawing/2014/main" id="{23714267-FEA6-E940-E796-D809C472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2125" y="971924"/>
            <a:ext cx="1029970" cy="1003527"/>
          </a:xfrm>
          <a:prstGeom prst="rect">
            <a:avLst/>
          </a:prstGeom>
        </p:spPr>
      </p:pic>
      <p:pic>
        <p:nvPicPr>
          <p:cNvPr id="14" name="Picture 13" descr="A white device with colorful buttons&#10;&#10;AI-generated content may be incorrect.">
            <a:extLst>
              <a:ext uri="{FF2B5EF4-FFF2-40B4-BE49-F238E27FC236}">
                <a16:creationId xmlns:a16="http://schemas.microsoft.com/office/drawing/2014/main" id="{C0B3E0C0-7F2B-87E4-E295-DC0B15B11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663" y="1526348"/>
            <a:ext cx="899758" cy="956394"/>
          </a:xfrm>
          <a:prstGeom prst="rect">
            <a:avLst/>
          </a:prstGeom>
        </p:spPr>
      </p:pic>
      <p:pic>
        <p:nvPicPr>
          <p:cNvPr id="18" name="Picture 17" descr="A black device with a antenna&#10;&#10;AI-generated content may be incorrect.">
            <a:extLst>
              <a:ext uri="{FF2B5EF4-FFF2-40B4-BE49-F238E27FC236}">
                <a16:creationId xmlns:a16="http://schemas.microsoft.com/office/drawing/2014/main" id="{63A700EA-8C32-CB2C-F4FF-552C11ECD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2501" y="2156866"/>
            <a:ext cx="1029970" cy="1051273"/>
          </a:xfrm>
          <a:prstGeom prst="rect">
            <a:avLst/>
          </a:prstGeom>
        </p:spPr>
      </p:pic>
      <p:pic>
        <p:nvPicPr>
          <p:cNvPr id="22" name="Picture 21" descr="A computer and a diagram&#10;&#10;AI-generated content may be incorrect.">
            <a:extLst>
              <a:ext uri="{FF2B5EF4-FFF2-40B4-BE49-F238E27FC236}">
                <a16:creationId xmlns:a16="http://schemas.microsoft.com/office/drawing/2014/main" id="{1EE7C314-67B9-2C6B-D4C5-2E8C89D9C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59" y="943703"/>
            <a:ext cx="2063495" cy="2063495"/>
          </a:xfrm>
          <a:prstGeom prst="rect">
            <a:avLst/>
          </a:prstGeom>
        </p:spPr>
      </p:pic>
      <p:pic>
        <p:nvPicPr>
          <p:cNvPr id="26" name="Picture 25" descr="A computer tower with colorful buttons&#10;&#10;AI-generated content may be incorrect.">
            <a:extLst>
              <a:ext uri="{FF2B5EF4-FFF2-40B4-BE49-F238E27FC236}">
                <a16:creationId xmlns:a16="http://schemas.microsoft.com/office/drawing/2014/main" id="{AB315FE1-0889-7A81-9AF5-AF2233A3E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6" y="1347170"/>
            <a:ext cx="2160634" cy="2160634"/>
          </a:xfrm>
          <a:prstGeom prst="rect">
            <a:avLst/>
          </a:prstGeom>
        </p:spPr>
      </p:pic>
      <p:pic>
        <p:nvPicPr>
          <p:cNvPr id="32" name="Picture 31" descr="A white router with blue screen and blue screen&#10;&#10;AI-generated content may be incorrect.">
            <a:extLst>
              <a:ext uri="{FF2B5EF4-FFF2-40B4-BE49-F238E27FC236}">
                <a16:creationId xmlns:a16="http://schemas.microsoft.com/office/drawing/2014/main" id="{F65CED83-3FA3-DF78-897B-DA5235C1B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67" y="3007198"/>
            <a:ext cx="1900432" cy="1900432"/>
          </a:xfrm>
          <a:prstGeom prst="rect">
            <a:avLst/>
          </a:prstGeom>
        </p:spPr>
      </p:pic>
      <p:pic>
        <p:nvPicPr>
          <p:cNvPr id="36" name="Picture 35" descr="A screen with buttons and a thermometer&#10;&#10;AI-generated content may be incorrect.">
            <a:extLst>
              <a:ext uri="{FF2B5EF4-FFF2-40B4-BE49-F238E27FC236}">
                <a16:creationId xmlns:a16="http://schemas.microsoft.com/office/drawing/2014/main" id="{0FFC21E3-3586-830D-7498-1CE50FE6B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1" y="3811163"/>
            <a:ext cx="1755332" cy="17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A87D-315C-FD74-32D5-32C28D33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ud computing server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0409E19-4674-5DA8-25B9-78B4CD39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73935" y="785084"/>
            <a:ext cx="964215" cy="914400"/>
          </a:xfrm>
          <a:prstGeom prst="rect">
            <a:avLst/>
          </a:prstGeom>
        </p:spPr>
      </p:pic>
      <p:pic>
        <p:nvPicPr>
          <p:cNvPr id="14" name="Picture 13" descr="A white device with colorful buttons&#10;&#10;AI-generated content may be incorrect.">
            <a:extLst>
              <a:ext uri="{FF2B5EF4-FFF2-40B4-BE49-F238E27FC236}">
                <a16:creationId xmlns:a16="http://schemas.microsoft.com/office/drawing/2014/main" id="{F750BC2C-74D7-642D-CA88-B8F84D2BD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5719" y="3057703"/>
            <a:ext cx="860251" cy="914400"/>
          </a:xfrm>
          <a:prstGeom prst="rect">
            <a:avLst/>
          </a:prstGeom>
        </p:spPr>
      </p:pic>
      <p:pic>
        <p:nvPicPr>
          <p:cNvPr id="22" name="Picture 21" descr="A computer and a diagram&#10;&#10;AI-generated content may be incorrect.">
            <a:extLst>
              <a:ext uri="{FF2B5EF4-FFF2-40B4-BE49-F238E27FC236}">
                <a16:creationId xmlns:a16="http://schemas.microsoft.com/office/drawing/2014/main" id="{708E396B-92B0-CAA9-BD6B-4805F1955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6559" y="651603"/>
            <a:ext cx="964215" cy="914400"/>
          </a:xfrm>
          <a:prstGeom prst="rect">
            <a:avLst/>
          </a:prstGeom>
        </p:spPr>
      </p:pic>
      <p:pic>
        <p:nvPicPr>
          <p:cNvPr id="32" name="Picture 31" descr="A white router with blue screen and blue screen&#10;&#10;AI-generated content may be incorrect.">
            <a:extLst>
              <a:ext uri="{FF2B5EF4-FFF2-40B4-BE49-F238E27FC236}">
                <a16:creationId xmlns:a16="http://schemas.microsoft.com/office/drawing/2014/main" id="{B8FDA151-6BC9-25CF-3A59-A47221B2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03" y="2087480"/>
            <a:ext cx="914400" cy="914400"/>
          </a:xfrm>
          <a:prstGeom prst="rect">
            <a:avLst/>
          </a:prstGeom>
        </p:spPr>
      </p:pic>
      <p:pic>
        <p:nvPicPr>
          <p:cNvPr id="10" name="图片 115" descr="图片包含 游戏机, 桌子&#10;&#10;描述已自动生成">
            <a:extLst>
              <a:ext uri="{FF2B5EF4-FFF2-40B4-BE49-F238E27FC236}">
                <a16:creationId xmlns:a16="http://schemas.microsoft.com/office/drawing/2014/main" id="{963B267D-FC25-E8EB-96BD-5A4BB5BA8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303" y="594584"/>
            <a:ext cx="1190428" cy="1190428"/>
          </a:xfrm>
          <a:prstGeom prst="rect">
            <a:avLst/>
          </a:prstGeom>
        </p:spPr>
      </p:pic>
      <p:pic>
        <p:nvPicPr>
          <p:cNvPr id="13" name="Picture 12" descr="A computer chip on a green square&#10;&#10;AI-generated content may be incorrect.">
            <a:extLst>
              <a:ext uri="{FF2B5EF4-FFF2-40B4-BE49-F238E27FC236}">
                <a16:creationId xmlns:a16="http://schemas.microsoft.com/office/drawing/2014/main" id="{4FB56108-D0FC-1380-8F61-334A113F9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39" y="3304348"/>
            <a:ext cx="2845206" cy="28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2</cp:revision>
  <dcterms:created xsi:type="dcterms:W3CDTF">2025-03-05T04:26:11Z</dcterms:created>
  <dcterms:modified xsi:type="dcterms:W3CDTF">2025-03-05T14:56:42Z</dcterms:modified>
</cp:coreProperties>
</file>