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handoutMasterIdLst>
    <p:handoutMasterId r:id="rId4"/>
  </p:handout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1C800D76-3C72-4CB3-9FC9-AADDB526D820}">
          <p14:sldIdLst>
            <p14:sldId id="26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247A"/>
    <a:srgbClr val="F1FFE8"/>
    <a:srgbClr val="000000"/>
    <a:srgbClr val="FFEBEB"/>
    <a:srgbClr val="9E2E92"/>
    <a:srgbClr val="962A8B"/>
    <a:srgbClr val="D7D1CC"/>
    <a:srgbClr val="E62645"/>
    <a:srgbClr val="2EA836"/>
    <a:srgbClr val="D9AC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1C9B5-261B-4942-BA9A-09F683ABF9B5}" v="132" dt="2025-05-28T13:41:06.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26" autoAdjust="0"/>
    <p:restoredTop sz="75633" autoAdjust="0"/>
  </p:normalViewPr>
  <p:slideViewPr>
    <p:cSldViewPr showGuides="1">
      <p:cViewPr varScale="1">
        <p:scale>
          <a:sx n="85" d="100"/>
          <a:sy n="85" d="100"/>
        </p:scale>
        <p:origin x="1233" y="36"/>
      </p:cViewPr>
      <p:guideLst/>
    </p:cSldViewPr>
  </p:slideViewPr>
  <p:outlineViewPr>
    <p:cViewPr>
      <p:scale>
        <a:sx n="33" d="100"/>
        <a:sy n="33" d="100"/>
      </p:scale>
      <p:origin x="0" y="0"/>
    </p:cViewPr>
  </p:outlineViewPr>
  <p:notesTextViewPr>
    <p:cViewPr>
      <p:scale>
        <a:sx n="3" d="2"/>
        <a:sy n="3" d="2"/>
      </p:scale>
      <p:origin x="0" y="-1680"/>
    </p:cViewPr>
  </p:notesTextViewPr>
  <p:sorterViewPr>
    <p:cViewPr varScale="1">
      <p:scale>
        <a:sx n="100" d="100"/>
        <a:sy n="100" d="100"/>
      </p:scale>
      <p:origin x="0" y="-4194"/>
    </p:cViewPr>
  </p:sorterViewPr>
  <p:notesViewPr>
    <p:cSldViewPr showGuides="1">
      <p:cViewPr varScale="1">
        <p:scale>
          <a:sx n="62" d="100"/>
          <a:sy n="62" d="100"/>
        </p:scale>
        <p:origin x="3226"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I SHUAIWEN#" userId="35a196ea-bcb8-475e-86cf-0b9eaca8a48f" providerId="ADAL" clId="{B211C9B5-261B-4942-BA9A-09F683ABF9B5}"/>
    <pc:docChg chg="undo custSel addSld delSld modSld modSection">
      <pc:chgData name="#CUI SHUAIWEN#" userId="35a196ea-bcb8-475e-86cf-0b9eaca8a48f" providerId="ADAL" clId="{B211C9B5-261B-4942-BA9A-09F683ABF9B5}" dt="2025-05-28T14:37:23.831" v="2244"/>
      <pc:docMkLst>
        <pc:docMk/>
      </pc:docMkLst>
      <pc:sldChg chg="del">
        <pc:chgData name="#CUI SHUAIWEN#" userId="35a196ea-bcb8-475e-86cf-0b9eaca8a48f" providerId="ADAL" clId="{B211C9B5-261B-4942-BA9A-09F683ABF9B5}" dt="2025-05-28T08:17:59.465" v="0" actId="47"/>
        <pc:sldMkLst>
          <pc:docMk/>
          <pc:sldMk cId="4178416550" sldId="256"/>
        </pc:sldMkLst>
      </pc:sldChg>
      <pc:sldChg chg="del">
        <pc:chgData name="#CUI SHUAIWEN#" userId="35a196ea-bcb8-475e-86cf-0b9eaca8a48f" providerId="ADAL" clId="{B211C9B5-261B-4942-BA9A-09F683ABF9B5}" dt="2025-05-28T08:18:00.231" v="1" actId="47"/>
        <pc:sldMkLst>
          <pc:docMk/>
          <pc:sldMk cId="3273537875" sldId="257"/>
        </pc:sldMkLst>
      </pc:sldChg>
      <pc:sldChg chg="del">
        <pc:chgData name="#CUI SHUAIWEN#" userId="35a196ea-bcb8-475e-86cf-0b9eaca8a48f" providerId="ADAL" clId="{B211C9B5-261B-4942-BA9A-09F683ABF9B5}" dt="2025-05-28T08:18:00.971" v="2" actId="47"/>
        <pc:sldMkLst>
          <pc:docMk/>
          <pc:sldMk cId="3338852008" sldId="258"/>
        </pc:sldMkLst>
      </pc:sldChg>
      <pc:sldChg chg="del">
        <pc:chgData name="#CUI SHUAIWEN#" userId="35a196ea-bcb8-475e-86cf-0b9eaca8a48f" providerId="ADAL" clId="{B211C9B5-261B-4942-BA9A-09F683ABF9B5}" dt="2025-05-28T08:18:01.537" v="3" actId="47"/>
        <pc:sldMkLst>
          <pc:docMk/>
          <pc:sldMk cId="948055564" sldId="259"/>
        </pc:sldMkLst>
      </pc:sldChg>
      <pc:sldChg chg="del">
        <pc:chgData name="#CUI SHUAIWEN#" userId="35a196ea-bcb8-475e-86cf-0b9eaca8a48f" providerId="ADAL" clId="{B211C9B5-261B-4942-BA9A-09F683ABF9B5}" dt="2025-05-28T08:18:02.345" v="4" actId="47"/>
        <pc:sldMkLst>
          <pc:docMk/>
          <pc:sldMk cId="2471880595" sldId="260"/>
        </pc:sldMkLst>
      </pc:sldChg>
      <pc:sldChg chg="addSp delSp modSp del mod">
        <pc:chgData name="#CUI SHUAIWEN#" userId="35a196ea-bcb8-475e-86cf-0b9eaca8a48f" providerId="ADAL" clId="{B211C9B5-261B-4942-BA9A-09F683ABF9B5}" dt="2025-05-28T10:17:30.141" v="2092" actId="47"/>
        <pc:sldMkLst>
          <pc:docMk/>
          <pc:sldMk cId="3210365687" sldId="261"/>
        </pc:sldMkLst>
        <pc:spChg chg="del">
          <ac:chgData name="#CUI SHUAIWEN#" userId="35a196ea-bcb8-475e-86cf-0b9eaca8a48f" providerId="ADAL" clId="{B211C9B5-261B-4942-BA9A-09F683ABF9B5}" dt="2025-05-28T09:33:34.180" v="1280" actId="478"/>
          <ac:spMkLst>
            <pc:docMk/>
            <pc:sldMk cId="3210365687" sldId="261"/>
            <ac:spMk id="2" creationId="{241DB4C5-59C4-57F0-70F0-35693E1BDE03}"/>
          </ac:spMkLst>
        </pc:spChg>
        <pc:spChg chg="del">
          <ac:chgData name="#CUI SHUAIWEN#" userId="35a196ea-bcb8-475e-86cf-0b9eaca8a48f" providerId="ADAL" clId="{B211C9B5-261B-4942-BA9A-09F683ABF9B5}" dt="2025-05-28T08:18:21.661" v="18" actId="478"/>
          <ac:spMkLst>
            <pc:docMk/>
            <pc:sldMk cId="3210365687" sldId="261"/>
            <ac:spMk id="3" creationId="{E5A56C6E-D9EC-7624-5718-91C4046D98AA}"/>
          </ac:spMkLst>
        </pc:spChg>
        <pc:spChg chg="del">
          <ac:chgData name="#CUI SHUAIWEN#" userId="35a196ea-bcb8-475e-86cf-0b9eaca8a48f" providerId="ADAL" clId="{B211C9B5-261B-4942-BA9A-09F683ABF9B5}" dt="2025-05-28T08:18:19.639" v="17" actId="478"/>
          <ac:spMkLst>
            <pc:docMk/>
            <pc:sldMk cId="3210365687" sldId="261"/>
            <ac:spMk id="4" creationId="{A0A1EB33-3A98-B643-509E-421064D96303}"/>
          </ac:spMkLst>
        </pc:spChg>
        <pc:spChg chg="add del mod">
          <ac:chgData name="#CUI SHUAIWEN#" userId="35a196ea-bcb8-475e-86cf-0b9eaca8a48f" providerId="ADAL" clId="{B211C9B5-261B-4942-BA9A-09F683ABF9B5}" dt="2025-05-28T09:33:34.524" v="1281"/>
          <ac:spMkLst>
            <pc:docMk/>
            <pc:sldMk cId="3210365687" sldId="261"/>
            <ac:spMk id="8" creationId="{4F91DCFE-1E33-5EF9-1FCD-A90C04ECA033}"/>
          </ac:spMkLst>
        </pc:spChg>
        <pc:spChg chg="del">
          <ac:chgData name="#CUI SHUAIWEN#" userId="35a196ea-bcb8-475e-86cf-0b9eaca8a48f" providerId="ADAL" clId="{B211C9B5-261B-4942-BA9A-09F683ABF9B5}" dt="2025-05-28T08:18:28.968" v="19" actId="478"/>
          <ac:spMkLst>
            <pc:docMk/>
            <pc:sldMk cId="3210365687" sldId="261"/>
            <ac:spMk id="9" creationId="{EAA49DD7-10EA-33CB-55D0-547B39666A89}"/>
          </ac:spMkLst>
        </pc:spChg>
        <pc:spChg chg="add del mod">
          <ac:chgData name="#CUI SHUAIWEN#" userId="35a196ea-bcb8-475e-86cf-0b9eaca8a48f" providerId="ADAL" clId="{B211C9B5-261B-4942-BA9A-09F683ABF9B5}" dt="2025-05-28T09:37:35.081" v="1349"/>
          <ac:spMkLst>
            <pc:docMk/>
            <pc:sldMk cId="3210365687" sldId="261"/>
            <ac:spMk id="29" creationId="{FC2BAFBF-18EC-36D1-80FE-F5DEB679C057}"/>
          </ac:spMkLst>
        </pc:spChg>
        <pc:graphicFrameChg chg="add del mod">
          <ac:chgData name="#CUI SHUAIWEN#" userId="35a196ea-bcb8-475e-86cf-0b9eaca8a48f" providerId="ADAL" clId="{B211C9B5-261B-4942-BA9A-09F683ABF9B5}" dt="2025-05-28T08:23:51.926" v="21" actId="478"/>
          <ac:graphicFrameMkLst>
            <pc:docMk/>
            <pc:sldMk cId="3210365687" sldId="261"/>
            <ac:graphicFrameMk id="5" creationId="{8A1359B7-BA50-8CD7-1FC5-B99A362B4C08}"/>
          </ac:graphicFrameMkLst>
        </pc:graphicFrameChg>
        <pc:picChg chg="add del mod">
          <ac:chgData name="#CUI SHUAIWEN#" userId="35a196ea-bcb8-475e-86cf-0b9eaca8a48f" providerId="ADAL" clId="{B211C9B5-261B-4942-BA9A-09F683ABF9B5}" dt="2025-05-28T09:34:13.841" v="1317" actId="21"/>
          <ac:picMkLst>
            <pc:docMk/>
            <pc:sldMk cId="3210365687" sldId="261"/>
            <ac:picMk id="11" creationId="{94BF7C7B-CEA3-A634-C8B0-4EF56D6358DF}"/>
          </ac:picMkLst>
        </pc:picChg>
        <pc:picChg chg="add del mod">
          <ac:chgData name="#CUI SHUAIWEN#" userId="35a196ea-bcb8-475e-86cf-0b9eaca8a48f" providerId="ADAL" clId="{B211C9B5-261B-4942-BA9A-09F683ABF9B5}" dt="2025-05-28T09:34:13.841" v="1317" actId="21"/>
          <ac:picMkLst>
            <pc:docMk/>
            <pc:sldMk cId="3210365687" sldId="261"/>
            <ac:picMk id="13" creationId="{6743DCC9-EF21-442D-36B8-FBF4B069E068}"/>
          </ac:picMkLst>
        </pc:picChg>
        <pc:picChg chg="add del mod">
          <ac:chgData name="#CUI SHUAIWEN#" userId="35a196ea-bcb8-475e-86cf-0b9eaca8a48f" providerId="ADAL" clId="{B211C9B5-261B-4942-BA9A-09F683ABF9B5}" dt="2025-05-28T09:34:13.841" v="1317" actId="21"/>
          <ac:picMkLst>
            <pc:docMk/>
            <pc:sldMk cId="3210365687" sldId="261"/>
            <ac:picMk id="15" creationId="{96B00D6F-A6A3-15B8-B1CF-8D4D16C6BE20}"/>
          </ac:picMkLst>
        </pc:picChg>
        <pc:picChg chg="add del mod">
          <ac:chgData name="#CUI SHUAIWEN#" userId="35a196ea-bcb8-475e-86cf-0b9eaca8a48f" providerId="ADAL" clId="{B211C9B5-261B-4942-BA9A-09F683ABF9B5}" dt="2025-05-28T09:34:13.841" v="1317" actId="21"/>
          <ac:picMkLst>
            <pc:docMk/>
            <pc:sldMk cId="3210365687" sldId="261"/>
            <ac:picMk id="17" creationId="{F1DF6073-173B-C1F8-4820-BDBFDBB45903}"/>
          </ac:picMkLst>
        </pc:picChg>
        <pc:picChg chg="add del mod">
          <ac:chgData name="#CUI SHUAIWEN#" userId="35a196ea-bcb8-475e-86cf-0b9eaca8a48f" providerId="ADAL" clId="{B211C9B5-261B-4942-BA9A-09F683ABF9B5}" dt="2025-05-28T09:34:13.841" v="1317" actId="21"/>
          <ac:picMkLst>
            <pc:docMk/>
            <pc:sldMk cId="3210365687" sldId="261"/>
            <ac:picMk id="19" creationId="{E598BDC8-A309-63C8-B903-CAE217AA5C74}"/>
          </ac:picMkLst>
        </pc:picChg>
        <pc:picChg chg="add del mod">
          <ac:chgData name="#CUI SHUAIWEN#" userId="35a196ea-bcb8-475e-86cf-0b9eaca8a48f" providerId="ADAL" clId="{B211C9B5-261B-4942-BA9A-09F683ABF9B5}" dt="2025-05-28T09:34:13.841" v="1317" actId="21"/>
          <ac:picMkLst>
            <pc:docMk/>
            <pc:sldMk cId="3210365687" sldId="261"/>
            <ac:picMk id="21" creationId="{FF665568-7022-2B77-85A5-1CF7BD61C630}"/>
          </ac:picMkLst>
        </pc:picChg>
        <pc:picChg chg="add del mod">
          <ac:chgData name="#CUI SHUAIWEN#" userId="35a196ea-bcb8-475e-86cf-0b9eaca8a48f" providerId="ADAL" clId="{B211C9B5-261B-4942-BA9A-09F683ABF9B5}" dt="2025-05-28T09:34:13.841" v="1317" actId="21"/>
          <ac:picMkLst>
            <pc:docMk/>
            <pc:sldMk cId="3210365687" sldId="261"/>
            <ac:picMk id="23" creationId="{0C090C97-BB3E-A48C-4E0A-6DDC967203CC}"/>
          </ac:picMkLst>
        </pc:picChg>
        <pc:picChg chg="add del mod">
          <ac:chgData name="#CUI SHUAIWEN#" userId="35a196ea-bcb8-475e-86cf-0b9eaca8a48f" providerId="ADAL" clId="{B211C9B5-261B-4942-BA9A-09F683ABF9B5}" dt="2025-05-28T09:34:13.841" v="1317" actId="21"/>
          <ac:picMkLst>
            <pc:docMk/>
            <pc:sldMk cId="3210365687" sldId="261"/>
            <ac:picMk id="25" creationId="{3E0CB445-B3D4-DE27-E641-C8CEA1557A38}"/>
          </ac:picMkLst>
        </pc:picChg>
        <pc:picChg chg="add del mod">
          <ac:chgData name="#CUI SHUAIWEN#" userId="35a196ea-bcb8-475e-86cf-0b9eaca8a48f" providerId="ADAL" clId="{B211C9B5-261B-4942-BA9A-09F683ABF9B5}" dt="2025-05-28T09:34:13.841" v="1317" actId="21"/>
          <ac:picMkLst>
            <pc:docMk/>
            <pc:sldMk cId="3210365687" sldId="261"/>
            <ac:picMk id="27" creationId="{83A1C6B1-9EE0-F70F-379F-14FD1AFE6C97}"/>
          </ac:picMkLst>
        </pc:picChg>
        <pc:picChg chg="add mod">
          <ac:chgData name="#CUI SHUAIWEN#" userId="35a196ea-bcb8-475e-86cf-0b9eaca8a48f" providerId="ADAL" clId="{B211C9B5-261B-4942-BA9A-09F683ABF9B5}" dt="2025-05-28T09:37:40.619" v="1357" actId="1076"/>
          <ac:picMkLst>
            <pc:docMk/>
            <pc:sldMk cId="3210365687" sldId="261"/>
            <ac:picMk id="31" creationId="{5359E0B2-A0B8-54AD-0362-A5BA57865CFC}"/>
          </ac:picMkLst>
        </pc:picChg>
        <pc:picChg chg="add mod">
          <ac:chgData name="#CUI SHUAIWEN#" userId="35a196ea-bcb8-475e-86cf-0b9eaca8a48f" providerId="ADAL" clId="{B211C9B5-261B-4942-BA9A-09F683ABF9B5}" dt="2025-05-28T09:49:47.478" v="1667" actId="1076"/>
          <ac:picMkLst>
            <pc:docMk/>
            <pc:sldMk cId="3210365687" sldId="261"/>
            <ac:picMk id="33" creationId="{785408BA-3938-ECB8-2273-E5B172B8B086}"/>
          </ac:picMkLst>
        </pc:picChg>
        <pc:picChg chg="add mod">
          <ac:chgData name="#CUI SHUAIWEN#" userId="35a196ea-bcb8-475e-86cf-0b9eaca8a48f" providerId="ADAL" clId="{B211C9B5-261B-4942-BA9A-09F683ABF9B5}" dt="2025-05-28T09:49:52.725" v="1681" actId="1076"/>
          <ac:picMkLst>
            <pc:docMk/>
            <pc:sldMk cId="3210365687" sldId="261"/>
            <ac:picMk id="35" creationId="{22622B13-ABD4-13FA-637C-00D7484DBA2D}"/>
          </ac:picMkLst>
        </pc:picChg>
        <pc:picChg chg="add mod">
          <ac:chgData name="#CUI SHUAIWEN#" userId="35a196ea-bcb8-475e-86cf-0b9eaca8a48f" providerId="ADAL" clId="{B211C9B5-261B-4942-BA9A-09F683ABF9B5}" dt="2025-05-28T09:50:12.657" v="1691" actId="14100"/>
          <ac:picMkLst>
            <pc:docMk/>
            <pc:sldMk cId="3210365687" sldId="261"/>
            <ac:picMk id="37" creationId="{CF35AC46-71BA-3F06-22D4-8739E59E4666}"/>
          </ac:picMkLst>
        </pc:picChg>
        <pc:picChg chg="add mod">
          <ac:chgData name="#CUI SHUAIWEN#" userId="35a196ea-bcb8-475e-86cf-0b9eaca8a48f" providerId="ADAL" clId="{B211C9B5-261B-4942-BA9A-09F683ABF9B5}" dt="2025-05-28T09:50:12.657" v="1691" actId="14100"/>
          <ac:picMkLst>
            <pc:docMk/>
            <pc:sldMk cId="3210365687" sldId="261"/>
            <ac:picMk id="39" creationId="{D7FD960B-8A0D-0D0B-7FE2-64D702B7C2FD}"/>
          </ac:picMkLst>
        </pc:picChg>
        <pc:picChg chg="add mod">
          <ac:chgData name="#CUI SHUAIWEN#" userId="35a196ea-bcb8-475e-86cf-0b9eaca8a48f" providerId="ADAL" clId="{B211C9B5-261B-4942-BA9A-09F683ABF9B5}" dt="2025-05-28T09:50:12.657" v="1691" actId="14100"/>
          <ac:picMkLst>
            <pc:docMk/>
            <pc:sldMk cId="3210365687" sldId="261"/>
            <ac:picMk id="41" creationId="{D107AC5E-2A41-2CA3-FAC8-327BFC1C02DF}"/>
          </ac:picMkLst>
        </pc:picChg>
        <pc:picChg chg="add mod">
          <ac:chgData name="#CUI SHUAIWEN#" userId="35a196ea-bcb8-475e-86cf-0b9eaca8a48f" providerId="ADAL" clId="{B211C9B5-261B-4942-BA9A-09F683ABF9B5}" dt="2025-05-28T09:50:14.835" v="1693" actId="1076"/>
          <ac:picMkLst>
            <pc:docMk/>
            <pc:sldMk cId="3210365687" sldId="261"/>
            <ac:picMk id="43" creationId="{074F58AC-F333-D7F5-9AC5-425683F55BF2}"/>
          </ac:picMkLst>
        </pc:picChg>
        <pc:picChg chg="add mod">
          <ac:chgData name="#CUI SHUAIWEN#" userId="35a196ea-bcb8-475e-86cf-0b9eaca8a48f" providerId="ADAL" clId="{B211C9B5-261B-4942-BA9A-09F683ABF9B5}" dt="2025-05-28T09:50:14.136" v="1692" actId="1076"/>
          <ac:picMkLst>
            <pc:docMk/>
            <pc:sldMk cId="3210365687" sldId="261"/>
            <ac:picMk id="45" creationId="{B2A00D3A-A1AD-9B1C-6D8C-595904D80764}"/>
          </ac:picMkLst>
        </pc:picChg>
        <pc:picChg chg="add mod">
          <ac:chgData name="#CUI SHUAIWEN#" userId="35a196ea-bcb8-475e-86cf-0b9eaca8a48f" providerId="ADAL" clId="{B211C9B5-261B-4942-BA9A-09F683ABF9B5}" dt="2025-05-28T09:50:12.657" v="1691" actId="14100"/>
          <ac:picMkLst>
            <pc:docMk/>
            <pc:sldMk cId="3210365687" sldId="261"/>
            <ac:picMk id="47" creationId="{23BE68F2-E017-CDAB-8ECA-DBCFA4F68A17}"/>
          </ac:picMkLst>
        </pc:picChg>
        <pc:picChg chg="add mod">
          <ac:chgData name="#CUI SHUAIWEN#" userId="35a196ea-bcb8-475e-86cf-0b9eaca8a48f" providerId="ADAL" clId="{B211C9B5-261B-4942-BA9A-09F683ABF9B5}" dt="2025-05-28T09:54:27.187" v="1808" actId="14100"/>
          <ac:picMkLst>
            <pc:docMk/>
            <pc:sldMk cId="3210365687" sldId="261"/>
            <ac:picMk id="49" creationId="{9BF1FCDC-E8CA-0488-A77A-1A13A9026B5F}"/>
          </ac:picMkLst>
        </pc:picChg>
        <pc:picChg chg="add mod">
          <ac:chgData name="#CUI SHUAIWEN#" userId="35a196ea-bcb8-475e-86cf-0b9eaca8a48f" providerId="ADAL" clId="{B211C9B5-261B-4942-BA9A-09F683ABF9B5}" dt="2025-05-28T09:54:27.187" v="1808" actId="14100"/>
          <ac:picMkLst>
            <pc:docMk/>
            <pc:sldMk cId="3210365687" sldId="261"/>
            <ac:picMk id="51" creationId="{07660F92-D800-71D6-A4E2-5C01B7D3115E}"/>
          </ac:picMkLst>
        </pc:picChg>
        <pc:picChg chg="add mod">
          <ac:chgData name="#CUI SHUAIWEN#" userId="35a196ea-bcb8-475e-86cf-0b9eaca8a48f" providerId="ADAL" clId="{B211C9B5-261B-4942-BA9A-09F683ABF9B5}" dt="2025-05-28T09:54:27.187" v="1808" actId="14100"/>
          <ac:picMkLst>
            <pc:docMk/>
            <pc:sldMk cId="3210365687" sldId="261"/>
            <ac:picMk id="53" creationId="{3DE8FF8F-9991-F1EF-5260-4882B831A212}"/>
          </ac:picMkLst>
        </pc:picChg>
      </pc:sldChg>
      <pc:sldChg chg="addSp delSp modSp add mod modNotesTx">
        <pc:chgData name="#CUI SHUAIWEN#" userId="35a196ea-bcb8-475e-86cf-0b9eaca8a48f" providerId="ADAL" clId="{B211C9B5-261B-4942-BA9A-09F683ABF9B5}" dt="2025-05-28T14:37:23.831" v="2244"/>
        <pc:sldMkLst>
          <pc:docMk/>
          <pc:sldMk cId="1279713471" sldId="262"/>
        </pc:sldMkLst>
        <pc:spChg chg="del">
          <ac:chgData name="#CUI SHUAIWEN#" userId="35a196ea-bcb8-475e-86cf-0b9eaca8a48f" providerId="ADAL" clId="{B211C9B5-261B-4942-BA9A-09F683ABF9B5}" dt="2025-05-28T08:26:54.176" v="24" actId="478"/>
          <ac:spMkLst>
            <pc:docMk/>
            <pc:sldMk cId="1279713471" sldId="262"/>
            <ac:spMk id="2" creationId="{4749A27E-1C50-8550-57DE-3CA806314BDE}"/>
          </ac:spMkLst>
        </pc:spChg>
        <pc:spChg chg="add mod">
          <ac:chgData name="#CUI SHUAIWEN#" userId="35a196ea-bcb8-475e-86cf-0b9eaca8a48f" providerId="ADAL" clId="{B211C9B5-261B-4942-BA9A-09F683ABF9B5}" dt="2025-05-28T13:41:06.681" v="2238" actId="164"/>
          <ac:spMkLst>
            <pc:docMk/>
            <pc:sldMk cId="1279713471" sldId="262"/>
            <ac:spMk id="4" creationId="{1A42090B-2A5F-7A51-5C1E-B9C77E4163BD}"/>
          </ac:spMkLst>
        </pc:spChg>
        <pc:spChg chg="add del mod">
          <ac:chgData name="#CUI SHUAIWEN#" userId="35a196ea-bcb8-475e-86cf-0b9eaca8a48f" providerId="ADAL" clId="{B211C9B5-261B-4942-BA9A-09F683ABF9B5}" dt="2025-05-28T08:26:56.726" v="25" actId="478"/>
          <ac:spMkLst>
            <pc:docMk/>
            <pc:sldMk cId="1279713471" sldId="262"/>
            <ac:spMk id="4" creationId="{BA771B99-87FA-1A19-53E5-6483E5AB7E7F}"/>
          </ac:spMkLst>
        </pc:spChg>
        <pc:spChg chg="add del mod">
          <ac:chgData name="#CUI SHUAIWEN#" userId="35a196ea-bcb8-475e-86cf-0b9eaca8a48f" providerId="ADAL" clId="{B211C9B5-261B-4942-BA9A-09F683ABF9B5}" dt="2025-05-28T08:31:52.195" v="132" actId="478"/>
          <ac:spMkLst>
            <pc:docMk/>
            <pc:sldMk cId="1279713471" sldId="262"/>
            <ac:spMk id="5" creationId="{9C93899D-549A-9EAE-B212-3C89BBC5D3D6}"/>
          </ac:spMkLst>
        </pc:spChg>
        <pc:spChg chg="add del mod">
          <ac:chgData name="#CUI SHUAIWEN#" userId="35a196ea-bcb8-475e-86cf-0b9eaca8a48f" providerId="ADAL" clId="{B211C9B5-261B-4942-BA9A-09F683ABF9B5}" dt="2025-05-28T08:33:58.118" v="145" actId="478"/>
          <ac:spMkLst>
            <pc:docMk/>
            <pc:sldMk cId="1279713471" sldId="262"/>
            <ac:spMk id="6" creationId="{764FBC38-4E2D-D1CF-7051-797C7EBE9BA4}"/>
          </ac:spMkLst>
        </pc:spChg>
        <pc:spChg chg="mod">
          <ac:chgData name="#CUI SHUAIWEN#" userId="35a196ea-bcb8-475e-86cf-0b9eaca8a48f" providerId="ADAL" clId="{B211C9B5-261B-4942-BA9A-09F683ABF9B5}" dt="2025-05-28T09:16:27.660" v="977" actId="1076"/>
          <ac:spMkLst>
            <pc:docMk/>
            <pc:sldMk cId="1279713471" sldId="262"/>
            <ac:spMk id="7" creationId="{34316A8B-8113-521F-F1D0-E647C274C168}"/>
          </ac:spMkLst>
        </pc:spChg>
        <pc:spChg chg="add del mod">
          <ac:chgData name="#CUI SHUAIWEN#" userId="35a196ea-bcb8-475e-86cf-0b9eaca8a48f" providerId="ADAL" clId="{B211C9B5-261B-4942-BA9A-09F683ABF9B5}" dt="2025-05-28T08:52:17.205" v="592" actId="478"/>
          <ac:spMkLst>
            <pc:docMk/>
            <pc:sldMk cId="1279713471" sldId="262"/>
            <ac:spMk id="10" creationId="{1368DC98-21D8-A8BF-7404-06CBB9F4A2B7}"/>
          </ac:spMkLst>
        </pc:spChg>
        <pc:spChg chg="add mod">
          <ac:chgData name="#CUI SHUAIWEN#" userId="35a196ea-bcb8-475e-86cf-0b9eaca8a48f" providerId="ADAL" clId="{B211C9B5-261B-4942-BA9A-09F683ABF9B5}" dt="2025-05-28T09:16:33.542" v="978" actId="1076"/>
          <ac:spMkLst>
            <pc:docMk/>
            <pc:sldMk cId="1279713471" sldId="262"/>
            <ac:spMk id="11" creationId="{089E5438-8064-C734-7404-FE782F14E0AE}"/>
          </ac:spMkLst>
        </pc:spChg>
        <pc:spChg chg="add del mod">
          <ac:chgData name="#CUI SHUAIWEN#" userId="35a196ea-bcb8-475e-86cf-0b9eaca8a48f" providerId="ADAL" clId="{B211C9B5-261B-4942-BA9A-09F683ABF9B5}" dt="2025-05-28T08:52:18.666" v="593" actId="478"/>
          <ac:spMkLst>
            <pc:docMk/>
            <pc:sldMk cId="1279713471" sldId="262"/>
            <ac:spMk id="15" creationId="{F6199FE8-DF3D-6F26-BC95-F1A543AD43A5}"/>
          </ac:spMkLst>
        </pc:spChg>
        <pc:spChg chg="add mod">
          <ac:chgData name="#CUI SHUAIWEN#" userId="35a196ea-bcb8-475e-86cf-0b9eaca8a48f" providerId="ADAL" clId="{B211C9B5-261B-4942-BA9A-09F683ABF9B5}" dt="2025-05-28T13:41:10.205" v="2239" actId="14100"/>
          <ac:spMkLst>
            <pc:docMk/>
            <pc:sldMk cId="1279713471" sldId="262"/>
            <ac:spMk id="16" creationId="{F79B4686-13EC-FA93-2F0A-477E112A0D11}"/>
          </ac:spMkLst>
        </pc:spChg>
        <pc:spChg chg="add mod">
          <ac:chgData name="#CUI SHUAIWEN#" userId="35a196ea-bcb8-475e-86cf-0b9eaca8a48f" providerId="ADAL" clId="{B211C9B5-261B-4942-BA9A-09F683ABF9B5}" dt="2025-05-28T10:19:39.385" v="2113" actId="1076"/>
          <ac:spMkLst>
            <pc:docMk/>
            <pc:sldMk cId="1279713471" sldId="262"/>
            <ac:spMk id="20" creationId="{D047AEAA-D064-EB58-B756-06A6BD16C642}"/>
          </ac:spMkLst>
        </pc:spChg>
        <pc:spChg chg="add del mod">
          <ac:chgData name="#CUI SHUAIWEN#" userId="35a196ea-bcb8-475e-86cf-0b9eaca8a48f" providerId="ADAL" clId="{B211C9B5-261B-4942-BA9A-09F683ABF9B5}" dt="2025-05-28T08:47:18.168" v="439" actId="478"/>
          <ac:spMkLst>
            <pc:docMk/>
            <pc:sldMk cId="1279713471" sldId="262"/>
            <ac:spMk id="21" creationId="{A35929C6-D26C-660F-F693-715D9BFC5152}"/>
          </ac:spMkLst>
        </pc:spChg>
        <pc:spChg chg="add mod">
          <ac:chgData name="#CUI SHUAIWEN#" userId="35a196ea-bcb8-475e-86cf-0b9eaca8a48f" providerId="ADAL" clId="{B211C9B5-261B-4942-BA9A-09F683ABF9B5}" dt="2025-05-28T10:19:30.316" v="2110" actId="1076"/>
          <ac:spMkLst>
            <pc:docMk/>
            <pc:sldMk cId="1279713471" sldId="262"/>
            <ac:spMk id="22" creationId="{F6C6322E-B851-BD5F-AE47-D8070D429962}"/>
          </ac:spMkLst>
        </pc:spChg>
        <pc:spChg chg="add mod">
          <ac:chgData name="#CUI SHUAIWEN#" userId="35a196ea-bcb8-475e-86cf-0b9eaca8a48f" providerId="ADAL" clId="{B211C9B5-261B-4942-BA9A-09F683ABF9B5}" dt="2025-05-28T08:45:33.934" v="422" actId="571"/>
          <ac:spMkLst>
            <pc:docMk/>
            <pc:sldMk cId="1279713471" sldId="262"/>
            <ac:spMk id="23" creationId="{0EA35B03-8383-E99E-5053-8EA8B15621ED}"/>
          </ac:spMkLst>
        </pc:spChg>
        <pc:spChg chg="add mod">
          <ac:chgData name="#CUI SHUAIWEN#" userId="35a196ea-bcb8-475e-86cf-0b9eaca8a48f" providerId="ADAL" clId="{B211C9B5-261B-4942-BA9A-09F683ABF9B5}" dt="2025-05-28T08:45:33.934" v="422" actId="571"/>
          <ac:spMkLst>
            <pc:docMk/>
            <pc:sldMk cId="1279713471" sldId="262"/>
            <ac:spMk id="24" creationId="{04B25BAC-AF2E-35C2-7FE4-2A08F17B6C1C}"/>
          </ac:spMkLst>
        </pc:spChg>
        <pc:spChg chg="add mod">
          <ac:chgData name="#CUI SHUAIWEN#" userId="35a196ea-bcb8-475e-86cf-0b9eaca8a48f" providerId="ADAL" clId="{B211C9B5-261B-4942-BA9A-09F683ABF9B5}" dt="2025-05-28T10:19:30.316" v="2110" actId="1076"/>
          <ac:spMkLst>
            <pc:docMk/>
            <pc:sldMk cId="1279713471" sldId="262"/>
            <ac:spMk id="27" creationId="{71000F33-A7F4-9194-AF3C-96807227221C}"/>
          </ac:spMkLst>
        </pc:spChg>
        <pc:spChg chg="add mod">
          <ac:chgData name="#CUI SHUAIWEN#" userId="35a196ea-bcb8-475e-86cf-0b9eaca8a48f" providerId="ADAL" clId="{B211C9B5-261B-4942-BA9A-09F683ABF9B5}" dt="2025-05-28T09:16:33.542" v="978" actId="1076"/>
          <ac:spMkLst>
            <pc:docMk/>
            <pc:sldMk cId="1279713471" sldId="262"/>
            <ac:spMk id="28" creationId="{ED3A1C5F-439F-BCC9-BF4A-28FE801E6AF0}"/>
          </ac:spMkLst>
        </pc:spChg>
        <pc:spChg chg="add mod">
          <ac:chgData name="#CUI SHUAIWEN#" userId="35a196ea-bcb8-475e-86cf-0b9eaca8a48f" providerId="ADAL" clId="{B211C9B5-261B-4942-BA9A-09F683ABF9B5}" dt="2025-05-28T10:20:00.953" v="2118" actId="1076"/>
          <ac:spMkLst>
            <pc:docMk/>
            <pc:sldMk cId="1279713471" sldId="262"/>
            <ac:spMk id="29" creationId="{EC2EDD0E-9AA2-881C-AD09-4BF38C563202}"/>
          </ac:spMkLst>
        </pc:spChg>
        <pc:spChg chg="add del mod">
          <ac:chgData name="#CUI SHUAIWEN#" userId="35a196ea-bcb8-475e-86cf-0b9eaca8a48f" providerId="ADAL" clId="{B211C9B5-261B-4942-BA9A-09F683ABF9B5}" dt="2025-05-28T08:57:19.803" v="697" actId="478"/>
          <ac:spMkLst>
            <pc:docMk/>
            <pc:sldMk cId="1279713471" sldId="262"/>
            <ac:spMk id="32" creationId="{23989040-AEC7-C25E-EB0A-87CC4617FE08}"/>
          </ac:spMkLst>
        </pc:spChg>
        <pc:spChg chg="add mod">
          <ac:chgData name="#CUI SHUAIWEN#" userId="35a196ea-bcb8-475e-86cf-0b9eaca8a48f" providerId="ADAL" clId="{B211C9B5-261B-4942-BA9A-09F683ABF9B5}" dt="2025-05-28T09:14:28.576" v="958" actId="164"/>
          <ac:spMkLst>
            <pc:docMk/>
            <pc:sldMk cId="1279713471" sldId="262"/>
            <ac:spMk id="33" creationId="{F67E1799-B68F-B069-9844-EB8BAB5EE904}"/>
          </ac:spMkLst>
        </pc:spChg>
        <pc:spChg chg="add mod">
          <ac:chgData name="#CUI SHUAIWEN#" userId="35a196ea-bcb8-475e-86cf-0b9eaca8a48f" providerId="ADAL" clId="{B211C9B5-261B-4942-BA9A-09F683ABF9B5}" dt="2025-05-28T09:14:31.842" v="959" actId="164"/>
          <ac:spMkLst>
            <pc:docMk/>
            <pc:sldMk cId="1279713471" sldId="262"/>
            <ac:spMk id="34" creationId="{B38D7091-962F-D789-4B9C-DABBF2C1EB26}"/>
          </ac:spMkLst>
        </pc:spChg>
        <pc:spChg chg="add mod">
          <ac:chgData name="#CUI SHUAIWEN#" userId="35a196ea-bcb8-475e-86cf-0b9eaca8a48f" providerId="ADAL" clId="{B211C9B5-261B-4942-BA9A-09F683ABF9B5}" dt="2025-05-28T09:14:35.196" v="960" actId="164"/>
          <ac:spMkLst>
            <pc:docMk/>
            <pc:sldMk cId="1279713471" sldId="262"/>
            <ac:spMk id="35" creationId="{A4F2E125-0D23-0ABA-2109-0F8C0A102BB4}"/>
          </ac:spMkLst>
        </pc:spChg>
        <pc:spChg chg="add mod">
          <ac:chgData name="#CUI SHUAIWEN#" userId="35a196ea-bcb8-475e-86cf-0b9eaca8a48f" providerId="ADAL" clId="{B211C9B5-261B-4942-BA9A-09F683ABF9B5}" dt="2025-05-28T09:14:38.053" v="961" actId="164"/>
          <ac:spMkLst>
            <pc:docMk/>
            <pc:sldMk cId="1279713471" sldId="262"/>
            <ac:spMk id="36" creationId="{5A076B3A-96A9-38F7-511F-492009073003}"/>
          </ac:spMkLst>
        </pc:spChg>
        <pc:spChg chg="add mod">
          <ac:chgData name="#CUI SHUAIWEN#" userId="35a196ea-bcb8-475e-86cf-0b9eaca8a48f" providerId="ADAL" clId="{B211C9B5-261B-4942-BA9A-09F683ABF9B5}" dt="2025-05-28T09:19:13.651" v="1015" actId="1076"/>
          <ac:spMkLst>
            <pc:docMk/>
            <pc:sldMk cId="1279713471" sldId="262"/>
            <ac:spMk id="37" creationId="{60988672-5D45-B39A-E702-6BFF8520CB6C}"/>
          </ac:spMkLst>
        </pc:spChg>
        <pc:spChg chg="add mod">
          <ac:chgData name="#CUI SHUAIWEN#" userId="35a196ea-bcb8-475e-86cf-0b9eaca8a48f" providerId="ADAL" clId="{B211C9B5-261B-4942-BA9A-09F683ABF9B5}" dt="2025-05-28T09:19:13.651" v="1015" actId="1076"/>
          <ac:spMkLst>
            <pc:docMk/>
            <pc:sldMk cId="1279713471" sldId="262"/>
            <ac:spMk id="38" creationId="{1CDBA658-A615-2D7E-1218-F7639320FAF9}"/>
          </ac:spMkLst>
        </pc:spChg>
        <pc:spChg chg="add del mod">
          <ac:chgData name="#CUI SHUAIWEN#" userId="35a196ea-bcb8-475e-86cf-0b9eaca8a48f" providerId="ADAL" clId="{B211C9B5-261B-4942-BA9A-09F683ABF9B5}" dt="2025-05-28T09:04:04.146" v="839" actId="478"/>
          <ac:spMkLst>
            <pc:docMk/>
            <pc:sldMk cId="1279713471" sldId="262"/>
            <ac:spMk id="42" creationId="{C4879AB7-BE0D-8D7A-396F-90A7CBBD13C2}"/>
          </ac:spMkLst>
        </pc:spChg>
        <pc:spChg chg="add del mod">
          <ac:chgData name="#CUI SHUAIWEN#" userId="35a196ea-bcb8-475e-86cf-0b9eaca8a48f" providerId="ADAL" clId="{B211C9B5-261B-4942-BA9A-09F683ABF9B5}" dt="2025-05-28T09:04:05.579" v="840" actId="478"/>
          <ac:spMkLst>
            <pc:docMk/>
            <pc:sldMk cId="1279713471" sldId="262"/>
            <ac:spMk id="43" creationId="{5878F69A-5663-BF75-69EE-57072893D21C}"/>
          </ac:spMkLst>
        </pc:spChg>
        <pc:spChg chg="add del mod">
          <ac:chgData name="#CUI SHUAIWEN#" userId="35a196ea-bcb8-475e-86cf-0b9eaca8a48f" providerId="ADAL" clId="{B211C9B5-261B-4942-BA9A-09F683ABF9B5}" dt="2025-05-28T09:11:01.125" v="913" actId="478"/>
          <ac:spMkLst>
            <pc:docMk/>
            <pc:sldMk cId="1279713471" sldId="262"/>
            <ac:spMk id="52" creationId="{7F8CDFF4-971D-9D47-06E7-4821158B2E7A}"/>
          </ac:spMkLst>
        </pc:spChg>
        <pc:spChg chg="add del mod">
          <ac:chgData name="#CUI SHUAIWEN#" userId="35a196ea-bcb8-475e-86cf-0b9eaca8a48f" providerId="ADAL" clId="{B211C9B5-261B-4942-BA9A-09F683ABF9B5}" dt="2025-05-28T09:12:34.799" v="942" actId="478"/>
          <ac:spMkLst>
            <pc:docMk/>
            <pc:sldMk cId="1279713471" sldId="262"/>
            <ac:spMk id="57" creationId="{971B34A7-EA59-BB13-7AE3-925A050DF106}"/>
          </ac:spMkLst>
        </pc:spChg>
        <pc:spChg chg="add del mod">
          <ac:chgData name="#CUI SHUAIWEN#" userId="35a196ea-bcb8-475e-86cf-0b9eaca8a48f" providerId="ADAL" clId="{B211C9B5-261B-4942-BA9A-09F683ABF9B5}" dt="2025-05-28T09:11:02.584" v="914" actId="478"/>
          <ac:spMkLst>
            <pc:docMk/>
            <pc:sldMk cId="1279713471" sldId="262"/>
            <ac:spMk id="58" creationId="{B2F50E53-F68C-17AE-C146-F66A5A272DCD}"/>
          </ac:spMkLst>
        </pc:spChg>
        <pc:spChg chg="add mod">
          <ac:chgData name="#CUI SHUAIWEN#" userId="35a196ea-bcb8-475e-86cf-0b9eaca8a48f" providerId="ADAL" clId="{B211C9B5-261B-4942-BA9A-09F683ABF9B5}" dt="2025-05-28T09:14:31.842" v="959" actId="164"/>
          <ac:spMkLst>
            <pc:docMk/>
            <pc:sldMk cId="1279713471" sldId="262"/>
            <ac:spMk id="59" creationId="{7F3D0729-3C04-C616-789F-742CAFD449A3}"/>
          </ac:spMkLst>
        </pc:spChg>
        <pc:spChg chg="add mod">
          <ac:chgData name="#CUI SHUAIWEN#" userId="35a196ea-bcb8-475e-86cf-0b9eaca8a48f" providerId="ADAL" clId="{B211C9B5-261B-4942-BA9A-09F683ABF9B5}" dt="2025-05-28T09:14:31.842" v="959" actId="164"/>
          <ac:spMkLst>
            <pc:docMk/>
            <pc:sldMk cId="1279713471" sldId="262"/>
            <ac:spMk id="60" creationId="{B60B7F9A-7168-F907-37A8-564511CF9C7D}"/>
          </ac:spMkLst>
        </pc:spChg>
        <pc:spChg chg="add mod">
          <ac:chgData name="#CUI SHUAIWEN#" userId="35a196ea-bcb8-475e-86cf-0b9eaca8a48f" providerId="ADAL" clId="{B211C9B5-261B-4942-BA9A-09F683ABF9B5}" dt="2025-05-28T09:14:35.196" v="960" actId="164"/>
          <ac:spMkLst>
            <pc:docMk/>
            <pc:sldMk cId="1279713471" sldId="262"/>
            <ac:spMk id="61" creationId="{0F79F7E4-5B41-7B71-3988-BE269968EA18}"/>
          </ac:spMkLst>
        </pc:spChg>
        <pc:spChg chg="add mod">
          <ac:chgData name="#CUI SHUAIWEN#" userId="35a196ea-bcb8-475e-86cf-0b9eaca8a48f" providerId="ADAL" clId="{B211C9B5-261B-4942-BA9A-09F683ABF9B5}" dt="2025-05-28T09:14:38.053" v="961" actId="164"/>
          <ac:spMkLst>
            <pc:docMk/>
            <pc:sldMk cId="1279713471" sldId="262"/>
            <ac:spMk id="62" creationId="{F5228558-EDC1-FD19-0265-6DBD30650716}"/>
          </ac:spMkLst>
        </pc:spChg>
        <pc:spChg chg="add mod">
          <ac:chgData name="#CUI SHUAIWEN#" userId="35a196ea-bcb8-475e-86cf-0b9eaca8a48f" providerId="ADAL" clId="{B211C9B5-261B-4942-BA9A-09F683ABF9B5}" dt="2025-05-28T09:14:35.196" v="960" actId="164"/>
          <ac:spMkLst>
            <pc:docMk/>
            <pc:sldMk cId="1279713471" sldId="262"/>
            <ac:spMk id="63" creationId="{7793A3A0-893A-D2E9-DE41-556E4ECC0650}"/>
          </ac:spMkLst>
        </pc:spChg>
        <pc:spChg chg="add mod">
          <ac:chgData name="#CUI SHUAIWEN#" userId="35a196ea-bcb8-475e-86cf-0b9eaca8a48f" providerId="ADAL" clId="{B211C9B5-261B-4942-BA9A-09F683ABF9B5}" dt="2025-05-28T09:14:38.053" v="961" actId="164"/>
          <ac:spMkLst>
            <pc:docMk/>
            <pc:sldMk cId="1279713471" sldId="262"/>
            <ac:spMk id="64" creationId="{CA020C95-1708-F640-A711-212DC222E71D}"/>
          </ac:spMkLst>
        </pc:spChg>
        <pc:spChg chg="add mod topLvl">
          <ac:chgData name="#CUI SHUAIWEN#" userId="35a196ea-bcb8-475e-86cf-0b9eaca8a48f" providerId="ADAL" clId="{B211C9B5-261B-4942-BA9A-09F683ABF9B5}" dt="2025-05-28T10:18:26.405" v="2099" actId="164"/>
          <ac:spMkLst>
            <pc:docMk/>
            <pc:sldMk cId="1279713471" sldId="262"/>
            <ac:spMk id="71" creationId="{1AF1CC7E-1755-39FE-72F8-70DC1D4BC6B0}"/>
          </ac:spMkLst>
        </pc:spChg>
        <pc:spChg chg="add mod topLvl">
          <ac:chgData name="#CUI SHUAIWEN#" userId="35a196ea-bcb8-475e-86cf-0b9eaca8a48f" providerId="ADAL" clId="{B211C9B5-261B-4942-BA9A-09F683ABF9B5}" dt="2025-05-28T10:18:31.162" v="2100" actId="164"/>
          <ac:spMkLst>
            <pc:docMk/>
            <pc:sldMk cId="1279713471" sldId="262"/>
            <ac:spMk id="72" creationId="{1798D38D-6EB0-1E90-3695-3C818ADA4EAF}"/>
          </ac:spMkLst>
        </pc:spChg>
        <pc:spChg chg="add mod topLvl">
          <ac:chgData name="#CUI SHUAIWEN#" userId="35a196ea-bcb8-475e-86cf-0b9eaca8a48f" providerId="ADAL" clId="{B211C9B5-261B-4942-BA9A-09F683ABF9B5}" dt="2025-05-28T13:41:06.681" v="2238" actId="164"/>
          <ac:spMkLst>
            <pc:docMk/>
            <pc:sldMk cId="1279713471" sldId="262"/>
            <ac:spMk id="73" creationId="{929D9073-8211-E1B9-2085-DFB29BA94249}"/>
          </ac:spMkLst>
        </pc:spChg>
        <pc:spChg chg="add mod topLvl">
          <ac:chgData name="#CUI SHUAIWEN#" userId="35a196ea-bcb8-475e-86cf-0b9eaca8a48f" providerId="ADAL" clId="{B211C9B5-261B-4942-BA9A-09F683ABF9B5}" dt="2025-05-28T10:21:47.201" v="2143" actId="1076"/>
          <ac:spMkLst>
            <pc:docMk/>
            <pc:sldMk cId="1279713471" sldId="262"/>
            <ac:spMk id="74" creationId="{8284B58C-D6F9-3ED1-A025-3CCB37AF5173}"/>
          </ac:spMkLst>
        </pc:spChg>
        <pc:spChg chg="add mod topLvl">
          <ac:chgData name="#CUI SHUAIWEN#" userId="35a196ea-bcb8-475e-86cf-0b9eaca8a48f" providerId="ADAL" clId="{B211C9B5-261B-4942-BA9A-09F683ABF9B5}" dt="2025-05-28T10:18:26.405" v="2099" actId="164"/>
          <ac:spMkLst>
            <pc:docMk/>
            <pc:sldMk cId="1279713471" sldId="262"/>
            <ac:spMk id="109" creationId="{B90EBE7A-CC4D-6F1A-2B97-C4CA9DB6E1D5}"/>
          </ac:spMkLst>
        </pc:spChg>
        <pc:spChg chg="add mod topLvl">
          <ac:chgData name="#CUI SHUAIWEN#" userId="35a196ea-bcb8-475e-86cf-0b9eaca8a48f" providerId="ADAL" clId="{B211C9B5-261B-4942-BA9A-09F683ABF9B5}" dt="2025-05-28T10:18:26.405" v="2099" actId="164"/>
          <ac:spMkLst>
            <pc:docMk/>
            <pc:sldMk cId="1279713471" sldId="262"/>
            <ac:spMk id="110" creationId="{9051DA1E-4450-5E2B-B661-B38D88CD0BBE}"/>
          </ac:spMkLst>
        </pc:spChg>
        <pc:spChg chg="add mod topLvl">
          <ac:chgData name="#CUI SHUAIWEN#" userId="35a196ea-bcb8-475e-86cf-0b9eaca8a48f" providerId="ADAL" clId="{B211C9B5-261B-4942-BA9A-09F683ABF9B5}" dt="2025-05-28T10:18:26.405" v="2099" actId="164"/>
          <ac:spMkLst>
            <pc:docMk/>
            <pc:sldMk cId="1279713471" sldId="262"/>
            <ac:spMk id="111" creationId="{28BB1913-3C11-3C55-5D7D-93D831F9342D}"/>
          </ac:spMkLst>
        </pc:spChg>
        <pc:spChg chg="add mod topLvl">
          <ac:chgData name="#CUI SHUAIWEN#" userId="35a196ea-bcb8-475e-86cf-0b9eaca8a48f" providerId="ADAL" clId="{B211C9B5-261B-4942-BA9A-09F683ABF9B5}" dt="2025-05-28T10:18:26.405" v="2099" actId="164"/>
          <ac:spMkLst>
            <pc:docMk/>
            <pc:sldMk cId="1279713471" sldId="262"/>
            <ac:spMk id="112" creationId="{021F4483-8BB4-11FF-2C68-11DAF44E8BE6}"/>
          </ac:spMkLst>
        </pc:spChg>
        <pc:spChg chg="add mod topLvl">
          <ac:chgData name="#CUI SHUAIWEN#" userId="35a196ea-bcb8-475e-86cf-0b9eaca8a48f" providerId="ADAL" clId="{B211C9B5-261B-4942-BA9A-09F683ABF9B5}" dt="2025-05-28T10:18:26.405" v="2099" actId="164"/>
          <ac:spMkLst>
            <pc:docMk/>
            <pc:sldMk cId="1279713471" sldId="262"/>
            <ac:spMk id="113" creationId="{8F081839-E086-A61E-095E-55353AE56FE3}"/>
          </ac:spMkLst>
        </pc:spChg>
        <pc:spChg chg="add del mod">
          <ac:chgData name="#CUI SHUAIWEN#" userId="35a196ea-bcb8-475e-86cf-0b9eaca8a48f" providerId="ADAL" clId="{B211C9B5-261B-4942-BA9A-09F683ABF9B5}" dt="2025-05-28T09:58:45.362" v="1893" actId="478"/>
          <ac:spMkLst>
            <pc:docMk/>
            <pc:sldMk cId="1279713471" sldId="262"/>
            <ac:spMk id="114" creationId="{D0EA6BB0-607A-3C10-6D1E-B5832E6CEE86}"/>
          </ac:spMkLst>
        </pc:spChg>
        <pc:spChg chg="add mod topLvl">
          <ac:chgData name="#CUI SHUAIWEN#" userId="35a196ea-bcb8-475e-86cf-0b9eaca8a48f" providerId="ADAL" clId="{B211C9B5-261B-4942-BA9A-09F683ABF9B5}" dt="2025-05-28T10:24:56.142" v="2168" actId="1582"/>
          <ac:spMkLst>
            <pc:docMk/>
            <pc:sldMk cId="1279713471" sldId="262"/>
            <ac:spMk id="115" creationId="{B83ABD76-81D1-FDD2-7F4B-CFCAAE34CE0D}"/>
          </ac:spMkLst>
        </pc:spChg>
        <pc:spChg chg="add mod topLvl">
          <ac:chgData name="#CUI SHUAIWEN#" userId="35a196ea-bcb8-475e-86cf-0b9eaca8a48f" providerId="ADAL" clId="{B211C9B5-261B-4942-BA9A-09F683ABF9B5}" dt="2025-05-28T10:18:31.162" v="2100" actId="164"/>
          <ac:spMkLst>
            <pc:docMk/>
            <pc:sldMk cId="1279713471" sldId="262"/>
            <ac:spMk id="116" creationId="{E67A4091-B907-A235-7EBA-BFE48131CBB7}"/>
          </ac:spMkLst>
        </pc:spChg>
        <pc:spChg chg="add mod topLvl">
          <ac:chgData name="#CUI SHUAIWEN#" userId="35a196ea-bcb8-475e-86cf-0b9eaca8a48f" providerId="ADAL" clId="{B211C9B5-261B-4942-BA9A-09F683ABF9B5}" dt="2025-05-28T10:18:31.162" v="2100" actId="164"/>
          <ac:spMkLst>
            <pc:docMk/>
            <pc:sldMk cId="1279713471" sldId="262"/>
            <ac:spMk id="117" creationId="{82CAB1B4-E7FC-6602-7BDA-56FFF934334D}"/>
          </ac:spMkLst>
        </pc:spChg>
        <pc:spChg chg="add mod topLvl">
          <ac:chgData name="#CUI SHUAIWEN#" userId="35a196ea-bcb8-475e-86cf-0b9eaca8a48f" providerId="ADAL" clId="{B211C9B5-261B-4942-BA9A-09F683ABF9B5}" dt="2025-05-28T13:41:06.681" v="2238" actId="164"/>
          <ac:spMkLst>
            <pc:docMk/>
            <pc:sldMk cId="1279713471" sldId="262"/>
            <ac:spMk id="137" creationId="{CCD2B4A1-E324-217A-0DDD-BA3134C2DED2}"/>
          </ac:spMkLst>
        </pc:spChg>
        <pc:spChg chg="add mod topLvl">
          <ac:chgData name="#CUI SHUAIWEN#" userId="35a196ea-bcb8-475e-86cf-0b9eaca8a48f" providerId="ADAL" clId="{B211C9B5-261B-4942-BA9A-09F683ABF9B5}" dt="2025-05-28T13:41:06.681" v="2238" actId="164"/>
          <ac:spMkLst>
            <pc:docMk/>
            <pc:sldMk cId="1279713471" sldId="262"/>
            <ac:spMk id="138" creationId="{8FDA6D98-E579-7C20-F3EA-B5745349DF9F}"/>
          </ac:spMkLst>
        </pc:spChg>
        <pc:spChg chg="add mod topLvl">
          <ac:chgData name="#CUI SHUAIWEN#" userId="35a196ea-bcb8-475e-86cf-0b9eaca8a48f" providerId="ADAL" clId="{B211C9B5-261B-4942-BA9A-09F683ABF9B5}" dt="2025-05-28T13:41:06.681" v="2238" actId="164"/>
          <ac:spMkLst>
            <pc:docMk/>
            <pc:sldMk cId="1279713471" sldId="262"/>
            <ac:spMk id="139" creationId="{93CC9904-A57A-0B53-FCA2-FA9D6CCBA14D}"/>
          </ac:spMkLst>
        </pc:spChg>
        <pc:spChg chg="add mod topLvl">
          <ac:chgData name="#CUI SHUAIWEN#" userId="35a196ea-bcb8-475e-86cf-0b9eaca8a48f" providerId="ADAL" clId="{B211C9B5-261B-4942-BA9A-09F683ABF9B5}" dt="2025-05-28T10:19:03.254" v="2105" actId="164"/>
          <ac:spMkLst>
            <pc:docMk/>
            <pc:sldMk cId="1279713471" sldId="262"/>
            <ac:spMk id="144" creationId="{5CC440F6-76B5-0DD7-C05B-28EABB98CAFC}"/>
          </ac:spMkLst>
        </pc:spChg>
        <pc:spChg chg="add mod topLvl">
          <ac:chgData name="#CUI SHUAIWEN#" userId="35a196ea-bcb8-475e-86cf-0b9eaca8a48f" providerId="ADAL" clId="{B211C9B5-261B-4942-BA9A-09F683ABF9B5}" dt="2025-05-28T10:19:03.254" v="2105" actId="164"/>
          <ac:spMkLst>
            <pc:docMk/>
            <pc:sldMk cId="1279713471" sldId="262"/>
            <ac:spMk id="145" creationId="{F8711FE3-4F63-7175-2D20-B587113059CE}"/>
          </ac:spMkLst>
        </pc:spChg>
        <pc:spChg chg="add mod topLvl">
          <ac:chgData name="#CUI SHUAIWEN#" userId="35a196ea-bcb8-475e-86cf-0b9eaca8a48f" providerId="ADAL" clId="{B211C9B5-261B-4942-BA9A-09F683ABF9B5}" dt="2025-05-28T10:19:03.254" v="2105" actId="164"/>
          <ac:spMkLst>
            <pc:docMk/>
            <pc:sldMk cId="1279713471" sldId="262"/>
            <ac:spMk id="146" creationId="{1460AAE7-9B1D-DED2-7CF0-D2A218A01964}"/>
          </ac:spMkLst>
        </pc:spChg>
        <pc:spChg chg="add del mod">
          <ac:chgData name="#CUI SHUAIWEN#" userId="35a196ea-bcb8-475e-86cf-0b9eaca8a48f" providerId="ADAL" clId="{B211C9B5-261B-4942-BA9A-09F683ABF9B5}" dt="2025-05-28T09:58:59.421" v="1894"/>
          <ac:spMkLst>
            <pc:docMk/>
            <pc:sldMk cId="1279713471" sldId="262"/>
            <ac:spMk id="149" creationId="{14F552B5-BC33-719F-5219-96F799F17763}"/>
          </ac:spMkLst>
        </pc:spChg>
        <pc:spChg chg="add mod topLvl">
          <ac:chgData name="#CUI SHUAIWEN#" userId="35a196ea-bcb8-475e-86cf-0b9eaca8a48f" providerId="ADAL" clId="{B211C9B5-261B-4942-BA9A-09F683ABF9B5}" dt="2025-05-28T10:18:31.162" v="2100" actId="164"/>
          <ac:spMkLst>
            <pc:docMk/>
            <pc:sldMk cId="1279713471" sldId="262"/>
            <ac:spMk id="152" creationId="{1DAA7D75-27A5-EA88-37F7-6AC7F20B87E8}"/>
          </ac:spMkLst>
        </pc:spChg>
        <pc:spChg chg="add del mod">
          <ac:chgData name="#CUI SHUAIWEN#" userId="35a196ea-bcb8-475e-86cf-0b9eaca8a48f" providerId="ADAL" clId="{B211C9B5-261B-4942-BA9A-09F683ABF9B5}" dt="2025-05-28T10:00:28.676" v="1928" actId="478"/>
          <ac:spMkLst>
            <pc:docMk/>
            <pc:sldMk cId="1279713471" sldId="262"/>
            <ac:spMk id="154" creationId="{CEE58928-B914-3CB3-0095-13C2D24FB0FF}"/>
          </ac:spMkLst>
        </pc:spChg>
        <pc:spChg chg="add mod ord">
          <ac:chgData name="#CUI SHUAIWEN#" userId="35a196ea-bcb8-475e-86cf-0b9eaca8a48f" providerId="ADAL" clId="{B211C9B5-261B-4942-BA9A-09F683ABF9B5}" dt="2025-05-28T10:18:26.405" v="2099" actId="164"/>
          <ac:spMkLst>
            <pc:docMk/>
            <pc:sldMk cId="1279713471" sldId="262"/>
            <ac:spMk id="159" creationId="{17820E73-1F2C-0B17-8A5B-DA644AC7BFB3}"/>
          </ac:spMkLst>
        </pc:spChg>
        <pc:spChg chg="add mod ord">
          <ac:chgData name="#CUI SHUAIWEN#" userId="35a196ea-bcb8-475e-86cf-0b9eaca8a48f" providerId="ADAL" clId="{B211C9B5-261B-4942-BA9A-09F683ABF9B5}" dt="2025-05-28T10:18:31.162" v="2100" actId="164"/>
          <ac:spMkLst>
            <pc:docMk/>
            <pc:sldMk cId="1279713471" sldId="262"/>
            <ac:spMk id="160" creationId="{7B59B744-DCA8-E026-7D68-DD909FBA0A97}"/>
          </ac:spMkLst>
        </pc:spChg>
        <pc:spChg chg="add mod ord topLvl">
          <ac:chgData name="#CUI SHUAIWEN#" userId="35a196ea-bcb8-475e-86cf-0b9eaca8a48f" providerId="ADAL" clId="{B211C9B5-261B-4942-BA9A-09F683ABF9B5}" dt="2025-05-28T13:41:06.681" v="2238" actId="164"/>
          <ac:spMkLst>
            <pc:docMk/>
            <pc:sldMk cId="1279713471" sldId="262"/>
            <ac:spMk id="161" creationId="{295D7CC3-D3DE-C292-DFD9-3E5C8B79C8A7}"/>
          </ac:spMkLst>
        </pc:spChg>
        <pc:spChg chg="add mod ord">
          <ac:chgData name="#CUI SHUAIWEN#" userId="35a196ea-bcb8-475e-86cf-0b9eaca8a48f" providerId="ADAL" clId="{B211C9B5-261B-4942-BA9A-09F683ABF9B5}" dt="2025-05-28T10:19:03.254" v="2105" actId="164"/>
          <ac:spMkLst>
            <pc:docMk/>
            <pc:sldMk cId="1279713471" sldId="262"/>
            <ac:spMk id="162" creationId="{31CF9DF9-42AB-C1E4-1E42-C1F4FADDB3DF}"/>
          </ac:spMkLst>
        </pc:spChg>
        <pc:spChg chg="add mod">
          <ac:chgData name="#CUI SHUAIWEN#" userId="35a196ea-bcb8-475e-86cf-0b9eaca8a48f" providerId="ADAL" clId="{B211C9B5-261B-4942-BA9A-09F683ABF9B5}" dt="2025-05-28T10:21:23.251" v="2138" actId="1076"/>
          <ac:spMkLst>
            <pc:docMk/>
            <pc:sldMk cId="1279713471" sldId="262"/>
            <ac:spMk id="168" creationId="{06BD77DA-CBA3-0CAD-8498-4CE9DC51B50F}"/>
          </ac:spMkLst>
        </pc:spChg>
        <pc:spChg chg="add mod">
          <ac:chgData name="#CUI SHUAIWEN#" userId="35a196ea-bcb8-475e-86cf-0b9eaca8a48f" providerId="ADAL" clId="{B211C9B5-261B-4942-BA9A-09F683ABF9B5}" dt="2025-05-28T10:22:49.062" v="2150" actId="13822"/>
          <ac:spMkLst>
            <pc:docMk/>
            <pc:sldMk cId="1279713471" sldId="262"/>
            <ac:spMk id="169" creationId="{EA3A5458-C99C-B145-9DDB-9A13A981E315}"/>
          </ac:spMkLst>
        </pc:spChg>
        <pc:spChg chg="add mod">
          <ac:chgData name="#CUI SHUAIWEN#" userId="35a196ea-bcb8-475e-86cf-0b9eaca8a48f" providerId="ADAL" clId="{B211C9B5-261B-4942-BA9A-09F683ABF9B5}" dt="2025-05-28T10:23:00.366" v="2152" actId="1076"/>
          <ac:spMkLst>
            <pc:docMk/>
            <pc:sldMk cId="1279713471" sldId="262"/>
            <ac:spMk id="170" creationId="{2B7ED42F-722B-65C0-FAD1-90D1ED629302}"/>
          </ac:spMkLst>
        </pc:spChg>
        <pc:spChg chg="add mod">
          <ac:chgData name="#CUI SHUAIWEN#" userId="35a196ea-bcb8-475e-86cf-0b9eaca8a48f" providerId="ADAL" clId="{B211C9B5-261B-4942-BA9A-09F683ABF9B5}" dt="2025-05-28T10:23:05.622" v="2154" actId="1076"/>
          <ac:spMkLst>
            <pc:docMk/>
            <pc:sldMk cId="1279713471" sldId="262"/>
            <ac:spMk id="171" creationId="{6F6BD05F-972E-4B38-996E-08D7E3C1E634}"/>
          </ac:spMkLst>
        </pc:spChg>
        <pc:grpChg chg="add mod">
          <ac:chgData name="#CUI SHUAIWEN#" userId="35a196ea-bcb8-475e-86cf-0b9eaca8a48f" providerId="ADAL" clId="{B211C9B5-261B-4942-BA9A-09F683ABF9B5}" dt="2025-05-28T10:19:45.344" v="2114" actId="1076"/>
          <ac:grpSpMkLst>
            <pc:docMk/>
            <pc:sldMk cId="1279713471" sldId="262"/>
            <ac:grpSpMk id="65" creationId="{E0823634-F7AE-F98C-A517-04D6FFCAAD02}"/>
          </ac:grpSpMkLst>
        </pc:grpChg>
        <pc:grpChg chg="add mod">
          <ac:chgData name="#CUI SHUAIWEN#" userId="35a196ea-bcb8-475e-86cf-0b9eaca8a48f" providerId="ADAL" clId="{B211C9B5-261B-4942-BA9A-09F683ABF9B5}" dt="2025-05-28T10:19:45.344" v="2114" actId="1076"/>
          <ac:grpSpMkLst>
            <pc:docMk/>
            <pc:sldMk cId="1279713471" sldId="262"/>
            <ac:grpSpMk id="66" creationId="{D996B845-B769-F8C5-1E83-00C3B3FC44C5}"/>
          </ac:grpSpMkLst>
        </pc:grpChg>
        <pc:grpChg chg="add mod">
          <ac:chgData name="#CUI SHUAIWEN#" userId="35a196ea-bcb8-475e-86cf-0b9eaca8a48f" providerId="ADAL" clId="{B211C9B5-261B-4942-BA9A-09F683ABF9B5}" dt="2025-05-28T10:19:45.344" v="2114" actId="1076"/>
          <ac:grpSpMkLst>
            <pc:docMk/>
            <pc:sldMk cId="1279713471" sldId="262"/>
            <ac:grpSpMk id="67" creationId="{CF544524-0F7B-C64D-E68C-1FFD72F1FCFC}"/>
          </ac:grpSpMkLst>
        </pc:grpChg>
        <pc:grpChg chg="add mod">
          <ac:chgData name="#CUI SHUAIWEN#" userId="35a196ea-bcb8-475e-86cf-0b9eaca8a48f" providerId="ADAL" clId="{B211C9B5-261B-4942-BA9A-09F683ABF9B5}" dt="2025-05-28T10:19:45.344" v="2114" actId="1076"/>
          <ac:grpSpMkLst>
            <pc:docMk/>
            <pc:sldMk cId="1279713471" sldId="262"/>
            <ac:grpSpMk id="68" creationId="{AAD9ACEA-13B4-FE7D-CF59-3D1595971E9B}"/>
          </ac:grpSpMkLst>
        </pc:grpChg>
        <pc:grpChg chg="mod">
          <ac:chgData name="#CUI SHUAIWEN#" userId="35a196ea-bcb8-475e-86cf-0b9eaca8a48f" providerId="ADAL" clId="{B211C9B5-261B-4942-BA9A-09F683ABF9B5}" dt="2025-05-28T09:56:53.890" v="1890" actId="1076"/>
          <ac:grpSpMkLst>
            <pc:docMk/>
            <pc:sldMk cId="1279713471" sldId="262"/>
            <ac:grpSpMk id="147" creationId="{B7C412CD-46C8-EA17-FABE-728834E9D3A9}"/>
          </ac:grpSpMkLst>
        </pc:grpChg>
        <pc:grpChg chg="mod">
          <ac:chgData name="#CUI SHUAIWEN#" userId="35a196ea-bcb8-475e-86cf-0b9eaca8a48f" providerId="ADAL" clId="{B211C9B5-261B-4942-BA9A-09F683ABF9B5}" dt="2025-05-28T10:02:10.058" v="1944" actId="408"/>
          <ac:grpSpMkLst>
            <pc:docMk/>
            <pc:sldMk cId="1279713471" sldId="262"/>
            <ac:grpSpMk id="156" creationId="{3C38FE48-C6F6-F736-C7AC-8AB65085DF66}"/>
          </ac:grpSpMkLst>
        </pc:grpChg>
        <pc:grpChg chg="add del mod">
          <ac:chgData name="#CUI SHUAIWEN#" userId="35a196ea-bcb8-475e-86cf-0b9eaca8a48f" providerId="ADAL" clId="{B211C9B5-261B-4942-BA9A-09F683ABF9B5}" dt="2025-05-28T10:05:40.591" v="1983" actId="165"/>
          <ac:grpSpMkLst>
            <pc:docMk/>
            <pc:sldMk cId="1279713471" sldId="262"/>
            <ac:grpSpMk id="157" creationId="{B9E01547-E99D-E5D4-8E7C-02E04F15671C}"/>
          </ac:grpSpMkLst>
        </pc:grpChg>
        <pc:grpChg chg="add del mod">
          <ac:chgData name="#CUI SHUAIWEN#" userId="35a196ea-bcb8-475e-86cf-0b9eaca8a48f" providerId="ADAL" clId="{B211C9B5-261B-4942-BA9A-09F683ABF9B5}" dt="2025-05-28T10:05:44.278" v="1984" actId="165"/>
          <ac:grpSpMkLst>
            <pc:docMk/>
            <pc:sldMk cId="1279713471" sldId="262"/>
            <ac:grpSpMk id="158" creationId="{1AA1D906-A76D-E37E-6D7A-CA134EE3EEBC}"/>
          </ac:grpSpMkLst>
        </pc:grpChg>
        <pc:grpChg chg="mod">
          <ac:chgData name="#CUI SHUAIWEN#" userId="35a196ea-bcb8-475e-86cf-0b9eaca8a48f" providerId="ADAL" clId="{B211C9B5-261B-4942-BA9A-09F683ABF9B5}" dt="2025-05-28T10:22:15.333" v="2146" actId="1076"/>
          <ac:grpSpMkLst>
            <pc:docMk/>
            <pc:sldMk cId="1279713471" sldId="262"/>
            <ac:grpSpMk id="163" creationId="{04A160F5-D198-F524-7B8B-E18152473D92}"/>
          </ac:grpSpMkLst>
        </pc:grpChg>
        <pc:grpChg chg="mod">
          <ac:chgData name="#CUI SHUAIWEN#" userId="35a196ea-bcb8-475e-86cf-0b9eaca8a48f" providerId="ADAL" clId="{B211C9B5-261B-4942-BA9A-09F683ABF9B5}" dt="2025-05-28T10:22:15.333" v="2146" actId="1076"/>
          <ac:grpSpMkLst>
            <pc:docMk/>
            <pc:sldMk cId="1279713471" sldId="262"/>
            <ac:grpSpMk id="164" creationId="{495E044D-39F6-4CF2-63D7-F2C53CEB8306}"/>
          </ac:grpSpMkLst>
        </pc:grpChg>
        <pc:grpChg chg="add del mod">
          <ac:chgData name="#CUI SHUAIWEN#" userId="35a196ea-bcb8-475e-86cf-0b9eaca8a48f" providerId="ADAL" clId="{B211C9B5-261B-4942-BA9A-09F683ABF9B5}" dt="2025-05-28T13:39:56.491" v="2208" actId="165"/>
          <ac:grpSpMkLst>
            <pc:docMk/>
            <pc:sldMk cId="1279713471" sldId="262"/>
            <ac:grpSpMk id="165" creationId="{C72B5758-A200-BDEE-6E4D-28BBF11E4701}"/>
          </ac:grpSpMkLst>
        </pc:grpChg>
        <pc:grpChg chg="add mod">
          <ac:chgData name="#CUI SHUAIWEN#" userId="35a196ea-bcb8-475e-86cf-0b9eaca8a48f" providerId="ADAL" clId="{B211C9B5-261B-4942-BA9A-09F683ABF9B5}" dt="2025-05-28T10:22:15.333" v="2146" actId="1076"/>
          <ac:grpSpMkLst>
            <pc:docMk/>
            <pc:sldMk cId="1279713471" sldId="262"/>
            <ac:grpSpMk id="166" creationId="{503A9D75-3D6A-C9E1-28F0-D062325A3219}"/>
          </ac:grpSpMkLst>
        </pc:grpChg>
        <pc:picChg chg="add mod">
          <ac:chgData name="#CUI SHUAIWEN#" userId="35a196ea-bcb8-475e-86cf-0b9eaca8a48f" providerId="ADAL" clId="{B211C9B5-261B-4942-BA9A-09F683ABF9B5}" dt="2025-05-28T13:41:06.681" v="2238" actId="164"/>
          <ac:picMkLst>
            <pc:docMk/>
            <pc:sldMk cId="1279713471" sldId="262"/>
            <ac:picMk id="3" creationId="{EC0CBAFE-7DB4-905F-7E01-1BF236C9D980}"/>
          </ac:picMkLst>
        </pc:picChg>
        <pc:picChg chg="add mod">
          <ac:chgData name="#CUI SHUAIWEN#" userId="35a196ea-bcb8-475e-86cf-0b9eaca8a48f" providerId="ADAL" clId="{B211C9B5-261B-4942-BA9A-09F683ABF9B5}" dt="2025-05-28T10:19:36.355" v="2112" actId="1076"/>
          <ac:picMkLst>
            <pc:docMk/>
            <pc:sldMk cId="1279713471" sldId="262"/>
            <ac:picMk id="8" creationId="{81D403B9-FC3E-A2AC-3542-28DF8BF48E6B}"/>
          </ac:picMkLst>
        </pc:picChg>
        <pc:picChg chg="add mod">
          <ac:chgData name="#CUI SHUAIWEN#" userId="35a196ea-bcb8-475e-86cf-0b9eaca8a48f" providerId="ADAL" clId="{B211C9B5-261B-4942-BA9A-09F683ABF9B5}" dt="2025-05-28T10:19:30.316" v="2110" actId="1076"/>
          <ac:picMkLst>
            <pc:docMk/>
            <pc:sldMk cId="1279713471" sldId="262"/>
            <ac:picMk id="9" creationId="{9D876D25-318A-48B8-5717-B42494E0524B}"/>
          </ac:picMkLst>
        </pc:picChg>
        <pc:picChg chg="add del mod">
          <ac:chgData name="#CUI SHUAIWEN#" userId="35a196ea-bcb8-475e-86cf-0b9eaca8a48f" providerId="ADAL" clId="{B211C9B5-261B-4942-BA9A-09F683ABF9B5}" dt="2025-05-28T08:41:18.746" v="364" actId="478"/>
          <ac:picMkLst>
            <pc:docMk/>
            <pc:sldMk cId="1279713471" sldId="262"/>
            <ac:picMk id="12" creationId="{9014E232-AA48-7214-E365-C967828C7841}"/>
          </ac:picMkLst>
        </pc:picChg>
        <pc:picChg chg="add del mod">
          <ac:chgData name="#CUI SHUAIWEN#" userId="35a196ea-bcb8-475e-86cf-0b9eaca8a48f" providerId="ADAL" clId="{B211C9B5-261B-4942-BA9A-09F683ABF9B5}" dt="2025-05-28T08:39:48.415" v="343" actId="478"/>
          <ac:picMkLst>
            <pc:docMk/>
            <pc:sldMk cId="1279713471" sldId="262"/>
            <ac:picMk id="13" creationId="{B7B78296-E21E-96EF-8E46-2C6C9FBA9F21}"/>
          </ac:picMkLst>
        </pc:picChg>
        <pc:picChg chg="add del mod">
          <ac:chgData name="#CUI SHUAIWEN#" userId="35a196ea-bcb8-475e-86cf-0b9eaca8a48f" providerId="ADAL" clId="{B211C9B5-261B-4942-BA9A-09F683ABF9B5}" dt="2025-05-28T08:41:17.989" v="363" actId="478"/>
          <ac:picMkLst>
            <pc:docMk/>
            <pc:sldMk cId="1279713471" sldId="262"/>
            <ac:picMk id="14" creationId="{28738A18-9033-40B6-687E-873A107B79F3}"/>
          </ac:picMkLst>
        </pc:picChg>
        <pc:picChg chg="add mod">
          <ac:chgData name="#CUI SHUAIWEN#" userId="35a196ea-bcb8-475e-86cf-0b9eaca8a48f" providerId="ADAL" clId="{B211C9B5-261B-4942-BA9A-09F683ABF9B5}" dt="2025-05-28T10:19:30.316" v="2110" actId="1076"/>
          <ac:picMkLst>
            <pc:docMk/>
            <pc:sldMk cId="1279713471" sldId="262"/>
            <ac:picMk id="17" creationId="{9C82D5CF-9A39-B36C-8AFF-E49AFB2472CC}"/>
          </ac:picMkLst>
        </pc:picChg>
        <pc:picChg chg="add mod">
          <ac:chgData name="#CUI SHUAIWEN#" userId="35a196ea-bcb8-475e-86cf-0b9eaca8a48f" providerId="ADAL" clId="{B211C9B5-261B-4942-BA9A-09F683ABF9B5}" dt="2025-05-28T10:19:30.316" v="2110" actId="1076"/>
          <ac:picMkLst>
            <pc:docMk/>
            <pc:sldMk cId="1279713471" sldId="262"/>
            <ac:picMk id="18" creationId="{144AEF12-74E1-180B-CC8C-D695E698F18C}"/>
          </ac:picMkLst>
        </pc:picChg>
        <pc:picChg chg="add mod">
          <ac:chgData name="#CUI SHUAIWEN#" userId="35a196ea-bcb8-475e-86cf-0b9eaca8a48f" providerId="ADAL" clId="{B211C9B5-261B-4942-BA9A-09F683ABF9B5}" dt="2025-05-28T10:19:30.316" v="2110" actId="1076"/>
          <ac:picMkLst>
            <pc:docMk/>
            <pc:sldMk cId="1279713471" sldId="262"/>
            <ac:picMk id="19" creationId="{38B8127D-8451-98E9-6ADB-92A3B42B0DA8}"/>
          </ac:picMkLst>
        </pc:picChg>
        <pc:picChg chg="add mod">
          <ac:chgData name="#CUI SHUAIWEN#" userId="35a196ea-bcb8-475e-86cf-0b9eaca8a48f" providerId="ADAL" clId="{B211C9B5-261B-4942-BA9A-09F683ABF9B5}" dt="2025-05-28T09:19:21.700" v="1017" actId="1076"/>
          <ac:picMkLst>
            <pc:docMk/>
            <pc:sldMk cId="1279713471" sldId="262"/>
            <ac:picMk id="30" creationId="{6A01EA16-58E3-11CA-44C8-EB4B65962635}"/>
          </ac:picMkLst>
        </pc:picChg>
        <pc:picChg chg="add mod">
          <ac:chgData name="#CUI SHUAIWEN#" userId="35a196ea-bcb8-475e-86cf-0b9eaca8a48f" providerId="ADAL" clId="{B211C9B5-261B-4942-BA9A-09F683ABF9B5}" dt="2025-05-28T09:19:18.854" v="1016" actId="1076"/>
          <ac:picMkLst>
            <pc:docMk/>
            <pc:sldMk cId="1279713471" sldId="262"/>
            <ac:picMk id="31" creationId="{E6A7245A-FA1F-D7A3-5AB0-69016C054B16}"/>
          </ac:picMkLst>
        </pc:picChg>
        <pc:picChg chg="add mod">
          <ac:chgData name="#CUI SHUAIWEN#" userId="35a196ea-bcb8-475e-86cf-0b9eaca8a48f" providerId="ADAL" clId="{B211C9B5-261B-4942-BA9A-09F683ABF9B5}" dt="2025-05-28T09:14:31.842" v="959" actId="164"/>
          <ac:picMkLst>
            <pc:docMk/>
            <pc:sldMk cId="1279713471" sldId="262"/>
            <ac:picMk id="39" creationId="{88A5BC9A-E0E2-854C-DC70-C9CF06DEC71F}"/>
          </ac:picMkLst>
        </pc:picChg>
        <pc:picChg chg="add mod">
          <ac:chgData name="#CUI SHUAIWEN#" userId="35a196ea-bcb8-475e-86cf-0b9eaca8a48f" providerId="ADAL" clId="{B211C9B5-261B-4942-BA9A-09F683ABF9B5}" dt="2025-05-28T09:14:31.842" v="959" actId="164"/>
          <ac:picMkLst>
            <pc:docMk/>
            <pc:sldMk cId="1279713471" sldId="262"/>
            <ac:picMk id="40" creationId="{025A7B77-DC4C-600F-98E1-F1C879D4FF71}"/>
          </ac:picMkLst>
        </pc:picChg>
        <pc:picChg chg="add mod">
          <ac:chgData name="#CUI SHUAIWEN#" userId="35a196ea-bcb8-475e-86cf-0b9eaca8a48f" providerId="ADAL" clId="{B211C9B5-261B-4942-BA9A-09F683ABF9B5}" dt="2025-05-28T09:19:33.785" v="1020" actId="1076"/>
          <ac:picMkLst>
            <pc:docMk/>
            <pc:sldMk cId="1279713471" sldId="262"/>
            <ac:picMk id="41" creationId="{B7A96CC4-62EA-1B27-74A6-F9DCEA28BB89}"/>
          </ac:picMkLst>
        </pc:picChg>
        <pc:picChg chg="add mod">
          <ac:chgData name="#CUI SHUAIWEN#" userId="35a196ea-bcb8-475e-86cf-0b9eaca8a48f" providerId="ADAL" clId="{B211C9B5-261B-4942-BA9A-09F683ABF9B5}" dt="2025-05-28T09:04:40.018" v="845"/>
          <ac:picMkLst>
            <pc:docMk/>
            <pc:sldMk cId="1279713471" sldId="262"/>
            <ac:picMk id="44" creationId="{7A9E0781-F651-5D87-C27A-418BFF48F21A}"/>
          </ac:picMkLst>
        </pc:picChg>
        <pc:picChg chg="add mod">
          <ac:chgData name="#CUI SHUAIWEN#" userId="35a196ea-bcb8-475e-86cf-0b9eaca8a48f" providerId="ADAL" clId="{B211C9B5-261B-4942-BA9A-09F683ABF9B5}" dt="2025-05-28T09:04:40.018" v="845"/>
          <ac:picMkLst>
            <pc:docMk/>
            <pc:sldMk cId="1279713471" sldId="262"/>
            <ac:picMk id="45" creationId="{53A0CD6E-1956-510F-95C9-212E48EC6CB9}"/>
          </ac:picMkLst>
        </pc:picChg>
        <pc:picChg chg="add mod">
          <ac:chgData name="#CUI SHUAIWEN#" userId="35a196ea-bcb8-475e-86cf-0b9eaca8a48f" providerId="ADAL" clId="{B211C9B5-261B-4942-BA9A-09F683ABF9B5}" dt="2025-05-28T09:14:35.196" v="960" actId="164"/>
          <ac:picMkLst>
            <pc:docMk/>
            <pc:sldMk cId="1279713471" sldId="262"/>
            <ac:picMk id="46" creationId="{D01FCE4C-0359-360B-FAC1-BB5C0AE12571}"/>
          </ac:picMkLst>
        </pc:picChg>
        <pc:picChg chg="add mod">
          <ac:chgData name="#CUI SHUAIWEN#" userId="35a196ea-bcb8-475e-86cf-0b9eaca8a48f" providerId="ADAL" clId="{B211C9B5-261B-4942-BA9A-09F683ABF9B5}" dt="2025-05-28T09:14:38.053" v="961" actId="164"/>
          <ac:picMkLst>
            <pc:docMk/>
            <pc:sldMk cId="1279713471" sldId="262"/>
            <ac:picMk id="47" creationId="{9D223287-1E89-16A0-9C28-AF11AF544B47}"/>
          </ac:picMkLst>
        </pc:picChg>
        <pc:picChg chg="add mod">
          <ac:chgData name="#CUI SHUAIWEN#" userId="35a196ea-bcb8-475e-86cf-0b9eaca8a48f" providerId="ADAL" clId="{B211C9B5-261B-4942-BA9A-09F683ABF9B5}" dt="2025-05-28T09:14:35.196" v="960" actId="164"/>
          <ac:picMkLst>
            <pc:docMk/>
            <pc:sldMk cId="1279713471" sldId="262"/>
            <ac:picMk id="48" creationId="{755EE63B-1870-C139-E7D7-1CA815CA8E0F}"/>
          </ac:picMkLst>
        </pc:picChg>
        <pc:picChg chg="add mod">
          <ac:chgData name="#CUI SHUAIWEN#" userId="35a196ea-bcb8-475e-86cf-0b9eaca8a48f" providerId="ADAL" clId="{B211C9B5-261B-4942-BA9A-09F683ABF9B5}" dt="2025-05-28T09:14:38.053" v="961" actId="164"/>
          <ac:picMkLst>
            <pc:docMk/>
            <pc:sldMk cId="1279713471" sldId="262"/>
            <ac:picMk id="49" creationId="{803CEF79-C9BC-7658-D318-5C31DA22D5BF}"/>
          </ac:picMkLst>
        </pc:picChg>
        <pc:picChg chg="add del mod">
          <ac:chgData name="#CUI SHUAIWEN#" userId="35a196ea-bcb8-475e-86cf-0b9eaca8a48f" providerId="ADAL" clId="{B211C9B5-261B-4942-BA9A-09F683ABF9B5}" dt="2025-05-28T09:12:36.117" v="943" actId="478"/>
          <ac:picMkLst>
            <pc:docMk/>
            <pc:sldMk cId="1279713471" sldId="262"/>
            <ac:picMk id="54" creationId="{6DB1358D-DC7B-839E-B063-90B1A1BB3991}"/>
          </ac:picMkLst>
        </pc:picChg>
        <pc:picChg chg="add del mod">
          <ac:chgData name="#CUI SHUAIWEN#" userId="35a196ea-bcb8-475e-86cf-0b9eaca8a48f" providerId="ADAL" clId="{B211C9B5-261B-4942-BA9A-09F683ABF9B5}" dt="2025-05-28T09:12:36.117" v="943" actId="478"/>
          <ac:picMkLst>
            <pc:docMk/>
            <pc:sldMk cId="1279713471" sldId="262"/>
            <ac:picMk id="56" creationId="{8A413692-AD00-57DD-0013-3DC2C7A7E673}"/>
          </ac:picMkLst>
        </pc:picChg>
        <pc:picChg chg="add del mod">
          <ac:chgData name="#CUI SHUAIWEN#" userId="35a196ea-bcb8-475e-86cf-0b9eaca8a48f" providerId="ADAL" clId="{B211C9B5-261B-4942-BA9A-09F683ABF9B5}" dt="2025-05-28T09:37:46.145" v="1360" actId="478"/>
          <ac:picMkLst>
            <pc:docMk/>
            <pc:sldMk cId="1279713471" sldId="262"/>
            <ac:picMk id="75" creationId="{5906AB18-60E1-C570-E86F-72623402CEE3}"/>
          </ac:picMkLst>
        </pc:picChg>
        <pc:picChg chg="add mod">
          <ac:chgData name="#CUI SHUAIWEN#" userId="35a196ea-bcb8-475e-86cf-0b9eaca8a48f" providerId="ADAL" clId="{B211C9B5-261B-4942-BA9A-09F683ABF9B5}" dt="2025-05-28T09:29:58.137" v="1248"/>
          <ac:picMkLst>
            <pc:docMk/>
            <pc:sldMk cId="1279713471" sldId="262"/>
            <ac:picMk id="77" creationId="{443B989A-D082-E356-88B2-4EEDA9407C0B}"/>
          </ac:picMkLst>
        </pc:picChg>
        <pc:picChg chg="add mod">
          <ac:chgData name="#CUI SHUAIWEN#" userId="35a196ea-bcb8-475e-86cf-0b9eaca8a48f" providerId="ADAL" clId="{B211C9B5-261B-4942-BA9A-09F683ABF9B5}" dt="2025-05-28T09:33:29.455" v="1279"/>
          <ac:picMkLst>
            <pc:docMk/>
            <pc:sldMk cId="1279713471" sldId="262"/>
            <ac:picMk id="79" creationId="{B7A18DD5-3B59-E21A-1631-C2A214A98385}"/>
          </ac:picMkLst>
        </pc:picChg>
        <pc:picChg chg="add mod">
          <ac:chgData name="#CUI SHUAIWEN#" userId="35a196ea-bcb8-475e-86cf-0b9eaca8a48f" providerId="ADAL" clId="{B211C9B5-261B-4942-BA9A-09F683ABF9B5}" dt="2025-05-28T09:33:29.455" v="1279"/>
          <ac:picMkLst>
            <pc:docMk/>
            <pc:sldMk cId="1279713471" sldId="262"/>
            <ac:picMk id="81" creationId="{F2FB5E55-70CB-0B9B-3FE1-C946F0DFC295}"/>
          </ac:picMkLst>
        </pc:picChg>
        <pc:picChg chg="add mod">
          <ac:chgData name="#CUI SHUAIWEN#" userId="35a196ea-bcb8-475e-86cf-0b9eaca8a48f" providerId="ADAL" clId="{B211C9B5-261B-4942-BA9A-09F683ABF9B5}" dt="2025-05-28T09:33:29.455" v="1279"/>
          <ac:picMkLst>
            <pc:docMk/>
            <pc:sldMk cId="1279713471" sldId="262"/>
            <ac:picMk id="83" creationId="{21499425-F14D-C062-2A0A-F0B6588476D2}"/>
          </ac:picMkLst>
        </pc:picChg>
        <pc:picChg chg="add mod">
          <ac:chgData name="#CUI SHUAIWEN#" userId="35a196ea-bcb8-475e-86cf-0b9eaca8a48f" providerId="ADAL" clId="{B211C9B5-261B-4942-BA9A-09F683ABF9B5}" dt="2025-05-28T09:33:29.455" v="1279"/>
          <ac:picMkLst>
            <pc:docMk/>
            <pc:sldMk cId="1279713471" sldId="262"/>
            <ac:picMk id="85" creationId="{10A02ADF-D305-6057-C77F-92EA7B89B06D}"/>
          </ac:picMkLst>
        </pc:picChg>
        <pc:picChg chg="add mod">
          <ac:chgData name="#CUI SHUAIWEN#" userId="35a196ea-bcb8-475e-86cf-0b9eaca8a48f" providerId="ADAL" clId="{B211C9B5-261B-4942-BA9A-09F683ABF9B5}" dt="2025-05-28T09:33:29.455" v="1279"/>
          <ac:picMkLst>
            <pc:docMk/>
            <pc:sldMk cId="1279713471" sldId="262"/>
            <ac:picMk id="87" creationId="{8B9BDCF4-47FD-2510-851F-307BB7638499}"/>
          </ac:picMkLst>
        </pc:picChg>
        <pc:picChg chg="add mod">
          <ac:chgData name="#CUI SHUAIWEN#" userId="35a196ea-bcb8-475e-86cf-0b9eaca8a48f" providerId="ADAL" clId="{B211C9B5-261B-4942-BA9A-09F683ABF9B5}" dt="2025-05-28T09:33:29.455" v="1279"/>
          <ac:picMkLst>
            <pc:docMk/>
            <pc:sldMk cId="1279713471" sldId="262"/>
            <ac:picMk id="89" creationId="{7AB52C33-F805-272A-6D46-6A78E6145679}"/>
          </ac:picMkLst>
        </pc:picChg>
        <pc:picChg chg="add mod">
          <ac:chgData name="#CUI SHUAIWEN#" userId="35a196ea-bcb8-475e-86cf-0b9eaca8a48f" providerId="ADAL" clId="{B211C9B5-261B-4942-BA9A-09F683ABF9B5}" dt="2025-05-28T09:33:29.455" v="1279"/>
          <ac:picMkLst>
            <pc:docMk/>
            <pc:sldMk cId="1279713471" sldId="262"/>
            <ac:picMk id="91" creationId="{82942A1E-9CD5-1C06-572D-27D62138D08B}"/>
          </ac:picMkLst>
        </pc:picChg>
        <pc:picChg chg="add mod">
          <ac:chgData name="#CUI SHUAIWEN#" userId="35a196ea-bcb8-475e-86cf-0b9eaca8a48f" providerId="ADAL" clId="{B211C9B5-261B-4942-BA9A-09F683ABF9B5}" dt="2025-05-28T09:33:29.455" v="1279"/>
          <ac:picMkLst>
            <pc:docMk/>
            <pc:sldMk cId="1279713471" sldId="262"/>
            <ac:picMk id="93" creationId="{414A8D6E-6E85-8306-FD9B-87D7184C61FD}"/>
          </ac:picMkLst>
        </pc:picChg>
        <pc:picChg chg="add mod">
          <ac:chgData name="#CUI SHUAIWEN#" userId="35a196ea-bcb8-475e-86cf-0b9eaca8a48f" providerId="ADAL" clId="{B211C9B5-261B-4942-BA9A-09F683ABF9B5}" dt="2025-05-28T09:33:29.455" v="1279"/>
          <ac:picMkLst>
            <pc:docMk/>
            <pc:sldMk cId="1279713471" sldId="262"/>
            <ac:picMk id="95" creationId="{38F6BBCB-5A12-A0AF-4247-DD0E2B5C7B16}"/>
          </ac:picMkLst>
        </pc:picChg>
        <pc:picChg chg="add del mod">
          <ac:chgData name="#CUI SHUAIWEN#" userId="35a196ea-bcb8-475e-86cf-0b9eaca8a48f" providerId="ADAL" clId="{B211C9B5-261B-4942-BA9A-09F683ABF9B5}" dt="2025-05-28T09:58:45.362" v="1893" actId="478"/>
          <ac:picMkLst>
            <pc:docMk/>
            <pc:sldMk cId="1279713471" sldId="262"/>
            <ac:picMk id="96" creationId="{94BF7C7B-CEA3-A634-C8B0-4EF56D6358DF}"/>
          </ac:picMkLst>
        </pc:picChg>
        <pc:picChg chg="add mod topLvl">
          <ac:chgData name="#CUI SHUAIWEN#" userId="35a196ea-bcb8-475e-86cf-0b9eaca8a48f" providerId="ADAL" clId="{B211C9B5-261B-4942-BA9A-09F683ABF9B5}" dt="2025-05-28T10:18:31.162" v="2100" actId="164"/>
          <ac:picMkLst>
            <pc:docMk/>
            <pc:sldMk cId="1279713471" sldId="262"/>
            <ac:picMk id="97" creationId="{6743DCC9-EF21-442D-36B8-FBF4B069E068}"/>
          </ac:picMkLst>
        </pc:picChg>
        <pc:picChg chg="add mod topLvl">
          <ac:chgData name="#CUI SHUAIWEN#" userId="35a196ea-bcb8-475e-86cf-0b9eaca8a48f" providerId="ADAL" clId="{B211C9B5-261B-4942-BA9A-09F683ABF9B5}" dt="2025-05-28T10:18:06.046" v="2095" actId="34136"/>
          <ac:picMkLst>
            <pc:docMk/>
            <pc:sldMk cId="1279713471" sldId="262"/>
            <ac:picMk id="98" creationId="{96B00D6F-A6A3-15B8-B1CF-8D4D16C6BE20}"/>
          </ac:picMkLst>
        </pc:picChg>
        <pc:picChg chg="add mod topLvl">
          <ac:chgData name="#CUI SHUAIWEN#" userId="35a196ea-bcb8-475e-86cf-0b9eaca8a48f" providerId="ADAL" clId="{B211C9B5-261B-4942-BA9A-09F683ABF9B5}" dt="2025-05-28T10:15:54.344" v="2077" actId="1076"/>
          <ac:picMkLst>
            <pc:docMk/>
            <pc:sldMk cId="1279713471" sldId="262"/>
            <ac:picMk id="99" creationId="{F1DF6073-173B-C1F8-4820-BDBFDBB45903}"/>
          </ac:picMkLst>
        </pc:picChg>
        <pc:picChg chg="add mod">
          <ac:chgData name="#CUI SHUAIWEN#" userId="35a196ea-bcb8-475e-86cf-0b9eaca8a48f" providerId="ADAL" clId="{B211C9B5-261B-4942-BA9A-09F683ABF9B5}" dt="2025-05-28T10:18:06.046" v="2095" actId="34136"/>
          <ac:picMkLst>
            <pc:docMk/>
            <pc:sldMk cId="1279713471" sldId="262"/>
            <ac:picMk id="100" creationId="{E598BDC8-A309-63C8-B903-CAE217AA5C74}"/>
          </ac:picMkLst>
        </pc:picChg>
        <pc:picChg chg="add mod">
          <ac:chgData name="#CUI SHUAIWEN#" userId="35a196ea-bcb8-475e-86cf-0b9eaca8a48f" providerId="ADAL" clId="{B211C9B5-261B-4942-BA9A-09F683ABF9B5}" dt="2025-05-28T10:18:06.046" v="2095" actId="34136"/>
          <ac:picMkLst>
            <pc:docMk/>
            <pc:sldMk cId="1279713471" sldId="262"/>
            <ac:picMk id="101" creationId="{FF665568-7022-2B77-85A5-1CF7BD61C630}"/>
          </ac:picMkLst>
        </pc:picChg>
        <pc:picChg chg="add mod topLvl">
          <ac:chgData name="#CUI SHUAIWEN#" userId="35a196ea-bcb8-475e-86cf-0b9eaca8a48f" providerId="ADAL" clId="{B211C9B5-261B-4942-BA9A-09F683ABF9B5}" dt="2025-05-28T10:18:26.405" v="2099" actId="164"/>
          <ac:picMkLst>
            <pc:docMk/>
            <pc:sldMk cId="1279713471" sldId="262"/>
            <ac:picMk id="102" creationId="{0C090C97-BB3E-A48C-4E0A-6DDC967203CC}"/>
          </ac:picMkLst>
        </pc:picChg>
        <pc:picChg chg="add del mod">
          <ac:chgData name="#CUI SHUAIWEN#" userId="35a196ea-bcb8-475e-86cf-0b9eaca8a48f" providerId="ADAL" clId="{B211C9B5-261B-4942-BA9A-09F683ABF9B5}" dt="2025-05-28T09:51:33.782" v="1716" actId="478"/>
          <ac:picMkLst>
            <pc:docMk/>
            <pc:sldMk cId="1279713471" sldId="262"/>
            <ac:picMk id="103" creationId="{3E0CB445-B3D4-DE27-E641-C8CEA1557A38}"/>
          </ac:picMkLst>
        </pc:picChg>
        <pc:picChg chg="add mod topLvl">
          <ac:chgData name="#CUI SHUAIWEN#" userId="35a196ea-bcb8-475e-86cf-0b9eaca8a48f" providerId="ADAL" clId="{B211C9B5-261B-4942-BA9A-09F683ABF9B5}" dt="2025-05-28T10:18:26.405" v="2099" actId="164"/>
          <ac:picMkLst>
            <pc:docMk/>
            <pc:sldMk cId="1279713471" sldId="262"/>
            <ac:picMk id="104" creationId="{83A1C6B1-9EE0-F70F-379F-14FD1AFE6C97}"/>
          </ac:picMkLst>
        </pc:picChg>
        <pc:picChg chg="add del mod">
          <ac:chgData name="#CUI SHUAIWEN#" userId="35a196ea-bcb8-475e-86cf-0b9eaca8a48f" providerId="ADAL" clId="{B211C9B5-261B-4942-BA9A-09F683ABF9B5}" dt="2025-05-28T09:48:04.249" v="1660" actId="478"/>
          <ac:picMkLst>
            <pc:docMk/>
            <pc:sldMk cId="1279713471" sldId="262"/>
            <ac:picMk id="105" creationId="{D756E5FE-3560-3974-9264-BE345CF6333D}"/>
          </ac:picMkLst>
        </pc:picChg>
        <pc:picChg chg="add mod topLvl">
          <ac:chgData name="#CUI SHUAIWEN#" userId="35a196ea-bcb8-475e-86cf-0b9eaca8a48f" providerId="ADAL" clId="{B211C9B5-261B-4942-BA9A-09F683ABF9B5}" dt="2025-05-28T10:18:26.405" v="2099" actId="164"/>
          <ac:picMkLst>
            <pc:docMk/>
            <pc:sldMk cId="1279713471" sldId="262"/>
            <ac:picMk id="106" creationId="{AD638EA8-21D7-E864-C9BA-04552D67522D}"/>
          </ac:picMkLst>
        </pc:picChg>
        <pc:picChg chg="add mod topLvl">
          <ac:chgData name="#CUI SHUAIWEN#" userId="35a196ea-bcb8-475e-86cf-0b9eaca8a48f" providerId="ADAL" clId="{B211C9B5-261B-4942-BA9A-09F683ABF9B5}" dt="2025-05-28T10:18:31.162" v="2100" actId="164"/>
          <ac:picMkLst>
            <pc:docMk/>
            <pc:sldMk cId="1279713471" sldId="262"/>
            <ac:picMk id="108" creationId="{85DCD296-58E7-28E1-4FA8-8BDC9DE3A9FD}"/>
          </ac:picMkLst>
        </pc:picChg>
        <pc:picChg chg="add mod topLvl">
          <ac:chgData name="#CUI SHUAIWEN#" userId="35a196ea-bcb8-475e-86cf-0b9eaca8a48f" providerId="ADAL" clId="{B211C9B5-261B-4942-BA9A-09F683ABF9B5}" dt="2025-05-28T13:39:56.491" v="2208" actId="165"/>
          <ac:picMkLst>
            <pc:docMk/>
            <pc:sldMk cId="1279713471" sldId="262"/>
            <ac:picMk id="118" creationId="{1EE5CB7A-3864-27B4-1430-0F21C3728167}"/>
          </ac:picMkLst>
        </pc:picChg>
        <pc:picChg chg="add mod topLvl">
          <ac:chgData name="#CUI SHUAIWEN#" userId="35a196ea-bcb8-475e-86cf-0b9eaca8a48f" providerId="ADAL" clId="{B211C9B5-261B-4942-BA9A-09F683ABF9B5}" dt="2025-05-28T10:19:03.254" v="2105" actId="164"/>
          <ac:picMkLst>
            <pc:docMk/>
            <pc:sldMk cId="1279713471" sldId="262"/>
            <ac:picMk id="119" creationId="{8FC88996-4B4D-B6E0-01F4-E55F253808E0}"/>
          </ac:picMkLst>
        </pc:picChg>
        <pc:picChg chg="add del mod">
          <ac:chgData name="#CUI SHUAIWEN#" userId="35a196ea-bcb8-475e-86cf-0b9eaca8a48f" providerId="ADAL" clId="{B211C9B5-261B-4942-BA9A-09F683ABF9B5}" dt="2025-05-28T09:51:33.782" v="1716" actId="478"/>
          <ac:picMkLst>
            <pc:docMk/>
            <pc:sldMk cId="1279713471" sldId="262"/>
            <ac:picMk id="120" creationId="{A3AFB815-48E4-56FA-C359-027B84185399}"/>
          </ac:picMkLst>
        </pc:picChg>
        <pc:picChg chg="add mod">
          <ac:chgData name="#CUI SHUAIWEN#" userId="35a196ea-bcb8-475e-86cf-0b9eaca8a48f" providerId="ADAL" clId="{B211C9B5-261B-4942-BA9A-09F683ABF9B5}" dt="2025-05-28T09:49:44.609" v="1666"/>
          <ac:picMkLst>
            <pc:docMk/>
            <pc:sldMk cId="1279713471" sldId="262"/>
            <ac:picMk id="122" creationId="{6C085DF2-67F3-63B1-F699-ABDD881E08DC}"/>
          </ac:picMkLst>
        </pc:picChg>
        <pc:picChg chg="add mod">
          <ac:chgData name="#CUI SHUAIWEN#" userId="35a196ea-bcb8-475e-86cf-0b9eaca8a48f" providerId="ADAL" clId="{B211C9B5-261B-4942-BA9A-09F683ABF9B5}" dt="2025-05-28T09:49:44.609" v="1666"/>
          <ac:picMkLst>
            <pc:docMk/>
            <pc:sldMk cId="1279713471" sldId="262"/>
            <ac:picMk id="124" creationId="{01303D33-E308-F2CA-74E4-59A588951938}"/>
          </ac:picMkLst>
        </pc:picChg>
        <pc:picChg chg="add mod">
          <ac:chgData name="#CUI SHUAIWEN#" userId="35a196ea-bcb8-475e-86cf-0b9eaca8a48f" providerId="ADAL" clId="{B211C9B5-261B-4942-BA9A-09F683ABF9B5}" dt="2025-05-28T09:49:44.609" v="1666"/>
          <ac:picMkLst>
            <pc:docMk/>
            <pc:sldMk cId="1279713471" sldId="262"/>
            <ac:picMk id="126" creationId="{AC20945D-5AF8-A564-7DB2-3E6B6DFB9BE1}"/>
          </ac:picMkLst>
        </pc:picChg>
        <pc:picChg chg="add mod">
          <ac:chgData name="#CUI SHUAIWEN#" userId="35a196ea-bcb8-475e-86cf-0b9eaca8a48f" providerId="ADAL" clId="{B211C9B5-261B-4942-BA9A-09F683ABF9B5}" dt="2025-05-28T09:49:44.609" v="1666"/>
          <ac:picMkLst>
            <pc:docMk/>
            <pc:sldMk cId="1279713471" sldId="262"/>
            <ac:picMk id="128" creationId="{7E9B170A-1DB2-9104-4158-ADEA015CD7C4}"/>
          </ac:picMkLst>
        </pc:picChg>
        <pc:picChg chg="add mod">
          <ac:chgData name="#CUI SHUAIWEN#" userId="35a196ea-bcb8-475e-86cf-0b9eaca8a48f" providerId="ADAL" clId="{B211C9B5-261B-4942-BA9A-09F683ABF9B5}" dt="2025-05-28T09:49:44.609" v="1666"/>
          <ac:picMkLst>
            <pc:docMk/>
            <pc:sldMk cId="1279713471" sldId="262"/>
            <ac:picMk id="130" creationId="{46B066A4-6C85-A9B0-F63F-D0EBFC153C35}"/>
          </ac:picMkLst>
        </pc:picChg>
        <pc:picChg chg="add mod">
          <ac:chgData name="#CUI SHUAIWEN#" userId="35a196ea-bcb8-475e-86cf-0b9eaca8a48f" providerId="ADAL" clId="{B211C9B5-261B-4942-BA9A-09F683ABF9B5}" dt="2025-05-28T09:49:44.609" v="1666"/>
          <ac:picMkLst>
            <pc:docMk/>
            <pc:sldMk cId="1279713471" sldId="262"/>
            <ac:picMk id="132" creationId="{978D530F-6794-4386-F1D9-9AC119E33ADE}"/>
          </ac:picMkLst>
        </pc:picChg>
        <pc:picChg chg="add mod topLvl">
          <ac:chgData name="#CUI SHUAIWEN#" userId="35a196ea-bcb8-475e-86cf-0b9eaca8a48f" providerId="ADAL" clId="{B211C9B5-261B-4942-BA9A-09F683ABF9B5}" dt="2025-05-28T10:18:31.162" v="2100" actId="164"/>
          <ac:picMkLst>
            <pc:docMk/>
            <pc:sldMk cId="1279713471" sldId="262"/>
            <ac:picMk id="133" creationId="{E506199F-2B91-4E3B-DF3B-6C9F1906EF31}"/>
          </ac:picMkLst>
        </pc:picChg>
        <pc:picChg chg="add mod topLvl">
          <ac:chgData name="#CUI SHUAIWEN#" userId="35a196ea-bcb8-475e-86cf-0b9eaca8a48f" providerId="ADAL" clId="{B211C9B5-261B-4942-BA9A-09F683ABF9B5}" dt="2025-05-28T13:41:06.681" v="2238" actId="164"/>
          <ac:picMkLst>
            <pc:docMk/>
            <pc:sldMk cId="1279713471" sldId="262"/>
            <ac:picMk id="134" creationId="{DD5D37EC-DC4B-A879-EB15-EF98EF33E2F9}"/>
          </ac:picMkLst>
        </pc:picChg>
        <pc:picChg chg="add mod topLvl">
          <ac:chgData name="#CUI SHUAIWEN#" userId="35a196ea-bcb8-475e-86cf-0b9eaca8a48f" providerId="ADAL" clId="{B211C9B5-261B-4942-BA9A-09F683ABF9B5}" dt="2025-05-28T13:41:06.681" v="2238" actId="164"/>
          <ac:picMkLst>
            <pc:docMk/>
            <pc:sldMk cId="1279713471" sldId="262"/>
            <ac:picMk id="135" creationId="{23D8B190-3D72-3C53-9947-23C9A5532352}"/>
          </ac:picMkLst>
        </pc:picChg>
        <pc:picChg chg="add mod topLvl">
          <ac:chgData name="#CUI SHUAIWEN#" userId="35a196ea-bcb8-475e-86cf-0b9eaca8a48f" providerId="ADAL" clId="{B211C9B5-261B-4942-BA9A-09F683ABF9B5}" dt="2025-05-28T13:41:06.681" v="2238" actId="164"/>
          <ac:picMkLst>
            <pc:docMk/>
            <pc:sldMk cId="1279713471" sldId="262"/>
            <ac:picMk id="136" creationId="{FF64B146-71B9-4084-CD23-6A880D043A43}"/>
          </ac:picMkLst>
        </pc:picChg>
        <pc:picChg chg="add mod topLvl">
          <ac:chgData name="#CUI SHUAIWEN#" userId="35a196ea-bcb8-475e-86cf-0b9eaca8a48f" providerId="ADAL" clId="{B211C9B5-261B-4942-BA9A-09F683ABF9B5}" dt="2025-05-28T10:19:03.254" v="2105" actId="164"/>
          <ac:picMkLst>
            <pc:docMk/>
            <pc:sldMk cId="1279713471" sldId="262"/>
            <ac:picMk id="140" creationId="{7414EC57-CD12-503D-0333-D3D8F9CEF898}"/>
          </ac:picMkLst>
        </pc:picChg>
        <pc:picChg chg="add mod topLvl">
          <ac:chgData name="#CUI SHUAIWEN#" userId="35a196ea-bcb8-475e-86cf-0b9eaca8a48f" providerId="ADAL" clId="{B211C9B5-261B-4942-BA9A-09F683ABF9B5}" dt="2025-05-28T10:19:03.254" v="2105" actId="164"/>
          <ac:picMkLst>
            <pc:docMk/>
            <pc:sldMk cId="1279713471" sldId="262"/>
            <ac:picMk id="141" creationId="{9DD86602-7A9C-BCEF-A85F-4455A5488479}"/>
          </ac:picMkLst>
        </pc:picChg>
        <pc:picChg chg="add del mod">
          <ac:chgData name="#CUI SHUAIWEN#" userId="35a196ea-bcb8-475e-86cf-0b9eaca8a48f" providerId="ADAL" clId="{B211C9B5-261B-4942-BA9A-09F683ABF9B5}" dt="2025-05-28T09:54:51.651" v="1816" actId="478"/>
          <ac:picMkLst>
            <pc:docMk/>
            <pc:sldMk cId="1279713471" sldId="262"/>
            <ac:picMk id="142" creationId="{235030A4-8860-77E3-6CA4-AB22B289C783}"/>
          </ac:picMkLst>
        </pc:picChg>
        <pc:picChg chg="add mod topLvl">
          <ac:chgData name="#CUI SHUAIWEN#" userId="35a196ea-bcb8-475e-86cf-0b9eaca8a48f" providerId="ADAL" clId="{B211C9B5-261B-4942-BA9A-09F683ABF9B5}" dt="2025-05-28T10:19:03.254" v="2105" actId="164"/>
          <ac:picMkLst>
            <pc:docMk/>
            <pc:sldMk cId="1279713471" sldId="262"/>
            <ac:picMk id="143" creationId="{BADDEB94-5A71-6BB5-F2A1-B97CA274F620}"/>
          </ac:picMkLst>
        </pc:picChg>
        <pc:picChg chg="add del mod">
          <ac:chgData name="#CUI SHUAIWEN#" userId="35a196ea-bcb8-475e-86cf-0b9eaca8a48f" providerId="ADAL" clId="{B211C9B5-261B-4942-BA9A-09F683ABF9B5}" dt="2025-05-28T10:00:00.529" v="1923" actId="478"/>
          <ac:picMkLst>
            <pc:docMk/>
            <pc:sldMk cId="1279713471" sldId="262"/>
            <ac:picMk id="151" creationId="{EE98EC42-1AF8-7280-8A88-164E0ECC9531}"/>
          </ac:picMkLst>
        </pc:picChg>
        <pc:picChg chg="add mod topLvl">
          <ac:chgData name="#CUI SHUAIWEN#" userId="35a196ea-bcb8-475e-86cf-0b9eaca8a48f" providerId="ADAL" clId="{B211C9B5-261B-4942-BA9A-09F683ABF9B5}" dt="2025-05-28T10:18:31.162" v="2100" actId="164"/>
          <ac:picMkLst>
            <pc:docMk/>
            <pc:sldMk cId="1279713471" sldId="262"/>
            <ac:picMk id="155" creationId="{4E668744-5A27-B49C-B7B4-A2BE73BC9958}"/>
          </ac:picMkLst>
        </pc:picChg>
        <pc:cxnChg chg="add del mod">
          <ac:chgData name="#CUI SHUAIWEN#" userId="35a196ea-bcb8-475e-86cf-0b9eaca8a48f" providerId="ADAL" clId="{B211C9B5-261B-4942-BA9A-09F683ABF9B5}" dt="2025-05-28T10:19:53.946" v="2117" actId="1076"/>
          <ac:cxnSpMkLst>
            <pc:docMk/>
            <pc:sldMk cId="1279713471" sldId="262"/>
            <ac:cxnSpMk id="26" creationId="{574064E0-DD08-B6B6-405D-7F012C6979DD}"/>
          </ac:cxnSpMkLst>
        </pc:cxnChg>
        <pc:cxnChg chg="add mod">
          <ac:chgData name="#CUI SHUAIWEN#" userId="35a196ea-bcb8-475e-86cf-0b9eaca8a48f" providerId="ADAL" clId="{B211C9B5-261B-4942-BA9A-09F683ABF9B5}" dt="2025-05-28T10:25:02.090" v="2169" actId="1582"/>
          <ac:cxnSpMkLst>
            <pc:docMk/>
            <pc:sldMk cId="1279713471" sldId="262"/>
            <ac:cxnSpMk id="173" creationId="{8550C951-060F-4C14-69AB-49D157DA8458}"/>
          </ac:cxnSpMkLst>
        </pc:cxnChg>
        <pc:cxnChg chg="add mod">
          <ac:chgData name="#CUI SHUAIWEN#" userId="35a196ea-bcb8-475e-86cf-0b9eaca8a48f" providerId="ADAL" clId="{B211C9B5-261B-4942-BA9A-09F683ABF9B5}" dt="2025-05-28T10:25:02.090" v="2169" actId="1582"/>
          <ac:cxnSpMkLst>
            <pc:docMk/>
            <pc:sldMk cId="1279713471" sldId="262"/>
            <ac:cxnSpMk id="175" creationId="{111F09C2-4541-521D-4BEB-3A7454BA70EB}"/>
          </ac:cxnSpMkLst>
        </pc:cxnChg>
      </pc:sldChg>
      <pc:sldChg chg="del">
        <pc:chgData name="#CUI SHUAIWEN#" userId="35a196ea-bcb8-475e-86cf-0b9eaca8a48f" providerId="ADAL" clId="{B211C9B5-261B-4942-BA9A-09F683ABF9B5}" dt="2025-05-28T08:18:06.892" v="5" actId="47"/>
        <pc:sldMkLst>
          <pc:docMk/>
          <pc:sldMk cId="2113624502" sldId="262"/>
        </pc:sldMkLst>
      </pc:sldChg>
      <pc:sldChg chg="del">
        <pc:chgData name="#CUI SHUAIWEN#" userId="35a196ea-bcb8-475e-86cf-0b9eaca8a48f" providerId="ADAL" clId="{B211C9B5-261B-4942-BA9A-09F683ABF9B5}" dt="2025-05-28T08:18:07.439" v="6" actId="47"/>
        <pc:sldMkLst>
          <pc:docMk/>
          <pc:sldMk cId="290271786" sldId="263"/>
        </pc:sldMkLst>
      </pc:sldChg>
      <pc:sldChg chg="del">
        <pc:chgData name="#CUI SHUAIWEN#" userId="35a196ea-bcb8-475e-86cf-0b9eaca8a48f" providerId="ADAL" clId="{B211C9B5-261B-4942-BA9A-09F683ABF9B5}" dt="2025-05-28T08:18:07.950" v="7" actId="47"/>
        <pc:sldMkLst>
          <pc:docMk/>
          <pc:sldMk cId="3613112181" sldId="264"/>
        </pc:sldMkLst>
      </pc:sldChg>
      <pc:sldChg chg="del">
        <pc:chgData name="#CUI SHUAIWEN#" userId="35a196ea-bcb8-475e-86cf-0b9eaca8a48f" providerId="ADAL" clId="{B211C9B5-261B-4942-BA9A-09F683ABF9B5}" dt="2025-05-28T08:18:08.539" v="8" actId="47"/>
        <pc:sldMkLst>
          <pc:docMk/>
          <pc:sldMk cId="507776933" sldId="265"/>
        </pc:sldMkLst>
      </pc:sldChg>
      <pc:sldChg chg="del">
        <pc:chgData name="#CUI SHUAIWEN#" userId="35a196ea-bcb8-475e-86cf-0b9eaca8a48f" providerId="ADAL" clId="{B211C9B5-261B-4942-BA9A-09F683ABF9B5}" dt="2025-05-28T08:18:09.168" v="9" actId="47"/>
        <pc:sldMkLst>
          <pc:docMk/>
          <pc:sldMk cId="1499130640" sldId="266"/>
        </pc:sldMkLst>
      </pc:sldChg>
      <pc:sldChg chg="del">
        <pc:chgData name="#CUI SHUAIWEN#" userId="35a196ea-bcb8-475e-86cf-0b9eaca8a48f" providerId="ADAL" clId="{B211C9B5-261B-4942-BA9A-09F683ABF9B5}" dt="2025-05-28T08:18:10.873" v="10" actId="47"/>
        <pc:sldMkLst>
          <pc:docMk/>
          <pc:sldMk cId="43336623" sldId="267"/>
        </pc:sldMkLst>
      </pc:sldChg>
      <pc:sldChg chg="del">
        <pc:chgData name="#CUI SHUAIWEN#" userId="35a196ea-bcb8-475e-86cf-0b9eaca8a48f" providerId="ADAL" clId="{B211C9B5-261B-4942-BA9A-09F683ABF9B5}" dt="2025-05-28T08:18:12.157" v="12" actId="47"/>
        <pc:sldMkLst>
          <pc:docMk/>
          <pc:sldMk cId="3879956611" sldId="269"/>
        </pc:sldMkLst>
      </pc:sldChg>
      <pc:sldChg chg="del">
        <pc:chgData name="#CUI SHUAIWEN#" userId="35a196ea-bcb8-475e-86cf-0b9eaca8a48f" providerId="ADAL" clId="{B211C9B5-261B-4942-BA9A-09F683ABF9B5}" dt="2025-05-28T08:18:12.610" v="13" actId="47"/>
        <pc:sldMkLst>
          <pc:docMk/>
          <pc:sldMk cId="2847131228" sldId="270"/>
        </pc:sldMkLst>
      </pc:sldChg>
      <pc:sldChg chg="del">
        <pc:chgData name="#CUI SHUAIWEN#" userId="35a196ea-bcb8-475e-86cf-0b9eaca8a48f" providerId="ADAL" clId="{B211C9B5-261B-4942-BA9A-09F683ABF9B5}" dt="2025-05-28T08:18:11.617" v="11" actId="47"/>
        <pc:sldMkLst>
          <pc:docMk/>
          <pc:sldMk cId="1268449071" sldId="547"/>
        </pc:sldMkLst>
      </pc:sldChg>
      <pc:sldChg chg="del">
        <pc:chgData name="#CUI SHUAIWEN#" userId="35a196ea-bcb8-475e-86cf-0b9eaca8a48f" providerId="ADAL" clId="{B211C9B5-261B-4942-BA9A-09F683ABF9B5}" dt="2025-05-28T08:18:13.171" v="14" actId="47"/>
        <pc:sldMkLst>
          <pc:docMk/>
          <pc:sldMk cId="2697602164" sldId="548"/>
        </pc:sldMkLst>
      </pc:sldChg>
      <pc:sldChg chg="del">
        <pc:chgData name="#CUI SHUAIWEN#" userId="35a196ea-bcb8-475e-86cf-0b9eaca8a48f" providerId="ADAL" clId="{B211C9B5-261B-4942-BA9A-09F683ABF9B5}" dt="2025-05-28T08:18:13.937" v="15" actId="47"/>
        <pc:sldMkLst>
          <pc:docMk/>
          <pc:sldMk cId="2239142705" sldId="549"/>
        </pc:sldMkLst>
      </pc:sldChg>
      <pc:sldChg chg="del">
        <pc:chgData name="#CUI SHUAIWEN#" userId="35a196ea-bcb8-475e-86cf-0b9eaca8a48f" providerId="ADAL" clId="{B211C9B5-261B-4942-BA9A-09F683ABF9B5}" dt="2025-05-28T08:18:14.682" v="16" actId="47"/>
        <pc:sldMkLst>
          <pc:docMk/>
          <pc:sldMk cId="3625342634" sldId="550"/>
        </pc:sldMkLst>
      </pc:sldChg>
      <pc:sldMasterChg chg="delSldLayout">
        <pc:chgData name="#CUI SHUAIWEN#" userId="35a196ea-bcb8-475e-86cf-0b9eaca8a48f" providerId="ADAL" clId="{B211C9B5-261B-4942-BA9A-09F683ABF9B5}" dt="2025-05-28T08:18:11.617" v="11" actId="47"/>
        <pc:sldMasterMkLst>
          <pc:docMk/>
          <pc:sldMasterMk cId="3786833112" sldId="2147483648"/>
        </pc:sldMasterMkLst>
        <pc:sldLayoutChg chg="del">
          <pc:chgData name="#CUI SHUAIWEN#" userId="35a196ea-bcb8-475e-86cf-0b9eaca8a48f" providerId="ADAL" clId="{B211C9B5-261B-4942-BA9A-09F683ABF9B5}" dt="2025-05-28T08:18:11.617" v="11" actId="47"/>
          <pc:sldLayoutMkLst>
            <pc:docMk/>
            <pc:sldMasterMk cId="3786833112" sldId="2147483648"/>
            <pc:sldLayoutMk cId="3780120226" sldId="214748386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2A36AD-C140-47B5-A0AA-2808AF1C1C9D}" type="datetimeFigureOut">
              <a:rPr lang="en-AU" smtClean="0"/>
              <a:t>28/05/2025</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A420D9-E2BA-4BD5-B845-F55DFC0118AC}" type="slidenum">
              <a:rPr lang="en-AU" smtClean="0"/>
              <a:t>‹#›</a:t>
            </a:fld>
            <a:endParaRPr lang="en-AU"/>
          </a:p>
        </p:txBody>
      </p:sp>
    </p:spTree>
    <p:extLst>
      <p:ext uri="{BB962C8B-B14F-4D97-AF65-F5344CB8AC3E}">
        <p14:creationId xmlns:p14="http://schemas.microsoft.com/office/powerpoint/2010/main" val="26849784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63829E-EB69-4A98-9D54-8D6822520B27}" type="datetimeFigureOut">
              <a:rPr lang="en-AU" smtClean="0"/>
              <a:t>28/05/2025</a:t>
            </a:fld>
            <a:endParaRPr lang="en-A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05BAA-92F6-4DEA-A832-E4B15A2F525C}" type="slidenum">
              <a:rPr lang="en-AU" smtClean="0"/>
              <a:t>‹#›</a:t>
            </a:fld>
            <a:endParaRPr lang="en-AU"/>
          </a:p>
        </p:txBody>
      </p:sp>
    </p:spTree>
    <p:extLst>
      <p:ext uri="{BB962C8B-B14F-4D97-AF65-F5344CB8AC3E}">
        <p14:creationId xmlns:p14="http://schemas.microsoft.com/office/powerpoint/2010/main" val="203997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200"/>
              </a:lnSpc>
              <a:buNone/>
            </a:pPr>
            <a:r>
              <a:rPr lang="en-US" b="0" dirty="0">
                <a:solidFill>
                  <a:srgbClr val="CCCCCC"/>
                </a:solidFill>
                <a:effectLst/>
                <a:latin typeface="Consolas" panose="020B0609020204030204" pitchFamily="49" charset="0"/>
              </a:rPr>
              <a:t>It’s still fresh in our minds that last year, the MRT East-West Line went down for a couple of days, causing great inconvenience and showing exactly why we need to monitor the infrastructures.</a:t>
            </a:r>
          </a:p>
          <a:p>
            <a:pPr>
              <a:lnSpc>
                <a:spcPts val="1200"/>
              </a:lnSpc>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Nowadays, it is quite common to use the Internet of Things Technology (aka IoT) to monitor infrastructures. As shown here, typically, there are several sensors for raw data collection, a gateway node for data transmission, and a remote cloud server for computation and storage. Conventionally, the data is computed at the remote server, but this centralized computing paradigm suffers from high latency and high power consumption due to the long distance between the sensors and the cloud server. So nowadays, we are shifting the computation from the cloud back to the edge, standing for a distributed computing paradigm. As we migrating from the centralized computing to the distributed computing, we can harness the advantages of low power consumption and low latency. However, there is no free lunch, and the trade-off is the limited onboard computing resources at the edge.</a:t>
            </a:r>
          </a:p>
          <a:p>
            <a:pPr>
              <a:lnSpc>
                <a:spcPts val="1200"/>
              </a:lnSpc>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My research is to accelerate this paradigm shifting by developing a distributed intelligence enabling framework for IoT-based structural health monitoring. To facilitate the development, we first prototyped an IoT sensor. The sensor hardware features a main control and four subsystems. To drive the sensor, we have further developed a software stack with four layers. Both the sensor hardware and software are to facilitate the development of the distributed intelligence enabling framework, which is embodied as a library residing in the middleware layer. The foundation of this frame is a series of lightweight mathematical, signal processing, and AI algorithms that can be used for typical structural health monitoring tasks. </a:t>
            </a:r>
            <a:r>
              <a:rPr lang="en-US" b="0">
                <a:solidFill>
                  <a:srgbClr val="CCCCCC"/>
                </a:solidFill>
                <a:effectLst/>
                <a:latin typeface="Consolas" panose="020B0609020204030204" pitchFamily="49" charset="0"/>
              </a:rPr>
              <a:t>Till today, we have successfully used this solution for several use cases, including acceleration live streaming, data anomaly detection, and sudden damage alarming, and all show good performance and great potential.  </a:t>
            </a:r>
          </a:p>
          <a:p>
            <a:endParaRPr lang="en-US" dirty="0"/>
          </a:p>
        </p:txBody>
      </p:sp>
      <p:sp>
        <p:nvSpPr>
          <p:cNvPr id="4" name="Slide Number Placeholder 3"/>
          <p:cNvSpPr>
            <a:spLocks noGrp="1"/>
          </p:cNvSpPr>
          <p:nvPr>
            <p:ph type="sldNum" sz="quarter" idx="5"/>
          </p:nvPr>
        </p:nvSpPr>
        <p:spPr/>
        <p:txBody>
          <a:bodyPr/>
          <a:lstStyle/>
          <a:p>
            <a:fld id="{0EF05BAA-92F6-4DEA-A832-E4B15A2F525C}" type="slidenum">
              <a:rPr lang="en-AU" smtClean="0"/>
              <a:t>1</a:t>
            </a:fld>
            <a:endParaRPr lang="en-AU"/>
          </a:p>
        </p:txBody>
      </p:sp>
    </p:spTree>
    <p:extLst>
      <p:ext uri="{BB962C8B-B14F-4D97-AF65-F5344CB8AC3E}">
        <p14:creationId xmlns:p14="http://schemas.microsoft.com/office/powerpoint/2010/main" val="563118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Slide_Purple">
    <p:bg>
      <p:bgPr>
        <a:gradFill>
          <a:gsLst>
            <a:gs pos="0">
              <a:srgbClr val="962A8B"/>
            </a:gs>
            <a:gs pos="39000">
              <a:schemeClr val="accent1"/>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1432"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7" name="Text Placeholder 6"/>
          <p:cNvSpPr>
            <a:spLocks noGrp="1"/>
          </p:cNvSpPr>
          <p:nvPr>
            <p:ph type="body" sz="quarter" idx="10" hasCustomPrompt="1"/>
          </p:nvPr>
        </p:nvSpPr>
        <p:spPr>
          <a:xfrm>
            <a:off x="5201404" y="4307954"/>
            <a:ext cx="5116831" cy="246221"/>
          </a:xfrm>
          <a:prstGeom prst="rect">
            <a:avLst/>
          </a:prstGeom>
        </p:spPr>
        <p:txBody>
          <a:bodyPr vert="horz" wrap="square" lIns="0" tIns="0" rIns="0" bIns="0" rtlCol="0" anchor="t">
            <a:noAutofit/>
          </a:bodyPr>
          <a:lstStyle>
            <a:lvl1pPr>
              <a:defRPr lang="en-US" sz="1600" b="1" spc="0" baseline="0" dirty="0">
                <a:solidFill>
                  <a:schemeClr val="bg1"/>
                </a:solidFill>
                <a:latin typeface="+mn-lt"/>
                <a:ea typeface="+mj-ea"/>
                <a:cs typeface="+mj-cs"/>
              </a:defRPr>
            </a:lvl1pPr>
          </a:lstStyle>
          <a:p>
            <a:pPr lvl="0">
              <a:lnSpc>
                <a:spcPct val="100000"/>
              </a:lnSpc>
              <a:spcBef>
                <a:spcPct val="0"/>
              </a:spcBef>
            </a:pPr>
            <a:r>
              <a:rPr lang="en-US" dirty="0"/>
              <a:t>Presentation subtitle goes here</a:t>
            </a:r>
          </a:p>
        </p:txBody>
      </p:sp>
      <p:pic>
        <p:nvPicPr>
          <p:cNvPr id="5" name="Picture 4" descr="A white text on a black background&#10;&#10;Description automatically generated">
            <a:extLst>
              <a:ext uri="{FF2B5EF4-FFF2-40B4-BE49-F238E27FC236}">
                <a16:creationId xmlns:a16="http://schemas.microsoft.com/office/drawing/2014/main" id="{3E5963B6-DEFF-DC8A-ED68-55A8A6E34399}"/>
              </a:ext>
            </a:extLst>
          </p:cNvPr>
          <p:cNvPicPr>
            <a:picLocks noChangeAspect="1"/>
          </p:cNvPicPr>
          <p:nvPr userDrawn="1"/>
        </p:nvPicPr>
        <p:blipFill>
          <a:blip r:embed="rId2"/>
          <a:stretch>
            <a:fillRect/>
          </a:stretch>
        </p:blipFill>
        <p:spPr>
          <a:xfrm>
            <a:off x="9799983" y="393370"/>
            <a:ext cx="1968406" cy="634151"/>
          </a:xfrm>
          <a:prstGeom prst="rect">
            <a:avLst/>
          </a:prstGeom>
        </p:spPr>
      </p:pic>
      <p:pic>
        <p:nvPicPr>
          <p:cNvPr id="9" name="Picture 8" descr="A black and white number&#10;&#10;Description automatically generated">
            <a:extLst>
              <a:ext uri="{FF2B5EF4-FFF2-40B4-BE49-F238E27FC236}">
                <a16:creationId xmlns:a16="http://schemas.microsoft.com/office/drawing/2014/main" id="{B18148E4-8994-1927-951C-5A0BDC730CA3}"/>
              </a:ext>
            </a:extLst>
          </p:cNvPr>
          <p:cNvPicPr>
            <a:picLocks noChangeAspect="1"/>
          </p:cNvPicPr>
          <p:nvPr userDrawn="1"/>
        </p:nvPicPr>
        <p:blipFill rotWithShape="1">
          <a:blip r:embed="rId3"/>
          <a:srcRect l="7581" t="2143" r="-1499" b="2145"/>
          <a:stretch/>
        </p:blipFill>
        <p:spPr>
          <a:xfrm>
            <a:off x="0" y="0"/>
            <a:ext cx="4443968" cy="6858000"/>
          </a:xfrm>
          <a:prstGeom prst="rect">
            <a:avLst/>
          </a:prstGeom>
        </p:spPr>
      </p:pic>
    </p:spTree>
    <p:extLst>
      <p:ext uri="{BB962C8B-B14F-4D97-AF65-F5344CB8AC3E}">
        <p14:creationId xmlns:p14="http://schemas.microsoft.com/office/powerpoint/2010/main" val="101070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gradFill>
          <a:gsLst>
            <a:gs pos="0">
              <a:srgbClr val="962A8B"/>
            </a:gs>
            <a:gs pos="40000">
              <a:schemeClr val="accent1"/>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1464"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Divider Slide</a:t>
            </a:r>
            <a:endParaRPr lang="en-AU" dirty="0"/>
          </a:p>
        </p:txBody>
      </p:sp>
      <p:pic>
        <p:nvPicPr>
          <p:cNvPr id="6" name="Picture 5" descr="A white text on a black background&#10;&#10;Description automatically generated">
            <a:extLst>
              <a:ext uri="{FF2B5EF4-FFF2-40B4-BE49-F238E27FC236}">
                <a16:creationId xmlns:a16="http://schemas.microsoft.com/office/drawing/2014/main" id="{F53D0953-C19C-20ED-4088-B0B7C33A86C8}"/>
              </a:ext>
            </a:extLst>
          </p:cNvPr>
          <p:cNvPicPr>
            <a:picLocks noChangeAspect="1"/>
          </p:cNvPicPr>
          <p:nvPr userDrawn="1"/>
        </p:nvPicPr>
        <p:blipFill>
          <a:blip r:embed="rId2"/>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361424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Slide 3+UQ">
    <p:bg>
      <p:bgPr>
        <a:gradFill>
          <a:gsLst>
            <a:gs pos="0">
              <a:srgbClr val="962A8B"/>
            </a:gs>
            <a:gs pos="40000">
              <a:schemeClr val="accent1"/>
            </a:gs>
          </a:gsLst>
          <a:lin ang="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1464"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Divider Slide</a:t>
            </a:r>
            <a:endParaRPr lang="en-AU" dirty="0"/>
          </a:p>
        </p:txBody>
      </p:sp>
      <p:pic>
        <p:nvPicPr>
          <p:cNvPr id="6" name="Picture 5" descr="A white text on a black background&#10;&#10;Description automatically generated">
            <a:extLst>
              <a:ext uri="{FF2B5EF4-FFF2-40B4-BE49-F238E27FC236}">
                <a16:creationId xmlns:a16="http://schemas.microsoft.com/office/drawing/2014/main" id="{F53D0953-C19C-20ED-4088-B0B7C33A86C8}"/>
              </a:ext>
            </a:extLst>
          </p:cNvPr>
          <p:cNvPicPr>
            <a:picLocks noChangeAspect="1"/>
          </p:cNvPicPr>
          <p:nvPr userDrawn="1"/>
        </p:nvPicPr>
        <p:blipFill>
          <a:blip r:embed="rId2"/>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771700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2DB2C94B-2557-442B-9A14-97C40CD6AB85}"/>
              </a:ext>
            </a:extLst>
          </p:cNvPr>
          <p:cNvSpPr>
            <a:spLocks noGrp="1"/>
          </p:cNvSpPr>
          <p:nvPr>
            <p:ph sz="quarter" idx="10"/>
          </p:nvPr>
        </p:nvSpPr>
        <p:spPr>
          <a:xfrm>
            <a:off x="695326" y="2030400"/>
            <a:ext cx="9577138" cy="406364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5184708F-CDEB-4FFB-9113-878D6AE04045}"/>
              </a:ext>
            </a:extLst>
          </p:cNvPr>
          <p:cNvSpPr>
            <a:spLocks noGrp="1"/>
          </p:cNvSpPr>
          <p:nvPr>
            <p:ph type="title"/>
          </p:nvPr>
        </p:nvSpPr>
        <p:spPr>
          <a:xfrm>
            <a:off x="695326" y="763960"/>
            <a:ext cx="9577138" cy="469056"/>
          </a:xfrm>
        </p:spPr>
        <p:txBody>
          <a:bodyPr/>
          <a:lstStyle>
            <a:lvl1pPr>
              <a:defRPr sz="3600"/>
            </a:lvl1pPr>
          </a:lstStyle>
          <a:p>
            <a:r>
              <a:rPr lang="en-US" dirty="0"/>
              <a:t>Click to edit Master title style</a:t>
            </a:r>
            <a:endParaRPr lang="en-AU" dirty="0"/>
          </a:p>
        </p:txBody>
      </p:sp>
      <p:sp>
        <p:nvSpPr>
          <p:cNvPr id="5" name="Footer Placeholder 4">
            <a:extLst>
              <a:ext uri="{FF2B5EF4-FFF2-40B4-BE49-F238E27FC236}">
                <a16:creationId xmlns:a16="http://schemas.microsoft.com/office/drawing/2014/main" id="{246DB8A7-6976-473B-BF64-0813975EEBBB}"/>
              </a:ext>
            </a:extLst>
          </p:cNvPr>
          <p:cNvSpPr>
            <a:spLocks noGrp="1"/>
          </p:cNvSpPr>
          <p:nvPr>
            <p:ph type="ftr" sz="quarter" idx="17"/>
          </p:nvPr>
        </p:nvSpPr>
        <p:spPr/>
        <p:txBody>
          <a:bodyPr/>
          <a:lstStyle/>
          <a:p>
            <a:endParaRPr lang="en-AU" dirty="0"/>
          </a:p>
        </p:txBody>
      </p:sp>
      <p:sp>
        <p:nvSpPr>
          <p:cNvPr id="7" name="Slide Number Placeholder 6">
            <a:extLst>
              <a:ext uri="{FF2B5EF4-FFF2-40B4-BE49-F238E27FC236}">
                <a16:creationId xmlns:a16="http://schemas.microsoft.com/office/drawing/2014/main" id="{C50E6DF7-2887-45E5-8CD1-2FCDFD70911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5" name="Text Placeholder 5">
            <a:extLst>
              <a:ext uri="{FF2B5EF4-FFF2-40B4-BE49-F238E27FC236}">
                <a16:creationId xmlns:a16="http://schemas.microsoft.com/office/drawing/2014/main" id="{243CB3D8-2629-4424-B4A4-6246A0F1B642}"/>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075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F8BF24CA-767B-442B-A672-6C630273E4EA}"/>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85B269D8-1308-43E9-B2BF-264F017F03A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25329E0A-327E-4475-ACC4-637C24D9D6D8}"/>
              </a:ext>
            </a:extLst>
          </p:cNvPr>
          <p:cNvSpPr>
            <a:spLocks noGrp="1"/>
          </p:cNvSpPr>
          <p:nvPr>
            <p:ph sz="quarter" idx="10"/>
          </p:nvPr>
        </p:nvSpPr>
        <p:spPr>
          <a:xfrm>
            <a:off x="695326" y="2030400"/>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96221FCF-FD80-4F6D-8DA9-9317EBC3BD65}"/>
              </a:ext>
            </a:extLst>
          </p:cNvPr>
          <p:cNvSpPr>
            <a:spLocks noGrp="1"/>
          </p:cNvSpPr>
          <p:nvPr>
            <p:ph type="title"/>
          </p:nvPr>
        </p:nvSpPr>
        <p:spPr>
          <a:xfrm>
            <a:off x="695325" y="763200"/>
            <a:ext cx="9576000" cy="469056"/>
          </a:xfrm>
        </p:spPr>
        <p:txBody>
          <a:bodyPr/>
          <a:lstStyle>
            <a:lvl1pPr>
              <a:defRPr sz="3600"/>
            </a:lvl1p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3A4F1765-68C5-44D1-A98C-B4F4A28FB05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9D46B37-73CD-4FCA-A759-8E2A51429F98}"/>
              </a:ext>
            </a:extLst>
          </p:cNvPr>
          <p:cNvSpPr>
            <a:spLocks noGrp="1"/>
          </p:cNvSpPr>
          <p:nvPr>
            <p:ph sz="quarter" idx="32"/>
          </p:nvPr>
        </p:nvSpPr>
        <p:spPr>
          <a:xfrm>
            <a:off x="6456600" y="2009931"/>
            <a:ext cx="5040000" cy="3956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7810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p:nvPr>
        </p:nvSpPr>
        <p:spPr>
          <a:xfrm>
            <a:off x="6953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5" y="763200"/>
            <a:ext cx="9576000" cy="469056"/>
          </a:xfrm>
        </p:spPr>
        <p:txBody>
          <a:bodyPr/>
          <a:lstStyle>
            <a:lvl1pPr>
              <a:defRPr sz="3600"/>
            </a:lvl1p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44100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812482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7606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 + two content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C532FC-7828-49E7-B6EF-06CAF53DDA64}"/>
              </a:ext>
            </a:extLst>
          </p:cNvPr>
          <p:cNvSpPr/>
          <p:nvPr userDrawn="1"/>
        </p:nvSpPr>
        <p:spPr>
          <a:xfrm>
            <a:off x="8112125" y="0"/>
            <a:ext cx="4079875" cy="6858000"/>
          </a:xfrm>
          <a:prstGeom prst="rect">
            <a:avLst/>
          </a:prstGeom>
          <a:gradFill>
            <a:gsLst>
              <a:gs pos="34000">
                <a:schemeClr val="accent1"/>
              </a:gs>
              <a:gs pos="0">
                <a:schemeClr val="accent2"/>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EBC9286-B8FB-4658-B210-6BC87EB1E2EB}"/>
              </a:ext>
            </a:extLst>
          </p:cNvPr>
          <p:cNvSpPr>
            <a:spLocks noGrp="1"/>
          </p:cNvSpPr>
          <p:nvPr>
            <p:ph type="ftr" sz="quarter" idx="17"/>
          </p:nvPr>
        </p:nvSpPr>
        <p:spPr/>
        <p:txBody>
          <a:bodyPr/>
          <a:lstStyle>
            <a:lvl1pPr>
              <a:defRPr>
                <a:solidFill>
                  <a:schemeClr val="bg1"/>
                </a:solidFill>
              </a:defRPr>
            </a:lvl1pPr>
          </a:lstStyle>
          <a:p>
            <a:endParaRPr lang="en-AU" dirty="0"/>
          </a:p>
        </p:txBody>
      </p:sp>
      <p:sp>
        <p:nvSpPr>
          <p:cNvPr id="5" name="Slide Number Placeholder 4">
            <a:extLst>
              <a:ext uri="{FF2B5EF4-FFF2-40B4-BE49-F238E27FC236}">
                <a16:creationId xmlns:a16="http://schemas.microsoft.com/office/drawing/2014/main" id="{D8026DBB-B46A-4BB1-A99E-4F99BBBFE3F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D5477FFC-1C60-4E3E-BD15-C245B1FFD794}"/>
              </a:ext>
            </a:extLst>
          </p:cNvPr>
          <p:cNvSpPr>
            <a:spLocks noGrp="1"/>
          </p:cNvSpPr>
          <p:nvPr>
            <p:ph sz="quarter" idx="10"/>
          </p:nvPr>
        </p:nvSpPr>
        <p:spPr>
          <a:xfrm>
            <a:off x="8544273" y="2032712"/>
            <a:ext cx="3273078" cy="3340504"/>
          </a:xfrm>
          <a:prstGeom prst="rect">
            <a:avLst/>
          </a:prstGeom>
        </p:spPr>
        <p:txBody>
          <a:bodyPr vert="horz" lIns="0" tIns="0" rIns="0" bIns="0" rtlCol="0">
            <a:noAutofit/>
          </a:bodyPr>
          <a:lstStyle>
            <a:lvl1pPr>
              <a:lnSpc>
                <a:spcPct val="110000"/>
              </a:lnSpc>
              <a:spcBef>
                <a:spcPts val="0"/>
              </a:spcBef>
              <a:spcAft>
                <a:spcPts val="0"/>
              </a:spcAft>
              <a:defRPr lang="en-US" sz="1400" dirty="0">
                <a:solidFill>
                  <a:schemeClr val="bg1"/>
                </a:solidFill>
              </a:defRPr>
            </a:lvl1pPr>
            <a:lvl2pPr>
              <a:lnSpc>
                <a:spcPct val="110000"/>
              </a:lnSpc>
              <a:spcBef>
                <a:spcPts val="0"/>
              </a:spcBef>
              <a:spcAft>
                <a:spcPts val="0"/>
              </a:spcAft>
              <a:defRPr lang="en-US" sz="1400"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lvl="0"/>
            <a:r>
              <a:rPr lang="en-US" dirty="0"/>
              <a:t>Click to edit Master text styles</a:t>
            </a:r>
          </a:p>
          <a:p>
            <a:pPr lvl="1"/>
            <a:r>
              <a:rPr lang="en-US" dirty="0"/>
              <a:t>Second level</a:t>
            </a:r>
          </a:p>
        </p:txBody>
      </p:sp>
      <p:sp>
        <p:nvSpPr>
          <p:cNvPr id="14" name="Title 3">
            <a:extLst>
              <a:ext uri="{FF2B5EF4-FFF2-40B4-BE49-F238E27FC236}">
                <a16:creationId xmlns:a16="http://schemas.microsoft.com/office/drawing/2014/main" id="{1B4F150F-D503-4CDA-B1CD-C63C713F08DD}"/>
              </a:ext>
            </a:extLst>
          </p:cNvPr>
          <p:cNvSpPr>
            <a:spLocks noGrp="1"/>
          </p:cNvSpPr>
          <p:nvPr>
            <p:ph type="title"/>
          </p:nvPr>
        </p:nvSpPr>
        <p:spPr>
          <a:xfrm>
            <a:off x="695326" y="763200"/>
            <a:ext cx="7096126" cy="469056"/>
          </a:xfrm>
        </p:spPr>
        <p:txBody>
          <a:body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B1062EBB-320C-4A28-8445-B54D03FB6526}"/>
              </a:ext>
            </a:extLst>
          </p:cNvPr>
          <p:cNvSpPr>
            <a:spLocks noGrp="1"/>
          </p:cNvSpPr>
          <p:nvPr>
            <p:ph type="body" sz="quarter" idx="31" hasCustomPrompt="1"/>
          </p:nvPr>
        </p:nvSpPr>
        <p:spPr>
          <a:xfrm>
            <a:off x="695325" y="1364400"/>
            <a:ext cx="7096125"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32DE93C6-3639-468D-9B77-79E3174023A6}"/>
              </a:ext>
            </a:extLst>
          </p:cNvPr>
          <p:cNvSpPr>
            <a:spLocks noGrp="1"/>
          </p:cNvSpPr>
          <p:nvPr>
            <p:ph sz="quarter" idx="32"/>
          </p:nvPr>
        </p:nvSpPr>
        <p:spPr>
          <a:xfrm>
            <a:off x="70485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a:extLst>
              <a:ext uri="{FF2B5EF4-FFF2-40B4-BE49-F238E27FC236}">
                <a16:creationId xmlns:a16="http://schemas.microsoft.com/office/drawing/2014/main" id="{491BB866-7B21-4CA7-A97B-BF804B3184F9}"/>
              </a:ext>
            </a:extLst>
          </p:cNvPr>
          <p:cNvSpPr>
            <a:spLocks noGrp="1"/>
          </p:cNvSpPr>
          <p:nvPr>
            <p:ph sz="quarter" idx="33"/>
          </p:nvPr>
        </p:nvSpPr>
        <p:spPr>
          <a:xfrm>
            <a:off x="4419602"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Picture 1" descr="A white text on a black background&#10;&#10;Description automatically generated">
            <a:extLst>
              <a:ext uri="{FF2B5EF4-FFF2-40B4-BE49-F238E27FC236}">
                <a16:creationId xmlns:a16="http://schemas.microsoft.com/office/drawing/2014/main" id="{1E5A5085-F348-CCB3-4264-3BB261FC3F39}"/>
              </a:ext>
            </a:extLst>
          </p:cNvPr>
          <p:cNvPicPr>
            <a:picLocks noChangeAspect="1"/>
          </p:cNvPicPr>
          <p:nvPr userDrawn="1"/>
        </p:nvPicPr>
        <p:blipFill>
          <a:blip r:embed="rId2"/>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217301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2 Graphs">
    <p:spTree>
      <p:nvGrpSpPr>
        <p:cNvPr id="1" name=""/>
        <p:cNvGrpSpPr/>
        <p:nvPr/>
      </p:nvGrpSpPr>
      <p:grpSpPr>
        <a:xfrm>
          <a:off x="0" y="0"/>
          <a:ext cx="0" cy="0"/>
          <a:chOff x="0" y="0"/>
          <a:chExt cx="0" cy="0"/>
        </a:xfrm>
      </p:grpSpPr>
      <p:sp>
        <p:nvSpPr>
          <p:cNvPr id="9" name="Footer Placeholder 8">
            <a:extLst>
              <a:ext uri="{FF2B5EF4-FFF2-40B4-BE49-F238E27FC236}">
                <a16:creationId xmlns:a16="http://schemas.microsoft.com/office/drawing/2014/main" id="{40E684A2-92A1-4743-93DB-A2D5AFCE792F}"/>
              </a:ext>
            </a:extLst>
          </p:cNvPr>
          <p:cNvSpPr>
            <a:spLocks noGrp="1"/>
          </p:cNvSpPr>
          <p:nvPr>
            <p:ph type="ftr" sz="quarter" idx="21"/>
          </p:nvPr>
        </p:nvSpPr>
        <p:spPr/>
        <p:txBody>
          <a:bodyPr/>
          <a:lstStyle/>
          <a:p>
            <a:endParaRPr lang="en-AU" dirty="0"/>
          </a:p>
        </p:txBody>
      </p:sp>
      <p:sp>
        <p:nvSpPr>
          <p:cNvPr id="10" name="Slide Number Placeholder 9">
            <a:extLst>
              <a:ext uri="{FF2B5EF4-FFF2-40B4-BE49-F238E27FC236}">
                <a16:creationId xmlns:a16="http://schemas.microsoft.com/office/drawing/2014/main" id="{3B228959-3C67-45BC-954A-A13981901278}"/>
              </a:ext>
            </a:extLst>
          </p:cNvPr>
          <p:cNvSpPr>
            <a:spLocks noGrp="1"/>
          </p:cNvSpPr>
          <p:nvPr>
            <p:ph type="sldNum" sz="quarter" idx="22"/>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EC2D33F-D887-4527-98FE-88AEA004A9AE}"/>
              </a:ext>
            </a:extLst>
          </p:cNvPr>
          <p:cNvSpPr>
            <a:spLocks noGrp="1"/>
          </p:cNvSpPr>
          <p:nvPr>
            <p:ph sz="quarter" idx="10" hasCustomPrompt="1"/>
          </p:nvPr>
        </p:nvSpPr>
        <p:spPr>
          <a:xfrm>
            <a:off x="679927"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18" name="Title 3">
            <a:extLst>
              <a:ext uri="{FF2B5EF4-FFF2-40B4-BE49-F238E27FC236}">
                <a16:creationId xmlns:a16="http://schemas.microsoft.com/office/drawing/2014/main" id="{564D6273-13C3-41E3-9854-6BA8DC870939}"/>
              </a:ext>
            </a:extLst>
          </p:cNvPr>
          <p:cNvSpPr>
            <a:spLocks noGrp="1"/>
          </p:cNvSpPr>
          <p:nvPr>
            <p:ph type="title"/>
          </p:nvPr>
        </p:nvSpPr>
        <p:spPr>
          <a:xfrm>
            <a:off x="695325" y="763200"/>
            <a:ext cx="9577139" cy="469056"/>
          </a:xfrm>
        </p:spPr>
        <p:txBody>
          <a:bodyPr/>
          <a:lstStyle/>
          <a:p>
            <a:r>
              <a:rPr lang="en-US" dirty="0"/>
              <a:t>Click to edit Master title style</a:t>
            </a:r>
            <a:endParaRPr lang="en-AU" dirty="0"/>
          </a:p>
        </p:txBody>
      </p:sp>
      <p:sp>
        <p:nvSpPr>
          <p:cNvPr id="19" name="Text Placeholder 5">
            <a:extLst>
              <a:ext uri="{FF2B5EF4-FFF2-40B4-BE49-F238E27FC236}">
                <a16:creationId xmlns:a16="http://schemas.microsoft.com/office/drawing/2014/main" id="{60130E7F-2696-4D7D-8351-3A820B0259DC}"/>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20" name="Content Placeholder 9">
            <a:extLst>
              <a:ext uri="{FF2B5EF4-FFF2-40B4-BE49-F238E27FC236}">
                <a16:creationId xmlns:a16="http://schemas.microsoft.com/office/drawing/2014/main" id="{4C22DC31-C022-4D35-A4CA-01E2EE12CEB3}"/>
              </a:ext>
            </a:extLst>
          </p:cNvPr>
          <p:cNvSpPr>
            <a:spLocks noGrp="1"/>
          </p:cNvSpPr>
          <p:nvPr>
            <p:ph sz="quarter" idx="32" hasCustomPrompt="1"/>
          </p:nvPr>
        </p:nvSpPr>
        <p:spPr>
          <a:xfrm>
            <a:off x="695326"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
        <p:nvSpPr>
          <p:cNvPr id="21" name="Content Placeholder 9">
            <a:extLst>
              <a:ext uri="{FF2B5EF4-FFF2-40B4-BE49-F238E27FC236}">
                <a16:creationId xmlns:a16="http://schemas.microsoft.com/office/drawing/2014/main" id="{6319767D-07B2-4A1E-BE78-9D7F3E8A2DF0}"/>
              </a:ext>
            </a:extLst>
          </p:cNvPr>
          <p:cNvSpPr>
            <a:spLocks noGrp="1"/>
          </p:cNvSpPr>
          <p:nvPr>
            <p:ph sz="quarter" idx="33" hasCustomPrompt="1"/>
          </p:nvPr>
        </p:nvSpPr>
        <p:spPr>
          <a:xfrm>
            <a:off x="6386675" y="2477978"/>
            <a:ext cx="5112000" cy="3616822"/>
          </a:xfrm>
          <a:prstGeom prst="rect">
            <a:avLst/>
          </a:prstGeo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insert graph</a:t>
            </a:r>
          </a:p>
        </p:txBody>
      </p:sp>
      <p:sp>
        <p:nvSpPr>
          <p:cNvPr id="22" name="Content Placeholder 9">
            <a:extLst>
              <a:ext uri="{FF2B5EF4-FFF2-40B4-BE49-F238E27FC236}">
                <a16:creationId xmlns:a16="http://schemas.microsoft.com/office/drawing/2014/main" id="{26657DA0-8703-4499-B474-1559693405B0}"/>
              </a:ext>
            </a:extLst>
          </p:cNvPr>
          <p:cNvSpPr>
            <a:spLocks noGrp="1"/>
          </p:cNvSpPr>
          <p:nvPr>
            <p:ph sz="quarter" idx="34" hasCustomPrompt="1"/>
          </p:nvPr>
        </p:nvSpPr>
        <p:spPr>
          <a:xfrm>
            <a:off x="6384600" y="2030400"/>
            <a:ext cx="5112000" cy="287710"/>
          </a:xfrm>
          <a:prstGeom prst="rect">
            <a:avLst/>
          </a:prstGeom>
        </p:spPr>
        <p:txBody>
          <a:bodyPr>
            <a:normAutofit/>
          </a:bodyPr>
          <a:lstStyle>
            <a:lvl1pPr>
              <a:defRPr lang="en-US" sz="1600" b="1" dirty="0"/>
            </a:lvl1pPr>
            <a:lvl2pPr>
              <a:defRPr lang="en-US" sz="1200" dirty="0"/>
            </a:lvl2pPr>
            <a:lvl3pPr>
              <a:defRPr lang="en-US" sz="1200" dirty="0"/>
            </a:lvl3pPr>
            <a:lvl4pPr>
              <a:defRPr lang="en-US" sz="1200" dirty="0"/>
            </a:lvl4pPr>
            <a:lvl5pPr>
              <a:spcBef>
                <a:spcPts val="1200"/>
              </a:spcBef>
              <a:defRPr lang="en-US" sz="1200" dirty="0"/>
            </a:lvl5pPr>
            <a:lvl6pPr>
              <a:defRPr lang="en-AU" dirty="0"/>
            </a:lvl6pPr>
          </a:lstStyle>
          <a:p>
            <a:pPr lvl="0"/>
            <a:r>
              <a:rPr lang="en-US" dirty="0"/>
              <a:t>[Graph title]</a:t>
            </a:r>
          </a:p>
        </p:txBody>
      </p:sp>
    </p:spTree>
    <p:extLst>
      <p:ext uri="{BB962C8B-B14F-4D97-AF65-F5344CB8AC3E}">
        <p14:creationId xmlns:p14="http://schemas.microsoft.com/office/powerpoint/2010/main" val="3024888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Layout Horizontal">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23BF6C02-0CA6-49E2-A373-73DF26BA1D21}"/>
              </a:ext>
            </a:extLst>
          </p:cNvPr>
          <p:cNvSpPr>
            <a:spLocks noGrp="1"/>
          </p:cNvSpPr>
          <p:nvPr>
            <p:ph type="ftr" sz="quarter" idx="19"/>
          </p:nvPr>
        </p:nvSpPr>
        <p:spPr/>
        <p:txBody>
          <a:bodyPr/>
          <a:lstStyle/>
          <a:p>
            <a:endParaRPr lang="en-AU" dirty="0"/>
          </a:p>
        </p:txBody>
      </p:sp>
      <p:sp>
        <p:nvSpPr>
          <p:cNvPr id="14" name="Slide Number Placeholder 13">
            <a:extLst>
              <a:ext uri="{FF2B5EF4-FFF2-40B4-BE49-F238E27FC236}">
                <a16:creationId xmlns:a16="http://schemas.microsoft.com/office/drawing/2014/main" id="{D89DCE9D-2EC0-4E96-8676-B7755E0D22A7}"/>
              </a:ext>
            </a:extLst>
          </p:cNvPr>
          <p:cNvSpPr>
            <a:spLocks noGrp="1"/>
          </p:cNvSpPr>
          <p:nvPr>
            <p:ph type="sldNum" sz="quarter" idx="20"/>
          </p:nvPr>
        </p:nvSpPr>
        <p:spPr/>
        <p:txBody>
          <a:bodyPr/>
          <a:lstStyle/>
          <a:p>
            <a:fld id="{E917DE0E-AFB1-41FD-BC35-27DB61CA125F}" type="slidenum">
              <a:rPr lang="en-AU" smtClean="0"/>
              <a:pPr/>
              <a:t>‹#›</a:t>
            </a:fld>
            <a:endParaRPr lang="en-AU" dirty="0"/>
          </a:p>
        </p:txBody>
      </p:sp>
      <p:sp>
        <p:nvSpPr>
          <p:cNvPr id="11" name="Content Placeholder 9">
            <a:extLst>
              <a:ext uri="{FF2B5EF4-FFF2-40B4-BE49-F238E27FC236}">
                <a16:creationId xmlns:a16="http://schemas.microsoft.com/office/drawing/2014/main" id="{E77EF712-8DED-4A52-BD51-103375D11B54}"/>
              </a:ext>
            </a:extLst>
          </p:cNvPr>
          <p:cNvSpPr>
            <a:spLocks noGrp="1"/>
          </p:cNvSpPr>
          <p:nvPr>
            <p:ph sz="quarter" idx="10"/>
          </p:nvPr>
        </p:nvSpPr>
        <p:spPr>
          <a:xfrm>
            <a:off x="694800" y="2030400"/>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endParaRPr lang="en-US" dirty="0"/>
          </a:p>
        </p:txBody>
      </p:sp>
      <p:sp>
        <p:nvSpPr>
          <p:cNvPr id="15" name="Title 3">
            <a:extLst>
              <a:ext uri="{FF2B5EF4-FFF2-40B4-BE49-F238E27FC236}">
                <a16:creationId xmlns:a16="http://schemas.microsoft.com/office/drawing/2014/main" id="{EE4083B0-5F51-4F95-BD7A-3B4222E8A272}"/>
              </a:ext>
            </a:extLst>
          </p:cNvPr>
          <p:cNvSpPr>
            <a:spLocks noGrp="1"/>
          </p:cNvSpPr>
          <p:nvPr>
            <p:ph type="title"/>
          </p:nvPr>
        </p:nvSpPr>
        <p:spPr>
          <a:xfrm>
            <a:off x="695325" y="763200"/>
            <a:ext cx="9576000" cy="469056"/>
          </a:xfrm>
        </p:spPr>
        <p:txBody>
          <a:body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00BC9CFA-71EA-43AD-BDD4-7FDB2FDF1BD1}"/>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182B9C09-CED4-448F-920B-B0EA81FCD18B}"/>
              </a:ext>
            </a:extLst>
          </p:cNvPr>
          <p:cNvSpPr>
            <a:spLocks noGrp="1"/>
          </p:cNvSpPr>
          <p:nvPr>
            <p:ph sz="quarter" idx="32"/>
          </p:nvPr>
        </p:nvSpPr>
        <p:spPr>
          <a:xfrm>
            <a:off x="694800" y="3918534"/>
            <a:ext cx="10513768" cy="1728266"/>
          </a:xfrm>
          <a:prstGeom prst="rect">
            <a:avLst/>
          </a:prstGeom>
        </p:spPr>
        <p:txBody>
          <a:bodyPr vert="horz" lIns="0" tIns="0" rIns="0" bIns="0" rtlCol="0">
            <a:noAutofit/>
          </a:bodyPr>
          <a:lstStyle>
            <a:lvl1pPr>
              <a:defRPr lang="en-US" sz="1400" dirty="0"/>
            </a:lvl1pPr>
            <a:lvl2pPr>
              <a:defRPr lang="en-US" sz="1400" dirty="0"/>
            </a:lvl2pPr>
            <a:lvl3pPr>
              <a:defRPr lang="en-US" sz="1400" dirty="0"/>
            </a:lvl3pPr>
            <a:lvl4pPr>
              <a:defRPr lang="en-US" sz="1400" dirty="0"/>
            </a:lvl4pPr>
            <a:lvl5pPr>
              <a:defRPr lang="en-US" sz="1400" dirty="0"/>
            </a:lvl5pPr>
          </a:lstStyle>
          <a:p>
            <a:pPr lvl="0"/>
            <a:endParaRPr lang="en-US" dirty="0"/>
          </a:p>
        </p:txBody>
      </p:sp>
    </p:spTree>
    <p:extLst>
      <p:ext uri="{BB962C8B-B14F-4D97-AF65-F5344CB8AC3E}">
        <p14:creationId xmlns:p14="http://schemas.microsoft.com/office/powerpoint/2010/main" val="2870134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Third Two Third Title and Content">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78C5C398-3572-4EB0-8F84-1F6673C9A658}"/>
              </a:ext>
            </a:extLst>
          </p:cNvPr>
          <p:cNvSpPr>
            <a:spLocks noGrp="1"/>
          </p:cNvSpPr>
          <p:nvPr>
            <p:ph type="ftr" sz="quarter" idx="17"/>
          </p:nvPr>
        </p:nvSpPr>
        <p:spPr/>
        <p:txBody>
          <a:bodyPr/>
          <a:lstStyle/>
          <a:p>
            <a:endParaRPr lang="en-AU" dirty="0"/>
          </a:p>
        </p:txBody>
      </p:sp>
      <p:sp>
        <p:nvSpPr>
          <p:cNvPr id="13" name="Slide Number Placeholder 12">
            <a:extLst>
              <a:ext uri="{FF2B5EF4-FFF2-40B4-BE49-F238E27FC236}">
                <a16:creationId xmlns:a16="http://schemas.microsoft.com/office/drawing/2014/main" id="{D2D565BB-C9BB-4EEC-9693-6827A3D09DE8}"/>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073AADBC-DF68-45FD-854E-35806C6DE09F}"/>
              </a:ext>
            </a:extLst>
          </p:cNvPr>
          <p:cNvSpPr>
            <a:spLocks noGrp="1"/>
          </p:cNvSpPr>
          <p:nvPr>
            <p:ph sz="quarter" idx="10"/>
          </p:nvPr>
        </p:nvSpPr>
        <p:spPr>
          <a:xfrm>
            <a:off x="695326" y="2030400"/>
            <a:ext cx="3384549"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itle 3">
            <a:extLst>
              <a:ext uri="{FF2B5EF4-FFF2-40B4-BE49-F238E27FC236}">
                <a16:creationId xmlns:a16="http://schemas.microsoft.com/office/drawing/2014/main" id="{AFEEB2E7-44F2-48F2-BBFC-DF704AD7B376}"/>
              </a:ext>
            </a:extLst>
          </p:cNvPr>
          <p:cNvSpPr>
            <a:spLocks noGrp="1"/>
          </p:cNvSpPr>
          <p:nvPr>
            <p:ph type="title"/>
          </p:nvPr>
        </p:nvSpPr>
        <p:spPr>
          <a:xfrm>
            <a:off x="695325" y="763200"/>
            <a:ext cx="9576000" cy="469056"/>
          </a:xfrm>
        </p:spPr>
        <p:txBody>
          <a:body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FF3FFB07-730C-4029-A1B2-3F55F310FE8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4FAE2FD6-F041-4D7F-8F92-2AFDD991FE5D}"/>
              </a:ext>
            </a:extLst>
          </p:cNvPr>
          <p:cNvSpPr>
            <a:spLocks noGrp="1"/>
          </p:cNvSpPr>
          <p:nvPr>
            <p:ph sz="quarter" idx="32"/>
          </p:nvPr>
        </p:nvSpPr>
        <p:spPr>
          <a:xfrm>
            <a:off x="4427539" y="2030400"/>
            <a:ext cx="6347786" cy="3240086"/>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84838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Third One Third Title and Content">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55EE2261-AED3-448E-9AA6-9C9A5534417D}"/>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7A92BB03-FEDF-43D9-957F-2410F5D597BF}"/>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Content Placeholder 9">
            <a:extLst>
              <a:ext uri="{FF2B5EF4-FFF2-40B4-BE49-F238E27FC236}">
                <a16:creationId xmlns:a16="http://schemas.microsoft.com/office/drawing/2014/main" id="{CC6A8FED-FA65-4CA1-BCAC-A45FB3462E67}"/>
              </a:ext>
            </a:extLst>
          </p:cNvPr>
          <p:cNvSpPr>
            <a:spLocks noGrp="1"/>
          </p:cNvSpPr>
          <p:nvPr>
            <p:ph sz="quarter" idx="10"/>
          </p:nvPr>
        </p:nvSpPr>
        <p:spPr>
          <a:xfrm>
            <a:off x="7390776" y="2030400"/>
            <a:ext cx="3384549"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3">
            <a:extLst>
              <a:ext uri="{FF2B5EF4-FFF2-40B4-BE49-F238E27FC236}">
                <a16:creationId xmlns:a16="http://schemas.microsoft.com/office/drawing/2014/main" id="{D65DFCA3-BD94-4763-9B1A-CD6AE2B1E931}"/>
              </a:ext>
            </a:extLst>
          </p:cNvPr>
          <p:cNvSpPr>
            <a:spLocks noGrp="1"/>
          </p:cNvSpPr>
          <p:nvPr>
            <p:ph type="title"/>
          </p:nvPr>
        </p:nvSpPr>
        <p:spPr>
          <a:xfrm>
            <a:off x="695326" y="763200"/>
            <a:ext cx="9576000" cy="469056"/>
          </a:xfrm>
        </p:spPr>
        <p:txBody>
          <a:bodyPr/>
          <a:lstStyle/>
          <a:p>
            <a:r>
              <a:rPr lang="en-US" dirty="0"/>
              <a:t>Click to edit Master title style</a:t>
            </a:r>
            <a:endParaRPr lang="en-AU" dirty="0"/>
          </a:p>
        </p:txBody>
      </p:sp>
      <p:sp>
        <p:nvSpPr>
          <p:cNvPr id="16" name="Text Placeholder 5">
            <a:extLst>
              <a:ext uri="{FF2B5EF4-FFF2-40B4-BE49-F238E27FC236}">
                <a16:creationId xmlns:a16="http://schemas.microsoft.com/office/drawing/2014/main" id="{20E119BA-A47F-4967-9FEC-495C9F92A72D}"/>
              </a:ext>
            </a:extLst>
          </p:cNvPr>
          <p:cNvSpPr>
            <a:spLocks noGrp="1"/>
          </p:cNvSpPr>
          <p:nvPr>
            <p:ph type="body" sz="quarter" idx="31" hasCustomPrompt="1"/>
          </p:nvPr>
        </p:nvSpPr>
        <p:spPr>
          <a:xfrm>
            <a:off x="695325" y="1364400"/>
            <a:ext cx="10080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
        <p:nvSpPr>
          <p:cNvPr id="17" name="Content Placeholder 9">
            <a:extLst>
              <a:ext uri="{FF2B5EF4-FFF2-40B4-BE49-F238E27FC236}">
                <a16:creationId xmlns:a16="http://schemas.microsoft.com/office/drawing/2014/main" id="{75AE0700-627C-416D-BA13-5D2F3C8E5562}"/>
              </a:ext>
            </a:extLst>
          </p:cNvPr>
          <p:cNvSpPr>
            <a:spLocks noGrp="1"/>
          </p:cNvSpPr>
          <p:nvPr>
            <p:ph sz="quarter" idx="32"/>
          </p:nvPr>
        </p:nvSpPr>
        <p:spPr>
          <a:xfrm>
            <a:off x="695324" y="2030400"/>
            <a:ext cx="6480795" cy="4064400"/>
          </a:xfrm>
          <a:prstGeom prst="rect">
            <a:avLst/>
          </a:prstGeom>
        </p:spPr>
        <p:txBody>
          <a:bodyPr vert="horz" lIns="0" tIns="0" rIns="0" bIns="0" rtlCol="0">
            <a:noAutofit/>
          </a:bodyPr>
          <a:lstStyle>
            <a:lvl1pPr>
              <a:lnSpc>
                <a:spcPct val="100000"/>
              </a:lnSpc>
              <a:spcAft>
                <a:spcPts val="1200"/>
              </a:spcAft>
              <a:defRPr lang="en-US" sz="1400" dirty="0"/>
            </a:lvl1pPr>
            <a:lvl2pPr>
              <a:lnSpc>
                <a:spcPct val="100000"/>
              </a:lnSpc>
              <a:spcAft>
                <a:spcPts val="1200"/>
              </a:spcAft>
              <a:defRPr lang="en-US" sz="1400" dirty="0"/>
            </a:lvl2pPr>
            <a:lvl3pPr>
              <a:lnSpc>
                <a:spcPct val="100000"/>
              </a:lnSpc>
              <a:spcAft>
                <a:spcPts val="1200"/>
              </a:spcAft>
              <a:defRPr lang="en-US" sz="1400" dirty="0"/>
            </a:lvl3pPr>
            <a:lvl4pPr>
              <a:lnSpc>
                <a:spcPct val="100000"/>
              </a:lnSpc>
              <a:spcAft>
                <a:spcPts val="1200"/>
              </a:spcAft>
              <a:defRPr lang="en-US" sz="1400" dirty="0"/>
            </a:lvl4pPr>
            <a:lvl5pPr>
              <a:lnSpc>
                <a:spcPct val="100000"/>
              </a:lnSpc>
              <a:spcAft>
                <a:spcPts val="1200"/>
              </a:spcAft>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9038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1432"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accent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7" name="Text Placeholder 6"/>
          <p:cNvSpPr>
            <a:spLocks noGrp="1"/>
          </p:cNvSpPr>
          <p:nvPr>
            <p:ph type="body" sz="quarter" idx="10" hasCustomPrompt="1"/>
          </p:nvPr>
        </p:nvSpPr>
        <p:spPr>
          <a:xfrm>
            <a:off x="5201404" y="4307954"/>
            <a:ext cx="5116831" cy="246221"/>
          </a:xfrm>
          <a:prstGeom prst="rect">
            <a:avLst/>
          </a:prstGeom>
        </p:spPr>
        <p:txBody>
          <a:bodyPr vert="horz" wrap="square" lIns="0" tIns="0" rIns="0" bIns="0" rtlCol="0" anchor="t">
            <a:noAutofit/>
          </a:bodyPr>
          <a:lstStyle>
            <a:lvl1pPr>
              <a:defRPr lang="en-US" sz="1600" b="1" spc="0" baseline="0" dirty="0">
                <a:solidFill>
                  <a:schemeClr val="accent1"/>
                </a:solidFill>
                <a:latin typeface="+mn-lt"/>
                <a:ea typeface="+mj-ea"/>
                <a:cs typeface="+mj-cs"/>
              </a:defRPr>
            </a:lvl1pPr>
          </a:lstStyle>
          <a:p>
            <a:pPr lvl="0">
              <a:lnSpc>
                <a:spcPct val="100000"/>
              </a:lnSpc>
              <a:spcBef>
                <a:spcPct val="0"/>
              </a:spcBef>
            </a:pPr>
            <a:r>
              <a:rPr lang="en-US" dirty="0"/>
              <a:t>Presentation subtitle goes here</a:t>
            </a:r>
          </a:p>
        </p:txBody>
      </p:sp>
      <p:pic>
        <p:nvPicPr>
          <p:cNvPr id="10" name="Picture 9" descr="A purple number with black dots&#10;&#10;Description automatically generated">
            <a:extLst>
              <a:ext uri="{FF2B5EF4-FFF2-40B4-BE49-F238E27FC236}">
                <a16:creationId xmlns:a16="http://schemas.microsoft.com/office/drawing/2014/main" id="{6E8C0ED0-5859-4BDA-A4C4-3616B1529C70}"/>
              </a:ext>
            </a:extLst>
          </p:cNvPr>
          <p:cNvPicPr>
            <a:picLocks noChangeAspect="1"/>
          </p:cNvPicPr>
          <p:nvPr userDrawn="1"/>
        </p:nvPicPr>
        <p:blipFill rotWithShape="1">
          <a:blip r:embed="rId2"/>
          <a:srcRect t="2392" b="1905"/>
          <a:stretch/>
        </p:blipFill>
        <p:spPr>
          <a:xfrm>
            <a:off x="-24680" y="0"/>
            <a:ext cx="4418000" cy="6858000"/>
          </a:xfrm>
          <a:prstGeom prst="rect">
            <a:avLst/>
          </a:prstGeom>
        </p:spPr>
      </p:pic>
    </p:spTree>
    <p:extLst>
      <p:ext uri="{BB962C8B-B14F-4D97-AF65-F5344CB8AC3E}">
        <p14:creationId xmlns:p14="http://schemas.microsoft.com/office/powerpoint/2010/main" val="9342944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695327" y="2001916"/>
            <a:ext cx="10801349" cy="3947404"/>
          </a:xfrm>
          <a:prstGeom prst="rect">
            <a:avLst/>
          </a:prstGeom>
          <a:solidFill>
            <a:schemeClr val="bg1">
              <a:lumMod val="95000"/>
            </a:schemeClr>
          </a:solidFill>
        </p:spPr>
        <p:txBody>
          <a:bodyPr anchor="ctr"/>
          <a:lstStyle>
            <a:lvl1pPr marL="0" indent="0" algn="ctr">
              <a:spcBef>
                <a:spcPts val="0"/>
              </a:spcBef>
              <a:spcAft>
                <a:spcPts val="0"/>
              </a:spcAft>
              <a:buNone/>
              <a:defRPr lang="en-AU" dirty="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br>
              <a:rPr lang="en-AU" dirty="0"/>
            </a:br>
            <a:br>
              <a:rPr lang="en-AU" dirty="0"/>
            </a:br>
            <a:br>
              <a:rPr lang="en-AU" dirty="0"/>
            </a:br>
            <a:endParaRPr lang="en-AU" dirty="0"/>
          </a:p>
        </p:txBody>
      </p:sp>
      <p:sp>
        <p:nvSpPr>
          <p:cNvPr id="4" name="Text Placeholder 3"/>
          <p:cNvSpPr>
            <a:spLocks noGrp="1"/>
          </p:cNvSpPr>
          <p:nvPr>
            <p:ph type="body" sz="half" idx="2" hasCustomPrompt="1"/>
          </p:nvPr>
        </p:nvSpPr>
        <p:spPr>
          <a:xfrm>
            <a:off x="695327" y="5949320"/>
            <a:ext cx="10801348" cy="360000"/>
          </a:xfrm>
          <a:prstGeom prst="rect">
            <a:avLst/>
          </a:prstGeo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Title 6">
            <a:extLst>
              <a:ext uri="{FF2B5EF4-FFF2-40B4-BE49-F238E27FC236}">
                <a16:creationId xmlns:a16="http://schemas.microsoft.com/office/drawing/2014/main" id="{7328C3BB-E5DD-47D4-B3C1-7A89BC1FE841}"/>
              </a:ext>
            </a:extLst>
          </p:cNvPr>
          <p:cNvSpPr>
            <a:spLocks noGrp="1"/>
          </p:cNvSpPr>
          <p:nvPr>
            <p:ph type="title"/>
          </p:nvPr>
        </p:nvSpPr>
        <p:spPr/>
        <p:txBody>
          <a:bodyPr/>
          <a:lstStyle/>
          <a:p>
            <a:r>
              <a:rPr lang="en-US" dirty="0"/>
              <a:t>Click to edit Master title style</a:t>
            </a:r>
            <a:endParaRPr lang="en-AU" dirty="0"/>
          </a:p>
        </p:txBody>
      </p:sp>
      <p:sp>
        <p:nvSpPr>
          <p:cNvPr id="8" name="Footer Placeholder 7">
            <a:extLst>
              <a:ext uri="{FF2B5EF4-FFF2-40B4-BE49-F238E27FC236}">
                <a16:creationId xmlns:a16="http://schemas.microsoft.com/office/drawing/2014/main" id="{36E1B5CB-C615-403B-B182-EBCD5DAC9E67}"/>
              </a:ext>
            </a:extLst>
          </p:cNvPr>
          <p:cNvSpPr>
            <a:spLocks noGrp="1"/>
          </p:cNvSpPr>
          <p:nvPr>
            <p:ph type="ftr" sz="quarter" idx="17"/>
          </p:nvPr>
        </p:nvSpPr>
        <p:spPr/>
        <p:txBody>
          <a:bodyPr/>
          <a:lstStyle/>
          <a:p>
            <a:endParaRPr lang="en-AU" dirty="0"/>
          </a:p>
        </p:txBody>
      </p:sp>
      <p:sp>
        <p:nvSpPr>
          <p:cNvPr id="12" name="Slide Number Placeholder 11">
            <a:extLst>
              <a:ext uri="{FF2B5EF4-FFF2-40B4-BE49-F238E27FC236}">
                <a16:creationId xmlns:a16="http://schemas.microsoft.com/office/drawing/2014/main" id="{FBA690D5-44C9-4D2D-925E-426FB8864D8D}"/>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14" name="Text Placeholder 5">
            <a:extLst>
              <a:ext uri="{FF2B5EF4-FFF2-40B4-BE49-F238E27FC236}">
                <a16:creationId xmlns:a16="http://schemas.microsoft.com/office/drawing/2014/main" id="{FE9E9E33-B596-4A72-ACBD-699AC270638F}"/>
              </a:ext>
            </a:extLst>
          </p:cNvPr>
          <p:cNvSpPr>
            <a:spLocks noGrp="1"/>
          </p:cNvSpPr>
          <p:nvPr>
            <p:ph type="body" sz="quarter" idx="31" hasCustomPrompt="1"/>
          </p:nvPr>
        </p:nvSpPr>
        <p:spPr>
          <a:xfrm>
            <a:off x="695325" y="1364400"/>
            <a:ext cx="9576000"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40027253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able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p:txBody>
          <a:bodyPr/>
          <a:lstStyle/>
          <a:p>
            <a:r>
              <a:rPr lang="en-US"/>
              <a:t>Click to edit Master title style</a:t>
            </a:r>
            <a:endParaRPr lang="en-AU" dirty="0"/>
          </a:p>
        </p:txBody>
      </p:sp>
      <p:sp>
        <p:nvSpPr>
          <p:cNvPr id="4" name="Footer Placeholder 3">
            <a:extLst>
              <a:ext uri="{FF2B5EF4-FFF2-40B4-BE49-F238E27FC236}">
                <a16:creationId xmlns:a16="http://schemas.microsoft.com/office/drawing/2014/main" id="{D307EFFC-A8F6-46B6-82DB-6FB3399678B7}"/>
              </a:ext>
            </a:extLst>
          </p:cNvPr>
          <p:cNvSpPr>
            <a:spLocks noGrp="1"/>
          </p:cNvSpPr>
          <p:nvPr>
            <p:ph type="ftr" sz="quarter" idx="17"/>
          </p:nvPr>
        </p:nvSpPr>
        <p:spPr/>
        <p:txBody>
          <a:bodyPr/>
          <a:lstStyle/>
          <a:p>
            <a:endParaRPr lang="en-AU" dirty="0"/>
          </a:p>
        </p:txBody>
      </p:sp>
      <p:sp>
        <p:nvSpPr>
          <p:cNvPr id="10" name="Slide Number Placeholder 9">
            <a:extLst>
              <a:ext uri="{FF2B5EF4-FFF2-40B4-BE49-F238E27FC236}">
                <a16:creationId xmlns:a16="http://schemas.microsoft.com/office/drawing/2014/main" id="{11037509-88E8-46BB-B6E5-FC65A58ADE60}"/>
              </a:ext>
            </a:extLst>
          </p:cNvPr>
          <p:cNvSpPr>
            <a:spLocks noGrp="1"/>
          </p:cNvSpPr>
          <p:nvPr>
            <p:ph type="sldNum" sz="quarter" idx="18"/>
          </p:nvPr>
        </p:nvSpPr>
        <p:spPr/>
        <p:txBody>
          <a:bodyPr/>
          <a:lstStyle/>
          <a:p>
            <a:fld id="{E917DE0E-AFB1-41FD-BC35-27DB61CA125F}" type="slidenum">
              <a:rPr lang="en-AU" smtClean="0"/>
              <a:pPr/>
              <a:t>‹#›</a:t>
            </a:fld>
            <a:endParaRPr lang="en-AU" dirty="0"/>
          </a:p>
        </p:txBody>
      </p:sp>
      <p:sp>
        <p:nvSpPr>
          <p:cNvPr id="6" name="Rectangle 5">
            <a:extLst>
              <a:ext uri="{FF2B5EF4-FFF2-40B4-BE49-F238E27FC236}">
                <a16:creationId xmlns:a16="http://schemas.microsoft.com/office/drawing/2014/main" id="{F394381A-1796-48D3-99D8-9D18726C1C17}"/>
              </a:ext>
            </a:extLst>
          </p:cNvPr>
          <p:cNvSpPr/>
          <p:nvPr userDrawn="1"/>
        </p:nvSpPr>
        <p:spPr>
          <a:xfrm flipV="1">
            <a:off x="-7364" y="2030400"/>
            <a:ext cx="12199364" cy="441176"/>
          </a:xfrm>
          <a:prstGeom prst="rect">
            <a:avLst/>
          </a:prstGeom>
          <a:gradFill flip="none" rotWithShape="1">
            <a:gsLst>
              <a:gs pos="38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able Placeholder 4">
            <a:extLst>
              <a:ext uri="{FF2B5EF4-FFF2-40B4-BE49-F238E27FC236}">
                <a16:creationId xmlns:a16="http://schemas.microsoft.com/office/drawing/2014/main" id="{0D5A62B6-F116-49B4-8113-732AC813C248}"/>
              </a:ext>
            </a:extLst>
          </p:cNvPr>
          <p:cNvSpPr>
            <a:spLocks noGrp="1"/>
          </p:cNvSpPr>
          <p:nvPr>
            <p:ph type="tbl" sz="quarter" idx="19"/>
          </p:nvPr>
        </p:nvSpPr>
        <p:spPr>
          <a:xfrm>
            <a:off x="695325" y="2030400"/>
            <a:ext cx="10801350" cy="3895356"/>
          </a:xfrm>
        </p:spPr>
        <p:txBody>
          <a:bodyPr/>
          <a:lstStyle>
            <a:lvl1pPr>
              <a:defRPr>
                <a:solidFill>
                  <a:schemeClr val="bg1"/>
                </a:solidFill>
              </a:defRPr>
            </a:lvl1pPr>
          </a:lstStyle>
          <a:p>
            <a:r>
              <a:rPr lang="en-US"/>
              <a:t>Click icon to add table</a:t>
            </a:r>
            <a:endParaRPr lang="en-AU"/>
          </a:p>
        </p:txBody>
      </p:sp>
      <p:sp>
        <p:nvSpPr>
          <p:cNvPr id="9" name="Text Placeholder 5">
            <a:extLst>
              <a:ext uri="{FF2B5EF4-FFF2-40B4-BE49-F238E27FC236}">
                <a16:creationId xmlns:a16="http://schemas.microsoft.com/office/drawing/2014/main" id="{2CBC60DA-95B5-4B8A-9C10-E7B105A01E42}"/>
              </a:ext>
            </a:extLst>
          </p:cNvPr>
          <p:cNvSpPr>
            <a:spLocks noGrp="1"/>
          </p:cNvSpPr>
          <p:nvPr>
            <p:ph type="body" sz="quarter" idx="31" hasCustomPrompt="1"/>
          </p:nvPr>
        </p:nvSpPr>
        <p:spPr>
          <a:xfrm>
            <a:off x="695326" y="1364400"/>
            <a:ext cx="9575999" cy="506132"/>
          </a:xfrm>
          <a:prstGeom prst="rect">
            <a:avLst/>
          </a:prstGeom>
        </p:spPr>
        <p:txBody>
          <a:bodyPr>
            <a:noAutofit/>
          </a:bodyPr>
          <a:lstStyle>
            <a:lvl1pPr>
              <a:lnSpc>
                <a:spcPct val="100000"/>
              </a:lnSpc>
              <a:defRPr sz="1600" b="0">
                <a:solidFill>
                  <a:schemeClr val="tx2"/>
                </a:solidFill>
              </a:defRPr>
            </a:lvl1pPr>
            <a:lvl2pPr marL="612" indent="0">
              <a:buNone/>
              <a:defRPr/>
            </a:lvl2pPr>
          </a:lstStyle>
          <a:p>
            <a:pPr lvl="0"/>
            <a:r>
              <a:rPr lang="en-US" dirty="0"/>
              <a:t>[Subtitle]</a:t>
            </a:r>
          </a:p>
        </p:txBody>
      </p:sp>
    </p:spTree>
    <p:extLst>
      <p:ext uri="{BB962C8B-B14F-4D97-AF65-F5344CB8AC3E}">
        <p14:creationId xmlns:p14="http://schemas.microsoft.com/office/powerpoint/2010/main" val="1745122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table_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E8B-9737-4CD0-834C-9321616FE29F}"/>
              </a:ext>
            </a:extLst>
          </p:cNvPr>
          <p:cNvSpPr>
            <a:spLocks noGrp="1"/>
          </p:cNvSpPr>
          <p:nvPr>
            <p:ph type="title"/>
          </p:nvPr>
        </p:nvSpPr>
        <p:spPr>
          <a:xfrm>
            <a:off x="551384" y="476672"/>
            <a:ext cx="9576000" cy="469056"/>
          </a:xfrm>
        </p:spPr>
        <p:txBody>
          <a:bodyPr/>
          <a:lstStyle/>
          <a:p>
            <a:r>
              <a:rPr lang="en-US"/>
              <a:t>Click to edit Master title style</a:t>
            </a:r>
            <a:endParaRPr lang="en-AU" dirty="0"/>
          </a:p>
        </p:txBody>
      </p:sp>
      <p:sp>
        <p:nvSpPr>
          <p:cNvPr id="6" name="Rectangle 5">
            <a:extLst>
              <a:ext uri="{FF2B5EF4-FFF2-40B4-BE49-F238E27FC236}">
                <a16:creationId xmlns:a16="http://schemas.microsoft.com/office/drawing/2014/main" id="{F394381A-1796-48D3-99D8-9D18726C1C17}"/>
              </a:ext>
            </a:extLst>
          </p:cNvPr>
          <p:cNvSpPr/>
          <p:nvPr userDrawn="1"/>
        </p:nvSpPr>
        <p:spPr>
          <a:xfrm flipV="1">
            <a:off x="-7364" y="1340768"/>
            <a:ext cx="12199364" cy="441176"/>
          </a:xfrm>
          <a:prstGeom prst="rect">
            <a:avLst/>
          </a:prstGeom>
          <a:gradFill flip="none" rotWithShape="1">
            <a:gsLst>
              <a:gs pos="38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52556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ack Cover_Purple+UQ">
    <p:bg>
      <p:bgPr>
        <a:gradFill>
          <a:gsLst>
            <a:gs pos="0">
              <a:srgbClr val="962A8B"/>
            </a:gs>
            <a:gs pos="61000">
              <a:schemeClr val="accent1"/>
            </a:gs>
          </a:gsLst>
          <a:lin ang="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F98853-2263-DFE9-D4DB-349744566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314000" y="360000"/>
            <a:ext cx="1512000" cy="396444"/>
          </a:xfrm>
          <a:prstGeom prst="rect">
            <a:avLst/>
          </a:prstGeom>
        </p:spPr>
      </p:pic>
      <p:sp>
        <p:nvSpPr>
          <p:cNvPr id="3" name="Text Placeholder 6">
            <a:extLst>
              <a:ext uri="{FF2B5EF4-FFF2-40B4-BE49-F238E27FC236}">
                <a16:creationId xmlns:a16="http://schemas.microsoft.com/office/drawing/2014/main" id="{7B65A8D6-333F-3A35-FE2C-6A94DC5C9F32}"/>
              </a:ext>
            </a:extLst>
          </p:cNvPr>
          <p:cNvSpPr>
            <a:spLocks noGrp="1"/>
          </p:cNvSpPr>
          <p:nvPr>
            <p:ph type="body" sz="quarter" idx="10" hasCustomPrompt="1"/>
          </p:nvPr>
        </p:nvSpPr>
        <p:spPr bwMode="white">
          <a:xfrm>
            <a:off x="1271464" y="3266052"/>
            <a:ext cx="3254263" cy="276999"/>
          </a:xfrm>
          <a:prstGeom prst="rect">
            <a:avLst/>
          </a:prstGeom>
        </p:spPr>
        <p:txBody>
          <a:bodyPr vert="horz" lIns="0" tIns="0" rIns="0" bIns="0" rtlCol="0" anchor="t">
            <a:spAutoFit/>
          </a:bodyPr>
          <a:lstStyle>
            <a:lvl1pPr>
              <a:defRPr lang="en-US" sz="1800" b="0" spc="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6" name="Title 1">
            <a:extLst>
              <a:ext uri="{FF2B5EF4-FFF2-40B4-BE49-F238E27FC236}">
                <a16:creationId xmlns:a16="http://schemas.microsoft.com/office/drawing/2014/main" id="{ED0B99CD-2BA7-392D-787E-F00370E1BE75}"/>
              </a:ext>
            </a:extLst>
          </p:cNvPr>
          <p:cNvSpPr>
            <a:spLocks noGrp="1"/>
          </p:cNvSpPr>
          <p:nvPr>
            <p:ph type="title" hasCustomPrompt="1"/>
          </p:nvPr>
        </p:nvSpPr>
        <p:spPr bwMode="white">
          <a:xfrm>
            <a:off x="1271464" y="2420888"/>
            <a:ext cx="3192289" cy="720081"/>
          </a:xfrm>
        </p:spPr>
        <p:txBody>
          <a:bodyPr vert="horz" lIns="0" tIns="0" rIns="0" bIns="0" rtlCol="0" anchor="t" anchorCtr="0">
            <a:normAutofit/>
          </a:bodyPr>
          <a:lstStyle>
            <a:lvl1pPr>
              <a:defRPr lang="en-AU" sz="3600" spc="0" baseline="0" dirty="0">
                <a:solidFill>
                  <a:schemeClr val="bg1"/>
                </a:solidFill>
                <a:latin typeface="+mn-lt"/>
              </a:defRPr>
            </a:lvl1pPr>
          </a:lstStyle>
          <a:p>
            <a:pPr marL="0" lvl="0"/>
            <a:r>
              <a:rPr lang="en-US" dirty="0"/>
              <a:t>Contact</a:t>
            </a:r>
            <a:endParaRPr lang="en-AU" dirty="0"/>
          </a:p>
        </p:txBody>
      </p:sp>
      <p:sp>
        <p:nvSpPr>
          <p:cNvPr id="8" name="Text Placeholder 6">
            <a:extLst>
              <a:ext uri="{FF2B5EF4-FFF2-40B4-BE49-F238E27FC236}">
                <a16:creationId xmlns:a16="http://schemas.microsoft.com/office/drawing/2014/main" id="{947023C6-07DE-C4CE-B53E-9EBD38970370}"/>
              </a:ext>
            </a:extLst>
          </p:cNvPr>
          <p:cNvSpPr>
            <a:spLocks noGrp="1"/>
          </p:cNvSpPr>
          <p:nvPr>
            <p:ph type="body" sz="quarter" idx="16" hasCustomPrompt="1"/>
          </p:nvPr>
        </p:nvSpPr>
        <p:spPr bwMode="white">
          <a:xfrm>
            <a:off x="1271464" y="3606924"/>
            <a:ext cx="3254263" cy="215444"/>
          </a:xfrm>
          <a:prstGeom prst="rect">
            <a:avLst/>
          </a:prstGeom>
        </p:spPr>
        <p:txBody>
          <a:bodyPr vert="horz"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10" name="Text Placeholder 6">
            <a:extLst>
              <a:ext uri="{FF2B5EF4-FFF2-40B4-BE49-F238E27FC236}">
                <a16:creationId xmlns:a16="http://schemas.microsoft.com/office/drawing/2014/main" id="{E429A183-2352-05DD-CC45-E9252D454D65}"/>
              </a:ext>
            </a:extLst>
          </p:cNvPr>
          <p:cNvSpPr>
            <a:spLocks noGrp="1"/>
          </p:cNvSpPr>
          <p:nvPr>
            <p:ph type="body" sz="quarter" idx="17" hasCustomPrompt="1"/>
          </p:nvPr>
        </p:nvSpPr>
        <p:spPr bwMode="white">
          <a:xfrm>
            <a:off x="1271464" y="3861048"/>
            <a:ext cx="448841"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Email</a:t>
            </a:r>
          </a:p>
        </p:txBody>
      </p:sp>
      <p:sp>
        <p:nvSpPr>
          <p:cNvPr id="11" name="Text Placeholder 6">
            <a:extLst>
              <a:ext uri="{FF2B5EF4-FFF2-40B4-BE49-F238E27FC236}">
                <a16:creationId xmlns:a16="http://schemas.microsoft.com/office/drawing/2014/main" id="{185FFE91-4FCD-98F3-36EB-B45F67ECA3B6}"/>
              </a:ext>
            </a:extLst>
          </p:cNvPr>
          <p:cNvSpPr>
            <a:spLocks noGrp="1"/>
          </p:cNvSpPr>
          <p:nvPr>
            <p:ph type="body" sz="quarter" idx="18" hasCustomPrompt="1"/>
          </p:nvPr>
        </p:nvSpPr>
        <p:spPr bwMode="white">
          <a:xfrm>
            <a:off x="1271464" y="4123556"/>
            <a:ext cx="517770"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Phone</a:t>
            </a:r>
          </a:p>
        </p:txBody>
      </p:sp>
      <p:sp>
        <p:nvSpPr>
          <p:cNvPr id="12" name="Text Placeholder 50">
            <a:extLst>
              <a:ext uri="{FF2B5EF4-FFF2-40B4-BE49-F238E27FC236}">
                <a16:creationId xmlns:a16="http://schemas.microsoft.com/office/drawing/2014/main" id="{323BE556-8095-6235-FA78-683A56927C1A}"/>
              </a:ext>
            </a:extLst>
          </p:cNvPr>
          <p:cNvSpPr>
            <a:spLocks noGrp="1"/>
          </p:cNvSpPr>
          <p:nvPr>
            <p:ph type="body" sz="quarter" idx="19" hasCustomPrompt="1"/>
          </p:nvPr>
        </p:nvSpPr>
        <p:spPr>
          <a:xfrm>
            <a:off x="127144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3" name="Text Placeholder 64">
            <a:extLst>
              <a:ext uri="{FF2B5EF4-FFF2-40B4-BE49-F238E27FC236}">
                <a16:creationId xmlns:a16="http://schemas.microsoft.com/office/drawing/2014/main" id="{4630AA05-69D5-325F-14BD-970079E151BD}"/>
              </a:ext>
            </a:extLst>
          </p:cNvPr>
          <p:cNvSpPr>
            <a:spLocks noGrp="1"/>
          </p:cNvSpPr>
          <p:nvPr>
            <p:ph type="body" sz="quarter" idx="20" hasCustomPrompt="1"/>
          </p:nvPr>
        </p:nvSpPr>
        <p:spPr>
          <a:xfrm>
            <a:off x="178932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4" name="Text Placeholder 66">
            <a:extLst>
              <a:ext uri="{FF2B5EF4-FFF2-40B4-BE49-F238E27FC236}">
                <a16:creationId xmlns:a16="http://schemas.microsoft.com/office/drawing/2014/main" id="{AD24E6E9-6948-EADD-E400-0CA3533FB785}"/>
              </a:ext>
            </a:extLst>
          </p:cNvPr>
          <p:cNvSpPr>
            <a:spLocks noGrp="1"/>
          </p:cNvSpPr>
          <p:nvPr>
            <p:ph type="body" sz="quarter" idx="21" hasCustomPrompt="1"/>
          </p:nvPr>
        </p:nvSpPr>
        <p:spPr>
          <a:xfrm>
            <a:off x="231527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5" name="Text Placeholder 69">
            <a:extLst>
              <a:ext uri="{FF2B5EF4-FFF2-40B4-BE49-F238E27FC236}">
                <a16:creationId xmlns:a16="http://schemas.microsoft.com/office/drawing/2014/main" id="{88FC080D-639E-CDD8-39F3-0E362B230E96}"/>
              </a:ext>
            </a:extLst>
          </p:cNvPr>
          <p:cNvSpPr>
            <a:spLocks noGrp="1"/>
          </p:cNvSpPr>
          <p:nvPr>
            <p:ph type="body" sz="quarter" idx="22" hasCustomPrompt="1"/>
          </p:nvPr>
        </p:nvSpPr>
        <p:spPr>
          <a:xfrm>
            <a:off x="283385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6" name="Text Placeholder 71">
            <a:extLst>
              <a:ext uri="{FF2B5EF4-FFF2-40B4-BE49-F238E27FC236}">
                <a16:creationId xmlns:a16="http://schemas.microsoft.com/office/drawing/2014/main" id="{A10F09E5-D8E6-5116-664C-A35378B0AEF8}"/>
              </a:ext>
            </a:extLst>
          </p:cNvPr>
          <p:cNvSpPr>
            <a:spLocks noGrp="1"/>
          </p:cNvSpPr>
          <p:nvPr>
            <p:ph type="body" sz="quarter" idx="23" hasCustomPrompt="1"/>
          </p:nvPr>
        </p:nvSpPr>
        <p:spPr>
          <a:xfrm>
            <a:off x="336779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pic>
        <p:nvPicPr>
          <p:cNvPr id="2" name="Picture 1" descr="A white text on a black background&#10;&#10;Description automatically generated">
            <a:extLst>
              <a:ext uri="{FF2B5EF4-FFF2-40B4-BE49-F238E27FC236}">
                <a16:creationId xmlns:a16="http://schemas.microsoft.com/office/drawing/2014/main" id="{6942A344-6F98-D9F6-9AB0-977B073AE1D6}"/>
              </a:ext>
            </a:extLst>
          </p:cNvPr>
          <p:cNvPicPr>
            <a:picLocks noChangeAspect="1"/>
          </p:cNvPicPr>
          <p:nvPr userDrawn="1"/>
        </p:nvPicPr>
        <p:blipFill>
          <a:blip r:embed="rId3"/>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21622751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Back Cover_Purple">
    <p:bg>
      <p:bgPr>
        <a:gradFill>
          <a:gsLst>
            <a:gs pos="0">
              <a:srgbClr val="962A8B"/>
            </a:gs>
            <a:gs pos="47000">
              <a:schemeClr val="accent1"/>
            </a:gs>
          </a:gsLst>
          <a:lin ang="10800000" scaled="0"/>
        </a:gradFill>
        <a:effectLst/>
      </p:bgPr>
    </p:bg>
    <p:spTree>
      <p:nvGrpSpPr>
        <p:cNvPr id="1" name=""/>
        <p:cNvGrpSpPr/>
        <p:nvPr/>
      </p:nvGrpSpPr>
      <p:grpSpPr>
        <a:xfrm>
          <a:off x="0" y="0"/>
          <a:ext cx="0" cy="0"/>
          <a:chOff x="0" y="0"/>
          <a:chExt cx="0" cy="0"/>
        </a:xfrm>
      </p:grpSpPr>
      <p:sp>
        <p:nvSpPr>
          <p:cNvPr id="3" name="Text Placeholder 6">
            <a:extLst>
              <a:ext uri="{FF2B5EF4-FFF2-40B4-BE49-F238E27FC236}">
                <a16:creationId xmlns:a16="http://schemas.microsoft.com/office/drawing/2014/main" id="{7B65A8D6-333F-3A35-FE2C-6A94DC5C9F32}"/>
              </a:ext>
            </a:extLst>
          </p:cNvPr>
          <p:cNvSpPr>
            <a:spLocks noGrp="1"/>
          </p:cNvSpPr>
          <p:nvPr>
            <p:ph type="body" sz="quarter" idx="10" hasCustomPrompt="1"/>
          </p:nvPr>
        </p:nvSpPr>
        <p:spPr bwMode="white">
          <a:xfrm>
            <a:off x="1271464" y="3266052"/>
            <a:ext cx="3254263" cy="276999"/>
          </a:xfrm>
          <a:prstGeom prst="rect">
            <a:avLst/>
          </a:prstGeom>
        </p:spPr>
        <p:txBody>
          <a:bodyPr vert="horz" lIns="0" tIns="0" rIns="0" bIns="0" rtlCol="0" anchor="t">
            <a:spAutoFit/>
          </a:bodyPr>
          <a:lstStyle>
            <a:lvl1pPr>
              <a:defRPr lang="en-US" sz="1800" b="0" spc="0" baseline="0" dirty="0">
                <a:solidFill>
                  <a:schemeClr val="bg1"/>
                </a:solidFill>
                <a:latin typeface="+mn-lt"/>
                <a:ea typeface="+mj-ea"/>
                <a:cs typeface="+mj-cs"/>
              </a:defRPr>
            </a:lvl1pPr>
          </a:lstStyle>
          <a:p>
            <a:pPr lvl="0">
              <a:lnSpc>
                <a:spcPct val="100000"/>
              </a:lnSpc>
              <a:spcBef>
                <a:spcPct val="0"/>
              </a:spcBef>
            </a:pPr>
            <a:r>
              <a:rPr lang="en-US" dirty="0"/>
              <a:t>Name surname</a:t>
            </a:r>
          </a:p>
        </p:txBody>
      </p:sp>
      <p:sp>
        <p:nvSpPr>
          <p:cNvPr id="6" name="Title 1">
            <a:extLst>
              <a:ext uri="{FF2B5EF4-FFF2-40B4-BE49-F238E27FC236}">
                <a16:creationId xmlns:a16="http://schemas.microsoft.com/office/drawing/2014/main" id="{ED0B99CD-2BA7-392D-787E-F00370E1BE75}"/>
              </a:ext>
            </a:extLst>
          </p:cNvPr>
          <p:cNvSpPr>
            <a:spLocks noGrp="1"/>
          </p:cNvSpPr>
          <p:nvPr>
            <p:ph type="title" hasCustomPrompt="1"/>
          </p:nvPr>
        </p:nvSpPr>
        <p:spPr bwMode="white">
          <a:xfrm>
            <a:off x="1271464" y="2420888"/>
            <a:ext cx="3192289" cy="720081"/>
          </a:xfrm>
        </p:spPr>
        <p:txBody>
          <a:bodyPr vert="horz" lIns="0" tIns="0" rIns="0" bIns="0" rtlCol="0" anchor="t" anchorCtr="0">
            <a:normAutofit/>
          </a:bodyPr>
          <a:lstStyle>
            <a:lvl1pPr>
              <a:defRPr lang="en-AU" sz="3600" spc="0" baseline="0" dirty="0">
                <a:solidFill>
                  <a:schemeClr val="bg1"/>
                </a:solidFill>
                <a:latin typeface="+mn-lt"/>
              </a:defRPr>
            </a:lvl1pPr>
          </a:lstStyle>
          <a:p>
            <a:pPr marL="0" lvl="0"/>
            <a:r>
              <a:rPr lang="en-US" dirty="0"/>
              <a:t>Contact</a:t>
            </a:r>
            <a:endParaRPr lang="en-AU" dirty="0"/>
          </a:p>
        </p:txBody>
      </p:sp>
      <p:sp>
        <p:nvSpPr>
          <p:cNvPr id="8" name="Text Placeholder 6">
            <a:extLst>
              <a:ext uri="{FF2B5EF4-FFF2-40B4-BE49-F238E27FC236}">
                <a16:creationId xmlns:a16="http://schemas.microsoft.com/office/drawing/2014/main" id="{947023C6-07DE-C4CE-B53E-9EBD38970370}"/>
              </a:ext>
            </a:extLst>
          </p:cNvPr>
          <p:cNvSpPr>
            <a:spLocks noGrp="1"/>
          </p:cNvSpPr>
          <p:nvPr>
            <p:ph type="body" sz="quarter" idx="16" hasCustomPrompt="1"/>
          </p:nvPr>
        </p:nvSpPr>
        <p:spPr bwMode="white">
          <a:xfrm>
            <a:off x="1271464" y="3606924"/>
            <a:ext cx="3254263" cy="215444"/>
          </a:xfrm>
          <a:prstGeom prst="rect">
            <a:avLst/>
          </a:prstGeom>
        </p:spPr>
        <p:txBody>
          <a:bodyPr vert="horz"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Title</a:t>
            </a:r>
          </a:p>
        </p:txBody>
      </p:sp>
      <p:sp>
        <p:nvSpPr>
          <p:cNvPr id="10" name="Text Placeholder 6">
            <a:extLst>
              <a:ext uri="{FF2B5EF4-FFF2-40B4-BE49-F238E27FC236}">
                <a16:creationId xmlns:a16="http://schemas.microsoft.com/office/drawing/2014/main" id="{E429A183-2352-05DD-CC45-E9252D454D65}"/>
              </a:ext>
            </a:extLst>
          </p:cNvPr>
          <p:cNvSpPr>
            <a:spLocks noGrp="1"/>
          </p:cNvSpPr>
          <p:nvPr>
            <p:ph type="body" sz="quarter" idx="17" hasCustomPrompt="1"/>
          </p:nvPr>
        </p:nvSpPr>
        <p:spPr bwMode="white">
          <a:xfrm>
            <a:off x="1271464" y="3861048"/>
            <a:ext cx="448841"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Email</a:t>
            </a:r>
          </a:p>
        </p:txBody>
      </p:sp>
      <p:sp>
        <p:nvSpPr>
          <p:cNvPr id="11" name="Text Placeholder 6">
            <a:extLst>
              <a:ext uri="{FF2B5EF4-FFF2-40B4-BE49-F238E27FC236}">
                <a16:creationId xmlns:a16="http://schemas.microsoft.com/office/drawing/2014/main" id="{185FFE91-4FCD-98F3-36EB-B45F67ECA3B6}"/>
              </a:ext>
            </a:extLst>
          </p:cNvPr>
          <p:cNvSpPr>
            <a:spLocks noGrp="1"/>
          </p:cNvSpPr>
          <p:nvPr>
            <p:ph type="body" sz="quarter" idx="18" hasCustomPrompt="1"/>
          </p:nvPr>
        </p:nvSpPr>
        <p:spPr bwMode="white">
          <a:xfrm>
            <a:off x="1271464" y="4123556"/>
            <a:ext cx="517770" cy="215444"/>
          </a:xfrm>
          <a:prstGeom prst="rect">
            <a:avLst/>
          </a:prstGeom>
        </p:spPr>
        <p:txBody>
          <a:bodyPr vert="horz" wrap="none" lIns="0" tIns="0" rIns="0" bIns="0" rtlCol="0" anchor="t">
            <a:spAutoFit/>
          </a:bodyPr>
          <a:lstStyle>
            <a:lvl1pPr>
              <a:defRPr lang="en-US" sz="1400" b="0" spc="0" baseline="0" dirty="0" smtClean="0">
                <a:solidFill>
                  <a:schemeClr val="bg1"/>
                </a:solidFill>
                <a:latin typeface="+mn-lt"/>
                <a:ea typeface="+mj-ea"/>
                <a:cs typeface="+mj-cs"/>
              </a:defRPr>
            </a:lvl1pPr>
          </a:lstStyle>
          <a:p>
            <a:pPr lvl="0">
              <a:lnSpc>
                <a:spcPct val="100000"/>
              </a:lnSpc>
              <a:spcBef>
                <a:spcPct val="0"/>
              </a:spcBef>
            </a:pPr>
            <a:r>
              <a:rPr lang="en-US" dirty="0"/>
              <a:t>Phone</a:t>
            </a:r>
          </a:p>
        </p:txBody>
      </p:sp>
      <p:sp>
        <p:nvSpPr>
          <p:cNvPr id="12" name="Text Placeholder 50">
            <a:extLst>
              <a:ext uri="{FF2B5EF4-FFF2-40B4-BE49-F238E27FC236}">
                <a16:creationId xmlns:a16="http://schemas.microsoft.com/office/drawing/2014/main" id="{323BE556-8095-6235-FA78-683A56927C1A}"/>
              </a:ext>
            </a:extLst>
          </p:cNvPr>
          <p:cNvSpPr>
            <a:spLocks noGrp="1"/>
          </p:cNvSpPr>
          <p:nvPr>
            <p:ph type="body" sz="quarter" idx="19" hasCustomPrompt="1"/>
          </p:nvPr>
        </p:nvSpPr>
        <p:spPr>
          <a:xfrm>
            <a:off x="1271446"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3" name="Text Placeholder 64">
            <a:extLst>
              <a:ext uri="{FF2B5EF4-FFF2-40B4-BE49-F238E27FC236}">
                <a16:creationId xmlns:a16="http://schemas.microsoft.com/office/drawing/2014/main" id="{4630AA05-69D5-325F-14BD-970079E151BD}"/>
              </a:ext>
            </a:extLst>
          </p:cNvPr>
          <p:cNvSpPr>
            <a:spLocks noGrp="1"/>
          </p:cNvSpPr>
          <p:nvPr>
            <p:ph type="body" sz="quarter" idx="20" hasCustomPrompt="1"/>
          </p:nvPr>
        </p:nvSpPr>
        <p:spPr>
          <a:xfrm>
            <a:off x="1789323"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4" name="Text Placeholder 66">
            <a:extLst>
              <a:ext uri="{FF2B5EF4-FFF2-40B4-BE49-F238E27FC236}">
                <a16:creationId xmlns:a16="http://schemas.microsoft.com/office/drawing/2014/main" id="{AD24E6E9-6948-EADD-E400-0CA3533FB785}"/>
              </a:ext>
            </a:extLst>
          </p:cNvPr>
          <p:cNvSpPr>
            <a:spLocks noGrp="1"/>
          </p:cNvSpPr>
          <p:nvPr>
            <p:ph type="body" sz="quarter" idx="21" hasCustomPrompt="1"/>
          </p:nvPr>
        </p:nvSpPr>
        <p:spPr>
          <a:xfrm>
            <a:off x="2315272"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5" name="Text Placeholder 69">
            <a:extLst>
              <a:ext uri="{FF2B5EF4-FFF2-40B4-BE49-F238E27FC236}">
                <a16:creationId xmlns:a16="http://schemas.microsoft.com/office/drawing/2014/main" id="{88FC080D-639E-CDD8-39F3-0E362B230E96}"/>
              </a:ext>
            </a:extLst>
          </p:cNvPr>
          <p:cNvSpPr>
            <a:spLocks noGrp="1"/>
          </p:cNvSpPr>
          <p:nvPr>
            <p:ph type="body" sz="quarter" idx="22" hasCustomPrompt="1"/>
          </p:nvPr>
        </p:nvSpPr>
        <p:spPr>
          <a:xfrm>
            <a:off x="2833857"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bg1"/>
          </a:solidFill>
        </p:spPr>
        <p:txBody>
          <a:bodyPr wrap="square">
            <a:noAutofit/>
          </a:bodyPr>
          <a:lstStyle>
            <a:lvl1pPr>
              <a:defRPr/>
            </a:lvl1pPr>
          </a:lstStyle>
          <a:p>
            <a:pPr lvl="0"/>
            <a:r>
              <a:rPr lang="en-US" dirty="0"/>
              <a:t> </a:t>
            </a:r>
            <a:endParaRPr lang="en-AU" dirty="0"/>
          </a:p>
        </p:txBody>
      </p:sp>
      <p:sp>
        <p:nvSpPr>
          <p:cNvPr id="16" name="Text Placeholder 71">
            <a:extLst>
              <a:ext uri="{FF2B5EF4-FFF2-40B4-BE49-F238E27FC236}">
                <a16:creationId xmlns:a16="http://schemas.microsoft.com/office/drawing/2014/main" id="{A10F09E5-D8E6-5116-664C-A35378B0AEF8}"/>
              </a:ext>
            </a:extLst>
          </p:cNvPr>
          <p:cNvSpPr>
            <a:spLocks noGrp="1"/>
          </p:cNvSpPr>
          <p:nvPr>
            <p:ph type="body" sz="quarter" idx="23" hasCustomPrompt="1"/>
          </p:nvPr>
        </p:nvSpPr>
        <p:spPr>
          <a:xfrm>
            <a:off x="3367797"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bg1"/>
          </a:solidFill>
        </p:spPr>
        <p:txBody>
          <a:bodyPr wrap="square">
            <a:noAutofit/>
          </a:bodyPr>
          <a:lstStyle>
            <a:lvl1pPr>
              <a:defRPr/>
            </a:lvl1pPr>
          </a:lstStyle>
          <a:p>
            <a:pPr lvl="0"/>
            <a:r>
              <a:rPr lang="en-US" dirty="0"/>
              <a:t> </a:t>
            </a:r>
            <a:endParaRPr lang="en-AU" dirty="0"/>
          </a:p>
        </p:txBody>
      </p:sp>
      <p:pic>
        <p:nvPicPr>
          <p:cNvPr id="2" name="Picture 1" descr="A white text on a black background&#10;&#10;Description automatically generated">
            <a:extLst>
              <a:ext uri="{FF2B5EF4-FFF2-40B4-BE49-F238E27FC236}">
                <a16:creationId xmlns:a16="http://schemas.microsoft.com/office/drawing/2014/main" id="{6942A344-6F98-D9F6-9AB0-977B073AE1D6}"/>
              </a:ext>
            </a:extLst>
          </p:cNvPr>
          <p:cNvPicPr>
            <a:picLocks noChangeAspect="1"/>
          </p:cNvPicPr>
          <p:nvPr userDrawn="1"/>
        </p:nvPicPr>
        <p:blipFill>
          <a:blip r:embed="rId2"/>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34747417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ack Cover_White+UQ">
    <p:spTree>
      <p:nvGrpSpPr>
        <p:cNvPr id="1" name=""/>
        <p:cNvGrpSpPr/>
        <p:nvPr/>
      </p:nvGrpSpPr>
      <p:grpSpPr>
        <a:xfrm>
          <a:off x="0" y="0"/>
          <a:ext cx="0" cy="0"/>
          <a:chOff x="0" y="0"/>
          <a:chExt cx="0" cy="0"/>
        </a:xfrm>
      </p:grpSpPr>
      <p:sp>
        <p:nvSpPr>
          <p:cNvPr id="7" name="Text Placeholder 6"/>
          <p:cNvSpPr>
            <a:spLocks noGrp="1"/>
          </p:cNvSpPr>
          <p:nvPr>
            <p:ph type="body" sz="quarter" idx="10" hasCustomPrompt="1"/>
          </p:nvPr>
        </p:nvSpPr>
        <p:spPr bwMode="white">
          <a:xfrm>
            <a:off x="1127448" y="3266052"/>
            <a:ext cx="3254263" cy="276999"/>
          </a:xfrm>
          <a:prstGeom prst="rect">
            <a:avLst/>
          </a:prstGeom>
        </p:spPr>
        <p:txBody>
          <a:bodyPr vert="horz" lIns="0" tIns="0" rIns="0" bIns="0" rtlCol="0" anchor="t">
            <a:spAutoFit/>
          </a:bodyPr>
          <a:lstStyle>
            <a:lvl1pPr>
              <a:defRPr lang="en-US" sz="1800" b="0" spc="0" baseline="0" dirty="0">
                <a:solidFill>
                  <a:schemeClr val="accent1"/>
                </a:solidFill>
                <a:latin typeface="+mn-lt"/>
                <a:ea typeface="+mj-ea"/>
                <a:cs typeface="+mj-cs"/>
              </a:defRPr>
            </a:lvl1pPr>
          </a:lstStyle>
          <a:p>
            <a:pPr lvl="0">
              <a:lnSpc>
                <a:spcPct val="100000"/>
              </a:lnSpc>
              <a:spcBef>
                <a:spcPct val="0"/>
              </a:spcBef>
            </a:pPr>
            <a:r>
              <a:rPr lang="en-US" dirty="0"/>
              <a:t>Name surname</a:t>
            </a:r>
          </a:p>
        </p:txBody>
      </p:sp>
      <p:sp>
        <p:nvSpPr>
          <p:cNvPr id="27" name="Title 1">
            <a:extLst>
              <a:ext uri="{FF2B5EF4-FFF2-40B4-BE49-F238E27FC236}">
                <a16:creationId xmlns:a16="http://schemas.microsoft.com/office/drawing/2014/main" id="{257E80FD-A9E1-4484-8211-7013D6A25582}"/>
              </a:ext>
            </a:extLst>
          </p:cNvPr>
          <p:cNvSpPr>
            <a:spLocks noGrp="1"/>
          </p:cNvSpPr>
          <p:nvPr>
            <p:ph type="title" hasCustomPrompt="1"/>
          </p:nvPr>
        </p:nvSpPr>
        <p:spPr bwMode="white">
          <a:xfrm>
            <a:off x="1127448" y="2420888"/>
            <a:ext cx="3192289" cy="720081"/>
          </a:xfrm>
        </p:spPr>
        <p:txBody>
          <a:bodyPr vert="horz" lIns="0" tIns="0" rIns="0" bIns="0" rtlCol="0" anchor="t" anchorCtr="0">
            <a:normAutofit/>
          </a:bodyPr>
          <a:lstStyle>
            <a:lvl1pPr>
              <a:defRPr lang="en-AU" sz="3600" spc="0" baseline="0" dirty="0">
                <a:solidFill>
                  <a:schemeClr val="accent1"/>
                </a:solidFill>
                <a:latin typeface="+mn-lt"/>
              </a:defRPr>
            </a:lvl1pPr>
          </a:lstStyle>
          <a:p>
            <a:pPr marL="0" lvl="0"/>
            <a:r>
              <a:rPr lang="en-US" dirty="0"/>
              <a:t>Contact</a:t>
            </a:r>
            <a:endParaRPr lang="en-AU" dirty="0"/>
          </a:p>
        </p:txBody>
      </p:sp>
      <p:sp>
        <p:nvSpPr>
          <p:cNvPr id="29" name="Text Placeholder 6">
            <a:extLst>
              <a:ext uri="{FF2B5EF4-FFF2-40B4-BE49-F238E27FC236}">
                <a16:creationId xmlns:a16="http://schemas.microsoft.com/office/drawing/2014/main" id="{5455254C-E52B-428E-99C5-B07B839CF2CF}"/>
              </a:ext>
            </a:extLst>
          </p:cNvPr>
          <p:cNvSpPr>
            <a:spLocks noGrp="1"/>
          </p:cNvSpPr>
          <p:nvPr>
            <p:ph type="body" sz="quarter" idx="16" hasCustomPrompt="1"/>
          </p:nvPr>
        </p:nvSpPr>
        <p:spPr bwMode="white">
          <a:xfrm>
            <a:off x="1127448" y="3606924"/>
            <a:ext cx="3254263" cy="215444"/>
          </a:xfrm>
          <a:prstGeom prst="rect">
            <a:avLst/>
          </a:prstGeom>
        </p:spPr>
        <p:txBody>
          <a:bodyPr vert="horz" lIns="0" tIns="0" rIns="0" bIns="0" rtlCol="0" anchor="t">
            <a:spAutoFit/>
          </a:bodyPr>
          <a:lstStyle>
            <a:lvl1pPr>
              <a:defRPr lang="en-US" sz="1400" b="0" spc="0" baseline="0" dirty="0" smtClean="0">
                <a:solidFill>
                  <a:schemeClr val="accent1"/>
                </a:solidFill>
                <a:latin typeface="+mn-lt"/>
                <a:ea typeface="+mj-ea"/>
                <a:cs typeface="+mj-cs"/>
              </a:defRPr>
            </a:lvl1pPr>
          </a:lstStyle>
          <a:p>
            <a:pPr lvl="0">
              <a:lnSpc>
                <a:spcPct val="100000"/>
              </a:lnSpc>
              <a:spcBef>
                <a:spcPct val="0"/>
              </a:spcBef>
            </a:pPr>
            <a:r>
              <a:rPr lang="en-US" dirty="0"/>
              <a:t>Title</a:t>
            </a:r>
          </a:p>
        </p:txBody>
      </p:sp>
      <p:sp>
        <p:nvSpPr>
          <p:cNvPr id="33" name="Text Placeholder 6">
            <a:extLst>
              <a:ext uri="{FF2B5EF4-FFF2-40B4-BE49-F238E27FC236}">
                <a16:creationId xmlns:a16="http://schemas.microsoft.com/office/drawing/2014/main" id="{0C9C026C-FB6A-4A62-B08F-1942BF1B4413}"/>
              </a:ext>
            </a:extLst>
          </p:cNvPr>
          <p:cNvSpPr>
            <a:spLocks noGrp="1"/>
          </p:cNvSpPr>
          <p:nvPr>
            <p:ph type="body" sz="quarter" idx="17" hasCustomPrompt="1"/>
          </p:nvPr>
        </p:nvSpPr>
        <p:spPr bwMode="white">
          <a:xfrm>
            <a:off x="1127448" y="3861048"/>
            <a:ext cx="448841" cy="215444"/>
          </a:xfrm>
          <a:prstGeom prst="rect">
            <a:avLst/>
          </a:prstGeom>
        </p:spPr>
        <p:txBody>
          <a:bodyPr vert="horz" wrap="none" lIns="0" tIns="0" rIns="0" bIns="0" rtlCol="0" anchor="t">
            <a:spAutoFit/>
          </a:bodyPr>
          <a:lstStyle>
            <a:lvl1pPr>
              <a:defRPr lang="en-US" sz="1400" b="0" spc="0" baseline="0" dirty="0" smtClean="0">
                <a:solidFill>
                  <a:schemeClr val="accent1"/>
                </a:solidFill>
                <a:latin typeface="+mn-lt"/>
                <a:ea typeface="+mj-ea"/>
                <a:cs typeface="+mj-cs"/>
              </a:defRPr>
            </a:lvl1pPr>
          </a:lstStyle>
          <a:p>
            <a:pPr lvl="0">
              <a:lnSpc>
                <a:spcPct val="100000"/>
              </a:lnSpc>
              <a:spcBef>
                <a:spcPct val="0"/>
              </a:spcBef>
            </a:pPr>
            <a:r>
              <a:rPr lang="en-US" dirty="0"/>
              <a:t>Email</a:t>
            </a:r>
          </a:p>
        </p:txBody>
      </p:sp>
      <p:sp>
        <p:nvSpPr>
          <p:cNvPr id="34" name="Text Placeholder 6">
            <a:extLst>
              <a:ext uri="{FF2B5EF4-FFF2-40B4-BE49-F238E27FC236}">
                <a16:creationId xmlns:a16="http://schemas.microsoft.com/office/drawing/2014/main" id="{B4FF2464-4B77-4CFF-BDD7-A46E59DD3256}"/>
              </a:ext>
            </a:extLst>
          </p:cNvPr>
          <p:cNvSpPr>
            <a:spLocks noGrp="1"/>
          </p:cNvSpPr>
          <p:nvPr>
            <p:ph type="body" sz="quarter" idx="18" hasCustomPrompt="1"/>
          </p:nvPr>
        </p:nvSpPr>
        <p:spPr bwMode="white">
          <a:xfrm>
            <a:off x="1127448" y="4123556"/>
            <a:ext cx="517770" cy="215444"/>
          </a:xfrm>
          <a:prstGeom prst="rect">
            <a:avLst/>
          </a:prstGeom>
        </p:spPr>
        <p:txBody>
          <a:bodyPr vert="horz" wrap="none" lIns="0" tIns="0" rIns="0" bIns="0" rtlCol="0" anchor="t">
            <a:spAutoFit/>
          </a:bodyPr>
          <a:lstStyle>
            <a:lvl1pPr>
              <a:defRPr lang="en-US" sz="1400" b="0" spc="0" baseline="0" dirty="0" smtClean="0">
                <a:solidFill>
                  <a:schemeClr val="accent1"/>
                </a:solidFill>
                <a:latin typeface="+mn-lt"/>
                <a:ea typeface="+mj-ea"/>
                <a:cs typeface="+mj-cs"/>
              </a:defRPr>
            </a:lvl1pPr>
          </a:lstStyle>
          <a:p>
            <a:pPr lvl="0">
              <a:lnSpc>
                <a:spcPct val="100000"/>
              </a:lnSpc>
              <a:spcBef>
                <a:spcPct val="0"/>
              </a:spcBef>
            </a:pPr>
            <a:r>
              <a:rPr lang="en-US" dirty="0"/>
              <a:t>Phone</a:t>
            </a:r>
          </a:p>
        </p:txBody>
      </p:sp>
      <p:sp>
        <p:nvSpPr>
          <p:cNvPr id="51" name="Text Placeholder 50">
            <a:extLst>
              <a:ext uri="{FF2B5EF4-FFF2-40B4-BE49-F238E27FC236}">
                <a16:creationId xmlns:a16="http://schemas.microsoft.com/office/drawing/2014/main" id="{CEFEC494-73C0-494E-8DE9-7C8FE7AA87FB}"/>
              </a:ext>
            </a:extLst>
          </p:cNvPr>
          <p:cNvSpPr>
            <a:spLocks noGrp="1"/>
          </p:cNvSpPr>
          <p:nvPr>
            <p:ph type="body" sz="quarter" idx="19" hasCustomPrompt="1"/>
          </p:nvPr>
        </p:nvSpPr>
        <p:spPr>
          <a:xfrm>
            <a:off x="1127430" y="4797150"/>
            <a:ext cx="251419" cy="258205"/>
          </a:xfrm>
          <a:custGeom>
            <a:avLst/>
            <a:gdLst>
              <a:gd name="connsiteX0" fmla="*/ 2166 w 251419"/>
              <a:gd name="connsiteY0" fmla="*/ 0 h 258205"/>
              <a:gd name="connsiteX1" fmla="*/ 249239 w 251419"/>
              <a:gd name="connsiteY1" fmla="*/ 0 h 258205"/>
              <a:gd name="connsiteX2" fmla="*/ 251419 w 251419"/>
              <a:gd name="connsiteY2" fmla="*/ 2144 h 258205"/>
              <a:gd name="connsiteX3" fmla="*/ 251419 w 251419"/>
              <a:gd name="connsiteY3" fmla="*/ 256168 h 258205"/>
              <a:gd name="connsiteX4" fmla="*/ 249386 w 251419"/>
              <a:gd name="connsiteY4" fmla="*/ 258184 h 258205"/>
              <a:gd name="connsiteX5" fmla="*/ 173327 w 251419"/>
              <a:gd name="connsiteY5" fmla="*/ 258139 h 258205"/>
              <a:gd name="connsiteX6" fmla="*/ 172109 w 251419"/>
              <a:gd name="connsiteY6" fmla="*/ 254871 h 258205"/>
              <a:gd name="connsiteX7" fmla="*/ 172109 w 251419"/>
              <a:gd name="connsiteY7" fmla="*/ 243272 h 258205"/>
              <a:gd name="connsiteX8" fmla="*/ 172109 w 251419"/>
              <a:gd name="connsiteY8" fmla="*/ 164416 h 258205"/>
              <a:gd name="connsiteX9" fmla="*/ 172109 w 251419"/>
              <a:gd name="connsiteY9" fmla="*/ 161390 h 258205"/>
              <a:gd name="connsiteX10" fmla="*/ 176288 w 251419"/>
              <a:gd name="connsiteY10" fmla="*/ 157088 h 258205"/>
              <a:gd name="connsiteX11" fmla="*/ 197894 w 251419"/>
              <a:gd name="connsiteY11" fmla="*/ 157088 h 258205"/>
              <a:gd name="connsiteX12" fmla="*/ 201081 w 251419"/>
              <a:gd name="connsiteY12" fmla="*/ 157017 h 258205"/>
              <a:gd name="connsiteX13" fmla="*/ 205437 w 251419"/>
              <a:gd name="connsiteY13" fmla="*/ 152856 h 258205"/>
              <a:gd name="connsiteX14" fmla="*/ 208383 w 251419"/>
              <a:gd name="connsiteY14" fmla="*/ 130132 h 258205"/>
              <a:gd name="connsiteX15" fmla="*/ 209183 w 251419"/>
              <a:gd name="connsiteY15" fmla="*/ 123888 h 258205"/>
              <a:gd name="connsiteX16" fmla="*/ 205427 w 251419"/>
              <a:gd name="connsiteY16" fmla="*/ 119349 h 258205"/>
              <a:gd name="connsiteX17" fmla="*/ 194133 w 251419"/>
              <a:gd name="connsiteY17" fmla="*/ 119289 h 258205"/>
              <a:gd name="connsiteX18" fmla="*/ 176219 w 251419"/>
              <a:gd name="connsiteY18" fmla="*/ 119289 h 258205"/>
              <a:gd name="connsiteX19" fmla="*/ 172119 w 251419"/>
              <a:gd name="connsiteY19" fmla="*/ 115219 h 258205"/>
              <a:gd name="connsiteX20" fmla="*/ 172119 w 251419"/>
              <a:gd name="connsiteY20" fmla="*/ 90774 h 258205"/>
              <a:gd name="connsiteX21" fmla="*/ 183816 w 251419"/>
              <a:gd name="connsiteY21" fmla="*/ 74338 h 258205"/>
              <a:gd name="connsiteX22" fmla="*/ 187459 w 251419"/>
              <a:gd name="connsiteY22" fmla="*/ 73929 h 258205"/>
              <a:gd name="connsiteX23" fmla="*/ 205859 w 251419"/>
              <a:gd name="connsiteY23" fmla="*/ 73894 h 258205"/>
              <a:gd name="connsiteX24" fmla="*/ 210828 w 251419"/>
              <a:gd name="connsiteY24" fmla="*/ 68967 h 258205"/>
              <a:gd name="connsiteX25" fmla="*/ 210828 w 251419"/>
              <a:gd name="connsiteY25" fmla="*/ 44522 h 258205"/>
              <a:gd name="connsiteX26" fmla="*/ 206974 w 251419"/>
              <a:gd name="connsiteY26" fmla="*/ 39782 h 258205"/>
              <a:gd name="connsiteX27" fmla="*/ 170970 w 251419"/>
              <a:gd name="connsiteY27" fmla="*/ 40654 h 258205"/>
              <a:gd name="connsiteX28" fmla="*/ 135299 w 251419"/>
              <a:gd name="connsiteY28" fmla="*/ 83028 h 258205"/>
              <a:gd name="connsiteX29" fmla="*/ 135299 w 251419"/>
              <a:gd name="connsiteY29" fmla="*/ 114295 h 258205"/>
              <a:gd name="connsiteX30" fmla="*/ 130350 w 251419"/>
              <a:gd name="connsiteY30" fmla="*/ 119278 h 258205"/>
              <a:gd name="connsiteX31" fmla="*/ 108744 w 251419"/>
              <a:gd name="connsiteY31" fmla="*/ 119278 h 258205"/>
              <a:gd name="connsiteX32" fmla="*/ 102414 w 251419"/>
              <a:gd name="connsiteY32" fmla="*/ 125643 h 258205"/>
              <a:gd name="connsiteX33" fmla="*/ 102414 w 251419"/>
              <a:gd name="connsiteY33" fmla="*/ 150859 h 258205"/>
              <a:gd name="connsiteX34" fmla="*/ 108385 w 251419"/>
              <a:gd name="connsiteY34" fmla="*/ 157088 h 258205"/>
              <a:gd name="connsiteX35" fmla="*/ 131464 w 251419"/>
              <a:gd name="connsiteY35" fmla="*/ 157088 h 258205"/>
              <a:gd name="connsiteX36" fmla="*/ 135295 w 251419"/>
              <a:gd name="connsiteY36" fmla="*/ 160916 h 258205"/>
              <a:gd name="connsiteX37" fmla="*/ 135295 w 251419"/>
              <a:gd name="connsiteY37" fmla="*/ 254412 h 258205"/>
              <a:gd name="connsiteX38" fmla="*/ 134048 w 251419"/>
              <a:gd name="connsiteY38" fmla="*/ 258159 h 258205"/>
              <a:gd name="connsiteX39" fmla="*/ 2047 w 251419"/>
              <a:gd name="connsiteY39" fmla="*/ 258205 h 258205"/>
              <a:gd name="connsiteX40" fmla="*/ 0 w 251419"/>
              <a:gd name="connsiteY40" fmla="*/ 256188 h 258205"/>
              <a:gd name="connsiteX41" fmla="*/ 0 w 251419"/>
              <a:gd name="connsiteY41" fmla="*/ 2159 h 258205"/>
              <a:gd name="connsiteX42" fmla="*/ 2166 w 251419"/>
              <a:gd name="connsiteY42" fmla="*/ 0 h 258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1419" h="258205">
                <a:moveTo>
                  <a:pt x="2166" y="0"/>
                </a:moveTo>
                <a:cubicBezTo>
                  <a:pt x="84525" y="51"/>
                  <a:pt x="166882" y="51"/>
                  <a:pt x="249239" y="0"/>
                </a:cubicBezTo>
                <a:cubicBezTo>
                  <a:pt x="250903" y="0"/>
                  <a:pt x="251424" y="212"/>
                  <a:pt x="251419" y="2144"/>
                </a:cubicBezTo>
                <a:cubicBezTo>
                  <a:pt x="251357" y="86820"/>
                  <a:pt x="251357" y="171495"/>
                  <a:pt x="251419" y="256168"/>
                </a:cubicBezTo>
                <a:cubicBezTo>
                  <a:pt x="251419" y="257937"/>
                  <a:pt x="251026" y="258215"/>
                  <a:pt x="249386" y="258184"/>
                </a:cubicBezTo>
                <a:cubicBezTo>
                  <a:pt x="224035" y="258120"/>
                  <a:pt x="198682" y="258106"/>
                  <a:pt x="173327" y="258139"/>
                </a:cubicBezTo>
                <a:cubicBezTo>
                  <a:pt x="172271" y="257307"/>
                  <a:pt x="172114" y="256122"/>
                  <a:pt x="172109" y="254871"/>
                </a:cubicBezTo>
                <a:cubicBezTo>
                  <a:pt x="172109" y="251003"/>
                  <a:pt x="172109" y="247140"/>
                  <a:pt x="172109" y="243272"/>
                </a:cubicBezTo>
                <a:lnTo>
                  <a:pt x="172109" y="164416"/>
                </a:lnTo>
                <a:cubicBezTo>
                  <a:pt x="172109" y="163406"/>
                  <a:pt x="172109" y="162398"/>
                  <a:pt x="172109" y="161390"/>
                </a:cubicBezTo>
                <a:cubicBezTo>
                  <a:pt x="172168" y="157793"/>
                  <a:pt x="172796" y="157107"/>
                  <a:pt x="176288" y="157088"/>
                </a:cubicBezTo>
                <a:cubicBezTo>
                  <a:pt x="183487" y="157047"/>
                  <a:pt x="190681" y="157088"/>
                  <a:pt x="197894" y="157088"/>
                </a:cubicBezTo>
                <a:cubicBezTo>
                  <a:pt x="198955" y="157088"/>
                  <a:pt x="200020" y="157113"/>
                  <a:pt x="201081" y="157017"/>
                </a:cubicBezTo>
                <a:cubicBezTo>
                  <a:pt x="203900" y="156760"/>
                  <a:pt x="205010" y="155781"/>
                  <a:pt x="205437" y="152856"/>
                </a:cubicBezTo>
                <a:cubicBezTo>
                  <a:pt x="206512" y="145292"/>
                  <a:pt x="207465" y="137727"/>
                  <a:pt x="208383" y="130132"/>
                </a:cubicBezTo>
                <a:cubicBezTo>
                  <a:pt x="208638" y="128048"/>
                  <a:pt x="208987" y="125976"/>
                  <a:pt x="209183" y="123888"/>
                </a:cubicBezTo>
                <a:cubicBezTo>
                  <a:pt x="209478" y="120726"/>
                  <a:pt x="208496" y="119485"/>
                  <a:pt x="205427" y="119349"/>
                </a:cubicBezTo>
                <a:cubicBezTo>
                  <a:pt x="201665" y="119178"/>
                  <a:pt x="197904" y="119298"/>
                  <a:pt x="194133" y="119289"/>
                </a:cubicBezTo>
                <a:cubicBezTo>
                  <a:pt x="188161" y="119289"/>
                  <a:pt x="182190" y="119314"/>
                  <a:pt x="176219" y="119289"/>
                </a:cubicBezTo>
                <a:cubicBezTo>
                  <a:pt x="172738" y="119289"/>
                  <a:pt x="172138" y="118688"/>
                  <a:pt x="172119" y="115219"/>
                </a:cubicBezTo>
                <a:cubicBezTo>
                  <a:pt x="172075" y="107074"/>
                  <a:pt x="172035" y="98924"/>
                  <a:pt x="172119" y="90774"/>
                </a:cubicBezTo>
                <a:cubicBezTo>
                  <a:pt x="172202" y="82624"/>
                  <a:pt x="176691" y="76435"/>
                  <a:pt x="183816" y="74338"/>
                </a:cubicBezTo>
                <a:cubicBezTo>
                  <a:pt x="185006" y="74029"/>
                  <a:pt x="186232" y="73892"/>
                  <a:pt x="187459" y="73929"/>
                </a:cubicBezTo>
                <a:cubicBezTo>
                  <a:pt x="193593" y="73929"/>
                  <a:pt x="199735" y="73995"/>
                  <a:pt x="205859" y="73894"/>
                </a:cubicBezTo>
                <a:cubicBezTo>
                  <a:pt x="209664" y="73833"/>
                  <a:pt x="210769" y="72754"/>
                  <a:pt x="210828" y="68967"/>
                </a:cubicBezTo>
                <a:cubicBezTo>
                  <a:pt x="210927" y="60817"/>
                  <a:pt x="210927" y="52669"/>
                  <a:pt x="210828" y="44522"/>
                </a:cubicBezTo>
                <a:cubicBezTo>
                  <a:pt x="210784" y="41204"/>
                  <a:pt x="209763" y="39791"/>
                  <a:pt x="206974" y="39782"/>
                </a:cubicBezTo>
                <a:cubicBezTo>
                  <a:pt x="194967" y="39736"/>
                  <a:pt x="182912" y="38813"/>
                  <a:pt x="170970" y="40654"/>
                </a:cubicBezTo>
                <a:cubicBezTo>
                  <a:pt x="150559" y="43862"/>
                  <a:pt x="135441" y="61821"/>
                  <a:pt x="135299" y="83028"/>
                </a:cubicBezTo>
                <a:cubicBezTo>
                  <a:pt x="135231" y="93441"/>
                  <a:pt x="135299" y="103861"/>
                  <a:pt x="135299" y="114295"/>
                </a:cubicBezTo>
                <a:cubicBezTo>
                  <a:pt x="135299" y="118834"/>
                  <a:pt x="134809" y="119268"/>
                  <a:pt x="130350" y="119278"/>
                </a:cubicBezTo>
                <a:cubicBezTo>
                  <a:pt x="123151" y="119278"/>
                  <a:pt x="115952" y="119278"/>
                  <a:pt x="108744" y="119278"/>
                </a:cubicBezTo>
                <a:cubicBezTo>
                  <a:pt x="103239" y="119278"/>
                  <a:pt x="102429" y="120100"/>
                  <a:pt x="102414" y="125643"/>
                </a:cubicBezTo>
                <a:cubicBezTo>
                  <a:pt x="102391" y="134048"/>
                  <a:pt x="102391" y="142453"/>
                  <a:pt x="102414" y="150859"/>
                </a:cubicBezTo>
                <a:cubicBezTo>
                  <a:pt x="102414" y="156160"/>
                  <a:pt x="103298" y="157062"/>
                  <a:pt x="108385" y="157088"/>
                </a:cubicBezTo>
                <a:cubicBezTo>
                  <a:pt x="116075" y="157123"/>
                  <a:pt x="123760" y="157088"/>
                  <a:pt x="131464" y="157088"/>
                </a:cubicBezTo>
                <a:cubicBezTo>
                  <a:pt x="134961" y="157088"/>
                  <a:pt x="135290" y="157415"/>
                  <a:pt x="135295" y="160916"/>
                </a:cubicBezTo>
                <a:cubicBezTo>
                  <a:pt x="135321" y="192083"/>
                  <a:pt x="135321" y="223249"/>
                  <a:pt x="135295" y="254412"/>
                </a:cubicBezTo>
                <a:cubicBezTo>
                  <a:pt x="135299" y="255804"/>
                  <a:pt x="135299" y="257201"/>
                  <a:pt x="134048" y="258159"/>
                </a:cubicBezTo>
                <a:cubicBezTo>
                  <a:pt x="90050" y="258159"/>
                  <a:pt x="46049" y="258175"/>
                  <a:pt x="2047" y="258205"/>
                </a:cubicBezTo>
                <a:cubicBezTo>
                  <a:pt x="442" y="258205"/>
                  <a:pt x="0" y="257978"/>
                  <a:pt x="0" y="256188"/>
                </a:cubicBezTo>
                <a:cubicBezTo>
                  <a:pt x="59" y="171512"/>
                  <a:pt x="59" y="86835"/>
                  <a:pt x="0" y="2159"/>
                </a:cubicBezTo>
                <a:cubicBezTo>
                  <a:pt x="0" y="273"/>
                  <a:pt x="461" y="0"/>
                  <a:pt x="2166" y="0"/>
                </a:cubicBezTo>
                <a:close/>
              </a:path>
            </a:pathLst>
          </a:custGeom>
          <a:solidFill>
            <a:schemeClr val="accent1"/>
          </a:solidFill>
        </p:spPr>
        <p:txBody>
          <a:bodyPr wrap="square">
            <a:noAutofit/>
          </a:bodyPr>
          <a:lstStyle>
            <a:lvl1pPr>
              <a:defRPr>
                <a:solidFill>
                  <a:schemeClr val="accent1"/>
                </a:solidFill>
              </a:defRPr>
            </a:lvl1pPr>
          </a:lstStyle>
          <a:p>
            <a:pPr lvl="0"/>
            <a:r>
              <a:rPr lang="en-US" dirty="0"/>
              <a:t> </a:t>
            </a:r>
            <a:endParaRPr lang="en-AU" dirty="0"/>
          </a:p>
        </p:txBody>
      </p:sp>
      <p:sp>
        <p:nvSpPr>
          <p:cNvPr id="65" name="Text Placeholder 64">
            <a:extLst>
              <a:ext uri="{FF2B5EF4-FFF2-40B4-BE49-F238E27FC236}">
                <a16:creationId xmlns:a16="http://schemas.microsoft.com/office/drawing/2014/main" id="{EBA3D052-5560-4BE7-B48A-7CCBABE3CB5B}"/>
              </a:ext>
            </a:extLst>
          </p:cNvPr>
          <p:cNvSpPr>
            <a:spLocks noGrp="1"/>
          </p:cNvSpPr>
          <p:nvPr>
            <p:ph type="body" sz="quarter" idx="20" hasCustomPrompt="1"/>
          </p:nvPr>
        </p:nvSpPr>
        <p:spPr>
          <a:xfrm>
            <a:off x="1645307" y="4795041"/>
            <a:ext cx="258214" cy="258214"/>
          </a:xfrm>
          <a:custGeom>
            <a:avLst/>
            <a:gdLst>
              <a:gd name="connsiteX0" fmla="*/ 168330 w 258214"/>
              <a:gd name="connsiteY0" fmla="*/ 54523 h 258214"/>
              <a:gd name="connsiteX1" fmla="*/ 143207 w 258214"/>
              <a:gd name="connsiteY1" fmla="*/ 61674 h 258214"/>
              <a:gd name="connsiteX2" fmla="*/ 127478 w 258214"/>
              <a:gd name="connsiteY2" fmla="*/ 100048 h 258214"/>
              <a:gd name="connsiteX3" fmla="*/ 125562 w 258214"/>
              <a:gd name="connsiteY3" fmla="*/ 102074 h 258214"/>
              <a:gd name="connsiteX4" fmla="*/ 114375 w 258214"/>
              <a:gd name="connsiteY4" fmla="*/ 100346 h 258214"/>
              <a:gd name="connsiteX5" fmla="*/ 56378 w 258214"/>
              <a:gd name="connsiteY5" fmla="*/ 70890 h 258214"/>
              <a:gd name="connsiteX6" fmla="*/ 47265 w 258214"/>
              <a:gd name="connsiteY6" fmla="*/ 62587 h 258214"/>
              <a:gd name="connsiteX7" fmla="*/ 42599 w 258214"/>
              <a:gd name="connsiteY7" fmla="*/ 87138 h 258214"/>
              <a:gd name="connsiteX8" fmla="*/ 54910 w 258214"/>
              <a:gd name="connsiteY8" fmla="*/ 109522 h 258214"/>
              <a:gd name="connsiteX9" fmla="*/ 58233 w 258214"/>
              <a:gd name="connsiteY9" fmla="*/ 113316 h 258214"/>
              <a:gd name="connsiteX10" fmla="*/ 41970 w 258214"/>
              <a:gd name="connsiteY10" fmla="*/ 108450 h 258214"/>
              <a:gd name="connsiteX11" fmla="*/ 46735 w 258214"/>
              <a:gd name="connsiteY11" fmla="*/ 128670 h 258214"/>
              <a:gd name="connsiteX12" fmla="*/ 72369 w 258214"/>
              <a:gd name="connsiteY12" fmla="*/ 146904 h 258214"/>
              <a:gd name="connsiteX13" fmla="*/ 57931 w 258214"/>
              <a:gd name="connsiteY13" fmla="*/ 148036 h 258214"/>
              <a:gd name="connsiteX14" fmla="*/ 56418 w 258214"/>
              <a:gd name="connsiteY14" fmla="*/ 150062 h 258214"/>
              <a:gd name="connsiteX15" fmla="*/ 78765 w 258214"/>
              <a:gd name="connsiteY15" fmla="*/ 172249 h 258214"/>
              <a:gd name="connsiteX16" fmla="*/ 91283 w 258214"/>
              <a:gd name="connsiteY16" fmla="*/ 175049 h 258214"/>
              <a:gd name="connsiteX17" fmla="*/ 75347 w 258214"/>
              <a:gd name="connsiteY17" fmla="*/ 185060 h 258214"/>
              <a:gd name="connsiteX18" fmla="*/ 35439 w 258214"/>
              <a:gd name="connsiteY18" fmla="*/ 191972 h 258214"/>
              <a:gd name="connsiteX19" fmla="*/ 37477 w 258214"/>
              <a:gd name="connsiteY19" fmla="*/ 193243 h 258214"/>
              <a:gd name="connsiteX20" fmla="*/ 106186 w 258214"/>
              <a:gd name="connsiteY20" fmla="*/ 207743 h 258214"/>
              <a:gd name="connsiteX21" fmla="*/ 180573 w 258214"/>
              <a:gd name="connsiteY21" fmla="*/ 166469 h 258214"/>
              <a:gd name="connsiteX22" fmla="*/ 204645 w 258214"/>
              <a:gd name="connsiteY22" fmla="*/ 96751 h 258214"/>
              <a:gd name="connsiteX23" fmla="*/ 207564 w 258214"/>
              <a:gd name="connsiteY23" fmla="*/ 90395 h 258214"/>
              <a:gd name="connsiteX24" fmla="*/ 219669 w 258214"/>
              <a:gd name="connsiteY24" fmla="*/ 79014 h 258214"/>
              <a:gd name="connsiteX25" fmla="*/ 223582 w 258214"/>
              <a:gd name="connsiteY25" fmla="*/ 73214 h 258214"/>
              <a:gd name="connsiteX26" fmla="*/ 202243 w 258214"/>
              <a:gd name="connsiteY26" fmla="*/ 78656 h 258214"/>
              <a:gd name="connsiteX27" fmla="*/ 218741 w 258214"/>
              <a:gd name="connsiteY27" fmla="*/ 57701 h 258214"/>
              <a:gd name="connsiteX28" fmla="*/ 216153 w 258214"/>
              <a:gd name="connsiteY28" fmla="*/ 58436 h 258214"/>
              <a:gd name="connsiteX29" fmla="*/ 196717 w 258214"/>
              <a:gd name="connsiteY29" fmla="*/ 66023 h 258214"/>
              <a:gd name="connsiteX30" fmla="*/ 192314 w 258214"/>
              <a:gd name="connsiteY30" fmla="*/ 64971 h 258214"/>
              <a:gd name="connsiteX31" fmla="*/ 168330 w 258214"/>
              <a:gd name="connsiteY31" fmla="*/ 54523 h 258214"/>
              <a:gd name="connsiteX32" fmla="*/ 2062 w 258214"/>
              <a:gd name="connsiteY32" fmla="*/ 0 h 258214"/>
              <a:gd name="connsiteX33" fmla="*/ 256150 w 258214"/>
              <a:gd name="connsiteY33" fmla="*/ 0 h 258214"/>
              <a:gd name="connsiteX34" fmla="*/ 258214 w 258214"/>
              <a:gd name="connsiteY34" fmla="*/ 2066 h 258214"/>
              <a:gd name="connsiteX35" fmla="*/ 258214 w 258214"/>
              <a:gd name="connsiteY35" fmla="*/ 256148 h 258214"/>
              <a:gd name="connsiteX36" fmla="*/ 256150 w 258214"/>
              <a:gd name="connsiteY36" fmla="*/ 258214 h 258214"/>
              <a:gd name="connsiteX37" fmla="*/ 2062 w 258214"/>
              <a:gd name="connsiteY37" fmla="*/ 258214 h 258214"/>
              <a:gd name="connsiteX38" fmla="*/ 0 w 258214"/>
              <a:gd name="connsiteY38" fmla="*/ 256148 h 258214"/>
              <a:gd name="connsiteX39" fmla="*/ 50 w 258214"/>
              <a:gd name="connsiteY39" fmla="*/ 128849 h 258214"/>
              <a:gd name="connsiteX40" fmla="*/ 0 w 258214"/>
              <a:gd name="connsiteY40" fmla="*/ 2066 h 258214"/>
              <a:gd name="connsiteX41" fmla="*/ 2062 w 258214"/>
              <a:gd name="connsiteY41"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58214" h="258214">
                <a:moveTo>
                  <a:pt x="168330" y="54523"/>
                </a:moveTo>
                <a:cubicBezTo>
                  <a:pt x="159493" y="53907"/>
                  <a:pt x="150465" y="56251"/>
                  <a:pt x="143207" y="61674"/>
                </a:cubicBezTo>
                <a:cubicBezTo>
                  <a:pt x="130358" y="71267"/>
                  <a:pt x="125123" y="84158"/>
                  <a:pt x="127478" y="100048"/>
                </a:cubicBezTo>
                <a:cubicBezTo>
                  <a:pt x="127735" y="101816"/>
                  <a:pt x="127347" y="102273"/>
                  <a:pt x="125562" y="102074"/>
                </a:cubicBezTo>
                <a:cubicBezTo>
                  <a:pt x="121813" y="101617"/>
                  <a:pt x="118077" y="101101"/>
                  <a:pt x="114375" y="100346"/>
                </a:cubicBezTo>
                <a:cubicBezTo>
                  <a:pt x="92327" y="95897"/>
                  <a:pt x="72804" y="86442"/>
                  <a:pt x="56378" y="70890"/>
                </a:cubicBezTo>
                <a:cubicBezTo>
                  <a:pt x="53409" y="68069"/>
                  <a:pt x="50326" y="65368"/>
                  <a:pt x="47265" y="62587"/>
                </a:cubicBezTo>
                <a:cubicBezTo>
                  <a:pt x="42949" y="69857"/>
                  <a:pt x="40967" y="78140"/>
                  <a:pt x="42599" y="87138"/>
                </a:cubicBezTo>
                <a:cubicBezTo>
                  <a:pt x="44204" y="95956"/>
                  <a:pt x="48818" y="103146"/>
                  <a:pt x="54910" y="109522"/>
                </a:cubicBezTo>
                <a:cubicBezTo>
                  <a:pt x="56011" y="110674"/>
                  <a:pt x="57457" y="111548"/>
                  <a:pt x="58233" y="113316"/>
                </a:cubicBezTo>
                <a:cubicBezTo>
                  <a:pt x="52560" y="112700"/>
                  <a:pt x="47047" y="111072"/>
                  <a:pt x="41970" y="108450"/>
                </a:cubicBezTo>
                <a:cubicBezTo>
                  <a:pt x="41980" y="115859"/>
                  <a:pt x="43310" y="122512"/>
                  <a:pt x="46735" y="128670"/>
                </a:cubicBezTo>
                <a:cubicBezTo>
                  <a:pt x="52318" y="138741"/>
                  <a:pt x="61362" y="144044"/>
                  <a:pt x="72369" y="146904"/>
                </a:cubicBezTo>
                <a:cubicBezTo>
                  <a:pt x="68951" y="148314"/>
                  <a:pt x="63030" y="148870"/>
                  <a:pt x="57931" y="148036"/>
                </a:cubicBezTo>
                <a:cubicBezTo>
                  <a:pt x="55598" y="147659"/>
                  <a:pt x="55752" y="148394"/>
                  <a:pt x="56418" y="150062"/>
                </a:cubicBezTo>
                <a:cubicBezTo>
                  <a:pt x="60696" y="160649"/>
                  <a:pt x="68008" y="168177"/>
                  <a:pt x="78765" y="172249"/>
                </a:cubicBezTo>
                <a:cubicBezTo>
                  <a:pt x="82664" y="173718"/>
                  <a:pt x="86744" y="174374"/>
                  <a:pt x="91283" y="175049"/>
                </a:cubicBezTo>
                <a:cubicBezTo>
                  <a:pt x="86178" y="179419"/>
                  <a:pt x="80894" y="182458"/>
                  <a:pt x="75347" y="185060"/>
                </a:cubicBezTo>
                <a:cubicBezTo>
                  <a:pt x="62913" y="190920"/>
                  <a:pt x="49122" y="193323"/>
                  <a:pt x="35439" y="191972"/>
                </a:cubicBezTo>
                <a:cubicBezTo>
                  <a:pt x="36124" y="192409"/>
                  <a:pt x="36776" y="192846"/>
                  <a:pt x="37477" y="193243"/>
                </a:cubicBezTo>
                <a:cubicBezTo>
                  <a:pt x="58779" y="205638"/>
                  <a:pt x="81725" y="210564"/>
                  <a:pt x="106186" y="207743"/>
                </a:cubicBezTo>
                <a:cubicBezTo>
                  <a:pt x="136601" y="204228"/>
                  <a:pt x="161449" y="190304"/>
                  <a:pt x="180573" y="166469"/>
                </a:cubicBezTo>
                <a:cubicBezTo>
                  <a:pt x="196868" y="146169"/>
                  <a:pt x="204740" y="122771"/>
                  <a:pt x="204645" y="96751"/>
                </a:cubicBezTo>
                <a:cubicBezTo>
                  <a:pt x="204635" y="93970"/>
                  <a:pt x="205300" y="92123"/>
                  <a:pt x="207564" y="90395"/>
                </a:cubicBezTo>
                <a:cubicBezTo>
                  <a:pt x="211940" y="86978"/>
                  <a:pt x="215992" y="83165"/>
                  <a:pt x="219669" y="79014"/>
                </a:cubicBezTo>
                <a:cubicBezTo>
                  <a:pt x="221146" y="77385"/>
                  <a:pt x="222710" y="75736"/>
                  <a:pt x="223582" y="73214"/>
                </a:cubicBezTo>
                <a:cubicBezTo>
                  <a:pt x="216612" y="75697"/>
                  <a:pt x="209910" y="77861"/>
                  <a:pt x="202243" y="78656"/>
                </a:cubicBezTo>
                <a:cubicBezTo>
                  <a:pt x="209698" y="72717"/>
                  <a:pt x="216284" y="66877"/>
                  <a:pt x="218741" y="57701"/>
                </a:cubicBezTo>
                <a:cubicBezTo>
                  <a:pt x="217525" y="57462"/>
                  <a:pt x="216874" y="58098"/>
                  <a:pt x="216153" y="58436"/>
                </a:cubicBezTo>
                <a:cubicBezTo>
                  <a:pt x="209839" y="61375"/>
                  <a:pt x="203348" y="63898"/>
                  <a:pt x="196717" y="66023"/>
                </a:cubicBezTo>
                <a:cubicBezTo>
                  <a:pt x="194880" y="66639"/>
                  <a:pt x="193726" y="66341"/>
                  <a:pt x="192314" y="64971"/>
                </a:cubicBezTo>
                <a:cubicBezTo>
                  <a:pt x="185815" y="58654"/>
                  <a:pt x="177169" y="55119"/>
                  <a:pt x="168330" y="54523"/>
                </a:cubicBezTo>
                <a:close/>
                <a:moveTo>
                  <a:pt x="2062" y="0"/>
                </a:moveTo>
                <a:cubicBezTo>
                  <a:pt x="86758" y="60"/>
                  <a:pt x="171454" y="60"/>
                  <a:pt x="256150" y="0"/>
                </a:cubicBezTo>
                <a:cubicBezTo>
                  <a:pt x="257876" y="0"/>
                  <a:pt x="258214" y="338"/>
                  <a:pt x="258214" y="2066"/>
                </a:cubicBezTo>
                <a:cubicBezTo>
                  <a:pt x="258156" y="86760"/>
                  <a:pt x="258156" y="171454"/>
                  <a:pt x="258214" y="256148"/>
                </a:cubicBezTo>
                <a:cubicBezTo>
                  <a:pt x="258214" y="257876"/>
                  <a:pt x="257876" y="258214"/>
                  <a:pt x="256150" y="258214"/>
                </a:cubicBezTo>
                <a:cubicBezTo>
                  <a:pt x="171454" y="258154"/>
                  <a:pt x="86758" y="258154"/>
                  <a:pt x="2062" y="258214"/>
                </a:cubicBezTo>
                <a:cubicBezTo>
                  <a:pt x="338" y="258214"/>
                  <a:pt x="0" y="257876"/>
                  <a:pt x="0" y="256148"/>
                </a:cubicBezTo>
                <a:cubicBezTo>
                  <a:pt x="60" y="213702"/>
                  <a:pt x="77" y="171275"/>
                  <a:pt x="50" y="128849"/>
                </a:cubicBezTo>
                <a:cubicBezTo>
                  <a:pt x="50" y="86601"/>
                  <a:pt x="34" y="44333"/>
                  <a:pt x="0" y="2066"/>
                </a:cubicBezTo>
                <a:cubicBezTo>
                  <a:pt x="0" y="338"/>
                  <a:pt x="338" y="0"/>
                  <a:pt x="2062" y="0"/>
                </a:cubicBezTo>
                <a:close/>
              </a:path>
            </a:pathLst>
          </a:custGeom>
          <a:solidFill>
            <a:schemeClr val="accent1"/>
          </a:solidFill>
        </p:spPr>
        <p:txBody>
          <a:bodyPr wrap="square">
            <a:noAutofit/>
          </a:bodyPr>
          <a:lstStyle>
            <a:lvl1pPr>
              <a:defRPr>
                <a:solidFill>
                  <a:schemeClr val="accent1"/>
                </a:solidFill>
              </a:defRPr>
            </a:lvl1pPr>
          </a:lstStyle>
          <a:p>
            <a:pPr lvl="0"/>
            <a:r>
              <a:rPr lang="en-US" dirty="0"/>
              <a:t> </a:t>
            </a:r>
            <a:endParaRPr lang="en-AU" dirty="0"/>
          </a:p>
        </p:txBody>
      </p:sp>
      <p:sp>
        <p:nvSpPr>
          <p:cNvPr id="67" name="Text Placeholder 66">
            <a:extLst>
              <a:ext uri="{FF2B5EF4-FFF2-40B4-BE49-F238E27FC236}">
                <a16:creationId xmlns:a16="http://schemas.microsoft.com/office/drawing/2014/main" id="{B3550CE3-EB5D-48BF-BD90-C402F0393BF4}"/>
              </a:ext>
            </a:extLst>
          </p:cNvPr>
          <p:cNvSpPr>
            <a:spLocks noGrp="1"/>
          </p:cNvSpPr>
          <p:nvPr>
            <p:ph type="body" sz="quarter" idx="21" hasCustomPrompt="1"/>
          </p:nvPr>
        </p:nvSpPr>
        <p:spPr>
          <a:xfrm>
            <a:off x="2171256" y="4796538"/>
            <a:ext cx="251419" cy="258214"/>
          </a:xfrm>
          <a:custGeom>
            <a:avLst/>
            <a:gdLst>
              <a:gd name="connsiteX0" fmla="*/ 125974 w 251419"/>
              <a:gd name="connsiteY0" fmla="*/ 95131 h 258214"/>
              <a:gd name="connsiteX1" fmla="*/ 156287 w 251419"/>
              <a:gd name="connsiteY1" fmla="*/ 129406 h 258214"/>
              <a:gd name="connsiteX2" fmla="*/ 156287 w 251419"/>
              <a:gd name="connsiteY2" fmla="*/ 129569 h 258214"/>
              <a:gd name="connsiteX3" fmla="*/ 125634 w 251419"/>
              <a:gd name="connsiteY3" fmla="*/ 163082 h 258214"/>
              <a:gd name="connsiteX4" fmla="*/ 125444 w 251419"/>
              <a:gd name="connsiteY4" fmla="*/ 163082 h 258214"/>
              <a:gd name="connsiteX5" fmla="*/ 95131 w 251419"/>
              <a:gd name="connsiteY5" fmla="*/ 128808 h 258214"/>
              <a:gd name="connsiteX6" fmla="*/ 125974 w 251419"/>
              <a:gd name="connsiteY6" fmla="*/ 95131 h 258214"/>
              <a:gd name="connsiteX7" fmla="*/ 125111 w 251419"/>
              <a:gd name="connsiteY7" fmla="*/ 81656 h 258214"/>
              <a:gd name="connsiteX8" fmla="*/ 75929 w 251419"/>
              <a:gd name="connsiteY8" fmla="*/ 129290 h 258214"/>
              <a:gd name="connsiteX9" fmla="*/ 125696 w 251419"/>
              <a:gd name="connsiteY9" fmla="*/ 176359 h 258214"/>
              <a:gd name="connsiteX10" fmla="*/ 174879 w 251419"/>
              <a:gd name="connsiteY10" fmla="*/ 128733 h 258214"/>
              <a:gd name="connsiteX11" fmla="*/ 125261 w 251419"/>
              <a:gd name="connsiteY11" fmla="*/ 81656 h 258214"/>
              <a:gd name="connsiteX12" fmla="*/ 125111 w 251419"/>
              <a:gd name="connsiteY12" fmla="*/ 81656 h 258214"/>
              <a:gd name="connsiteX13" fmla="*/ 177203 w 251419"/>
              <a:gd name="connsiteY13" fmla="*/ 68840 h 258214"/>
              <a:gd name="connsiteX14" fmla="*/ 166636 w 251419"/>
              <a:gd name="connsiteY14" fmla="*/ 80181 h 258214"/>
              <a:gd name="connsiteX15" fmla="*/ 177189 w 251419"/>
              <a:gd name="connsiteY15" fmla="*/ 90863 h 258214"/>
              <a:gd name="connsiteX16" fmla="*/ 187382 w 251419"/>
              <a:gd name="connsiteY16" fmla="*/ 79903 h 258214"/>
              <a:gd name="connsiteX17" fmla="*/ 177203 w 251419"/>
              <a:gd name="connsiteY17" fmla="*/ 68840 h 258214"/>
              <a:gd name="connsiteX18" fmla="*/ 83294 w 251419"/>
              <a:gd name="connsiteY18" fmla="*/ 54836 h 258214"/>
              <a:gd name="connsiteX19" fmla="*/ 168770 w 251419"/>
              <a:gd name="connsiteY19" fmla="*/ 54836 h 258214"/>
              <a:gd name="connsiteX20" fmla="*/ 202902 w 251419"/>
              <a:gd name="connsiteY20" fmla="*/ 86420 h 258214"/>
              <a:gd name="connsiteX21" fmla="*/ 203099 w 251419"/>
              <a:gd name="connsiteY21" fmla="*/ 171093 h 258214"/>
              <a:gd name="connsiteX22" fmla="*/ 202915 w 251419"/>
              <a:gd name="connsiteY22" fmla="*/ 172833 h 258214"/>
              <a:gd name="connsiteX23" fmla="*/ 171012 w 251419"/>
              <a:gd name="connsiteY23" fmla="*/ 203261 h 258214"/>
              <a:gd name="connsiteX24" fmla="*/ 161961 w 251419"/>
              <a:gd name="connsiteY24" fmla="*/ 203852 h 258214"/>
              <a:gd name="connsiteX25" fmla="*/ 89193 w 251419"/>
              <a:gd name="connsiteY25" fmla="*/ 203852 h 258214"/>
              <a:gd name="connsiteX26" fmla="*/ 77811 w 251419"/>
              <a:gd name="connsiteY26" fmla="*/ 202915 h 258214"/>
              <a:gd name="connsiteX27" fmla="*/ 47695 w 251419"/>
              <a:gd name="connsiteY27" fmla="*/ 167138 h 258214"/>
              <a:gd name="connsiteX28" fmla="*/ 47695 w 251419"/>
              <a:gd name="connsiteY28" fmla="*/ 127686 h 258214"/>
              <a:gd name="connsiteX29" fmla="*/ 47634 w 251419"/>
              <a:gd name="connsiteY29" fmla="*/ 127747 h 258214"/>
              <a:gd name="connsiteX30" fmla="*/ 47634 w 251419"/>
              <a:gd name="connsiteY30" fmla="*/ 90619 h 258214"/>
              <a:gd name="connsiteX31" fmla="*/ 83294 w 251419"/>
              <a:gd name="connsiteY31" fmla="*/ 54836 h 258214"/>
              <a:gd name="connsiteX32" fmla="*/ 87153 w 251419"/>
              <a:gd name="connsiteY32" fmla="*/ 34594 h 258214"/>
              <a:gd name="connsiteX33" fmla="*/ 33771 w 251419"/>
              <a:gd name="connsiteY33" fmla="*/ 90273 h 258214"/>
              <a:gd name="connsiteX34" fmla="*/ 33771 w 251419"/>
              <a:gd name="connsiteY34" fmla="*/ 128917 h 258214"/>
              <a:gd name="connsiteX35" fmla="*/ 33805 w 251419"/>
              <a:gd name="connsiteY35" fmla="*/ 128937 h 258214"/>
              <a:gd name="connsiteX36" fmla="*/ 33893 w 251419"/>
              <a:gd name="connsiteY36" fmla="*/ 172419 h 258214"/>
              <a:gd name="connsiteX37" fmla="*/ 81975 w 251419"/>
              <a:gd name="connsiteY37" fmla="*/ 223267 h 258214"/>
              <a:gd name="connsiteX38" fmla="*/ 169503 w 251419"/>
              <a:gd name="connsiteY38" fmla="*/ 223267 h 258214"/>
              <a:gd name="connsiteX39" fmla="*/ 213325 w 251419"/>
              <a:gd name="connsiteY39" fmla="*/ 192077 h 258214"/>
              <a:gd name="connsiteX40" fmla="*/ 218380 w 251419"/>
              <a:gd name="connsiteY40" fmla="*/ 166188 h 258214"/>
              <a:gd name="connsiteX41" fmla="*/ 217674 w 251419"/>
              <a:gd name="connsiteY41" fmla="*/ 89498 h 258214"/>
              <a:gd name="connsiteX42" fmla="*/ 164128 w 251419"/>
              <a:gd name="connsiteY42" fmla="*/ 34594 h 258214"/>
              <a:gd name="connsiteX43" fmla="*/ 87153 w 251419"/>
              <a:gd name="connsiteY43" fmla="*/ 34594 h 258214"/>
              <a:gd name="connsiteX44" fmla="*/ 125566 w 251419"/>
              <a:gd name="connsiteY44" fmla="*/ 0 h 258214"/>
              <a:gd name="connsiteX45" fmla="*/ 190480 w 251419"/>
              <a:gd name="connsiteY45" fmla="*/ 1366 h 258214"/>
              <a:gd name="connsiteX46" fmla="*/ 229850 w 251419"/>
              <a:gd name="connsiteY46" fmla="*/ 15010 h 258214"/>
              <a:gd name="connsiteX47" fmla="*/ 250086 w 251419"/>
              <a:gd name="connsiteY47" fmla="*/ 62114 h 258214"/>
              <a:gd name="connsiteX48" fmla="*/ 250086 w 251419"/>
              <a:gd name="connsiteY48" fmla="*/ 196107 h 258214"/>
              <a:gd name="connsiteX49" fmla="*/ 240444 w 251419"/>
              <a:gd name="connsiteY49" fmla="*/ 231129 h 258214"/>
              <a:gd name="connsiteX50" fmla="*/ 190051 w 251419"/>
              <a:gd name="connsiteY50" fmla="*/ 257120 h 258214"/>
              <a:gd name="connsiteX51" fmla="*/ 125593 w 251419"/>
              <a:gd name="connsiteY51" fmla="*/ 258071 h 258214"/>
              <a:gd name="connsiteX52" fmla="*/ 54571 w 251419"/>
              <a:gd name="connsiteY52" fmla="*/ 256230 h 258214"/>
              <a:gd name="connsiteX53" fmla="*/ 1344 w 251419"/>
              <a:gd name="connsiteY53" fmla="*/ 196351 h 258214"/>
              <a:gd name="connsiteX54" fmla="*/ 1344 w 251419"/>
              <a:gd name="connsiteY54" fmla="*/ 61747 h 258214"/>
              <a:gd name="connsiteX55" fmla="*/ 17490 w 251419"/>
              <a:gd name="connsiteY55" fmla="*/ 18829 h 258214"/>
              <a:gd name="connsiteX56" fmla="*/ 60666 w 251419"/>
              <a:gd name="connsiteY56" fmla="*/ 1366 h 258214"/>
              <a:gd name="connsiteX57" fmla="*/ 125566 w 251419"/>
              <a:gd name="connsiteY57" fmla="*/ 0 h 258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51419" h="258214">
                <a:moveTo>
                  <a:pt x="125974" y="95131"/>
                </a:moveTo>
                <a:cubicBezTo>
                  <a:pt x="142860" y="95294"/>
                  <a:pt x="156437" y="110638"/>
                  <a:pt x="156287" y="129406"/>
                </a:cubicBezTo>
                <a:cubicBezTo>
                  <a:pt x="156287" y="129460"/>
                  <a:pt x="156287" y="129515"/>
                  <a:pt x="156287" y="129569"/>
                </a:cubicBezTo>
                <a:cubicBezTo>
                  <a:pt x="156151" y="148228"/>
                  <a:pt x="142425" y="163232"/>
                  <a:pt x="125634" y="163082"/>
                </a:cubicBezTo>
                <a:cubicBezTo>
                  <a:pt x="125566" y="163082"/>
                  <a:pt x="125505" y="163082"/>
                  <a:pt x="125444" y="163082"/>
                </a:cubicBezTo>
                <a:cubicBezTo>
                  <a:pt x="108551" y="162912"/>
                  <a:pt x="94988" y="147576"/>
                  <a:pt x="95131" y="128808"/>
                </a:cubicBezTo>
                <a:cubicBezTo>
                  <a:pt x="95281" y="110047"/>
                  <a:pt x="109088" y="94968"/>
                  <a:pt x="125974" y="95131"/>
                </a:cubicBezTo>
                <a:close/>
                <a:moveTo>
                  <a:pt x="125111" y="81656"/>
                </a:moveTo>
                <a:cubicBezTo>
                  <a:pt x="97788" y="81812"/>
                  <a:pt x="75772" y="103135"/>
                  <a:pt x="75929" y="129290"/>
                </a:cubicBezTo>
                <a:cubicBezTo>
                  <a:pt x="76092" y="155444"/>
                  <a:pt x="98373" y="176516"/>
                  <a:pt x="125696" y="176359"/>
                </a:cubicBezTo>
                <a:cubicBezTo>
                  <a:pt x="153026" y="176210"/>
                  <a:pt x="175042" y="154880"/>
                  <a:pt x="174879" y="128733"/>
                </a:cubicBezTo>
                <a:cubicBezTo>
                  <a:pt x="174648" y="102660"/>
                  <a:pt x="152496" y="81649"/>
                  <a:pt x="125261" y="81656"/>
                </a:cubicBezTo>
                <a:cubicBezTo>
                  <a:pt x="125207" y="81656"/>
                  <a:pt x="125159" y="81656"/>
                  <a:pt x="125111" y="81656"/>
                </a:cubicBezTo>
                <a:close/>
                <a:moveTo>
                  <a:pt x="177203" y="68840"/>
                </a:moveTo>
                <a:cubicBezTo>
                  <a:pt x="171773" y="68732"/>
                  <a:pt x="166494" y="74548"/>
                  <a:pt x="166636" y="80181"/>
                </a:cubicBezTo>
                <a:cubicBezTo>
                  <a:pt x="166786" y="85808"/>
                  <a:pt x="171794" y="90945"/>
                  <a:pt x="177189" y="90863"/>
                </a:cubicBezTo>
                <a:cubicBezTo>
                  <a:pt x="182584" y="90789"/>
                  <a:pt x="187382" y="85590"/>
                  <a:pt x="187382" y="79903"/>
                </a:cubicBezTo>
                <a:cubicBezTo>
                  <a:pt x="187382" y="74270"/>
                  <a:pt x="182632" y="68949"/>
                  <a:pt x="177203" y="68840"/>
                </a:cubicBezTo>
                <a:close/>
                <a:moveTo>
                  <a:pt x="83294" y="54836"/>
                </a:moveTo>
                <a:cubicBezTo>
                  <a:pt x="111766" y="54170"/>
                  <a:pt x="140292" y="54231"/>
                  <a:pt x="168770" y="54836"/>
                </a:cubicBezTo>
                <a:cubicBezTo>
                  <a:pt x="188843" y="55257"/>
                  <a:pt x="201896" y="67094"/>
                  <a:pt x="202902" y="86420"/>
                </a:cubicBezTo>
                <a:cubicBezTo>
                  <a:pt x="204431" y="114606"/>
                  <a:pt x="203826" y="142873"/>
                  <a:pt x="203099" y="171093"/>
                </a:cubicBezTo>
                <a:cubicBezTo>
                  <a:pt x="203099" y="171684"/>
                  <a:pt x="202983" y="172255"/>
                  <a:pt x="202915" y="172833"/>
                </a:cubicBezTo>
                <a:cubicBezTo>
                  <a:pt x="200530" y="190439"/>
                  <a:pt x="189441" y="201053"/>
                  <a:pt x="171012" y="203261"/>
                </a:cubicBezTo>
                <a:cubicBezTo>
                  <a:pt x="168009" y="203635"/>
                  <a:pt x="164985" y="203832"/>
                  <a:pt x="161961" y="203852"/>
                </a:cubicBezTo>
                <a:cubicBezTo>
                  <a:pt x="137710" y="203852"/>
                  <a:pt x="113451" y="203852"/>
                  <a:pt x="89193" y="203852"/>
                </a:cubicBezTo>
                <a:cubicBezTo>
                  <a:pt x="85374" y="203873"/>
                  <a:pt x="81568" y="203560"/>
                  <a:pt x="77811" y="202915"/>
                </a:cubicBezTo>
                <a:cubicBezTo>
                  <a:pt x="58472" y="199401"/>
                  <a:pt x="48170" y="187266"/>
                  <a:pt x="47695" y="167138"/>
                </a:cubicBezTo>
                <a:cubicBezTo>
                  <a:pt x="47403" y="153997"/>
                  <a:pt x="47695" y="140835"/>
                  <a:pt x="47695" y="127686"/>
                </a:cubicBezTo>
                <a:lnTo>
                  <a:pt x="47634" y="127747"/>
                </a:lnTo>
                <a:cubicBezTo>
                  <a:pt x="47634" y="115305"/>
                  <a:pt x="47518" y="102986"/>
                  <a:pt x="47634" y="90619"/>
                </a:cubicBezTo>
                <a:cubicBezTo>
                  <a:pt x="47872" y="68718"/>
                  <a:pt x="60490" y="55461"/>
                  <a:pt x="83294" y="54836"/>
                </a:cubicBezTo>
                <a:close/>
                <a:moveTo>
                  <a:pt x="87153" y="34594"/>
                </a:moveTo>
                <a:cubicBezTo>
                  <a:pt x="54007" y="35172"/>
                  <a:pt x="34104" y="56209"/>
                  <a:pt x="33771" y="90273"/>
                </a:cubicBezTo>
                <a:cubicBezTo>
                  <a:pt x="33676" y="103157"/>
                  <a:pt x="33771" y="115972"/>
                  <a:pt x="33771" y="128917"/>
                </a:cubicBezTo>
                <a:lnTo>
                  <a:pt x="33805" y="128937"/>
                </a:lnTo>
                <a:cubicBezTo>
                  <a:pt x="33805" y="143438"/>
                  <a:pt x="33295" y="157952"/>
                  <a:pt x="33893" y="172419"/>
                </a:cubicBezTo>
                <a:cubicBezTo>
                  <a:pt x="35123" y="201706"/>
                  <a:pt x="53531" y="221772"/>
                  <a:pt x="81975" y="223267"/>
                </a:cubicBezTo>
                <a:cubicBezTo>
                  <a:pt x="111106" y="224803"/>
                  <a:pt x="140352" y="224701"/>
                  <a:pt x="169503" y="223267"/>
                </a:cubicBezTo>
                <a:cubicBezTo>
                  <a:pt x="189800" y="222241"/>
                  <a:pt x="205075" y="211776"/>
                  <a:pt x="213325" y="192077"/>
                </a:cubicBezTo>
                <a:cubicBezTo>
                  <a:pt x="216736" y="183903"/>
                  <a:pt x="218462" y="175083"/>
                  <a:pt x="218380" y="166188"/>
                </a:cubicBezTo>
                <a:cubicBezTo>
                  <a:pt x="218244" y="140638"/>
                  <a:pt x="218210" y="115068"/>
                  <a:pt x="217674" y="89498"/>
                </a:cubicBezTo>
                <a:cubicBezTo>
                  <a:pt x="217042" y="55625"/>
                  <a:pt x="197044" y="35144"/>
                  <a:pt x="164128" y="34594"/>
                </a:cubicBezTo>
                <a:cubicBezTo>
                  <a:pt x="138463" y="34125"/>
                  <a:pt x="112805" y="34125"/>
                  <a:pt x="87153" y="34594"/>
                </a:cubicBezTo>
                <a:close/>
                <a:moveTo>
                  <a:pt x="125566" y="0"/>
                </a:moveTo>
                <a:cubicBezTo>
                  <a:pt x="147201" y="0"/>
                  <a:pt x="168837" y="455"/>
                  <a:pt x="190480" y="1366"/>
                </a:cubicBezTo>
                <a:cubicBezTo>
                  <a:pt x="204763" y="1950"/>
                  <a:pt x="218414" y="5416"/>
                  <a:pt x="229850" y="15010"/>
                </a:cubicBezTo>
                <a:cubicBezTo>
                  <a:pt x="244317" y="27180"/>
                  <a:pt x="249325" y="43944"/>
                  <a:pt x="250086" y="62114"/>
                </a:cubicBezTo>
                <a:cubicBezTo>
                  <a:pt x="251928" y="106765"/>
                  <a:pt x="251799" y="151442"/>
                  <a:pt x="250086" y="196107"/>
                </a:cubicBezTo>
                <a:cubicBezTo>
                  <a:pt x="249624" y="208487"/>
                  <a:pt x="247042" y="220515"/>
                  <a:pt x="240444" y="231129"/>
                </a:cubicBezTo>
                <a:cubicBezTo>
                  <a:pt x="228743" y="249979"/>
                  <a:pt x="210525" y="255917"/>
                  <a:pt x="190051" y="257120"/>
                </a:cubicBezTo>
                <a:cubicBezTo>
                  <a:pt x="168728" y="258296"/>
                  <a:pt x="147140" y="258166"/>
                  <a:pt x="125593" y="258071"/>
                </a:cubicBezTo>
                <a:cubicBezTo>
                  <a:pt x="101899" y="257942"/>
                  <a:pt x="78116" y="259158"/>
                  <a:pt x="54571" y="256230"/>
                </a:cubicBezTo>
                <a:cubicBezTo>
                  <a:pt x="20683" y="252017"/>
                  <a:pt x="2744" y="231550"/>
                  <a:pt x="1344" y="196351"/>
                </a:cubicBezTo>
                <a:cubicBezTo>
                  <a:pt x="-449" y="151470"/>
                  <a:pt x="-449" y="106602"/>
                  <a:pt x="1344" y="61747"/>
                </a:cubicBezTo>
                <a:cubicBezTo>
                  <a:pt x="2004" y="45792"/>
                  <a:pt x="6067" y="30755"/>
                  <a:pt x="17490" y="18829"/>
                </a:cubicBezTo>
                <a:cubicBezTo>
                  <a:pt x="29327" y="6387"/>
                  <a:pt x="44514" y="2066"/>
                  <a:pt x="60666" y="1366"/>
                </a:cubicBezTo>
                <a:cubicBezTo>
                  <a:pt x="82301" y="455"/>
                  <a:pt x="103930" y="0"/>
                  <a:pt x="125566" y="0"/>
                </a:cubicBezTo>
                <a:close/>
              </a:path>
            </a:pathLst>
          </a:custGeom>
          <a:solidFill>
            <a:schemeClr val="accent1"/>
          </a:solidFill>
        </p:spPr>
        <p:txBody>
          <a:bodyPr wrap="square">
            <a:noAutofit/>
          </a:bodyPr>
          <a:lstStyle>
            <a:lvl1pPr>
              <a:defRPr>
                <a:solidFill>
                  <a:schemeClr val="accent1"/>
                </a:solidFill>
              </a:defRPr>
            </a:lvl1pPr>
          </a:lstStyle>
          <a:p>
            <a:pPr lvl="0"/>
            <a:r>
              <a:rPr lang="en-US" dirty="0"/>
              <a:t> </a:t>
            </a:r>
            <a:endParaRPr lang="en-AU" dirty="0"/>
          </a:p>
        </p:txBody>
      </p:sp>
      <p:sp>
        <p:nvSpPr>
          <p:cNvPr id="70" name="Text Placeholder 69">
            <a:extLst>
              <a:ext uri="{FF2B5EF4-FFF2-40B4-BE49-F238E27FC236}">
                <a16:creationId xmlns:a16="http://schemas.microsoft.com/office/drawing/2014/main" id="{E78C0BDD-99F2-43E0-A486-A50E5712E47F}"/>
              </a:ext>
            </a:extLst>
          </p:cNvPr>
          <p:cNvSpPr>
            <a:spLocks noGrp="1"/>
          </p:cNvSpPr>
          <p:nvPr>
            <p:ph type="body" sz="quarter" idx="22" hasCustomPrompt="1"/>
          </p:nvPr>
        </p:nvSpPr>
        <p:spPr>
          <a:xfrm>
            <a:off x="2689841" y="4796544"/>
            <a:ext cx="258194" cy="258201"/>
          </a:xfrm>
          <a:custGeom>
            <a:avLst/>
            <a:gdLst>
              <a:gd name="connsiteX0" fmla="*/ 45887 w 258194"/>
              <a:gd name="connsiteY0" fmla="*/ 94832 h 258201"/>
              <a:gd name="connsiteX1" fmla="*/ 37312 w 258194"/>
              <a:gd name="connsiteY1" fmla="*/ 103408 h 258201"/>
              <a:gd name="connsiteX2" fmla="*/ 37312 w 258194"/>
              <a:gd name="connsiteY2" fmla="*/ 221344 h 258201"/>
              <a:gd name="connsiteX3" fmla="*/ 45745 w 258194"/>
              <a:gd name="connsiteY3" fmla="*/ 229777 h 258201"/>
              <a:gd name="connsiteX4" fmla="*/ 70968 w 258194"/>
              <a:gd name="connsiteY4" fmla="*/ 229777 h 258201"/>
              <a:gd name="connsiteX5" fmla="*/ 79863 w 258194"/>
              <a:gd name="connsiteY5" fmla="*/ 220834 h 258201"/>
              <a:gd name="connsiteX6" fmla="*/ 79876 w 258194"/>
              <a:gd name="connsiteY6" fmla="*/ 162363 h 258201"/>
              <a:gd name="connsiteX7" fmla="*/ 79876 w 258194"/>
              <a:gd name="connsiteY7" fmla="*/ 103136 h 258201"/>
              <a:gd name="connsiteX8" fmla="*/ 71614 w 258194"/>
              <a:gd name="connsiteY8" fmla="*/ 94832 h 258201"/>
              <a:gd name="connsiteX9" fmla="*/ 45887 w 258194"/>
              <a:gd name="connsiteY9" fmla="*/ 94832 h 258201"/>
              <a:gd name="connsiteX10" fmla="*/ 171617 w 258194"/>
              <a:gd name="connsiteY10" fmla="*/ 93535 h 258201"/>
              <a:gd name="connsiteX11" fmla="*/ 152374 w 258194"/>
              <a:gd name="connsiteY11" fmla="*/ 100466 h 258201"/>
              <a:gd name="connsiteX12" fmla="*/ 141630 w 258194"/>
              <a:gd name="connsiteY12" fmla="*/ 110556 h 258201"/>
              <a:gd name="connsiteX13" fmla="*/ 141630 w 258194"/>
              <a:gd name="connsiteY13" fmla="*/ 102287 h 258201"/>
              <a:gd name="connsiteX14" fmla="*/ 134156 w 258194"/>
              <a:gd name="connsiteY14" fmla="*/ 94832 h 258201"/>
              <a:gd name="connsiteX15" fmla="*/ 106921 w 258194"/>
              <a:gd name="connsiteY15" fmla="*/ 94832 h 258201"/>
              <a:gd name="connsiteX16" fmla="*/ 99025 w 258194"/>
              <a:gd name="connsiteY16" fmla="*/ 102627 h 258201"/>
              <a:gd name="connsiteX17" fmla="*/ 99025 w 258194"/>
              <a:gd name="connsiteY17" fmla="*/ 221888 h 258201"/>
              <a:gd name="connsiteX18" fmla="*/ 106833 w 258194"/>
              <a:gd name="connsiteY18" fmla="*/ 229770 h 258201"/>
              <a:gd name="connsiteX19" fmla="*/ 133306 w 258194"/>
              <a:gd name="connsiteY19" fmla="*/ 229770 h 258201"/>
              <a:gd name="connsiteX20" fmla="*/ 141630 w 258194"/>
              <a:gd name="connsiteY20" fmla="*/ 221391 h 258201"/>
              <a:gd name="connsiteX21" fmla="*/ 141671 w 258194"/>
              <a:gd name="connsiteY21" fmla="*/ 159617 h 258201"/>
              <a:gd name="connsiteX22" fmla="*/ 149085 w 258194"/>
              <a:gd name="connsiteY22" fmla="*/ 136786 h 258201"/>
              <a:gd name="connsiteX23" fmla="*/ 184902 w 258194"/>
              <a:gd name="connsiteY23" fmla="*/ 142412 h 258201"/>
              <a:gd name="connsiteX24" fmla="*/ 187579 w 258194"/>
              <a:gd name="connsiteY24" fmla="*/ 158985 h 258201"/>
              <a:gd name="connsiteX25" fmla="*/ 187579 w 258194"/>
              <a:gd name="connsiteY25" fmla="*/ 222268 h 258201"/>
              <a:gd name="connsiteX26" fmla="*/ 194952 w 258194"/>
              <a:gd name="connsiteY26" fmla="*/ 229750 h 258201"/>
              <a:gd name="connsiteX27" fmla="*/ 223702 w 258194"/>
              <a:gd name="connsiteY27" fmla="*/ 229750 h 258201"/>
              <a:gd name="connsiteX28" fmla="*/ 231074 w 258194"/>
              <a:gd name="connsiteY28" fmla="*/ 222282 h 258201"/>
              <a:gd name="connsiteX29" fmla="*/ 230966 w 258194"/>
              <a:gd name="connsiteY29" fmla="*/ 154956 h 258201"/>
              <a:gd name="connsiteX30" fmla="*/ 225414 w 258194"/>
              <a:gd name="connsiteY30" fmla="*/ 120321 h 258201"/>
              <a:gd name="connsiteX31" fmla="*/ 198594 w 258194"/>
              <a:gd name="connsiteY31" fmla="*/ 95050 h 258201"/>
              <a:gd name="connsiteX32" fmla="*/ 171617 w 258194"/>
              <a:gd name="connsiteY32" fmla="*/ 93535 h 258201"/>
              <a:gd name="connsiteX33" fmla="*/ 58560 w 258194"/>
              <a:gd name="connsiteY33" fmla="*/ 28465 h 258201"/>
              <a:gd name="connsiteX34" fmla="*/ 31203 w 258194"/>
              <a:gd name="connsiteY34" fmla="*/ 56005 h 258201"/>
              <a:gd name="connsiteX35" fmla="*/ 31203 w 258194"/>
              <a:gd name="connsiteY35" fmla="*/ 56128 h 258201"/>
              <a:gd name="connsiteX36" fmla="*/ 58744 w 258194"/>
              <a:gd name="connsiteY36" fmla="*/ 83369 h 258201"/>
              <a:gd name="connsiteX37" fmla="*/ 86101 w 258194"/>
              <a:gd name="connsiteY37" fmla="*/ 55829 h 258201"/>
              <a:gd name="connsiteX38" fmla="*/ 58560 w 258194"/>
              <a:gd name="connsiteY38" fmla="*/ 28465 h 258201"/>
              <a:gd name="connsiteX39" fmla="*/ 18150 w 258194"/>
              <a:gd name="connsiteY39" fmla="*/ 0 h 258201"/>
              <a:gd name="connsiteX40" fmla="*/ 240044 w 258194"/>
              <a:gd name="connsiteY40" fmla="*/ 0 h 258201"/>
              <a:gd name="connsiteX41" fmla="*/ 241369 w 258194"/>
              <a:gd name="connsiteY41" fmla="*/ 1006 h 258201"/>
              <a:gd name="connsiteX42" fmla="*/ 257188 w 258194"/>
              <a:gd name="connsiteY42" fmla="*/ 16825 h 258201"/>
              <a:gd name="connsiteX43" fmla="*/ 258194 w 258194"/>
              <a:gd name="connsiteY43" fmla="*/ 18150 h 258201"/>
              <a:gd name="connsiteX44" fmla="*/ 258194 w 258194"/>
              <a:gd name="connsiteY44" fmla="*/ 240044 h 258201"/>
              <a:gd name="connsiteX45" fmla="*/ 257188 w 258194"/>
              <a:gd name="connsiteY45" fmla="*/ 241376 h 258201"/>
              <a:gd name="connsiteX46" fmla="*/ 241369 w 258194"/>
              <a:gd name="connsiteY46" fmla="*/ 257188 h 258201"/>
              <a:gd name="connsiteX47" fmla="*/ 240044 w 258194"/>
              <a:gd name="connsiteY47" fmla="*/ 258201 h 258201"/>
              <a:gd name="connsiteX48" fmla="*/ 18157 w 258194"/>
              <a:gd name="connsiteY48" fmla="*/ 258201 h 258201"/>
              <a:gd name="connsiteX49" fmla="*/ 16831 w 258194"/>
              <a:gd name="connsiteY49" fmla="*/ 257188 h 258201"/>
              <a:gd name="connsiteX50" fmla="*/ 1012 w 258194"/>
              <a:gd name="connsiteY50" fmla="*/ 241376 h 258201"/>
              <a:gd name="connsiteX51" fmla="*/ 0 w 258194"/>
              <a:gd name="connsiteY51" fmla="*/ 240044 h 258201"/>
              <a:gd name="connsiteX52" fmla="*/ 0 w 258194"/>
              <a:gd name="connsiteY52" fmla="*/ 18150 h 258201"/>
              <a:gd name="connsiteX53" fmla="*/ 1006 w 258194"/>
              <a:gd name="connsiteY53" fmla="*/ 16825 h 258201"/>
              <a:gd name="connsiteX54" fmla="*/ 16825 w 258194"/>
              <a:gd name="connsiteY54" fmla="*/ 1006 h 258201"/>
              <a:gd name="connsiteX55" fmla="*/ 18150 w 258194"/>
              <a:gd name="connsiteY55" fmla="*/ 0 h 25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8194" h="258201">
                <a:moveTo>
                  <a:pt x="45887" y="94832"/>
                </a:moveTo>
                <a:cubicBezTo>
                  <a:pt x="39840" y="94832"/>
                  <a:pt x="37312" y="97320"/>
                  <a:pt x="37312" y="103408"/>
                </a:cubicBezTo>
                <a:cubicBezTo>
                  <a:pt x="37312" y="142718"/>
                  <a:pt x="37312" y="182027"/>
                  <a:pt x="37312" y="221344"/>
                </a:cubicBezTo>
                <a:cubicBezTo>
                  <a:pt x="37312" y="227269"/>
                  <a:pt x="39799" y="229763"/>
                  <a:pt x="45745" y="229777"/>
                </a:cubicBezTo>
                <a:cubicBezTo>
                  <a:pt x="54150" y="229797"/>
                  <a:pt x="62556" y="229797"/>
                  <a:pt x="70968" y="229777"/>
                </a:cubicBezTo>
                <a:cubicBezTo>
                  <a:pt x="77627" y="229777"/>
                  <a:pt x="79863" y="227527"/>
                  <a:pt x="79863" y="220834"/>
                </a:cubicBezTo>
                <a:cubicBezTo>
                  <a:pt x="79876" y="201346"/>
                  <a:pt x="79883" y="181851"/>
                  <a:pt x="79876" y="162363"/>
                </a:cubicBezTo>
                <a:cubicBezTo>
                  <a:pt x="79876" y="142623"/>
                  <a:pt x="79876" y="122883"/>
                  <a:pt x="79876" y="103136"/>
                </a:cubicBezTo>
                <a:cubicBezTo>
                  <a:pt x="79876" y="97333"/>
                  <a:pt x="77356" y="94840"/>
                  <a:pt x="71614" y="94832"/>
                </a:cubicBezTo>
                <a:cubicBezTo>
                  <a:pt x="63045" y="94832"/>
                  <a:pt x="54470" y="94832"/>
                  <a:pt x="45887" y="94832"/>
                </a:cubicBezTo>
                <a:close/>
                <a:moveTo>
                  <a:pt x="171617" y="93535"/>
                </a:moveTo>
                <a:cubicBezTo>
                  <a:pt x="164686" y="94432"/>
                  <a:pt x="158197" y="96511"/>
                  <a:pt x="152374" y="100466"/>
                </a:cubicBezTo>
                <a:cubicBezTo>
                  <a:pt x="148317" y="103231"/>
                  <a:pt x="145076" y="106826"/>
                  <a:pt x="141630" y="110556"/>
                </a:cubicBezTo>
                <a:cubicBezTo>
                  <a:pt x="141630" y="107798"/>
                  <a:pt x="141630" y="105046"/>
                  <a:pt x="141630" y="102287"/>
                </a:cubicBezTo>
                <a:cubicBezTo>
                  <a:pt x="141583" y="97394"/>
                  <a:pt x="139055" y="94846"/>
                  <a:pt x="134156" y="94832"/>
                </a:cubicBezTo>
                <a:cubicBezTo>
                  <a:pt x="125078" y="94812"/>
                  <a:pt x="115999" y="94812"/>
                  <a:pt x="106921" y="94832"/>
                </a:cubicBezTo>
                <a:cubicBezTo>
                  <a:pt x="101512" y="94832"/>
                  <a:pt x="99025" y="97265"/>
                  <a:pt x="99025" y="102627"/>
                </a:cubicBezTo>
                <a:cubicBezTo>
                  <a:pt x="99025" y="142378"/>
                  <a:pt x="99025" y="182129"/>
                  <a:pt x="99025" y="221888"/>
                </a:cubicBezTo>
                <a:cubicBezTo>
                  <a:pt x="99025" y="227330"/>
                  <a:pt x="101431" y="229750"/>
                  <a:pt x="106833" y="229770"/>
                </a:cubicBezTo>
                <a:cubicBezTo>
                  <a:pt x="115659" y="229790"/>
                  <a:pt x="124480" y="229790"/>
                  <a:pt x="133306" y="229770"/>
                </a:cubicBezTo>
                <a:cubicBezTo>
                  <a:pt x="139402" y="229770"/>
                  <a:pt x="141624" y="227514"/>
                  <a:pt x="141630" y="221391"/>
                </a:cubicBezTo>
                <a:cubicBezTo>
                  <a:pt x="141630" y="200802"/>
                  <a:pt x="141549" y="180206"/>
                  <a:pt x="141671" y="159617"/>
                </a:cubicBezTo>
                <a:cubicBezTo>
                  <a:pt x="141719" y="151286"/>
                  <a:pt x="143981" y="143567"/>
                  <a:pt x="149085" y="136786"/>
                </a:cubicBezTo>
                <a:cubicBezTo>
                  <a:pt x="156919" y="126376"/>
                  <a:pt x="178983" y="125900"/>
                  <a:pt x="184902" y="142412"/>
                </a:cubicBezTo>
                <a:cubicBezTo>
                  <a:pt x="186743" y="147739"/>
                  <a:pt x="187647" y="153345"/>
                  <a:pt x="187579" y="158985"/>
                </a:cubicBezTo>
                <a:cubicBezTo>
                  <a:pt x="187633" y="180077"/>
                  <a:pt x="187579" y="201176"/>
                  <a:pt x="187579" y="222268"/>
                </a:cubicBezTo>
                <a:cubicBezTo>
                  <a:pt x="187579" y="227242"/>
                  <a:pt x="189984" y="229729"/>
                  <a:pt x="194952" y="229750"/>
                </a:cubicBezTo>
                <a:cubicBezTo>
                  <a:pt x="204533" y="229797"/>
                  <a:pt x="214114" y="229797"/>
                  <a:pt x="223702" y="229750"/>
                </a:cubicBezTo>
                <a:cubicBezTo>
                  <a:pt x="228676" y="229750"/>
                  <a:pt x="231074" y="227276"/>
                  <a:pt x="231074" y="222282"/>
                </a:cubicBezTo>
                <a:cubicBezTo>
                  <a:pt x="231074" y="199837"/>
                  <a:pt x="231156" y="177387"/>
                  <a:pt x="230966" y="154956"/>
                </a:cubicBezTo>
                <a:cubicBezTo>
                  <a:pt x="230864" y="143166"/>
                  <a:pt x="229811" y="131452"/>
                  <a:pt x="225414" y="120321"/>
                </a:cubicBezTo>
                <a:cubicBezTo>
                  <a:pt x="220433" y="107709"/>
                  <a:pt x="211878" y="98842"/>
                  <a:pt x="198594" y="95050"/>
                </a:cubicBezTo>
                <a:cubicBezTo>
                  <a:pt x="189726" y="92522"/>
                  <a:pt x="180702" y="92359"/>
                  <a:pt x="171617" y="93535"/>
                </a:cubicBezTo>
                <a:close/>
                <a:moveTo>
                  <a:pt x="58560" y="28465"/>
                </a:moveTo>
                <a:cubicBezTo>
                  <a:pt x="43400" y="28513"/>
                  <a:pt x="31149" y="40846"/>
                  <a:pt x="31203" y="56005"/>
                </a:cubicBezTo>
                <a:cubicBezTo>
                  <a:pt x="31203" y="56046"/>
                  <a:pt x="31203" y="56087"/>
                  <a:pt x="31203" y="56128"/>
                </a:cubicBezTo>
                <a:cubicBezTo>
                  <a:pt x="31332" y="71233"/>
                  <a:pt x="43638" y="83403"/>
                  <a:pt x="58744" y="83369"/>
                </a:cubicBezTo>
                <a:cubicBezTo>
                  <a:pt x="73904" y="83322"/>
                  <a:pt x="86155" y="70989"/>
                  <a:pt x="86101" y="55829"/>
                </a:cubicBezTo>
                <a:cubicBezTo>
                  <a:pt x="86053" y="40662"/>
                  <a:pt x="73720" y="28417"/>
                  <a:pt x="58560" y="28465"/>
                </a:cubicBezTo>
                <a:close/>
                <a:moveTo>
                  <a:pt x="18150" y="0"/>
                </a:moveTo>
                <a:lnTo>
                  <a:pt x="240044" y="0"/>
                </a:lnTo>
                <a:cubicBezTo>
                  <a:pt x="239996" y="965"/>
                  <a:pt x="240839" y="843"/>
                  <a:pt x="241369" y="1006"/>
                </a:cubicBezTo>
                <a:cubicBezTo>
                  <a:pt x="249387" y="3540"/>
                  <a:pt x="254653" y="8813"/>
                  <a:pt x="257188" y="16825"/>
                </a:cubicBezTo>
                <a:cubicBezTo>
                  <a:pt x="257358" y="17355"/>
                  <a:pt x="257229" y="18198"/>
                  <a:pt x="258194" y="18150"/>
                </a:cubicBezTo>
                <a:lnTo>
                  <a:pt x="258194" y="240044"/>
                </a:lnTo>
                <a:cubicBezTo>
                  <a:pt x="257222" y="240003"/>
                  <a:pt x="257351" y="240846"/>
                  <a:pt x="257188" y="241376"/>
                </a:cubicBezTo>
                <a:cubicBezTo>
                  <a:pt x="254647" y="249394"/>
                  <a:pt x="249380" y="254661"/>
                  <a:pt x="241369" y="257188"/>
                </a:cubicBezTo>
                <a:cubicBezTo>
                  <a:pt x="240866" y="257358"/>
                  <a:pt x="239996" y="257236"/>
                  <a:pt x="240044" y="258201"/>
                </a:cubicBezTo>
                <a:lnTo>
                  <a:pt x="18157" y="258201"/>
                </a:lnTo>
                <a:cubicBezTo>
                  <a:pt x="18197" y="257229"/>
                  <a:pt x="17361" y="257358"/>
                  <a:pt x="16831" y="257188"/>
                </a:cubicBezTo>
                <a:cubicBezTo>
                  <a:pt x="8813" y="254653"/>
                  <a:pt x="3540" y="249380"/>
                  <a:pt x="1012" y="241376"/>
                </a:cubicBezTo>
                <a:cubicBezTo>
                  <a:pt x="843" y="240860"/>
                  <a:pt x="972" y="240003"/>
                  <a:pt x="0" y="240044"/>
                </a:cubicBezTo>
                <a:lnTo>
                  <a:pt x="0" y="18150"/>
                </a:lnTo>
                <a:cubicBezTo>
                  <a:pt x="972" y="18198"/>
                  <a:pt x="843" y="17355"/>
                  <a:pt x="1006" y="16825"/>
                </a:cubicBezTo>
                <a:cubicBezTo>
                  <a:pt x="3547" y="8807"/>
                  <a:pt x="8813" y="3534"/>
                  <a:pt x="16825" y="1006"/>
                </a:cubicBezTo>
                <a:cubicBezTo>
                  <a:pt x="17355" y="836"/>
                  <a:pt x="18197" y="965"/>
                  <a:pt x="18150" y="0"/>
                </a:cubicBezTo>
                <a:close/>
              </a:path>
            </a:pathLst>
          </a:custGeom>
          <a:solidFill>
            <a:schemeClr val="accent1"/>
          </a:solidFill>
        </p:spPr>
        <p:txBody>
          <a:bodyPr wrap="square">
            <a:noAutofit/>
          </a:bodyPr>
          <a:lstStyle>
            <a:lvl1pPr>
              <a:defRPr>
                <a:solidFill>
                  <a:schemeClr val="accent1"/>
                </a:solidFill>
              </a:defRPr>
            </a:lvl1pPr>
          </a:lstStyle>
          <a:p>
            <a:pPr lvl="0"/>
            <a:r>
              <a:rPr lang="en-US" dirty="0"/>
              <a:t> </a:t>
            </a:r>
            <a:endParaRPr lang="en-AU" dirty="0"/>
          </a:p>
        </p:txBody>
      </p:sp>
      <p:sp>
        <p:nvSpPr>
          <p:cNvPr id="72" name="Text Placeholder 71">
            <a:extLst>
              <a:ext uri="{FF2B5EF4-FFF2-40B4-BE49-F238E27FC236}">
                <a16:creationId xmlns:a16="http://schemas.microsoft.com/office/drawing/2014/main" id="{751850F8-1596-48EC-9EF7-59E146FE07BD}"/>
              </a:ext>
            </a:extLst>
          </p:cNvPr>
          <p:cNvSpPr>
            <a:spLocks noGrp="1"/>
          </p:cNvSpPr>
          <p:nvPr>
            <p:ph type="body" sz="quarter" idx="23" hasCustomPrompt="1"/>
          </p:nvPr>
        </p:nvSpPr>
        <p:spPr>
          <a:xfrm>
            <a:off x="3223781" y="4826348"/>
            <a:ext cx="295956" cy="207384"/>
          </a:xfrm>
          <a:custGeom>
            <a:avLst/>
            <a:gdLst>
              <a:gd name="connsiteX0" fmla="*/ 118814 w 295956"/>
              <a:gd name="connsiteY0" fmla="*/ 60487 h 207384"/>
              <a:gd name="connsiteX1" fmla="*/ 118814 w 295956"/>
              <a:gd name="connsiteY1" fmla="*/ 147977 h 207384"/>
              <a:gd name="connsiteX2" fmla="*/ 195503 w 295956"/>
              <a:gd name="connsiteY2" fmla="*/ 104772 h 207384"/>
              <a:gd name="connsiteX3" fmla="*/ 147978 w 295956"/>
              <a:gd name="connsiteY3" fmla="*/ 0 h 207384"/>
              <a:gd name="connsiteX4" fmla="*/ 263551 w 295956"/>
              <a:gd name="connsiteY4" fmla="*/ 6480 h 207384"/>
              <a:gd name="connsiteX5" fmla="*/ 289475 w 295956"/>
              <a:gd name="connsiteY5" fmla="*/ 32403 h 207384"/>
              <a:gd name="connsiteX6" fmla="*/ 295956 w 295956"/>
              <a:gd name="connsiteY6" fmla="*/ 103692 h 207384"/>
              <a:gd name="connsiteX7" fmla="*/ 289475 w 295956"/>
              <a:gd name="connsiteY7" fmla="*/ 174980 h 207384"/>
              <a:gd name="connsiteX8" fmla="*/ 263551 w 295956"/>
              <a:gd name="connsiteY8" fmla="*/ 200903 h 207384"/>
              <a:gd name="connsiteX9" fmla="*/ 147978 w 295956"/>
              <a:gd name="connsiteY9" fmla="*/ 207384 h 207384"/>
              <a:gd name="connsiteX10" fmla="*/ 32404 w 295956"/>
              <a:gd name="connsiteY10" fmla="*/ 200903 h 207384"/>
              <a:gd name="connsiteX11" fmla="*/ 6480 w 295956"/>
              <a:gd name="connsiteY11" fmla="*/ 174980 h 207384"/>
              <a:gd name="connsiteX12" fmla="*/ 0 w 295956"/>
              <a:gd name="connsiteY12" fmla="*/ 103692 h 207384"/>
              <a:gd name="connsiteX13" fmla="*/ 6480 w 295956"/>
              <a:gd name="connsiteY13" fmla="*/ 32403 h 207384"/>
              <a:gd name="connsiteX14" fmla="*/ 32404 w 295956"/>
              <a:gd name="connsiteY14" fmla="*/ 6480 h 207384"/>
              <a:gd name="connsiteX15" fmla="*/ 147978 w 295956"/>
              <a:gd name="connsiteY15" fmla="*/ 0 h 20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5956" h="207384">
                <a:moveTo>
                  <a:pt x="118814" y="60487"/>
                </a:moveTo>
                <a:lnTo>
                  <a:pt x="118814" y="147977"/>
                </a:lnTo>
                <a:lnTo>
                  <a:pt x="195503" y="104772"/>
                </a:lnTo>
                <a:close/>
                <a:moveTo>
                  <a:pt x="147978" y="0"/>
                </a:moveTo>
                <a:cubicBezTo>
                  <a:pt x="147978" y="0"/>
                  <a:pt x="240868" y="0"/>
                  <a:pt x="263551" y="6480"/>
                </a:cubicBezTo>
                <a:cubicBezTo>
                  <a:pt x="276512" y="9721"/>
                  <a:pt x="286234" y="19442"/>
                  <a:pt x="289475" y="32403"/>
                </a:cubicBezTo>
                <a:cubicBezTo>
                  <a:pt x="295956" y="55086"/>
                  <a:pt x="295956" y="103692"/>
                  <a:pt x="295956" y="103692"/>
                </a:cubicBezTo>
                <a:cubicBezTo>
                  <a:pt x="295956" y="103692"/>
                  <a:pt x="295956" y="152297"/>
                  <a:pt x="289475" y="174980"/>
                </a:cubicBezTo>
                <a:cubicBezTo>
                  <a:pt x="286234" y="187941"/>
                  <a:pt x="276512" y="197662"/>
                  <a:pt x="263551" y="200903"/>
                </a:cubicBezTo>
                <a:cubicBezTo>
                  <a:pt x="239789" y="207384"/>
                  <a:pt x="147978" y="207384"/>
                  <a:pt x="147978" y="207384"/>
                </a:cubicBezTo>
                <a:cubicBezTo>
                  <a:pt x="147978" y="207384"/>
                  <a:pt x="55086" y="207384"/>
                  <a:pt x="32404" y="200903"/>
                </a:cubicBezTo>
                <a:cubicBezTo>
                  <a:pt x="19442" y="197662"/>
                  <a:pt x="9721" y="187941"/>
                  <a:pt x="6480" y="174980"/>
                </a:cubicBezTo>
                <a:cubicBezTo>
                  <a:pt x="0" y="152297"/>
                  <a:pt x="0" y="103692"/>
                  <a:pt x="0" y="103692"/>
                </a:cubicBezTo>
                <a:cubicBezTo>
                  <a:pt x="0" y="103692"/>
                  <a:pt x="0" y="55086"/>
                  <a:pt x="6480" y="32403"/>
                </a:cubicBezTo>
                <a:cubicBezTo>
                  <a:pt x="9721" y="19442"/>
                  <a:pt x="19442" y="9721"/>
                  <a:pt x="32404" y="6480"/>
                </a:cubicBezTo>
                <a:cubicBezTo>
                  <a:pt x="56166" y="0"/>
                  <a:pt x="147978" y="0"/>
                  <a:pt x="147978" y="0"/>
                </a:cubicBezTo>
                <a:close/>
              </a:path>
            </a:pathLst>
          </a:custGeom>
          <a:solidFill>
            <a:schemeClr val="accent1"/>
          </a:solidFill>
        </p:spPr>
        <p:txBody>
          <a:bodyPr wrap="square">
            <a:noAutofit/>
          </a:bodyPr>
          <a:lstStyle>
            <a:lvl1pPr>
              <a:defRPr>
                <a:solidFill>
                  <a:schemeClr val="accent1"/>
                </a:solidFill>
              </a:defRPr>
            </a:lvl1pPr>
          </a:lstStyle>
          <a:p>
            <a:pPr lvl="0"/>
            <a:r>
              <a:rPr lang="en-US" dirty="0"/>
              <a:t> </a:t>
            </a:r>
            <a:endParaRPr lang="en-AU" dirty="0"/>
          </a:p>
        </p:txBody>
      </p:sp>
    </p:spTree>
    <p:extLst>
      <p:ext uri="{BB962C8B-B14F-4D97-AF65-F5344CB8AC3E}">
        <p14:creationId xmlns:p14="http://schemas.microsoft.com/office/powerpoint/2010/main" val="3059547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AB0E-CA47-7A58-A138-441CEE01C2D8}"/>
              </a:ext>
            </a:extLst>
          </p:cNvPr>
          <p:cNvSpPr>
            <a:spLocks noGrp="1"/>
          </p:cNvSpPr>
          <p:nvPr>
            <p:ph type="title"/>
          </p:nvPr>
        </p:nvSpPr>
        <p:spPr/>
        <p:txBody>
          <a:bodyPr/>
          <a:lstStyle/>
          <a:p>
            <a:r>
              <a:rPr lang="en-GB"/>
              <a:t>Click to edit Master title style</a:t>
            </a:r>
            <a:endParaRPr lang="en-AU"/>
          </a:p>
        </p:txBody>
      </p:sp>
      <p:sp>
        <p:nvSpPr>
          <p:cNvPr id="3" name="Footer Placeholder 2">
            <a:extLst>
              <a:ext uri="{FF2B5EF4-FFF2-40B4-BE49-F238E27FC236}">
                <a16:creationId xmlns:a16="http://schemas.microsoft.com/office/drawing/2014/main" id="{2C6E49C2-98EE-3A76-2594-09D5B7B3DFEE}"/>
              </a:ext>
            </a:extLst>
          </p:cNvPr>
          <p:cNvSpPr>
            <a:spLocks noGrp="1"/>
          </p:cNvSpPr>
          <p:nvPr>
            <p:ph type="ftr" sz="quarter" idx="10"/>
          </p:nvPr>
        </p:nvSpPr>
        <p:spPr/>
        <p:txBody>
          <a:bodyPr/>
          <a:lstStyle/>
          <a:p>
            <a:endParaRPr lang="en-AU" dirty="0"/>
          </a:p>
        </p:txBody>
      </p:sp>
      <p:sp>
        <p:nvSpPr>
          <p:cNvPr id="4" name="Slide Number Placeholder 3">
            <a:extLst>
              <a:ext uri="{FF2B5EF4-FFF2-40B4-BE49-F238E27FC236}">
                <a16:creationId xmlns:a16="http://schemas.microsoft.com/office/drawing/2014/main" id="{5C86B46B-6883-6097-247E-771BA8707A43}"/>
              </a:ext>
            </a:extLst>
          </p:cNvPr>
          <p:cNvSpPr>
            <a:spLocks noGrp="1"/>
          </p:cNvSpPr>
          <p:nvPr>
            <p:ph type="sldNum" sz="quarter" idx="11"/>
          </p:nvPr>
        </p:nvSpPr>
        <p:spPr/>
        <p:txBody>
          <a:bodyPr/>
          <a:lstStyle/>
          <a:p>
            <a:fld id="{E917DE0E-AFB1-41FD-BC35-27DB61CA125F}" type="slidenum">
              <a:rPr lang="en-AU" smtClean="0"/>
              <a:pPr/>
              <a:t>‹#›</a:t>
            </a:fld>
            <a:endParaRPr lang="en-AU" dirty="0"/>
          </a:p>
        </p:txBody>
      </p:sp>
    </p:spTree>
    <p:extLst>
      <p:ext uri="{BB962C8B-B14F-4D97-AF65-F5344CB8AC3E}">
        <p14:creationId xmlns:p14="http://schemas.microsoft.com/office/powerpoint/2010/main" val="4276782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Slide_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1432"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accent1"/>
                </a:solidFill>
                <a:effectLst/>
                <a:uLnTx/>
                <a:uFillTx/>
                <a:latin typeface="+mn-lt"/>
              </a:defRPr>
            </a:lvl1pPr>
          </a:lstStyle>
          <a:p>
            <a:pPr marL="0" marR="0" lvl="0" indent="0" fontAlgn="auto">
              <a:spcAft>
                <a:spcPts val="0"/>
              </a:spcAft>
              <a:buClrTx/>
              <a:buSzTx/>
              <a:buFontTx/>
              <a:tabLst/>
            </a:pPr>
            <a:r>
              <a:rPr lang="en-US" dirty="0"/>
              <a:t>Presentation title goes here</a:t>
            </a:r>
            <a:endParaRPr lang="en-AU" dirty="0"/>
          </a:p>
        </p:txBody>
      </p:sp>
      <p:sp>
        <p:nvSpPr>
          <p:cNvPr id="7" name="Text Placeholder 6"/>
          <p:cNvSpPr>
            <a:spLocks noGrp="1"/>
          </p:cNvSpPr>
          <p:nvPr>
            <p:ph type="body" sz="quarter" idx="10" hasCustomPrompt="1"/>
          </p:nvPr>
        </p:nvSpPr>
        <p:spPr>
          <a:xfrm>
            <a:off x="5201404" y="4307954"/>
            <a:ext cx="5116831" cy="246221"/>
          </a:xfrm>
          <a:prstGeom prst="rect">
            <a:avLst/>
          </a:prstGeom>
        </p:spPr>
        <p:txBody>
          <a:bodyPr vert="horz" wrap="square" lIns="0" tIns="0" rIns="0" bIns="0" rtlCol="0" anchor="t">
            <a:noAutofit/>
          </a:bodyPr>
          <a:lstStyle>
            <a:lvl1pPr>
              <a:defRPr lang="en-US" sz="1600" b="1" spc="0" baseline="0" dirty="0">
                <a:solidFill>
                  <a:schemeClr val="accent1"/>
                </a:solidFill>
                <a:latin typeface="+mn-lt"/>
                <a:ea typeface="+mj-ea"/>
                <a:cs typeface="+mj-cs"/>
              </a:defRPr>
            </a:lvl1pPr>
          </a:lstStyle>
          <a:p>
            <a:pPr lvl="0">
              <a:lnSpc>
                <a:spcPct val="100000"/>
              </a:lnSpc>
              <a:spcBef>
                <a:spcPct val="0"/>
              </a:spcBef>
            </a:pPr>
            <a:r>
              <a:rPr lang="en-US" dirty="0"/>
              <a:t>Presentation subtitle goes here</a:t>
            </a:r>
          </a:p>
        </p:txBody>
      </p:sp>
      <p:pic>
        <p:nvPicPr>
          <p:cNvPr id="10" name="Picture 9" descr="A purple number with black dots&#10;&#10;Description automatically generated">
            <a:extLst>
              <a:ext uri="{FF2B5EF4-FFF2-40B4-BE49-F238E27FC236}">
                <a16:creationId xmlns:a16="http://schemas.microsoft.com/office/drawing/2014/main" id="{6E8C0ED0-5859-4BDA-A4C4-3616B1529C70}"/>
              </a:ext>
            </a:extLst>
          </p:cNvPr>
          <p:cNvPicPr>
            <a:picLocks noChangeAspect="1"/>
          </p:cNvPicPr>
          <p:nvPr userDrawn="1"/>
        </p:nvPicPr>
        <p:blipFill rotWithShape="1">
          <a:blip r:embed="rId2"/>
          <a:srcRect t="2392" b="1905"/>
          <a:stretch/>
        </p:blipFill>
        <p:spPr>
          <a:xfrm>
            <a:off x="-24680" y="0"/>
            <a:ext cx="4418000" cy="6858000"/>
          </a:xfrm>
          <a:prstGeom prst="rect">
            <a:avLst/>
          </a:prstGeom>
        </p:spPr>
      </p:pic>
    </p:spTree>
    <p:extLst>
      <p:ext uri="{BB962C8B-B14F-4D97-AF65-F5344CB8AC3E}">
        <p14:creationId xmlns:p14="http://schemas.microsoft.com/office/powerpoint/2010/main" val="343959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pic>
        <p:nvPicPr>
          <p:cNvPr id="2" name="Picture 1" descr="A purple number with black dots&#10;&#10;Description automatically generated">
            <a:extLst>
              <a:ext uri="{FF2B5EF4-FFF2-40B4-BE49-F238E27FC236}">
                <a16:creationId xmlns:a16="http://schemas.microsoft.com/office/drawing/2014/main" id="{591AAB09-7550-493F-D65D-EEEA763FC49C}"/>
              </a:ext>
            </a:extLst>
          </p:cNvPr>
          <p:cNvPicPr>
            <a:picLocks noChangeAspect="1"/>
          </p:cNvPicPr>
          <p:nvPr userDrawn="1"/>
        </p:nvPicPr>
        <p:blipFill rotWithShape="1">
          <a:blip r:embed="rId2"/>
          <a:srcRect t="2392" b="1905"/>
          <a:stretch/>
        </p:blipFill>
        <p:spPr>
          <a:xfrm>
            <a:off x="-24680" y="0"/>
            <a:ext cx="4418000" cy="6858000"/>
          </a:xfrm>
          <a:prstGeom prst="rect">
            <a:avLst/>
          </a:prstGeom>
        </p:spPr>
      </p:pic>
    </p:spTree>
    <p:extLst>
      <p:ext uri="{BB962C8B-B14F-4D97-AF65-F5344CB8AC3E}">
        <p14:creationId xmlns:p14="http://schemas.microsoft.com/office/powerpoint/2010/main" val="222158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90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ntents 1">
    <p:bg>
      <p:bgPr>
        <a:gradFill flip="none" rotWithShape="1">
          <a:gsLst>
            <a:gs pos="38000">
              <a:schemeClr val="accent1"/>
            </a:gs>
            <a:gs pos="0">
              <a:schemeClr val="accent2"/>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3360109" cy="443198"/>
          </a:xfrm>
        </p:spPr>
        <p:txBody>
          <a:bodyPr vert="horz" wrap="square" lIns="0" tIns="0" rIns="0" bIns="0" rtlCol="0" anchor="t">
            <a:spAutoFit/>
          </a:bodyPr>
          <a:lstStyle>
            <a:lvl1pPr>
              <a:defRPr lang="en-AU" sz="3600" spc="0" baseline="0" dirty="0">
                <a:solidFill>
                  <a:schemeClr val="bg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bg1"/>
                </a:solidFill>
              </a:defRPr>
            </a:lvl1pPr>
          </a:lstStyle>
          <a:p>
            <a:endParaRPr lang="en-AU" dirty="0"/>
          </a:p>
        </p:txBody>
      </p:sp>
      <p:sp>
        <p:nvSpPr>
          <p:cNvPr id="4" name="Slide Number Placeholder 3">
            <a:extLst>
              <a:ext uri="{FF2B5EF4-FFF2-40B4-BE49-F238E27FC236}">
                <a16:creationId xmlns:a16="http://schemas.microsoft.com/office/drawing/2014/main" id="{B3A60075-4FD5-4917-9451-8EC631DECFE5}"/>
              </a:ext>
            </a:extLst>
          </p:cNvPr>
          <p:cNvSpPr>
            <a:spLocks noGrp="1"/>
          </p:cNvSpPr>
          <p:nvPr>
            <p:ph type="sldNum" sz="quarter" idx="11"/>
          </p:nvPr>
        </p:nvSpPr>
        <p:spPr>
          <a:xfrm>
            <a:off x="11208568" y="6526800"/>
            <a:ext cx="288032" cy="144000"/>
          </a:xfrm>
        </p:spPr>
        <p:txBody>
          <a:bodyPr/>
          <a:lstStyle>
            <a:lvl1pPr>
              <a:defRPr>
                <a:solidFill>
                  <a:schemeClr val="bg1"/>
                </a:solidFill>
              </a:defRPr>
            </a:lvl1pPr>
          </a:lstStyle>
          <a:p>
            <a:fld id="{E917DE0E-AFB1-41FD-BC35-27DB61CA125F}" type="slidenum">
              <a:rPr lang="en-AU" smtClean="0"/>
              <a:pPr/>
              <a:t>‹#›</a:t>
            </a:fld>
            <a:endParaRPr lang="en-AU" dirty="0"/>
          </a:p>
        </p:txBody>
      </p:sp>
      <p:sp>
        <p:nvSpPr>
          <p:cNvPr id="14" name="Content Placeholder 12">
            <a:extLst>
              <a:ext uri="{FF2B5EF4-FFF2-40B4-BE49-F238E27FC236}">
                <a16:creationId xmlns:a16="http://schemas.microsoft.com/office/drawing/2014/main" id="{16D860FF-5915-48B3-96B5-BDDDACDE2D92}"/>
              </a:ext>
            </a:extLst>
          </p:cNvPr>
          <p:cNvSpPr>
            <a:spLocks noGrp="1"/>
          </p:cNvSpPr>
          <p:nvPr>
            <p:ph sz="quarter" idx="12" hasCustomPrompt="1"/>
          </p:nvPr>
        </p:nvSpPr>
        <p:spPr>
          <a:xfrm>
            <a:off x="68847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17" name="Text Placeholder 15">
            <a:extLst>
              <a:ext uri="{FF2B5EF4-FFF2-40B4-BE49-F238E27FC236}">
                <a16:creationId xmlns:a16="http://schemas.microsoft.com/office/drawing/2014/main" id="{F52728D9-330E-4A47-BE87-2C464601F5D4}"/>
              </a:ext>
            </a:extLst>
          </p:cNvPr>
          <p:cNvSpPr>
            <a:spLocks noGrp="1"/>
          </p:cNvSpPr>
          <p:nvPr>
            <p:ph type="body" sz="quarter" idx="13" hasCustomPrompt="1"/>
          </p:nvPr>
        </p:nvSpPr>
        <p:spPr>
          <a:xfrm>
            <a:off x="112060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19" name="Text Placeholder 15">
            <a:extLst>
              <a:ext uri="{FF2B5EF4-FFF2-40B4-BE49-F238E27FC236}">
                <a16:creationId xmlns:a16="http://schemas.microsoft.com/office/drawing/2014/main" id="{33D519AF-5E53-4F24-9084-2ECF7327DF8B}"/>
              </a:ext>
            </a:extLst>
          </p:cNvPr>
          <p:cNvSpPr>
            <a:spLocks noGrp="1"/>
          </p:cNvSpPr>
          <p:nvPr>
            <p:ph type="body" sz="quarter" idx="14" hasCustomPrompt="1"/>
          </p:nvPr>
        </p:nvSpPr>
        <p:spPr>
          <a:xfrm>
            <a:off x="112060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2" name="Text Placeholder 20">
            <a:extLst>
              <a:ext uri="{FF2B5EF4-FFF2-40B4-BE49-F238E27FC236}">
                <a16:creationId xmlns:a16="http://schemas.microsoft.com/office/drawing/2014/main" id="{6D75C5FE-6A47-48B9-A0B4-91C77A88F005}"/>
              </a:ext>
            </a:extLst>
          </p:cNvPr>
          <p:cNvSpPr>
            <a:spLocks noGrp="1"/>
          </p:cNvSpPr>
          <p:nvPr>
            <p:ph type="body" sz="quarter" idx="15" hasCustomPrompt="1"/>
          </p:nvPr>
        </p:nvSpPr>
        <p:spPr>
          <a:xfrm>
            <a:off x="114187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3" name="Content Placeholder 12">
            <a:extLst>
              <a:ext uri="{FF2B5EF4-FFF2-40B4-BE49-F238E27FC236}">
                <a16:creationId xmlns:a16="http://schemas.microsoft.com/office/drawing/2014/main" id="{33D7B8C2-1ACD-4312-8BB3-841697FC26BA}"/>
              </a:ext>
            </a:extLst>
          </p:cNvPr>
          <p:cNvSpPr>
            <a:spLocks noGrp="1"/>
          </p:cNvSpPr>
          <p:nvPr>
            <p:ph sz="quarter" idx="16" hasCustomPrompt="1"/>
          </p:nvPr>
        </p:nvSpPr>
        <p:spPr>
          <a:xfrm>
            <a:off x="4559418"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4" name="Text Placeholder 15">
            <a:extLst>
              <a:ext uri="{FF2B5EF4-FFF2-40B4-BE49-F238E27FC236}">
                <a16:creationId xmlns:a16="http://schemas.microsoft.com/office/drawing/2014/main" id="{67C8792C-10BA-48BD-91FF-8BB0072B6AB5}"/>
              </a:ext>
            </a:extLst>
          </p:cNvPr>
          <p:cNvSpPr>
            <a:spLocks noGrp="1"/>
          </p:cNvSpPr>
          <p:nvPr>
            <p:ph type="body" sz="quarter" idx="17" hasCustomPrompt="1"/>
          </p:nvPr>
        </p:nvSpPr>
        <p:spPr>
          <a:xfrm>
            <a:off x="4980449"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5" name="Text Placeholder 15">
            <a:extLst>
              <a:ext uri="{FF2B5EF4-FFF2-40B4-BE49-F238E27FC236}">
                <a16:creationId xmlns:a16="http://schemas.microsoft.com/office/drawing/2014/main" id="{494265EF-BC1F-4AB5-88E0-D2CC95870C61}"/>
              </a:ext>
            </a:extLst>
          </p:cNvPr>
          <p:cNvSpPr>
            <a:spLocks noGrp="1"/>
          </p:cNvSpPr>
          <p:nvPr>
            <p:ph type="body" sz="quarter" idx="18" hasCustomPrompt="1"/>
          </p:nvPr>
        </p:nvSpPr>
        <p:spPr>
          <a:xfrm>
            <a:off x="4980449"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26" name="Text Placeholder 20">
            <a:extLst>
              <a:ext uri="{FF2B5EF4-FFF2-40B4-BE49-F238E27FC236}">
                <a16:creationId xmlns:a16="http://schemas.microsoft.com/office/drawing/2014/main" id="{DC9F8E9D-A5AE-4007-AFF1-906BE27AA1B1}"/>
              </a:ext>
            </a:extLst>
          </p:cNvPr>
          <p:cNvSpPr>
            <a:spLocks noGrp="1"/>
          </p:cNvSpPr>
          <p:nvPr>
            <p:ph type="body" sz="quarter" idx="19" hasCustomPrompt="1"/>
          </p:nvPr>
        </p:nvSpPr>
        <p:spPr>
          <a:xfrm>
            <a:off x="4980449"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27" name="Content Placeholder 12">
            <a:extLst>
              <a:ext uri="{FF2B5EF4-FFF2-40B4-BE49-F238E27FC236}">
                <a16:creationId xmlns:a16="http://schemas.microsoft.com/office/drawing/2014/main" id="{90AC9C95-FAAF-44D7-AEB3-55A9BA4075C1}"/>
              </a:ext>
            </a:extLst>
          </p:cNvPr>
          <p:cNvSpPr>
            <a:spLocks noGrp="1"/>
          </p:cNvSpPr>
          <p:nvPr>
            <p:ph sz="quarter" idx="20" hasCustomPrompt="1"/>
          </p:nvPr>
        </p:nvSpPr>
        <p:spPr>
          <a:xfrm>
            <a:off x="8365629" y="19855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28" name="Text Placeholder 15">
            <a:extLst>
              <a:ext uri="{FF2B5EF4-FFF2-40B4-BE49-F238E27FC236}">
                <a16:creationId xmlns:a16="http://schemas.microsoft.com/office/drawing/2014/main" id="{C07D5366-0884-4D47-8F5E-DD26E47DD270}"/>
              </a:ext>
            </a:extLst>
          </p:cNvPr>
          <p:cNvSpPr>
            <a:spLocks noGrp="1"/>
          </p:cNvSpPr>
          <p:nvPr>
            <p:ph type="body" sz="quarter" idx="21" hasCustomPrompt="1"/>
          </p:nvPr>
        </p:nvSpPr>
        <p:spPr>
          <a:xfrm>
            <a:off x="8797753" y="20767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29" name="Text Placeholder 15">
            <a:extLst>
              <a:ext uri="{FF2B5EF4-FFF2-40B4-BE49-F238E27FC236}">
                <a16:creationId xmlns:a16="http://schemas.microsoft.com/office/drawing/2014/main" id="{C83CABAB-7230-4828-B1F7-E11FB1176D9A}"/>
              </a:ext>
            </a:extLst>
          </p:cNvPr>
          <p:cNvSpPr>
            <a:spLocks noGrp="1"/>
          </p:cNvSpPr>
          <p:nvPr>
            <p:ph type="body" sz="quarter" idx="22" hasCustomPrompt="1"/>
          </p:nvPr>
        </p:nvSpPr>
        <p:spPr>
          <a:xfrm>
            <a:off x="8797753" y="24076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0" name="Text Placeholder 20">
            <a:extLst>
              <a:ext uri="{FF2B5EF4-FFF2-40B4-BE49-F238E27FC236}">
                <a16:creationId xmlns:a16="http://schemas.microsoft.com/office/drawing/2014/main" id="{0B955060-0E65-456F-85F2-CD9B3DBD9B97}"/>
              </a:ext>
            </a:extLst>
          </p:cNvPr>
          <p:cNvSpPr>
            <a:spLocks noGrp="1"/>
          </p:cNvSpPr>
          <p:nvPr>
            <p:ph type="body" sz="quarter" idx="23" hasCustomPrompt="1"/>
          </p:nvPr>
        </p:nvSpPr>
        <p:spPr>
          <a:xfrm>
            <a:off x="8819024" y="28688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2" name="Content Placeholder 12">
            <a:extLst>
              <a:ext uri="{FF2B5EF4-FFF2-40B4-BE49-F238E27FC236}">
                <a16:creationId xmlns:a16="http://schemas.microsoft.com/office/drawing/2014/main" id="{2A4F6196-3D0F-4BE0-BD3B-C9E36BBF744E}"/>
              </a:ext>
            </a:extLst>
          </p:cNvPr>
          <p:cNvSpPr>
            <a:spLocks noGrp="1"/>
          </p:cNvSpPr>
          <p:nvPr>
            <p:ph sz="quarter" idx="24" hasCustomPrompt="1"/>
          </p:nvPr>
        </p:nvSpPr>
        <p:spPr>
          <a:xfrm>
            <a:off x="68847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3" name="Text Placeholder 15">
            <a:extLst>
              <a:ext uri="{FF2B5EF4-FFF2-40B4-BE49-F238E27FC236}">
                <a16:creationId xmlns:a16="http://schemas.microsoft.com/office/drawing/2014/main" id="{15E2C50B-2DC6-47F9-8D16-3E43EFD224D6}"/>
              </a:ext>
            </a:extLst>
          </p:cNvPr>
          <p:cNvSpPr>
            <a:spLocks noGrp="1"/>
          </p:cNvSpPr>
          <p:nvPr>
            <p:ph type="body" sz="quarter" idx="25" hasCustomPrompt="1"/>
          </p:nvPr>
        </p:nvSpPr>
        <p:spPr>
          <a:xfrm>
            <a:off x="112060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4" name="Text Placeholder 15">
            <a:extLst>
              <a:ext uri="{FF2B5EF4-FFF2-40B4-BE49-F238E27FC236}">
                <a16:creationId xmlns:a16="http://schemas.microsoft.com/office/drawing/2014/main" id="{D86CC074-C4DF-413B-ACFC-9E921389EBFD}"/>
              </a:ext>
            </a:extLst>
          </p:cNvPr>
          <p:cNvSpPr>
            <a:spLocks noGrp="1"/>
          </p:cNvSpPr>
          <p:nvPr>
            <p:ph type="body" sz="quarter" idx="26" hasCustomPrompt="1"/>
          </p:nvPr>
        </p:nvSpPr>
        <p:spPr>
          <a:xfrm>
            <a:off x="112060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5" name="Text Placeholder 20">
            <a:extLst>
              <a:ext uri="{FF2B5EF4-FFF2-40B4-BE49-F238E27FC236}">
                <a16:creationId xmlns:a16="http://schemas.microsoft.com/office/drawing/2014/main" id="{4DD3C6CB-D673-40EE-8AC2-EA848771B039}"/>
              </a:ext>
            </a:extLst>
          </p:cNvPr>
          <p:cNvSpPr>
            <a:spLocks noGrp="1"/>
          </p:cNvSpPr>
          <p:nvPr>
            <p:ph type="body" sz="quarter" idx="27" hasCustomPrompt="1"/>
          </p:nvPr>
        </p:nvSpPr>
        <p:spPr>
          <a:xfrm>
            <a:off x="114187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36" name="Content Placeholder 12">
            <a:extLst>
              <a:ext uri="{FF2B5EF4-FFF2-40B4-BE49-F238E27FC236}">
                <a16:creationId xmlns:a16="http://schemas.microsoft.com/office/drawing/2014/main" id="{E5BA1771-59AA-4B95-84C2-A2C23AE5557A}"/>
              </a:ext>
            </a:extLst>
          </p:cNvPr>
          <p:cNvSpPr>
            <a:spLocks noGrp="1"/>
          </p:cNvSpPr>
          <p:nvPr>
            <p:ph sz="quarter" idx="28" hasCustomPrompt="1"/>
          </p:nvPr>
        </p:nvSpPr>
        <p:spPr>
          <a:xfrm>
            <a:off x="4559418"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37" name="Text Placeholder 15">
            <a:extLst>
              <a:ext uri="{FF2B5EF4-FFF2-40B4-BE49-F238E27FC236}">
                <a16:creationId xmlns:a16="http://schemas.microsoft.com/office/drawing/2014/main" id="{3FC25C93-61F9-4858-8D53-31D7E13980FE}"/>
              </a:ext>
            </a:extLst>
          </p:cNvPr>
          <p:cNvSpPr>
            <a:spLocks noGrp="1"/>
          </p:cNvSpPr>
          <p:nvPr>
            <p:ph type="body" sz="quarter" idx="29" hasCustomPrompt="1"/>
          </p:nvPr>
        </p:nvSpPr>
        <p:spPr>
          <a:xfrm>
            <a:off x="4980449"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38" name="Text Placeholder 15">
            <a:extLst>
              <a:ext uri="{FF2B5EF4-FFF2-40B4-BE49-F238E27FC236}">
                <a16:creationId xmlns:a16="http://schemas.microsoft.com/office/drawing/2014/main" id="{7458C094-0FA6-4661-80B1-A1C24EF0BBEE}"/>
              </a:ext>
            </a:extLst>
          </p:cNvPr>
          <p:cNvSpPr>
            <a:spLocks noGrp="1"/>
          </p:cNvSpPr>
          <p:nvPr>
            <p:ph type="body" sz="quarter" idx="30" hasCustomPrompt="1"/>
          </p:nvPr>
        </p:nvSpPr>
        <p:spPr>
          <a:xfrm>
            <a:off x="4980449"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39" name="Text Placeholder 20">
            <a:extLst>
              <a:ext uri="{FF2B5EF4-FFF2-40B4-BE49-F238E27FC236}">
                <a16:creationId xmlns:a16="http://schemas.microsoft.com/office/drawing/2014/main" id="{33782FA8-9B6E-4664-B875-77934A49171A}"/>
              </a:ext>
            </a:extLst>
          </p:cNvPr>
          <p:cNvSpPr>
            <a:spLocks noGrp="1"/>
          </p:cNvSpPr>
          <p:nvPr>
            <p:ph type="body" sz="quarter" idx="31" hasCustomPrompt="1"/>
          </p:nvPr>
        </p:nvSpPr>
        <p:spPr>
          <a:xfrm>
            <a:off x="4980449"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0" name="Content Placeholder 12">
            <a:extLst>
              <a:ext uri="{FF2B5EF4-FFF2-40B4-BE49-F238E27FC236}">
                <a16:creationId xmlns:a16="http://schemas.microsoft.com/office/drawing/2014/main" id="{43ED1C2D-FB28-4009-ABB2-35B70129FE4D}"/>
              </a:ext>
            </a:extLst>
          </p:cNvPr>
          <p:cNvSpPr>
            <a:spLocks noGrp="1"/>
          </p:cNvSpPr>
          <p:nvPr>
            <p:ph sz="quarter" idx="32" hasCustomPrompt="1"/>
          </p:nvPr>
        </p:nvSpPr>
        <p:spPr>
          <a:xfrm>
            <a:off x="8365629" y="3407923"/>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1" name="Text Placeholder 15">
            <a:extLst>
              <a:ext uri="{FF2B5EF4-FFF2-40B4-BE49-F238E27FC236}">
                <a16:creationId xmlns:a16="http://schemas.microsoft.com/office/drawing/2014/main" id="{571D6157-5171-4A88-B293-E5785627E679}"/>
              </a:ext>
            </a:extLst>
          </p:cNvPr>
          <p:cNvSpPr>
            <a:spLocks noGrp="1"/>
          </p:cNvSpPr>
          <p:nvPr>
            <p:ph type="body" sz="quarter" idx="33" hasCustomPrompt="1"/>
          </p:nvPr>
        </p:nvSpPr>
        <p:spPr>
          <a:xfrm>
            <a:off x="8797753" y="3499179"/>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2" name="Text Placeholder 15">
            <a:extLst>
              <a:ext uri="{FF2B5EF4-FFF2-40B4-BE49-F238E27FC236}">
                <a16:creationId xmlns:a16="http://schemas.microsoft.com/office/drawing/2014/main" id="{1A0723DC-167A-473B-8982-DB2CD67B7878}"/>
              </a:ext>
            </a:extLst>
          </p:cNvPr>
          <p:cNvSpPr>
            <a:spLocks noGrp="1"/>
          </p:cNvSpPr>
          <p:nvPr>
            <p:ph type="body" sz="quarter" idx="34" hasCustomPrompt="1"/>
          </p:nvPr>
        </p:nvSpPr>
        <p:spPr>
          <a:xfrm>
            <a:off x="8797753" y="3830076"/>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3" name="Text Placeholder 20">
            <a:extLst>
              <a:ext uri="{FF2B5EF4-FFF2-40B4-BE49-F238E27FC236}">
                <a16:creationId xmlns:a16="http://schemas.microsoft.com/office/drawing/2014/main" id="{2FD5A5C2-3945-4278-8171-1CFA062D76CD}"/>
              </a:ext>
            </a:extLst>
          </p:cNvPr>
          <p:cNvSpPr>
            <a:spLocks noGrp="1"/>
          </p:cNvSpPr>
          <p:nvPr>
            <p:ph type="body" sz="quarter" idx="35" hasCustomPrompt="1"/>
          </p:nvPr>
        </p:nvSpPr>
        <p:spPr>
          <a:xfrm>
            <a:off x="8819024" y="4291267"/>
            <a:ext cx="2682000" cy="7200"/>
          </a:xfrm>
          <a:prstGeom prst="rect">
            <a:avLst/>
          </a:prstGeom>
          <a:solidFill>
            <a:schemeClr val="bg1">
              <a:alpha val="50000"/>
            </a:schemeClr>
          </a:solidFill>
        </p:spPr>
        <p:txBody>
          <a:bodyPr/>
          <a:lstStyle>
            <a:lvl1pPr>
              <a:defRPr>
                <a:latin typeface="+mn-lt"/>
              </a:defRPr>
            </a:lvl1pPr>
          </a:lstStyle>
          <a:p>
            <a:pPr lvl="0"/>
            <a:r>
              <a:rPr lang="en-US" dirty="0"/>
              <a:t> </a:t>
            </a:r>
            <a:endParaRPr lang="en-AU" dirty="0"/>
          </a:p>
        </p:txBody>
      </p:sp>
      <p:sp>
        <p:nvSpPr>
          <p:cNvPr id="44" name="Content Placeholder 12">
            <a:extLst>
              <a:ext uri="{FF2B5EF4-FFF2-40B4-BE49-F238E27FC236}">
                <a16:creationId xmlns:a16="http://schemas.microsoft.com/office/drawing/2014/main" id="{3D7C1F14-FF83-4A5C-8785-0569A6264661}"/>
              </a:ext>
            </a:extLst>
          </p:cNvPr>
          <p:cNvSpPr>
            <a:spLocks noGrp="1"/>
          </p:cNvSpPr>
          <p:nvPr>
            <p:ph sz="quarter" idx="36" hasCustomPrompt="1"/>
          </p:nvPr>
        </p:nvSpPr>
        <p:spPr>
          <a:xfrm>
            <a:off x="68847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5" name="Text Placeholder 15">
            <a:extLst>
              <a:ext uri="{FF2B5EF4-FFF2-40B4-BE49-F238E27FC236}">
                <a16:creationId xmlns:a16="http://schemas.microsoft.com/office/drawing/2014/main" id="{FBE7A19C-BA51-4BB3-A97B-787DA18F4333}"/>
              </a:ext>
            </a:extLst>
          </p:cNvPr>
          <p:cNvSpPr>
            <a:spLocks noGrp="1"/>
          </p:cNvSpPr>
          <p:nvPr>
            <p:ph type="body" sz="quarter" idx="37" hasCustomPrompt="1"/>
          </p:nvPr>
        </p:nvSpPr>
        <p:spPr>
          <a:xfrm>
            <a:off x="112060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46" name="Text Placeholder 15">
            <a:extLst>
              <a:ext uri="{FF2B5EF4-FFF2-40B4-BE49-F238E27FC236}">
                <a16:creationId xmlns:a16="http://schemas.microsoft.com/office/drawing/2014/main" id="{8EFD3BF2-E5BF-4460-A89A-9CBD1D82AA56}"/>
              </a:ext>
            </a:extLst>
          </p:cNvPr>
          <p:cNvSpPr>
            <a:spLocks noGrp="1"/>
          </p:cNvSpPr>
          <p:nvPr>
            <p:ph type="body" sz="quarter" idx="38" hasCustomPrompt="1"/>
          </p:nvPr>
        </p:nvSpPr>
        <p:spPr>
          <a:xfrm>
            <a:off x="112060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48" name="Content Placeholder 12">
            <a:extLst>
              <a:ext uri="{FF2B5EF4-FFF2-40B4-BE49-F238E27FC236}">
                <a16:creationId xmlns:a16="http://schemas.microsoft.com/office/drawing/2014/main" id="{8B09213D-B0C4-4971-AFC3-14487E606D83}"/>
              </a:ext>
            </a:extLst>
          </p:cNvPr>
          <p:cNvSpPr>
            <a:spLocks noGrp="1"/>
          </p:cNvSpPr>
          <p:nvPr>
            <p:ph sz="quarter" idx="40" hasCustomPrompt="1"/>
          </p:nvPr>
        </p:nvSpPr>
        <p:spPr>
          <a:xfrm>
            <a:off x="4559418"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49" name="Text Placeholder 15">
            <a:extLst>
              <a:ext uri="{FF2B5EF4-FFF2-40B4-BE49-F238E27FC236}">
                <a16:creationId xmlns:a16="http://schemas.microsoft.com/office/drawing/2014/main" id="{B7C446BC-D372-4F4C-8AEC-4B7E9BBE6764}"/>
              </a:ext>
            </a:extLst>
          </p:cNvPr>
          <p:cNvSpPr>
            <a:spLocks noGrp="1"/>
          </p:cNvSpPr>
          <p:nvPr>
            <p:ph type="body" sz="quarter" idx="41" hasCustomPrompt="1"/>
          </p:nvPr>
        </p:nvSpPr>
        <p:spPr>
          <a:xfrm>
            <a:off x="4980449"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0" name="Text Placeholder 15">
            <a:extLst>
              <a:ext uri="{FF2B5EF4-FFF2-40B4-BE49-F238E27FC236}">
                <a16:creationId xmlns:a16="http://schemas.microsoft.com/office/drawing/2014/main" id="{379728B0-640A-4AEB-A53D-B96E74DEDBFC}"/>
              </a:ext>
            </a:extLst>
          </p:cNvPr>
          <p:cNvSpPr>
            <a:spLocks noGrp="1"/>
          </p:cNvSpPr>
          <p:nvPr>
            <p:ph type="body" sz="quarter" idx="42" hasCustomPrompt="1"/>
          </p:nvPr>
        </p:nvSpPr>
        <p:spPr>
          <a:xfrm>
            <a:off x="4980449"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sp>
        <p:nvSpPr>
          <p:cNvPr id="52" name="Content Placeholder 12">
            <a:extLst>
              <a:ext uri="{FF2B5EF4-FFF2-40B4-BE49-F238E27FC236}">
                <a16:creationId xmlns:a16="http://schemas.microsoft.com/office/drawing/2014/main" id="{2316115E-183D-401B-8D79-7D52C71BE5BB}"/>
              </a:ext>
            </a:extLst>
          </p:cNvPr>
          <p:cNvSpPr>
            <a:spLocks noGrp="1"/>
          </p:cNvSpPr>
          <p:nvPr>
            <p:ph sz="quarter" idx="44" hasCustomPrompt="1"/>
          </p:nvPr>
        </p:nvSpPr>
        <p:spPr>
          <a:xfrm>
            <a:off x="8365629" y="4569066"/>
            <a:ext cx="306283" cy="307975"/>
          </a:xfrm>
          <a:prstGeom prst="rect">
            <a:avLst/>
          </a:prstGeom>
        </p:spPr>
        <p:txBody>
          <a:bodyPr>
            <a:normAutofit/>
          </a:bodyPr>
          <a:lstStyle>
            <a:lvl1pPr>
              <a:defRPr sz="800">
                <a:solidFill>
                  <a:schemeClr val="bg1"/>
                </a:solidFill>
                <a:latin typeface="+mn-lt"/>
              </a:defRPr>
            </a:lvl1pPr>
          </a:lstStyle>
          <a:p>
            <a:pPr lvl="0"/>
            <a:r>
              <a:rPr lang="en-US" dirty="0"/>
              <a:t> icon</a:t>
            </a:r>
            <a:endParaRPr lang="en-AU" dirty="0"/>
          </a:p>
        </p:txBody>
      </p:sp>
      <p:sp>
        <p:nvSpPr>
          <p:cNvPr id="53" name="Text Placeholder 15">
            <a:extLst>
              <a:ext uri="{FF2B5EF4-FFF2-40B4-BE49-F238E27FC236}">
                <a16:creationId xmlns:a16="http://schemas.microsoft.com/office/drawing/2014/main" id="{5106E342-47D6-4C57-9118-A96CCCEB4E0E}"/>
              </a:ext>
            </a:extLst>
          </p:cNvPr>
          <p:cNvSpPr>
            <a:spLocks noGrp="1"/>
          </p:cNvSpPr>
          <p:nvPr>
            <p:ph type="body" sz="quarter" idx="45" hasCustomPrompt="1"/>
          </p:nvPr>
        </p:nvSpPr>
        <p:spPr>
          <a:xfrm>
            <a:off x="8797753" y="4660322"/>
            <a:ext cx="198772" cy="218586"/>
          </a:xfrm>
          <a:prstGeom prst="rect">
            <a:avLst/>
          </a:prstGeom>
          <a:noFill/>
        </p:spPr>
        <p:txBody>
          <a:bodyPr wrap="none" lIns="0" tIns="0" rIns="0" bIns="0" rtlCol="0">
            <a:spAutoFit/>
          </a:bodyPr>
          <a:lstStyle>
            <a:lvl1pPr>
              <a:defRPr lang="en-US" sz="1400" dirty="0" smtClean="0">
                <a:solidFill>
                  <a:schemeClr val="bg1">
                    <a:alpha val="50000"/>
                  </a:schemeClr>
                </a:solidFill>
                <a:latin typeface="+mn-lt"/>
              </a:defRPr>
            </a:lvl1pPr>
            <a:lvl2pPr>
              <a:defRPr lang="en-US" dirty="0" smtClean="0"/>
            </a:lvl2pPr>
            <a:lvl3pPr>
              <a:defRPr lang="en-US" dirty="0" smtClean="0"/>
            </a:lvl3pPr>
            <a:lvl4pPr>
              <a:defRPr lang="en-US" dirty="0" smtClean="0"/>
            </a:lvl4pPr>
            <a:lvl5pPr>
              <a:defRPr lang="en-AU" sz="1800" dirty="0">
                <a:solidFill>
                  <a:schemeClr val="tx1"/>
                </a:solidFill>
              </a:defRPr>
            </a:lvl5pPr>
          </a:lstStyle>
          <a:p>
            <a:pPr lvl="0"/>
            <a:r>
              <a:rPr lang="en-US" dirty="0"/>
              <a:t>##</a:t>
            </a:r>
            <a:endParaRPr lang="en-AU" dirty="0"/>
          </a:p>
        </p:txBody>
      </p:sp>
      <p:sp>
        <p:nvSpPr>
          <p:cNvPr id="54" name="Text Placeholder 15">
            <a:extLst>
              <a:ext uri="{FF2B5EF4-FFF2-40B4-BE49-F238E27FC236}">
                <a16:creationId xmlns:a16="http://schemas.microsoft.com/office/drawing/2014/main" id="{5CDB8DBC-A756-4D95-B21B-BDFC207DBDC0}"/>
              </a:ext>
            </a:extLst>
          </p:cNvPr>
          <p:cNvSpPr>
            <a:spLocks noGrp="1"/>
          </p:cNvSpPr>
          <p:nvPr>
            <p:ph type="body" sz="quarter" idx="46" hasCustomPrompt="1"/>
          </p:nvPr>
        </p:nvSpPr>
        <p:spPr>
          <a:xfrm>
            <a:off x="8797753" y="4991219"/>
            <a:ext cx="1472391" cy="252377"/>
          </a:xfrm>
          <a:prstGeom prst="rect">
            <a:avLst/>
          </a:prstGeom>
          <a:noFill/>
        </p:spPr>
        <p:txBody>
          <a:bodyPr wrap="none" lIns="0" tIns="0" rIns="0" bIns="0" rtlCol="0">
            <a:spAutoFit/>
          </a:bodyPr>
          <a:lstStyle>
            <a:lvl1pPr>
              <a:defRPr lang="en-AU" dirty="0">
                <a:solidFill>
                  <a:schemeClr val="bg1"/>
                </a:solidFill>
                <a:latin typeface="+mn-lt"/>
              </a:defRPr>
            </a:lvl1pPr>
          </a:lstStyle>
          <a:p>
            <a:r>
              <a:rPr lang="en-US" dirty="0">
                <a:solidFill>
                  <a:schemeClr val="bg1"/>
                </a:solidFill>
                <a:latin typeface="Gotham Medium" panose="02000604030000020004" pitchFamily="50" charset="0"/>
              </a:rPr>
              <a:t>Lorem ipsum </a:t>
            </a:r>
          </a:p>
        </p:txBody>
      </p:sp>
      <p:pic>
        <p:nvPicPr>
          <p:cNvPr id="6" name="Picture 5" descr="A white text on a black background&#10;&#10;Description automatically generated">
            <a:extLst>
              <a:ext uri="{FF2B5EF4-FFF2-40B4-BE49-F238E27FC236}">
                <a16:creationId xmlns:a16="http://schemas.microsoft.com/office/drawing/2014/main" id="{D48ED182-B01D-B196-AC77-2479306631A4}"/>
              </a:ext>
            </a:extLst>
          </p:cNvPr>
          <p:cNvPicPr>
            <a:picLocks noChangeAspect="1"/>
          </p:cNvPicPr>
          <p:nvPr userDrawn="1"/>
        </p:nvPicPr>
        <p:blipFill>
          <a:blip r:embed="rId2"/>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56000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ents 2">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CEE259B-5A66-48E0-9302-42413213AC23}"/>
              </a:ext>
            </a:extLst>
          </p:cNvPr>
          <p:cNvSpPr/>
          <p:nvPr userDrawn="1"/>
        </p:nvSpPr>
        <p:spPr>
          <a:xfrm>
            <a:off x="0" y="0"/>
            <a:ext cx="4295800" cy="6858000"/>
          </a:xfrm>
          <a:prstGeom prst="rect">
            <a:avLst/>
          </a:prstGeom>
          <a:gradFill>
            <a:gsLst>
              <a:gs pos="76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695325" y="763200"/>
            <a:ext cx="3384550" cy="443198"/>
          </a:xfrm>
        </p:spPr>
        <p:txBody>
          <a:bodyPr vert="horz" wrap="square" lIns="0" tIns="0" rIns="0" bIns="0" rtlCol="0" anchor="t">
            <a:spAutoFit/>
          </a:bodyPr>
          <a:lstStyle>
            <a:lvl1pPr>
              <a:defRPr lang="en-AU" sz="3600" spc="0" baseline="0" dirty="0">
                <a:solidFill>
                  <a:schemeClr val="bg1"/>
                </a:solidFill>
              </a:defRPr>
            </a:lvl1pPr>
          </a:lstStyle>
          <a:p>
            <a:pPr marL="12700" lvl="0">
              <a:lnSpc>
                <a:spcPct val="80000"/>
              </a:lnSpc>
              <a:spcBef>
                <a:spcPts val="100"/>
              </a:spcBef>
            </a:pPr>
            <a:r>
              <a:rPr lang="en-US" dirty="0"/>
              <a:t>Contents</a:t>
            </a:r>
          </a:p>
        </p:txBody>
      </p:sp>
      <p:sp>
        <p:nvSpPr>
          <p:cNvPr id="3" name="Footer Placeholder 2">
            <a:extLst>
              <a:ext uri="{FF2B5EF4-FFF2-40B4-BE49-F238E27FC236}">
                <a16:creationId xmlns:a16="http://schemas.microsoft.com/office/drawing/2014/main" id="{AA07A89A-CD46-42F0-9B36-FC3C3F995786}"/>
              </a:ext>
            </a:extLst>
          </p:cNvPr>
          <p:cNvSpPr>
            <a:spLocks noGrp="1"/>
          </p:cNvSpPr>
          <p:nvPr>
            <p:ph type="ftr" sz="quarter" idx="10"/>
          </p:nvPr>
        </p:nvSpPr>
        <p:spPr>
          <a:xfrm>
            <a:off x="695326" y="6526800"/>
            <a:ext cx="3360109" cy="144000"/>
          </a:xfrm>
        </p:spPr>
        <p:txBody>
          <a:bodyPr/>
          <a:lstStyle>
            <a:lvl1pPr>
              <a:defRPr>
                <a:solidFill>
                  <a:schemeClr val="bg1"/>
                </a:solidFill>
              </a:defRPr>
            </a:lvl1pPr>
          </a:lstStyle>
          <a:p>
            <a:endParaRPr lang="en-AU" dirty="0"/>
          </a:p>
        </p:txBody>
      </p:sp>
      <p:sp>
        <p:nvSpPr>
          <p:cNvPr id="6" name="Table Placeholder 5">
            <a:extLst>
              <a:ext uri="{FF2B5EF4-FFF2-40B4-BE49-F238E27FC236}">
                <a16:creationId xmlns:a16="http://schemas.microsoft.com/office/drawing/2014/main" id="{1D5125DE-EAB9-47E1-BC95-9200E9193715}"/>
              </a:ext>
            </a:extLst>
          </p:cNvPr>
          <p:cNvSpPr>
            <a:spLocks noGrp="1"/>
          </p:cNvSpPr>
          <p:nvPr>
            <p:ph type="tbl" sz="quarter" idx="12"/>
          </p:nvPr>
        </p:nvSpPr>
        <p:spPr>
          <a:xfrm>
            <a:off x="5400581" y="1557338"/>
            <a:ext cx="5400675" cy="4751387"/>
          </a:xfrm>
          <a:prstGeom prst="rect">
            <a:avLst/>
          </a:prstGeom>
        </p:spPr>
        <p:txBody>
          <a:bodyPr/>
          <a:lstStyle/>
          <a:p>
            <a:r>
              <a:rPr lang="en-US" dirty="0"/>
              <a:t>Click icon to add table</a:t>
            </a:r>
            <a:endParaRPr lang="en-AU" dirty="0"/>
          </a:p>
        </p:txBody>
      </p:sp>
      <p:pic>
        <p:nvPicPr>
          <p:cNvPr id="8" name="Picture 7" descr="A purple letter on a black background&#10;&#10;Description automatically generated">
            <a:extLst>
              <a:ext uri="{FF2B5EF4-FFF2-40B4-BE49-F238E27FC236}">
                <a16:creationId xmlns:a16="http://schemas.microsoft.com/office/drawing/2014/main" id="{11B82089-AD2A-0630-A65B-7F8A3F8791AC}"/>
              </a:ext>
            </a:extLst>
          </p:cNvPr>
          <p:cNvPicPr>
            <a:picLocks noChangeAspect="1"/>
          </p:cNvPicPr>
          <p:nvPr userDrawn="1"/>
        </p:nvPicPr>
        <p:blipFill>
          <a:blip r:embed="rId2"/>
          <a:stretch>
            <a:fillRect/>
          </a:stretch>
        </p:blipFill>
        <p:spPr>
          <a:xfrm>
            <a:off x="9840416" y="409431"/>
            <a:ext cx="1933549" cy="622922"/>
          </a:xfrm>
          <a:prstGeom prst="rect">
            <a:avLst/>
          </a:prstGeom>
        </p:spPr>
      </p:pic>
    </p:spTree>
    <p:extLst>
      <p:ext uri="{BB962C8B-B14F-4D97-AF65-F5344CB8AC3E}">
        <p14:creationId xmlns:p14="http://schemas.microsoft.com/office/powerpoint/2010/main" val="126684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_Contents 2">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CEE259B-5A66-48E0-9302-42413213AC23}"/>
              </a:ext>
            </a:extLst>
          </p:cNvPr>
          <p:cNvSpPr/>
          <p:nvPr userDrawn="1"/>
        </p:nvSpPr>
        <p:spPr>
          <a:xfrm>
            <a:off x="0" y="0"/>
            <a:ext cx="2783632" cy="6858000"/>
          </a:xfrm>
          <a:prstGeom prst="rect">
            <a:avLst/>
          </a:prstGeom>
          <a:gradFill>
            <a:gsLst>
              <a:gs pos="76000">
                <a:schemeClr val="accent1"/>
              </a:gs>
              <a:gs pos="0">
                <a:schemeClr val="accent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4C178-F6DC-4C1C-8A0F-8DAECF5E36F8}"/>
              </a:ext>
            </a:extLst>
          </p:cNvPr>
          <p:cNvSpPr>
            <a:spLocks noGrp="1"/>
          </p:cNvSpPr>
          <p:nvPr>
            <p:ph type="title" hasCustomPrompt="1"/>
          </p:nvPr>
        </p:nvSpPr>
        <p:spPr>
          <a:xfrm>
            <a:off x="416945" y="720892"/>
            <a:ext cx="2150663" cy="443198"/>
          </a:xfrm>
        </p:spPr>
        <p:txBody>
          <a:bodyPr vert="horz" wrap="square" lIns="0" tIns="0" rIns="0" bIns="0" rtlCol="0" anchor="t">
            <a:spAutoFit/>
          </a:bodyPr>
          <a:lstStyle>
            <a:lvl1pPr>
              <a:defRPr lang="en-AU" sz="3600" spc="0" baseline="0" dirty="0">
                <a:solidFill>
                  <a:schemeClr val="bg1"/>
                </a:solidFill>
              </a:defRPr>
            </a:lvl1pPr>
          </a:lstStyle>
          <a:p>
            <a:pPr marL="12700" lvl="0">
              <a:lnSpc>
                <a:spcPct val="80000"/>
              </a:lnSpc>
              <a:spcBef>
                <a:spcPts val="100"/>
              </a:spcBef>
            </a:pPr>
            <a:r>
              <a:rPr lang="en-US" dirty="0"/>
              <a:t>Contents</a:t>
            </a:r>
          </a:p>
        </p:txBody>
      </p:sp>
      <p:pic>
        <p:nvPicPr>
          <p:cNvPr id="8" name="Picture 7" descr="A purple letter on a black background&#10;&#10;Description automatically generated">
            <a:extLst>
              <a:ext uri="{FF2B5EF4-FFF2-40B4-BE49-F238E27FC236}">
                <a16:creationId xmlns:a16="http://schemas.microsoft.com/office/drawing/2014/main" id="{11B82089-AD2A-0630-A65B-7F8A3F8791AC}"/>
              </a:ext>
            </a:extLst>
          </p:cNvPr>
          <p:cNvPicPr>
            <a:picLocks noChangeAspect="1"/>
          </p:cNvPicPr>
          <p:nvPr userDrawn="1"/>
        </p:nvPicPr>
        <p:blipFill>
          <a:blip r:embed="rId2"/>
          <a:stretch>
            <a:fillRect/>
          </a:stretch>
        </p:blipFill>
        <p:spPr>
          <a:xfrm>
            <a:off x="9840416" y="409431"/>
            <a:ext cx="1933549" cy="622922"/>
          </a:xfrm>
          <a:prstGeom prst="rect">
            <a:avLst/>
          </a:prstGeom>
        </p:spPr>
      </p:pic>
    </p:spTree>
    <p:extLst>
      <p:ext uri="{BB962C8B-B14F-4D97-AF65-F5344CB8AC3E}">
        <p14:creationId xmlns:p14="http://schemas.microsoft.com/office/powerpoint/2010/main" val="35068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gradFill>
          <a:gsLst>
            <a:gs pos="0">
              <a:srgbClr val="962A8B"/>
            </a:gs>
            <a:gs pos="45000">
              <a:schemeClr val="accent1"/>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01432" y="2780928"/>
            <a:ext cx="5112568" cy="1296144"/>
          </a:xfrm>
        </p:spPr>
        <p:txBody>
          <a:bodyPr vert="horz" lIns="0" tIns="0" rIns="0" bIns="0" rtlCol="0" anchor="t">
            <a:noAutofit/>
          </a:bodyPr>
          <a:lstStyle>
            <a:lvl1pPr>
              <a:defRPr kumimoji="0" lang="en-AU" sz="4300" i="0" u="none" strike="noStrike" cap="none" spc="0" normalizeH="0" baseline="0" dirty="0">
                <a:ln>
                  <a:noFill/>
                </a:ln>
                <a:solidFill>
                  <a:schemeClr val="bg1"/>
                </a:solidFill>
                <a:effectLst/>
                <a:uLnTx/>
                <a:uFillTx/>
                <a:latin typeface="+mn-lt"/>
              </a:defRPr>
            </a:lvl1pPr>
          </a:lstStyle>
          <a:p>
            <a:pPr marL="0" marR="0" lvl="0" indent="0" fontAlgn="auto">
              <a:spcAft>
                <a:spcPts val="0"/>
              </a:spcAft>
              <a:buClrTx/>
              <a:buSzTx/>
              <a:buFontTx/>
              <a:tabLst/>
            </a:pPr>
            <a:r>
              <a:rPr lang="en-US" dirty="0"/>
              <a:t>Divider Slide</a:t>
            </a:r>
            <a:endParaRPr lang="en-AU" dirty="0"/>
          </a:p>
        </p:txBody>
      </p:sp>
      <p:pic>
        <p:nvPicPr>
          <p:cNvPr id="9" name="Picture 8" descr="A black and white number&#10;&#10;Description automatically generated">
            <a:extLst>
              <a:ext uri="{FF2B5EF4-FFF2-40B4-BE49-F238E27FC236}">
                <a16:creationId xmlns:a16="http://schemas.microsoft.com/office/drawing/2014/main" id="{B18148E4-8994-1927-951C-5A0BDC730CA3}"/>
              </a:ext>
            </a:extLst>
          </p:cNvPr>
          <p:cNvPicPr>
            <a:picLocks noChangeAspect="1"/>
          </p:cNvPicPr>
          <p:nvPr userDrawn="1"/>
        </p:nvPicPr>
        <p:blipFill rotWithShape="1">
          <a:blip r:embed="rId2"/>
          <a:srcRect l="7581" t="2143" r="-1499" b="2145"/>
          <a:stretch/>
        </p:blipFill>
        <p:spPr>
          <a:xfrm>
            <a:off x="0" y="0"/>
            <a:ext cx="4443968" cy="6858000"/>
          </a:xfrm>
          <a:prstGeom prst="rect">
            <a:avLst/>
          </a:prstGeom>
        </p:spPr>
      </p:pic>
      <p:pic>
        <p:nvPicPr>
          <p:cNvPr id="6" name="Picture 5" descr="A white text on a black background&#10;&#10;Description automatically generated">
            <a:extLst>
              <a:ext uri="{FF2B5EF4-FFF2-40B4-BE49-F238E27FC236}">
                <a16:creationId xmlns:a16="http://schemas.microsoft.com/office/drawing/2014/main" id="{644E772C-AF98-97FA-8D5D-9851A5ACF5F5}"/>
              </a:ext>
            </a:extLst>
          </p:cNvPr>
          <p:cNvPicPr>
            <a:picLocks noChangeAspect="1"/>
          </p:cNvPicPr>
          <p:nvPr userDrawn="1"/>
        </p:nvPicPr>
        <p:blipFill>
          <a:blip r:embed="rId3"/>
          <a:stretch>
            <a:fillRect/>
          </a:stretch>
        </p:blipFill>
        <p:spPr>
          <a:xfrm>
            <a:off x="9799983" y="393370"/>
            <a:ext cx="1968406" cy="634151"/>
          </a:xfrm>
          <a:prstGeom prst="rect">
            <a:avLst/>
          </a:prstGeom>
        </p:spPr>
      </p:pic>
    </p:spTree>
    <p:extLst>
      <p:ext uri="{BB962C8B-B14F-4D97-AF65-F5344CB8AC3E}">
        <p14:creationId xmlns:p14="http://schemas.microsoft.com/office/powerpoint/2010/main" val="67647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5325" y="817036"/>
            <a:ext cx="9576000" cy="469056"/>
          </a:xfrm>
          <a:prstGeom prst="rect">
            <a:avLst/>
          </a:prstGeom>
        </p:spPr>
        <p:txBody>
          <a:bodyPr vert="horz" lIns="0" tIns="0" rIns="0" bIns="0" rtlCol="0" anchor="t" anchorCtr="0">
            <a:noAutofit/>
          </a:bodyPr>
          <a:lstStyle/>
          <a:p>
            <a:r>
              <a:rPr lang="en-US" dirty="0"/>
              <a:t>[Title]</a:t>
            </a:r>
            <a:endParaRPr lang="en-AU" dirty="0"/>
          </a:p>
        </p:txBody>
      </p:sp>
      <p:sp>
        <p:nvSpPr>
          <p:cNvPr id="6" name="Footer Placeholder 4"/>
          <p:cNvSpPr>
            <a:spLocks noGrp="1"/>
          </p:cNvSpPr>
          <p:nvPr>
            <p:ph type="ftr" sz="quarter" idx="3"/>
          </p:nvPr>
        </p:nvSpPr>
        <p:spPr>
          <a:xfrm>
            <a:off x="695326" y="6526800"/>
            <a:ext cx="3360109" cy="108000"/>
          </a:xfrm>
          <a:prstGeom prst="rect">
            <a:avLst/>
          </a:prstGeom>
        </p:spPr>
        <p:txBody>
          <a:bodyPr vert="horz" lIns="0" tIns="0" rIns="0" bIns="0" rtlCol="0" anchor="ctr"/>
          <a:lstStyle>
            <a:lvl1pPr algn="l">
              <a:defRPr sz="800" b="0">
                <a:solidFill>
                  <a:schemeClr val="tx1"/>
                </a:solidFill>
              </a:defRPr>
            </a:lvl1pPr>
          </a:lstStyle>
          <a:p>
            <a:endParaRPr lang="en-AU" dirty="0"/>
          </a:p>
        </p:txBody>
      </p:sp>
      <p:sp>
        <p:nvSpPr>
          <p:cNvPr id="7" name="Slide Number Placeholder 5"/>
          <p:cNvSpPr>
            <a:spLocks noGrp="1"/>
          </p:cNvSpPr>
          <p:nvPr>
            <p:ph type="sldNum" sz="quarter" idx="4"/>
          </p:nvPr>
        </p:nvSpPr>
        <p:spPr>
          <a:xfrm>
            <a:off x="11499650" y="6535036"/>
            <a:ext cx="288032" cy="108000"/>
          </a:xfrm>
          <a:prstGeom prst="rect">
            <a:avLst/>
          </a:prstGeom>
        </p:spPr>
        <p:txBody>
          <a:bodyPr vert="horz" lIns="0" tIns="0" rIns="0" bIns="0" rtlCol="0" anchor="ctr"/>
          <a:lstStyle>
            <a:lvl1pPr algn="r">
              <a:defRPr sz="800">
                <a:solidFill>
                  <a:schemeClr val="tx1"/>
                </a:solidFill>
              </a:defRPr>
            </a:lvl1pPr>
          </a:lstStyle>
          <a:p>
            <a:fld id="{E917DE0E-AFB1-41FD-BC35-27DB61CA125F}" type="slidenum">
              <a:rPr lang="en-AU" smtClean="0"/>
              <a:pPr/>
              <a:t>‹#›</a:t>
            </a:fld>
            <a:endParaRPr lang="en-AU" dirty="0"/>
          </a:p>
        </p:txBody>
      </p:sp>
      <p:sp>
        <p:nvSpPr>
          <p:cNvPr id="5" name="Text Placeholder 4">
            <a:extLst>
              <a:ext uri="{FF2B5EF4-FFF2-40B4-BE49-F238E27FC236}">
                <a16:creationId xmlns:a16="http://schemas.microsoft.com/office/drawing/2014/main" id="{F7B3D40D-3A3C-4C3B-B5E3-57416DC62D0A}"/>
              </a:ext>
            </a:extLst>
          </p:cNvPr>
          <p:cNvSpPr>
            <a:spLocks noGrp="1"/>
          </p:cNvSpPr>
          <p:nvPr>
            <p:ph type="body" idx="1"/>
          </p:nvPr>
        </p:nvSpPr>
        <p:spPr>
          <a:xfrm>
            <a:off x="695325" y="2030400"/>
            <a:ext cx="9576000" cy="367188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pic>
        <p:nvPicPr>
          <p:cNvPr id="3" name="Picture 2" descr="A purple letter on a black background&#10;&#10;Description automatically generated">
            <a:extLst>
              <a:ext uri="{FF2B5EF4-FFF2-40B4-BE49-F238E27FC236}">
                <a16:creationId xmlns:a16="http://schemas.microsoft.com/office/drawing/2014/main" id="{A9FDB414-E29D-C056-72EC-D190BE9DD307}"/>
              </a:ext>
            </a:extLst>
          </p:cNvPr>
          <p:cNvPicPr>
            <a:picLocks noChangeAspect="1"/>
          </p:cNvPicPr>
          <p:nvPr userDrawn="1"/>
        </p:nvPicPr>
        <p:blipFill>
          <a:blip r:embed="rId28"/>
          <a:stretch>
            <a:fillRect/>
          </a:stretch>
        </p:blipFill>
        <p:spPr>
          <a:xfrm>
            <a:off x="9840416" y="409431"/>
            <a:ext cx="1933549" cy="622922"/>
          </a:xfrm>
          <a:prstGeom prst="rect">
            <a:avLst/>
          </a:prstGeom>
        </p:spPr>
      </p:pic>
    </p:spTree>
    <p:extLst>
      <p:ext uri="{BB962C8B-B14F-4D97-AF65-F5344CB8AC3E}">
        <p14:creationId xmlns:p14="http://schemas.microsoft.com/office/powerpoint/2010/main" val="3786833112"/>
      </p:ext>
    </p:extLst>
  </p:cSld>
  <p:clrMap bg1="lt1" tx1="dk1" bg2="lt2" tx2="dk2" accent1="accent1" accent2="accent2" accent3="accent3" accent4="accent4" accent5="accent5" accent6="accent6" hlink="hlink" folHlink="folHlink"/>
  <p:sldLayoutIdLst>
    <p:sldLayoutId id="2147483822" r:id="rId1"/>
    <p:sldLayoutId id="2147483816" r:id="rId2"/>
    <p:sldLayoutId id="2147483823" r:id="rId3"/>
    <p:sldLayoutId id="2147483864" r:id="rId4"/>
    <p:sldLayoutId id="2147483857" r:id="rId5"/>
    <p:sldLayoutId id="2147483799" r:id="rId6"/>
    <p:sldLayoutId id="2147483800" r:id="rId7"/>
    <p:sldLayoutId id="2147483835" r:id="rId8"/>
    <p:sldLayoutId id="2147483824" r:id="rId9"/>
    <p:sldLayoutId id="2147483821" r:id="rId10"/>
    <p:sldLayoutId id="2147483820" r:id="rId11"/>
    <p:sldLayoutId id="2147483650" r:id="rId12"/>
    <p:sldLayoutId id="2147483652" r:id="rId13"/>
    <p:sldLayoutId id="2147483778" r:id="rId14"/>
    <p:sldLayoutId id="2147483806" r:id="rId15"/>
    <p:sldLayoutId id="2147483779" r:id="rId16"/>
    <p:sldLayoutId id="2147483728" r:id="rId17"/>
    <p:sldLayoutId id="2147483656" r:id="rId18"/>
    <p:sldLayoutId id="2147483732" r:id="rId19"/>
    <p:sldLayoutId id="2147483657" r:id="rId20"/>
    <p:sldLayoutId id="2147483810" r:id="rId21"/>
    <p:sldLayoutId id="2147483852" r:id="rId22"/>
    <p:sldLayoutId id="2147483817" r:id="rId23"/>
    <p:sldLayoutId id="2147483825" r:id="rId24"/>
    <p:sldLayoutId id="2147483780" r:id="rId25"/>
    <p:sldLayoutId id="2147483827" r:id="rId26"/>
  </p:sldLayoutIdLst>
  <p:hf hdr="0" dt="0"/>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b="1" kern="1200" dirty="0">
          <a:solidFill>
            <a:schemeClr val="accent1"/>
          </a:solidFill>
          <a:latin typeface="+mn-lt"/>
          <a:ea typeface="+mn-ea"/>
          <a:cs typeface="+mn-cs"/>
        </a:defRPr>
      </a:lvl1pPr>
      <a:lvl2pPr marL="612" indent="0" algn="l" defTabSz="914400" rtl="0" eaLnBrk="1" latinLnBrk="0" hangingPunct="1">
        <a:lnSpc>
          <a:spcPct val="100000"/>
        </a:lnSpc>
        <a:spcBef>
          <a:spcPts val="300"/>
        </a:spcBef>
        <a:spcAft>
          <a:spcPts val="1200"/>
        </a:spcAft>
        <a:buClr>
          <a:schemeClr val="tx1"/>
        </a:buClr>
        <a:buFont typeface="Arial" panose="020B0604020202020204" pitchFamily="34" charset="0"/>
        <a:buNone/>
        <a:defRPr lang="en-US" sz="1400" kern="1200" dirty="0">
          <a:solidFill>
            <a:schemeClr val="tx1"/>
          </a:solidFill>
          <a:latin typeface="+mn-lt"/>
          <a:ea typeface="+mn-ea"/>
          <a:cs typeface="+mn-cs"/>
        </a:defRPr>
      </a:lvl2pPr>
      <a:lvl3pPr marL="180000" indent="-179388" algn="l" defTabSz="914400" rtl="0" eaLnBrk="1" latinLnBrk="0" hangingPunct="1">
        <a:lnSpc>
          <a:spcPct val="100000"/>
        </a:lnSpc>
        <a:spcBef>
          <a:spcPts val="300"/>
        </a:spcBef>
        <a:spcAft>
          <a:spcPts val="1200"/>
        </a:spcAft>
        <a:buClr>
          <a:schemeClr val="accent1"/>
        </a:buClr>
        <a:buSzPct val="120000"/>
        <a:buFont typeface="Arial" panose="020B0604020202020204" pitchFamily="34" charset="0"/>
        <a:buChar char="•"/>
        <a:defRPr lang="en-US" sz="1400" kern="1200" baseline="0" dirty="0">
          <a:solidFill>
            <a:schemeClr val="tx1"/>
          </a:solidFill>
          <a:latin typeface="+mn-lt"/>
          <a:ea typeface="+mn-ea"/>
          <a:cs typeface="+mn-cs"/>
        </a:defRPr>
      </a:lvl3pPr>
      <a:lvl4pPr marL="457200" indent="-277813" algn="l" defTabSz="914400" rtl="0" eaLnBrk="1" latinLnBrk="0" hangingPunct="1">
        <a:lnSpc>
          <a:spcPct val="100000"/>
        </a:lnSpc>
        <a:spcBef>
          <a:spcPts val="300"/>
        </a:spcBef>
        <a:spcAft>
          <a:spcPts val="1200"/>
        </a:spcAft>
        <a:buFont typeface="DM Sans" pitchFamily="2" charset="0"/>
        <a:buChar char="–"/>
        <a:defRPr lang="en-US" sz="1400" kern="1200" baseline="0" dirty="0">
          <a:solidFill>
            <a:schemeClr val="tx1"/>
          </a:solidFill>
          <a:latin typeface="+mn-lt"/>
          <a:ea typeface="+mn-ea"/>
          <a:cs typeface="+mn-cs"/>
        </a:defRPr>
      </a:lvl4pPr>
      <a:lvl5pPr marL="723900" indent="-266700" algn="l" defTabSz="914400" rtl="0" eaLnBrk="1" latinLnBrk="0" hangingPunct="1">
        <a:lnSpc>
          <a:spcPct val="100000"/>
        </a:lnSpc>
        <a:spcBef>
          <a:spcPts val="300"/>
        </a:spcBef>
        <a:spcAft>
          <a:spcPts val="1200"/>
        </a:spcAft>
        <a:buFont typeface="Arial" panose="020B0604020202020204" pitchFamily="34" charset="0"/>
        <a:buChar char="•"/>
        <a:defRPr lang="en-US" sz="1400" kern="1200" baseline="0" dirty="0">
          <a:solidFill>
            <a:schemeClr val="tx1"/>
          </a:solidFill>
          <a:latin typeface="+mn-lt"/>
          <a:ea typeface="+mn-ea"/>
          <a:cs typeface="+mn-cs"/>
        </a:defRPr>
      </a:lvl5pPr>
      <a:lvl6pPr marL="0" indent="0" algn="l" defTabSz="914400" rtl="0" eaLnBrk="1" latinLnBrk="0" hangingPunct="1">
        <a:spcBef>
          <a:spcPts val="600"/>
        </a:spcBef>
        <a:spcAft>
          <a:spcPts val="300"/>
        </a:spcAft>
        <a:buFont typeface="Arial" pitchFamily="34" charset="0"/>
        <a:buNone/>
        <a:defRPr lang="en-AU" sz="1600" b="0" kern="1200" baseline="0" dirty="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guide id="3" pos="438" userDrawn="1">
          <p15:clr>
            <a:srgbClr val="F26B43"/>
          </p15:clr>
        </p15:guide>
        <p15:guide id="6" orient="horz" pos="3974" userDrawn="1">
          <p15:clr>
            <a:srgbClr val="F26B43"/>
          </p15:clr>
        </p15:guide>
        <p15:guide id="7" orient="horz" pos="436" userDrawn="1">
          <p15:clr>
            <a:srgbClr val="F26B43"/>
          </p15:clr>
        </p15:guide>
        <p15:guide id="9" pos="3961" userDrawn="1">
          <p15:clr>
            <a:srgbClr val="F26B43"/>
          </p15:clr>
        </p15:guide>
        <p15:guide id="10" pos="3719" userDrawn="1">
          <p15:clr>
            <a:srgbClr val="F26B43"/>
          </p15:clr>
        </p15:guide>
        <p15:guide id="11" orient="horz" pos="4110" userDrawn="1">
          <p15:clr>
            <a:srgbClr val="F26B43"/>
          </p15:clr>
        </p15:guide>
        <p15:guide id="13" pos="7242" userDrawn="1">
          <p15:clr>
            <a:srgbClr val="F26B43"/>
          </p15:clr>
        </p15:guide>
        <p15:guide id="14" orient="horz" pos="981" userDrawn="1">
          <p15:clr>
            <a:srgbClr val="F26B43"/>
          </p15:clr>
        </p15:guide>
        <p15:guide id="15" pos="2772" userDrawn="1">
          <p15:clr>
            <a:srgbClr val="F26B43"/>
          </p15:clr>
        </p15:guide>
        <p15:guide id="16" pos="2570" userDrawn="1">
          <p15:clr>
            <a:srgbClr val="F26B43"/>
          </p15:clr>
        </p15:guide>
        <p15:guide id="17" pos="5110" userDrawn="1">
          <p15:clr>
            <a:srgbClr val="F26B43"/>
          </p15:clr>
        </p15:guide>
        <p15:guide id="18" pos="4908" userDrawn="1">
          <p15:clr>
            <a:srgbClr val="F26B43"/>
          </p15:clr>
        </p15:guide>
        <p15:guide id="19" orient="horz" pos="1661" userDrawn="1">
          <p15:clr>
            <a:srgbClr val="F26B43"/>
          </p15:clr>
        </p15:guide>
        <p15:guide id="20" orient="horz" pos="1933"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9CF7-B955-7FC0-56B5-3DF8972F81B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4316A8B-8113-521F-F1D0-E647C274C168}"/>
              </a:ext>
            </a:extLst>
          </p:cNvPr>
          <p:cNvSpPr>
            <a:spLocks noGrp="1"/>
          </p:cNvSpPr>
          <p:nvPr>
            <p:ph type="title"/>
          </p:nvPr>
        </p:nvSpPr>
        <p:spPr>
          <a:xfrm>
            <a:off x="263352" y="57862"/>
            <a:ext cx="8784976" cy="469056"/>
          </a:xfrm>
        </p:spPr>
        <p:txBody>
          <a:bodyPr/>
          <a:lstStyle/>
          <a:p>
            <a:pPr>
              <a:lnSpc>
                <a:spcPct val="150000"/>
              </a:lnSpc>
            </a:pPr>
            <a:r>
              <a:rPr lang="en-AU" sz="2000" b="1" dirty="0"/>
              <a:t> Distributed Intelligence Framework for Structural Health Monitoring </a:t>
            </a:r>
          </a:p>
        </p:txBody>
      </p:sp>
      <p:pic>
        <p:nvPicPr>
          <p:cNvPr id="8" name="Picture 7" descr="A bridge with a black railing&#10;&#10;AI-generated content may be incorrect.">
            <a:extLst>
              <a:ext uri="{FF2B5EF4-FFF2-40B4-BE49-F238E27FC236}">
                <a16:creationId xmlns:a16="http://schemas.microsoft.com/office/drawing/2014/main" id="{81D403B9-FC3E-A2AC-3542-28DF8BF48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04" y="870409"/>
            <a:ext cx="1665758" cy="1665758"/>
          </a:xfrm>
          <a:prstGeom prst="rect">
            <a:avLst/>
          </a:prstGeom>
        </p:spPr>
      </p:pic>
      <p:pic>
        <p:nvPicPr>
          <p:cNvPr id="9" name="Picture 8" descr="A blue circle with a heartbeat line&#10;&#10;AI-generated content may be incorrect.">
            <a:extLst>
              <a:ext uri="{FF2B5EF4-FFF2-40B4-BE49-F238E27FC236}">
                <a16:creationId xmlns:a16="http://schemas.microsoft.com/office/drawing/2014/main" id="{9D876D25-318A-48B8-5717-B42494E052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745" y="1553507"/>
            <a:ext cx="853056" cy="853056"/>
          </a:xfrm>
          <a:prstGeom prst="rect">
            <a:avLst/>
          </a:prstGeom>
          <a:scene3d>
            <a:camera prst="isometricRightUp"/>
            <a:lightRig rig="threePt" dir="t"/>
          </a:scene3d>
          <a:sp3d/>
        </p:spPr>
      </p:pic>
      <p:sp>
        <p:nvSpPr>
          <p:cNvPr id="11" name="Title 6">
            <a:extLst>
              <a:ext uri="{FF2B5EF4-FFF2-40B4-BE49-F238E27FC236}">
                <a16:creationId xmlns:a16="http://schemas.microsoft.com/office/drawing/2014/main" id="{089E5438-8064-C734-7404-FE782F14E0AE}"/>
              </a:ext>
            </a:extLst>
          </p:cNvPr>
          <p:cNvSpPr txBox="1">
            <a:spLocks/>
          </p:cNvSpPr>
          <p:nvPr/>
        </p:nvSpPr>
        <p:spPr>
          <a:xfrm>
            <a:off x="567791" y="523786"/>
            <a:ext cx="7056784" cy="4690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a:lstStyle>
          <a:p>
            <a:pPr>
              <a:lnSpc>
                <a:spcPct val="150000"/>
              </a:lnSpc>
            </a:pPr>
            <a:r>
              <a:rPr lang="en-AU" sz="2000" dirty="0"/>
              <a:t>Computing Paradigm Shifting: Centralized </a:t>
            </a:r>
            <a:r>
              <a:rPr lang="en-US" altLang="zh-CN" sz="2000" dirty="0"/>
              <a:t>to Distributed</a:t>
            </a:r>
            <a:endParaRPr lang="en-AU" sz="2000" dirty="0"/>
          </a:p>
        </p:txBody>
      </p:sp>
      <p:sp>
        <p:nvSpPr>
          <p:cNvPr id="16" name="Title 6">
            <a:extLst>
              <a:ext uri="{FF2B5EF4-FFF2-40B4-BE49-F238E27FC236}">
                <a16:creationId xmlns:a16="http://schemas.microsoft.com/office/drawing/2014/main" id="{F79B4686-13EC-FA93-2F0A-477E112A0D11}"/>
              </a:ext>
            </a:extLst>
          </p:cNvPr>
          <p:cNvSpPr txBox="1">
            <a:spLocks/>
          </p:cNvSpPr>
          <p:nvPr/>
        </p:nvSpPr>
        <p:spPr>
          <a:xfrm>
            <a:off x="567790" y="3413996"/>
            <a:ext cx="8109771" cy="46905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a:lstStyle>
          <a:p>
            <a:pPr>
              <a:lnSpc>
                <a:spcPct val="150000"/>
              </a:lnSpc>
            </a:pPr>
            <a:r>
              <a:rPr lang="en-US" sz="2000" dirty="0"/>
              <a:t> T</a:t>
            </a:r>
            <a:r>
              <a:rPr lang="en-US" altLang="zh-CN" sz="2000" dirty="0"/>
              <a:t>o Accelerate the Shifting: Distributed Intelligence Framework</a:t>
            </a:r>
            <a:endParaRPr lang="en-AU" sz="2000" dirty="0"/>
          </a:p>
        </p:txBody>
      </p:sp>
      <p:pic>
        <p:nvPicPr>
          <p:cNvPr id="17" name="Picture 16" descr="A white device with colorful buttons&#10;&#10;AI-generated content may be incorrect.">
            <a:extLst>
              <a:ext uri="{FF2B5EF4-FFF2-40B4-BE49-F238E27FC236}">
                <a16:creationId xmlns:a16="http://schemas.microsoft.com/office/drawing/2014/main" id="{9C82D5CF-9A39-B36C-8AFF-E49AFB247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40288" y="2726399"/>
            <a:ext cx="645688" cy="686331"/>
          </a:xfrm>
          <a:prstGeom prst="rect">
            <a:avLst/>
          </a:prstGeom>
        </p:spPr>
      </p:pic>
      <p:pic>
        <p:nvPicPr>
          <p:cNvPr id="18" name="Picture 17" descr="A white router with blue screen and blue screen&#10;&#10;AI-generated content may be incorrect.">
            <a:extLst>
              <a:ext uri="{FF2B5EF4-FFF2-40B4-BE49-F238E27FC236}">
                <a16:creationId xmlns:a16="http://schemas.microsoft.com/office/drawing/2014/main" id="{144AEF12-74E1-180B-CC8C-D695E698F1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431" y="2179141"/>
            <a:ext cx="686331" cy="686331"/>
          </a:xfrm>
          <a:prstGeom prst="rect">
            <a:avLst/>
          </a:prstGeom>
        </p:spPr>
      </p:pic>
      <p:pic>
        <p:nvPicPr>
          <p:cNvPr id="19" name="Picture 18" descr="A cloud computing server and a black background&#10;&#10;AI-generated content may be incorrect.">
            <a:extLst>
              <a:ext uri="{FF2B5EF4-FFF2-40B4-BE49-F238E27FC236}">
                <a16:creationId xmlns:a16="http://schemas.microsoft.com/office/drawing/2014/main" id="{38B8127D-8451-98E9-6ADB-92A3B42B0D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2507244" y="1646917"/>
            <a:ext cx="686331" cy="686331"/>
          </a:xfrm>
          <a:prstGeom prst="rect">
            <a:avLst/>
          </a:prstGeom>
        </p:spPr>
      </p:pic>
      <p:sp>
        <p:nvSpPr>
          <p:cNvPr id="20" name="Arrow: Bent 19">
            <a:extLst>
              <a:ext uri="{FF2B5EF4-FFF2-40B4-BE49-F238E27FC236}">
                <a16:creationId xmlns:a16="http://schemas.microsoft.com/office/drawing/2014/main" id="{D047AEAA-D064-EB58-B756-06A6BD16C642}"/>
              </a:ext>
            </a:extLst>
          </p:cNvPr>
          <p:cNvSpPr/>
          <p:nvPr/>
        </p:nvSpPr>
        <p:spPr>
          <a:xfrm rot="10800000" flipH="1">
            <a:off x="357888" y="2481323"/>
            <a:ext cx="397158" cy="423933"/>
          </a:xfrm>
          <a:prstGeom prst="bentArrow">
            <a:avLst/>
          </a:prstGeom>
          <a:solidFill>
            <a:srgbClr val="9E2E92"/>
          </a:solidFill>
          <a:ln>
            <a:noFill/>
          </a:ln>
          <a:scene3d>
            <a:camera prst="isometricBottom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Arrow: Right 21">
            <a:extLst>
              <a:ext uri="{FF2B5EF4-FFF2-40B4-BE49-F238E27FC236}">
                <a16:creationId xmlns:a16="http://schemas.microsoft.com/office/drawing/2014/main" id="{F6C6322E-B851-BD5F-AE47-D8070D429962}"/>
              </a:ext>
            </a:extLst>
          </p:cNvPr>
          <p:cNvSpPr/>
          <p:nvPr/>
        </p:nvSpPr>
        <p:spPr>
          <a:xfrm>
            <a:off x="1201556" y="2801314"/>
            <a:ext cx="388021" cy="218941"/>
          </a:xfrm>
          <a:prstGeom prst="rightArrow">
            <a:avLst>
              <a:gd name="adj1" fmla="val 50000"/>
              <a:gd name="adj2" fmla="val 64706"/>
            </a:avLst>
          </a:prstGeom>
          <a:solidFill>
            <a:srgbClr val="962A8B"/>
          </a:solidFill>
          <a:ln>
            <a:noFill/>
          </a:ln>
          <a:scene3d>
            <a:camera prst="isometricTop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574064E0-DD08-B6B6-405D-7F012C6979DD}"/>
              </a:ext>
            </a:extLst>
          </p:cNvPr>
          <p:cNvCxnSpPr>
            <a:cxnSpLocks/>
          </p:cNvCxnSpPr>
          <p:nvPr/>
        </p:nvCxnSpPr>
        <p:spPr>
          <a:xfrm>
            <a:off x="3480977" y="1210107"/>
            <a:ext cx="3576" cy="208474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7" name="Arrow: Right 26">
            <a:extLst>
              <a:ext uri="{FF2B5EF4-FFF2-40B4-BE49-F238E27FC236}">
                <a16:creationId xmlns:a16="http://schemas.microsoft.com/office/drawing/2014/main" id="{71000F33-A7F4-9194-AF3C-96807227221C}"/>
              </a:ext>
            </a:extLst>
          </p:cNvPr>
          <p:cNvSpPr/>
          <p:nvPr/>
        </p:nvSpPr>
        <p:spPr>
          <a:xfrm>
            <a:off x="2182436" y="2237214"/>
            <a:ext cx="388021" cy="218941"/>
          </a:xfrm>
          <a:prstGeom prst="rightArrow">
            <a:avLst>
              <a:gd name="adj1" fmla="val 50000"/>
              <a:gd name="adj2" fmla="val 64706"/>
            </a:avLst>
          </a:prstGeom>
          <a:solidFill>
            <a:srgbClr val="962A8B"/>
          </a:solidFill>
          <a:ln>
            <a:noFill/>
          </a:ln>
          <a:scene3d>
            <a:camera prst="isometricTop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D3A1C5F-439F-BCC9-BF4A-28FE801E6AF0}"/>
              </a:ext>
            </a:extLst>
          </p:cNvPr>
          <p:cNvSpPr/>
          <p:nvPr/>
        </p:nvSpPr>
        <p:spPr>
          <a:xfrm>
            <a:off x="343473" y="597766"/>
            <a:ext cx="106199" cy="321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2EDD0E-9AA2-881C-AD09-4BF38C563202}"/>
              </a:ext>
            </a:extLst>
          </p:cNvPr>
          <p:cNvSpPr/>
          <p:nvPr/>
        </p:nvSpPr>
        <p:spPr>
          <a:xfrm>
            <a:off x="344406" y="3487974"/>
            <a:ext cx="106199" cy="3211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E0823634-F7AE-F98C-A517-04D6FFCAAD02}"/>
              </a:ext>
            </a:extLst>
          </p:cNvPr>
          <p:cNvGrpSpPr/>
          <p:nvPr/>
        </p:nvGrpSpPr>
        <p:grpSpPr>
          <a:xfrm>
            <a:off x="3745750" y="1091926"/>
            <a:ext cx="1878684" cy="2021781"/>
            <a:chOff x="3419857" y="1464355"/>
            <a:chExt cx="1878684" cy="2021781"/>
          </a:xfrm>
        </p:grpSpPr>
        <p:pic>
          <p:nvPicPr>
            <p:cNvPr id="30" name="Picture 29" descr="A white device with colorful buttons&#10;&#10;AI-generated content may be incorrect.">
              <a:extLst>
                <a:ext uri="{FF2B5EF4-FFF2-40B4-BE49-F238E27FC236}">
                  <a16:creationId xmlns:a16="http://schemas.microsoft.com/office/drawing/2014/main" id="{6A01EA16-58E3-11CA-44C8-EB4B659626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754285" y="2946848"/>
              <a:ext cx="507353" cy="539288"/>
            </a:xfrm>
            <a:prstGeom prst="rect">
              <a:avLst/>
            </a:prstGeom>
          </p:spPr>
        </p:pic>
        <p:pic>
          <p:nvPicPr>
            <p:cNvPr id="31" name="Picture 30" descr="A cloud computing server and a black background&#10;&#10;AI-generated content may be incorrect.">
              <a:extLst>
                <a:ext uri="{FF2B5EF4-FFF2-40B4-BE49-F238E27FC236}">
                  <a16:creationId xmlns:a16="http://schemas.microsoft.com/office/drawing/2014/main" id="{E6A7245A-FA1F-D7A3-5AB0-69016C054B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759253" y="2136182"/>
              <a:ext cx="539288" cy="539288"/>
            </a:xfrm>
            <a:prstGeom prst="rect">
              <a:avLst/>
            </a:prstGeom>
          </p:spPr>
        </p:pic>
        <p:sp>
          <p:nvSpPr>
            <p:cNvPr id="33" name="Rectangle 32">
              <a:extLst>
                <a:ext uri="{FF2B5EF4-FFF2-40B4-BE49-F238E27FC236}">
                  <a16:creationId xmlns:a16="http://schemas.microsoft.com/office/drawing/2014/main" id="{F67E1799-B68F-B069-9844-EB8BAB5EE904}"/>
                </a:ext>
              </a:extLst>
            </p:cNvPr>
            <p:cNvSpPr/>
            <p:nvPr/>
          </p:nvSpPr>
          <p:spPr>
            <a:xfrm>
              <a:off x="3552589" y="1464355"/>
              <a:ext cx="1728852" cy="3682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51247A"/>
                  </a:solidFill>
                </a:rPr>
                <a:t>Paradigm</a:t>
              </a:r>
              <a:endParaRPr lang="en-US" sz="1600" dirty="0">
                <a:solidFill>
                  <a:srgbClr val="51247A"/>
                </a:solidFill>
              </a:endParaRPr>
            </a:p>
          </p:txBody>
        </p:sp>
        <p:sp>
          <p:nvSpPr>
            <p:cNvPr id="37" name="Rectangle 36">
              <a:extLst>
                <a:ext uri="{FF2B5EF4-FFF2-40B4-BE49-F238E27FC236}">
                  <a16:creationId xmlns:a16="http://schemas.microsoft.com/office/drawing/2014/main" id="{60988672-5D45-B39A-E702-6BFF8520CB6C}"/>
                </a:ext>
              </a:extLst>
            </p:cNvPr>
            <p:cNvSpPr/>
            <p:nvPr/>
          </p:nvSpPr>
          <p:spPr>
            <a:xfrm>
              <a:off x="3419857" y="2221818"/>
              <a:ext cx="1298648"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1247A"/>
                  </a:solidFill>
                </a:rPr>
                <a:t>centralized</a:t>
              </a:r>
              <a:endParaRPr lang="en-US" dirty="0">
                <a:solidFill>
                  <a:srgbClr val="51247A"/>
                </a:solidFill>
              </a:endParaRPr>
            </a:p>
          </p:txBody>
        </p:sp>
        <p:sp>
          <p:nvSpPr>
            <p:cNvPr id="38" name="Rectangle 37">
              <a:extLst>
                <a:ext uri="{FF2B5EF4-FFF2-40B4-BE49-F238E27FC236}">
                  <a16:creationId xmlns:a16="http://schemas.microsoft.com/office/drawing/2014/main" id="{1CDBA658-A615-2D7E-1218-F7639320FAF9}"/>
                </a:ext>
              </a:extLst>
            </p:cNvPr>
            <p:cNvSpPr/>
            <p:nvPr/>
          </p:nvSpPr>
          <p:spPr>
            <a:xfrm>
              <a:off x="3429298" y="3053093"/>
              <a:ext cx="1298648"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51247A"/>
                  </a:solidFill>
                </a:rPr>
                <a:t>distributed</a:t>
              </a:r>
              <a:endParaRPr lang="en-US" dirty="0">
                <a:solidFill>
                  <a:srgbClr val="51247A"/>
                </a:solidFill>
              </a:endParaRPr>
            </a:p>
          </p:txBody>
        </p:sp>
        <p:pic>
          <p:nvPicPr>
            <p:cNvPr id="41" name="Picture 40" descr="A blue arrows on a black background&#10;&#10;AI-generated content may be incorrect.">
              <a:extLst>
                <a:ext uri="{FF2B5EF4-FFF2-40B4-BE49-F238E27FC236}">
                  <a16:creationId xmlns:a16="http://schemas.microsoft.com/office/drawing/2014/main" id="{B7A96CC4-62EA-1B27-74A6-F9DCEA28BB89}"/>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4069181" y="2645640"/>
              <a:ext cx="388020" cy="388020"/>
            </a:xfrm>
            <a:prstGeom prst="rect">
              <a:avLst/>
            </a:prstGeom>
          </p:spPr>
        </p:pic>
      </p:grpSp>
      <p:grpSp>
        <p:nvGrpSpPr>
          <p:cNvPr id="66" name="Group 65">
            <a:extLst>
              <a:ext uri="{FF2B5EF4-FFF2-40B4-BE49-F238E27FC236}">
                <a16:creationId xmlns:a16="http://schemas.microsoft.com/office/drawing/2014/main" id="{D996B845-B769-F8C5-1E83-00C3B3FC44C5}"/>
              </a:ext>
            </a:extLst>
          </p:cNvPr>
          <p:cNvGrpSpPr/>
          <p:nvPr/>
        </p:nvGrpSpPr>
        <p:grpSpPr>
          <a:xfrm>
            <a:off x="9037685" y="1091926"/>
            <a:ext cx="1180214" cy="2105345"/>
            <a:chOff x="5444549" y="1464355"/>
            <a:chExt cx="1180214" cy="2105345"/>
          </a:xfrm>
        </p:grpSpPr>
        <p:sp>
          <p:nvSpPr>
            <p:cNvPr id="34" name="Rectangle 33">
              <a:extLst>
                <a:ext uri="{FF2B5EF4-FFF2-40B4-BE49-F238E27FC236}">
                  <a16:creationId xmlns:a16="http://schemas.microsoft.com/office/drawing/2014/main" id="{B38D7091-962F-D789-4B9C-DABBF2C1EB26}"/>
                </a:ext>
              </a:extLst>
            </p:cNvPr>
            <p:cNvSpPr/>
            <p:nvPr/>
          </p:nvSpPr>
          <p:spPr>
            <a:xfrm>
              <a:off x="5444549" y="1464355"/>
              <a:ext cx="1180214" cy="3682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rgbClr val="51247A"/>
                  </a:solidFill>
                </a:rPr>
                <a:t>Resources</a:t>
              </a:r>
              <a:endParaRPr lang="en-US" sz="1600" dirty="0">
                <a:solidFill>
                  <a:srgbClr val="51247A"/>
                </a:solidFill>
              </a:endParaRPr>
            </a:p>
          </p:txBody>
        </p:sp>
        <p:pic>
          <p:nvPicPr>
            <p:cNvPr id="39" name="Picture 38" descr="A computer chip with a blue square and a blue square with a blue square with a white square with a gold letter on it&#10;&#10;AI-generated content may be incorrect.">
              <a:extLst>
                <a:ext uri="{FF2B5EF4-FFF2-40B4-BE49-F238E27FC236}">
                  <a16:creationId xmlns:a16="http://schemas.microsoft.com/office/drawing/2014/main" id="{88A5BC9A-E0E2-854C-DC70-C9CF06DEC7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35484" y="2106764"/>
              <a:ext cx="598345" cy="598345"/>
            </a:xfrm>
            <a:prstGeom prst="rect">
              <a:avLst/>
            </a:prstGeom>
          </p:spPr>
        </p:pic>
        <p:pic>
          <p:nvPicPr>
            <p:cNvPr id="40" name="Picture 39" descr="A computer chip with a black background&#10;&#10;AI-generated content may be incorrect.">
              <a:extLst>
                <a:ext uri="{FF2B5EF4-FFF2-40B4-BE49-F238E27FC236}">
                  <a16:creationId xmlns:a16="http://schemas.microsoft.com/office/drawing/2014/main" id="{025A7B77-DC4C-600F-98E1-F1C879D4FF7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35484" y="2938039"/>
              <a:ext cx="598345" cy="598345"/>
            </a:xfrm>
            <a:prstGeom prst="rect">
              <a:avLst/>
            </a:prstGeom>
          </p:spPr>
        </p:pic>
        <p:sp>
          <p:nvSpPr>
            <p:cNvPr id="59" name="Rectangle: Rounded Corners 58">
              <a:extLst>
                <a:ext uri="{FF2B5EF4-FFF2-40B4-BE49-F238E27FC236}">
                  <a16:creationId xmlns:a16="http://schemas.microsoft.com/office/drawing/2014/main" id="{7F3D0729-3C04-C616-789F-742CAFD449A3}"/>
                </a:ext>
              </a:extLst>
            </p:cNvPr>
            <p:cNvSpPr/>
            <p:nvPr/>
          </p:nvSpPr>
          <p:spPr>
            <a:xfrm>
              <a:off x="5444550" y="2073448"/>
              <a:ext cx="1180212" cy="664977"/>
            </a:xfrm>
            <a:prstGeom prst="round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Rounded Corners 59">
              <a:extLst>
                <a:ext uri="{FF2B5EF4-FFF2-40B4-BE49-F238E27FC236}">
                  <a16:creationId xmlns:a16="http://schemas.microsoft.com/office/drawing/2014/main" id="{B60B7F9A-7168-F907-37A8-564511CF9C7D}"/>
                </a:ext>
              </a:extLst>
            </p:cNvPr>
            <p:cNvSpPr/>
            <p:nvPr/>
          </p:nvSpPr>
          <p:spPr>
            <a:xfrm>
              <a:off x="5444550" y="2904723"/>
              <a:ext cx="1180212" cy="66497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CF544524-0F7B-C64D-E68C-1FFD72F1FCFC}"/>
              </a:ext>
            </a:extLst>
          </p:cNvPr>
          <p:cNvGrpSpPr/>
          <p:nvPr/>
        </p:nvGrpSpPr>
        <p:grpSpPr>
          <a:xfrm>
            <a:off x="5975375" y="1091926"/>
            <a:ext cx="1180214" cy="2105345"/>
            <a:chOff x="6951384" y="1464355"/>
            <a:chExt cx="1180214" cy="2105345"/>
          </a:xfrm>
        </p:grpSpPr>
        <p:sp>
          <p:nvSpPr>
            <p:cNvPr id="35" name="Rectangle 34">
              <a:extLst>
                <a:ext uri="{FF2B5EF4-FFF2-40B4-BE49-F238E27FC236}">
                  <a16:creationId xmlns:a16="http://schemas.microsoft.com/office/drawing/2014/main" id="{A4F2E125-0D23-0ABA-2109-0F8C0A102BB4}"/>
                </a:ext>
              </a:extLst>
            </p:cNvPr>
            <p:cNvSpPr/>
            <p:nvPr/>
          </p:nvSpPr>
          <p:spPr>
            <a:xfrm>
              <a:off x="6951384" y="1464355"/>
              <a:ext cx="1180214" cy="3682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51247A"/>
                  </a:solidFill>
                </a:rPr>
                <a:t>Energy</a:t>
              </a:r>
            </a:p>
          </p:txBody>
        </p:sp>
        <p:pic>
          <p:nvPicPr>
            <p:cNvPr id="46" name="Picture 45" descr="A blue battery with a white top&#10;&#10;AI-generated content may be incorrect.">
              <a:extLst>
                <a:ext uri="{FF2B5EF4-FFF2-40B4-BE49-F238E27FC236}">
                  <a16:creationId xmlns:a16="http://schemas.microsoft.com/office/drawing/2014/main" id="{D01FCE4C-0359-360B-FAC1-BB5C0AE1257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261777" y="2126222"/>
              <a:ext cx="559429" cy="559429"/>
            </a:xfrm>
            <a:prstGeom prst="rect">
              <a:avLst/>
            </a:prstGeom>
          </p:spPr>
        </p:pic>
        <p:pic>
          <p:nvPicPr>
            <p:cNvPr id="48" name="Picture 47" descr="A blue battery with a white bolt and lightning bolt&#10;&#10;AI-generated content may be incorrect.">
              <a:extLst>
                <a:ext uri="{FF2B5EF4-FFF2-40B4-BE49-F238E27FC236}">
                  <a16:creationId xmlns:a16="http://schemas.microsoft.com/office/drawing/2014/main" id="{755EE63B-1870-C139-E7D7-1CA815CA8E0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30697" y="2926417"/>
              <a:ext cx="621588" cy="621588"/>
            </a:xfrm>
            <a:prstGeom prst="rect">
              <a:avLst/>
            </a:prstGeom>
          </p:spPr>
        </p:pic>
        <p:sp>
          <p:nvSpPr>
            <p:cNvPr id="61" name="Rectangle: Rounded Corners 60">
              <a:extLst>
                <a:ext uri="{FF2B5EF4-FFF2-40B4-BE49-F238E27FC236}">
                  <a16:creationId xmlns:a16="http://schemas.microsoft.com/office/drawing/2014/main" id="{0F79F7E4-5B41-7B71-3988-BE269968EA18}"/>
                </a:ext>
              </a:extLst>
            </p:cNvPr>
            <p:cNvSpPr/>
            <p:nvPr/>
          </p:nvSpPr>
          <p:spPr>
            <a:xfrm>
              <a:off x="6951385" y="2904723"/>
              <a:ext cx="1180212" cy="664977"/>
            </a:xfrm>
            <a:prstGeom prst="round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7793A3A0-893A-D2E9-DE41-556E4ECC0650}"/>
                </a:ext>
              </a:extLst>
            </p:cNvPr>
            <p:cNvSpPr/>
            <p:nvPr/>
          </p:nvSpPr>
          <p:spPr>
            <a:xfrm>
              <a:off x="6951385" y="2073448"/>
              <a:ext cx="1180212" cy="66497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AAD9ACEA-13B4-FE7D-CF59-3D1595971E9B}"/>
              </a:ext>
            </a:extLst>
          </p:cNvPr>
          <p:cNvGrpSpPr/>
          <p:nvPr/>
        </p:nvGrpSpPr>
        <p:grpSpPr>
          <a:xfrm>
            <a:off x="7506530" y="1091926"/>
            <a:ext cx="1180214" cy="2105345"/>
            <a:chOff x="8458221" y="1464355"/>
            <a:chExt cx="1180214" cy="2105345"/>
          </a:xfrm>
        </p:grpSpPr>
        <p:sp>
          <p:nvSpPr>
            <p:cNvPr id="36" name="Rectangle 35">
              <a:extLst>
                <a:ext uri="{FF2B5EF4-FFF2-40B4-BE49-F238E27FC236}">
                  <a16:creationId xmlns:a16="http://schemas.microsoft.com/office/drawing/2014/main" id="{5A076B3A-96A9-38F7-511F-492009073003}"/>
                </a:ext>
              </a:extLst>
            </p:cNvPr>
            <p:cNvSpPr/>
            <p:nvPr/>
          </p:nvSpPr>
          <p:spPr>
            <a:xfrm>
              <a:off x="8458221" y="1464355"/>
              <a:ext cx="1180214" cy="3682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51247A"/>
                  </a:solidFill>
                </a:rPr>
                <a:t>Latency</a:t>
              </a:r>
            </a:p>
          </p:txBody>
        </p:sp>
        <p:pic>
          <p:nvPicPr>
            <p:cNvPr id="47" name="Picture 46" descr="A yellow lightning bolt on a black background&#10;&#10;AI-generated content may be incorrect.">
              <a:extLst>
                <a:ext uri="{FF2B5EF4-FFF2-40B4-BE49-F238E27FC236}">
                  <a16:creationId xmlns:a16="http://schemas.microsoft.com/office/drawing/2014/main" id="{9D223287-1E89-16A0-9C28-AF11AF544B4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37534" y="2926417"/>
              <a:ext cx="621588" cy="621588"/>
            </a:xfrm>
            <a:prstGeom prst="rect">
              <a:avLst/>
            </a:prstGeom>
          </p:spPr>
        </p:pic>
        <p:pic>
          <p:nvPicPr>
            <p:cNvPr id="49" name="Picture 48" descr="A sand clock with yellow liquid&#10;&#10;AI-generated content may be incorrect.">
              <a:extLst>
                <a:ext uri="{FF2B5EF4-FFF2-40B4-BE49-F238E27FC236}">
                  <a16:creationId xmlns:a16="http://schemas.microsoft.com/office/drawing/2014/main" id="{803CEF79-C9BC-7658-D318-5C31DA22D5B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737534" y="2095142"/>
              <a:ext cx="621588" cy="621588"/>
            </a:xfrm>
            <a:prstGeom prst="rect">
              <a:avLst/>
            </a:prstGeom>
          </p:spPr>
        </p:pic>
        <p:sp>
          <p:nvSpPr>
            <p:cNvPr id="62" name="Rectangle: Rounded Corners 61">
              <a:extLst>
                <a:ext uri="{FF2B5EF4-FFF2-40B4-BE49-F238E27FC236}">
                  <a16:creationId xmlns:a16="http://schemas.microsoft.com/office/drawing/2014/main" id="{F5228558-EDC1-FD19-0265-6DBD30650716}"/>
                </a:ext>
              </a:extLst>
            </p:cNvPr>
            <p:cNvSpPr/>
            <p:nvPr/>
          </p:nvSpPr>
          <p:spPr>
            <a:xfrm>
              <a:off x="8458222" y="2904723"/>
              <a:ext cx="1180212" cy="664977"/>
            </a:xfrm>
            <a:prstGeom prst="roundRect">
              <a:avLst/>
            </a:prstGeom>
            <a:noFill/>
            <a:ln w="28575">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CA020C95-1708-F640-A711-212DC222E71D}"/>
                </a:ext>
              </a:extLst>
            </p:cNvPr>
            <p:cNvSpPr/>
            <p:nvPr/>
          </p:nvSpPr>
          <p:spPr>
            <a:xfrm>
              <a:off x="8458222" y="2073448"/>
              <a:ext cx="1180212" cy="66497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04A160F5-D198-F524-7B8B-E18152473D92}"/>
              </a:ext>
            </a:extLst>
          </p:cNvPr>
          <p:cNvGrpSpPr/>
          <p:nvPr/>
        </p:nvGrpSpPr>
        <p:grpSpPr>
          <a:xfrm>
            <a:off x="263352" y="3879027"/>
            <a:ext cx="2464744" cy="2565501"/>
            <a:chOff x="263352" y="4117253"/>
            <a:chExt cx="2464744" cy="2565501"/>
          </a:xfrm>
        </p:grpSpPr>
        <p:sp>
          <p:nvSpPr>
            <p:cNvPr id="159" name="Rectangle: Rounded Corners 158">
              <a:extLst>
                <a:ext uri="{FF2B5EF4-FFF2-40B4-BE49-F238E27FC236}">
                  <a16:creationId xmlns:a16="http://schemas.microsoft.com/office/drawing/2014/main" id="{17820E73-1F2C-0B17-8A5B-DA644AC7BFB3}"/>
                </a:ext>
              </a:extLst>
            </p:cNvPr>
            <p:cNvSpPr>
              <a:spLocks/>
            </p:cNvSpPr>
            <p:nvPr/>
          </p:nvSpPr>
          <p:spPr>
            <a:xfrm>
              <a:off x="263352" y="4225965"/>
              <a:ext cx="2464744" cy="2456789"/>
            </a:xfrm>
            <a:prstGeom prst="roundRect">
              <a:avLst>
                <a:gd name="adj" fmla="val 6503"/>
              </a:avLst>
            </a:prstGeom>
            <a:solidFill>
              <a:srgbClr val="F1FFE8">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AF1CC7E-1755-39FE-72F8-70DC1D4BC6B0}"/>
                </a:ext>
              </a:extLst>
            </p:cNvPr>
            <p:cNvSpPr>
              <a:spLocks/>
            </p:cNvSpPr>
            <p:nvPr/>
          </p:nvSpPr>
          <p:spPr>
            <a:xfrm>
              <a:off x="1214573" y="4288914"/>
              <a:ext cx="1371600"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51247A"/>
                  </a:solidFill>
                </a:rPr>
                <a:t>Sensor</a:t>
              </a:r>
            </a:p>
          </p:txBody>
        </p:sp>
        <p:pic>
          <p:nvPicPr>
            <p:cNvPr id="98" name="Picture 97" descr="A blue square with black lines and a square in center&#10;&#10;AI-generated content may be incorrect.">
              <a:extLst>
                <a:ext uri="{FF2B5EF4-FFF2-40B4-BE49-F238E27FC236}">
                  <a16:creationId xmlns:a16="http://schemas.microsoft.com/office/drawing/2014/main" id="{96B00D6F-A6A3-15B8-B1CF-8D4D16C6BE20}"/>
                </a:ext>
              </a:extLst>
            </p:cNvPr>
            <p:cNvPicPr>
              <a:picLocks noChangeAspect="1"/>
            </p:cNvPicPr>
            <p:nvPr/>
          </p:nvPicPr>
          <p:blipFill>
            <a:blip r:embed="rId15">
              <a:duotone>
                <a:schemeClr val="accent1">
                  <a:shade val="45000"/>
                  <a:satMod val="135000"/>
                </a:schemeClr>
                <a:prstClr val="white"/>
              </a:duotone>
            </a:blip>
            <a:stretch>
              <a:fillRect/>
            </a:stretch>
          </p:blipFill>
          <p:spPr>
            <a:xfrm>
              <a:off x="605777" y="4776048"/>
              <a:ext cx="274320" cy="274320"/>
            </a:xfrm>
            <a:prstGeom prst="rect">
              <a:avLst/>
            </a:prstGeom>
          </p:spPr>
        </p:pic>
        <p:pic>
          <p:nvPicPr>
            <p:cNvPr id="100" name="Picture 99" descr="A blue and black computer screen&#10;&#10;AI-generated content may be incorrect.">
              <a:extLst>
                <a:ext uri="{FF2B5EF4-FFF2-40B4-BE49-F238E27FC236}">
                  <a16:creationId xmlns:a16="http://schemas.microsoft.com/office/drawing/2014/main" id="{E598BDC8-A309-63C8-B903-CAE217AA5C74}"/>
                </a:ext>
              </a:extLst>
            </p:cNvPr>
            <p:cNvPicPr>
              <a:picLocks noChangeAspect="1"/>
            </p:cNvPicPr>
            <p:nvPr/>
          </p:nvPicPr>
          <p:blipFill>
            <a:blip r:embed="rId16">
              <a:duotone>
                <a:schemeClr val="accent1">
                  <a:shade val="45000"/>
                  <a:satMod val="135000"/>
                </a:schemeClr>
                <a:prstClr val="white"/>
              </a:duotone>
            </a:blip>
            <a:stretch>
              <a:fillRect/>
            </a:stretch>
          </p:blipFill>
          <p:spPr>
            <a:xfrm>
              <a:off x="605777" y="5932224"/>
              <a:ext cx="274320" cy="274320"/>
            </a:xfrm>
            <a:prstGeom prst="rect">
              <a:avLst/>
            </a:prstGeom>
          </p:spPr>
        </p:pic>
        <p:pic>
          <p:nvPicPr>
            <p:cNvPr id="101" name="Picture 100" descr="A blue arrows pointing to the left&#10;&#10;AI-generated content may be incorrect.">
              <a:extLst>
                <a:ext uri="{FF2B5EF4-FFF2-40B4-BE49-F238E27FC236}">
                  <a16:creationId xmlns:a16="http://schemas.microsoft.com/office/drawing/2014/main" id="{FF665568-7022-2B77-85A5-1CF7BD61C630}"/>
                </a:ext>
              </a:extLst>
            </p:cNvPr>
            <p:cNvPicPr>
              <a:picLocks noChangeAspect="1"/>
            </p:cNvPicPr>
            <p:nvPr/>
          </p:nvPicPr>
          <p:blipFill>
            <a:blip r:embed="rId17">
              <a:duotone>
                <a:schemeClr val="accent1">
                  <a:shade val="45000"/>
                  <a:satMod val="135000"/>
                </a:schemeClr>
                <a:prstClr val="white"/>
              </a:duotone>
            </a:blip>
            <a:stretch>
              <a:fillRect/>
            </a:stretch>
          </p:blipFill>
          <p:spPr>
            <a:xfrm>
              <a:off x="605777" y="5546832"/>
              <a:ext cx="274320" cy="274320"/>
            </a:xfrm>
            <a:prstGeom prst="rect">
              <a:avLst/>
            </a:prstGeom>
          </p:spPr>
        </p:pic>
        <p:pic>
          <p:nvPicPr>
            <p:cNvPr id="102" name="Picture 101" descr="A blue line with a black background&#10;&#10;AI-generated content may be incorrect.">
              <a:extLst>
                <a:ext uri="{FF2B5EF4-FFF2-40B4-BE49-F238E27FC236}">
                  <a16:creationId xmlns:a16="http://schemas.microsoft.com/office/drawing/2014/main" id="{0C090C97-BB3E-A48C-4E0A-6DDC967203CC}"/>
                </a:ext>
              </a:extLst>
            </p:cNvPr>
            <p:cNvPicPr>
              <a:picLocks noChangeAspect="1"/>
            </p:cNvPicPr>
            <p:nvPr/>
          </p:nvPicPr>
          <p:blipFill>
            <a:blip r:embed="rId18">
              <a:duotone>
                <a:schemeClr val="accent1">
                  <a:shade val="45000"/>
                  <a:satMod val="135000"/>
                </a:schemeClr>
                <a:prstClr val="white"/>
              </a:duotone>
            </a:blip>
            <a:stretch>
              <a:fillRect/>
            </a:stretch>
          </p:blipFill>
          <p:spPr>
            <a:xfrm>
              <a:off x="605777" y="5161440"/>
              <a:ext cx="274320" cy="274320"/>
            </a:xfrm>
            <a:prstGeom prst="rect">
              <a:avLst/>
            </a:prstGeom>
          </p:spPr>
        </p:pic>
        <p:pic>
          <p:nvPicPr>
            <p:cNvPr id="104" name="Picture 103" descr="A blue battery with a black background&#10;&#10;AI-generated content may be incorrect.">
              <a:extLst>
                <a:ext uri="{FF2B5EF4-FFF2-40B4-BE49-F238E27FC236}">
                  <a16:creationId xmlns:a16="http://schemas.microsoft.com/office/drawing/2014/main" id="{83A1C6B1-9EE0-F70F-379F-14FD1AFE6C97}"/>
                </a:ext>
              </a:extLst>
            </p:cNvPr>
            <p:cNvPicPr>
              <a:picLocks noChangeAspect="1"/>
            </p:cNvPicPr>
            <p:nvPr/>
          </p:nvPicPr>
          <p:blipFill>
            <a:blip r:embed="rId19">
              <a:duotone>
                <a:schemeClr val="accent1">
                  <a:shade val="45000"/>
                  <a:satMod val="135000"/>
                </a:schemeClr>
                <a:prstClr val="white"/>
              </a:duotone>
            </a:blip>
            <a:stretch>
              <a:fillRect/>
            </a:stretch>
          </p:blipFill>
          <p:spPr>
            <a:xfrm>
              <a:off x="605777" y="6317615"/>
              <a:ext cx="274320" cy="274320"/>
            </a:xfrm>
            <a:prstGeom prst="rect">
              <a:avLst/>
            </a:prstGeom>
          </p:spPr>
        </p:pic>
        <p:pic>
          <p:nvPicPr>
            <p:cNvPr id="106" name="Content Placeholder 30" descr="A computer chip on a green surface&#10;&#10;AI-generated content may be incorrect.">
              <a:extLst>
                <a:ext uri="{FF2B5EF4-FFF2-40B4-BE49-F238E27FC236}">
                  <a16:creationId xmlns:a16="http://schemas.microsoft.com/office/drawing/2014/main" id="{AD638EA8-21D7-E864-C9BA-04552D67522D}"/>
                </a:ext>
              </a:extLst>
            </p:cNvPr>
            <p:cNvPicPr>
              <a:picLocks noChangeAspect="1"/>
            </p:cNvPicPr>
            <p:nvPr/>
          </p:nvPicPr>
          <p:blipFill>
            <a:blip r:embed="rId20"/>
            <a:stretch>
              <a:fillRect/>
            </a:stretch>
          </p:blipFill>
          <p:spPr>
            <a:xfrm>
              <a:off x="422561" y="4117253"/>
              <a:ext cx="711558" cy="711558"/>
            </a:xfrm>
            <a:prstGeom prst="rect">
              <a:avLst/>
            </a:prstGeom>
          </p:spPr>
        </p:pic>
        <p:sp>
          <p:nvSpPr>
            <p:cNvPr id="109" name="Rectangle 108">
              <a:extLst>
                <a:ext uri="{FF2B5EF4-FFF2-40B4-BE49-F238E27FC236}">
                  <a16:creationId xmlns:a16="http://schemas.microsoft.com/office/drawing/2014/main" id="{B90EBE7A-CC4D-6F1A-2B97-C4CA9DB6E1D5}"/>
                </a:ext>
              </a:extLst>
            </p:cNvPr>
            <p:cNvSpPr>
              <a:spLocks/>
            </p:cNvSpPr>
            <p:nvPr/>
          </p:nvSpPr>
          <p:spPr>
            <a:xfrm>
              <a:off x="1214573" y="4729090"/>
              <a:ext cx="1371600"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main control</a:t>
              </a:r>
            </a:p>
          </p:txBody>
        </p:sp>
        <p:sp>
          <p:nvSpPr>
            <p:cNvPr id="110" name="Rectangle 109">
              <a:extLst>
                <a:ext uri="{FF2B5EF4-FFF2-40B4-BE49-F238E27FC236}">
                  <a16:creationId xmlns:a16="http://schemas.microsoft.com/office/drawing/2014/main" id="{9051DA1E-4450-5E2B-B661-B38D88CD0BBE}"/>
                </a:ext>
              </a:extLst>
            </p:cNvPr>
            <p:cNvSpPr>
              <a:spLocks/>
            </p:cNvSpPr>
            <p:nvPr/>
          </p:nvSpPr>
          <p:spPr>
            <a:xfrm>
              <a:off x="1214573" y="5114482"/>
              <a:ext cx="135045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sensing</a:t>
              </a:r>
              <a:endParaRPr lang="en-US" sz="1400" dirty="0">
                <a:solidFill>
                  <a:srgbClr val="51247A"/>
                </a:solidFill>
              </a:endParaRPr>
            </a:p>
          </p:txBody>
        </p:sp>
        <p:sp>
          <p:nvSpPr>
            <p:cNvPr id="111" name="Rectangle 110">
              <a:extLst>
                <a:ext uri="{FF2B5EF4-FFF2-40B4-BE49-F238E27FC236}">
                  <a16:creationId xmlns:a16="http://schemas.microsoft.com/office/drawing/2014/main" id="{28BB1913-3C11-3C55-5D7D-93D831F9342D}"/>
                </a:ext>
              </a:extLst>
            </p:cNvPr>
            <p:cNvSpPr>
              <a:spLocks/>
            </p:cNvSpPr>
            <p:nvPr/>
          </p:nvSpPr>
          <p:spPr>
            <a:xfrm>
              <a:off x="1214573" y="5499874"/>
              <a:ext cx="1385937"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communication</a:t>
              </a:r>
              <a:endParaRPr lang="en-US" sz="1400" dirty="0">
                <a:solidFill>
                  <a:srgbClr val="51247A"/>
                </a:solidFill>
              </a:endParaRPr>
            </a:p>
          </p:txBody>
        </p:sp>
        <p:sp>
          <p:nvSpPr>
            <p:cNvPr id="112" name="Rectangle 111">
              <a:extLst>
                <a:ext uri="{FF2B5EF4-FFF2-40B4-BE49-F238E27FC236}">
                  <a16:creationId xmlns:a16="http://schemas.microsoft.com/office/drawing/2014/main" id="{021F4483-8BB4-11FF-2C68-11DAF44E8BE6}"/>
                </a:ext>
              </a:extLst>
            </p:cNvPr>
            <p:cNvSpPr>
              <a:spLocks/>
            </p:cNvSpPr>
            <p:nvPr/>
          </p:nvSpPr>
          <p:spPr>
            <a:xfrm>
              <a:off x="1214573" y="5885266"/>
              <a:ext cx="1385937"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interaction</a:t>
              </a:r>
              <a:endParaRPr lang="en-US" sz="1400" dirty="0">
                <a:solidFill>
                  <a:srgbClr val="51247A"/>
                </a:solidFill>
              </a:endParaRPr>
            </a:p>
          </p:txBody>
        </p:sp>
        <p:sp>
          <p:nvSpPr>
            <p:cNvPr id="113" name="Rectangle 112">
              <a:extLst>
                <a:ext uri="{FF2B5EF4-FFF2-40B4-BE49-F238E27FC236}">
                  <a16:creationId xmlns:a16="http://schemas.microsoft.com/office/drawing/2014/main" id="{8F081839-E086-A61E-095E-55353AE56FE3}"/>
                </a:ext>
              </a:extLst>
            </p:cNvPr>
            <p:cNvSpPr>
              <a:spLocks/>
            </p:cNvSpPr>
            <p:nvPr/>
          </p:nvSpPr>
          <p:spPr>
            <a:xfrm>
              <a:off x="1214573" y="6270657"/>
              <a:ext cx="1385937"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power</a:t>
              </a:r>
            </a:p>
          </p:txBody>
        </p:sp>
      </p:grpSp>
      <p:grpSp>
        <p:nvGrpSpPr>
          <p:cNvPr id="166" name="Group 165">
            <a:extLst>
              <a:ext uri="{FF2B5EF4-FFF2-40B4-BE49-F238E27FC236}">
                <a16:creationId xmlns:a16="http://schemas.microsoft.com/office/drawing/2014/main" id="{503A9D75-3D6A-C9E1-28F0-D062325A3219}"/>
              </a:ext>
            </a:extLst>
          </p:cNvPr>
          <p:cNvGrpSpPr/>
          <p:nvPr/>
        </p:nvGrpSpPr>
        <p:grpSpPr>
          <a:xfrm>
            <a:off x="9298296" y="3962174"/>
            <a:ext cx="2506628" cy="2461949"/>
            <a:chOff x="8364817" y="4200400"/>
            <a:chExt cx="2506628" cy="2461949"/>
          </a:xfrm>
        </p:grpSpPr>
        <p:sp>
          <p:nvSpPr>
            <p:cNvPr id="162" name="Rectangle: Rounded Corners 161">
              <a:extLst>
                <a:ext uri="{FF2B5EF4-FFF2-40B4-BE49-F238E27FC236}">
                  <a16:creationId xmlns:a16="http://schemas.microsoft.com/office/drawing/2014/main" id="{31CF9DF9-42AB-C1E4-1E42-C1F4FADDB3DF}"/>
                </a:ext>
              </a:extLst>
            </p:cNvPr>
            <p:cNvSpPr>
              <a:spLocks/>
            </p:cNvSpPr>
            <p:nvPr/>
          </p:nvSpPr>
          <p:spPr>
            <a:xfrm>
              <a:off x="8364817" y="4205560"/>
              <a:ext cx="2464744" cy="2456789"/>
            </a:xfrm>
            <a:prstGeom prst="roundRect">
              <a:avLst>
                <a:gd name="adj" fmla="val 6503"/>
              </a:avLst>
            </a:prstGeom>
            <a:solidFill>
              <a:srgbClr val="F1FFE8">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284B58C-D6F9-3ED1-A025-3CCB37AF5173}"/>
                </a:ext>
              </a:extLst>
            </p:cNvPr>
            <p:cNvSpPr/>
            <p:nvPr/>
          </p:nvSpPr>
          <p:spPr>
            <a:xfrm>
              <a:off x="8945278" y="4288914"/>
              <a:ext cx="1563145"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b="1" dirty="0">
                  <a:solidFill>
                    <a:srgbClr val="51247A"/>
                  </a:solidFill>
                </a:rPr>
                <a:t>Uses</a:t>
              </a:r>
              <a:endParaRPr lang="en-US" sz="1400" b="1" dirty="0">
                <a:solidFill>
                  <a:srgbClr val="51247A"/>
                </a:solidFill>
              </a:endParaRPr>
            </a:p>
          </p:txBody>
        </p:sp>
        <p:pic>
          <p:nvPicPr>
            <p:cNvPr id="119" name="Picture 118" descr="A house on a ground&#10;&#10;AI-generated content may be incorrect.">
              <a:extLst>
                <a:ext uri="{FF2B5EF4-FFF2-40B4-BE49-F238E27FC236}">
                  <a16:creationId xmlns:a16="http://schemas.microsoft.com/office/drawing/2014/main" id="{8FC88996-4B4D-B6E0-01F4-E55F253808E0}"/>
                </a:ext>
              </a:extLst>
            </p:cNvPr>
            <p:cNvPicPr>
              <a:picLocks noChangeAspect="1"/>
            </p:cNvPicPr>
            <p:nvPr/>
          </p:nvPicPr>
          <p:blipFill>
            <a:blip r:embed="rId21"/>
            <a:stretch>
              <a:fillRect/>
            </a:stretch>
          </p:blipFill>
          <p:spPr>
            <a:xfrm>
              <a:off x="8411723" y="4200400"/>
              <a:ext cx="594862" cy="594862"/>
            </a:xfrm>
            <a:prstGeom prst="rect">
              <a:avLst/>
            </a:prstGeom>
          </p:spPr>
        </p:pic>
        <p:pic>
          <p:nvPicPr>
            <p:cNvPr id="140" name="Picture 139" descr="A magnifying glass with a warning sign&#10;&#10;AI-generated content may be incorrect.">
              <a:extLst>
                <a:ext uri="{FF2B5EF4-FFF2-40B4-BE49-F238E27FC236}">
                  <a16:creationId xmlns:a16="http://schemas.microsoft.com/office/drawing/2014/main" id="{7414EC57-CD12-503D-0333-D3D8F9CEF898}"/>
                </a:ext>
              </a:extLst>
            </p:cNvPr>
            <p:cNvPicPr>
              <a:picLocks noChangeAspect="1"/>
            </p:cNvPicPr>
            <p:nvPr/>
          </p:nvPicPr>
          <p:blipFill>
            <a:blip r:embed="rId22">
              <a:duotone>
                <a:schemeClr val="accent1">
                  <a:shade val="45000"/>
                  <a:satMod val="135000"/>
                </a:schemeClr>
                <a:prstClr val="white"/>
              </a:duotone>
            </a:blip>
            <a:stretch>
              <a:fillRect/>
            </a:stretch>
          </p:blipFill>
          <p:spPr>
            <a:xfrm flipH="1">
              <a:off x="8549648" y="5238951"/>
              <a:ext cx="328466" cy="328466"/>
            </a:xfrm>
            <a:prstGeom prst="rect">
              <a:avLst/>
            </a:prstGeom>
          </p:spPr>
        </p:pic>
        <p:pic>
          <p:nvPicPr>
            <p:cNvPr id="141" name="Picture 140" descr="A blue square with a line of a pulse&#10;&#10;AI-generated content may be incorrect.">
              <a:extLst>
                <a:ext uri="{FF2B5EF4-FFF2-40B4-BE49-F238E27FC236}">
                  <a16:creationId xmlns:a16="http://schemas.microsoft.com/office/drawing/2014/main" id="{9DD86602-7A9C-BCEF-A85F-4455A5488479}"/>
                </a:ext>
              </a:extLst>
            </p:cNvPr>
            <p:cNvPicPr>
              <a:picLocks noChangeAspect="1"/>
            </p:cNvPicPr>
            <p:nvPr/>
          </p:nvPicPr>
          <p:blipFill>
            <a:blip r:embed="rId23">
              <a:duotone>
                <a:schemeClr val="accent1">
                  <a:shade val="45000"/>
                  <a:satMod val="135000"/>
                </a:schemeClr>
                <a:prstClr val="white"/>
              </a:duotone>
            </a:blip>
            <a:stretch>
              <a:fillRect/>
            </a:stretch>
          </p:blipFill>
          <p:spPr>
            <a:xfrm flipH="1">
              <a:off x="8582156" y="4784207"/>
              <a:ext cx="258003" cy="258003"/>
            </a:xfrm>
            <a:prstGeom prst="rect">
              <a:avLst/>
            </a:prstGeom>
          </p:spPr>
        </p:pic>
        <p:pic>
          <p:nvPicPr>
            <p:cNvPr id="143" name="Picture 142" descr="A house with a crack in the ground&#10;&#10;AI-generated content may be incorrect.">
              <a:extLst>
                <a:ext uri="{FF2B5EF4-FFF2-40B4-BE49-F238E27FC236}">
                  <a16:creationId xmlns:a16="http://schemas.microsoft.com/office/drawing/2014/main" id="{BADDEB94-5A71-6BB5-F2A1-B97CA274F620}"/>
                </a:ext>
              </a:extLst>
            </p:cNvPr>
            <p:cNvPicPr>
              <a:picLocks noChangeAspect="1"/>
            </p:cNvPicPr>
            <p:nvPr/>
          </p:nvPicPr>
          <p:blipFill>
            <a:blip r:embed="rId24">
              <a:duotone>
                <a:schemeClr val="accent1">
                  <a:shade val="45000"/>
                  <a:satMod val="135000"/>
                </a:schemeClr>
                <a:prstClr val="white"/>
              </a:duotone>
            </a:blip>
            <a:stretch>
              <a:fillRect/>
            </a:stretch>
          </p:blipFill>
          <p:spPr>
            <a:xfrm>
              <a:off x="8576169" y="5764157"/>
              <a:ext cx="269975" cy="269975"/>
            </a:xfrm>
            <a:prstGeom prst="rect">
              <a:avLst/>
            </a:prstGeom>
          </p:spPr>
        </p:pic>
        <p:sp>
          <p:nvSpPr>
            <p:cNvPr id="144" name="Rectangle 143">
              <a:extLst>
                <a:ext uri="{FF2B5EF4-FFF2-40B4-BE49-F238E27FC236}">
                  <a16:creationId xmlns:a16="http://schemas.microsoft.com/office/drawing/2014/main" id="{5CC440F6-76B5-0DD7-C05B-28EABB98CAFC}"/>
                </a:ext>
              </a:extLst>
            </p:cNvPr>
            <p:cNvSpPr/>
            <p:nvPr/>
          </p:nvSpPr>
          <p:spPr>
            <a:xfrm>
              <a:off x="8911454" y="4729090"/>
              <a:ext cx="1959989"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live streaming</a:t>
              </a:r>
            </a:p>
          </p:txBody>
        </p:sp>
        <p:sp>
          <p:nvSpPr>
            <p:cNvPr id="145" name="Rectangle 144">
              <a:extLst>
                <a:ext uri="{FF2B5EF4-FFF2-40B4-BE49-F238E27FC236}">
                  <a16:creationId xmlns:a16="http://schemas.microsoft.com/office/drawing/2014/main" id="{F8711FE3-4F63-7175-2D20-B587113059CE}"/>
                </a:ext>
              </a:extLst>
            </p:cNvPr>
            <p:cNvSpPr/>
            <p:nvPr/>
          </p:nvSpPr>
          <p:spPr>
            <a:xfrm>
              <a:off x="8911455" y="5210691"/>
              <a:ext cx="1959990"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anomaly detection</a:t>
              </a:r>
            </a:p>
          </p:txBody>
        </p:sp>
        <p:sp>
          <p:nvSpPr>
            <p:cNvPr id="146" name="Rectangle 145">
              <a:extLst>
                <a:ext uri="{FF2B5EF4-FFF2-40B4-BE49-F238E27FC236}">
                  <a16:creationId xmlns:a16="http://schemas.microsoft.com/office/drawing/2014/main" id="{1460AAE7-9B1D-DED2-7CF0-D2A218A01964}"/>
                </a:ext>
              </a:extLst>
            </p:cNvPr>
            <p:cNvSpPr/>
            <p:nvPr/>
          </p:nvSpPr>
          <p:spPr>
            <a:xfrm>
              <a:off x="8911455" y="5692291"/>
              <a:ext cx="1959988"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sudden damage alarm</a:t>
              </a:r>
            </a:p>
          </p:txBody>
        </p:sp>
      </p:grpSp>
      <p:grpSp>
        <p:nvGrpSpPr>
          <p:cNvPr id="164" name="Group 163">
            <a:extLst>
              <a:ext uri="{FF2B5EF4-FFF2-40B4-BE49-F238E27FC236}">
                <a16:creationId xmlns:a16="http://schemas.microsoft.com/office/drawing/2014/main" id="{495E044D-39F6-4CF2-63D7-F2C53CEB8306}"/>
              </a:ext>
            </a:extLst>
          </p:cNvPr>
          <p:cNvGrpSpPr/>
          <p:nvPr/>
        </p:nvGrpSpPr>
        <p:grpSpPr>
          <a:xfrm>
            <a:off x="3240766" y="3967334"/>
            <a:ext cx="2464744" cy="2456789"/>
            <a:chOff x="2963840" y="4205560"/>
            <a:chExt cx="2464744" cy="2456789"/>
          </a:xfrm>
        </p:grpSpPr>
        <p:sp>
          <p:nvSpPr>
            <p:cNvPr id="160" name="Rectangle: Rounded Corners 159">
              <a:extLst>
                <a:ext uri="{FF2B5EF4-FFF2-40B4-BE49-F238E27FC236}">
                  <a16:creationId xmlns:a16="http://schemas.microsoft.com/office/drawing/2014/main" id="{7B59B744-DCA8-E026-7D68-DD909FBA0A97}"/>
                </a:ext>
              </a:extLst>
            </p:cNvPr>
            <p:cNvSpPr>
              <a:spLocks/>
            </p:cNvSpPr>
            <p:nvPr/>
          </p:nvSpPr>
          <p:spPr>
            <a:xfrm>
              <a:off x="2963840" y="4205560"/>
              <a:ext cx="2464744" cy="2456789"/>
            </a:xfrm>
            <a:prstGeom prst="roundRect">
              <a:avLst>
                <a:gd name="adj" fmla="val 6503"/>
              </a:avLst>
            </a:prstGeom>
            <a:solidFill>
              <a:srgbClr val="F1FFE8">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798D38D-6EB0-1E90-3695-3C818ADA4EAF}"/>
                </a:ext>
              </a:extLst>
            </p:cNvPr>
            <p:cNvSpPr/>
            <p:nvPr/>
          </p:nvSpPr>
          <p:spPr>
            <a:xfrm>
              <a:off x="3637689" y="4288914"/>
              <a:ext cx="154403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51247A"/>
                  </a:solidFill>
                </a:rPr>
                <a:t>Software</a:t>
              </a:r>
            </a:p>
          </p:txBody>
        </p:sp>
        <p:pic>
          <p:nvPicPr>
            <p:cNvPr id="97" name="Picture 96" descr="A blue square with black text&#10;&#10;AI-generated content may be incorrect.">
              <a:extLst>
                <a:ext uri="{FF2B5EF4-FFF2-40B4-BE49-F238E27FC236}">
                  <a16:creationId xmlns:a16="http://schemas.microsoft.com/office/drawing/2014/main" id="{6743DCC9-EF21-442D-36B8-FBF4B069E068}"/>
                </a:ext>
              </a:extLst>
            </p:cNvPr>
            <p:cNvPicPr>
              <a:picLocks noChangeAspect="1"/>
            </p:cNvPicPr>
            <p:nvPr/>
          </p:nvPicPr>
          <p:blipFill>
            <a:blip r:embed="rId25">
              <a:duotone>
                <a:schemeClr val="accent1">
                  <a:shade val="45000"/>
                  <a:satMod val="135000"/>
                </a:schemeClr>
                <a:prstClr val="white"/>
              </a:duotone>
            </a:blip>
            <a:stretch>
              <a:fillRect/>
            </a:stretch>
          </p:blipFill>
          <p:spPr>
            <a:xfrm>
              <a:off x="3220385" y="5801780"/>
              <a:ext cx="274320" cy="274320"/>
            </a:xfrm>
            <a:prstGeom prst="rect">
              <a:avLst/>
            </a:prstGeom>
          </p:spPr>
        </p:pic>
        <p:pic>
          <p:nvPicPr>
            <p:cNvPr id="99" name="Picture 98" descr="A blue circuit board with a square and square buttons&#10;&#10;AI-generated content may be incorrect.">
              <a:extLst>
                <a:ext uri="{FF2B5EF4-FFF2-40B4-BE49-F238E27FC236}">
                  <a16:creationId xmlns:a16="http://schemas.microsoft.com/office/drawing/2014/main" id="{F1DF6073-173B-C1F8-4820-BDBFDBB45903}"/>
                </a:ext>
              </a:extLst>
            </p:cNvPr>
            <p:cNvPicPr>
              <a:picLocks noChangeAspect="1"/>
            </p:cNvPicPr>
            <p:nvPr/>
          </p:nvPicPr>
          <p:blipFill>
            <a:blip r:embed="rId26">
              <a:duotone>
                <a:schemeClr val="accent1">
                  <a:shade val="45000"/>
                  <a:satMod val="135000"/>
                </a:schemeClr>
                <a:prstClr val="white"/>
              </a:duotone>
            </a:blip>
            <a:stretch>
              <a:fillRect/>
            </a:stretch>
          </p:blipFill>
          <p:spPr>
            <a:xfrm>
              <a:off x="3220385" y="6313146"/>
              <a:ext cx="274320" cy="274320"/>
            </a:xfrm>
            <a:prstGeom prst="rect">
              <a:avLst/>
            </a:prstGeom>
          </p:spPr>
        </p:pic>
        <p:pic>
          <p:nvPicPr>
            <p:cNvPr id="108" name="Picture 107" descr="A white gears with blue arrows&#10;&#10;AI-generated content may be incorrect.">
              <a:extLst>
                <a:ext uri="{FF2B5EF4-FFF2-40B4-BE49-F238E27FC236}">
                  <a16:creationId xmlns:a16="http://schemas.microsoft.com/office/drawing/2014/main" id="{85DCD296-58E7-28E1-4FA8-8BDC9DE3A9FD}"/>
                </a:ext>
              </a:extLst>
            </p:cNvPr>
            <p:cNvPicPr>
              <a:picLocks noChangeAspect="1"/>
            </p:cNvPicPr>
            <p:nvPr/>
          </p:nvPicPr>
          <p:blipFill>
            <a:blip r:embed="rId27"/>
            <a:stretch>
              <a:fillRect/>
            </a:stretch>
          </p:blipFill>
          <p:spPr>
            <a:xfrm>
              <a:off x="3064104" y="4222614"/>
              <a:ext cx="550434" cy="550434"/>
            </a:xfrm>
            <a:prstGeom prst="rect">
              <a:avLst/>
            </a:prstGeom>
          </p:spPr>
        </p:pic>
        <p:sp>
          <p:nvSpPr>
            <p:cNvPr id="115" name="Rectangle 114">
              <a:extLst>
                <a:ext uri="{FF2B5EF4-FFF2-40B4-BE49-F238E27FC236}">
                  <a16:creationId xmlns:a16="http://schemas.microsoft.com/office/drawing/2014/main" id="{B83ABD76-81D1-FDD2-7F4B-CFCAAE34CE0D}"/>
                </a:ext>
              </a:extLst>
            </p:cNvPr>
            <p:cNvSpPr/>
            <p:nvPr/>
          </p:nvSpPr>
          <p:spPr>
            <a:xfrm>
              <a:off x="3637690" y="5242946"/>
              <a:ext cx="1544034" cy="368236"/>
            </a:xfrm>
            <a:prstGeom prst="rect">
              <a:avLst/>
            </a:prstGeom>
            <a:noFill/>
            <a:ln w="190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middleware layer</a:t>
              </a:r>
              <a:endParaRPr lang="en-US" sz="1400" dirty="0">
                <a:solidFill>
                  <a:srgbClr val="51247A"/>
                </a:solidFill>
              </a:endParaRPr>
            </a:p>
          </p:txBody>
        </p:sp>
        <p:sp>
          <p:nvSpPr>
            <p:cNvPr id="116" name="Rectangle 115">
              <a:extLst>
                <a:ext uri="{FF2B5EF4-FFF2-40B4-BE49-F238E27FC236}">
                  <a16:creationId xmlns:a16="http://schemas.microsoft.com/office/drawing/2014/main" id="{E67A4091-B907-A235-7EBA-BFE48131CBB7}"/>
                </a:ext>
              </a:extLst>
            </p:cNvPr>
            <p:cNvSpPr/>
            <p:nvPr/>
          </p:nvSpPr>
          <p:spPr>
            <a:xfrm>
              <a:off x="3637689" y="5756802"/>
              <a:ext cx="1431472"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driver layer</a:t>
              </a:r>
              <a:endParaRPr lang="en-US" sz="1400" dirty="0">
                <a:solidFill>
                  <a:srgbClr val="51247A"/>
                </a:solidFill>
              </a:endParaRPr>
            </a:p>
          </p:txBody>
        </p:sp>
        <p:sp>
          <p:nvSpPr>
            <p:cNvPr id="117" name="Rectangle 116">
              <a:extLst>
                <a:ext uri="{FF2B5EF4-FFF2-40B4-BE49-F238E27FC236}">
                  <a16:creationId xmlns:a16="http://schemas.microsoft.com/office/drawing/2014/main" id="{82CAB1B4-E7FC-6602-7BDA-56FFF934334D}"/>
                </a:ext>
              </a:extLst>
            </p:cNvPr>
            <p:cNvSpPr/>
            <p:nvPr/>
          </p:nvSpPr>
          <p:spPr>
            <a:xfrm>
              <a:off x="3637689" y="6270657"/>
              <a:ext cx="1562831"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hardware layer</a:t>
              </a:r>
              <a:endParaRPr lang="en-US" sz="1400" dirty="0">
                <a:solidFill>
                  <a:srgbClr val="51247A"/>
                </a:solidFill>
              </a:endParaRPr>
            </a:p>
          </p:txBody>
        </p:sp>
        <p:pic>
          <p:nvPicPr>
            <p:cNvPr id="133" name="Picture 132" descr="A blue and black logo&#10;&#10;AI-generated content may be incorrect.">
              <a:extLst>
                <a:ext uri="{FF2B5EF4-FFF2-40B4-BE49-F238E27FC236}">
                  <a16:creationId xmlns:a16="http://schemas.microsoft.com/office/drawing/2014/main" id="{E506199F-2B91-4E3B-DF3B-6C9F1906EF31}"/>
                </a:ext>
              </a:extLst>
            </p:cNvPr>
            <p:cNvPicPr>
              <a:picLocks noChangeAspect="1"/>
            </p:cNvPicPr>
            <p:nvPr/>
          </p:nvPicPr>
          <p:blipFill>
            <a:blip r:embed="rId28">
              <a:duotone>
                <a:schemeClr val="accent1">
                  <a:shade val="45000"/>
                  <a:satMod val="135000"/>
                </a:schemeClr>
                <a:prstClr val="white"/>
              </a:duotone>
            </a:blip>
            <a:stretch>
              <a:fillRect/>
            </a:stretch>
          </p:blipFill>
          <p:spPr>
            <a:xfrm>
              <a:off x="3220385" y="5290414"/>
              <a:ext cx="274321" cy="274321"/>
            </a:xfrm>
            <a:prstGeom prst="rect">
              <a:avLst/>
            </a:prstGeom>
          </p:spPr>
        </p:pic>
        <p:sp>
          <p:nvSpPr>
            <p:cNvPr id="152" name="Rectangle 151">
              <a:extLst>
                <a:ext uri="{FF2B5EF4-FFF2-40B4-BE49-F238E27FC236}">
                  <a16:creationId xmlns:a16="http://schemas.microsoft.com/office/drawing/2014/main" id="{1DAA7D75-27A5-EA88-37F7-6AC7F20B87E8}"/>
                </a:ext>
              </a:extLst>
            </p:cNvPr>
            <p:cNvSpPr/>
            <p:nvPr/>
          </p:nvSpPr>
          <p:spPr>
            <a:xfrm>
              <a:off x="3637689" y="4729090"/>
              <a:ext cx="154403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application layer</a:t>
              </a:r>
              <a:endParaRPr lang="en-US" sz="1400" dirty="0">
                <a:solidFill>
                  <a:srgbClr val="51247A"/>
                </a:solidFill>
              </a:endParaRPr>
            </a:p>
          </p:txBody>
        </p:sp>
        <p:pic>
          <p:nvPicPr>
            <p:cNvPr id="155" name="Picture 154" descr="A blue icon with a wrench&#10;&#10;AI-generated content may be incorrect.">
              <a:extLst>
                <a:ext uri="{FF2B5EF4-FFF2-40B4-BE49-F238E27FC236}">
                  <a16:creationId xmlns:a16="http://schemas.microsoft.com/office/drawing/2014/main" id="{4E668744-5A27-B49C-B7B4-A2BE73BC9958}"/>
                </a:ext>
              </a:extLst>
            </p:cNvPr>
            <p:cNvPicPr>
              <a:picLocks noChangeAspect="1"/>
            </p:cNvPicPr>
            <p:nvPr/>
          </p:nvPicPr>
          <p:blipFill>
            <a:blip r:embed="rId29">
              <a:duotone>
                <a:schemeClr val="accent1">
                  <a:shade val="45000"/>
                  <a:satMod val="135000"/>
                </a:schemeClr>
                <a:prstClr val="white"/>
              </a:duotone>
            </a:blip>
            <a:stretch>
              <a:fillRect/>
            </a:stretch>
          </p:blipFill>
          <p:spPr>
            <a:xfrm>
              <a:off x="3220385" y="4773048"/>
              <a:ext cx="280321" cy="280321"/>
            </a:xfrm>
            <a:prstGeom prst="rect">
              <a:avLst/>
            </a:prstGeom>
          </p:spPr>
        </p:pic>
      </p:grpSp>
      <p:sp>
        <p:nvSpPr>
          <p:cNvPr id="168" name="TextBox 167">
            <a:extLst>
              <a:ext uri="{FF2B5EF4-FFF2-40B4-BE49-F238E27FC236}">
                <a16:creationId xmlns:a16="http://schemas.microsoft.com/office/drawing/2014/main" id="{06BD77DA-CBA3-0CAD-8498-4CE9DC51B50F}"/>
              </a:ext>
            </a:extLst>
          </p:cNvPr>
          <p:cNvSpPr txBox="1"/>
          <p:nvPr/>
        </p:nvSpPr>
        <p:spPr>
          <a:xfrm>
            <a:off x="10148286" y="6588299"/>
            <a:ext cx="2043714" cy="276999"/>
          </a:xfrm>
          <a:prstGeom prst="rect">
            <a:avLst/>
          </a:prstGeom>
          <a:noFill/>
        </p:spPr>
        <p:txBody>
          <a:bodyPr wrap="square">
            <a:spAutoFit/>
          </a:bodyPr>
          <a:lstStyle/>
          <a:p>
            <a:pPr algn="r"/>
            <a:r>
              <a:rPr lang="en-US" sz="1200" b="1" dirty="0">
                <a:solidFill>
                  <a:srgbClr val="51247A"/>
                </a:solidFill>
                <a:latin typeface="+mj-lt"/>
                <a:cs typeface="Times New Roman" panose="02020603050405020304" pitchFamily="18" charset="0"/>
              </a:rPr>
              <a:t>CEE - CUI SHUAIWEN</a:t>
            </a:r>
          </a:p>
        </p:txBody>
      </p:sp>
      <p:sp>
        <p:nvSpPr>
          <p:cNvPr id="169" name="Arrow: Right 168">
            <a:extLst>
              <a:ext uri="{FF2B5EF4-FFF2-40B4-BE49-F238E27FC236}">
                <a16:creationId xmlns:a16="http://schemas.microsoft.com/office/drawing/2014/main" id="{EA3A5458-C99C-B145-9DDB-9A13A981E315}"/>
              </a:ext>
            </a:extLst>
          </p:cNvPr>
          <p:cNvSpPr/>
          <p:nvPr/>
        </p:nvSpPr>
        <p:spPr>
          <a:xfrm>
            <a:off x="2842004" y="5087340"/>
            <a:ext cx="28803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Arrow: Right 169">
            <a:extLst>
              <a:ext uri="{FF2B5EF4-FFF2-40B4-BE49-F238E27FC236}">
                <a16:creationId xmlns:a16="http://schemas.microsoft.com/office/drawing/2014/main" id="{2B7ED42F-722B-65C0-FAD1-90D1ED629302}"/>
              </a:ext>
            </a:extLst>
          </p:cNvPr>
          <p:cNvSpPr/>
          <p:nvPr/>
        </p:nvSpPr>
        <p:spPr>
          <a:xfrm>
            <a:off x="5807968" y="5087340"/>
            <a:ext cx="28803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Arrow: Right 170">
            <a:extLst>
              <a:ext uri="{FF2B5EF4-FFF2-40B4-BE49-F238E27FC236}">
                <a16:creationId xmlns:a16="http://schemas.microsoft.com/office/drawing/2014/main" id="{6F6BD05F-972E-4B38-996E-08D7E3C1E634}"/>
              </a:ext>
            </a:extLst>
          </p:cNvPr>
          <p:cNvSpPr/>
          <p:nvPr/>
        </p:nvSpPr>
        <p:spPr>
          <a:xfrm>
            <a:off x="8832304" y="5081362"/>
            <a:ext cx="28803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3" name="Straight Connector 172">
            <a:extLst>
              <a:ext uri="{FF2B5EF4-FFF2-40B4-BE49-F238E27FC236}">
                <a16:creationId xmlns:a16="http://schemas.microsoft.com/office/drawing/2014/main" id="{8550C951-060F-4C14-69AB-49D157DA8458}"/>
              </a:ext>
            </a:extLst>
          </p:cNvPr>
          <p:cNvCxnSpPr>
            <a:cxnSpLocks/>
          </p:cNvCxnSpPr>
          <p:nvPr/>
        </p:nvCxnSpPr>
        <p:spPr>
          <a:xfrm flipV="1">
            <a:off x="5447928" y="4077072"/>
            <a:ext cx="792088" cy="936104"/>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11F09C2-4541-521D-4BEB-3A7454BA70EB}"/>
              </a:ext>
            </a:extLst>
          </p:cNvPr>
          <p:cNvCxnSpPr>
            <a:cxnSpLocks/>
          </p:cNvCxnSpPr>
          <p:nvPr/>
        </p:nvCxnSpPr>
        <p:spPr>
          <a:xfrm>
            <a:off x="5447928" y="5377528"/>
            <a:ext cx="792088" cy="956686"/>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77C404-9F3B-3530-8D15-F2C376FEFCA3}"/>
              </a:ext>
            </a:extLst>
          </p:cNvPr>
          <p:cNvGrpSpPr/>
          <p:nvPr/>
        </p:nvGrpSpPr>
        <p:grpSpPr>
          <a:xfrm>
            <a:off x="6242948" y="3967334"/>
            <a:ext cx="2567446" cy="2456789"/>
            <a:chOff x="6242948" y="3967334"/>
            <a:chExt cx="2567446" cy="2456789"/>
          </a:xfrm>
        </p:grpSpPr>
        <p:sp>
          <p:nvSpPr>
            <p:cNvPr id="161" name="Rectangle: Rounded Corners 160">
              <a:extLst>
                <a:ext uri="{FF2B5EF4-FFF2-40B4-BE49-F238E27FC236}">
                  <a16:creationId xmlns:a16="http://schemas.microsoft.com/office/drawing/2014/main" id="{295D7CC3-D3DE-C292-DFD9-3E5C8B79C8A7}"/>
                </a:ext>
              </a:extLst>
            </p:cNvPr>
            <p:cNvSpPr>
              <a:spLocks/>
            </p:cNvSpPr>
            <p:nvPr/>
          </p:nvSpPr>
          <p:spPr>
            <a:xfrm>
              <a:off x="6242948" y="3967334"/>
              <a:ext cx="2464744" cy="2456789"/>
            </a:xfrm>
            <a:prstGeom prst="roundRect">
              <a:avLst>
                <a:gd name="adj" fmla="val 6503"/>
              </a:avLst>
            </a:prstGeom>
            <a:solidFill>
              <a:srgbClr val="F1FFE8">
                <a:alpha val="69804"/>
              </a:srgbClr>
            </a:solidFill>
            <a:ln w="190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29D9073-8211-E1B9-2085-DFB29BA94249}"/>
                </a:ext>
              </a:extLst>
            </p:cNvPr>
            <p:cNvSpPr/>
            <p:nvPr/>
          </p:nvSpPr>
          <p:spPr>
            <a:xfrm>
              <a:off x="6912566" y="4058930"/>
              <a:ext cx="149093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51247A"/>
                  </a:solidFill>
                </a:rPr>
                <a:t>Framework</a:t>
              </a:r>
            </a:p>
          </p:txBody>
        </p:sp>
        <p:pic>
          <p:nvPicPr>
            <p:cNvPr id="118" name="Picture 117" descr="A computer and a diagram&#10;&#10;AI-generated content may be incorrect.">
              <a:extLst>
                <a:ext uri="{FF2B5EF4-FFF2-40B4-BE49-F238E27FC236}">
                  <a16:creationId xmlns:a16="http://schemas.microsoft.com/office/drawing/2014/main" id="{1EE5CB7A-3864-27B4-1430-0F21C3728167}"/>
                </a:ext>
              </a:extLst>
            </p:cNvPr>
            <p:cNvPicPr>
              <a:picLocks noChangeAspect="1"/>
            </p:cNvPicPr>
            <p:nvPr/>
          </p:nvPicPr>
          <p:blipFill>
            <a:blip r:embed="rId30"/>
            <a:stretch>
              <a:fillRect/>
            </a:stretch>
          </p:blipFill>
          <p:spPr>
            <a:xfrm>
              <a:off x="6360609" y="4000330"/>
              <a:ext cx="528826" cy="528826"/>
            </a:xfrm>
            <a:prstGeom prst="rect">
              <a:avLst/>
            </a:prstGeom>
          </p:spPr>
        </p:pic>
        <p:pic>
          <p:nvPicPr>
            <p:cNvPr id="134" name="Picture 133" descr="A house with a crack in the ground&#10;&#10;AI-generated content may be incorrect.">
              <a:extLst>
                <a:ext uri="{FF2B5EF4-FFF2-40B4-BE49-F238E27FC236}">
                  <a16:creationId xmlns:a16="http://schemas.microsoft.com/office/drawing/2014/main" id="{DD5D37EC-DC4B-A879-EB15-EF98EF33E2F9}"/>
                </a:ext>
              </a:extLst>
            </p:cNvPr>
            <p:cNvPicPr>
              <a:picLocks noChangeAspect="1"/>
            </p:cNvPicPr>
            <p:nvPr/>
          </p:nvPicPr>
          <p:blipFill>
            <a:blip r:embed="rId24">
              <a:duotone>
                <a:schemeClr val="accent1">
                  <a:shade val="45000"/>
                  <a:satMod val="135000"/>
                </a:schemeClr>
                <a:prstClr val="white"/>
              </a:duotone>
            </a:blip>
            <a:stretch>
              <a:fillRect/>
            </a:stretch>
          </p:blipFill>
          <p:spPr>
            <a:xfrm>
              <a:off x="6452683" y="6066267"/>
              <a:ext cx="269975" cy="269975"/>
            </a:xfrm>
            <a:prstGeom prst="rect">
              <a:avLst/>
            </a:prstGeom>
          </p:spPr>
        </p:pic>
        <p:pic>
          <p:nvPicPr>
            <p:cNvPr id="135" name="Picture 134" descr="A blue square with a black line&#10;&#10;AI-generated content may be incorrect.">
              <a:extLst>
                <a:ext uri="{FF2B5EF4-FFF2-40B4-BE49-F238E27FC236}">
                  <a16:creationId xmlns:a16="http://schemas.microsoft.com/office/drawing/2014/main" id="{23D8B190-3D72-3C53-9947-23C9A5532352}"/>
                </a:ext>
              </a:extLst>
            </p:cNvPr>
            <p:cNvPicPr>
              <a:picLocks noChangeAspect="1"/>
            </p:cNvPicPr>
            <p:nvPr/>
          </p:nvPicPr>
          <p:blipFill>
            <a:blip r:embed="rId31">
              <a:duotone>
                <a:schemeClr val="accent1">
                  <a:shade val="45000"/>
                  <a:satMod val="135000"/>
                </a:schemeClr>
                <a:prstClr val="white"/>
              </a:duotone>
            </a:blip>
            <a:stretch>
              <a:fillRect/>
            </a:stretch>
          </p:blipFill>
          <p:spPr>
            <a:xfrm>
              <a:off x="6452683" y="5081362"/>
              <a:ext cx="274321" cy="274321"/>
            </a:xfrm>
            <a:prstGeom prst="rect">
              <a:avLst/>
            </a:prstGeom>
          </p:spPr>
        </p:pic>
        <p:pic>
          <p:nvPicPr>
            <p:cNvPr id="136" name="Picture 135" descr="A blue eye with black background&#10;&#10;AI-generated content may be incorrect.">
              <a:extLst>
                <a:ext uri="{FF2B5EF4-FFF2-40B4-BE49-F238E27FC236}">
                  <a16:creationId xmlns:a16="http://schemas.microsoft.com/office/drawing/2014/main" id="{FF64B146-71B9-4084-CD23-6A880D043A43}"/>
                </a:ext>
              </a:extLst>
            </p:cNvPr>
            <p:cNvPicPr>
              <a:picLocks noChangeAspect="1"/>
            </p:cNvPicPr>
            <p:nvPr/>
          </p:nvPicPr>
          <p:blipFill>
            <a:blip r:embed="rId32">
              <a:duotone>
                <a:schemeClr val="accent1">
                  <a:shade val="45000"/>
                  <a:satMod val="135000"/>
                </a:schemeClr>
                <a:prstClr val="white"/>
              </a:duotone>
            </a:blip>
            <a:stretch>
              <a:fillRect/>
            </a:stretch>
          </p:blipFill>
          <p:spPr>
            <a:xfrm>
              <a:off x="6452683" y="5573815"/>
              <a:ext cx="274321" cy="274321"/>
            </a:xfrm>
            <a:prstGeom prst="rect">
              <a:avLst/>
            </a:prstGeom>
          </p:spPr>
        </p:pic>
        <p:sp>
          <p:nvSpPr>
            <p:cNvPr id="137" name="Rectangle 136">
              <a:extLst>
                <a:ext uri="{FF2B5EF4-FFF2-40B4-BE49-F238E27FC236}">
                  <a16:creationId xmlns:a16="http://schemas.microsoft.com/office/drawing/2014/main" id="{CCD2B4A1-E324-217A-0DDD-BA3134C2DED2}"/>
                </a:ext>
              </a:extLst>
            </p:cNvPr>
            <p:cNvSpPr/>
            <p:nvPr/>
          </p:nvSpPr>
          <p:spPr>
            <a:xfrm>
              <a:off x="6886408" y="5034404"/>
              <a:ext cx="1923986"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measurement</a:t>
              </a:r>
            </a:p>
          </p:txBody>
        </p:sp>
        <p:sp>
          <p:nvSpPr>
            <p:cNvPr id="138" name="Rectangle 137">
              <a:extLst>
                <a:ext uri="{FF2B5EF4-FFF2-40B4-BE49-F238E27FC236}">
                  <a16:creationId xmlns:a16="http://schemas.microsoft.com/office/drawing/2014/main" id="{8FDA6D98-E579-7C20-F3EA-B5745349DF9F}"/>
                </a:ext>
              </a:extLst>
            </p:cNvPr>
            <p:cNvSpPr/>
            <p:nvPr/>
          </p:nvSpPr>
          <p:spPr>
            <a:xfrm>
              <a:off x="6886408" y="5525770"/>
              <a:ext cx="182128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system identification</a:t>
              </a:r>
            </a:p>
          </p:txBody>
        </p:sp>
        <p:sp>
          <p:nvSpPr>
            <p:cNvPr id="139" name="Rectangle 138">
              <a:extLst>
                <a:ext uri="{FF2B5EF4-FFF2-40B4-BE49-F238E27FC236}">
                  <a16:creationId xmlns:a16="http://schemas.microsoft.com/office/drawing/2014/main" id="{93CC9904-A57A-0B53-FCA2-FA9D6CCBA14D}"/>
                </a:ext>
              </a:extLst>
            </p:cNvPr>
            <p:cNvSpPr/>
            <p:nvPr/>
          </p:nvSpPr>
          <p:spPr>
            <a:xfrm>
              <a:off x="6886408" y="6017136"/>
              <a:ext cx="1821284"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rgbClr val="51247A"/>
                  </a:solidFill>
                </a:rPr>
                <a:t>damage assessment</a:t>
              </a:r>
            </a:p>
          </p:txBody>
        </p:sp>
        <p:pic>
          <p:nvPicPr>
            <p:cNvPr id="3" name="Picture 2" descr="A blue brain with circuit board&#10;&#10;AI-generated content may be incorrect.">
              <a:extLst>
                <a:ext uri="{FF2B5EF4-FFF2-40B4-BE49-F238E27FC236}">
                  <a16:creationId xmlns:a16="http://schemas.microsoft.com/office/drawing/2014/main" id="{EC0CBAFE-7DB4-905F-7E01-1BF236C9D980}"/>
                </a:ext>
              </a:extLst>
            </p:cNvPr>
            <p:cNvPicPr>
              <a:picLocks noChangeAspect="1"/>
            </p:cNvPicPr>
            <p:nvPr/>
          </p:nvPicPr>
          <p:blipFill>
            <a:blip r:embed="rId33">
              <a:duotone>
                <a:schemeClr val="accent1">
                  <a:shade val="45000"/>
                  <a:satMod val="135000"/>
                </a:schemeClr>
                <a:prstClr val="white"/>
              </a:duotone>
            </a:blip>
            <a:stretch>
              <a:fillRect/>
            </a:stretch>
          </p:blipFill>
          <p:spPr>
            <a:xfrm>
              <a:off x="6412416" y="4562152"/>
              <a:ext cx="350508" cy="350508"/>
            </a:xfrm>
            <a:prstGeom prst="rect">
              <a:avLst/>
            </a:prstGeom>
          </p:spPr>
        </p:pic>
        <p:sp>
          <p:nvSpPr>
            <p:cNvPr id="4" name="Rectangle 3">
              <a:extLst>
                <a:ext uri="{FF2B5EF4-FFF2-40B4-BE49-F238E27FC236}">
                  <a16:creationId xmlns:a16="http://schemas.microsoft.com/office/drawing/2014/main" id="{1A42090B-2A5F-7A51-5C1E-B9C77E4163BD}"/>
                </a:ext>
              </a:extLst>
            </p:cNvPr>
            <p:cNvSpPr/>
            <p:nvPr/>
          </p:nvSpPr>
          <p:spPr>
            <a:xfrm>
              <a:off x="6901367" y="4529156"/>
              <a:ext cx="1714913" cy="36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51247A"/>
                  </a:solidFill>
                </a:rPr>
                <a:t>math, DSP, AI</a:t>
              </a:r>
              <a:endParaRPr lang="en-US" sz="1400" dirty="0">
                <a:solidFill>
                  <a:srgbClr val="51247A"/>
                </a:solidFill>
              </a:endParaRPr>
            </a:p>
          </p:txBody>
        </p:sp>
      </p:grpSp>
    </p:spTree>
    <p:extLst>
      <p:ext uri="{BB962C8B-B14F-4D97-AF65-F5344CB8AC3E}">
        <p14:creationId xmlns:p14="http://schemas.microsoft.com/office/powerpoint/2010/main" val="1279713471"/>
      </p:ext>
    </p:extLst>
  </p:cSld>
  <p:clrMapOvr>
    <a:masterClrMapping/>
  </p:clrMapOvr>
</p:sld>
</file>

<file path=ppt/theme/theme1.xml><?xml version="1.0" encoding="utf-8"?>
<a:theme xmlns:a="http://schemas.openxmlformats.org/drawingml/2006/main" name="University of Queensland">
  <a:themeElements>
    <a:clrScheme name="UQ">
      <a:dk1>
        <a:srgbClr val="2B1D37"/>
      </a:dk1>
      <a:lt1>
        <a:sysClr val="window" lastClr="FFFFFF"/>
      </a:lt1>
      <a:dk2>
        <a:srgbClr val="999490"/>
      </a:dk2>
      <a:lt2>
        <a:srgbClr val="D7D1CC"/>
      </a:lt2>
      <a:accent1>
        <a:srgbClr val="51247A"/>
      </a:accent1>
      <a:accent2>
        <a:srgbClr val="962A8B"/>
      </a:accent2>
      <a:accent3>
        <a:srgbClr val="D7D1CC"/>
      </a:accent3>
      <a:accent4>
        <a:srgbClr val="E62645"/>
      </a:accent4>
      <a:accent5>
        <a:srgbClr val="4085C6"/>
      </a:accent5>
      <a:accent6>
        <a:srgbClr val="FBB800"/>
      </a:accent6>
      <a:hlink>
        <a:srgbClr val="51247A"/>
      </a:hlink>
      <a:folHlink>
        <a:srgbClr val="962A8B"/>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2" id="{D7CF43B5-F299-D749-A219-EC1E22601B9F}" vid="{BEB91DF2-7C38-904D-BA66-E9BCAA0250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5ce9348-be2a-462b-8fc0-e1765a9b204a}" enabled="0" method="" siteId="{15ce9348-be2a-462b-8fc0-e1765a9b204a}" removed="1"/>
</clbl:labelList>
</file>

<file path=docProps/app.xml><?xml version="1.0" encoding="utf-8"?>
<Properties xmlns="http://schemas.openxmlformats.org/officeDocument/2006/extended-properties" xmlns:vt="http://schemas.openxmlformats.org/officeDocument/2006/docPropsVTypes">
  <Template/>
  <TotalTime>2985</TotalTime>
  <Words>423</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Gotham Medium</vt:lpstr>
      <vt:lpstr>Arial</vt:lpstr>
      <vt:lpstr>Calibri</vt:lpstr>
      <vt:lpstr>Consolas</vt:lpstr>
      <vt:lpstr>DM Sans</vt:lpstr>
      <vt:lpstr>University of Queensland</vt:lpstr>
      <vt:lpstr> Distributed Intelligence Framework for Structural Health Monitoring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using this template</dc:title>
  <dc:creator>Katrina Shimmin-Clarke</dc:creator>
  <cp:lastModifiedBy>#CUI SHUAIWEN#</cp:lastModifiedBy>
  <cp:revision>66</cp:revision>
  <dcterms:created xsi:type="dcterms:W3CDTF">2022-05-13T01:47:19Z</dcterms:created>
  <dcterms:modified xsi:type="dcterms:W3CDTF">2025-05-28T14:37:24Z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2022-05-03T03:06:24Z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d96f5fcc-5603-43bf-977e-9b9329ffdd35</vt:lpwstr>
  </property>
  <property fmtid="{D5CDD505-2E9C-101B-9397-08002B2CF9AE}" pid="8" name="MSIP_Label_0f488380-630a-4f55-a077-a19445e3f360_ContentBits">
    <vt:lpwstr>0</vt:lpwstr>
  </property>
</Properties>
</file>