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9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BBC2D8"/>
    <a:srgbClr val="EAECF3"/>
    <a:srgbClr val="B2B9CE"/>
    <a:srgbClr val="43507A"/>
    <a:srgbClr val="FF0000"/>
    <a:srgbClr val="D9F2D0"/>
    <a:srgbClr val="FF9999"/>
    <a:srgbClr val="FF7C80"/>
    <a:srgbClr val="FFD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6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#CUI SHUAIWEN#" userId="35a196ea-bcb8-475e-86cf-0b9eaca8a48f" providerId="ADAL" clId="{81885E06-4A2E-4C4F-B155-C5FF804CA2EE}"/>
    <pc:docChg chg="delSld">
      <pc:chgData name="#CUI SHUAIWEN#" userId="35a196ea-bcb8-475e-86cf-0b9eaca8a48f" providerId="ADAL" clId="{81885E06-4A2E-4C4F-B155-C5FF804CA2EE}" dt="2025-05-28T08:24:31.721" v="0" actId="47"/>
      <pc:docMkLst>
        <pc:docMk/>
      </pc:docMkLst>
      <pc:sldChg chg="del">
        <pc:chgData name="#CUI SHUAIWEN#" userId="35a196ea-bcb8-475e-86cf-0b9eaca8a48f" providerId="ADAL" clId="{81885E06-4A2E-4C4F-B155-C5FF804CA2EE}" dt="2025-05-28T08:24:31.721" v="0" actId="47"/>
        <pc:sldMkLst>
          <pc:docMk/>
          <pc:sldMk cId="3127309317" sldId="3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24EBB6-0197-436B-A54B-8860B2D204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B3496-5E21-41D2-A4F7-515054E1A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4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392C-DEF9-3937-578F-2D4E95757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18E2D-3791-C240-212E-88B65F3709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D7FFD-E4B8-8CE8-5F6F-FA0FC731F3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334D0-1DB0-C268-F778-3779D490B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9CD4AB-B2FE-47E5-80C6-6E4533D7AB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884D-708F-5DD5-75AA-4E577B013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B2E29A-F5AD-725E-3A38-552C82ECD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D5252-2724-2F60-800A-8C0B6EF53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60E82-E22F-6292-D5FA-7A2BD0FD4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28DA2-ADC0-7377-9360-8B25EBC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6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E597-1DE6-E41A-9A94-A468E0C7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9D08-3937-3E47-AE6F-0390C28BF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1B98-0E16-2ED2-E46B-F7BF2C32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F78FE-0700-34F0-7769-6F0CF779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1E5F9-515F-ACAE-C98D-323F3E3C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75B06E-A41F-E52C-7497-6EC1B6010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E3F61-F470-C8AA-92BF-E91F4E25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D53AB-BE7B-EF7C-F981-99CA5715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54D5C-FA2C-4F4B-5AFF-3D72B288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CB7B6-1CED-1E30-3E09-15BC176B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F0449-E2ED-5056-0F79-31BBDFE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4BFF-DD7D-DEB5-D577-C3E848CCE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ED8E-091A-2138-85A5-F1E88BC6F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F8DA9-7A35-E6A8-882C-CD727B01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3C01-F1A6-EF5C-DB43-334E7259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2162-F88D-9D09-870C-F33A5306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4C922-9173-6F9C-C593-D5CB9634F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FA07-AD39-C0B0-8673-C149C498D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98B60-DC95-CF08-2943-0E32141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B2F3F-FD3E-4E4B-688C-2AEBFBBE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76035-E439-3586-5C85-3B60EF5EB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AEFD1-E2A8-1451-6368-FE4D1568B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D11B1-362F-FB67-8C10-A95BD80E4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8987D-A42F-5710-574A-BCE77B128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4A8FA-0A25-FAA1-3BC0-6F3D20E6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CC0F-F19A-90C7-3DEB-FDFF2C00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1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CB183-BA30-5674-8268-3D232C4BD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B41E-68B8-A330-47FE-EF68B521C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66883-35BD-7B6B-DF00-480B18F95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A5C68-EF0D-E53C-6F6C-7481FA6D2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1092E-1050-2662-C029-F08FC77AC1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9981D-DF04-4CC4-D919-3597AF03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3DF20-240A-1BE5-B99E-C9443D8B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FA2D9F-68AA-AB35-BF45-D94FFF784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79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440C1-A6BC-1B92-8D14-F1CF40C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E4BCB1-327F-16ED-96B0-E55CBB0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EF1AE8-D84D-42FC-F3E1-FF38BA32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51FF5-24B8-2717-BBD3-2C1533357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8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C59A9-F992-C0A3-3B78-4D516F1B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E0D47-6E3E-00D8-EE4D-28AF6BE4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9E9FD-C830-4252-FF85-815F1DE2C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5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7D2E0-66C1-3092-BB7C-FDFA9F6C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3C5E3-3425-BD1F-FA8C-F9B245EC3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9FE3B-5CFD-07E7-3D9C-233BF2163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0CBCA-63BE-33E8-B5FC-5B49B839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033B-C0A2-6871-C652-AB223277A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68A02-6BA3-9499-F43D-34F869546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42EF-DCF6-6D35-6AF7-3ABA9484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DAC8E-C5C8-6EF4-8D20-DF85A5A2B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E035A-44CC-45C3-F204-9E1EE61E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BAA87-0AE6-3A13-BEBC-D409F99D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3E3E8-BDB8-7E81-252E-489AE783A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ACAB0-1AE7-DBAF-D5E6-50A8B13A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BB6EC-F570-8E56-CE94-0EB93349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BF088-B786-12E2-7028-4250A939E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A747-9EDD-D70A-7EA6-901DB6C41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0DBF29-F4EA-4D85-8DA2-9C75BBC0B16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0D631-83F7-632D-B047-907EFF39D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DBDC-D2C0-1C9E-156E-31D5FFFD7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94D13-3993-4A0D-BA7C-9A9A32631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78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FF72-0D8F-A645-2605-C228C22E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90459B0-414D-B12E-31DE-503363E17BAC}"/>
              </a:ext>
            </a:extLst>
          </p:cNvPr>
          <p:cNvGrpSpPr/>
          <p:nvPr/>
        </p:nvGrpSpPr>
        <p:grpSpPr>
          <a:xfrm>
            <a:off x="9522305" y="4039389"/>
            <a:ext cx="2854294" cy="1673076"/>
            <a:chOff x="10676881" y="4653395"/>
            <a:chExt cx="2854294" cy="1673076"/>
          </a:xfrm>
          <a:scene3d>
            <a:camera prst="isometricTopUp"/>
            <a:lightRig rig="threePt" dir="t"/>
          </a:scene3d>
        </p:grpSpPr>
        <p:pic>
          <p:nvPicPr>
            <p:cNvPr id="71" name="Picture 70" descr="A blue crosshairs on a black background&#10;&#10;AI-generated content may be incorrect.">
              <a:extLst>
                <a:ext uri="{FF2B5EF4-FFF2-40B4-BE49-F238E27FC236}">
                  <a16:creationId xmlns:a16="http://schemas.microsoft.com/office/drawing/2014/main" id="{FEC8688F-5003-B1FF-3217-194FA8C2C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200555"/>
              <a:ext cx="502920" cy="502920"/>
            </a:xfrm>
            <a:prstGeom prst="rect">
              <a:avLst/>
            </a:prstGeom>
          </p:spPr>
        </p:pic>
        <p:pic>
          <p:nvPicPr>
            <p:cNvPr id="109" name="Picture 108" descr="A blue line with a black background&#10;&#10;AI-generated content may be incorrect.">
              <a:extLst>
                <a:ext uri="{FF2B5EF4-FFF2-40B4-BE49-F238E27FC236}">
                  <a16:creationId xmlns:a16="http://schemas.microsoft.com/office/drawing/2014/main" id="{87D0133A-E046-1BAD-D87E-CBF4F0EF4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7385" y="4696278"/>
              <a:ext cx="502920" cy="502920"/>
            </a:xfrm>
            <a:prstGeom prst="rect">
              <a:avLst/>
            </a:prstGeom>
          </p:spPr>
        </p:pic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0A8E484-8A81-B50C-6F77-9B7095B32B5F}"/>
                </a:ext>
              </a:extLst>
            </p:cNvPr>
            <p:cNvSpPr/>
            <p:nvPr/>
          </p:nvSpPr>
          <p:spPr>
            <a:xfrm>
              <a:off x="10676881" y="4653395"/>
              <a:ext cx="2854294" cy="16730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210233F-A6CF-A725-AF89-8D83900839C1}"/>
                </a:ext>
              </a:extLst>
            </p:cNvPr>
            <p:cNvSpPr txBox="1"/>
            <p:nvPr/>
          </p:nvSpPr>
          <p:spPr>
            <a:xfrm>
              <a:off x="11460740" y="4716906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Measurement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C0B4D9F-341A-9CE8-8C8A-55A04E3172AC}"/>
                </a:ext>
              </a:extLst>
            </p:cNvPr>
            <p:cNvSpPr txBox="1"/>
            <p:nvPr/>
          </p:nvSpPr>
          <p:spPr>
            <a:xfrm>
              <a:off x="11487418" y="5218930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Localization</a:t>
              </a:r>
            </a:p>
          </p:txBody>
        </p:sp>
        <p:pic>
          <p:nvPicPr>
            <p:cNvPr id="116" name="Picture 115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BDFF0C67-9DA2-806F-9FCB-3CC0A0339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32349" y="5747573"/>
              <a:ext cx="457200" cy="457200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02A26CC-5BE6-C5C2-F5E9-50E57864E23E}"/>
                </a:ext>
              </a:extLst>
            </p:cNvPr>
            <p:cNvSpPr txBox="1"/>
            <p:nvPr/>
          </p:nvSpPr>
          <p:spPr>
            <a:xfrm>
              <a:off x="11495773" y="5734985"/>
              <a:ext cx="20204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C9E8967-0DCB-9417-E258-B409423CF093}"/>
              </a:ext>
            </a:extLst>
          </p:cNvPr>
          <p:cNvSpPr/>
          <p:nvPr/>
        </p:nvSpPr>
        <p:spPr>
          <a:xfrm>
            <a:off x="3639905" y="5947230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</a:p>
        </p:txBody>
      </p:sp>
      <p:pic>
        <p:nvPicPr>
          <p:cNvPr id="11" name="Picture 10" descr="A computer chip on a green square&#10;&#10;AI-generated content may be incorrect.">
            <a:extLst>
              <a:ext uri="{FF2B5EF4-FFF2-40B4-BE49-F238E27FC236}">
                <a16:creationId xmlns:a16="http://schemas.microsoft.com/office/drawing/2014/main" id="{3DDF9064-95E8-B1F0-6CB8-C176E4A542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906" y="4876572"/>
            <a:ext cx="1828800" cy="1828800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F027DBA-4613-8F7A-C740-79E5A6BF5F85}"/>
              </a:ext>
            </a:extLst>
          </p:cNvPr>
          <p:cNvGrpSpPr/>
          <p:nvPr/>
        </p:nvGrpSpPr>
        <p:grpSpPr>
          <a:xfrm>
            <a:off x="6226085" y="5460360"/>
            <a:ext cx="3269981" cy="771195"/>
            <a:chOff x="9280206" y="5504868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92" name="Picture 91" descr="A blue and black symbol&#10;&#10;Description automatically generated">
              <a:extLst>
                <a:ext uri="{FF2B5EF4-FFF2-40B4-BE49-F238E27FC236}">
                  <a16:creationId xmlns:a16="http://schemas.microsoft.com/office/drawing/2014/main" id="{83AEFB3C-4B25-1D43-F395-CA8467BB6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5661866"/>
              <a:ext cx="457200" cy="4572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1015D0A-1A61-7EFC-63B6-EC59C2EBFEC0}"/>
                </a:ext>
              </a:extLst>
            </p:cNvPr>
            <p:cNvSpPr/>
            <p:nvPr/>
          </p:nvSpPr>
          <p:spPr>
            <a:xfrm>
              <a:off x="9280206" y="5504868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2BB8389A-9AA7-C0CE-E5FA-83E10F177561}"/>
                </a:ext>
              </a:extLst>
            </p:cNvPr>
            <p:cNvSpPr txBox="1"/>
            <p:nvPr/>
          </p:nvSpPr>
          <p:spPr>
            <a:xfrm>
              <a:off x="10196784" y="5659633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ower System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CE47094-C0C2-0D18-099E-FECDD99E4086}"/>
              </a:ext>
            </a:extLst>
          </p:cNvPr>
          <p:cNvSpPr/>
          <p:nvPr/>
        </p:nvSpPr>
        <p:spPr>
          <a:xfrm>
            <a:off x="-1879432" y="3346572"/>
            <a:ext cx="15950864" cy="390444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 descr="A blue circle with a heartbeat line&#10;&#10;AI-generated content may be incorrect.">
            <a:extLst>
              <a:ext uri="{FF2B5EF4-FFF2-40B4-BE49-F238E27FC236}">
                <a16:creationId xmlns:a16="http://schemas.microsoft.com/office/drawing/2014/main" id="{62157D95-5605-99E1-7389-EE256D7C2C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369" y="296563"/>
            <a:ext cx="962072" cy="962072"/>
          </a:xfrm>
          <a:prstGeom prst="rect">
            <a:avLst/>
          </a:prstGeom>
          <a:scene3d>
            <a:camera prst="isometricRightUp"/>
            <a:lightRig rig="threePt" dir="t"/>
          </a:scene3d>
          <a:sp3d/>
        </p:spPr>
      </p:pic>
      <p:pic>
        <p:nvPicPr>
          <p:cNvPr id="60" name="Picture 4" descr="DNESP32S3M">
            <a:extLst>
              <a:ext uri="{FF2B5EF4-FFF2-40B4-BE49-F238E27FC236}">
                <a16:creationId xmlns:a16="http://schemas.microsoft.com/office/drawing/2014/main" id="{C06AFA8A-6C9D-320A-6555-223D7FA7E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12" y="3664910"/>
            <a:ext cx="2194920" cy="856247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8CF97A9-5CBA-2513-4074-CEB5877C41C3}"/>
              </a:ext>
            </a:extLst>
          </p:cNvPr>
          <p:cNvSpPr/>
          <p:nvPr/>
        </p:nvSpPr>
        <p:spPr>
          <a:xfrm>
            <a:off x="418019" y="2512146"/>
            <a:ext cx="5730060" cy="586042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oT-based Structural Health Monitoring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DC107B1-E767-EED7-68A3-B897DB8CB500}"/>
              </a:ext>
            </a:extLst>
          </p:cNvPr>
          <p:cNvSpPr/>
          <p:nvPr/>
        </p:nvSpPr>
        <p:spPr>
          <a:xfrm>
            <a:off x="4158024" y="771655"/>
            <a:ext cx="284520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C268633-BE15-D54E-7FEC-054AC0A5E1C4}"/>
              </a:ext>
            </a:extLst>
          </p:cNvPr>
          <p:cNvSpPr/>
          <p:nvPr/>
        </p:nvSpPr>
        <p:spPr>
          <a:xfrm>
            <a:off x="-764480" y="3725146"/>
            <a:ext cx="2845206" cy="972388"/>
          </a:xfrm>
          <a:prstGeom prst="rect">
            <a:avLst/>
          </a:prstGeom>
          <a:solidFill>
            <a:srgbClr val="D9F2D0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26308A-ECD1-DD13-A2B8-44088141A440}"/>
              </a:ext>
            </a:extLst>
          </p:cNvPr>
          <p:cNvSpPr txBox="1"/>
          <p:nvPr/>
        </p:nvSpPr>
        <p:spPr>
          <a:xfrm>
            <a:off x="401888" y="3231888"/>
            <a:ext cx="1210615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80C55A7-3BC9-0641-17C3-E8411EAE9D4A}"/>
              </a:ext>
            </a:extLst>
          </p:cNvPr>
          <p:cNvSpPr txBox="1"/>
          <p:nvPr/>
        </p:nvSpPr>
        <p:spPr>
          <a:xfrm>
            <a:off x="1747634" y="2363220"/>
            <a:ext cx="1491273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Gateway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BE1EA8-05BC-2D37-C4F0-5BFD29C2DC4D}"/>
              </a:ext>
            </a:extLst>
          </p:cNvPr>
          <p:cNvSpPr txBox="1"/>
          <p:nvPr/>
        </p:nvSpPr>
        <p:spPr>
          <a:xfrm>
            <a:off x="3233798" y="1470898"/>
            <a:ext cx="130604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C8CD71-58C2-A93E-93DD-9E2B392EC2BC}"/>
              </a:ext>
            </a:extLst>
          </p:cNvPr>
          <p:cNvSpPr/>
          <p:nvPr/>
        </p:nvSpPr>
        <p:spPr>
          <a:xfrm>
            <a:off x="0" y="649800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800" b="1" dirty="0">
                <a:solidFill>
                  <a:srgbClr val="FFFFFF"/>
                </a:solidFill>
                <a:cs typeface="Arial"/>
              </a:rPr>
              <a:t>SHUAIWEN CUI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A2501-C684-B78A-AD77-7EFD863B7284}"/>
              </a:ext>
            </a:extLst>
          </p:cNvPr>
          <p:cNvSpPr/>
          <p:nvPr/>
        </p:nvSpPr>
        <p:spPr>
          <a:xfrm>
            <a:off x="0" y="6498000"/>
            <a:ext cx="3975140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560B5C22-35A4-0761-FB13-6A74E9588961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68118" b="1521"/>
          <a:stretch/>
        </p:blipFill>
        <p:spPr>
          <a:xfrm>
            <a:off x="86840" y="6521384"/>
            <a:ext cx="258268" cy="313231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A26F0797-E056-BF6C-4310-EC9B9EFA7B3A}"/>
              </a:ext>
            </a:extLst>
          </p:cNvPr>
          <p:cNvSpPr/>
          <p:nvPr/>
        </p:nvSpPr>
        <p:spPr>
          <a:xfrm rot="16200000">
            <a:off x="3614192" y="649800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257C81-642D-EADF-AA09-36D0E397BDB2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800" b="1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C8F9D5-183E-8C15-6E73-E13FEC52A854}"/>
              </a:ext>
            </a:extLst>
          </p:cNvPr>
          <p:cNvSpPr/>
          <p:nvPr/>
        </p:nvSpPr>
        <p:spPr>
          <a:xfrm>
            <a:off x="10521950" y="0"/>
            <a:ext cx="1670051" cy="360000"/>
          </a:xfrm>
          <a:prstGeom prst="rect">
            <a:avLst/>
          </a:prstGeom>
          <a:solidFill>
            <a:srgbClr val="2F3E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120E9C97-65CF-0014-9611-6A10CED9FBEB}"/>
              </a:ext>
            </a:extLst>
          </p:cNvPr>
          <p:cNvSpPr/>
          <p:nvPr/>
        </p:nvSpPr>
        <p:spPr>
          <a:xfrm rot="5400000">
            <a:off x="10521949" y="0"/>
            <a:ext cx="360948" cy="360948"/>
          </a:xfrm>
          <a:prstGeom prst="rtTriangle">
            <a:avLst/>
          </a:prstGeom>
          <a:solidFill>
            <a:srgbClr val="4350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8715EF97-2221-5354-88AD-0D5D7F5A69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2407" y="22881"/>
            <a:ext cx="810082" cy="318069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7E751FA-55DB-5381-9102-981E160D7AD3}"/>
              </a:ext>
            </a:extLst>
          </p:cNvPr>
          <p:cNvSpPr txBox="1"/>
          <p:nvPr/>
        </p:nvSpPr>
        <p:spPr>
          <a:xfrm>
            <a:off x="52797" y="2396"/>
            <a:ext cx="110482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Edge Intelligence Enabling Framework for Internet-of-Things-based Structural Health Monitoring - </a:t>
            </a:r>
            <a:r>
              <a:rPr lang="en-US" sz="1600" b="1" dirty="0" err="1">
                <a:solidFill>
                  <a:srgbClr val="FFD7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1600" b="1" dirty="0">
              <a:solidFill>
                <a:srgbClr val="FFD7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2C7A7-AE9E-912D-0C42-9BFB4F55FB89}"/>
              </a:ext>
            </a:extLst>
          </p:cNvPr>
          <p:cNvSpPr txBox="1"/>
          <p:nvPr/>
        </p:nvSpPr>
        <p:spPr>
          <a:xfrm>
            <a:off x="7347762" y="6538359"/>
            <a:ext cx="4824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chool of Civil and Environmental Engineering          </a:t>
            </a:r>
            <a:r>
              <a:rPr lang="en-US" sz="1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SHUAIWEN CUI</a:t>
            </a:r>
          </a:p>
        </p:txBody>
      </p:sp>
      <p:pic>
        <p:nvPicPr>
          <p:cNvPr id="13" name="Picture 12" descr="A bridge with a black railing&#10;&#10;AI-generated content may be incorrect.">
            <a:extLst>
              <a:ext uri="{FF2B5EF4-FFF2-40B4-BE49-F238E27FC236}">
                <a16:creationId xmlns:a16="http://schemas.microsoft.com/office/drawing/2014/main" id="{BEAD101C-F426-3664-6774-4F12F7A163B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892" y="363043"/>
            <a:ext cx="2188257" cy="2188257"/>
          </a:xfrm>
          <a:prstGeom prst="rect">
            <a:avLst/>
          </a:prstGeom>
        </p:spPr>
      </p:pic>
      <p:pic>
        <p:nvPicPr>
          <p:cNvPr id="30" name="Picture 29" descr="A white device with colorful buttons&#10;&#10;AI-generated content may be incorrect.">
            <a:extLst>
              <a:ext uri="{FF2B5EF4-FFF2-40B4-BE49-F238E27FC236}">
                <a16:creationId xmlns:a16="http://schemas.microsoft.com/office/drawing/2014/main" id="{C79C1DC9-D53B-6570-46B2-AB6C155771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49544" y="838390"/>
            <a:ext cx="860251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16F146B-057A-7533-7376-D03897AE3D36}"/>
              </a:ext>
            </a:extLst>
          </p:cNvPr>
          <p:cNvSpPr txBox="1"/>
          <p:nvPr/>
        </p:nvSpPr>
        <p:spPr>
          <a:xfrm>
            <a:off x="-430042" y="-165929"/>
            <a:ext cx="5328707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</p:txBody>
      </p:sp>
      <p:sp>
        <p:nvSpPr>
          <p:cNvPr id="65" name="Arrow: Bent 64">
            <a:extLst>
              <a:ext uri="{FF2B5EF4-FFF2-40B4-BE49-F238E27FC236}">
                <a16:creationId xmlns:a16="http://schemas.microsoft.com/office/drawing/2014/main" id="{FD45B1AC-3C8D-1FB0-FA33-F07DAD12CF0B}"/>
              </a:ext>
            </a:extLst>
          </p:cNvPr>
          <p:cNvSpPr/>
          <p:nvPr/>
        </p:nvSpPr>
        <p:spPr>
          <a:xfrm>
            <a:off x="3193442" y="716142"/>
            <a:ext cx="397158" cy="423933"/>
          </a:xfrm>
          <a:prstGeom prst="bentArrow">
            <a:avLst/>
          </a:prstGeom>
          <a:solidFill>
            <a:srgbClr val="43507A">
              <a:alpha val="50196"/>
            </a:srgbClr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8B746BC-ADB5-B33F-DEB5-F1C3D23CF29B}"/>
              </a:ext>
            </a:extLst>
          </p:cNvPr>
          <p:cNvSpPr/>
          <p:nvPr/>
        </p:nvSpPr>
        <p:spPr>
          <a:xfrm rot="10800000">
            <a:off x="3076317" y="186257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91F8AAC9-796A-AF58-8516-CA817BC94B0B}"/>
              </a:ext>
            </a:extLst>
          </p:cNvPr>
          <p:cNvSpPr/>
          <p:nvPr/>
        </p:nvSpPr>
        <p:spPr>
          <a:xfrm rot="10800000">
            <a:off x="1644117" y="2701086"/>
            <a:ext cx="598152" cy="218941"/>
          </a:xfrm>
          <a:prstGeom prst="rightArrow">
            <a:avLst>
              <a:gd name="adj1" fmla="val 50000"/>
              <a:gd name="adj2" fmla="val 64706"/>
            </a:avLst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white router with blue screen and blue screen&#10;&#10;AI-generated content may be incorrect.">
            <a:extLst>
              <a:ext uri="{FF2B5EF4-FFF2-40B4-BE49-F238E27FC236}">
                <a16:creationId xmlns:a16="http://schemas.microsoft.com/office/drawing/2014/main" id="{8F45E66F-A8A2-E0BF-12A8-FB38272921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019" y="1670382"/>
            <a:ext cx="914400" cy="9144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29EEB15F-C6FD-29F0-C399-AD213EB75659}"/>
              </a:ext>
            </a:extLst>
          </p:cNvPr>
          <p:cNvSpPr/>
          <p:nvPr/>
        </p:nvSpPr>
        <p:spPr>
          <a:xfrm>
            <a:off x="4867910" y="2018839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5C2C66-1D43-D666-220D-C118C0497BED}"/>
              </a:ext>
            </a:extLst>
          </p:cNvPr>
          <p:cNvSpPr/>
          <p:nvPr/>
        </p:nvSpPr>
        <p:spPr>
          <a:xfrm>
            <a:off x="1734892" y="3863548"/>
            <a:ext cx="1210614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</a:p>
        </p:txBody>
      </p:sp>
      <p:pic>
        <p:nvPicPr>
          <p:cNvPr id="79" name="Picture 78" descr="A cloud computing server and a black background&#10;&#10;AI-generated content may be incorrect.">
            <a:extLst>
              <a:ext uri="{FF2B5EF4-FFF2-40B4-BE49-F238E27FC236}">
                <a16:creationId xmlns:a16="http://schemas.microsoft.com/office/drawing/2014/main" id="{DC29E8A1-60F1-8495-C990-33567E4415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94781" y="2565242"/>
            <a:ext cx="914400" cy="9144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3E1EBD-AB38-16AB-C80C-DE6507945E2C}"/>
              </a:ext>
            </a:extLst>
          </p:cNvPr>
          <p:cNvSpPr/>
          <p:nvPr/>
        </p:nvSpPr>
        <p:spPr>
          <a:xfrm>
            <a:off x="49054" y="5255988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53ADD4-13EE-96E3-51AA-D4AA6F6826DA}"/>
              </a:ext>
            </a:extLst>
          </p:cNvPr>
          <p:cNvSpPr txBox="1"/>
          <p:nvPr/>
        </p:nvSpPr>
        <p:spPr>
          <a:xfrm>
            <a:off x="-151563" y="3882762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EDD1A-CF69-CA76-5E9F-6F02D2F9B00F}"/>
              </a:ext>
            </a:extLst>
          </p:cNvPr>
          <p:cNvSpPr txBox="1"/>
          <p:nvPr/>
        </p:nvSpPr>
        <p:spPr>
          <a:xfrm>
            <a:off x="117813" y="539168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pic>
        <p:nvPicPr>
          <p:cNvPr id="18" name="Picture 17" descr="A computer chip with a blue square and a blue square with a blue square with a white square with a gold letter on it&#10;&#10;AI-generated content may be incorrect.">
            <a:extLst>
              <a:ext uri="{FF2B5EF4-FFF2-40B4-BE49-F238E27FC236}">
                <a16:creationId xmlns:a16="http://schemas.microsoft.com/office/drawing/2014/main" id="{FCFE7834-2C4B-1D3A-40FF-21FA9669543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15" y="3949136"/>
            <a:ext cx="914400" cy="914400"/>
          </a:xfrm>
          <a:prstGeom prst="rect">
            <a:avLst/>
          </a:prstGeom>
        </p:spPr>
      </p:pic>
      <p:pic>
        <p:nvPicPr>
          <p:cNvPr id="90" name="Picture 89" descr="A computer chip with a black background&#10;&#10;AI-generated content may be incorrect.">
            <a:extLst>
              <a:ext uri="{FF2B5EF4-FFF2-40B4-BE49-F238E27FC236}">
                <a16:creationId xmlns:a16="http://schemas.microsoft.com/office/drawing/2014/main" id="{FA3E8739-F757-F0A0-948C-8C6663C467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879" y="1044915"/>
            <a:ext cx="914400" cy="914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405174-DDA6-956C-1AC5-E3920CA5F27C}"/>
              </a:ext>
            </a:extLst>
          </p:cNvPr>
          <p:cNvSpPr txBox="1"/>
          <p:nvPr/>
        </p:nvSpPr>
        <p:spPr>
          <a:xfrm>
            <a:off x="4533205" y="825679"/>
            <a:ext cx="1545319" cy="461665"/>
          </a:xfrm>
          <a:prstGeom prst="rect">
            <a:avLst/>
          </a:prstGeom>
          <a:noFill/>
          <a:scene3d>
            <a:camera prst="isometricBottomDown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9298A8-528F-2586-DD63-C98F9E40193F}"/>
              </a:ext>
            </a:extLst>
          </p:cNvPr>
          <p:cNvSpPr/>
          <p:nvPr/>
        </p:nvSpPr>
        <p:spPr>
          <a:xfrm>
            <a:off x="1610671" y="4347023"/>
            <a:ext cx="1945476" cy="972388"/>
          </a:xfrm>
          <a:prstGeom prst="rect">
            <a:avLst/>
          </a:prstGeom>
          <a:solidFill>
            <a:srgbClr val="FFCCCC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EEEBADD-A45C-1A15-2139-922DA3AB5045}"/>
              </a:ext>
            </a:extLst>
          </p:cNvPr>
          <p:cNvSpPr txBox="1"/>
          <p:nvPr/>
        </p:nvSpPr>
        <p:spPr>
          <a:xfrm>
            <a:off x="1650672" y="4513025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3" name="Picture 22" descr="A blue battery with a white top&#10;&#10;AI-generated content may be incorrect.">
            <a:extLst>
              <a:ext uri="{FF2B5EF4-FFF2-40B4-BE49-F238E27FC236}">
                <a16:creationId xmlns:a16="http://schemas.microsoft.com/office/drawing/2014/main" id="{A543B5C9-9B2D-560C-D020-481680462D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71" y="4903626"/>
            <a:ext cx="822960" cy="82296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F13F6952-6EAB-BE39-8B23-F793CBCC2FD1}"/>
              </a:ext>
            </a:extLst>
          </p:cNvPr>
          <p:cNvSpPr/>
          <p:nvPr/>
        </p:nvSpPr>
        <p:spPr>
          <a:xfrm>
            <a:off x="5863963" y="1834261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F4D9F6-55E2-80E1-CF50-5B07ABEC7836}"/>
              </a:ext>
            </a:extLst>
          </p:cNvPr>
          <p:cNvSpPr txBox="1"/>
          <p:nvPr/>
        </p:nvSpPr>
        <p:spPr>
          <a:xfrm>
            <a:off x="6406482" y="1728533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900D13A-97AC-5B47-93AD-97F1D2E9A448}"/>
              </a:ext>
            </a:extLst>
          </p:cNvPr>
          <p:cNvSpPr/>
          <p:nvPr/>
        </p:nvSpPr>
        <p:spPr>
          <a:xfrm>
            <a:off x="7317254" y="974224"/>
            <a:ext cx="1945476" cy="972388"/>
          </a:xfrm>
          <a:prstGeom prst="rect">
            <a:avLst/>
          </a:prstGeom>
          <a:solidFill>
            <a:srgbClr val="D9F2D0">
              <a:alpha val="50196"/>
            </a:srgb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AC4094C-2157-ECEE-21CE-9427576C8725}"/>
              </a:ext>
            </a:extLst>
          </p:cNvPr>
          <p:cNvSpPr txBox="1"/>
          <p:nvPr/>
        </p:nvSpPr>
        <p:spPr>
          <a:xfrm>
            <a:off x="7695754" y="954618"/>
            <a:ext cx="2124456" cy="46166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</p:txBody>
      </p:sp>
      <p:pic>
        <p:nvPicPr>
          <p:cNvPr id="26" name="Picture 25" descr="A yellow lightning bolt on a black background&#10;&#10;AI-generated content may be incorrect.">
            <a:extLst>
              <a:ext uri="{FF2B5EF4-FFF2-40B4-BE49-F238E27FC236}">
                <a16:creationId xmlns:a16="http://schemas.microsoft.com/office/drawing/2014/main" id="{BD1EDCAD-458E-EB3F-3315-B22D2C1935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550" y="914261"/>
            <a:ext cx="914400" cy="914400"/>
          </a:xfrm>
          <a:prstGeom prst="rect">
            <a:avLst/>
          </a:prstGeom>
        </p:spPr>
      </p:pic>
      <p:pic>
        <p:nvPicPr>
          <p:cNvPr id="81" name="Picture 80" descr="A blue battery with a white bolt and lightning bolt&#10;&#10;AI-generated content may be incorrect.">
            <a:extLst>
              <a:ext uri="{FF2B5EF4-FFF2-40B4-BE49-F238E27FC236}">
                <a16:creationId xmlns:a16="http://schemas.microsoft.com/office/drawing/2014/main" id="{9E2413DC-6CDF-E4F4-E637-63A7CFA607B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180" y="1864095"/>
            <a:ext cx="914400" cy="914400"/>
          </a:xfrm>
          <a:prstGeom prst="rect">
            <a:avLst/>
          </a:prstGeom>
        </p:spPr>
      </p:pic>
      <p:pic>
        <p:nvPicPr>
          <p:cNvPr id="84" name="Picture 83" descr="A sand clock with yellow liquid&#10;&#10;AI-generated content may be incorrect.">
            <a:extLst>
              <a:ext uri="{FF2B5EF4-FFF2-40B4-BE49-F238E27FC236}">
                <a16:creationId xmlns:a16="http://schemas.microsoft.com/office/drawing/2014/main" id="{0C506D50-5A1C-A7A0-F9CF-899FA0A647F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695" y="3829929"/>
            <a:ext cx="914400" cy="914400"/>
          </a:xfrm>
          <a:prstGeom prst="rect">
            <a:avLst/>
          </a:prstGeom>
        </p:spPr>
      </p:pic>
      <p:pic>
        <p:nvPicPr>
          <p:cNvPr id="59" name="Picture 58" descr="A blue arrows on a black background&#10;&#10;AI-generated content may be incorrect.">
            <a:extLst>
              <a:ext uri="{FF2B5EF4-FFF2-40B4-BE49-F238E27FC236}">
                <a16:creationId xmlns:a16="http://schemas.microsoft.com/office/drawing/2014/main" id="{4F917671-4686-ABBD-5A3A-A30E2B41708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658" y="2792016"/>
            <a:ext cx="1273733" cy="1273733"/>
          </a:xfrm>
          <a:prstGeom prst="rect">
            <a:avLst/>
          </a:prstGeom>
          <a:scene3d>
            <a:camera prst="isometricTopUp"/>
            <a:lightRig rig="threePt" dir="t"/>
          </a:scene3d>
        </p:spPr>
      </p:pic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B238ED8-F286-02D8-3B9A-C40D0F5E72A5}"/>
              </a:ext>
            </a:extLst>
          </p:cNvPr>
          <p:cNvGrpSpPr/>
          <p:nvPr/>
        </p:nvGrpSpPr>
        <p:grpSpPr>
          <a:xfrm>
            <a:off x="3862436" y="4120386"/>
            <a:ext cx="3269981" cy="771195"/>
            <a:chOff x="9280206" y="2159209"/>
            <a:chExt cx="3307385" cy="771195"/>
          </a:xfrm>
          <a:scene3d>
            <a:camera prst="isometricTopUp"/>
            <a:lightRig rig="threePt" dir="t"/>
          </a:scene3d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EA7CDD0-04E0-79A8-83D5-D53076378EE5}"/>
                </a:ext>
              </a:extLst>
            </p:cNvPr>
            <p:cNvSpPr/>
            <p:nvPr/>
          </p:nvSpPr>
          <p:spPr>
            <a:xfrm>
              <a:off x="9280206" y="2159209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6" name="Picture 85" descr="A blue square with black lines and a square in center&#10;&#10;Description automatically generated">
              <a:extLst>
                <a:ext uri="{FF2B5EF4-FFF2-40B4-BE49-F238E27FC236}">
                  <a16:creationId xmlns:a16="http://schemas.microsoft.com/office/drawing/2014/main" id="{8180D92C-EFB9-BAE6-0123-A0A92547B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2316206"/>
              <a:ext cx="457200" cy="4572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7FB2258-63DE-EED6-0372-82DBFF556196}"/>
                </a:ext>
              </a:extLst>
            </p:cNvPr>
            <p:cNvSpPr txBox="1"/>
            <p:nvPr/>
          </p:nvSpPr>
          <p:spPr>
            <a:xfrm>
              <a:off x="10196784" y="2313974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ain Control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E4A010C0-07BF-6B9E-D6AF-E274D71D67CA}"/>
              </a:ext>
            </a:extLst>
          </p:cNvPr>
          <p:cNvGrpSpPr/>
          <p:nvPr/>
        </p:nvGrpSpPr>
        <p:grpSpPr>
          <a:xfrm>
            <a:off x="4454495" y="4454846"/>
            <a:ext cx="3269981" cy="771195"/>
            <a:chOff x="9280206" y="2995343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7" name="Picture 86" descr="A blue line with a black background&#10;&#10;Description automatically generated">
              <a:extLst>
                <a:ext uri="{FF2B5EF4-FFF2-40B4-BE49-F238E27FC236}">
                  <a16:creationId xmlns:a16="http://schemas.microsoft.com/office/drawing/2014/main" id="{129EAC0C-4918-341A-776B-48F7701A0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155886"/>
              <a:ext cx="457200" cy="457200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2EE7A56-14B6-82A6-2589-92BDFFC81E6C}"/>
                </a:ext>
              </a:extLst>
            </p:cNvPr>
            <p:cNvSpPr/>
            <p:nvPr/>
          </p:nvSpPr>
          <p:spPr>
            <a:xfrm>
              <a:off x="9280206" y="2995343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1540D56-A520-B86D-F1A8-4C2E106AC5FE}"/>
                </a:ext>
              </a:extLst>
            </p:cNvPr>
            <p:cNvSpPr txBox="1"/>
            <p:nvPr/>
          </p:nvSpPr>
          <p:spPr>
            <a:xfrm>
              <a:off x="10196784" y="3150108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erception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BB9FCBC-B345-0E83-EE9E-CC2842400C8E}"/>
              </a:ext>
            </a:extLst>
          </p:cNvPr>
          <p:cNvGrpSpPr/>
          <p:nvPr/>
        </p:nvGrpSpPr>
        <p:grpSpPr>
          <a:xfrm>
            <a:off x="5046554" y="4786577"/>
            <a:ext cx="3269981" cy="771195"/>
            <a:chOff x="9280206" y="3828725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8" name="Picture 87" descr="A blue circle with dots&#10;&#10;Description automatically generated with medium confidence">
              <a:extLst>
                <a:ext uri="{FF2B5EF4-FFF2-40B4-BE49-F238E27FC236}">
                  <a16:creationId xmlns:a16="http://schemas.microsoft.com/office/drawing/2014/main" id="{C4D57980-DAAC-626E-2FFD-7B784EB79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3988891"/>
              <a:ext cx="457200" cy="457200"/>
            </a:xfrm>
            <a:prstGeom prst="rect">
              <a:avLst/>
            </a:prstGeom>
          </p:spPr>
        </p:pic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419F871-E9F3-AF21-3ADC-63C4A98D6B8C}"/>
                </a:ext>
              </a:extLst>
            </p:cNvPr>
            <p:cNvSpPr/>
            <p:nvPr/>
          </p:nvSpPr>
          <p:spPr>
            <a:xfrm>
              <a:off x="9280206" y="3828725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0C886AC-ABB0-609C-7DF3-79F66316E1BF}"/>
                </a:ext>
              </a:extLst>
            </p:cNvPr>
            <p:cNvSpPr txBox="1"/>
            <p:nvPr/>
          </p:nvSpPr>
          <p:spPr>
            <a:xfrm>
              <a:off x="10196784" y="3983490"/>
              <a:ext cx="23445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en-US" altLang="zh-CN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ommunication</a:t>
              </a:r>
              <a:endParaRPr lang="en-US" sz="2400" b="1" dirty="0">
                <a:solidFill>
                  <a:srgbClr val="43507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7293290-D841-04F9-9FAC-DD6E57D37BFE}"/>
              </a:ext>
            </a:extLst>
          </p:cNvPr>
          <p:cNvGrpSpPr/>
          <p:nvPr/>
        </p:nvGrpSpPr>
        <p:grpSpPr>
          <a:xfrm>
            <a:off x="5633096" y="5126942"/>
            <a:ext cx="3269981" cy="771195"/>
            <a:chOff x="9280206" y="4662136"/>
            <a:chExt cx="3307385" cy="771195"/>
          </a:xfrm>
          <a:scene3d>
            <a:camera prst="isometricTopUp"/>
            <a:lightRig rig="threePt" dir="t"/>
          </a:scene3d>
        </p:grpSpPr>
        <p:pic>
          <p:nvPicPr>
            <p:cNvPr id="89" name="Picture 88" descr="A blue and black computer screen&#10;&#10;Description automatically generated">
              <a:extLst>
                <a:ext uri="{FF2B5EF4-FFF2-40B4-BE49-F238E27FC236}">
                  <a16:creationId xmlns:a16="http://schemas.microsoft.com/office/drawing/2014/main" id="{672949EE-DD87-6BF8-3206-116DF0C31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9209" y="4812827"/>
              <a:ext cx="457200" cy="4572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D56800-4A73-7F6B-0AE4-C8A7B1B7497E}"/>
                </a:ext>
              </a:extLst>
            </p:cNvPr>
            <p:cNvSpPr/>
            <p:nvPr/>
          </p:nvSpPr>
          <p:spPr>
            <a:xfrm>
              <a:off x="9280206" y="4662136"/>
              <a:ext cx="330738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4412392-5790-128C-42FC-88D24758B1F4}"/>
                </a:ext>
              </a:extLst>
            </p:cNvPr>
            <p:cNvSpPr txBox="1"/>
            <p:nvPr/>
          </p:nvSpPr>
          <p:spPr>
            <a:xfrm>
              <a:off x="10196784" y="4816901"/>
              <a:ext cx="212445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Interaction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AE1E96C-3EB8-2B4C-DDA6-CE3E40F3FDAF}"/>
              </a:ext>
            </a:extLst>
          </p:cNvPr>
          <p:cNvSpPr/>
          <p:nvPr/>
        </p:nvSpPr>
        <p:spPr>
          <a:xfrm>
            <a:off x="9974705" y="1606115"/>
            <a:ext cx="1693755" cy="508828"/>
          </a:xfrm>
          <a:prstGeom prst="rect">
            <a:avLst/>
          </a:prstGeom>
          <a:solidFill>
            <a:srgbClr val="B2B9CE"/>
          </a:solidFill>
          <a:ln>
            <a:noFill/>
          </a:ln>
          <a:scene3d>
            <a:camera prst="isometricBottomDown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pic>
        <p:nvPicPr>
          <p:cNvPr id="12" name="Picture 11" descr="A cellphone with a globe around it&#10;&#10;AI-generated content may be incorrect.">
            <a:extLst>
              <a:ext uri="{FF2B5EF4-FFF2-40B4-BE49-F238E27FC236}">
                <a16:creationId xmlns:a16="http://schemas.microsoft.com/office/drawing/2014/main" id="{1BAC6FE7-0681-435F-AFAE-B28EBAED395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5721" y="161723"/>
            <a:ext cx="1828800" cy="1828800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E7B9BABB-D670-7F1E-FCFF-D7A913E4F20C}"/>
              </a:ext>
            </a:extLst>
          </p:cNvPr>
          <p:cNvGrpSpPr/>
          <p:nvPr/>
        </p:nvGrpSpPr>
        <p:grpSpPr>
          <a:xfrm>
            <a:off x="7305703" y="3249394"/>
            <a:ext cx="3623835" cy="771195"/>
            <a:chOff x="10656369" y="5530839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48D91C9-2A61-A895-C68B-915BA5E175E2}"/>
                </a:ext>
              </a:extLst>
            </p:cNvPr>
            <p:cNvSpPr/>
            <p:nvPr/>
          </p:nvSpPr>
          <p:spPr>
            <a:xfrm>
              <a:off x="10656369" y="5530839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6AD999F-6C7C-C3D7-E4BE-56A0A59B4DD4}"/>
                </a:ext>
              </a:extLst>
            </p:cNvPr>
            <p:cNvSpPr txBox="1"/>
            <p:nvPr/>
          </p:nvSpPr>
          <p:spPr>
            <a:xfrm>
              <a:off x="11562580" y="5685604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Hardware Layer</a:t>
              </a:r>
            </a:p>
          </p:txBody>
        </p:sp>
        <p:pic>
          <p:nvPicPr>
            <p:cNvPr id="24" name="Picture 23" descr="A blue circuit board with a square and square buttons&#10;&#10;Description automatically generated with medium confidence">
              <a:extLst>
                <a:ext uri="{FF2B5EF4-FFF2-40B4-BE49-F238E27FC236}">
                  <a16:creationId xmlns:a16="http://schemas.microsoft.com/office/drawing/2014/main" id="{FBDE37B1-98EE-B56D-033A-9240F3650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5694038"/>
              <a:ext cx="457200" cy="4572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9552C13-5CBA-1A15-A31C-687990C710E0}"/>
              </a:ext>
            </a:extLst>
          </p:cNvPr>
          <p:cNvGrpSpPr/>
          <p:nvPr/>
        </p:nvGrpSpPr>
        <p:grpSpPr>
          <a:xfrm>
            <a:off x="7954947" y="2861602"/>
            <a:ext cx="3623835" cy="771195"/>
            <a:chOff x="10656369" y="4691197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1AB98CD-747A-59CE-3CD5-B8D8658608F3}"/>
                </a:ext>
              </a:extLst>
            </p:cNvPr>
            <p:cNvSpPr/>
            <p:nvPr/>
          </p:nvSpPr>
          <p:spPr>
            <a:xfrm>
              <a:off x="10656369" y="4691197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0CE48A0-1A97-A4A9-A46F-D10068B44AA4}"/>
                </a:ext>
              </a:extLst>
            </p:cNvPr>
            <p:cNvSpPr txBox="1"/>
            <p:nvPr/>
          </p:nvSpPr>
          <p:spPr>
            <a:xfrm>
              <a:off x="11562580" y="4845962"/>
              <a:ext cx="25425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Driver Layer</a:t>
              </a:r>
            </a:p>
          </p:txBody>
        </p:sp>
        <p:pic>
          <p:nvPicPr>
            <p:cNvPr id="37" name="Picture 36" descr="A blue square with black text&#10;&#10;AI-generated content may be incorrect.">
              <a:extLst>
                <a:ext uri="{FF2B5EF4-FFF2-40B4-BE49-F238E27FC236}">
                  <a16:creationId xmlns:a16="http://schemas.microsoft.com/office/drawing/2014/main" id="{C54E54BC-4B66-DE2D-2296-96A44122F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4851990"/>
              <a:ext cx="457200" cy="457200"/>
            </a:xfrm>
            <a:prstGeom prst="rect">
              <a:avLst/>
            </a:prstGeom>
          </p:spPr>
        </p:pic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15E0978-F1B6-077E-0FF1-60E1CCBB9B26}"/>
              </a:ext>
            </a:extLst>
          </p:cNvPr>
          <p:cNvGrpSpPr/>
          <p:nvPr/>
        </p:nvGrpSpPr>
        <p:grpSpPr>
          <a:xfrm>
            <a:off x="8561615" y="2511163"/>
            <a:ext cx="3623835" cy="771195"/>
            <a:chOff x="10656369" y="3820521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201F4E-F21F-665D-E662-2A4D0B90B09C}"/>
                </a:ext>
              </a:extLst>
            </p:cNvPr>
            <p:cNvSpPr/>
            <p:nvPr/>
          </p:nvSpPr>
          <p:spPr>
            <a:xfrm>
              <a:off x="10656369" y="3820521"/>
              <a:ext cx="3623835" cy="77119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1B0448E-04E6-37FB-0845-CD1F158881FE}"/>
                </a:ext>
              </a:extLst>
            </p:cNvPr>
            <p:cNvSpPr txBox="1"/>
            <p:nvPr/>
          </p:nvSpPr>
          <p:spPr>
            <a:xfrm>
              <a:off x="11562580" y="3975286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Middleware Layer</a:t>
              </a:r>
            </a:p>
          </p:txBody>
        </p:sp>
        <p:pic>
          <p:nvPicPr>
            <p:cNvPr id="51" name="Picture 50" descr="A blue brain with circuit board&#10;&#10;AI-generated content may be incorrect.">
              <a:extLst>
                <a:ext uri="{FF2B5EF4-FFF2-40B4-BE49-F238E27FC236}">
                  <a16:creationId xmlns:a16="http://schemas.microsoft.com/office/drawing/2014/main" id="{45A795C1-D71F-ED21-34B3-A9CFD8F29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53353" y="3999568"/>
              <a:ext cx="457200" cy="4572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49C33FD-43AC-B62B-2FA2-BBC433216C73}"/>
              </a:ext>
            </a:extLst>
          </p:cNvPr>
          <p:cNvGrpSpPr/>
          <p:nvPr/>
        </p:nvGrpSpPr>
        <p:grpSpPr>
          <a:xfrm>
            <a:off x="9140289" y="2170074"/>
            <a:ext cx="3623835" cy="771195"/>
            <a:chOff x="10653292" y="2959802"/>
            <a:chExt cx="3623835" cy="771195"/>
          </a:xfrm>
          <a:scene3d>
            <a:camera prst="isometricBottomDown"/>
            <a:lightRig rig="threePt" dir="t"/>
          </a:scene3d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C9158AD-22C6-A2FC-EBAD-C238FADE64B8}"/>
                </a:ext>
              </a:extLst>
            </p:cNvPr>
            <p:cNvSpPr/>
            <p:nvPr/>
          </p:nvSpPr>
          <p:spPr>
            <a:xfrm>
              <a:off x="10653292" y="2959802"/>
              <a:ext cx="3623835" cy="771195"/>
            </a:xfrm>
            <a:prstGeom prst="rect">
              <a:avLst/>
            </a:prstGeom>
            <a:noFill/>
            <a:ln>
              <a:solidFill>
                <a:srgbClr val="B2B9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F6E36F0-C9A8-DBE6-A5F4-6C491EF66336}"/>
                </a:ext>
              </a:extLst>
            </p:cNvPr>
            <p:cNvSpPr txBox="1"/>
            <p:nvPr/>
          </p:nvSpPr>
          <p:spPr>
            <a:xfrm>
              <a:off x="11559503" y="3114567"/>
              <a:ext cx="271762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rgbClr val="43507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Application Layer</a:t>
              </a:r>
            </a:p>
          </p:txBody>
        </p:sp>
        <p:pic>
          <p:nvPicPr>
            <p:cNvPr id="55" name="Picture 54" descr="A blue building with black background&#10;&#10;Description automatically generated">
              <a:extLst>
                <a:ext uri="{FF2B5EF4-FFF2-40B4-BE49-F238E27FC236}">
                  <a16:creationId xmlns:a16="http://schemas.microsoft.com/office/drawing/2014/main" id="{3F5191E6-80B9-96B1-0D83-B40865B83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8462" y="3122171"/>
              <a:ext cx="457200" cy="457200"/>
            </a:xfrm>
            <a:prstGeom prst="rect">
              <a:avLst/>
            </a:prstGeom>
          </p:spPr>
        </p:pic>
      </p:grpSp>
      <p:sp>
        <p:nvSpPr>
          <p:cNvPr id="119" name="Arrow: Right 118">
            <a:extLst>
              <a:ext uri="{FF2B5EF4-FFF2-40B4-BE49-F238E27FC236}">
                <a16:creationId xmlns:a16="http://schemas.microsoft.com/office/drawing/2014/main" id="{3887B8AB-04DE-D450-82AC-9FE54FEDE53B}"/>
              </a:ext>
            </a:extLst>
          </p:cNvPr>
          <p:cNvSpPr/>
          <p:nvPr/>
        </p:nvSpPr>
        <p:spPr>
          <a:xfrm>
            <a:off x="8237245" y="5436400"/>
            <a:ext cx="1899092" cy="1014677"/>
          </a:xfrm>
          <a:prstGeom prst="rightArrow">
            <a:avLst/>
          </a:prstGeom>
          <a:noFill/>
          <a:ln>
            <a:solidFill>
              <a:srgbClr val="FF0000"/>
            </a:solidFill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TinySHM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2" name="Picture 121" descr="A blue logo with black text&#10;&#10;AI-generated content may be incorrect.">
            <a:extLst>
              <a:ext uri="{FF2B5EF4-FFF2-40B4-BE49-F238E27FC236}">
                <a16:creationId xmlns:a16="http://schemas.microsoft.com/office/drawing/2014/main" id="{4FDDDEB9-E3FE-6BAE-B2A3-81943351096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2229" y="5690422"/>
            <a:ext cx="914400" cy="914400"/>
          </a:xfrm>
          <a:prstGeom prst="rect">
            <a:avLst/>
          </a:prstGeom>
          <a:scene3d>
            <a:camera prst="isometricBottomDown"/>
            <a:lightRig rig="threePt" dir="t"/>
          </a:scene3d>
        </p:spPr>
      </p:pic>
      <p:sp>
        <p:nvSpPr>
          <p:cNvPr id="124" name="Arrow: Bent-Up 123">
            <a:extLst>
              <a:ext uri="{FF2B5EF4-FFF2-40B4-BE49-F238E27FC236}">
                <a16:creationId xmlns:a16="http://schemas.microsoft.com/office/drawing/2014/main" id="{21DC65DC-9791-57B4-9735-AEDFCCE4445C}"/>
              </a:ext>
            </a:extLst>
          </p:cNvPr>
          <p:cNvSpPr/>
          <p:nvPr/>
        </p:nvSpPr>
        <p:spPr>
          <a:xfrm>
            <a:off x="11294955" y="5423076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CC94C-0DA1-1841-A20B-E7EFEFAF4125}"/>
              </a:ext>
            </a:extLst>
          </p:cNvPr>
          <p:cNvSpPr txBox="1"/>
          <p:nvPr/>
        </p:nvSpPr>
        <p:spPr>
          <a:xfrm>
            <a:off x="309892" y="6561437"/>
            <a:ext cx="3665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000" dirty="0">
                <a:solidFill>
                  <a:schemeClr val="bg1"/>
                </a:solidFill>
              </a:rPr>
              <a:t>NANYANG TECHNOLOGICAL UNIVERISITY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rgbClr val="00AAEF"/>
                </a:solidFill>
              </a:rPr>
              <a:t>|</a:t>
            </a:r>
            <a:r>
              <a:rPr lang="en-CN" sz="1000" dirty="0">
                <a:solidFill>
                  <a:schemeClr val="bg1"/>
                </a:solidFill>
              </a:rPr>
              <a:t> </a:t>
            </a:r>
            <a:r>
              <a:rPr lang="en-US" sz="1000" dirty="0">
                <a:solidFill>
                  <a:schemeClr val="bg1"/>
                </a:solidFill>
              </a:rPr>
              <a:t>  </a:t>
            </a:r>
            <a:r>
              <a:rPr lang="en-CN" sz="1000" dirty="0">
                <a:solidFill>
                  <a:schemeClr val="bg1"/>
                </a:solidFill>
              </a:rPr>
              <a:t>SINGAPORE</a:t>
            </a:r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8D45D5A2-7DC1-3C3F-BAEE-D5BE250BF930}"/>
              </a:ext>
            </a:extLst>
          </p:cNvPr>
          <p:cNvSpPr/>
          <p:nvPr/>
        </p:nvSpPr>
        <p:spPr>
          <a:xfrm>
            <a:off x="11749405" y="3700020"/>
            <a:ext cx="484986" cy="534692"/>
          </a:xfrm>
          <a:prstGeom prst="bentUpArrow">
            <a:avLst/>
          </a:prstGeom>
          <a:solidFill>
            <a:srgbClr val="FFCCCC"/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93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65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7</cp:revision>
  <dcterms:created xsi:type="dcterms:W3CDTF">2025-03-05T04:26:11Z</dcterms:created>
  <dcterms:modified xsi:type="dcterms:W3CDTF">2025-05-28T08:24:40Z</dcterms:modified>
</cp:coreProperties>
</file>