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F1FFE8"/>
    <a:srgbClr val="000000"/>
    <a:srgbClr val="FFEBEB"/>
    <a:srgbClr val="9E2E92"/>
    <a:srgbClr val="962A8B"/>
    <a:srgbClr val="D7D1CC"/>
    <a:srgbClr val="E62645"/>
    <a:srgbClr val="2EA836"/>
    <a:srgbClr val="D9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1C9B5-261B-4942-BA9A-09F683ABF9B5}" v="126" dt="2025-05-28T10:24:37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6237" autoAdjust="0"/>
  </p:normalViewPr>
  <p:slideViewPr>
    <p:cSldViewPr showGuides="1">
      <p:cViewPr varScale="1">
        <p:scale>
          <a:sx n="136" d="100"/>
          <a:sy n="136" d="100"/>
        </p:scale>
        <p:origin x="126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B211C9B5-261B-4942-BA9A-09F683ABF9B5}"/>
    <pc:docChg chg="undo custSel addSld delSld modSld modSection">
      <pc:chgData name="#CUI SHUAIWEN#" userId="35a196ea-bcb8-475e-86cf-0b9eaca8a48f" providerId="ADAL" clId="{B211C9B5-261B-4942-BA9A-09F683ABF9B5}" dt="2025-05-28T10:25:07.499" v="2170" actId="1582"/>
      <pc:docMkLst>
        <pc:docMk/>
      </pc:docMkLst>
      <pc:sldChg chg="del">
        <pc:chgData name="#CUI SHUAIWEN#" userId="35a196ea-bcb8-475e-86cf-0b9eaca8a48f" providerId="ADAL" clId="{B211C9B5-261B-4942-BA9A-09F683ABF9B5}" dt="2025-05-28T08:17:59.465" v="0" actId="47"/>
        <pc:sldMkLst>
          <pc:docMk/>
          <pc:sldMk cId="4178416550" sldId="256"/>
        </pc:sldMkLst>
      </pc:sldChg>
      <pc:sldChg chg="del">
        <pc:chgData name="#CUI SHUAIWEN#" userId="35a196ea-bcb8-475e-86cf-0b9eaca8a48f" providerId="ADAL" clId="{B211C9B5-261B-4942-BA9A-09F683ABF9B5}" dt="2025-05-28T08:18:00.231" v="1" actId="47"/>
        <pc:sldMkLst>
          <pc:docMk/>
          <pc:sldMk cId="3273537875" sldId="257"/>
        </pc:sldMkLst>
      </pc:sldChg>
      <pc:sldChg chg="del">
        <pc:chgData name="#CUI SHUAIWEN#" userId="35a196ea-bcb8-475e-86cf-0b9eaca8a48f" providerId="ADAL" clId="{B211C9B5-261B-4942-BA9A-09F683ABF9B5}" dt="2025-05-28T08:18:00.971" v="2" actId="47"/>
        <pc:sldMkLst>
          <pc:docMk/>
          <pc:sldMk cId="3338852008" sldId="258"/>
        </pc:sldMkLst>
      </pc:sldChg>
      <pc:sldChg chg="del">
        <pc:chgData name="#CUI SHUAIWEN#" userId="35a196ea-bcb8-475e-86cf-0b9eaca8a48f" providerId="ADAL" clId="{B211C9B5-261B-4942-BA9A-09F683ABF9B5}" dt="2025-05-28T08:18:01.537" v="3" actId="47"/>
        <pc:sldMkLst>
          <pc:docMk/>
          <pc:sldMk cId="948055564" sldId="259"/>
        </pc:sldMkLst>
      </pc:sldChg>
      <pc:sldChg chg="del">
        <pc:chgData name="#CUI SHUAIWEN#" userId="35a196ea-bcb8-475e-86cf-0b9eaca8a48f" providerId="ADAL" clId="{B211C9B5-261B-4942-BA9A-09F683ABF9B5}" dt="2025-05-28T08:18:02.345" v="4" actId="47"/>
        <pc:sldMkLst>
          <pc:docMk/>
          <pc:sldMk cId="2471880595" sldId="260"/>
        </pc:sldMkLst>
      </pc:sldChg>
      <pc:sldChg chg="addSp delSp modSp del mod">
        <pc:chgData name="#CUI SHUAIWEN#" userId="35a196ea-bcb8-475e-86cf-0b9eaca8a48f" providerId="ADAL" clId="{B211C9B5-261B-4942-BA9A-09F683ABF9B5}" dt="2025-05-28T10:17:30.141" v="2092" actId="47"/>
        <pc:sldMkLst>
          <pc:docMk/>
          <pc:sldMk cId="3210365687" sldId="261"/>
        </pc:sldMkLst>
        <pc:spChg chg="del">
          <ac:chgData name="#CUI SHUAIWEN#" userId="35a196ea-bcb8-475e-86cf-0b9eaca8a48f" providerId="ADAL" clId="{B211C9B5-261B-4942-BA9A-09F683ABF9B5}" dt="2025-05-28T09:33:34.180" v="1280" actId="478"/>
          <ac:spMkLst>
            <pc:docMk/>
            <pc:sldMk cId="3210365687" sldId="261"/>
            <ac:spMk id="2" creationId="{241DB4C5-59C4-57F0-70F0-35693E1BDE03}"/>
          </ac:spMkLst>
        </pc:spChg>
        <pc:spChg chg="del">
          <ac:chgData name="#CUI SHUAIWEN#" userId="35a196ea-bcb8-475e-86cf-0b9eaca8a48f" providerId="ADAL" clId="{B211C9B5-261B-4942-BA9A-09F683ABF9B5}" dt="2025-05-28T08:18:21.661" v="18" actId="478"/>
          <ac:spMkLst>
            <pc:docMk/>
            <pc:sldMk cId="3210365687" sldId="261"/>
            <ac:spMk id="3" creationId="{E5A56C6E-D9EC-7624-5718-91C4046D98AA}"/>
          </ac:spMkLst>
        </pc:spChg>
        <pc:spChg chg="del">
          <ac:chgData name="#CUI SHUAIWEN#" userId="35a196ea-bcb8-475e-86cf-0b9eaca8a48f" providerId="ADAL" clId="{B211C9B5-261B-4942-BA9A-09F683ABF9B5}" dt="2025-05-28T08:18:19.639" v="17" actId="478"/>
          <ac:spMkLst>
            <pc:docMk/>
            <pc:sldMk cId="3210365687" sldId="261"/>
            <ac:spMk id="4" creationId="{A0A1EB33-3A98-B643-509E-421064D96303}"/>
          </ac:spMkLst>
        </pc:spChg>
        <pc:spChg chg="add del mod">
          <ac:chgData name="#CUI SHUAIWEN#" userId="35a196ea-bcb8-475e-86cf-0b9eaca8a48f" providerId="ADAL" clId="{B211C9B5-261B-4942-BA9A-09F683ABF9B5}" dt="2025-05-28T09:33:34.524" v="1281"/>
          <ac:spMkLst>
            <pc:docMk/>
            <pc:sldMk cId="3210365687" sldId="261"/>
            <ac:spMk id="8" creationId="{4F91DCFE-1E33-5EF9-1FCD-A90C04ECA033}"/>
          </ac:spMkLst>
        </pc:spChg>
        <pc:spChg chg="del">
          <ac:chgData name="#CUI SHUAIWEN#" userId="35a196ea-bcb8-475e-86cf-0b9eaca8a48f" providerId="ADAL" clId="{B211C9B5-261B-4942-BA9A-09F683ABF9B5}" dt="2025-05-28T08:18:28.968" v="19" actId="478"/>
          <ac:spMkLst>
            <pc:docMk/>
            <pc:sldMk cId="3210365687" sldId="261"/>
            <ac:spMk id="9" creationId="{EAA49DD7-10EA-33CB-55D0-547B39666A89}"/>
          </ac:spMkLst>
        </pc:spChg>
        <pc:spChg chg="add del mod">
          <ac:chgData name="#CUI SHUAIWEN#" userId="35a196ea-bcb8-475e-86cf-0b9eaca8a48f" providerId="ADAL" clId="{B211C9B5-261B-4942-BA9A-09F683ABF9B5}" dt="2025-05-28T09:37:35.081" v="1349"/>
          <ac:spMkLst>
            <pc:docMk/>
            <pc:sldMk cId="3210365687" sldId="261"/>
            <ac:spMk id="29" creationId="{FC2BAFBF-18EC-36D1-80FE-F5DEB679C057}"/>
          </ac:spMkLst>
        </pc:spChg>
        <pc:graphicFrameChg chg="add del mod">
          <ac:chgData name="#CUI SHUAIWEN#" userId="35a196ea-bcb8-475e-86cf-0b9eaca8a48f" providerId="ADAL" clId="{B211C9B5-261B-4942-BA9A-09F683ABF9B5}" dt="2025-05-28T08:23:51.926" v="21" actId="478"/>
          <ac:graphicFrameMkLst>
            <pc:docMk/>
            <pc:sldMk cId="3210365687" sldId="261"/>
            <ac:graphicFrameMk id="5" creationId="{8A1359B7-BA50-8CD7-1FC5-B99A362B4C08}"/>
          </ac:graphicFrameMkLst>
        </pc:graphicFrame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11" creationId="{94BF7C7B-CEA3-A634-C8B0-4EF56D6358DF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13" creationId="{6743DCC9-EF21-442D-36B8-FBF4B069E068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15" creationId="{96B00D6F-A6A3-15B8-B1CF-8D4D16C6BE20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17" creationId="{F1DF6073-173B-C1F8-4820-BDBFDBB45903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19" creationId="{E598BDC8-A309-63C8-B903-CAE217AA5C74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21" creationId="{FF665568-7022-2B77-85A5-1CF7BD61C630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23" creationId="{0C090C97-BB3E-A48C-4E0A-6DDC967203CC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25" creationId="{3E0CB445-B3D4-DE27-E641-C8CEA1557A38}"/>
          </ac:picMkLst>
        </pc:picChg>
        <pc:picChg chg="add del mod">
          <ac:chgData name="#CUI SHUAIWEN#" userId="35a196ea-bcb8-475e-86cf-0b9eaca8a48f" providerId="ADAL" clId="{B211C9B5-261B-4942-BA9A-09F683ABF9B5}" dt="2025-05-28T09:34:13.841" v="1317" actId="21"/>
          <ac:picMkLst>
            <pc:docMk/>
            <pc:sldMk cId="3210365687" sldId="261"/>
            <ac:picMk id="27" creationId="{83A1C6B1-9EE0-F70F-379F-14FD1AFE6C97}"/>
          </ac:picMkLst>
        </pc:picChg>
        <pc:picChg chg="add mod">
          <ac:chgData name="#CUI SHUAIWEN#" userId="35a196ea-bcb8-475e-86cf-0b9eaca8a48f" providerId="ADAL" clId="{B211C9B5-261B-4942-BA9A-09F683ABF9B5}" dt="2025-05-28T09:37:40.619" v="1357" actId="1076"/>
          <ac:picMkLst>
            <pc:docMk/>
            <pc:sldMk cId="3210365687" sldId="261"/>
            <ac:picMk id="31" creationId="{5359E0B2-A0B8-54AD-0362-A5BA57865CFC}"/>
          </ac:picMkLst>
        </pc:picChg>
        <pc:picChg chg="add mod">
          <ac:chgData name="#CUI SHUAIWEN#" userId="35a196ea-bcb8-475e-86cf-0b9eaca8a48f" providerId="ADAL" clId="{B211C9B5-261B-4942-BA9A-09F683ABF9B5}" dt="2025-05-28T09:49:47.478" v="1667" actId="1076"/>
          <ac:picMkLst>
            <pc:docMk/>
            <pc:sldMk cId="3210365687" sldId="261"/>
            <ac:picMk id="33" creationId="{785408BA-3938-ECB8-2273-E5B172B8B086}"/>
          </ac:picMkLst>
        </pc:picChg>
        <pc:picChg chg="add mod">
          <ac:chgData name="#CUI SHUAIWEN#" userId="35a196ea-bcb8-475e-86cf-0b9eaca8a48f" providerId="ADAL" clId="{B211C9B5-261B-4942-BA9A-09F683ABF9B5}" dt="2025-05-28T09:49:52.725" v="1681" actId="1076"/>
          <ac:picMkLst>
            <pc:docMk/>
            <pc:sldMk cId="3210365687" sldId="261"/>
            <ac:picMk id="35" creationId="{22622B13-ABD4-13FA-637C-00D7484DBA2D}"/>
          </ac:picMkLst>
        </pc:picChg>
        <pc:picChg chg="add mod">
          <ac:chgData name="#CUI SHUAIWEN#" userId="35a196ea-bcb8-475e-86cf-0b9eaca8a48f" providerId="ADAL" clId="{B211C9B5-261B-4942-BA9A-09F683ABF9B5}" dt="2025-05-28T09:50:12.657" v="1691" actId="14100"/>
          <ac:picMkLst>
            <pc:docMk/>
            <pc:sldMk cId="3210365687" sldId="261"/>
            <ac:picMk id="37" creationId="{CF35AC46-71BA-3F06-22D4-8739E59E4666}"/>
          </ac:picMkLst>
        </pc:picChg>
        <pc:picChg chg="add mod">
          <ac:chgData name="#CUI SHUAIWEN#" userId="35a196ea-bcb8-475e-86cf-0b9eaca8a48f" providerId="ADAL" clId="{B211C9B5-261B-4942-BA9A-09F683ABF9B5}" dt="2025-05-28T09:50:12.657" v="1691" actId="14100"/>
          <ac:picMkLst>
            <pc:docMk/>
            <pc:sldMk cId="3210365687" sldId="261"/>
            <ac:picMk id="39" creationId="{D7FD960B-8A0D-0D0B-7FE2-64D702B7C2FD}"/>
          </ac:picMkLst>
        </pc:picChg>
        <pc:picChg chg="add mod">
          <ac:chgData name="#CUI SHUAIWEN#" userId="35a196ea-bcb8-475e-86cf-0b9eaca8a48f" providerId="ADAL" clId="{B211C9B5-261B-4942-BA9A-09F683ABF9B5}" dt="2025-05-28T09:50:12.657" v="1691" actId="14100"/>
          <ac:picMkLst>
            <pc:docMk/>
            <pc:sldMk cId="3210365687" sldId="261"/>
            <ac:picMk id="41" creationId="{D107AC5E-2A41-2CA3-FAC8-327BFC1C02DF}"/>
          </ac:picMkLst>
        </pc:picChg>
        <pc:picChg chg="add mod">
          <ac:chgData name="#CUI SHUAIWEN#" userId="35a196ea-bcb8-475e-86cf-0b9eaca8a48f" providerId="ADAL" clId="{B211C9B5-261B-4942-BA9A-09F683ABF9B5}" dt="2025-05-28T09:50:14.835" v="1693" actId="1076"/>
          <ac:picMkLst>
            <pc:docMk/>
            <pc:sldMk cId="3210365687" sldId="261"/>
            <ac:picMk id="43" creationId="{074F58AC-F333-D7F5-9AC5-425683F55BF2}"/>
          </ac:picMkLst>
        </pc:picChg>
        <pc:picChg chg="add mod">
          <ac:chgData name="#CUI SHUAIWEN#" userId="35a196ea-bcb8-475e-86cf-0b9eaca8a48f" providerId="ADAL" clId="{B211C9B5-261B-4942-BA9A-09F683ABF9B5}" dt="2025-05-28T09:50:14.136" v="1692" actId="1076"/>
          <ac:picMkLst>
            <pc:docMk/>
            <pc:sldMk cId="3210365687" sldId="261"/>
            <ac:picMk id="45" creationId="{B2A00D3A-A1AD-9B1C-6D8C-595904D80764}"/>
          </ac:picMkLst>
        </pc:picChg>
        <pc:picChg chg="add mod">
          <ac:chgData name="#CUI SHUAIWEN#" userId="35a196ea-bcb8-475e-86cf-0b9eaca8a48f" providerId="ADAL" clId="{B211C9B5-261B-4942-BA9A-09F683ABF9B5}" dt="2025-05-28T09:50:12.657" v="1691" actId="14100"/>
          <ac:picMkLst>
            <pc:docMk/>
            <pc:sldMk cId="3210365687" sldId="261"/>
            <ac:picMk id="47" creationId="{23BE68F2-E017-CDAB-8ECA-DBCFA4F68A17}"/>
          </ac:picMkLst>
        </pc:picChg>
        <pc:picChg chg="add mod">
          <ac:chgData name="#CUI SHUAIWEN#" userId="35a196ea-bcb8-475e-86cf-0b9eaca8a48f" providerId="ADAL" clId="{B211C9B5-261B-4942-BA9A-09F683ABF9B5}" dt="2025-05-28T09:54:27.187" v="1808" actId="14100"/>
          <ac:picMkLst>
            <pc:docMk/>
            <pc:sldMk cId="3210365687" sldId="261"/>
            <ac:picMk id="49" creationId="{9BF1FCDC-E8CA-0488-A77A-1A13A9026B5F}"/>
          </ac:picMkLst>
        </pc:picChg>
        <pc:picChg chg="add mod">
          <ac:chgData name="#CUI SHUAIWEN#" userId="35a196ea-bcb8-475e-86cf-0b9eaca8a48f" providerId="ADAL" clId="{B211C9B5-261B-4942-BA9A-09F683ABF9B5}" dt="2025-05-28T09:54:27.187" v="1808" actId="14100"/>
          <ac:picMkLst>
            <pc:docMk/>
            <pc:sldMk cId="3210365687" sldId="261"/>
            <ac:picMk id="51" creationId="{07660F92-D800-71D6-A4E2-5C01B7D3115E}"/>
          </ac:picMkLst>
        </pc:picChg>
        <pc:picChg chg="add mod">
          <ac:chgData name="#CUI SHUAIWEN#" userId="35a196ea-bcb8-475e-86cf-0b9eaca8a48f" providerId="ADAL" clId="{B211C9B5-261B-4942-BA9A-09F683ABF9B5}" dt="2025-05-28T09:54:27.187" v="1808" actId="14100"/>
          <ac:picMkLst>
            <pc:docMk/>
            <pc:sldMk cId="3210365687" sldId="261"/>
            <ac:picMk id="53" creationId="{3DE8FF8F-9991-F1EF-5260-4882B831A212}"/>
          </ac:picMkLst>
        </pc:picChg>
      </pc:sldChg>
      <pc:sldChg chg="addSp delSp modSp add mod">
        <pc:chgData name="#CUI SHUAIWEN#" userId="35a196ea-bcb8-475e-86cf-0b9eaca8a48f" providerId="ADAL" clId="{B211C9B5-261B-4942-BA9A-09F683ABF9B5}" dt="2025-05-28T10:25:07.499" v="2170" actId="1582"/>
        <pc:sldMkLst>
          <pc:docMk/>
          <pc:sldMk cId="1279713471" sldId="262"/>
        </pc:sldMkLst>
        <pc:spChg chg="del">
          <ac:chgData name="#CUI SHUAIWEN#" userId="35a196ea-bcb8-475e-86cf-0b9eaca8a48f" providerId="ADAL" clId="{B211C9B5-261B-4942-BA9A-09F683ABF9B5}" dt="2025-05-28T08:26:54.176" v="24" actId="478"/>
          <ac:spMkLst>
            <pc:docMk/>
            <pc:sldMk cId="1279713471" sldId="262"/>
            <ac:spMk id="2" creationId="{4749A27E-1C50-8550-57DE-3CA806314BDE}"/>
          </ac:spMkLst>
        </pc:spChg>
        <pc:spChg chg="add del mod">
          <ac:chgData name="#CUI SHUAIWEN#" userId="35a196ea-bcb8-475e-86cf-0b9eaca8a48f" providerId="ADAL" clId="{B211C9B5-261B-4942-BA9A-09F683ABF9B5}" dt="2025-05-28T08:26:56.726" v="25" actId="478"/>
          <ac:spMkLst>
            <pc:docMk/>
            <pc:sldMk cId="1279713471" sldId="262"/>
            <ac:spMk id="4" creationId="{BA771B99-87FA-1A19-53E5-6483E5AB7E7F}"/>
          </ac:spMkLst>
        </pc:spChg>
        <pc:spChg chg="add del mod">
          <ac:chgData name="#CUI SHUAIWEN#" userId="35a196ea-bcb8-475e-86cf-0b9eaca8a48f" providerId="ADAL" clId="{B211C9B5-261B-4942-BA9A-09F683ABF9B5}" dt="2025-05-28T08:31:52.195" v="132" actId="478"/>
          <ac:spMkLst>
            <pc:docMk/>
            <pc:sldMk cId="1279713471" sldId="262"/>
            <ac:spMk id="5" creationId="{9C93899D-549A-9EAE-B212-3C89BBC5D3D6}"/>
          </ac:spMkLst>
        </pc:spChg>
        <pc:spChg chg="add del mod">
          <ac:chgData name="#CUI SHUAIWEN#" userId="35a196ea-bcb8-475e-86cf-0b9eaca8a48f" providerId="ADAL" clId="{B211C9B5-261B-4942-BA9A-09F683ABF9B5}" dt="2025-05-28T08:33:58.118" v="145" actId="478"/>
          <ac:spMkLst>
            <pc:docMk/>
            <pc:sldMk cId="1279713471" sldId="262"/>
            <ac:spMk id="6" creationId="{764FBC38-4E2D-D1CF-7051-797C7EBE9BA4}"/>
          </ac:spMkLst>
        </pc:spChg>
        <pc:spChg chg="mod">
          <ac:chgData name="#CUI SHUAIWEN#" userId="35a196ea-bcb8-475e-86cf-0b9eaca8a48f" providerId="ADAL" clId="{B211C9B5-261B-4942-BA9A-09F683ABF9B5}" dt="2025-05-28T09:16:27.660" v="977" actId="1076"/>
          <ac:spMkLst>
            <pc:docMk/>
            <pc:sldMk cId="1279713471" sldId="262"/>
            <ac:spMk id="7" creationId="{34316A8B-8113-521F-F1D0-E647C274C168}"/>
          </ac:spMkLst>
        </pc:spChg>
        <pc:spChg chg="add del mod">
          <ac:chgData name="#CUI SHUAIWEN#" userId="35a196ea-bcb8-475e-86cf-0b9eaca8a48f" providerId="ADAL" clId="{B211C9B5-261B-4942-BA9A-09F683ABF9B5}" dt="2025-05-28T08:52:17.205" v="592" actId="478"/>
          <ac:spMkLst>
            <pc:docMk/>
            <pc:sldMk cId="1279713471" sldId="262"/>
            <ac:spMk id="10" creationId="{1368DC98-21D8-A8BF-7404-06CBB9F4A2B7}"/>
          </ac:spMkLst>
        </pc:spChg>
        <pc:spChg chg="add mod">
          <ac:chgData name="#CUI SHUAIWEN#" userId="35a196ea-bcb8-475e-86cf-0b9eaca8a48f" providerId="ADAL" clId="{B211C9B5-261B-4942-BA9A-09F683ABF9B5}" dt="2025-05-28T09:16:33.542" v="978" actId="1076"/>
          <ac:spMkLst>
            <pc:docMk/>
            <pc:sldMk cId="1279713471" sldId="262"/>
            <ac:spMk id="11" creationId="{089E5438-8064-C734-7404-FE782F14E0AE}"/>
          </ac:spMkLst>
        </pc:spChg>
        <pc:spChg chg="add del mod">
          <ac:chgData name="#CUI SHUAIWEN#" userId="35a196ea-bcb8-475e-86cf-0b9eaca8a48f" providerId="ADAL" clId="{B211C9B5-261B-4942-BA9A-09F683ABF9B5}" dt="2025-05-28T08:52:18.666" v="593" actId="478"/>
          <ac:spMkLst>
            <pc:docMk/>
            <pc:sldMk cId="1279713471" sldId="262"/>
            <ac:spMk id="15" creationId="{F6199FE8-DF3D-6F26-BC95-F1A543AD43A5}"/>
          </ac:spMkLst>
        </pc:spChg>
        <pc:spChg chg="add mod">
          <ac:chgData name="#CUI SHUAIWEN#" userId="35a196ea-bcb8-475e-86cf-0b9eaca8a48f" providerId="ADAL" clId="{B211C9B5-261B-4942-BA9A-09F683ABF9B5}" dt="2025-05-28T10:20:00.953" v="2118" actId="1076"/>
          <ac:spMkLst>
            <pc:docMk/>
            <pc:sldMk cId="1279713471" sldId="262"/>
            <ac:spMk id="16" creationId="{F79B4686-13EC-FA93-2F0A-477E112A0D11}"/>
          </ac:spMkLst>
        </pc:spChg>
        <pc:spChg chg="add mod">
          <ac:chgData name="#CUI SHUAIWEN#" userId="35a196ea-bcb8-475e-86cf-0b9eaca8a48f" providerId="ADAL" clId="{B211C9B5-261B-4942-BA9A-09F683ABF9B5}" dt="2025-05-28T10:19:39.385" v="2113" actId="1076"/>
          <ac:spMkLst>
            <pc:docMk/>
            <pc:sldMk cId="1279713471" sldId="262"/>
            <ac:spMk id="20" creationId="{D047AEAA-D064-EB58-B756-06A6BD16C642}"/>
          </ac:spMkLst>
        </pc:spChg>
        <pc:spChg chg="add del mod">
          <ac:chgData name="#CUI SHUAIWEN#" userId="35a196ea-bcb8-475e-86cf-0b9eaca8a48f" providerId="ADAL" clId="{B211C9B5-261B-4942-BA9A-09F683ABF9B5}" dt="2025-05-28T08:47:18.168" v="439" actId="478"/>
          <ac:spMkLst>
            <pc:docMk/>
            <pc:sldMk cId="1279713471" sldId="262"/>
            <ac:spMk id="21" creationId="{A35929C6-D26C-660F-F693-715D9BFC5152}"/>
          </ac:spMkLst>
        </pc:spChg>
        <pc:spChg chg="add mod">
          <ac:chgData name="#CUI SHUAIWEN#" userId="35a196ea-bcb8-475e-86cf-0b9eaca8a48f" providerId="ADAL" clId="{B211C9B5-261B-4942-BA9A-09F683ABF9B5}" dt="2025-05-28T10:19:30.316" v="2110" actId="1076"/>
          <ac:spMkLst>
            <pc:docMk/>
            <pc:sldMk cId="1279713471" sldId="262"/>
            <ac:spMk id="22" creationId="{F6C6322E-B851-BD5F-AE47-D8070D429962}"/>
          </ac:spMkLst>
        </pc:spChg>
        <pc:spChg chg="add mod">
          <ac:chgData name="#CUI SHUAIWEN#" userId="35a196ea-bcb8-475e-86cf-0b9eaca8a48f" providerId="ADAL" clId="{B211C9B5-261B-4942-BA9A-09F683ABF9B5}" dt="2025-05-28T08:45:33.934" v="422" actId="571"/>
          <ac:spMkLst>
            <pc:docMk/>
            <pc:sldMk cId="1279713471" sldId="262"/>
            <ac:spMk id="23" creationId="{0EA35B03-8383-E99E-5053-8EA8B15621ED}"/>
          </ac:spMkLst>
        </pc:spChg>
        <pc:spChg chg="add mod">
          <ac:chgData name="#CUI SHUAIWEN#" userId="35a196ea-bcb8-475e-86cf-0b9eaca8a48f" providerId="ADAL" clId="{B211C9B5-261B-4942-BA9A-09F683ABF9B5}" dt="2025-05-28T08:45:33.934" v="422" actId="571"/>
          <ac:spMkLst>
            <pc:docMk/>
            <pc:sldMk cId="1279713471" sldId="262"/>
            <ac:spMk id="24" creationId="{04B25BAC-AF2E-35C2-7FE4-2A08F17B6C1C}"/>
          </ac:spMkLst>
        </pc:spChg>
        <pc:spChg chg="add mod">
          <ac:chgData name="#CUI SHUAIWEN#" userId="35a196ea-bcb8-475e-86cf-0b9eaca8a48f" providerId="ADAL" clId="{B211C9B5-261B-4942-BA9A-09F683ABF9B5}" dt="2025-05-28T10:19:30.316" v="2110" actId="1076"/>
          <ac:spMkLst>
            <pc:docMk/>
            <pc:sldMk cId="1279713471" sldId="262"/>
            <ac:spMk id="27" creationId="{71000F33-A7F4-9194-AF3C-96807227221C}"/>
          </ac:spMkLst>
        </pc:spChg>
        <pc:spChg chg="add mod">
          <ac:chgData name="#CUI SHUAIWEN#" userId="35a196ea-bcb8-475e-86cf-0b9eaca8a48f" providerId="ADAL" clId="{B211C9B5-261B-4942-BA9A-09F683ABF9B5}" dt="2025-05-28T09:16:33.542" v="978" actId="1076"/>
          <ac:spMkLst>
            <pc:docMk/>
            <pc:sldMk cId="1279713471" sldId="262"/>
            <ac:spMk id="28" creationId="{ED3A1C5F-439F-BCC9-BF4A-28FE801E6AF0}"/>
          </ac:spMkLst>
        </pc:spChg>
        <pc:spChg chg="add mod">
          <ac:chgData name="#CUI SHUAIWEN#" userId="35a196ea-bcb8-475e-86cf-0b9eaca8a48f" providerId="ADAL" clId="{B211C9B5-261B-4942-BA9A-09F683ABF9B5}" dt="2025-05-28T10:20:00.953" v="2118" actId="1076"/>
          <ac:spMkLst>
            <pc:docMk/>
            <pc:sldMk cId="1279713471" sldId="262"/>
            <ac:spMk id="29" creationId="{EC2EDD0E-9AA2-881C-AD09-4BF38C563202}"/>
          </ac:spMkLst>
        </pc:spChg>
        <pc:spChg chg="add del mod">
          <ac:chgData name="#CUI SHUAIWEN#" userId="35a196ea-bcb8-475e-86cf-0b9eaca8a48f" providerId="ADAL" clId="{B211C9B5-261B-4942-BA9A-09F683ABF9B5}" dt="2025-05-28T08:57:19.803" v="697" actId="478"/>
          <ac:spMkLst>
            <pc:docMk/>
            <pc:sldMk cId="1279713471" sldId="262"/>
            <ac:spMk id="32" creationId="{23989040-AEC7-C25E-EB0A-87CC4617FE08}"/>
          </ac:spMkLst>
        </pc:spChg>
        <pc:spChg chg="add mod">
          <ac:chgData name="#CUI SHUAIWEN#" userId="35a196ea-bcb8-475e-86cf-0b9eaca8a48f" providerId="ADAL" clId="{B211C9B5-261B-4942-BA9A-09F683ABF9B5}" dt="2025-05-28T09:14:28.576" v="958" actId="164"/>
          <ac:spMkLst>
            <pc:docMk/>
            <pc:sldMk cId="1279713471" sldId="262"/>
            <ac:spMk id="33" creationId="{F67E1799-B68F-B069-9844-EB8BAB5EE904}"/>
          </ac:spMkLst>
        </pc:spChg>
        <pc:spChg chg="add mod">
          <ac:chgData name="#CUI SHUAIWEN#" userId="35a196ea-bcb8-475e-86cf-0b9eaca8a48f" providerId="ADAL" clId="{B211C9B5-261B-4942-BA9A-09F683ABF9B5}" dt="2025-05-28T09:14:31.842" v="959" actId="164"/>
          <ac:spMkLst>
            <pc:docMk/>
            <pc:sldMk cId="1279713471" sldId="262"/>
            <ac:spMk id="34" creationId="{B38D7091-962F-D789-4B9C-DABBF2C1EB26}"/>
          </ac:spMkLst>
        </pc:spChg>
        <pc:spChg chg="add mod">
          <ac:chgData name="#CUI SHUAIWEN#" userId="35a196ea-bcb8-475e-86cf-0b9eaca8a48f" providerId="ADAL" clId="{B211C9B5-261B-4942-BA9A-09F683ABF9B5}" dt="2025-05-28T09:14:35.196" v="960" actId="164"/>
          <ac:spMkLst>
            <pc:docMk/>
            <pc:sldMk cId="1279713471" sldId="262"/>
            <ac:spMk id="35" creationId="{A4F2E125-0D23-0ABA-2109-0F8C0A102BB4}"/>
          </ac:spMkLst>
        </pc:spChg>
        <pc:spChg chg="add mod">
          <ac:chgData name="#CUI SHUAIWEN#" userId="35a196ea-bcb8-475e-86cf-0b9eaca8a48f" providerId="ADAL" clId="{B211C9B5-261B-4942-BA9A-09F683ABF9B5}" dt="2025-05-28T09:14:38.053" v="961" actId="164"/>
          <ac:spMkLst>
            <pc:docMk/>
            <pc:sldMk cId="1279713471" sldId="262"/>
            <ac:spMk id="36" creationId="{5A076B3A-96A9-38F7-511F-492009073003}"/>
          </ac:spMkLst>
        </pc:spChg>
        <pc:spChg chg="add mod">
          <ac:chgData name="#CUI SHUAIWEN#" userId="35a196ea-bcb8-475e-86cf-0b9eaca8a48f" providerId="ADAL" clId="{B211C9B5-261B-4942-BA9A-09F683ABF9B5}" dt="2025-05-28T09:19:13.651" v="1015" actId="1076"/>
          <ac:spMkLst>
            <pc:docMk/>
            <pc:sldMk cId="1279713471" sldId="262"/>
            <ac:spMk id="37" creationId="{60988672-5D45-B39A-E702-6BFF8520CB6C}"/>
          </ac:spMkLst>
        </pc:spChg>
        <pc:spChg chg="add mod">
          <ac:chgData name="#CUI SHUAIWEN#" userId="35a196ea-bcb8-475e-86cf-0b9eaca8a48f" providerId="ADAL" clId="{B211C9B5-261B-4942-BA9A-09F683ABF9B5}" dt="2025-05-28T09:19:13.651" v="1015" actId="1076"/>
          <ac:spMkLst>
            <pc:docMk/>
            <pc:sldMk cId="1279713471" sldId="262"/>
            <ac:spMk id="38" creationId="{1CDBA658-A615-2D7E-1218-F7639320FAF9}"/>
          </ac:spMkLst>
        </pc:spChg>
        <pc:spChg chg="add del mod">
          <ac:chgData name="#CUI SHUAIWEN#" userId="35a196ea-bcb8-475e-86cf-0b9eaca8a48f" providerId="ADAL" clId="{B211C9B5-261B-4942-BA9A-09F683ABF9B5}" dt="2025-05-28T09:04:04.146" v="839" actId="478"/>
          <ac:spMkLst>
            <pc:docMk/>
            <pc:sldMk cId="1279713471" sldId="262"/>
            <ac:spMk id="42" creationId="{C4879AB7-BE0D-8D7A-396F-90A7CBBD13C2}"/>
          </ac:spMkLst>
        </pc:spChg>
        <pc:spChg chg="add del mod">
          <ac:chgData name="#CUI SHUAIWEN#" userId="35a196ea-bcb8-475e-86cf-0b9eaca8a48f" providerId="ADAL" clId="{B211C9B5-261B-4942-BA9A-09F683ABF9B5}" dt="2025-05-28T09:04:05.579" v="840" actId="478"/>
          <ac:spMkLst>
            <pc:docMk/>
            <pc:sldMk cId="1279713471" sldId="262"/>
            <ac:spMk id="43" creationId="{5878F69A-5663-BF75-69EE-57072893D21C}"/>
          </ac:spMkLst>
        </pc:spChg>
        <pc:spChg chg="add del mod">
          <ac:chgData name="#CUI SHUAIWEN#" userId="35a196ea-bcb8-475e-86cf-0b9eaca8a48f" providerId="ADAL" clId="{B211C9B5-261B-4942-BA9A-09F683ABF9B5}" dt="2025-05-28T09:11:01.125" v="913" actId="478"/>
          <ac:spMkLst>
            <pc:docMk/>
            <pc:sldMk cId="1279713471" sldId="262"/>
            <ac:spMk id="52" creationId="{7F8CDFF4-971D-9D47-06E7-4821158B2E7A}"/>
          </ac:spMkLst>
        </pc:spChg>
        <pc:spChg chg="add del mod">
          <ac:chgData name="#CUI SHUAIWEN#" userId="35a196ea-bcb8-475e-86cf-0b9eaca8a48f" providerId="ADAL" clId="{B211C9B5-261B-4942-BA9A-09F683ABF9B5}" dt="2025-05-28T09:12:34.799" v="942" actId="478"/>
          <ac:spMkLst>
            <pc:docMk/>
            <pc:sldMk cId="1279713471" sldId="262"/>
            <ac:spMk id="57" creationId="{971B34A7-EA59-BB13-7AE3-925A050DF106}"/>
          </ac:spMkLst>
        </pc:spChg>
        <pc:spChg chg="add del mod">
          <ac:chgData name="#CUI SHUAIWEN#" userId="35a196ea-bcb8-475e-86cf-0b9eaca8a48f" providerId="ADAL" clId="{B211C9B5-261B-4942-BA9A-09F683ABF9B5}" dt="2025-05-28T09:11:02.584" v="914" actId="478"/>
          <ac:spMkLst>
            <pc:docMk/>
            <pc:sldMk cId="1279713471" sldId="262"/>
            <ac:spMk id="58" creationId="{B2F50E53-F68C-17AE-C146-F66A5A272DCD}"/>
          </ac:spMkLst>
        </pc:spChg>
        <pc:spChg chg="add mod">
          <ac:chgData name="#CUI SHUAIWEN#" userId="35a196ea-bcb8-475e-86cf-0b9eaca8a48f" providerId="ADAL" clId="{B211C9B5-261B-4942-BA9A-09F683ABF9B5}" dt="2025-05-28T09:14:31.842" v="959" actId="164"/>
          <ac:spMkLst>
            <pc:docMk/>
            <pc:sldMk cId="1279713471" sldId="262"/>
            <ac:spMk id="59" creationId="{7F3D0729-3C04-C616-789F-742CAFD449A3}"/>
          </ac:spMkLst>
        </pc:spChg>
        <pc:spChg chg="add mod">
          <ac:chgData name="#CUI SHUAIWEN#" userId="35a196ea-bcb8-475e-86cf-0b9eaca8a48f" providerId="ADAL" clId="{B211C9B5-261B-4942-BA9A-09F683ABF9B5}" dt="2025-05-28T09:14:31.842" v="959" actId="164"/>
          <ac:spMkLst>
            <pc:docMk/>
            <pc:sldMk cId="1279713471" sldId="262"/>
            <ac:spMk id="60" creationId="{B60B7F9A-7168-F907-37A8-564511CF9C7D}"/>
          </ac:spMkLst>
        </pc:spChg>
        <pc:spChg chg="add mod">
          <ac:chgData name="#CUI SHUAIWEN#" userId="35a196ea-bcb8-475e-86cf-0b9eaca8a48f" providerId="ADAL" clId="{B211C9B5-261B-4942-BA9A-09F683ABF9B5}" dt="2025-05-28T09:14:35.196" v="960" actId="164"/>
          <ac:spMkLst>
            <pc:docMk/>
            <pc:sldMk cId="1279713471" sldId="262"/>
            <ac:spMk id="61" creationId="{0F79F7E4-5B41-7B71-3988-BE269968EA18}"/>
          </ac:spMkLst>
        </pc:spChg>
        <pc:spChg chg="add mod">
          <ac:chgData name="#CUI SHUAIWEN#" userId="35a196ea-bcb8-475e-86cf-0b9eaca8a48f" providerId="ADAL" clId="{B211C9B5-261B-4942-BA9A-09F683ABF9B5}" dt="2025-05-28T09:14:38.053" v="961" actId="164"/>
          <ac:spMkLst>
            <pc:docMk/>
            <pc:sldMk cId="1279713471" sldId="262"/>
            <ac:spMk id="62" creationId="{F5228558-EDC1-FD19-0265-6DBD30650716}"/>
          </ac:spMkLst>
        </pc:spChg>
        <pc:spChg chg="add mod">
          <ac:chgData name="#CUI SHUAIWEN#" userId="35a196ea-bcb8-475e-86cf-0b9eaca8a48f" providerId="ADAL" clId="{B211C9B5-261B-4942-BA9A-09F683ABF9B5}" dt="2025-05-28T09:14:35.196" v="960" actId="164"/>
          <ac:spMkLst>
            <pc:docMk/>
            <pc:sldMk cId="1279713471" sldId="262"/>
            <ac:spMk id="63" creationId="{7793A3A0-893A-D2E9-DE41-556E4ECC0650}"/>
          </ac:spMkLst>
        </pc:spChg>
        <pc:spChg chg="add mod">
          <ac:chgData name="#CUI SHUAIWEN#" userId="35a196ea-bcb8-475e-86cf-0b9eaca8a48f" providerId="ADAL" clId="{B211C9B5-261B-4942-BA9A-09F683ABF9B5}" dt="2025-05-28T09:14:38.053" v="961" actId="164"/>
          <ac:spMkLst>
            <pc:docMk/>
            <pc:sldMk cId="1279713471" sldId="262"/>
            <ac:spMk id="64" creationId="{CA020C95-1708-F640-A711-212DC222E71D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71" creationId="{1AF1CC7E-1755-39FE-72F8-70DC1D4BC6B0}"/>
          </ac:spMkLst>
        </pc:spChg>
        <pc:spChg chg="add mod topLvl">
          <ac:chgData name="#CUI SHUAIWEN#" userId="35a196ea-bcb8-475e-86cf-0b9eaca8a48f" providerId="ADAL" clId="{B211C9B5-261B-4942-BA9A-09F683ABF9B5}" dt="2025-05-28T10:18:31.162" v="2100" actId="164"/>
          <ac:spMkLst>
            <pc:docMk/>
            <pc:sldMk cId="1279713471" sldId="262"/>
            <ac:spMk id="72" creationId="{1798D38D-6EB0-1E90-3695-3C818ADA4EAF}"/>
          </ac:spMkLst>
        </pc:spChg>
        <pc:spChg chg="add mod topLvl">
          <ac:chgData name="#CUI SHUAIWEN#" userId="35a196ea-bcb8-475e-86cf-0b9eaca8a48f" providerId="ADAL" clId="{B211C9B5-261B-4942-BA9A-09F683ABF9B5}" dt="2025-05-28T10:21:43.542" v="2142" actId="1076"/>
          <ac:spMkLst>
            <pc:docMk/>
            <pc:sldMk cId="1279713471" sldId="262"/>
            <ac:spMk id="73" creationId="{929D9073-8211-E1B9-2085-DFB29BA94249}"/>
          </ac:spMkLst>
        </pc:spChg>
        <pc:spChg chg="add mod topLvl">
          <ac:chgData name="#CUI SHUAIWEN#" userId="35a196ea-bcb8-475e-86cf-0b9eaca8a48f" providerId="ADAL" clId="{B211C9B5-261B-4942-BA9A-09F683ABF9B5}" dt="2025-05-28T10:21:47.201" v="2143" actId="1076"/>
          <ac:spMkLst>
            <pc:docMk/>
            <pc:sldMk cId="1279713471" sldId="262"/>
            <ac:spMk id="74" creationId="{8284B58C-D6F9-3ED1-A025-3CCB37AF5173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09" creationId="{B90EBE7A-CC4D-6F1A-2B97-C4CA9DB6E1D5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10" creationId="{9051DA1E-4450-5E2B-B661-B38D88CD0BBE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11" creationId="{28BB1913-3C11-3C55-5D7D-93D831F9342D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12" creationId="{021F4483-8BB4-11FF-2C68-11DAF44E8BE6}"/>
          </ac:spMkLst>
        </pc:spChg>
        <pc:spChg chg="add mod topLvl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13" creationId="{8F081839-E086-A61E-095E-55353AE56FE3}"/>
          </ac:spMkLst>
        </pc:spChg>
        <pc:spChg chg="add del mod">
          <ac:chgData name="#CUI SHUAIWEN#" userId="35a196ea-bcb8-475e-86cf-0b9eaca8a48f" providerId="ADAL" clId="{B211C9B5-261B-4942-BA9A-09F683ABF9B5}" dt="2025-05-28T09:58:45.362" v="1893" actId="478"/>
          <ac:spMkLst>
            <pc:docMk/>
            <pc:sldMk cId="1279713471" sldId="262"/>
            <ac:spMk id="114" creationId="{D0EA6BB0-607A-3C10-6D1E-B5832E6CEE86}"/>
          </ac:spMkLst>
        </pc:spChg>
        <pc:spChg chg="add mod topLvl">
          <ac:chgData name="#CUI SHUAIWEN#" userId="35a196ea-bcb8-475e-86cf-0b9eaca8a48f" providerId="ADAL" clId="{B211C9B5-261B-4942-BA9A-09F683ABF9B5}" dt="2025-05-28T10:24:56.142" v="2168" actId="1582"/>
          <ac:spMkLst>
            <pc:docMk/>
            <pc:sldMk cId="1279713471" sldId="262"/>
            <ac:spMk id="115" creationId="{B83ABD76-81D1-FDD2-7F4B-CFCAAE34CE0D}"/>
          </ac:spMkLst>
        </pc:spChg>
        <pc:spChg chg="add mod topLvl">
          <ac:chgData name="#CUI SHUAIWEN#" userId="35a196ea-bcb8-475e-86cf-0b9eaca8a48f" providerId="ADAL" clId="{B211C9B5-261B-4942-BA9A-09F683ABF9B5}" dt="2025-05-28T10:18:31.162" v="2100" actId="164"/>
          <ac:spMkLst>
            <pc:docMk/>
            <pc:sldMk cId="1279713471" sldId="262"/>
            <ac:spMk id="116" creationId="{E67A4091-B907-A235-7EBA-BFE48131CBB7}"/>
          </ac:spMkLst>
        </pc:spChg>
        <pc:spChg chg="add mod topLvl">
          <ac:chgData name="#CUI SHUAIWEN#" userId="35a196ea-bcb8-475e-86cf-0b9eaca8a48f" providerId="ADAL" clId="{B211C9B5-261B-4942-BA9A-09F683ABF9B5}" dt="2025-05-28T10:18:31.162" v="2100" actId="164"/>
          <ac:spMkLst>
            <pc:docMk/>
            <pc:sldMk cId="1279713471" sldId="262"/>
            <ac:spMk id="117" creationId="{82CAB1B4-E7FC-6602-7BDA-56FFF934334D}"/>
          </ac:spMkLst>
        </pc:spChg>
        <pc:spChg chg="add mod topLvl">
          <ac:chgData name="#CUI SHUAIWEN#" userId="35a196ea-bcb8-475e-86cf-0b9eaca8a48f" providerId="ADAL" clId="{B211C9B5-261B-4942-BA9A-09F683ABF9B5}" dt="2025-05-28T10:21:35.930" v="2139" actId="1076"/>
          <ac:spMkLst>
            <pc:docMk/>
            <pc:sldMk cId="1279713471" sldId="262"/>
            <ac:spMk id="137" creationId="{CCD2B4A1-E324-217A-0DDD-BA3134C2DED2}"/>
          </ac:spMkLst>
        </pc:spChg>
        <pc:spChg chg="add mod topLvl">
          <ac:chgData name="#CUI SHUAIWEN#" userId="35a196ea-bcb8-475e-86cf-0b9eaca8a48f" providerId="ADAL" clId="{B211C9B5-261B-4942-BA9A-09F683ABF9B5}" dt="2025-05-28T10:21:35.930" v="2139" actId="1076"/>
          <ac:spMkLst>
            <pc:docMk/>
            <pc:sldMk cId="1279713471" sldId="262"/>
            <ac:spMk id="138" creationId="{8FDA6D98-E579-7C20-F3EA-B5745349DF9F}"/>
          </ac:spMkLst>
        </pc:spChg>
        <pc:spChg chg="add mod topLvl">
          <ac:chgData name="#CUI SHUAIWEN#" userId="35a196ea-bcb8-475e-86cf-0b9eaca8a48f" providerId="ADAL" clId="{B211C9B5-261B-4942-BA9A-09F683ABF9B5}" dt="2025-05-28T10:21:35.930" v="2139" actId="1076"/>
          <ac:spMkLst>
            <pc:docMk/>
            <pc:sldMk cId="1279713471" sldId="262"/>
            <ac:spMk id="139" creationId="{93CC9904-A57A-0B53-FCA2-FA9D6CCBA14D}"/>
          </ac:spMkLst>
        </pc:spChg>
        <pc:spChg chg="add mod topLvl">
          <ac:chgData name="#CUI SHUAIWEN#" userId="35a196ea-bcb8-475e-86cf-0b9eaca8a48f" providerId="ADAL" clId="{B211C9B5-261B-4942-BA9A-09F683ABF9B5}" dt="2025-05-28T10:19:03.254" v="2105" actId="164"/>
          <ac:spMkLst>
            <pc:docMk/>
            <pc:sldMk cId="1279713471" sldId="262"/>
            <ac:spMk id="144" creationId="{5CC440F6-76B5-0DD7-C05B-28EABB98CAFC}"/>
          </ac:spMkLst>
        </pc:spChg>
        <pc:spChg chg="add mod topLvl">
          <ac:chgData name="#CUI SHUAIWEN#" userId="35a196ea-bcb8-475e-86cf-0b9eaca8a48f" providerId="ADAL" clId="{B211C9B5-261B-4942-BA9A-09F683ABF9B5}" dt="2025-05-28T10:19:03.254" v="2105" actId="164"/>
          <ac:spMkLst>
            <pc:docMk/>
            <pc:sldMk cId="1279713471" sldId="262"/>
            <ac:spMk id="145" creationId="{F8711FE3-4F63-7175-2D20-B587113059CE}"/>
          </ac:spMkLst>
        </pc:spChg>
        <pc:spChg chg="add mod topLvl">
          <ac:chgData name="#CUI SHUAIWEN#" userId="35a196ea-bcb8-475e-86cf-0b9eaca8a48f" providerId="ADAL" clId="{B211C9B5-261B-4942-BA9A-09F683ABF9B5}" dt="2025-05-28T10:19:03.254" v="2105" actId="164"/>
          <ac:spMkLst>
            <pc:docMk/>
            <pc:sldMk cId="1279713471" sldId="262"/>
            <ac:spMk id="146" creationId="{1460AAE7-9B1D-DED2-7CF0-D2A218A01964}"/>
          </ac:spMkLst>
        </pc:spChg>
        <pc:spChg chg="add del mod">
          <ac:chgData name="#CUI SHUAIWEN#" userId="35a196ea-bcb8-475e-86cf-0b9eaca8a48f" providerId="ADAL" clId="{B211C9B5-261B-4942-BA9A-09F683ABF9B5}" dt="2025-05-28T09:58:59.421" v="1894"/>
          <ac:spMkLst>
            <pc:docMk/>
            <pc:sldMk cId="1279713471" sldId="262"/>
            <ac:spMk id="149" creationId="{14F552B5-BC33-719F-5219-96F799F17763}"/>
          </ac:spMkLst>
        </pc:spChg>
        <pc:spChg chg="add mod topLvl">
          <ac:chgData name="#CUI SHUAIWEN#" userId="35a196ea-bcb8-475e-86cf-0b9eaca8a48f" providerId="ADAL" clId="{B211C9B5-261B-4942-BA9A-09F683ABF9B5}" dt="2025-05-28T10:18:31.162" v="2100" actId="164"/>
          <ac:spMkLst>
            <pc:docMk/>
            <pc:sldMk cId="1279713471" sldId="262"/>
            <ac:spMk id="152" creationId="{1DAA7D75-27A5-EA88-37F7-6AC7F20B87E8}"/>
          </ac:spMkLst>
        </pc:spChg>
        <pc:spChg chg="add del mod">
          <ac:chgData name="#CUI SHUAIWEN#" userId="35a196ea-bcb8-475e-86cf-0b9eaca8a48f" providerId="ADAL" clId="{B211C9B5-261B-4942-BA9A-09F683ABF9B5}" dt="2025-05-28T10:00:28.676" v="1928" actId="478"/>
          <ac:spMkLst>
            <pc:docMk/>
            <pc:sldMk cId="1279713471" sldId="262"/>
            <ac:spMk id="154" creationId="{CEE58928-B914-3CB3-0095-13C2D24FB0FF}"/>
          </ac:spMkLst>
        </pc:spChg>
        <pc:spChg chg="add mod ord">
          <ac:chgData name="#CUI SHUAIWEN#" userId="35a196ea-bcb8-475e-86cf-0b9eaca8a48f" providerId="ADAL" clId="{B211C9B5-261B-4942-BA9A-09F683ABF9B5}" dt="2025-05-28T10:18:26.405" v="2099" actId="164"/>
          <ac:spMkLst>
            <pc:docMk/>
            <pc:sldMk cId="1279713471" sldId="262"/>
            <ac:spMk id="159" creationId="{17820E73-1F2C-0B17-8A5B-DA644AC7BFB3}"/>
          </ac:spMkLst>
        </pc:spChg>
        <pc:spChg chg="add mod ord">
          <ac:chgData name="#CUI SHUAIWEN#" userId="35a196ea-bcb8-475e-86cf-0b9eaca8a48f" providerId="ADAL" clId="{B211C9B5-261B-4942-BA9A-09F683ABF9B5}" dt="2025-05-28T10:18:31.162" v="2100" actId="164"/>
          <ac:spMkLst>
            <pc:docMk/>
            <pc:sldMk cId="1279713471" sldId="262"/>
            <ac:spMk id="160" creationId="{7B59B744-DCA8-E026-7D68-DD909FBA0A97}"/>
          </ac:spMkLst>
        </pc:spChg>
        <pc:spChg chg="add mod ord">
          <ac:chgData name="#CUI SHUAIWEN#" userId="35a196ea-bcb8-475e-86cf-0b9eaca8a48f" providerId="ADAL" clId="{B211C9B5-261B-4942-BA9A-09F683ABF9B5}" dt="2025-05-28T10:25:07.499" v="2170" actId="1582"/>
          <ac:spMkLst>
            <pc:docMk/>
            <pc:sldMk cId="1279713471" sldId="262"/>
            <ac:spMk id="161" creationId="{295D7CC3-D3DE-C292-DFD9-3E5C8B79C8A7}"/>
          </ac:spMkLst>
        </pc:spChg>
        <pc:spChg chg="add mod ord">
          <ac:chgData name="#CUI SHUAIWEN#" userId="35a196ea-bcb8-475e-86cf-0b9eaca8a48f" providerId="ADAL" clId="{B211C9B5-261B-4942-BA9A-09F683ABF9B5}" dt="2025-05-28T10:19:03.254" v="2105" actId="164"/>
          <ac:spMkLst>
            <pc:docMk/>
            <pc:sldMk cId="1279713471" sldId="262"/>
            <ac:spMk id="162" creationId="{31CF9DF9-42AB-C1E4-1E42-C1F4FADDB3DF}"/>
          </ac:spMkLst>
        </pc:spChg>
        <pc:spChg chg="add mod">
          <ac:chgData name="#CUI SHUAIWEN#" userId="35a196ea-bcb8-475e-86cf-0b9eaca8a48f" providerId="ADAL" clId="{B211C9B5-261B-4942-BA9A-09F683ABF9B5}" dt="2025-05-28T10:21:23.251" v="2138" actId="1076"/>
          <ac:spMkLst>
            <pc:docMk/>
            <pc:sldMk cId="1279713471" sldId="262"/>
            <ac:spMk id="168" creationId="{06BD77DA-CBA3-0CAD-8498-4CE9DC51B50F}"/>
          </ac:spMkLst>
        </pc:spChg>
        <pc:spChg chg="add mod">
          <ac:chgData name="#CUI SHUAIWEN#" userId="35a196ea-bcb8-475e-86cf-0b9eaca8a48f" providerId="ADAL" clId="{B211C9B5-261B-4942-BA9A-09F683ABF9B5}" dt="2025-05-28T10:22:49.062" v="2150" actId="13822"/>
          <ac:spMkLst>
            <pc:docMk/>
            <pc:sldMk cId="1279713471" sldId="262"/>
            <ac:spMk id="169" creationId="{EA3A5458-C99C-B145-9DDB-9A13A981E315}"/>
          </ac:spMkLst>
        </pc:spChg>
        <pc:spChg chg="add mod">
          <ac:chgData name="#CUI SHUAIWEN#" userId="35a196ea-bcb8-475e-86cf-0b9eaca8a48f" providerId="ADAL" clId="{B211C9B5-261B-4942-BA9A-09F683ABF9B5}" dt="2025-05-28T10:23:00.366" v="2152" actId="1076"/>
          <ac:spMkLst>
            <pc:docMk/>
            <pc:sldMk cId="1279713471" sldId="262"/>
            <ac:spMk id="170" creationId="{2B7ED42F-722B-65C0-FAD1-90D1ED629302}"/>
          </ac:spMkLst>
        </pc:spChg>
        <pc:spChg chg="add mod">
          <ac:chgData name="#CUI SHUAIWEN#" userId="35a196ea-bcb8-475e-86cf-0b9eaca8a48f" providerId="ADAL" clId="{B211C9B5-261B-4942-BA9A-09F683ABF9B5}" dt="2025-05-28T10:23:05.622" v="2154" actId="1076"/>
          <ac:spMkLst>
            <pc:docMk/>
            <pc:sldMk cId="1279713471" sldId="262"/>
            <ac:spMk id="171" creationId="{6F6BD05F-972E-4B38-996E-08D7E3C1E634}"/>
          </ac:spMkLst>
        </pc:spChg>
        <pc:grpChg chg="add mod">
          <ac:chgData name="#CUI SHUAIWEN#" userId="35a196ea-bcb8-475e-86cf-0b9eaca8a48f" providerId="ADAL" clId="{B211C9B5-261B-4942-BA9A-09F683ABF9B5}" dt="2025-05-28T10:19:45.344" v="2114" actId="1076"/>
          <ac:grpSpMkLst>
            <pc:docMk/>
            <pc:sldMk cId="1279713471" sldId="262"/>
            <ac:grpSpMk id="65" creationId="{E0823634-F7AE-F98C-A517-04D6FFCAAD02}"/>
          </ac:grpSpMkLst>
        </pc:grpChg>
        <pc:grpChg chg="add mod">
          <ac:chgData name="#CUI SHUAIWEN#" userId="35a196ea-bcb8-475e-86cf-0b9eaca8a48f" providerId="ADAL" clId="{B211C9B5-261B-4942-BA9A-09F683ABF9B5}" dt="2025-05-28T10:19:45.344" v="2114" actId="1076"/>
          <ac:grpSpMkLst>
            <pc:docMk/>
            <pc:sldMk cId="1279713471" sldId="262"/>
            <ac:grpSpMk id="66" creationId="{D996B845-B769-F8C5-1E83-00C3B3FC44C5}"/>
          </ac:grpSpMkLst>
        </pc:grpChg>
        <pc:grpChg chg="add mod">
          <ac:chgData name="#CUI SHUAIWEN#" userId="35a196ea-bcb8-475e-86cf-0b9eaca8a48f" providerId="ADAL" clId="{B211C9B5-261B-4942-BA9A-09F683ABF9B5}" dt="2025-05-28T10:19:45.344" v="2114" actId="1076"/>
          <ac:grpSpMkLst>
            <pc:docMk/>
            <pc:sldMk cId="1279713471" sldId="262"/>
            <ac:grpSpMk id="67" creationId="{CF544524-0F7B-C64D-E68C-1FFD72F1FCFC}"/>
          </ac:grpSpMkLst>
        </pc:grpChg>
        <pc:grpChg chg="add mod">
          <ac:chgData name="#CUI SHUAIWEN#" userId="35a196ea-bcb8-475e-86cf-0b9eaca8a48f" providerId="ADAL" clId="{B211C9B5-261B-4942-BA9A-09F683ABF9B5}" dt="2025-05-28T10:19:45.344" v="2114" actId="1076"/>
          <ac:grpSpMkLst>
            <pc:docMk/>
            <pc:sldMk cId="1279713471" sldId="262"/>
            <ac:grpSpMk id="68" creationId="{AAD9ACEA-13B4-FE7D-CF59-3D1595971E9B}"/>
          </ac:grpSpMkLst>
        </pc:grpChg>
        <pc:grpChg chg="mod">
          <ac:chgData name="#CUI SHUAIWEN#" userId="35a196ea-bcb8-475e-86cf-0b9eaca8a48f" providerId="ADAL" clId="{B211C9B5-261B-4942-BA9A-09F683ABF9B5}" dt="2025-05-28T09:56:53.890" v="1890" actId="1076"/>
          <ac:grpSpMkLst>
            <pc:docMk/>
            <pc:sldMk cId="1279713471" sldId="262"/>
            <ac:grpSpMk id="147" creationId="{B7C412CD-46C8-EA17-FABE-728834E9D3A9}"/>
          </ac:grpSpMkLst>
        </pc:grpChg>
        <pc:grpChg chg="mod">
          <ac:chgData name="#CUI SHUAIWEN#" userId="35a196ea-bcb8-475e-86cf-0b9eaca8a48f" providerId="ADAL" clId="{B211C9B5-261B-4942-BA9A-09F683ABF9B5}" dt="2025-05-28T10:02:10.058" v="1944" actId="408"/>
          <ac:grpSpMkLst>
            <pc:docMk/>
            <pc:sldMk cId="1279713471" sldId="262"/>
            <ac:grpSpMk id="156" creationId="{3C38FE48-C6F6-F736-C7AC-8AB65085DF66}"/>
          </ac:grpSpMkLst>
        </pc:grpChg>
        <pc:grpChg chg="add del mod">
          <ac:chgData name="#CUI SHUAIWEN#" userId="35a196ea-bcb8-475e-86cf-0b9eaca8a48f" providerId="ADAL" clId="{B211C9B5-261B-4942-BA9A-09F683ABF9B5}" dt="2025-05-28T10:05:40.591" v="1983" actId="165"/>
          <ac:grpSpMkLst>
            <pc:docMk/>
            <pc:sldMk cId="1279713471" sldId="262"/>
            <ac:grpSpMk id="157" creationId="{B9E01547-E99D-E5D4-8E7C-02E04F15671C}"/>
          </ac:grpSpMkLst>
        </pc:grpChg>
        <pc:grpChg chg="add del mod">
          <ac:chgData name="#CUI SHUAIWEN#" userId="35a196ea-bcb8-475e-86cf-0b9eaca8a48f" providerId="ADAL" clId="{B211C9B5-261B-4942-BA9A-09F683ABF9B5}" dt="2025-05-28T10:05:44.278" v="1984" actId="165"/>
          <ac:grpSpMkLst>
            <pc:docMk/>
            <pc:sldMk cId="1279713471" sldId="262"/>
            <ac:grpSpMk id="158" creationId="{1AA1D906-A76D-E37E-6D7A-CA134EE3EEBC}"/>
          </ac:grpSpMkLst>
        </pc:grpChg>
        <pc:grpChg chg="mod">
          <ac:chgData name="#CUI SHUAIWEN#" userId="35a196ea-bcb8-475e-86cf-0b9eaca8a48f" providerId="ADAL" clId="{B211C9B5-261B-4942-BA9A-09F683ABF9B5}" dt="2025-05-28T10:22:15.333" v="2146" actId="1076"/>
          <ac:grpSpMkLst>
            <pc:docMk/>
            <pc:sldMk cId="1279713471" sldId="262"/>
            <ac:grpSpMk id="163" creationId="{04A160F5-D198-F524-7B8B-E18152473D92}"/>
          </ac:grpSpMkLst>
        </pc:grpChg>
        <pc:grpChg chg="mod">
          <ac:chgData name="#CUI SHUAIWEN#" userId="35a196ea-bcb8-475e-86cf-0b9eaca8a48f" providerId="ADAL" clId="{B211C9B5-261B-4942-BA9A-09F683ABF9B5}" dt="2025-05-28T10:22:15.333" v="2146" actId="1076"/>
          <ac:grpSpMkLst>
            <pc:docMk/>
            <pc:sldMk cId="1279713471" sldId="262"/>
            <ac:grpSpMk id="164" creationId="{495E044D-39F6-4CF2-63D7-F2C53CEB8306}"/>
          </ac:grpSpMkLst>
        </pc:grpChg>
        <pc:grpChg chg="add mod">
          <ac:chgData name="#CUI SHUAIWEN#" userId="35a196ea-bcb8-475e-86cf-0b9eaca8a48f" providerId="ADAL" clId="{B211C9B5-261B-4942-BA9A-09F683ABF9B5}" dt="2025-05-28T10:22:15.333" v="2146" actId="1076"/>
          <ac:grpSpMkLst>
            <pc:docMk/>
            <pc:sldMk cId="1279713471" sldId="262"/>
            <ac:grpSpMk id="165" creationId="{C72B5758-A200-BDEE-6E4D-28BBF11E4701}"/>
          </ac:grpSpMkLst>
        </pc:grpChg>
        <pc:grpChg chg="add mod">
          <ac:chgData name="#CUI SHUAIWEN#" userId="35a196ea-bcb8-475e-86cf-0b9eaca8a48f" providerId="ADAL" clId="{B211C9B5-261B-4942-BA9A-09F683ABF9B5}" dt="2025-05-28T10:22:15.333" v="2146" actId="1076"/>
          <ac:grpSpMkLst>
            <pc:docMk/>
            <pc:sldMk cId="1279713471" sldId="262"/>
            <ac:grpSpMk id="166" creationId="{503A9D75-3D6A-C9E1-28F0-D062325A3219}"/>
          </ac:grpSpMkLst>
        </pc:grpChg>
        <pc:picChg chg="add mod">
          <ac:chgData name="#CUI SHUAIWEN#" userId="35a196ea-bcb8-475e-86cf-0b9eaca8a48f" providerId="ADAL" clId="{B211C9B5-261B-4942-BA9A-09F683ABF9B5}" dt="2025-05-28T10:19:36.355" v="2112" actId="1076"/>
          <ac:picMkLst>
            <pc:docMk/>
            <pc:sldMk cId="1279713471" sldId="262"/>
            <ac:picMk id="8" creationId="{81D403B9-FC3E-A2AC-3542-28DF8BF48E6B}"/>
          </ac:picMkLst>
        </pc:picChg>
        <pc:picChg chg="add mod">
          <ac:chgData name="#CUI SHUAIWEN#" userId="35a196ea-bcb8-475e-86cf-0b9eaca8a48f" providerId="ADAL" clId="{B211C9B5-261B-4942-BA9A-09F683ABF9B5}" dt="2025-05-28T10:19:30.316" v="2110" actId="1076"/>
          <ac:picMkLst>
            <pc:docMk/>
            <pc:sldMk cId="1279713471" sldId="262"/>
            <ac:picMk id="9" creationId="{9D876D25-318A-48B8-5717-B42494E0524B}"/>
          </ac:picMkLst>
        </pc:picChg>
        <pc:picChg chg="add del mod">
          <ac:chgData name="#CUI SHUAIWEN#" userId="35a196ea-bcb8-475e-86cf-0b9eaca8a48f" providerId="ADAL" clId="{B211C9B5-261B-4942-BA9A-09F683ABF9B5}" dt="2025-05-28T08:41:18.746" v="364" actId="478"/>
          <ac:picMkLst>
            <pc:docMk/>
            <pc:sldMk cId="1279713471" sldId="262"/>
            <ac:picMk id="12" creationId="{9014E232-AA48-7214-E365-C967828C7841}"/>
          </ac:picMkLst>
        </pc:picChg>
        <pc:picChg chg="add del mod">
          <ac:chgData name="#CUI SHUAIWEN#" userId="35a196ea-bcb8-475e-86cf-0b9eaca8a48f" providerId="ADAL" clId="{B211C9B5-261B-4942-BA9A-09F683ABF9B5}" dt="2025-05-28T08:39:48.415" v="343" actId="478"/>
          <ac:picMkLst>
            <pc:docMk/>
            <pc:sldMk cId="1279713471" sldId="262"/>
            <ac:picMk id="13" creationId="{B7B78296-E21E-96EF-8E46-2C6C9FBA9F21}"/>
          </ac:picMkLst>
        </pc:picChg>
        <pc:picChg chg="add del mod">
          <ac:chgData name="#CUI SHUAIWEN#" userId="35a196ea-bcb8-475e-86cf-0b9eaca8a48f" providerId="ADAL" clId="{B211C9B5-261B-4942-BA9A-09F683ABF9B5}" dt="2025-05-28T08:41:17.989" v="363" actId="478"/>
          <ac:picMkLst>
            <pc:docMk/>
            <pc:sldMk cId="1279713471" sldId="262"/>
            <ac:picMk id="14" creationId="{28738A18-9033-40B6-687E-873A107B79F3}"/>
          </ac:picMkLst>
        </pc:picChg>
        <pc:picChg chg="add mod">
          <ac:chgData name="#CUI SHUAIWEN#" userId="35a196ea-bcb8-475e-86cf-0b9eaca8a48f" providerId="ADAL" clId="{B211C9B5-261B-4942-BA9A-09F683ABF9B5}" dt="2025-05-28T10:19:30.316" v="2110" actId="1076"/>
          <ac:picMkLst>
            <pc:docMk/>
            <pc:sldMk cId="1279713471" sldId="262"/>
            <ac:picMk id="17" creationId="{9C82D5CF-9A39-B36C-8AFF-E49AFB2472CC}"/>
          </ac:picMkLst>
        </pc:picChg>
        <pc:picChg chg="add mod">
          <ac:chgData name="#CUI SHUAIWEN#" userId="35a196ea-bcb8-475e-86cf-0b9eaca8a48f" providerId="ADAL" clId="{B211C9B5-261B-4942-BA9A-09F683ABF9B5}" dt="2025-05-28T10:19:30.316" v="2110" actId="1076"/>
          <ac:picMkLst>
            <pc:docMk/>
            <pc:sldMk cId="1279713471" sldId="262"/>
            <ac:picMk id="18" creationId="{144AEF12-74E1-180B-CC8C-D695E698F18C}"/>
          </ac:picMkLst>
        </pc:picChg>
        <pc:picChg chg="add mod">
          <ac:chgData name="#CUI SHUAIWEN#" userId="35a196ea-bcb8-475e-86cf-0b9eaca8a48f" providerId="ADAL" clId="{B211C9B5-261B-4942-BA9A-09F683ABF9B5}" dt="2025-05-28T10:19:30.316" v="2110" actId="1076"/>
          <ac:picMkLst>
            <pc:docMk/>
            <pc:sldMk cId="1279713471" sldId="262"/>
            <ac:picMk id="19" creationId="{38B8127D-8451-98E9-6ADB-92A3B42B0DA8}"/>
          </ac:picMkLst>
        </pc:picChg>
        <pc:picChg chg="add mod">
          <ac:chgData name="#CUI SHUAIWEN#" userId="35a196ea-bcb8-475e-86cf-0b9eaca8a48f" providerId="ADAL" clId="{B211C9B5-261B-4942-BA9A-09F683ABF9B5}" dt="2025-05-28T09:19:21.700" v="1017" actId="1076"/>
          <ac:picMkLst>
            <pc:docMk/>
            <pc:sldMk cId="1279713471" sldId="262"/>
            <ac:picMk id="30" creationId="{6A01EA16-58E3-11CA-44C8-EB4B65962635}"/>
          </ac:picMkLst>
        </pc:picChg>
        <pc:picChg chg="add mod">
          <ac:chgData name="#CUI SHUAIWEN#" userId="35a196ea-bcb8-475e-86cf-0b9eaca8a48f" providerId="ADAL" clId="{B211C9B5-261B-4942-BA9A-09F683ABF9B5}" dt="2025-05-28T09:19:18.854" v="1016" actId="1076"/>
          <ac:picMkLst>
            <pc:docMk/>
            <pc:sldMk cId="1279713471" sldId="262"/>
            <ac:picMk id="31" creationId="{E6A7245A-FA1F-D7A3-5AB0-69016C054B16}"/>
          </ac:picMkLst>
        </pc:picChg>
        <pc:picChg chg="add mod">
          <ac:chgData name="#CUI SHUAIWEN#" userId="35a196ea-bcb8-475e-86cf-0b9eaca8a48f" providerId="ADAL" clId="{B211C9B5-261B-4942-BA9A-09F683ABF9B5}" dt="2025-05-28T09:14:31.842" v="959" actId="164"/>
          <ac:picMkLst>
            <pc:docMk/>
            <pc:sldMk cId="1279713471" sldId="262"/>
            <ac:picMk id="39" creationId="{88A5BC9A-E0E2-854C-DC70-C9CF06DEC71F}"/>
          </ac:picMkLst>
        </pc:picChg>
        <pc:picChg chg="add mod">
          <ac:chgData name="#CUI SHUAIWEN#" userId="35a196ea-bcb8-475e-86cf-0b9eaca8a48f" providerId="ADAL" clId="{B211C9B5-261B-4942-BA9A-09F683ABF9B5}" dt="2025-05-28T09:14:31.842" v="959" actId="164"/>
          <ac:picMkLst>
            <pc:docMk/>
            <pc:sldMk cId="1279713471" sldId="262"/>
            <ac:picMk id="40" creationId="{025A7B77-DC4C-600F-98E1-F1C879D4FF71}"/>
          </ac:picMkLst>
        </pc:picChg>
        <pc:picChg chg="add mod">
          <ac:chgData name="#CUI SHUAIWEN#" userId="35a196ea-bcb8-475e-86cf-0b9eaca8a48f" providerId="ADAL" clId="{B211C9B5-261B-4942-BA9A-09F683ABF9B5}" dt="2025-05-28T09:19:33.785" v="1020" actId="1076"/>
          <ac:picMkLst>
            <pc:docMk/>
            <pc:sldMk cId="1279713471" sldId="262"/>
            <ac:picMk id="41" creationId="{B7A96CC4-62EA-1B27-74A6-F9DCEA28BB89}"/>
          </ac:picMkLst>
        </pc:picChg>
        <pc:picChg chg="add mod">
          <ac:chgData name="#CUI SHUAIWEN#" userId="35a196ea-bcb8-475e-86cf-0b9eaca8a48f" providerId="ADAL" clId="{B211C9B5-261B-4942-BA9A-09F683ABF9B5}" dt="2025-05-28T09:04:40.018" v="845"/>
          <ac:picMkLst>
            <pc:docMk/>
            <pc:sldMk cId="1279713471" sldId="262"/>
            <ac:picMk id="44" creationId="{7A9E0781-F651-5D87-C27A-418BFF48F21A}"/>
          </ac:picMkLst>
        </pc:picChg>
        <pc:picChg chg="add mod">
          <ac:chgData name="#CUI SHUAIWEN#" userId="35a196ea-bcb8-475e-86cf-0b9eaca8a48f" providerId="ADAL" clId="{B211C9B5-261B-4942-BA9A-09F683ABF9B5}" dt="2025-05-28T09:04:40.018" v="845"/>
          <ac:picMkLst>
            <pc:docMk/>
            <pc:sldMk cId="1279713471" sldId="262"/>
            <ac:picMk id="45" creationId="{53A0CD6E-1956-510F-95C9-212E48EC6CB9}"/>
          </ac:picMkLst>
        </pc:picChg>
        <pc:picChg chg="add mod">
          <ac:chgData name="#CUI SHUAIWEN#" userId="35a196ea-bcb8-475e-86cf-0b9eaca8a48f" providerId="ADAL" clId="{B211C9B5-261B-4942-BA9A-09F683ABF9B5}" dt="2025-05-28T09:14:35.196" v="960" actId="164"/>
          <ac:picMkLst>
            <pc:docMk/>
            <pc:sldMk cId="1279713471" sldId="262"/>
            <ac:picMk id="46" creationId="{D01FCE4C-0359-360B-FAC1-BB5C0AE12571}"/>
          </ac:picMkLst>
        </pc:picChg>
        <pc:picChg chg="add mod">
          <ac:chgData name="#CUI SHUAIWEN#" userId="35a196ea-bcb8-475e-86cf-0b9eaca8a48f" providerId="ADAL" clId="{B211C9B5-261B-4942-BA9A-09F683ABF9B5}" dt="2025-05-28T09:14:38.053" v="961" actId="164"/>
          <ac:picMkLst>
            <pc:docMk/>
            <pc:sldMk cId="1279713471" sldId="262"/>
            <ac:picMk id="47" creationId="{9D223287-1E89-16A0-9C28-AF11AF544B47}"/>
          </ac:picMkLst>
        </pc:picChg>
        <pc:picChg chg="add mod">
          <ac:chgData name="#CUI SHUAIWEN#" userId="35a196ea-bcb8-475e-86cf-0b9eaca8a48f" providerId="ADAL" clId="{B211C9B5-261B-4942-BA9A-09F683ABF9B5}" dt="2025-05-28T09:14:35.196" v="960" actId="164"/>
          <ac:picMkLst>
            <pc:docMk/>
            <pc:sldMk cId="1279713471" sldId="262"/>
            <ac:picMk id="48" creationId="{755EE63B-1870-C139-E7D7-1CA815CA8E0F}"/>
          </ac:picMkLst>
        </pc:picChg>
        <pc:picChg chg="add mod">
          <ac:chgData name="#CUI SHUAIWEN#" userId="35a196ea-bcb8-475e-86cf-0b9eaca8a48f" providerId="ADAL" clId="{B211C9B5-261B-4942-BA9A-09F683ABF9B5}" dt="2025-05-28T09:14:38.053" v="961" actId="164"/>
          <ac:picMkLst>
            <pc:docMk/>
            <pc:sldMk cId="1279713471" sldId="262"/>
            <ac:picMk id="49" creationId="{803CEF79-C9BC-7658-D318-5C31DA22D5BF}"/>
          </ac:picMkLst>
        </pc:picChg>
        <pc:picChg chg="add del mod">
          <ac:chgData name="#CUI SHUAIWEN#" userId="35a196ea-bcb8-475e-86cf-0b9eaca8a48f" providerId="ADAL" clId="{B211C9B5-261B-4942-BA9A-09F683ABF9B5}" dt="2025-05-28T09:12:36.117" v="943" actId="478"/>
          <ac:picMkLst>
            <pc:docMk/>
            <pc:sldMk cId="1279713471" sldId="262"/>
            <ac:picMk id="54" creationId="{6DB1358D-DC7B-839E-B063-90B1A1BB3991}"/>
          </ac:picMkLst>
        </pc:picChg>
        <pc:picChg chg="add del mod">
          <ac:chgData name="#CUI SHUAIWEN#" userId="35a196ea-bcb8-475e-86cf-0b9eaca8a48f" providerId="ADAL" clId="{B211C9B5-261B-4942-BA9A-09F683ABF9B5}" dt="2025-05-28T09:12:36.117" v="943" actId="478"/>
          <ac:picMkLst>
            <pc:docMk/>
            <pc:sldMk cId="1279713471" sldId="262"/>
            <ac:picMk id="56" creationId="{8A413692-AD00-57DD-0013-3DC2C7A7E673}"/>
          </ac:picMkLst>
        </pc:picChg>
        <pc:picChg chg="add del mod">
          <ac:chgData name="#CUI SHUAIWEN#" userId="35a196ea-bcb8-475e-86cf-0b9eaca8a48f" providerId="ADAL" clId="{B211C9B5-261B-4942-BA9A-09F683ABF9B5}" dt="2025-05-28T09:37:46.145" v="1360" actId="478"/>
          <ac:picMkLst>
            <pc:docMk/>
            <pc:sldMk cId="1279713471" sldId="262"/>
            <ac:picMk id="75" creationId="{5906AB18-60E1-C570-E86F-72623402CEE3}"/>
          </ac:picMkLst>
        </pc:picChg>
        <pc:picChg chg="add mod">
          <ac:chgData name="#CUI SHUAIWEN#" userId="35a196ea-bcb8-475e-86cf-0b9eaca8a48f" providerId="ADAL" clId="{B211C9B5-261B-4942-BA9A-09F683ABF9B5}" dt="2025-05-28T09:29:58.137" v="1248"/>
          <ac:picMkLst>
            <pc:docMk/>
            <pc:sldMk cId="1279713471" sldId="262"/>
            <ac:picMk id="77" creationId="{443B989A-D082-E356-88B2-4EEDA9407C0B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79" creationId="{B7A18DD5-3B59-E21A-1631-C2A214A98385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81" creationId="{F2FB5E55-70CB-0B9B-3FE1-C946F0DFC295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83" creationId="{21499425-F14D-C062-2A0A-F0B6588476D2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85" creationId="{10A02ADF-D305-6057-C77F-92EA7B89B06D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87" creationId="{8B9BDCF4-47FD-2510-851F-307BB7638499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89" creationId="{7AB52C33-F805-272A-6D46-6A78E6145679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91" creationId="{82942A1E-9CD5-1C06-572D-27D62138D08B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93" creationId="{414A8D6E-6E85-8306-FD9B-87D7184C61FD}"/>
          </ac:picMkLst>
        </pc:picChg>
        <pc:picChg chg="add mod">
          <ac:chgData name="#CUI SHUAIWEN#" userId="35a196ea-bcb8-475e-86cf-0b9eaca8a48f" providerId="ADAL" clId="{B211C9B5-261B-4942-BA9A-09F683ABF9B5}" dt="2025-05-28T09:33:29.455" v="1279"/>
          <ac:picMkLst>
            <pc:docMk/>
            <pc:sldMk cId="1279713471" sldId="262"/>
            <ac:picMk id="95" creationId="{38F6BBCB-5A12-A0AF-4247-DD0E2B5C7B16}"/>
          </ac:picMkLst>
        </pc:picChg>
        <pc:picChg chg="add del mod">
          <ac:chgData name="#CUI SHUAIWEN#" userId="35a196ea-bcb8-475e-86cf-0b9eaca8a48f" providerId="ADAL" clId="{B211C9B5-261B-4942-BA9A-09F683ABF9B5}" dt="2025-05-28T09:58:45.362" v="1893" actId="478"/>
          <ac:picMkLst>
            <pc:docMk/>
            <pc:sldMk cId="1279713471" sldId="262"/>
            <ac:picMk id="96" creationId="{94BF7C7B-CEA3-A634-C8B0-4EF56D6358DF}"/>
          </ac:picMkLst>
        </pc:picChg>
        <pc:picChg chg="add mod topLvl">
          <ac:chgData name="#CUI SHUAIWEN#" userId="35a196ea-bcb8-475e-86cf-0b9eaca8a48f" providerId="ADAL" clId="{B211C9B5-261B-4942-BA9A-09F683ABF9B5}" dt="2025-05-28T10:18:31.162" v="2100" actId="164"/>
          <ac:picMkLst>
            <pc:docMk/>
            <pc:sldMk cId="1279713471" sldId="262"/>
            <ac:picMk id="97" creationId="{6743DCC9-EF21-442D-36B8-FBF4B069E068}"/>
          </ac:picMkLst>
        </pc:picChg>
        <pc:picChg chg="add mod topLvl">
          <ac:chgData name="#CUI SHUAIWEN#" userId="35a196ea-bcb8-475e-86cf-0b9eaca8a48f" providerId="ADAL" clId="{B211C9B5-261B-4942-BA9A-09F683ABF9B5}" dt="2025-05-28T10:18:06.046" v="2095" actId="34136"/>
          <ac:picMkLst>
            <pc:docMk/>
            <pc:sldMk cId="1279713471" sldId="262"/>
            <ac:picMk id="98" creationId="{96B00D6F-A6A3-15B8-B1CF-8D4D16C6BE20}"/>
          </ac:picMkLst>
        </pc:picChg>
        <pc:picChg chg="add mod topLvl">
          <ac:chgData name="#CUI SHUAIWEN#" userId="35a196ea-bcb8-475e-86cf-0b9eaca8a48f" providerId="ADAL" clId="{B211C9B5-261B-4942-BA9A-09F683ABF9B5}" dt="2025-05-28T10:15:54.344" v="2077" actId="1076"/>
          <ac:picMkLst>
            <pc:docMk/>
            <pc:sldMk cId="1279713471" sldId="262"/>
            <ac:picMk id="99" creationId="{F1DF6073-173B-C1F8-4820-BDBFDBB45903}"/>
          </ac:picMkLst>
        </pc:picChg>
        <pc:picChg chg="add mod">
          <ac:chgData name="#CUI SHUAIWEN#" userId="35a196ea-bcb8-475e-86cf-0b9eaca8a48f" providerId="ADAL" clId="{B211C9B5-261B-4942-BA9A-09F683ABF9B5}" dt="2025-05-28T10:18:06.046" v="2095" actId="34136"/>
          <ac:picMkLst>
            <pc:docMk/>
            <pc:sldMk cId="1279713471" sldId="262"/>
            <ac:picMk id="100" creationId="{E598BDC8-A309-63C8-B903-CAE217AA5C74}"/>
          </ac:picMkLst>
        </pc:picChg>
        <pc:picChg chg="add mod">
          <ac:chgData name="#CUI SHUAIWEN#" userId="35a196ea-bcb8-475e-86cf-0b9eaca8a48f" providerId="ADAL" clId="{B211C9B5-261B-4942-BA9A-09F683ABF9B5}" dt="2025-05-28T10:18:06.046" v="2095" actId="34136"/>
          <ac:picMkLst>
            <pc:docMk/>
            <pc:sldMk cId="1279713471" sldId="262"/>
            <ac:picMk id="101" creationId="{FF665568-7022-2B77-85A5-1CF7BD61C630}"/>
          </ac:picMkLst>
        </pc:picChg>
        <pc:picChg chg="add mod topLvl">
          <ac:chgData name="#CUI SHUAIWEN#" userId="35a196ea-bcb8-475e-86cf-0b9eaca8a48f" providerId="ADAL" clId="{B211C9B5-261B-4942-BA9A-09F683ABF9B5}" dt="2025-05-28T10:18:26.405" v="2099" actId="164"/>
          <ac:picMkLst>
            <pc:docMk/>
            <pc:sldMk cId="1279713471" sldId="262"/>
            <ac:picMk id="102" creationId="{0C090C97-BB3E-A48C-4E0A-6DDC967203CC}"/>
          </ac:picMkLst>
        </pc:picChg>
        <pc:picChg chg="add del mod">
          <ac:chgData name="#CUI SHUAIWEN#" userId="35a196ea-bcb8-475e-86cf-0b9eaca8a48f" providerId="ADAL" clId="{B211C9B5-261B-4942-BA9A-09F683ABF9B5}" dt="2025-05-28T09:51:33.782" v="1716" actId="478"/>
          <ac:picMkLst>
            <pc:docMk/>
            <pc:sldMk cId="1279713471" sldId="262"/>
            <ac:picMk id="103" creationId="{3E0CB445-B3D4-DE27-E641-C8CEA1557A38}"/>
          </ac:picMkLst>
        </pc:picChg>
        <pc:picChg chg="add mod topLvl">
          <ac:chgData name="#CUI SHUAIWEN#" userId="35a196ea-bcb8-475e-86cf-0b9eaca8a48f" providerId="ADAL" clId="{B211C9B5-261B-4942-BA9A-09F683ABF9B5}" dt="2025-05-28T10:18:26.405" v="2099" actId="164"/>
          <ac:picMkLst>
            <pc:docMk/>
            <pc:sldMk cId="1279713471" sldId="262"/>
            <ac:picMk id="104" creationId="{83A1C6B1-9EE0-F70F-379F-14FD1AFE6C97}"/>
          </ac:picMkLst>
        </pc:picChg>
        <pc:picChg chg="add del mod">
          <ac:chgData name="#CUI SHUAIWEN#" userId="35a196ea-bcb8-475e-86cf-0b9eaca8a48f" providerId="ADAL" clId="{B211C9B5-261B-4942-BA9A-09F683ABF9B5}" dt="2025-05-28T09:48:04.249" v="1660" actId="478"/>
          <ac:picMkLst>
            <pc:docMk/>
            <pc:sldMk cId="1279713471" sldId="262"/>
            <ac:picMk id="105" creationId="{D756E5FE-3560-3974-9264-BE345CF6333D}"/>
          </ac:picMkLst>
        </pc:picChg>
        <pc:picChg chg="add mod topLvl">
          <ac:chgData name="#CUI SHUAIWEN#" userId="35a196ea-bcb8-475e-86cf-0b9eaca8a48f" providerId="ADAL" clId="{B211C9B5-261B-4942-BA9A-09F683ABF9B5}" dt="2025-05-28T10:18:26.405" v="2099" actId="164"/>
          <ac:picMkLst>
            <pc:docMk/>
            <pc:sldMk cId="1279713471" sldId="262"/>
            <ac:picMk id="106" creationId="{AD638EA8-21D7-E864-C9BA-04552D67522D}"/>
          </ac:picMkLst>
        </pc:picChg>
        <pc:picChg chg="add mod topLvl">
          <ac:chgData name="#CUI SHUAIWEN#" userId="35a196ea-bcb8-475e-86cf-0b9eaca8a48f" providerId="ADAL" clId="{B211C9B5-261B-4942-BA9A-09F683ABF9B5}" dt="2025-05-28T10:18:31.162" v="2100" actId="164"/>
          <ac:picMkLst>
            <pc:docMk/>
            <pc:sldMk cId="1279713471" sldId="262"/>
            <ac:picMk id="108" creationId="{85DCD296-58E7-28E1-4FA8-8BDC9DE3A9FD}"/>
          </ac:picMkLst>
        </pc:picChg>
        <pc:picChg chg="add mod topLvl">
          <ac:chgData name="#CUI SHUAIWEN#" userId="35a196ea-bcb8-475e-86cf-0b9eaca8a48f" providerId="ADAL" clId="{B211C9B5-261B-4942-BA9A-09F683ABF9B5}" dt="2025-05-28T10:18:58.311" v="2104" actId="164"/>
          <ac:picMkLst>
            <pc:docMk/>
            <pc:sldMk cId="1279713471" sldId="262"/>
            <ac:picMk id="118" creationId="{1EE5CB7A-3864-27B4-1430-0F21C3728167}"/>
          </ac:picMkLst>
        </pc:picChg>
        <pc:picChg chg="add mod topLvl">
          <ac:chgData name="#CUI SHUAIWEN#" userId="35a196ea-bcb8-475e-86cf-0b9eaca8a48f" providerId="ADAL" clId="{B211C9B5-261B-4942-BA9A-09F683ABF9B5}" dt="2025-05-28T10:19:03.254" v="2105" actId="164"/>
          <ac:picMkLst>
            <pc:docMk/>
            <pc:sldMk cId="1279713471" sldId="262"/>
            <ac:picMk id="119" creationId="{8FC88996-4B4D-B6E0-01F4-E55F253808E0}"/>
          </ac:picMkLst>
        </pc:picChg>
        <pc:picChg chg="add del mod">
          <ac:chgData name="#CUI SHUAIWEN#" userId="35a196ea-bcb8-475e-86cf-0b9eaca8a48f" providerId="ADAL" clId="{B211C9B5-261B-4942-BA9A-09F683ABF9B5}" dt="2025-05-28T09:51:33.782" v="1716" actId="478"/>
          <ac:picMkLst>
            <pc:docMk/>
            <pc:sldMk cId="1279713471" sldId="262"/>
            <ac:picMk id="120" creationId="{A3AFB815-48E4-56FA-C359-027B84185399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22" creationId="{6C085DF2-67F3-63B1-F699-ABDD881E08DC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24" creationId="{01303D33-E308-F2CA-74E4-59A588951938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26" creationId="{AC20945D-5AF8-A564-7DB2-3E6B6DFB9BE1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28" creationId="{7E9B170A-1DB2-9104-4158-ADEA015CD7C4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30" creationId="{46B066A4-6C85-A9B0-F63F-D0EBFC153C35}"/>
          </ac:picMkLst>
        </pc:picChg>
        <pc:picChg chg="add mod">
          <ac:chgData name="#CUI SHUAIWEN#" userId="35a196ea-bcb8-475e-86cf-0b9eaca8a48f" providerId="ADAL" clId="{B211C9B5-261B-4942-BA9A-09F683ABF9B5}" dt="2025-05-28T09:49:44.609" v="1666"/>
          <ac:picMkLst>
            <pc:docMk/>
            <pc:sldMk cId="1279713471" sldId="262"/>
            <ac:picMk id="132" creationId="{978D530F-6794-4386-F1D9-9AC119E33ADE}"/>
          </ac:picMkLst>
        </pc:picChg>
        <pc:picChg chg="add mod topLvl">
          <ac:chgData name="#CUI SHUAIWEN#" userId="35a196ea-bcb8-475e-86cf-0b9eaca8a48f" providerId="ADAL" clId="{B211C9B5-261B-4942-BA9A-09F683ABF9B5}" dt="2025-05-28T10:18:31.162" v="2100" actId="164"/>
          <ac:picMkLst>
            <pc:docMk/>
            <pc:sldMk cId="1279713471" sldId="262"/>
            <ac:picMk id="133" creationId="{E506199F-2B91-4E3B-DF3B-6C9F1906EF31}"/>
          </ac:picMkLst>
        </pc:picChg>
        <pc:picChg chg="add mod topLvl">
          <ac:chgData name="#CUI SHUAIWEN#" userId="35a196ea-bcb8-475e-86cf-0b9eaca8a48f" providerId="ADAL" clId="{B211C9B5-261B-4942-BA9A-09F683ABF9B5}" dt="2025-05-28T10:18:58.311" v="2104" actId="164"/>
          <ac:picMkLst>
            <pc:docMk/>
            <pc:sldMk cId="1279713471" sldId="262"/>
            <ac:picMk id="134" creationId="{DD5D37EC-DC4B-A879-EB15-EF98EF33E2F9}"/>
          </ac:picMkLst>
        </pc:picChg>
        <pc:picChg chg="add mod topLvl">
          <ac:chgData name="#CUI SHUAIWEN#" userId="35a196ea-bcb8-475e-86cf-0b9eaca8a48f" providerId="ADAL" clId="{B211C9B5-261B-4942-BA9A-09F683ABF9B5}" dt="2025-05-28T10:18:58.311" v="2104" actId="164"/>
          <ac:picMkLst>
            <pc:docMk/>
            <pc:sldMk cId="1279713471" sldId="262"/>
            <ac:picMk id="135" creationId="{23D8B190-3D72-3C53-9947-23C9A5532352}"/>
          </ac:picMkLst>
        </pc:picChg>
        <pc:picChg chg="add mod topLvl">
          <ac:chgData name="#CUI SHUAIWEN#" userId="35a196ea-bcb8-475e-86cf-0b9eaca8a48f" providerId="ADAL" clId="{B211C9B5-261B-4942-BA9A-09F683ABF9B5}" dt="2025-05-28T10:18:58.311" v="2104" actId="164"/>
          <ac:picMkLst>
            <pc:docMk/>
            <pc:sldMk cId="1279713471" sldId="262"/>
            <ac:picMk id="136" creationId="{FF64B146-71B9-4084-CD23-6A880D043A43}"/>
          </ac:picMkLst>
        </pc:picChg>
        <pc:picChg chg="add mod topLvl">
          <ac:chgData name="#CUI SHUAIWEN#" userId="35a196ea-bcb8-475e-86cf-0b9eaca8a48f" providerId="ADAL" clId="{B211C9B5-261B-4942-BA9A-09F683ABF9B5}" dt="2025-05-28T10:19:03.254" v="2105" actId="164"/>
          <ac:picMkLst>
            <pc:docMk/>
            <pc:sldMk cId="1279713471" sldId="262"/>
            <ac:picMk id="140" creationId="{7414EC57-CD12-503D-0333-D3D8F9CEF898}"/>
          </ac:picMkLst>
        </pc:picChg>
        <pc:picChg chg="add mod topLvl">
          <ac:chgData name="#CUI SHUAIWEN#" userId="35a196ea-bcb8-475e-86cf-0b9eaca8a48f" providerId="ADAL" clId="{B211C9B5-261B-4942-BA9A-09F683ABF9B5}" dt="2025-05-28T10:19:03.254" v="2105" actId="164"/>
          <ac:picMkLst>
            <pc:docMk/>
            <pc:sldMk cId="1279713471" sldId="262"/>
            <ac:picMk id="141" creationId="{9DD86602-7A9C-BCEF-A85F-4455A5488479}"/>
          </ac:picMkLst>
        </pc:picChg>
        <pc:picChg chg="add del mod">
          <ac:chgData name="#CUI SHUAIWEN#" userId="35a196ea-bcb8-475e-86cf-0b9eaca8a48f" providerId="ADAL" clId="{B211C9B5-261B-4942-BA9A-09F683ABF9B5}" dt="2025-05-28T09:54:51.651" v="1816" actId="478"/>
          <ac:picMkLst>
            <pc:docMk/>
            <pc:sldMk cId="1279713471" sldId="262"/>
            <ac:picMk id="142" creationId="{235030A4-8860-77E3-6CA4-AB22B289C783}"/>
          </ac:picMkLst>
        </pc:picChg>
        <pc:picChg chg="add mod topLvl">
          <ac:chgData name="#CUI SHUAIWEN#" userId="35a196ea-bcb8-475e-86cf-0b9eaca8a48f" providerId="ADAL" clId="{B211C9B5-261B-4942-BA9A-09F683ABF9B5}" dt="2025-05-28T10:19:03.254" v="2105" actId="164"/>
          <ac:picMkLst>
            <pc:docMk/>
            <pc:sldMk cId="1279713471" sldId="262"/>
            <ac:picMk id="143" creationId="{BADDEB94-5A71-6BB5-F2A1-B97CA274F620}"/>
          </ac:picMkLst>
        </pc:picChg>
        <pc:picChg chg="add del mod">
          <ac:chgData name="#CUI SHUAIWEN#" userId="35a196ea-bcb8-475e-86cf-0b9eaca8a48f" providerId="ADAL" clId="{B211C9B5-261B-4942-BA9A-09F683ABF9B5}" dt="2025-05-28T10:00:00.529" v="1923" actId="478"/>
          <ac:picMkLst>
            <pc:docMk/>
            <pc:sldMk cId="1279713471" sldId="262"/>
            <ac:picMk id="151" creationId="{EE98EC42-1AF8-7280-8A88-164E0ECC9531}"/>
          </ac:picMkLst>
        </pc:picChg>
        <pc:picChg chg="add mod topLvl">
          <ac:chgData name="#CUI SHUAIWEN#" userId="35a196ea-bcb8-475e-86cf-0b9eaca8a48f" providerId="ADAL" clId="{B211C9B5-261B-4942-BA9A-09F683ABF9B5}" dt="2025-05-28T10:18:31.162" v="2100" actId="164"/>
          <ac:picMkLst>
            <pc:docMk/>
            <pc:sldMk cId="1279713471" sldId="262"/>
            <ac:picMk id="155" creationId="{4E668744-5A27-B49C-B7B4-A2BE73BC9958}"/>
          </ac:picMkLst>
        </pc:picChg>
        <pc:cxnChg chg="add del mod">
          <ac:chgData name="#CUI SHUAIWEN#" userId="35a196ea-bcb8-475e-86cf-0b9eaca8a48f" providerId="ADAL" clId="{B211C9B5-261B-4942-BA9A-09F683ABF9B5}" dt="2025-05-28T10:19:53.946" v="2117" actId="1076"/>
          <ac:cxnSpMkLst>
            <pc:docMk/>
            <pc:sldMk cId="1279713471" sldId="262"/>
            <ac:cxnSpMk id="26" creationId="{574064E0-DD08-B6B6-405D-7F012C6979DD}"/>
          </ac:cxnSpMkLst>
        </pc:cxnChg>
        <pc:cxnChg chg="add mod">
          <ac:chgData name="#CUI SHUAIWEN#" userId="35a196ea-bcb8-475e-86cf-0b9eaca8a48f" providerId="ADAL" clId="{B211C9B5-261B-4942-BA9A-09F683ABF9B5}" dt="2025-05-28T10:25:02.090" v="2169" actId="1582"/>
          <ac:cxnSpMkLst>
            <pc:docMk/>
            <pc:sldMk cId="1279713471" sldId="262"/>
            <ac:cxnSpMk id="173" creationId="{8550C951-060F-4C14-69AB-49D157DA8458}"/>
          </ac:cxnSpMkLst>
        </pc:cxnChg>
        <pc:cxnChg chg="add mod">
          <ac:chgData name="#CUI SHUAIWEN#" userId="35a196ea-bcb8-475e-86cf-0b9eaca8a48f" providerId="ADAL" clId="{B211C9B5-261B-4942-BA9A-09F683ABF9B5}" dt="2025-05-28T10:25:02.090" v="2169" actId="1582"/>
          <ac:cxnSpMkLst>
            <pc:docMk/>
            <pc:sldMk cId="1279713471" sldId="262"/>
            <ac:cxnSpMk id="175" creationId="{111F09C2-4541-521D-4BEB-3A7454BA70EB}"/>
          </ac:cxnSpMkLst>
        </pc:cxnChg>
      </pc:sldChg>
      <pc:sldChg chg="del">
        <pc:chgData name="#CUI SHUAIWEN#" userId="35a196ea-bcb8-475e-86cf-0b9eaca8a48f" providerId="ADAL" clId="{B211C9B5-261B-4942-BA9A-09F683ABF9B5}" dt="2025-05-28T08:18:06.892" v="5" actId="47"/>
        <pc:sldMkLst>
          <pc:docMk/>
          <pc:sldMk cId="2113624502" sldId="262"/>
        </pc:sldMkLst>
      </pc:sldChg>
      <pc:sldChg chg="del">
        <pc:chgData name="#CUI SHUAIWEN#" userId="35a196ea-bcb8-475e-86cf-0b9eaca8a48f" providerId="ADAL" clId="{B211C9B5-261B-4942-BA9A-09F683ABF9B5}" dt="2025-05-28T08:18:07.439" v="6" actId="47"/>
        <pc:sldMkLst>
          <pc:docMk/>
          <pc:sldMk cId="290271786" sldId="263"/>
        </pc:sldMkLst>
      </pc:sldChg>
      <pc:sldChg chg="del">
        <pc:chgData name="#CUI SHUAIWEN#" userId="35a196ea-bcb8-475e-86cf-0b9eaca8a48f" providerId="ADAL" clId="{B211C9B5-261B-4942-BA9A-09F683ABF9B5}" dt="2025-05-28T08:18:07.950" v="7" actId="47"/>
        <pc:sldMkLst>
          <pc:docMk/>
          <pc:sldMk cId="3613112181" sldId="264"/>
        </pc:sldMkLst>
      </pc:sldChg>
      <pc:sldChg chg="del">
        <pc:chgData name="#CUI SHUAIWEN#" userId="35a196ea-bcb8-475e-86cf-0b9eaca8a48f" providerId="ADAL" clId="{B211C9B5-261B-4942-BA9A-09F683ABF9B5}" dt="2025-05-28T08:18:08.539" v="8" actId="47"/>
        <pc:sldMkLst>
          <pc:docMk/>
          <pc:sldMk cId="507776933" sldId="265"/>
        </pc:sldMkLst>
      </pc:sldChg>
      <pc:sldChg chg="del">
        <pc:chgData name="#CUI SHUAIWEN#" userId="35a196ea-bcb8-475e-86cf-0b9eaca8a48f" providerId="ADAL" clId="{B211C9B5-261B-4942-BA9A-09F683ABF9B5}" dt="2025-05-28T08:18:09.168" v="9" actId="47"/>
        <pc:sldMkLst>
          <pc:docMk/>
          <pc:sldMk cId="1499130640" sldId="266"/>
        </pc:sldMkLst>
      </pc:sldChg>
      <pc:sldChg chg="del">
        <pc:chgData name="#CUI SHUAIWEN#" userId="35a196ea-bcb8-475e-86cf-0b9eaca8a48f" providerId="ADAL" clId="{B211C9B5-261B-4942-BA9A-09F683ABF9B5}" dt="2025-05-28T08:18:10.873" v="10" actId="47"/>
        <pc:sldMkLst>
          <pc:docMk/>
          <pc:sldMk cId="43336623" sldId="267"/>
        </pc:sldMkLst>
      </pc:sldChg>
      <pc:sldChg chg="del">
        <pc:chgData name="#CUI SHUAIWEN#" userId="35a196ea-bcb8-475e-86cf-0b9eaca8a48f" providerId="ADAL" clId="{B211C9B5-261B-4942-BA9A-09F683ABF9B5}" dt="2025-05-28T08:18:12.157" v="12" actId="47"/>
        <pc:sldMkLst>
          <pc:docMk/>
          <pc:sldMk cId="3879956611" sldId="269"/>
        </pc:sldMkLst>
      </pc:sldChg>
      <pc:sldChg chg="del">
        <pc:chgData name="#CUI SHUAIWEN#" userId="35a196ea-bcb8-475e-86cf-0b9eaca8a48f" providerId="ADAL" clId="{B211C9B5-261B-4942-BA9A-09F683ABF9B5}" dt="2025-05-28T08:18:12.610" v="13" actId="47"/>
        <pc:sldMkLst>
          <pc:docMk/>
          <pc:sldMk cId="2847131228" sldId="270"/>
        </pc:sldMkLst>
      </pc:sldChg>
      <pc:sldChg chg="del">
        <pc:chgData name="#CUI SHUAIWEN#" userId="35a196ea-bcb8-475e-86cf-0b9eaca8a48f" providerId="ADAL" clId="{B211C9B5-261B-4942-BA9A-09F683ABF9B5}" dt="2025-05-28T08:18:11.617" v="11" actId="47"/>
        <pc:sldMkLst>
          <pc:docMk/>
          <pc:sldMk cId="1268449071" sldId="547"/>
        </pc:sldMkLst>
      </pc:sldChg>
      <pc:sldChg chg="del">
        <pc:chgData name="#CUI SHUAIWEN#" userId="35a196ea-bcb8-475e-86cf-0b9eaca8a48f" providerId="ADAL" clId="{B211C9B5-261B-4942-BA9A-09F683ABF9B5}" dt="2025-05-28T08:18:13.171" v="14" actId="47"/>
        <pc:sldMkLst>
          <pc:docMk/>
          <pc:sldMk cId="2697602164" sldId="548"/>
        </pc:sldMkLst>
      </pc:sldChg>
      <pc:sldChg chg="del">
        <pc:chgData name="#CUI SHUAIWEN#" userId="35a196ea-bcb8-475e-86cf-0b9eaca8a48f" providerId="ADAL" clId="{B211C9B5-261B-4942-BA9A-09F683ABF9B5}" dt="2025-05-28T08:18:13.937" v="15" actId="47"/>
        <pc:sldMkLst>
          <pc:docMk/>
          <pc:sldMk cId="2239142705" sldId="549"/>
        </pc:sldMkLst>
      </pc:sldChg>
      <pc:sldChg chg="del">
        <pc:chgData name="#CUI SHUAIWEN#" userId="35a196ea-bcb8-475e-86cf-0b9eaca8a48f" providerId="ADAL" clId="{B211C9B5-261B-4942-BA9A-09F683ABF9B5}" dt="2025-05-28T08:18:14.682" v="16" actId="47"/>
        <pc:sldMkLst>
          <pc:docMk/>
          <pc:sldMk cId="3625342634" sldId="550"/>
        </pc:sldMkLst>
      </pc:sldChg>
      <pc:sldMasterChg chg="delSldLayout">
        <pc:chgData name="#CUI SHUAIWEN#" userId="35a196ea-bcb8-475e-86cf-0b9eaca8a48f" providerId="ADAL" clId="{B211C9B5-261B-4942-BA9A-09F683ABF9B5}" dt="2025-05-28T08:18:11.617" v="11" actId="47"/>
        <pc:sldMasterMkLst>
          <pc:docMk/>
          <pc:sldMasterMk cId="3786833112" sldId="2147483648"/>
        </pc:sldMasterMkLst>
        <pc:sldLayoutChg chg="del">
          <pc:chgData name="#CUI SHUAIWEN#" userId="35a196ea-bcb8-475e-86cf-0b9eaca8a48f" providerId="ADAL" clId="{B211C9B5-261B-4942-BA9A-09F683ABF9B5}" dt="2025-05-28T08:18:11.617" v="11" actId="47"/>
          <pc:sldLayoutMkLst>
            <pc:docMk/>
            <pc:sldMasterMk cId="3786833112" sldId="2147483648"/>
            <pc:sldLayoutMk cId="3780120226" sldId="21474838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28/05/2025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28/05/2025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_Purple">
    <p:bg>
      <p:bgPr>
        <a:gradFill>
          <a:gsLst>
            <a:gs pos="0">
              <a:srgbClr val="962A8B"/>
            </a:gs>
            <a:gs pos="39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E5963B6-DEFF-DC8A-ED68-55A8A6E343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  <p:pic>
        <p:nvPicPr>
          <p:cNvPr id="9" name="Picture 8" descr="A black and white number&#10;&#10;Description automatically generated">
            <a:extLst>
              <a:ext uri="{FF2B5EF4-FFF2-40B4-BE49-F238E27FC236}">
                <a16:creationId xmlns:a16="http://schemas.microsoft.com/office/drawing/2014/main" id="{B18148E4-8994-1927-951C-5A0BDC730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81" t="2143" r="-1499" b="2145"/>
          <a:stretch/>
        </p:blipFill>
        <p:spPr>
          <a:xfrm>
            <a:off x="0" y="0"/>
            <a:ext cx="4443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gradFill>
          <a:gsLst>
            <a:gs pos="0">
              <a:srgbClr val="962A8B"/>
            </a:gs>
            <a:gs pos="40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1464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3D0953-C19C-20ED-4088-B0B7C33A8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+UQ">
    <p:bg>
      <p:bgPr>
        <a:gradFill>
          <a:gsLst>
            <a:gs pos="0">
              <a:srgbClr val="962A8B"/>
            </a:gs>
            <a:gs pos="4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1464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3D0953-C19C-20ED-4088-B0B7C33A8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0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12125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44273" y="2032712"/>
            <a:ext cx="3273078" cy="3340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E5A5085-F348-CCB3-4264-3BB261FC3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4" y="2030400"/>
            <a:ext cx="6480795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10" name="Picture 9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6E8C0ED0-5859-4BDA-A4C4-3616B1529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1340768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_Purple+UQ">
    <p:bg>
      <p:bgPr>
        <a:gradFill>
          <a:gsLst>
            <a:gs pos="0">
              <a:srgbClr val="962A8B"/>
            </a:gs>
            <a:gs pos="61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B65A8D6-333F-3A35-FE2C-6A94DC5C9F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71464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0B99CD-2BA7-392D-787E-F00370E1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27146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47023C6-07DE-C4CE-B53E-9EBD389703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27146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29A183-2352-05DD-CC45-E9252D454D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271464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5FFE91-4FCD-98F3-36EB-B45F67ECA3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271464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12" name="Text Placeholder 50">
            <a:extLst>
              <a:ext uri="{FF2B5EF4-FFF2-40B4-BE49-F238E27FC236}">
                <a16:creationId xmlns:a16="http://schemas.microsoft.com/office/drawing/2014/main" id="{323BE556-8095-6235-FA78-683A56927C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144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3" name="Text Placeholder 64">
            <a:extLst>
              <a:ext uri="{FF2B5EF4-FFF2-40B4-BE49-F238E27FC236}">
                <a16:creationId xmlns:a16="http://schemas.microsoft.com/office/drawing/2014/main" id="{4630AA05-69D5-325F-14BD-970079E1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932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AD24E6E9-6948-EADD-E400-0CA3533FB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527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88FC080D-639E-CDD8-39F3-0E362B230E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3385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71">
            <a:extLst>
              <a:ext uri="{FF2B5EF4-FFF2-40B4-BE49-F238E27FC236}">
                <a16:creationId xmlns:a16="http://schemas.microsoft.com/office/drawing/2014/main" id="{A10F09E5-D8E6-5116-664C-A35378B0A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779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942A344-6F98-D9F6-9AB0-977B073AE1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 Cover_Purple">
    <p:bg>
      <p:bgPr>
        <a:gradFill>
          <a:gsLst>
            <a:gs pos="0">
              <a:srgbClr val="962A8B"/>
            </a:gs>
            <a:gs pos="47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B65A8D6-333F-3A35-FE2C-6A94DC5C9F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71464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0B99CD-2BA7-392D-787E-F00370E1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27146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47023C6-07DE-C4CE-B53E-9EBD389703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27146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29A183-2352-05DD-CC45-E9252D454D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271464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5FFE91-4FCD-98F3-36EB-B45F67ECA3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271464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12" name="Text Placeholder 50">
            <a:extLst>
              <a:ext uri="{FF2B5EF4-FFF2-40B4-BE49-F238E27FC236}">
                <a16:creationId xmlns:a16="http://schemas.microsoft.com/office/drawing/2014/main" id="{323BE556-8095-6235-FA78-683A56927C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144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3" name="Text Placeholder 64">
            <a:extLst>
              <a:ext uri="{FF2B5EF4-FFF2-40B4-BE49-F238E27FC236}">
                <a16:creationId xmlns:a16="http://schemas.microsoft.com/office/drawing/2014/main" id="{4630AA05-69D5-325F-14BD-970079E1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932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AD24E6E9-6948-EADD-E400-0CA3533FB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527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88FC080D-639E-CDD8-39F3-0E362B230E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3385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71">
            <a:extLst>
              <a:ext uri="{FF2B5EF4-FFF2-40B4-BE49-F238E27FC236}">
                <a16:creationId xmlns:a16="http://schemas.microsoft.com/office/drawing/2014/main" id="{A10F09E5-D8E6-5116-664C-A35378B0A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779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942A344-6F98-D9F6-9AB0-977B073AE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41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White+U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27448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27448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127448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127448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127448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430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5307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1256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9841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23781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AB0E-CA47-7A58-A138-441CEE0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49C2-98EE-3A76-2594-09D5B7B3D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B46B-6883-6097-247E-771BA8707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7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10" name="Picture 9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6E8C0ED0-5859-4BDA-A4C4-3616B1529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591AAB09-7550-493F-D65D-EEEA763FC4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9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60109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48ED182-B01D-B196-AC77-2479306631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0"/>
            <a:ext cx="4295800" cy="6858000"/>
          </a:xfrm>
          <a:prstGeom prst="rect">
            <a:avLst/>
          </a:prstGeom>
          <a:gradFill>
            <a:gsLst>
              <a:gs pos="76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400581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  <a:endParaRPr lang="en-AU" dirty="0"/>
          </a:p>
        </p:txBody>
      </p:sp>
      <p:pic>
        <p:nvPicPr>
          <p:cNvPr id="8" name="Picture 7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11B82089-AD2A-0630-A65B-7F8A3F879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0"/>
            <a:ext cx="2783632" cy="6858000"/>
          </a:xfrm>
          <a:prstGeom prst="rect">
            <a:avLst/>
          </a:prstGeom>
          <a:gradFill>
            <a:gsLst>
              <a:gs pos="76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45" y="720892"/>
            <a:ext cx="2150663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pic>
        <p:nvPicPr>
          <p:cNvPr id="8" name="Picture 7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11B82089-AD2A-0630-A65B-7F8A3F879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gradFill>
          <a:gsLst>
            <a:gs pos="0">
              <a:srgbClr val="962A8B"/>
            </a:gs>
            <a:gs pos="45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9" name="Picture 8" descr="A black and white number&#10;&#10;Description automatically generated">
            <a:extLst>
              <a:ext uri="{FF2B5EF4-FFF2-40B4-BE49-F238E27FC236}">
                <a16:creationId xmlns:a16="http://schemas.microsoft.com/office/drawing/2014/main" id="{B18148E4-8994-1927-951C-5A0BDC730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81" t="2143" r="-1499" b="2145"/>
          <a:stretch/>
        </p:blipFill>
        <p:spPr>
          <a:xfrm>
            <a:off x="0" y="0"/>
            <a:ext cx="4443968" cy="6858000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44E772C-AF98-97FA-8D5D-9851A5ACF5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817036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650" y="6535036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3" name="Picture 2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A9FDB414-E29D-C056-72EC-D190BE9DD30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6" r:id="rId2"/>
    <p:sldLayoutId id="2147483823" r:id="rId3"/>
    <p:sldLayoutId id="2147483864" r:id="rId4"/>
    <p:sldLayoutId id="2147483857" r:id="rId5"/>
    <p:sldLayoutId id="2147483799" r:id="rId6"/>
    <p:sldLayoutId id="2147483800" r:id="rId7"/>
    <p:sldLayoutId id="2147483835" r:id="rId8"/>
    <p:sldLayoutId id="2147483824" r:id="rId9"/>
    <p:sldLayoutId id="2147483821" r:id="rId10"/>
    <p:sldLayoutId id="2147483820" r:id="rId11"/>
    <p:sldLayoutId id="2147483650" r:id="rId12"/>
    <p:sldLayoutId id="2147483652" r:id="rId13"/>
    <p:sldLayoutId id="2147483778" r:id="rId14"/>
    <p:sldLayoutId id="2147483806" r:id="rId15"/>
    <p:sldLayoutId id="2147483779" r:id="rId16"/>
    <p:sldLayoutId id="2147483728" r:id="rId17"/>
    <p:sldLayoutId id="2147483656" r:id="rId18"/>
    <p:sldLayoutId id="2147483732" r:id="rId19"/>
    <p:sldLayoutId id="2147483657" r:id="rId20"/>
    <p:sldLayoutId id="2147483810" r:id="rId21"/>
    <p:sldLayoutId id="2147483852" r:id="rId22"/>
    <p:sldLayoutId id="2147483817" r:id="rId23"/>
    <p:sldLayoutId id="2147483825" r:id="rId24"/>
    <p:sldLayoutId id="2147483780" r:id="rId25"/>
    <p:sldLayoutId id="214748382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29CF7-B955-7FC0-56B5-3DF8972F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16A8B-8113-521F-F1D0-E647C274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57862"/>
            <a:ext cx="8784976" cy="469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000" b="1" dirty="0"/>
              <a:t> Distributed Intelligence Framework for Structural Health Monitoring </a:t>
            </a:r>
          </a:p>
        </p:txBody>
      </p:sp>
      <p:pic>
        <p:nvPicPr>
          <p:cNvPr id="8" name="Picture 7" descr="A bridge with a black railing&#10;&#10;AI-generated content may be incorrect.">
            <a:extLst>
              <a:ext uri="{FF2B5EF4-FFF2-40B4-BE49-F238E27FC236}">
                <a16:creationId xmlns:a16="http://schemas.microsoft.com/office/drawing/2014/main" id="{81D403B9-FC3E-A2AC-3542-28DF8BF4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4" y="870409"/>
            <a:ext cx="1665758" cy="1665758"/>
          </a:xfrm>
          <a:prstGeom prst="rect">
            <a:avLst/>
          </a:prstGeom>
        </p:spPr>
      </p:pic>
      <p:pic>
        <p:nvPicPr>
          <p:cNvPr id="9" name="Picture 8" descr="A blue circle with a heartbeat line&#10;&#10;AI-generated content may be incorrect.">
            <a:extLst>
              <a:ext uri="{FF2B5EF4-FFF2-40B4-BE49-F238E27FC236}">
                <a16:creationId xmlns:a16="http://schemas.microsoft.com/office/drawing/2014/main" id="{9D876D25-318A-48B8-5717-B42494E0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5" y="1553507"/>
            <a:ext cx="853056" cy="853056"/>
          </a:xfrm>
          <a:prstGeom prst="rect">
            <a:avLst/>
          </a:prstGeom>
          <a:scene3d>
            <a:camera prst="isometricRightUp"/>
            <a:lightRig rig="threePt" dir="t"/>
          </a:scene3d>
          <a:sp3d/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089E5438-8064-C734-7404-FE782F14E0AE}"/>
              </a:ext>
            </a:extLst>
          </p:cNvPr>
          <p:cNvSpPr txBox="1">
            <a:spLocks/>
          </p:cNvSpPr>
          <p:nvPr/>
        </p:nvSpPr>
        <p:spPr>
          <a:xfrm>
            <a:off x="567791" y="523786"/>
            <a:ext cx="7056784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AU" sz="2000" dirty="0"/>
              <a:t>Computing Paradigm Shifting: Centralized </a:t>
            </a:r>
            <a:r>
              <a:rPr lang="en-US" altLang="zh-CN" sz="2000" dirty="0"/>
              <a:t>to Distributed</a:t>
            </a:r>
            <a:endParaRPr lang="en-AU" sz="2000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79B4686-13EC-FA93-2F0A-477E112A0D11}"/>
              </a:ext>
            </a:extLst>
          </p:cNvPr>
          <p:cNvSpPr txBox="1">
            <a:spLocks/>
          </p:cNvSpPr>
          <p:nvPr/>
        </p:nvSpPr>
        <p:spPr>
          <a:xfrm>
            <a:off x="567790" y="3413996"/>
            <a:ext cx="9488649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 T</a:t>
            </a:r>
            <a:r>
              <a:rPr lang="en-US" altLang="zh-CN" sz="2000" dirty="0"/>
              <a:t>o Accelerate the Shifting: </a:t>
            </a:r>
            <a:r>
              <a:rPr lang="en-US" sz="2000" dirty="0"/>
              <a:t>S</a:t>
            </a:r>
            <a:r>
              <a:rPr lang="en-US" altLang="zh-CN" sz="2000" dirty="0"/>
              <a:t>ensor Prototyping and Framework Development </a:t>
            </a:r>
            <a:endParaRPr lang="en-AU" sz="2000" dirty="0"/>
          </a:p>
        </p:txBody>
      </p:sp>
      <p:pic>
        <p:nvPicPr>
          <p:cNvPr id="17" name="Picture 16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9C82D5CF-9A39-B36C-8AFF-E49AFB247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288" y="2726399"/>
            <a:ext cx="645688" cy="686331"/>
          </a:xfrm>
          <a:prstGeom prst="rect">
            <a:avLst/>
          </a:prstGeom>
        </p:spPr>
      </p:pic>
      <p:pic>
        <p:nvPicPr>
          <p:cNvPr id="18" name="Picture 17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144AEF12-74E1-180B-CC8C-D695E698F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31" y="2179141"/>
            <a:ext cx="686331" cy="686331"/>
          </a:xfrm>
          <a:prstGeom prst="rect">
            <a:avLst/>
          </a:prstGeom>
        </p:spPr>
      </p:pic>
      <p:pic>
        <p:nvPicPr>
          <p:cNvPr id="19" name="Picture 18" descr="A cloud computing server and a black background&#10;&#10;AI-generated content may be incorrect.">
            <a:extLst>
              <a:ext uri="{FF2B5EF4-FFF2-40B4-BE49-F238E27FC236}">
                <a16:creationId xmlns:a16="http://schemas.microsoft.com/office/drawing/2014/main" id="{38B8127D-8451-98E9-6ADB-92A3B42B0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7244" y="1646917"/>
            <a:ext cx="686331" cy="686331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D047AEAA-D064-EB58-B756-06A6BD16C642}"/>
              </a:ext>
            </a:extLst>
          </p:cNvPr>
          <p:cNvSpPr/>
          <p:nvPr/>
        </p:nvSpPr>
        <p:spPr>
          <a:xfrm rot="10800000" flipH="1">
            <a:off x="357888" y="2481323"/>
            <a:ext cx="397158" cy="423933"/>
          </a:xfrm>
          <a:prstGeom prst="bentArrow">
            <a:avLst/>
          </a:prstGeom>
          <a:solidFill>
            <a:srgbClr val="9E2E92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6C6322E-B851-BD5F-AE47-D8070D429962}"/>
              </a:ext>
            </a:extLst>
          </p:cNvPr>
          <p:cNvSpPr/>
          <p:nvPr/>
        </p:nvSpPr>
        <p:spPr>
          <a:xfrm>
            <a:off x="1201556" y="2801314"/>
            <a:ext cx="388021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962A8B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4064E0-DD08-B6B6-405D-7F012C6979DD}"/>
              </a:ext>
            </a:extLst>
          </p:cNvPr>
          <p:cNvCxnSpPr>
            <a:cxnSpLocks/>
          </p:cNvCxnSpPr>
          <p:nvPr/>
        </p:nvCxnSpPr>
        <p:spPr>
          <a:xfrm>
            <a:off x="3480977" y="1210107"/>
            <a:ext cx="3576" cy="2084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1000F33-A7F4-9194-AF3C-96807227221C}"/>
              </a:ext>
            </a:extLst>
          </p:cNvPr>
          <p:cNvSpPr/>
          <p:nvPr/>
        </p:nvSpPr>
        <p:spPr>
          <a:xfrm>
            <a:off x="2182436" y="2237214"/>
            <a:ext cx="388021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962A8B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3A1C5F-439F-BCC9-BF4A-28FE801E6AF0}"/>
              </a:ext>
            </a:extLst>
          </p:cNvPr>
          <p:cNvSpPr/>
          <p:nvPr/>
        </p:nvSpPr>
        <p:spPr>
          <a:xfrm>
            <a:off x="343473" y="597766"/>
            <a:ext cx="106199" cy="32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EDD0E-9AA2-881C-AD09-4BF38C563202}"/>
              </a:ext>
            </a:extLst>
          </p:cNvPr>
          <p:cNvSpPr/>
          <p:nvPr/>
        </p:nvSpPr>
        <p:spPr>
          <a:xfrm>
            <a:off x="344406" y="3487974"/>
            <a:ext cx="106199" cy="32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823634-F7AE-F98C-A517-04D6FFCAAD02}"/>
              </a:ext>
            </a:extLst>
          </p:cNvPr>
          <p:cNvGrpSpPr/>
          <p:nvPr/>
        </p:nvGrpSpPr>
        <p:grpSpPr>
          <a:xfrm>
            <a:off x="3745750" y="1091926"/>
            <a:ext cx="1878684" cy="2021781"/>
            <a:chOff x="3419857" y="1464355"/>
            <a:chExt cx="1878684" cy="2021781"/>
          </a:xfrm>
        </p:grpSpPr>
        <p:pic>
          <p:nvPicPr>
            <p:cNvPr id="30" name="Picture 29" descr="A white device with colorful buttons&#10;&#10;AI-generated content may be incorrect.">
              <a:extLst>
                <a:ext uri="{FF2B5EF4-FFF2-40B4-BE49-F238E27FC236}">
                  <a16:creationId xmlns:a16="http://schemas.microsoft.com/office/drawing/2014/main" id="{6A01EA16-58E3-11CA-44C8-EB4B6596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54285" y="2946848"/>
              <a:ext cx="507353" cy="539288"/>
            </a:xfrm>
            <a:prstGeom prst="rect">
              <a:avLst/>
            </a:prstGeom>
          </p:spPr>
        </p:pic>
        <p:pic>
          <p:nvPicPr>
            <p:cNvPr id="31" name="Picture 30" descr="A cloud computing server and a black background&#10;&#10;AI-generated content may be incorrect.">
              <a:extLst>
                <a:ext uri="{FF2B5EF4-FFF2-40B4-BE49-F238E27FC236}">
                  <a16:creationId xmlns:a16="http://schemas.microsoft.com/office/drawing/2014/main" id="{E6A7245A-FA1F-D7A3-5AB0-69016C054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59253" y="2136182"/>
              <a:ext cx="539288" cy="53928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7E1799-B68F-B069-9844-EB8BAB5EE904}"/>
                </a:ext>
              </a:extLst>
            </p:cNvPr>
            <p:cNvSpPr/>
            <p:nvPr/>
          </p:nvSpPr>
          <p:spPr>
            <a:xfrm>
              <a:off x="3552589" y="1464355"/>
              <a:ext cx="1728852" cy="3682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51247A"/>
                  </a:solidFill>
                </a:rPr>
                <a:t>Paradigm</a:t>
              </a:r>
              <a:endParaRPr lang="en-US" sz="1600" dirty="0">
                <a:solidFill>
                  <a:srgbClr val="51247A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988672-5D45-B39A-E702-6BFF8520CB6C}"/>
                </a:ext>
              </a:extLst>
            </p:cNvPr>
            <p:cNvSpPr/>
            <p:nvPr/>
          </p:nvSpPr>
          <p:spPr>
            <a:xfrm>
              <a:off x="3419857" y="2221818"/>
              <a:ext cx="1298648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1247A"/>
                  </a:solidFill>
                </a:rPr>
                <a:t>centralized</a:t>
              </a:r>
              <a:endParaRPr lang="en-US" dirty="0">
                <a:solidFill>
                  <a:srgbClr val="51247A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DBA658-A615-2D7E-1218-F7639320FAF9}"/>
                </a:ext>
              </a:extLst>
            </p:cNvPr>
            <p:cNvSpPr/>
            <p:nvPr/>
          </p:nvSpPr>
          <p:spPr>
            <a:xfrm>
              <a:off x="3429298" y="3053093"/>
              <a:ext cx="1298648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1247A"/>
                  </a:solidFill>
                </a:rPr>
                <a:t>distributed</a:t>
              </a:r>
              <a:endParaRPr lang="en-US" dirty="0">
                <a:solidFill>
                  <a:srgbClr val="51247A"/>
                </a:solidFill>
              </a:endParaRPr>
            </a:p>
          </p:txBody>
        </p:sp>
        <p:pic>
          <p:nvPicPr>
            <p:cNvPr id="41" name="Picture 40" descr="A blue arrows on a black background&#10;&#10;AI-generated content may be incorrect.">
              <a:extLst>
                <a:ext uri="{FF2B5EF4-FFF2-40B4-BE49-F238E27FC236}">
                  <a16:creationId xmlns:a16="http://schemas.microsoft.com/office/drawing/2014/main" id="{B7A96CC4-62EA-1B27-74A6-F9DCEA28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69181" y="2645640"/>
              <a:ext cx="388020" cy="38802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996B845-B769-F8C5-1E83-00C3B3FC44C5}"/>
              </a:ext>
            </a:extLst>
          </p:cNvPr>
          <p:cNvGrpSpPr/>
          <p:nvPr/>
        </p:nvGrpSpPr>
        <p:grpSpPr>
          <a:xfrm>
            <a:off x="9037685" y="1091926"/>
            <a:ext cx="1180214" cy="2105345"/>
            <a:chOff x="5444549" y="1464355"/>
            <a:chExt cx="1180214" cy="21053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8D7091-962F-D789-4B9C-DABBF2C1EB26}"/>
                </a:ext>
              </a:extLst>
            </p:cNvPr>
            <p:cNvSpPr/>
            <p:nvPr/>
          </p:nvSpPr>
          <p:spPr>
            <a:xfrm>
              <a:off x="5444549" y="1464355"/>
              <a:ext cx="1180214" cy="3682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51247A"/>
                  </a:solidFill>
                </a:rPr>
                <a:t>Resources</a:t>
              </a:r>
              <a:endParaRPr lang="en-US" sz="1600" dirty="0">
                <a:solidFill>
                  <a:srgbClr val="51247A"/>
                </a:solidFill>
              </a:endParaRPr>
            </a:p>
          </p:txBody>
        </p:sp>
        <p:pic>
          <p:nvPicPr>
            <p:cNvPr id="39" name="Picture 38" descr="A computer chip with a blue square and a blue square with a blue square with a white square with a gold letter on it&#10;&#10;AI-generated content may be incorrect.">
              <a:extLst>
                <a:ext uri="{FF2B5EF4-FFF2-40B4-BE49-F238E27FC236}">
                  <a16:creationId xmlns:a16="http://schemas.microsoft.com/office/drawing/2014/main" id="{88A5BC9A-E0E2-854C-DC70-C9CF06DE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484" y="2106764"/>
              <a:ext cx="598345" cy="598345"/>
            </a:xfrm>
            <a:prstGeom prst="rect">
              <a:avLst/>
            </a:prstGeom>
          </p:spPr>
        </p:pic>
        <p:pic>
          <p:nvPicPr>
            <p:cNvPr id="40" name="Picture 39" descr="A computer chip with a black background&#10;&#10;AI-generated content may be incorrect.">
              <a:extLst>
                <a:ext uri="{FF2B5EF4-FFF2-40B4-BE49-F238E27FC236}">
                  <a16:creationId xmlns:a16="http://schemas.microsoft.com/office/drawing/2014/main" id="{025A7B77-DC4C-600F-98E1-F1C879D4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484" y="2938039"/>
              <a:ext cx="598345" cy="598345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F3D0729-3C04-C616-789F-742CAFD449A3}"/>
                </a:ext>
              </a:extLst>
            </p:cNvPr>
            <p:cNvSpPr/>
            <p:nvPr/>
          </p:nvSpPr>
          <p:spPr>
            <a:xfrm>
              <a:off x="5444550" y="2073448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60B7F9A-7168-F907-37A8-564511CF9C7D}"/>
                </a:ext>
              </a:extLst>
            </p:cNvPr>
            <p:cNvSpPr/>
            <p:nvPr/>
          </p:nvSpPr>
          <p:spPr>
            <a:xfrm>
              <a:off x="5444550" y="2904723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544524-0F7B-C64D-E68C-1FFD72F1FCFC}"/>
              </a:ext>
            </a:extLst>
          </p:cNvPr>
          <p:cNvGrpSpPr/>
          <p:nvPr/>
        </p:nvGrpSpPr>
        <p:grpSpPr>
          <a:xfrm>
            <a:off x="5975375" y="1091926"/>
            <a:ext cx="1180214" cy="2105345"/>
            <a:chOff x="6951384" y="1464355"/>
            <a:chExt cx="1180214" cy="21053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F2E125-0D23-0ABA-2109-0F8C0A102BB4}"/>
                </a:ext>
              </a:extLst>
            </p:cNvPr>
            <p:cNvSpPr/>
            <p:nvPr/>
          </p:nvSpPr>
          <p:spPr>
            <a:xfrm>
              <a:off x="6951384" y="1464355"/>
              <a:ext cx="1180214" cy="3682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1247A"/>
                  </a:solidFill>
                </a:rPr>
                <a:t>Energy</a:t>
              </a:r>
            </a:p>
          </p:txBody>
        </p:sp>
        <p:pic>
          <p:nvPicPr>
            <p:cNvPr id="46" name="Picture 45" descr="A blue battery with a white top&#10;&#10;AI-generated content may be incorrect.">
              <a:extLst>
                <a:ext uri="{FF2B5EF4-FFF2-40B4-BE49-F238E27FC236}">
                  <a16:creationId xmlns:a16="http://schemas.microsoft.com/office/drawing/2014/main" id="{D01FCE4C-0359-360B-FAC1-BB5C0AE12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777" y="2126222"/>
              <a:ext cx="559429" cy="559429"/>
            </a:xfrm>
            <a:prstGeom prst="rect">
              <a:avLst/>
            </a:prstGeom>
          </p:spPr>
        </p:pic>
        <p:pic>
          <p:nvPicPr>
            <p:cNvPr id="48" name="Picture 47" descr="A blue battery with a white bolt and lightning bolt&#10;&#10;AI-generated content may be incorrect.">
              <a:extLst>
                <a:ext uri="{FF2B5EF4-FFF2-40B4-BE49-F238E27FC236}">
                  <a16:creationId xmlns:a16="http://schemas.microsoft.com/office/drawing/2014/main" id="{755EE63B-1870-C139-E7D7-1CA815CA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697" y="2926417"/>
              <a:ext cx="621588" cy="621588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F79F7E4-5B41-7B71-3988-BE269968EA18}"/>
                </a:ext>
              </a:extLst>
            </p:cNvPr>
            <p:cNvSpPr/>
            <p:nvPr/>
          </p:nvSpPr>
          <p:spPr>
            <a:xfrm>
              <a:off x="6951385" y="2904723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793A3A0-893A-D2E9-DE41-556E4ECC0650}"/>
                </a:ext>
              </a:extLst>
            </p:cNvPr>
            <p:cNvSpPr/>
            <p:nvPr/>
          </p:nvSpPr>
          <p:spPr>
            <a:xfrm>
              <a:off x="6951385" y="2073448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D9ACEA-13B4-FE7D-CF59-3D1595971E9B}"/>
              </a:ext>
            </a:extLst>
          </p:cNvPr>
          <p:cNvGrpSpPr/>
          <p:nvPr/>
        </p:nvGrpSpPr>
        <p:grpSpPr>
          <a:xfrm>
            <a:off x="7506530" y="1091926"/>
            <a:ext cx="1180214" cy="2105345"/>
            <a:chOff x="8458221" y="1464355"/>
            <a:chExt cx="1180214" cy="21053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076B3A-96A9-38F7-511F-492009073003}"/>
                </a:ext>
              </a:extLst>
            </p:cNvPr>
            <p:cNvSpPr/>
            <p:nvPr/>
          </p:nvSpPr>
          <p:spPr>
            <a:xfrm>
              <a:off x="8458221" y="1464355"/>
              <a:ext cx="1180214" cy="3682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1247A"/>
                  </a:solidFill>
                </a:rPr>
                <a:t>Latency</a:t>
              </a:r>
            </a:p>
          </p:txBody>
        </p:sp>
        <p:pic>
          <p:nvPicPr>
            <p:cNvPr id="47" name="Picture 46" descr="A yellow lightning bolt on a black background&#10;&#10;AI-generated content may be incorrect.">
              <a:extLst>
                <a:ext uri="{FF2B5EF4-FFF2-40B4-BE49-F238E27FC236}">
                  <a16:creationId xmlns:a16="http://schemas.microsoft.com/office/drawing/2014/main" id="{9D223287-1E89-16A0-9C28-AF11AF54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534" y="2926417"/>
              <a:ext cx="621588" cy="621588"/>
            </a:xfrm>
            <a:prstGeom prst="rect">
              <a:avLst/>
            </a:prstGeom>
          </p:spPr>
        </p:pic>
        <p:pic>
          <p:nvPicPr>
            <p:cNvPr id="49" name="Picture 48" descr="A sand clock with yellow liquid&#10;&#10;AI-generated content may be incorrect.">
              <a:extLst>
                <a:ext uri="{FF2B5EF4-FFF2-40B4-BE49-F238E27FC236}">
                  <a16:creationId xmlns:a16="http://schemas.microsoft.com/office/drawing/2014/main" id="{803CEF79-C9BC-7658-D318-5C31DA22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534" y="2095142"/>
              <a:ext cx="621588" cy="621588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5228558-EDC1-FD19-0265-6DBD30650716}"/>
                </a:ext>
              </a:extLst>
            </p:cNvPr>
            <p:cNvSpPr/>
            <p:nvPr/>
          </p:nvSpPr>
          <p:spPr>
            <a:xfrm>
              <a:off x="8458222" y="2904723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A020C95-1708-F640-A711-212DC222E71D}"/>
                </a:ext>
              </a:extLst>
            </p:cNvPr>
            <p:cNvSpPr/>
            <p:nvPr/>
          </p:nvSpPr>
          <p:spPr>
            <a:xfrm>
              <a:off x="8458222" y="2073448"/>
              <a:ext cx="1180212" cy="6649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A160F5-D198-F524-7B8B-E18152473D92}"/>
              </a:ext>
            </a:extLst>
          </p:cNvPr>
          <p:cNvGrpSpPr/>
          <p:nvPr/>
        </p:nvGrpSpPr>
        <p:grpSpPr>
          <a:xfrm>
            <a:off x="263352" y="3879027"/>
            <a:ext cx="2464744" cy="2565501"/>
            <a:chOff x="263352" y="4117253"/>
            <a:chExt cx="2464744" cy="2565501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17820E73-1F2C-0B17-8A5B-DA644AC7BFB3}"/>
                </a:ext>
              </a:extLst>
            </p:cNvPr>
            <p:cNvSpPr>
              <a:spLocks/>
            </p:cNvSpPr>
            <p:nvPr/>
          </p:nvSpPr>
          <p:spPr>
            <a:xfrm>
              <a:off x="263352" y="4225965"/>
              <a:ext cx="2464744" cy="2456789"/>
            </a:xfrm>
            <a:prstGeom prst="roundRect">
              <a:avLst>
                <a:gd name="adj" fmla="val 6503"/>
              </a:avLst>
            </a:prstGeom>
            <a:solidFill>
              <a:srgbClr val="F1FFE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F1CC7E-1755-39FE-72F8-70DC1D4BC6B0}"/>
                </a:ext>
              </a:extLst>
            </p:cNvPr>
            <p:cNvSpPr>
              <a:spLocks/>
            </p:cNvSpPr>
            <p:nvPr/>
          </p:nvSpPr>
          <p:spPr>
            <a:xfrm>
              <a:off x="1214573" y="4288914"/>
              <a:ext cx="1371600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51247A"/>
                  </a:solidFill>
                </a:rPr>
                <a:t>Sensor</a:t>
              </a:r>
            </a:p>
          </p:txBody>
        </p:sp>
        <p:pic>
          <p:nvPicPr>
            <p:cNvPr id="98" name="Picture 97" descr="A blue square with black lines and a square in center&#10;&#10;AI-generated content may be incorrect.">
              <a:extLst>
                <a:ext uri="{FF2B5EF4-FFF2-40B4-BE49-F238E27FC236}">
                  <a16:creationId xmlns:a16="http://schemas.microsoft.com/office/drawing/2014/main" id="{96B00D6F-A6A3-15B8-B1CF-8D4D16C6B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777" y="4776048"/>
              <a:ext cx="274320" cy="274320"/>
            </a:xfrm>
            <a:prstGeom prst="rect">
              <a:avLst/>
            </a:prstGeom>
          </p:spPr>
        </p:pic>
        <p:pic>
          <p:nvPicPr>
            <p:cNvPr id="100" name="Picture 99" descr="A blue and black computer screen&#10;&#10;AI-generated content may be incorrect.">
              <a:extLst>
                <a:ext uri="{FF2B5EF4-FFF2-40B4-BE49-F238E27FC236}">
                  <a16:creationId xmlns:a16="http://schemas.microsoft.com/office/drawing/2014/main" id="{E598BDC8-A309-63C8-B903-CAE217AA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777" y="5932224"/>
              <a:ext cx="274320" cy="274320"/>
            </a:xfrm>
            <a:prstGeom prst="rect">
              <a:avLst/>
            </a:prstGeom>
          </p:spPr>
        </p:pic>
        <p:pic>
          <p:nvPicPr>
            <p:cNvPr id="101" name="Picture 100" descr="A blue arrows pointing to the left&#10;&#10;AI-generated content may be incorrect.">
              <a:extLst>
                <a:ext uri="{FF2B5EF4-FFF2-40B4-BE49-F238E27FC236}">
                  <a16:creationId xmlns:a16="http://schemas.microsoft.com/office/drawing/2014/main" id="{FF665568-7022-2B77-85A5-1CF7BD61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777" y="5546832"/>
              <a:ext cx="274320" cy="274320"/>
            </a:xfrm>
            <a:prstGeom prst="rect">
              <a:avLst/>
            </a:prstGeom>
          </p:spPr>
        </p:pic>
        <p:pic>
          <p:nvPicPr>
            <p:cNvPr id="102" name="Picture 101" descr="A blue line with a black background&#10;&#10;AI-generated content may be incorrect.">
              <a:extLst>
                <a:ext uri="{FF2B5EF4-FFF2-40B4-BE49-F238E27FC236}">
                  <a16:creationId xmlns:a16="http://schemas.microsoft.com/office/drawing/2014/main" id="{0C090C97-BB3E-A48C-4E0A-6DDC9672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777" y="5161440"/>
              <a:ext cx="274320" cy="274320"/>
            </a:xfrm>
            <a:prstGeom prst="rect">
              <a:avLst/>
            </a:prstGeom>
          </p:spPr>
        </p:pic>
        <p:pic>
          <p:nvPicPr>
            <p:cNvPr id="104" name="Picture 103" descr="A blue battery with a black background&#10;&#10;AI-generated content may be incorrect.">
              <a:extLst>
                <a:ext uri="{FF2B5EF4-FFF2-40B4-BE49-F238E27FC236}">
                  <a16:creationId xmlns:a16="http://schemas.microsoft.com/office/drawing/2014/main" id="{83A1C6B1-9EE0-F70F-379F-14FD1AFE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777" y="6317615"/>
              <a:ext cx="274320" cy="274320"/>
            </a:xfrm>
            <a:prstGeom prst="rect">
              <a:avLst/>
            </a:prstGeom>
          </p:spPr>
        </p:pic>
        <p:pic>
          <p:nvPicPr>
            <p:cNvPr id="106" name="Content Placeholder 30" descr="A computer chip on a green surface&#10;&#10;AI-generated content may be incorrect.">
              <a:extLst>
                <a:ext uri="{FF2B5EF4-FFF2-40B4-BE49-F238E27FC236}">
                  <a16:creationId xmlns:a16="http://schemas.microsoft.com/office/drawing/2014/main" id="{AD638EA8-21D7-E864-C9BA-04552D675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2561" y="4117253"/>
              <a:ext cx="711558" cy="711558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90EBE7A-CC4D-6F1A-2B97-C4CA9DB6E1D5}"/>
                </a:ext>
              </a:extLst>
            </p:cNvPr>
            <p:cNvSpPr>
              <a:spLocks/>
            </p:cNvSpPr>
            <p:nvPr/>
          </p:nvSpPr>
          <p:spPr>
            <a:xfrm>
              <a:off x="1214573" y="4729090"/>
              <a:ext cx="1371600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main control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051DA1E-4450-5E2B-B661-B38D88CD0BBE}"/>
                </a:ext>
              </a:extLst>
            </p:cNvPr>
            <p:cNvSpPr>
              <a:spLocks/>
            </p:cNvSpPr>
            <p:nvPr/>
          </p:nvSpPr>
          <p:spPr>
            <a:xfrm>
              <a:off x="1214573" y="5114482"/>
              <a:ext cx="135045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sensing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8BB1913-3C11-3C55-5D7D-93D831F9342D}"/>
                </a:ext>
              </a:extLst>
            </p:cNvPr>
            <p:cNvSpPr>
              <a:spLocks/>
            </p:cNvSpPr>
            <p:nvPr/>
          </p:nvSpPr>
          <p:spPr>
            <a:xfrm>
              <a:off x="1214573" y="5499874"/>
              <a:ext cx="1385937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communication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21F4483-8BB4-11FF-2C68-11DAF44E8BE6}"/>
                </a:ext>
              </a:extLst>
            </p:cNvPr>
            <p:cNvSpPr>
              <a:spLocks/>
            </p:cNvSpPr>
            <p:nvPr/>
          </p:nvSpPr>
          <p:spPr>
            <a:xfrm>
              <a:off x="1214573" y="5885266"/>
              <a:ext cx="1385937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interaction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F081839-E086-A61E-095E-55353AE56FE3}"/>
                </a:ext>
              </a:extLst>
            </p:cNvPr>
            <p:cNvSpPr>
              <a:spLocks/>
            </p:cNvSpPr>
            <p:nvPr/>
          </p:nvSpPr>
          <p:spPr>
            <a:xfrm>
              <a:off x="1214573" y="6270657"/>
              <a:ext cx="1385937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power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72B5758-A200-BDEE-6E4D-28BBF11E4701}"/>
              </a:ext>
            </a:extLst>
          </p:cNvPr>
          <p:cNvGrpSpPr/>
          <p:nvPr/>
        </p:nvGrpSpPr>
        <p:grpSpPr>
          <a:xfrm>
            <a:off x="6242948" y="3967334"/>
            <a:ext cx="2567446" cy="2456789"/>
            <a:chOff x="5689096" y="4205560"/>
            <a:chExt cx="2567446" cy="2456789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95D7CC3-D3DE-C292-DFD9-3E5C8B79C8A7}"/>
                </a:ext>
              </a:extLst>
            </p:cNvPr>
            <p:cNvSpPr>
              <a:spLocks/>
            </p:cNvSpPr>
            <p:nvPr/>
          </p:nvSpPr>
          <p:spPr>
            <a:xfrm>
              <a:off x="5689096" y="4205560"/>
              <a:ext cx="2464744" cy="2456789"/>
            </a:xfrm>
            <a:prstGeom prst="roundRect">
              <a:avLst>
                <a:gd name="adj" fmla="val 6503"/>
              </a:avLst>
            </a:prstGeom>
            <a:solidFill>
              <a:srgbClr val="F1FFE8">
                <a:alpha val="69804"/>
              </a:srgbClr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9D9073-8211-E1B9-2085-DFB29BA94249}"/>
                </a:ext>
              </a:extLst>
            </p:cNvPr>
            <p:cNvSpPr/>
            <p:nvPr/>
          </p:nvSpPr>
          <p:spPr>
            <a:xfrm>
              <a:off x="6358714" y="4297156"/>
              <a:ext cx="149093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51247A"/>
                  </a:solidFill>
                </a:rPr>
                <a:t>Framework</a:t>
              </a:r>
            </a:p>
          </p:txBody>
        </p:sp>
        <p:pic>
          <p:nvPicPr>
            <p:cNvPr id="118" name="Picture 117" descr="A computer and a diagram&#10;&#10;AI-generated content may be incorrect.">
              <a:extLst>
                <a:ext uri="{FF2B5EF4-FFF2-40B4-BE49-F238E27FC236}">
                  <a16:creationId xmlns:a16="http://schemas.microsoft.com/office/drawing/2014/main" id="{1EE5CB7A-3864-27B4-1430-0F21C3728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06757" y="4238556"/>
              <a:ext cx="528826" cy="528826"/>
            </a:xfrm>
            <a:prstGeom prst="rect">
              <a:avLst/>
            </a:prstGeom>
          </p:spPr>
        </p:pic>
        <p:pic>
          <p:nvPicPr>
            <p:cNvPr id="134" name="Picture 133" descr="A house with a crack in the ground&#10;&#10;AI-generated content may be incorrect.">
              <a:extLst>
                <a:ext uri="{FF2B5EF4-FFF2-40B4-BE49-F238E27FC236}">
                  <a16:creationId xmlns:a16="http://schemas.microsoft.com/office/drawing/2014/main" id="{DD5D37EC-DC4B-A879-EB15-EF98EF33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8831" y="5760953"/>
              <a:ext cx="269975" cy="269975"/>
            </a:xfrm>
            <a:prstGeom prst="rect">
              <a:avLst/>
            </a:prstGeom>
          </p:spPr>
        </p:pic>
        <p:pic>
          <p:nvPicPr>
            <p:cNvPr id="135" name="Picture 134" descr="A blue square with a black line&#10;&#10;AI-generated content may be incorrect.">
              <a:extLst>
                <a:ext uri="{FF2B5EF4-FFF2-40B4-BE49-F238E27FC236}">
                  <a16:creationId xmlns:a16="http://schemas.microsoft.com/office/drawing/2014/main" id="{23D8B190-3D72-3C53-9947-23C9A553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8831" y="4776048"/>
              <a:ext cx="274321" cy="274321"/>
            </a:xfrm>
            <a:prstGeom prst="rect">
              <a:avLst/>
            </a:prstGeom>
          </p:spPr>
        </p:pic>
        <p:pic>
          <p:nvPicPr>
            <p:cNvPr id="136" name="Picture 135" descr="A blue eye with black background&#10;&#10;AI-generated content may be incorrect.">
              <a:extLst>
                <a:ext uri="{FF2B5EF4-FFF2-40B4-BE49-F238E27FC236}">
                  <a16:creationId xmlns:a16="http://schemas.microsoft.com/office/drawing/2014/main" id="{FF64B146-71B9-4084-CD23-6A880D0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8831" y="5268501"/>
              <a:ext cx="274321" cy="274321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CD2B4A1-E324-217A-0DDD-BA3134C2DED2}"/>
                </a:ext>
              </a:extLst>
            </p:cNvPr>
            <p:cNvSpPr/>
            <p:nvPr/>
          </p:nvSpPr>
          <p:spPr>
            <a:xfrm>
              <a:off x="6332556" y="4729090"/>
              <a:ext cx="1923986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measurement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FDA6D98-E579-7C20-F3EA-B5745349DF9F}"/>
                </a:ext>
              </a:extLst>
            </p:cNvPr>
            <p:cNvSpPr/>
            <p:nvPr/>
          </p:nvSpPr>
          <p:spPr>
            <a:xfrm>
              <a:off x="6332556" y="5220456"/>
              <a:ext cx="182128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system identification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3CC9904-A57A-0B53-FCA2-FA9D6CCBA14D}"/>
                </a:ext>
              </a:extLst>
            </p:cNvPr>
            <p:cNvSpPr/>
            <p:nvPr/>
          </p:nvSpPr>
          <p:spPr>
            <a:xfrm>
              <a:off x="6332556" y="5711822"/>
              <a:ext cx="182128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damage assessment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03A9D75-3D6A-C9E1-28F0-D062325A3219}"/>
              </a:ext>
            </a:extLst>
          </p:cNvPr>
          <p:cNvGrpSpPr/>
          <p:nvPr/>
        </p:nvGrpSpPr>
        <p:grpSpPr>
          <a:xfrm>
            <a:off x="9298296" y="3962174"/>
            <a:ext cx="2506628" cy="2461949"/>
            <a:chOff x="8364817" y="4200400"/>
            <a:chExt cx="2506628" cy="2461949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1CF9DF9-42AB-C1E4-1E42-C1F4FADDB3DF}"/>
                </a:ext>
              </a:extLst>
            </p:cNvPr>
            <p:cNvSpPr>
              <a:spLocks/>
            </p:cNvSpPr>
            <p:nvPr/>
          </p:nvSpPr>
          <p:spPr>
            <a:xfrm>
              <a:off x="8364817" y="4205560"/>
              <a:ext cx="2464744" cy="2456789"/>
            </a:xfrm>
            <a:prstGeom prst="roundRect">
              <a:avLst>
                <a:gd name="adj" fmla="val 6503"/>
              </a:avLst>
            </a:prstGeom>
            <a:solidFill>
              <a:srgbClr val="F1FFE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84B58C-D6F9-3ED1-A025-3CCB37AF5173}"/>
                </a:ext>
              </a:extLst>
            </p:cNvPr>
            <p:cNvSpPr/>
            <p:nvPr/>
          </p:nvSpPr>
          <p:spPr>
            <a:xfrm>
              <a:off x="8945278" y="4288914"/>
              <a:ext cx="1563145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b="1" dirty="0">
                  <a:solidFill>
                    <a:srgbClr val="51247A"/>
                  </a:solidFill>
                </a:rPr>
                <a:t>Uses</a:t>
              </a:r>
              <a:endParaRPr lang="en-US" sz="1400" b="1" dirty="0">
                <a:solidFill>
                  <a:srgbClr val="51247A"/>
                </a:solidFill>
              </a:endParaRPr>
            </a:p>
          </p:txBody>
        </p:sp>
        <p:pic>
          <p:nvPicPr>
            <p:cNvPr id="119" name="Picture 118" descr="A house on a ground&#10;&#10;AI-generated content may be incorrect.">
              <a:extLst>
                <a:ext uri="{FF2B5EF4-FFF2-40B4-BE49-F238E27FC236}">
                  <a16:creationId xmlns:a16="http://schemas.microsoft.com/office/drawing/2014/main" id="{8FC88996-4B4D-B6E0-01F4-E55F2538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411723" y="4200400"/>
              <a:ext cx="594862" cy="594862"/>
            </a:xfrm>
            <a:prstGeom prst="rect">
              <a:avLst/>
            </a:prstGeom>
          </p:spPr>
        </p:pic>
        <p:pic>
          <p:nvPicPr>
            <p:cNvPr id="140" name="Picture 139" descr="A magnifying glass with a warning sign&#10;&#10;AI-generated content may be incorrect.">
              <a:extLst>
                <a:ext uri="{FF2B5EF4-FFF2-40B4-BE49-F238E27FC236}">
                  <a16:creationId xmlns:a16="http://schemas.microsoft.com/office/drawing/2014/main" id="{7414EC57-CD12-503D-0333-D3D8F9CEF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549648" y="5238951"/>
              <a:ext cx="328466" cy="328466"/>
            </a:xfrm>
            <a:prstGeom prst="rect">
              <a:avLst/>
            </a:prstGeom>
          </p:spPr>
        </p:pic>
        <p:pic>
          <p:nvPicPr>
            <p:cNvPr id="141" name="Picture 140" descr="A blue square with a line of a pulse&#10;&#10;AI-generated content may be incorrect.">
              <a:extLst>
                <a:ext uri="{FF2B5EF4-FFF2-40B4-BE49-F238E27FC236}">
                  <a16:creationId xmlns:a16="http://schemas.microsoft.com/office/drawing/2014/main" id="{9DD86602-7A9C-BCEF-A85F-4455A54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582156" y="4784207"/>
              <a:ext cx="258003" cy="258003"/>
            </a:xfrm>
            <a:prstGeom prst="rect">
              <a:avLst/>
            </a:prstGeom>
          </p:spPr>
        </p:pic>
        <p:pic>
          <p:nvPicPr>
            <p:cNvPr id="143" name="Picture 142" descr="A house with a crack in the ground&#10;&#10;AI-generated content may be incorrect.">
              <a:extLst>
                <a:ext uri="{FF2B5EF4-FFF2-40B4-BE49-F238E27FC236}">
                  <a16:creationId xmlns:a16="http://schemas.microsoft.com/office/drawing/2014/main" id="{BADDEB94-5A71-6BB5-F2A1-B97CA274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76169" y="5764157"/>
              <a:ext cx="269975" cy="269975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CC440F6-76B5-0DD7-C05B-28EABB98CAFC}"/>
                </a:ext>
              </a:extLst>
            </p:cNvPr>
            <p:cNvSpPr/>
            <p:nvPr/>
          </p:nvSpPr>
          <p:spPr>
            <a:xfrm>
              <a:off x="8911454" y="4729090"/>
              <a:ext cx="1959989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live streaming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8711FE3-4F63-7175-2D20-B587113059CE}"/>
                </a:ext>
              </a:extLst>
            </p:cNvPr>
            <p:cNvSpPr/>
            <p:nvPr/>
          </p:nvSpPr>
          <p:spPr>
            <a:xfrm>
              <a:off x="8911455" y="5210691"/>
              <a:ext cx="1959990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anomaly detection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60AAE7-9B1D-DED2-7CF0-D2A218A01964}"/>
                </a:ext>
              </a:extLst>
            </p:cNvPr>
            <p:cNvSpPr/>
            <p:nvPr/>
          </p:nvSpPr>
          <p:spPr>
            <a:xfrm>
              <a:off x="8911455" y="5692291"/>
              <a:ext cx="1959988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1247A"/>
                  </a:solidFill>
                </a:rPr>
                <a:t>sudden damage alarm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95E044D-39F6-4CF2-63D7-F2C53CEB8306}"/>
              </a:ext>
            </a:extLst>
          </p:cNvPr>
          <p:cNvGrpSpPr/>
          <p:nvPr/>
        </p:nvGrpSpPr>
        <p:grpSpPr>
          <a:xfrm>
            <a:off x="3240766" y="3967334"/>
            <a:ext cx="2464744" cy="2456789"/>
            <a:chOff x="2963840" y="4205560"/>
            <a:chExt cx="2464744" cy="2456789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B59B744-DCA8-E026-7D68-DD909FBA0A97}"/>
                </a:ext>
              </a:extLst>
            </p:cNvPr>
            <p:cNvSpPr>
              <a:spLocks/>
            </p:cNvSpPr>
            <p:nvPr/>
          </p:nvSpPr>
          <p:spPr>
            <a:xfrm>
              <a:off x="2963840" y="4205560"/>
              <a:ext cx="2464744" cy="2456789"/>
            </a:xfrm>
            <a:prstGeom prst="roundRect">
              <a:avLst>
                <a:gd name="adj" fmla="val 6503"/>
              </a:avLst>
            </a:prstGeom>
            <a:solidFill>
              <a:srgbClr val="F1FFE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98D38D-6EB0-1E90-3695-3C818ADA4EAF}"/>
                </a:ext>
              </a:extLst>
            </p:cNvPr>
            <p:cNvSpPr/>
            <p:nvPr/>
          </p:nvSpPr>
          <p:spPr>
            <a:xfrm>
              <a:off x="3637689" y="4288914"/>
              <a:ext cx="154403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51247A"/>
                  </a:solidFill>
                </a:rPr>
                <a:t>Software</a:t>
              </a:r>
            </a:p>
          </p:txBody>
        </p:sp>
        <p:pic>
          <p:nvPicPr>
            <p:cNvPr id="97" name="Picture 96" descr="A blue square with black text&#10;&#10;AI-generated content may be incorrect.">
              <a:extLst>
                <a:ext uri="{FF2B5EF4-FFF2-40B4-BE49-F238E27FC236}">
                  <a16:creationId xmlns:a16="http://schemas.microsoft.com/office/drawing/2014/main" id="{6743DCC9-EF21-442D-36B8-FBF4B069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20385" y="5801780"/>
              <a:ext cx="274320" cy="274320"/>
            </a:xfrm>
            <a:prstGeom prst="rect">
              <a:avLst/>
            </a:prstGeom>
          </p:spPr>
        </p:pic>
        <p:pic>
          <p:nvPicPr>
            <p:cNvPr id="99" name="Picture 98" descr="A blue circuit board with a square and square buttons&#10;&#10;AI-generated content may be incorrect.">
              <a:extLst>
                <a:ext uri="{FF2B5EF4-FFF2-40B4-BE49-F238E27FC236}">
                  <a16:creationId xmlns:a16="http://schemas.microsoft.com/office/drawing/2014/main" id="{F1DF6073-173B-C1F8-4820-BDBFDBB4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20385" y="6313146"/>
              <a:ext cx="274320" cy="274320"/>
            </a:xfrm>
            <a:prstGeom prst="rect">
              <a:avLst/>
            </a:prstGeom>
          </p:spPr>
        </p:pic>
        <p:pic>
          <p:nvPicPr>
            <p:cNvPr id="108" name="Picture 107" descr="A white gears with blue arrows&#10;&#10;AI-generated content may be incorrect.">
              <a:extLst>
                <a:ext uri="{FF2B5EF4-FFF2-40B4-BE49-F238E27FC236}">
                  <a16:creationId xmlns:a16="http://schemas.microsoft.com/office/drawing/2014/main" id="{85DCD296-58E7-28E1-4FA8-8BDC9DE3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064104" y="4222614"/>
              <a:ext cx="550434" cy="550434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83ABD76-81D1-FDD2-7F4B-CFCAAE34CE0D}"/>
                </a:ext>
              </a:extLst>
            </p:cNvPr>
            <p:cNvSpPr/>
            <p:nvPr/>
          </p:nvSpPr>
          <p:spPr>
            <a:xfrm>
              <a:off x="3637690" y="5242946"/>
              <a:ext cx="1544034" cy="3682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middleware layer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67A4091-B907-A235-7EBA-BFE48131CBB7}"/>
                </a:ext>
              </a:extLst>
            </p:cNvPr>
            <p:cNvSpPr/>
            <p:nvPr/>
          </p:nvSpPr>
          <p:spPr>
            <a:xfrm>
              <a:off x="3637689" y="5756802"/>
              <a:ext cx="1431472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driver layer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2CAB1B4-E7FC-6602-7BDA-56FFF934334D}"/>
                </a:ext>
              </a:extLst>
            </p:cNvPr>
            <p:cNvSpPr/>
            <p:nvPr/>
          </p:nvSpPr>
          <p:spPr>
            <a:xfrm>
              <a:off x="3637689" y="6270657"/>
              <a:ext cx="1562831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hardware layer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pic>
          <p:nvPicPr>
            <p:cNvPr id="133" name="Picture 132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E506199F-2B91-4E3B-DF3B-6C9F1906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20385" y="5290414"/>
              <a:ext cx="274321" cy="274321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DAA7D75-27A5-EA88-37F7-6AC7F20B87E8}"/>
                </a:ext>
              </a:extLst>
            </p:cNvPr>
            <p:cNvSpPr/>
            <p:nvPr/>
          </p:nvSpPr>
          <p:spPr>
            <a:xfrm>
              <a:off x="3637689" y="4729090"/>
              <a:ext cx="1544034" cy="368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51247A"/>
                  </a:solidFill>
                </a:rPr>
                <a:t>application layer</a:t>
              </a:r>
              <a:endParaRPr lang="en-US" sz="1400" dirty="0">
                <a:solidFill>
                  <a:srgbClr val="51247A"/>
                </a:solidFill>
              </a:endParaRPr>
            </a:p>
          </p:txBody>
        </p:sp>
        <p:pic>
          <p:nvPicPr>
            <p:cNvPr id="155" name="Picture 154" descr="A blue icon with a wrench&#10;&#10;AI-generated content may be incorrect.">
              <a:extLst>
                <a:ext uri="{FF2B5EF4-FFF2-40B4-BE49-F238E27FC236}">
                  <a16:creationId xmlns:a16="http://schemas.microsoft.com/office/drawing/2014/main" id="{4E668744-5A27-B49C-B7B4-A2BE73BC9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20385" y="4773048"/>
              <a:ext cx="280321" cy="280321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06BD77DA-CBA3-0CAD-8498-4CE9DC51B50F}"/>
              </a:ext>
            </a:extLst>
          </p:cNvPr>
          <p:cNvSpPr txBox="1"/>
          <p:nvPr/>
        </p:nvSpPr>
        <p:spPr>
          <a:xfrm>
            <a:off x="10148286" y="6588299"/>
            <a:ext cx="2043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1247A"/>
                </a:solidFill>
                <a:latin typeface="+mj-lt"/>
                <a:cs typeface="Times New Roman" panose="02020603050405020304" pitchFamily="18" charset="0"/>
              </a:rPr>
              <a:t>CEE - CUI SHUAIWEN</a:t>
            </a: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EA3A5458-C99C-B145-9DDB-9A13A981E315}"/>
              </a:ext>
            </a:extLst>
          </p:cNvPr>
          <p:cNvSpPr/>
          <p:nvPr/>
        </p:nvSpPr>
        <p:spPr>
          <a:xfrm>
            <a:off x="2842004" y="508734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2B7ED42F-722B-65C0-FAD1-90D1ED629302}"/>
              </a:ext>
            </a:extLst>
          </p:cNvPr>
          <p:cNvSpPr/>
          <p:nvPr/>
        </p:nvSpPr>
        <p:spPr>
          <a:xfrm>
            <a:off x="5807968" y="508734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6F6BD05F-972E-4B38-996E-08D7E3C1E634}"/>
              </a:ext>
            </a:extLst>
          </p:cNvPr>
          <p:cNvSpPr/>
          <p:nvPr/>
        </p:nvSpPr>
        <p:spPr>
          <a:xfrm>
            <a:off x="8832304" y="508136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550C951-060F-4C14-69AB-49D157DA8458}"/>
              </a:ext>
            </a:extLst>
          </p:cNvPr>
          <p:cNvCxnSpPr>
            <a:cxnSpLocks/>
          </p:cNvCxnSpPr>
          <p:nvPr/>
        </p:nvCxnSpPr>
        <p:spPr>
          <a:xfrm flipV="1">
            <a:off x="5447928" y="4077072"/>
            <a:ext cx="792088" cy="93610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11F09C2-4541-521D-4BEB-3A7454BA70EB}"/>
              </a:ext>
            </a:extLst>
          </p:cNvPr>
          <p:cNvCxnSpPr>
            <a:cxnSpLocks/>
          </p:cNvCxnSpPr>
          <p:nvPr/>
        </p:nvCxnSpPr>
        <p:spPr>
          <a:xfrm>
            <a:off x="5447928" y="5377528"/>
            <a:ext cx="792088" cy="956686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1347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CF43B5-F299-D749-A219-EC1E22601B9F}" vid="{BEB91DF2-7C38-904D-BA66-E9BCAA0250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Gotham Medium</vt:lpstr>
      <vt:lpstr>Arial</vt:lpstr>
      <vt:lpstr>Calibri</vt:lpstr>
      <vt:lpstr>DM Sans</vt:lpstr>
      <vt:lpstr>University of Queensland</vt:lpstr>
      <vt:lpstr> Distributed Intelligence Framework for Structural Health Monitoring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creator>Katrina Shimmin-Clarke</dc:creator>
  <cp:lastModifiedBy>#CUI SHUAIWEN#</cp:lastModifiedBy>
  <cp:revision>66</cp:revision>
  <dcterms:created xsi:type="dcterms:W3CDTF">2022-05-13T01:47:19Z</dcterms:created>
  <dcterms:modified xsi:type="dcterms:W3CDTF">2025-05-28T10:25:10Z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</Properties>
</file>