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547" r:id="rId14"/>
    <p:sldId id="269" r:id="rId15"/>
    <p:sldId id="270" r:id="rId16"/>
    <p:sldId id="548" r:id="rId17"/>
    <p:sldId id="549" r:id="rId18"/>
    <p:sldId id="5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C800D76-3C72-4CB3-9FC9-AADDB526D82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547"/>
            <p14:sldId id="269"/>
            <p14:sldId id="270"/>
            <p14:sldId id="548"/>
            <p14:sldId id="549"/>
            <p14:sldId id="55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1CC"/>
    <a:srgbClr val="51247A"/>
    <a:srgbClr val="962A8B"/>
    <a:srgbClr val="E62645"/>
    <a:srgbClr val="2EA836"/>
    <a:srgbClr val="D9AC6D"/>
    <a:srgbClr val="EB602B"/>
    <a:srgbClr val="FBB800"/>
    <a:srgbClr val="4085C6"/>
    <a:srgbClr val="00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96237" autoAdjust="0"/>
  </p:normalViewPr>
  <p:slideViewPr>
    <p:cSldViewPr showGuides="1">
      <p:cViewPr varScale="1">
        <p:scale>
          <a:sx n="110" d="100"/>
          <a:sy n="110" d="100"/>
        </p:scale>
        <p:origin x="36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94"/>
    </p:cViewPr>
  </p:sorterViewPr>
  <p:notesViewPr>
    <p:cSldViewPr showGuides="1">
      <p:cViewPr varScale="1">
        <p:scale>
          <a:sx n="62" d="100"/>
          <a:sy n="62" d="100"/>
        </p:scale>
        <p:origin x="3226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25/01/2024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_Purple">
    <p:bg>
      <p:bgPr>
        <a:gradFill>
          <a:gsLst>
            <a:gs pos="0">
              <a:srgbClr val="962A8B"/>
            </a:gs>
            <a:gs pos="39000">
              <a:schemeClr val="accent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01432" y="2780928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01404" y="4307954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3E5963B6-DEFF-DC8A-ED68-55A8A6E343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  <p:pic>
        <p:nvPicPr>
          <p:cNvPr id="9" name="Picture 8" descr="A black and white number&#10;&#10;Description automatically generated">
            <a:extLst>
              <a:ext uri="{FF2B5EF4-FFF2-40B4-BE49-F238E27FC236}">
                <a16:creationId xmlns:a16="http://schemas.microsoft.com/office/drawing/2014/main" id="{B18148E4-8994-1927-951C-5A0BDC730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581" t="2143" r="-1499" b="2145"/>
          <a:stretch/>
        </p:blipFill>
        <p:spPr>
          <a:xfrm>
            <a:off x="0" y="0"/>
            <a:ext cx="4443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0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gradFill>
          <a:gsLst>
            <a:gs pos="0">
              <a:srgbClr val="962A8B"/>
            </a:gs>
            <a:gs pos="40000">
              <a:schemeClr val="accent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1464" y="2780928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Divider Slide</a:t>
            </a:r>
            <a:endParaRPr lang="en-AU" dirty="0"/>
          </a:p>
        </p:txBody>
      </p:sp>
      <p:pic>
        <p:nvPicPr>
          <p:cNvPr id="6" name="Picture 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F53D0953-C19C-20ED-4088-B0B7C33A86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4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3+UQ">
    <p:bg>
      <p:bgPr>
        <a:gradFill>
          <a:gsLst>
            <a:gs pos="0">
              <a:srgbClr val="962A8B"/>
            </a:gs>
            <a:gs pos="40000">
              <a:schemeClr val="accent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1464" y="2780928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Divider Slide</a:t>
            </a:r>
            <a:endParaRPr lang="en-AU" dirty="0"/>
          </a:p>
        </p:txBody>
      </p:sp>
      <p:pic>
        <p:nvPicPr>
          <p:cNvPr id="6" name="Picture 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F53D0953-C19C-20ED-4088-B0B7C33A86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00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9577138" cy="4063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43CB3D8-2629-4424-B4A4-6246A0F1B6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5329E0A-327E-4475-ACC4-637C24D9D6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6221FCF-FD80-4F6D-8DA9-9317EBC3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4F1765-68C5-44D1-A98C-B4F4A28FB0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9D46B37-73CD-4FCA-A759-8E2A51429F9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56600" y="2009931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+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C532FC-7828-49E7-B6EF-06CAF53DDA64}"/>
              </a:ext>
            </a:extLst>
          </p:cNvPr>
          <p:cNvSpPr/>
          <p:nvPr userDrawn="1"/>
        </p:nvSpPr>
        <p:spPr>
          <a:xfrm>
            <a:off x="8112125" y="0"/>
            <a:ext cx="4079875" cy="6858000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44273" y="2032712"/>
            <a:ext cx="3273078" cy="3340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40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6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0485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1960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E5A5085-F348-CCB3-4264-3BB261FC3F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10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EC2D33F-D887-4527-98FE-88AEA004A9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9927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564D6273-13C3-41E3-9854-6BA8DC87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7139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0130E7F-2696-4D7D-8351-3A820B0259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4C22DC31-C022-4D35-A4CA-01E2EE12CEB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95326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6319767D-07B2-4A1E-BE78-9D7F3E8A2DF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386675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26657DA0-8703-4499-B474-1559693405B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384600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77EF712-8DED-4A52-BD51-103375D11B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4800" y="2030400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4083B0-5F51-4F95-BD7A-3B4222E8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C9CFA-71EA-43AD-BDD4-7FDB2FDF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82B9C09-CED4-448F-920B-B0EA81FCD18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4800" y="3918534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73AADBC-DF68-45FD-854E-35806C6DE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AFEEB2E7-44F2-48F2-BBFC-DF704AD7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F3FFB07-730C-4029-A1B2-3F55F310FE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FAE2FD6-F041-4D7F-8F92-2AFDD991FE5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27539" y="2030400"/>
            <a:ext cx="6347786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6A8FED-FA65-4CA1-BCAC-A45FB3462E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907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65DFCA3-BD94-4763-9B1A-CD6AE2B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9576000" cy="469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0E119BA-A47F-4967-9FEC-495C9F92A7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5AE0700-627C-416D-BA13-5D2F3C8E556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5324" y="2030400"/>
            <a:ext cx="6480795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01432" y="2780928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01404" y="4307954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10" name="Picture 9" descr="A purple number with black dots&#10;&#10;Description automatically generated">
            <a:extLst>
              <a:ext uri="{FF2B5EF4-FFF2-40B4-BE49-F238E27FC236}">
                <a16:creationId xmlns:a16="http://schemas.microsoft.com/office/drawing/2014/main" id="{6E8C0ED0-5859-4BDA-A4C4-3616B1529C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392" b="1905"/>
          <a:stretch/>
        </p:blipFill>
        <p:spPr>
          <a:xfrm>
            <a:off x="-24680" y="0"/>
            <a:ext cx="441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94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2001916"/>
            <a:ext cx="10801349" cy="3947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E9E9E33-B596-4A72-ACBD-699AC270638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4381A-1796-48D3-99D8-9D18726C1C17}"/>
              </a:ext>
            </a:extLst>
          </p:cNvPr>
          <p:cNvSpPr/>
          <p:nvPr userDrawn="1"/>
        </p:nvSpPr>
        <p:spPr>
          <a:xfrm flipV="1">
            <a:off x="-7364" y="2030400"/>
            <a:ext cx="12199364" cy="441176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10801350" cy="38953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5122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ab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76672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4381A-1796-48D3-99D8-9D18726C1C17}"/>
              </a:ext>
            </a:extLst>
          </p:cNvPr>
          <p:cNvSpPr/>
          <p:nvPr userDrawn="1"/>
        </p:nvSpPr>
        <p:spPr>
          <a:xfrm flipV="1">
            <a:off x="-7364" y="1340768"/>
            <a:ext cx="12199364" cy="441176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55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_Purple+UQ">
    <p:bg>
      <p:bgPr>
        <a:gradFill>
          <a:gsLst>
            <a:gs pos="0">
              <a:srgbClr val="962A8B"/>
            </a:gs>
            <a:gs pos="61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F98853-2263-DFE9-D4DB-349744566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B65A8D6-333F-3A35-FE2C-6A94DC5C9F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71464" y="3266052"/>
            <a:ext cx="3254263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800" b="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0B99CD-2BA7-392D-787E-F00370E1B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27146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36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47023C6-07DE-C4CE-B53E-9EBD389703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27146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429A183-2352-05DD-CC45-E9252D454D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1271464" y="3861048"/>
            <a:ext cx="448841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Email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5FFE91-4FCD-98F3-36EB-B45F67ECA3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271464" y="4123556"/>
            <a:ext cx="517770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Phone</a:t>
            </a:r>
          </a:p>
        </p:txBody>
      </p:sp>
      <p:sp>
        <p:nvSpPr>
          <p:cNvPr id="12" name="Text Placeholder 50">
            <a:extLst>
              <a:ext uri="{FF2B5EF4-FFF2-40B4-BE49-F238E27FC236}">
                <a16:creationId xmlns:a16="http://schemas.microsoft.com/office/drawing/2014/main" id="{323BE556-8095-6235-FA78-683A56927C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7144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3" name="Text Placeholder 64">
            <a:extLst>
              <a:ext uri="{FF2B5EF4-FFF2-40B4-BE49-F238E27FC236}">
                <a16:creationId xmlns:a16="http://schemas.microsoft.com/office/drawing/2014/main" id="{4630AA05-69D5-325F-14BD-970079E151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8932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66">
            <a:extLst>
              <a:ext uri="{FF2B5EF4-FFF2-40B4-BE49-F238E27FC236}">
                <a16:creationId xmlns:a16="http://schemas.microsoft.com/office/drawing/2014/main" id="{AD24E6E9-6948-EADD-E400-0CA3533FB7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527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5" name="Text Placeholder 69">
            <a:extLst>
              <a:ext uri="{FF2B5EF4-FFF2-40B4-BE49-F238E27FC236}">
                <a16:creationId xmlns:a16="http://schemas.microsoft.com/office/drawing/2014/main" id="{88FC080D-639E-CDD8-39F3-0E362B230E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3385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Text Placeholder 71">
            <a:extLst>
              <a:ext uri="{FF2B5EF4-FFF2-40B4-BE49-F238E27FC236}">
                <a16:creationId xmlns:a16="http://schemas.microsoft.com/office/drawing/2014/main" id="{A10F09E5-D8E6-5116-664C-A35378B0AE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6779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pic>
        <p:nvPicPr>
          <p:cNvPr id="2" name="Picture 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6942A344-6F98-D9F6-9AB0-977B073AE1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51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 Cover_Purple">
    <p:bg>
      <p:bgPr>
        <a:gradFill>
          <a:gsLst>
            <a:gs pos="0">
              <a:srgbClr val="962A8B"/>
            </a:gs>
            <a:gs pos="47000">
              <a:schemeClr val="accent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B65A8D6-333F-3A35-FE2C-6A94DC5C9F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71464" y="3266052"/>
            <a:ext cx="3254263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800" b="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0B99CD-2BA7-392D-787E-F00370E1B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27146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36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47023C6-07DE-C4CE-B53E-9EBD389703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27146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429A183-2352-05DD-CC45-E9252D454D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1271464" y="3861048"/>
            <a:ext cx="448841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Email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5FFE91-4FCD-98F3-36EB-B45F67ECA3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271464" y="4123556"/>
            <a:ext cx="517770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Phone</a:t>
            </a:r>
          </a:p>
        </p:txBody>
      </p:sp>
      <p:sp>
        <p:nvSpPr>
          <p:cNvPr id="12" name="Text Placeholder 50">
            <a:extLst>
              <a:ext uri="{FF2B5EF4-FFF2-40B4-BE49-F238E27FC236}">
                <a16:creationId xmlns:a16="http://schemas.microsoft.com/office/drawing/2014/main" id="{323BE556-8095-6235-FA78-683A56927C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7144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3" name="Text Placeholder 64">
            <a:extLst>
              <a:ext uri="{FF2B5EF4-FFF2-40B4-BE49-F238E27FC236}">
                <a16:creationId xmlns:a16="http://schemas.microsoft.com/office/drawing/2014/main" id="{4630AA05-69D5-325F-14BD-970079E151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8932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66">
            <a:extLst>
              <a:ext uri="{FF2B5EF4-FFF2-40B4-BE49-F238E27FC236}">
                <a16:creationId xmlns:a16="http://schemas.microsoft.com/office/drawing/2014/main" id="{AD24E6E9-6948-EADD-E400-0CA3533FB7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527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5" name="Text Placeholder 69">
            <a:extLst>
              <a:ext uri="{FF2B5EF4-FFF2-40B4-BE49-F238E27FC236}">
                <a16:creationId xmlns:a16="http://schemas.microsoft.com/office/drawing/2014/main" id="{88FC080D-639E-CDD8-39F3-0E362B230E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3385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Text Placeholder 71">
            <a:extLst>
              <a:ext uri="{FF2B5EF4-FFF2-40B4-BE49-F238E27FC236}">
                <a16:creationId xmlns:a16="http://schemas.microsoft.com/office/drawing/2014/main" id="{A10F09E5-D8E6-5116-664C-A35378B0AE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6779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pic>
        <p:nvPicPr>
          <p:cNvPr id="2" name="Picture 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6942A344-6F98-D9F6-9AB0-977B073AE1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41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_White+U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127448" y="3266052"/>
            <a:ext cx="3254263" cy="27699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800" b="0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127448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3600" spc="0" baseline="0" dirty="0">
                <a:solidFill>
                  <a:schemeClr val="accent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1127448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1127448" y="3861048"/>
            <a:ext cx="448841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Email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127448" y="4123556"/>
            <a:ext cx="517770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Phone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EFEC494-73C0-494E-8DE9-7C8FE7AA87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27430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BA3D052-5560-4BE7-B48A-7CCBABE3CB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5307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B3550CE3-EB5D-48BF-BD90-C402F0393B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1256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E78C0BDD-99F2-43E0-A486-A50E5712E4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9841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51850F8-1596-48EC-9EF7-59E146FE07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23781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AB0E-CA47-7A58-A138-441CEE01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E49C2-98EE-3A76-2594-09D5B7B3D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6B46B-6883-6097-247E-771BA8707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6782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12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01432" y="2780928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201404" y="4307954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10" name="Picture 9" descr="A purple number with black dots&#10;&#10;Description automatically generated">
            <a:extLst>
              <a:ext uri="{FF2B5EF4-FFF2-40B4-BE49-F238E27FC236}">
                <a16:creationId xmlns:a16="http://schemas.microsoft.com/office/drawing/2014/main" id="{6E8C0ED0-5859-4BDA-A4C4-3616B1529C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392" b="1905"/>
          <a:stretch/>
        </p:blipFill>
        <p:spPr>
          <a:xfrm>
            <a:off x="-24680" y="0"/>
            <a:ext cx="441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9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number with black dots&#10;&#10;Description automatically generated">
            <a:extLst>
              <a:ext uri="{FF2B5EF4-FFF2-40B4-BE49-F238E27FC236}">
                <a16:creationId xmlns:a16="http://schemas.microsoft.com/office/drawing/2014/main" id="{591AAB09-7550-493F-D65D-EEEA763FC4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392" b="1905"/>
          <a:stretch/>
        </p:blipFill>
        <p:spPr>
          <a:xfrm>
            <a:off x="-24680" y="0"/>
            <a:ext cx="441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8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90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gradFill flip="none" rotWithShape="1">
          <a:gsLst>
            <a:gs pos="38000">
              <a:schemeClr val="accent1"/>
            </a:gs>
            <a:gs pos="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3360109" cy="4431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3600" spc="0" baseline="0" dirty="0">
                <a:solidFill>
                  <a:schemeClr val="bg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6D860FF-5915-48B3-96B5-BDDDACDE2D9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8847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52728D9-330E-4A47-BE87-2C464601F5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60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3D519AF-5E53-4F24-9084-2ECF7327DF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060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6D75C5FE-6A47-48B9-A0B4-91C77A88F0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187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33D7B8C2-1ACD-4312-8BB3-841697FC26B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59418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67C8792C-10BA-48BD-91FF-8BB0072B6A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0449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494265EF-BC1F-4AB5-88E0-D2CC95870C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0449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DC9F8E9D-A5AE-4007-AFF1-906BE27AA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80449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90AC9C95-FAAF-44D7-AEB3-55A9BA4075C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6562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7D5366-0884-4D47-8F5E-DD26E47DD2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9775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C83CABAB-7230-4828-B1F7-E11FB1176D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75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B955060-0E65-456F-85F2-CD9B3DBD9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902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2A4F6196-3D0F-4BE0-BD3B-C9E36BBF744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8847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5E2C50B-2DC6-47F9-8D16-3E43EFD224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2060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86CC074-C4DF-413B-ACFC-9E921389EB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2060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4DD3C6CB-D673-40EE-8AC2-EA848771B0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4187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6" name="Content Placeholder 12">
            <a:extLst>
              <a:ext uri="{FF2B5EF4-FFF2-40B4-BE49-F238E27FC236}">
                <a16:creationId xmlns:a16="http://schemas.microsoft.com/office/drawing/2014/main" id="{E5BA1771-59AA-4B95-84C2-A2C23AE5557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559418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3FC25C93-61F9-4858-8D53-31D7E13980F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80449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7458C094-0FA6-4661-80B1-A1C24EF0B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80449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33782FA8-9B6E-4664-B875-77934A4917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80449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0" name="Content Placeholder 12">
            <a:extLst>
              <a:ext uri="{FF2B5EF4-FFF2-40B4-BE49-F238E27FC236}">
                <a16:creationId xmlns:a16="http://schemas.microsoft.com/office/drawing/2014/main" id="{43ED1C2D-FB28-4009-ABB2-35B70129FE4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36562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71D6157-5171-4A88-B293-E5785627E6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9775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1A0723DC-167A-473B-8982-DB2CD67B78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9775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2FD5A5C2-3945-4278-8171-1CFA062D76C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1902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3D7C1F14-FF83-4A5C-8785-0569A6264661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47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5" name="Text Placeholder 15">
            <a:extLst>
              <a:ext uri="{FF2B5EF4-FFF2-40B4-BE49-F238E27FC236}">
                <a16:creationId xmlns:a16="http://schemas.microsoft.com/office/drawing/2014/main" id="{FBE7A19C-BA51-4BB3-A97B-787DA18F433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2060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8EFD3BF2-E5BF-4460-A89A-9CBD1D82AA5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2060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8" name="Content Placeholder 12">
            <a:extLst>
              <a:ext uri="{FF2B5EF4-FFF2-40B4-BE49-F238E27FC236}">
                <a16:creationId xmlns:a16="http://schemas.microsoft.com/office/drawing/2014/main" id="{8B09213D-B0C4-4971-AFC3-14487E606D8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559418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B7C446BC-D372-4F4C-8AEC-4B7E9BBE67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449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379728B0-640A-4AEB-A53D-B96E74DEDB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80449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52" name="Content Placeholder 12">
            <a:extLst>
              <a:ext uri="{FF2B5EF4-FFF2-40B4-BE49-F238E27FC236}">
                <a16:creationId xmlns:a16="http://schemas.microsoft.com/office/drawing/2014/main" id="{2316115E-183D-401B-8D79-7D52C71BE5B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36562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5106E342-47D6-4C57-9118-A96CCCEB4E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9775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5CDB8DBC-A756-4D95-B21B-BDFC207DBDC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79775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pic>
        <p:nvPicPr>
          <p:cNvPr id="6" name="Picture 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48ED182-B01D-B196-AC77-2479306631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CEE259B-5A66-48E0-9302-42413213AC23}"/>
              </a:ext>
            </a:extLst>
          </p:cNvPr>
          <p:cNvSpPr/>
          <p:nvPr userDrawn="1"/>
        </p:nvSpPr>
        <p:spPr>
          <a:xfrm>
            <a:off x="0" y="0"/>
            <a:ext cx="4295800" cy="6858000"/>
          </a:xfrm>
          <a:prstGeom prst="rect">
            <a:avLst/>
          </a:prstGeom>
          <a:gradFill>
            <a:gsLst>
              <a:gs pos="76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3384550" cy="4431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3600" spc="0" baseline="0" dirty="0">
                <a:solidFill>
                  <a:schemeClr val="bg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D5125DE-EAB9-47E1-BC95-9200E9193715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400581" y="1557338"/>
            <a:ext cx="5400675" cy="47513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table</a:t>
            </a:r>
            <a:endParaRPr lang="en-AU" dirty="0"/>
          </a:p>
        </p:txBody>
      </p:sp>
      <p:pic>
        <p:nvPicPr>
          <p:cNvPr id="8" name="Picture 7" descr="A purple letter on a black background&#10;&#10;Description automatically generated">
            <a:extLst>
              <a:ext uri="{FF2B5EF4-FFF2-40B4-BE49-F238E27FC236}">
                <a16:creationId xmlns:a16="http://schemas.microsoft.com/office/drawing/2014/main" id="{11B82089-AD2A-0630-A65B-7F8A3F879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409431"/>
            <a:ext cx="1933549" cy="6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4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CEE259B-5A66-48E0-9302-42413213AC23}"/>
              </a:ext>
            </a:extLst>
          </p:cNvPr>
          <p:cNvSpPr/>
          <p:nvPr userDrawn="1"/>
        </p:nvSpPr>
        <p:spPr>
          <a:xfrm>
            <a:off x="0" y="0"/>
            <a:ext cx="2783632" cy="6858000"/>
          </a:xfrm>
          <a:prstGeom prst="rect">
            <a:avLst/>
          </a:prstGeom>
          <a:gradFill>
            <a:gsLst>
              <a:gs pos="76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45" y="720892"/>
            <a:ext cx="2150663" cy="4431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3600" spc="0" baseline="0" dirty="0">
                <a:solidFill>
                  <a:schemeClr val="bg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pic>
        <p:nvPicPr>
          <p:cNvPr id="8" name="Picture 7" descr="A purple letter on a black background&#10;&#10;Description automatically generated">
            <a:extLst>
              <a:ext uri="{FF2B5EF4-FFF2-40B4-BE49-F238E27FC236}">
                <a16:creationId xmlns:a16="http://schemas.microsoft.com/office/drawing/2014/main" id="{11B82089-AD2A-0630-A65B-7F8A3F879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409431"/>
            <a:ext cx="1933549" cy="6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gradFill>
          <a:gsLst>
            <a:gs pos="0">
              <a:srgbClr val="962A8B"/>
            </a:gs>
            <a:gs pos="45000">
              <a:schemeClr val="accent1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01432" y="2780928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Divider Slide</a:t>
            </a:r>
            <a:endParaRPr lang="en-AU" dirty="0"/>
          </a:p>
        </p:txBody>
      </p:sp>
      <p:pic>
        <p:nvPicPr>
          <p:cNvPr id="9" name="Picture 8" descr="A black and white number&#10;&#10;Description automatically generated">
            <a:extLst>
              <a:ext uri="{FF2B5EF4-FFF2-40B4-BE49-F238E27FC236}">
                <a16:creationId xmlns:a16="http://schemas.microsoft.com/office/drawing/2014/main" id="{B18148E4-8994-1927-951C-5A0BDC730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581" t="2143" r="-1499" b="2145"/>
          <a:stretch/>
        </p:blipFill>
        <p:spPr>
          <a:xfrm>
            <a:off x="0" y="0"/>
            <a:ext cx="4443968" cy="6858000"/>
          </a:xfrm>
          <a:prstGeom prst="rect">
            <a:avLst/>
          </a:prstGeom>
        </p:spPr>
      </p:pic>
      <p:pic>
        <p:nvPicPr>
          <p:cNvPr id="6" name="Picture 5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644E772C-AF98-97FA-8D5D-9851A5ACF5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9983" y="393370"/>
            <a:ext cx="1968406" cy="6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7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5" y="817036"/>
            <a:ext cx="9576000" cy="4690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26800"/>
            <a:ext cx="3360109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9650" y="6535036"/>
            <a:ext cx="288032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D40D-3A3C-4C3B-B5E3-57416DC6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2030400"/>
            <a:ext cx="9576000" cy="3671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3" name="Picture 2" descr="A purple letter on a black background&#10;&#10;Description automatically generated">
            <a:extLst>
              <a:ext uri="{FF2B5EF4-FFF2-40B4-BE49-F238E27FC236}">
                <a16:creationId xmlns:a16="http://schemas.microsoft.com/office/drawing/2014/main" id="{A9FDB414-E29D-C056-72EC-D190BE9DD307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9840416" y="409431"/>
            <a:ext cx="1933549" cy="6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16" r:id="rId2"/>
    <p:sldLayoutId id="2147483823" r:id="rId3"/>
    <p:sldLayoutId id="2147483864" r:id="rId4"/>
    <p:sldLayoutId id="2147483857" r:id="rId5"/>
    <p:sldLayoutId id="2147483799" r:id="rId6"/>
    <p:sldLayoutId id="2147483800" r:id="rId7"/>
    <p:sldLayoutId id="2147483835" r:id="rId8"/>
    <p:sldLayoutId id="2147483824" r:id="rId9"/>
    <p:sldLayoutId id="2147483821" r:id="rId10"/>
    <p:sldLayoutId id="2147483820" r:id="rId11"/>
    <p:sldLayoutId id="2147483650" r:id="rId12"/>
    <p:sldLayoutId id="2147483652" r:id="rId13"/>
    <p:sldLayoutId id="2147483778" r:id="rId14"/>
    <p:sldLayoutId id="2147483806" r:id="rId15"/>
    <p:sldLayoutId id="2147483779" r:id="rId16"/>
    <p:sldLayoutId id="2147483728" r:id="rId17"/>
    <p:sldLayoutId id="2147483656" r:id="rId18"/>
    <p:sldLayoutId id="2147483732" r:id="rId19"/>
    <p:sldLayoutId id="2147483657" r:id="rId20"/>
    <p:sldLayoutId id="2147483810" r:id="rId21"/>
    <p:sldLayoutId id="2147483852" r:id="rId22"/>
    <p:sldLayoutId id="2147483817" r:id="rId23"/>
    <p:sldLayoutId id="2147483825" r:id="rId24"/>
    <p:sldLayoutId id="2147483780" r:id="rId25"/>
    <p:sldLayoutId id="2147483827" r:id="rId26"/>
    <p:sldLayoutId id="2147483863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b="1" kern="1200" dirty="0">
          <a:solidFill>
            <a:schemeClr val="accent1"/>
          </a:solidFill>
          <a:latin typeface="+mn-lt"/>
          <a:ea typeface="+mn-ea"/>
          <a:cs typeface="+mn-cs"/>
        </a:defRPr>
      </a:lvl1pPr>
      <a:lvl2pPr marL="612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79388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77813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DM Sans" pitchFamily="2" charset="0"/>
        <a:buChar char="–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26670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1600" b="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661" userDrawn="1">
          <p15:clr>
            <a:srgbClr val="F26B43"/>
          </p15:clr>
        </p15:guide>
        <p15:guide id="20" orient="horz" pos="19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005C-A80F-2238-5CE7-F9191431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Three Minute Thesis</a:t>
            </a:r>
            <a:br>
              <a:rPr lang="en-AU" dirty="0"/>
            </a:br>
            <a:r>
              <a:rPr lang="en-AU" dirty="0"/>
              <a:t>Competition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25390-6FAD-A943-B853-6585C1154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41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CD8A10-04CF-82E3-5810-82B0E0C3B5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D4D0B-8A28-B99B-BEE7-055A72BC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Prizes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97516-B819-3606-3786-AF56EE49CD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94190-6682-9DB9-9710-04C995971B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06B5F9-1CAD-A6AA-1415-9C2584514F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AU" sz="28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0777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CD8A10-04CF-82E3-5810-82B0E0C3B5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D4D0B-8A28-B99B-BEE7-055A72BC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Judging Panel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97516-B819-3606-3786-AF56EE49CD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94190-6682-9DB9-9710-04C995971B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06B5F9-1CAD-A6AA-1415-9C2584514F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AU" sz="28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9913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473CD-57EF-1B72-8919-08D694E142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4663" y="6535738"/>
            <a:ext cx="287337" cy="107950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148A5F3-8FFB-172A-A517-84711A53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4" y="2228671"/>
            <a:ext cx="655272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4300" dirty="0">
                <a:solidFill>
                  <a:schemeClr val="accent1"/>
                </a:solidFill>
                <a:ea typeface="+mj-ea"/>
                <a:cs typeface="+mj-cs"/>
              </a:rPr>
              <a:t>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School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Institute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Faculty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University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b="1" dirty="0">
                <a:solidFill>
                  <a:schemeClr val="accent1"/>
                </a:solidFill>
                <a:ea typeface="+mj-ea"/>
                <a:cs typeface="+mj-cs"/>
              </a:rPr>
              <a:t>3MT Title</a:t>
            </a:r>
          </a:p>
        </p:txBody>
      </p:sp>
    </p:spTree>
    <p:extLst>
      <p:ext uri="{BB962C8B-B14F-4D97-AF65-F5344CB8AC3E}">
        <p14:creationId xmlns:p14="http://schemas.microsoft.com/office/powerpoint/2010/main" val="4333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44504-4035-A15F-F42F-252357A33FD1}"/>
              </a:ext>
            </a:extLst>
          </p:cNvPr>
          <p:cNvSpPr txBox="1"/>
          <p:nvPr/>
        </p:nvSpPr>
        <p:spPr>
          <a:xfrm>
            <a:off x="2711624" y="3051973"/>
            <a:ext cx="676875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300" b="0" i="0" u="none" strike="noStrike" kern="1200" cap="none" spc="0" normalizeH="0" baseline="0" noProof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3MT Power </a:t>
            </a:r>
            <a:r>
              <a:rPr lang="en-AU" sz="4300" dirty="0">
                <a:solidFill>
                  <a:srgbClr val="51247A"/>
                </a:solidFill>
                <a:latin typeface="Arial"/>
              </a:rPr>
              <a:t>Point </a:t>
            </a:r>
            <a:r>
              <a:rPr kumimoji="0" lang="en-AU" sz="4300" b="0" i="0" u="none" strike="noStrike" kern="1200" cap="none" spc="0" normalizeH="0" baseline="0" noProof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26844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005C-A80F-2238-5CE7-F9191431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People’s Choice Vote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25390-6FAD-A943-B853-6585C1154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95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473CD-57EF-1B72-8919-08D694E142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4663" y="6535738"/>
            <a:ext cx="287337" cy="107950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148A5F3-8FFB-172A-A517-84711A53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880" y="1897811"/>
            <a:ext cx="6552728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4300" dirty="0">
                <a:solidFill>
                  <a:schemeClr val="accent1"/>
                </a:solidFill>
                <a:ea typeface="+mj-ea"/>
                <a:cs typeface="+mj-cs"/>
              </a:rPr>
              <a:t>Winner - - - </a:t>
            </a:r>
            <a:br>
              <a:rPr lang="en-AU" sz="4300" dirty="0">
                <a:solidFill>
                  <a:schemeClr val="accent1"/>
                </a:solidFill>
                <a:ea typeface="+mj-ea"/>
                <a:cs typeface="+mj-cs"/>
              </a:rPr>
            </a:br>
            <a:r>
              <a:rPr lang="en-AU" sz="4300" dirty="0">
                <a:solidFill>
                  <a:schemeClr val="accent1"/>
                </a:solidFill>
                <a:ea typeface="+mj-ea"/>
                <a:cs typeface="+mj-cs"/>
              </a:rPr>
              <a:t>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School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Institute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Faculty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University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b="1" dirty="0">
                <a:solidFill>
                  <a:schemeClr val="accent1"/>
                </a:solidFill>
                <a:ea typeface="+mj-ea"/>
                <a:cs typeface="+mj-cs"/>
              </a:rPr>
              <a:t>3MT Title</a:t>
            </a:r>
          </a:p>
        </p:txBody>
      </p:sp>
    </p:spTree>
    <p:extLst>
      <p:ext uri="{BB962C8B-B14F-4D97-AF65-F5344CB8AC3E}">
        <p14:creationId xmlns:p14="http://schemas.microsoft.com/office/powerpoint/2010/main" val="284713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473CD-57EF-1B72-8919-08D694E142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4663" y="6535738"/>
            <a:ext cx="287337" cy="107950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148A5F3-8FFB-172A-A517-84711A53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864" y="1897811"/>
            <a:ext cx="6552728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4300" dirty="0">
                <a:solidFill>
                  <a:schemeClr val="accent1"/>
                </a:solidFill>
                <a:ea typeface="+mj-ea"/>
                <a:cs typeface="+mj-cs"/>
              </a:rPr>
              <a:t>Runner-Up - - - </a:t>
            </a:r>
            <a:br>
              <a:rPr lang="en-AU" sz="4300" dirty="0">
                <a:solidFill>
                  <a:schemeClr val="accent1"/>
                </a:solidFill>
                <a:ea typeface="+mj-ea"/>
                <a:cs typeface="+mj-cs"/>
              </a:rPr>
            </a:br>
            <a:r>
              <a:rPr lang="en-AU" sz="4300" dirty="0">
                <a:solidFill>
                  <a:schemeClr val="accent1"/>
                </a:solidFill>
                <a:ea typeface="+mj-ea"/>
                <a:cs typeface="+mj-cs"/>
              </a:rPr>
              <a:t>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School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Institute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Faculty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University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b="1" dirty="0">
                <a:solidFill>
                  <a:schemeClr val="accent1"/>
                </a:solidFill>
                <a:ea typeface="+mj-ea"/>
                <a:cs typeface="+mj-cs"/>
              </a:rPr>
              <a:t>3MT Title</a:t>
            </a:r>
          </a:p>
        </p:txBody>
      </p:sp>
    </p:spTree>
    <p:extLst>
      <p:ext uri="{BB962C8B-B14F-4D97-AF65-F5344CB8AC3E}">
        <p14:creationId xmlns:p14="http://schemas.microsoft.com/office/powerpoint/2010/main" val="269760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473CD-57EF-1B72-8919-08D694E142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04663" y="6535738"/>
            <a:ext cx="287337" cy="107950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148A5F3-8FFB-172A-A517-84711A53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864" y="1897811"/>
            <a:ext cx="6552728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AU" sz="4300" dirty="0">
                <a:solidFill>
                  <a:schemeClr val="accent1"/>
                </a:solidFill>
                <a:ea typeface="+mj-ea"/>
                <a:cs typeface="+mj-cs"/>
              </a:rPr>
              <a:t>People’s Choice - - - </a:t>
            </a:r>
            <a:br>
              <a:rPr lang="en-AU" sz="4300" dirty="0">
                <a:solidFill>
                  <a:schemeClr val="accent1"/>
                </a:solidFill>
                <a:ea typeface="+mj-ea"/>
                <a:cs typeface="+mj-cs"/>
              </a:rPr>
            </a:br>
            <a:r>
              <a:rPr lang="en-AU" sz="4300" dirty="0">
                <a:solidFill>
                  <a:schemeClr val="accent1"/>
                </a:solidFill>
                <a:ea typeface="+mj-ea"/>
                <a:cs typeface="+mj-cs"/>
              </a:rPr>
              <a:t>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School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Institute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Faculty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University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200" b="1" dirty="0">
                <a:solidFill>
                  <a:schemeClr val="accent1"/>
                </a:solidFill>
                <a:ea typeface="+mj-ea"/>
                <a:cs typeface="+mj-cs"/>
              </a:rPr>
              <a:t>3MT Title</a:t>
            </a:r>
          </a:p>
        </p:txBody>
      </p:sp>
    </p:spTree>
    <p:extLst>
      <p:ext uri="{BB962C8B-B14F-4D97-AF65-F5344CB8AC3E}">
        <p14:creationId xmlns:p14="http://schemas.microsoft.com/office/powerpoint/2010/main" val="223914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005C-A80F-2238-5CE7-F9191431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Three Minute Thesis</a:t>
            </a:r>
            <a:br>
              <a:rPr lang="en-AU" dirty="0"/>
            </a:br>
            <a:r>
              <a:rPr lang="en-AU" dirty="0"/>
              <a:t>Competition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25390-6FAD-A943-B853-6585C1154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34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5442A-A6AE-63A4-408F-A3B3FFAAF9B1}"/>
              </a:ext>
            </a:extLst>
          </p:cNvPr>
          <p:cNvSpPr txBox="1"/>
          <p:nvPr/>
        </p:nvSpPr>
        <p:spPr>
          <a:xfrm>
            <a:off x="5231904" y="2336393"/>
            <a:ext cx="61926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4300" dirty="0">
                <a:solidFill>
                  <a:schemeClr val="accent1"/>
                </a:solidFill>
                <a:ea typeface="+mj-ea"/>
                <a:cs typeface="+mj-cs"/>
              </a:rPr>
              <a:t>Official Welcome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2800" dirty="0">
              <a:solidFill>
                <a:schemeClr val="accent1"/>
              </a:solidFill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4300" dirty="0">
                <a:solidFill>
                  <a:schemeClr val="accent1"/>
                </a:solidFill>
                <a:ea typeface="+mj-ea"/>
                <a:cs typeface="+mj-cs"/>
              </a:rPr>
              <a:t>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200" dirty="0">
                <a:solidFill>
                  <a:schemeClr val="accent1"/>
                </a:solidFill>
                <a:ea typeface="+mj-ea"/>
                <a:cs typeface="+mj-cs"/>
              </a:rPr>
              <a:t>Master of Ceremonies </a:t>
            </a:r>
          </a:p>
        </p:txBody>
      </p:sp>
    </p:spTree>
    <p:extLst>
      <p:ext uri="{BB962C8B-B14F-4D97-AF65-F5344CB8AC3E}">
        <p14:creationId xmlns:p14="http://schemas.microsoft.com/office/powerpoint/2010/main" val="327353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EB3F42-649C-0D9E-2B24-9F7AB0C7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604" y="3068960"/>
            <a:ext cx="7128792" cy="72008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4300" dirty="0">
                <a:ea typeface="+mj-ea"/>
                <a:cs typeface="+mj-cs"/>
              </a:rPr>
              <a:t>Acknowledgment of Country</a:t>
            </a:r>
          </a:p>
        </p:txBody>
      </p:sp>
    </p:spTree>
    <p:extLst>
      <p:ext uri="{BB962C8B-B14F-4D97-AF65-F5344CB8AC3E}">
        <p14:creationId xmlns:p14="http://schemas.microsoft.com/office/powerpoint/2010/main" val="333885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95442A-A6AE-63A4-408F-A3B3FFAAF9B1}"/>
              </a:ext>
            </a:extLst>
          </p:cNvPr>
          <p:cNvSpPr txBox="1"/>
          <p:nvPr/>
        </p:nvSpPr>
        <p:spPr>
          <a:xfrm>
            <a:off x="5231904" y="2336393"/>
            <a:ext cx="61926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300" b="0" i="0" u="none" strike="noStrike" kern="1200" cap="none" spc="0" normalizeH="0" baseline="0" noProof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Official Address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51247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300" b="0" i="0" u="none" strike="noStrike" kern="1200" cap="none" spc="0" normalizeH="0" baseline="0" noProof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4805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EAB6B9-9AA9-E9E3-7354-70F532F3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169" y="3104964"/>
            <a:ext cx="5112568" cy="648072"/>
          </a:xfrm>
        </p:spPr>
        <p:txBody>
          <a:bodyPr/>
          <a:lstStyle/>
          <a:p>
            <a:r>
              <a:rPr lang="en-AU" dirty="0"/>
              <a:t>Sponsor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82E9F-8626-5265-DAAA-A1CF520F1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8420" y="3933056"/>
            <a:ext cx="5116831" cy="246221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188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61B7AE-92B4-FFBB-7252-FC8AFDDB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Competition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56C6E-D9EC-7624-5718-91C4046D98A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1EB33-3A98-B643-509E-421064D963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A49DD7-10EA-33CB-55D0-547B39666A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95325" y="1364400"/>
            <a:ext cx="10729266" cy="50613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241DB4C5-59C4-57F0-70F0-35693E1BDE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4" y="2030413"/>
            <a:ext cx="10729267" cy="3558827"/>
          </a:xfrm>
        </p:spPr>
        <p:txBody>
          <a:bodyPr/>
          <a:lstStyle/>
          <a:p>
            <a:pPr algn="just"/>
            <a:r>
              <a:rPr lang="en-AU" sz="2200" b="0" dirty="0">
                <a:solidFill>
                  <a:schemeClr val="accent1"/>
                </a:solidFill>
                <a:ea typeface="+mj-ea"/>
                <a:cs typeface="+mj-cs"/>
              </a:rPr>
              <a:t>3MT celebrates the exciting research conducted by PhD students. </a:t>
            </a:r>
          </a:p>
          <a:p>
            <a:pPr algn="just"/>
            <a:r>
              <a:rPr lang="en-AU" sz="2200" b="0" dirty="0">
                <a:solidFill>
                  <a:schemeClr val="accent1"/>
                </a:solidFill>
                <a:ea typeface="+mj-ea"/>
                <a:cs typeface="+mj-cs"/>
              </a:rPr>
              <a:t>Cultivates students’ academic, presentation, and research communication skills. </a:t>
            </a:r>
          </a:p>
          <a:p>
            <a:pPr algn="just"/>
            <a:r>
              <a:rPr lang="en-AU" sz="2200" b="0" dirty="0">
                <a:solidFill>
                  <a:schemeClr val="accent1"/>
                </a:solidFill>
                <a:ea typeface="+mj-ea"/>
                <a:cs typeface="+mj-cs"/>
              </a:rPr>
              <a:t>Supports students' capacity to effectively explain their research and its significance in three minutes, in a language appropriate to a non-specialist audience.</a:t>
            </a:r>
          </a:p>
          <a:p>
            <a:pPr algn="just"/>
            <a:r>
              <a:rPr lang="en-US" sz="2200" b="0" dirty="0">
                <a:solidFill>
                  <a:schemeClr val="accent1"/>
                </a:solidFill>
                <a:ea typeface="+mj-ea"/>
                <a:cs typeface="+mj-cs"/>
              </a:rPr>
              <a:t>3MT is now a globally-recognised competition. </a:t>
            </a:r>
          </a:p>
          <a:p>
            <a:pPr algn="just"/>
            <a:r>
              <a:rPr lang="en-US" sz="2200" b="0" dirty="0">
                <a:ea typeface="+mj-ea"/>
                <a:cs typeface="+mj-cs"/>
              </a:rPr>
              <a:t>O</a:t>
            </a:r>
            <a:r>
              <a:rPr lang="en-US" sz="2200" b="0" dirty="0">
                <a:solidFill>
                  <a:schemeClr val="accent1"/>
                </a:solidFill>
                <a:ea typeface="+mj-ea"/>
                <a:cs typeface="+mj-cs"/>
              </a:rPr>
              <a:t>ver 900 institutions across more than 85 countries are holding a 3MT event.</a:t>
            </a:r>
            <a:endParaRPr lang="en-AU" sz="2200" b="0" dirty="0">
              <a:solidFill>
                <a:schemeClr val="accent1"/>
              </a:solidFill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1036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047E7A-4D91-64E1-08EC-70FA3919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Competition Rules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985E8-84B2-AA9A-F1F1-84F41C9F8E5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CD81-DF95-CE46-D79A-E61BE1CA6B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7F1BFB-1657-468C-00E1-E2AEF8FD10C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95325" y="1364400"/>
            <a:ext cx="10729266" cy="506132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399EA9-8B44-DD2C-85F1-FD757F6CC853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695324" y="2030413"/>
            <a:ext cx="10729267" cy="406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3063" indent="-285750">
              <a:lnSpc>
                <a:spcPct val="90000"/>
              </a:lnSpc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0" dirty="0"/>
              <a:t>A single static slide is permitted, presented from the beginning of the oration.</a:t>
            </a:r>
          </a:p>
          <a:p>
            <a:pPr marL="373063" indent="-285750">
              <a:lnSpc>
                <a:spcPct val="90000"/>
              </a:lnSpc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0" dirty="0"/>
              <a:t>No additional electronic media or props are permitted.</a:t>
            </a:r>
          </a:p>
          <a:p>
            <a:pPr marL="373063" indent="-285750">
              <a:lnSpc>
                <a:spcPct val="90000"/>
              </a:lnSpc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0" dirty="0"/>
              <a:t>Presentations are to be spoken word.</a:t>
            </a:r>
          </a:p>
          <a:p>
            <a:pPr marL="373063" indent="-285750">
              <a:lnSpc>
                <a:spcPct val="90000"/>
              </a:lnSpc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0" dirty="0"/>
              <a:t>Presentations have commenced when the presenter starts their presentation through movement or speech. </a:t>
            </a:r>
          </a:p>
          <a:p>
            <a:pPr marL="373063" indent="-285750">
              <a:lnSpc>
                <a:spcPct val="90000"/>
              </a:lnSpc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0" dirty="0"/>
              <a:t>Presentations are 3 minutes and competitors exceeding 3 minutes are disqualified.</a:t>
            </a:r>
          </a:p>
          <a:p>
            <a:pPr marL="373063" indent="-285750">
              <a:lnSpc>
                <a:spcPct val="90000"/>
              </a:lnSpc>
              <a:buClr>
                <a:schemeClr val="accent4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b="0" dirty="0"/>
              <a:t>The decision of the adjudicating panel is final.</a:t>
            </a:r>
          </a:p>
        </p:txBody>
      </p:sp>
    </p:spTree>
    <p:extLst>
      <p:ext uri="{BB962C8B-B14F-4D97-AF65-F5344CB8AC3E}">
        <p14:creationId xmlns:p14="http://schemas.microsoft.com/office/powerpoint/2010/main" val="211362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5D4D0B-8A28-B99B-BEE7-055A72BC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Judging Criteria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97516-B819-3606-3786-AF56EE49CD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94190-6682-9DB9-9710-04C995971B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06B5F9-1CAD-A6AA-1415-9C2584514F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AU" sz="2800" dirty="0"/>
              <a:t>Comprehension and Content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29905B4-207E-5F8C-5071-EE2DD6EBCD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4" y="2030413"/>
            <a:ext cx="10657259" cy="4064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b="0" dirty="0"/>
              <a:t>Presentation provided clear motivation, background, and significance to the research question;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b="0" dirty="0"/>
              <a:t>Presentation clearly described the research strategy/design and the results/findings of the research;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b="0" dirty="0"/>
              <a:t>Presentation clearly described the conclusions, outcomes and impact of the research.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7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5D4D0B-8A28-B99B-BEE7-055A72BC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Judging Criteria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97516-B819-3606-3786-AF56EE49CD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94190-6682-9DB9-9710-04C995971B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06B5F9-1CAD-A6AA-1415-9C2584514F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AU" sz="2800" dirty="0"/>
              <a:t>Engagement and Communication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F086AC1-FCF1-A4FF-8793-4ADA5EAC57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4" y="2030413"/>
            <a:ext cx="10729267" cy="4064000"/>
          </a:xfrm>
        </p:spPr>
        <p:txBody>
          <a:bodyPr/>
          <a:lstStyle/>
          <a:p>
            <a:pPr marL="342900" indent="-34290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2200" b="0" dirty="0">
                <a:solidFill>
                  <a:schemeClr val="accent1"/>
                </a:solidFill>
                <a:ea typeface="+mj-ea"/>
                <a:cs typeface="+mj-cs"/>
              </a:rPr>
              <a:t>The oration was delivered clearly, and the language was appropriate for a non-specialist audience</a:t>
            </a:r>
          </a:p>
          <a:p>
            <a:pPr marL="342900" indent="-34290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2200" b="0" dirty="0">
                <a:solidFill>
                  <a:schemeClr val="accent1"/>
                </a:solidFill>
                <a:ea typeface="+mj-ea"/>
                <a:cs typeface="+mj-cs"/>
              </a:rPr>
              <a:t>The PowerPoint slide was well-defined and enhanced the presentation</a:t>
            </a:r>
          </a:p>
          <a:p>
            <a:pPr marL="342900" indent="-34290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2200" b="0" dirty="0">
                <a:solidFill>
                  <a:schemeClr val="accent1"/>
                </a:solidFill>
                <a:ea typeface="+mj-ea"/>
                <a:cs typeface="+mj-cs"/>
              </a:rPr>
              <a:t>The presenter conveyed enthusiasm for their research and captured and maintained the audience’s attention</a:t>
            </a:r>
          </a:p>
        </p:txBody>
      </p:sp>
    </p:spTree>
    <p:extLst>
      <p:ext uri="{BB962C8B-B14F-4D97-AF65-F5344CB8AC3E}">
        <p14:creationId xmlns:p14="http://schemas.microsoft.com/office/powerpoint/2010/main" val="3613112181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Queensland">
  <a:themeElements>
    <a:clrScheme name="UQ">
      <a:dk1>
        <a:srgbClr val="2B1D37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962A8B"/>
      </a:accent2>
      <a:accent3>
        <a:srgbClr val="D7D1CC"/>
      </a:accent3>
      <a:accent4>
        <a:srgbClr val="E62645"/>
      </a:accent4>
      <a:accent5>
        <a:srgbClr val="4085C6"/>
      </a:accent5>
      <a:accent6>
        <a:srgbClr val="FBB800"/>
      </a:accent6>
      <a:hlink>
        <a:srgbClr val="51247A"/>
      </a:hlink>
      <a:folHlink>
        <a:srgbClr val="962A8B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CF43B5-F299-D749-A219-EC1E22601B9F}" vid="{BEB91DF2-7C38-904D-BA66-E9BCAA0250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</TotalTime>
  <Words>327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DM Sans</vt:lpstr>
      <vt:lpstr>Gotham Medium</vt:lpstr>
      <vt:lpstr>University of Queensland</vt:lpstr>
      <vt:lpstr>Three Minute Thesis Competition</vt:lpstr>
      <vt:lpstr>PowerPoint Presentation</vt:lpstr>
      <vt:lpstr>Acknowledgment of Country</vt:lpstr>
      <vt:lpstr>PowerPoint Presentation</vt:lpstr>
      <vt:lpstr>Sponsor</vt:lpstr>
      <vt:lpstr>Competition Overview</vt:lpstr>
      <vt:lpstr>Competition Rules</vt:lpstr>
      <vt:lpstr>Judging Criteria</vt:lpstr>
      <vt:lpstr>Judging Criteria</vt:lpstr>
      <vt:lpstr>Prizes</vt:lpstr>
      <vt:lpstr>Judging Panel</vt:lpstr>
      <vt:lpstr>PowerPoint Presentation</vt:lpstr>
      <vt:lpstr>PowerPoint Presentation</vt:lpstr>
      <vt:lpstr>People’s Choice Vote</vt:lpstr>
      <vt:lpstr>PowerPoint Presentation</vt:lpstr>
      <vt:lpstr>PowerPoint Presentation</vt:lpstr>
      <vt:lpstr>PowerPoint Presentation</vt:lpstr>
      <vt:lpstr>Three Minute Thesis Competition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using this template</dc:title>
  <dc:creator>Katrina Shimmin-Clarke</dc:creator>
  <cp:lastModifiedBy>Samantha Smith</cp:lastModifiedBy>
  <cp:revision>66</cp:revision>
  <dcterms:created xsi:type="dcterms:W3CDTF">2022-05-13T01:47:19Z</dcterms:created>
  <dcterms:modified xsi:type="dcterms:W3CDTF">2024-01-25T03:04:36Z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2022-05-03T03:06:24Z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d96f5fcc-5603-43bf-977e-9b9329ffdd35</vt:lpwstr>
  </property>
  <property fmtid="{D5CDD505-2E9C-101B-9397-08002B2CF9AE}" pid="8" name="MSIP_Label_0f488380-630a-4f55-a077-a19445e3f360_ContentBits">
    <vt:lpwstr>0</vt:lpwstr>
  </property>
</Properties>
</file>