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64" r:id="rId3"/>
    <p:sldId id="265" r:id="rId4"/>
    <p:sldId id="263" r:id="rId5"/>
    <p:sldId id="262" r:id="rId6"/>
    <p:sldId id="304" r:id="rId7"/>
    <p:sldId id="266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EF"/>
    <a:srgbClr val="2F5497"/>
    <a:srgbClr val="729BBD"/>
    <a:srgbClr val="012061"/>
    <a:srgbClr val="92C4D8"/>
    <a:srgbClr val="419BBC"/>
    <a:srgbClr val="5973BB"/>
    <a:srgbClr val="5168AC"/>
    <a:srgbClr val="0C277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94"/>
  </p:normalViewPr>
  <p:slideViewPr>
    <p:cSldViewPr snapToGrid="0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413465-7B5F-4D5B-3AB7-82EA3F438F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FFC57-B13F-E690-8987-EEBE0F734E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066E7-4197-AD43-B34A-432DDFEA7DD9}" type="datetimeFigureOut">
              <a:rPr lang="en-CN" smtClean="0"/>
              <a:t>2023/9/18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DB3B4-9DEB-E680-FB3C-A949B2D059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AB882-1EC9-403C-3E7C-3590609601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CCAFB-277C-DB4B-9C56-A09D7F029E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27698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CA318-E614-7F4B-B070-0584705954EB}" type="datetimeFigureOut">
              <a:rPr lang="en-CN" smtClean="0"/>
              <a:t>2023/9/18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AB932-250A-3244-8C3E-D9535049B44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7967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>
              <a:solidFill>
                <a:srgbClr val="5168A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AB932-250A-3244-8C3E-D9535049B440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339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>
              <a:solidFill>
                <a:srgbClr val="5168A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AB932-250A-3244-8C3E-D9535049B440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963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>
              <a:solidFill>
                <a:srgbClr val="5168A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AB932-250A-3244-8C3E-D9535049B440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3166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>
              <a:solidFill>
                <a:srgbClr val="5168A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AB932-250A-3244-8C3E-D9535049B440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7665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>
              <a:solidFill>
                <a:srgbClr val="5168A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AB932-250A-3244-8C3E-D9535049B440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2962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BBD8-C4A9-78BD-DFB1-D9DB55131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10AE8-E1E7-6BAD-ED74-F046B327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529D3-C323-5AB0-0F2A-2578D84D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54D9-0555-8442-AB5D-DCD2A187D4DE}" type="datetime1">
              <a:rPr lang="en-US" smtClean="0"/>
              <a:t>9/18/23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BCC86-65B6-6CBD-A818-75D1E5C6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1BDBF-568D-5E77-6BB4-825F1223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F4C0-BF27-084F-9EE6-98FFAD0DDEF8}" type="slidenum">
              <a:rPr lang="en-CN" smtClean="0"/>
              <a:t>‹#›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0855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BC90-E407-63D7-0476-89049914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85DE2-AA3E-CF2F-96DA-398828AAE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FF9C2-6352-A10F-1570-ACAC1505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6BD6-95E6-A941-B642-78D5F21DE9E5}" type="datetime1">
              <a:rPr lang="en-US" smtClean="0"/>
              <a:t>9/18/23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D8A1F-0355-8502-1498-2463BAE3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C0E6F-30C3-CABB-8482-A1ED1EEA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F4C0-BF27-084F-9EE6-98FFAD0DDE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35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03031-0663-D01C-5CF7-F2B5F0CC2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8CC69-9118-2ADF-8FA9-0E1BB6546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94179-1099-6400-A0F9-A50F2C6B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061-84D1-8243-8E40-5EB2E2076E59}" type="datetime1">
              <a:rPr lang="en-US" smtClean="0"/>
              <a:t>9/18/23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6D0DF-23EE-8D8C-0847-DBBF6B4C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ABB68-6675-87B3-839F-A85CF8F5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F4C0-BF27-084F-9EE6-98FFAD0DDE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309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A1AC-1191-96F8-811F-DF02AD8F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29833-FF71-7184-ABA4-55E64C6B8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ECA25-C827-FE15-796D-722CF96B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6960-DBDB-A745-87FF-AD4299C5CC00}" type="datetime1">
              <a:rPr lang="en-US" smtClean="0"/>
              <a:t>9/18/23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C2672-E2DA-3322-1361-F2F0BCFD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E5774-FAC5-B144-81A9-6F9E2F55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F4C0-BF27-084F-9EE6-98FFAD0DDEF8}" type="slidenum">
              <a:rPr lang="en-CN" smtClean="0"/>
              <a:t>‹#›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19844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5E2E-BB7C-CDE2-676C-5BC698CE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F836A-B2CE-3C6E-E028-6047AEE0A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AB63C-02B8-2C55-3C1D-FBEEC986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4752-A166-DD4F-86A4-9440BDC1AA52}" type="datetime1">
              <a:rPr lang="en-US" smtClean="0"/>
              <a:t>9/18/23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1FB39-E677-00A2-C839-DD526E00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36C39-8225-30C7-DEA0-BB72B992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F4C0-BF27-084F-9EE6-98FFAD0DDE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9174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64B1-ADDB-C92B-3159-2AC02399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34896-150A-C447-90BA-0BCB16832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B160C-241A-F982-BBF9-B9B7CA488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EDD3A-923A-E256-1EF3-6D17A6C6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1770-D046-7C49-96A4-2D5C5CD426B9}" type="datetime1">
              <a:rPr lang="en-US" smtClean="0"/>
              <a:t>9/18/23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A0042-BEE5-0D4B-1F74-EEC01157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60B6F-123A-14EC-6EAC-21F87582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F4C0-BF27-084F-9EE6-98FFAD0DDE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271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DB01-A69F-04CE-BA6B-A13FB2F8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46B4A-E1E7-88BA-61E9-1BD9FD0C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558E4-EBA6-B610-4866-46B6CB8C7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398D4-2CEF-AE46-3787-356645090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9C6BF-FA13-EB80-236E-17F2951EE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913A0-FC66-8AE7-361B-C7479591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17EC-047A-2B4C-8A79-2295271B45DE}" type="datetime1">
              <a:rPr lang="en-US" smtClean="0"/>
              <a:t>9/18/23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8E12A-0F11-242F-0A6A-E135C633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B9BF8-101C-1809-F262-DF685B65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F4C0-BF27-084F-9EE6-98FFAD0DDE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806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6F8C-DA2A-F914-0E75-E124644E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F1D0C-E7F5-35F1-7CA6-A37E941E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7402-95A3-EC41-8847-24A12687C1D9}" type="datetime1">
              <a:rPr lang="en-US" smtClean="0"/>
              <a:t>9/18/23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C9A3E-20FA-AFFC-4911-F1D9AAFC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5A548-DE43-90BE-33F0-4179E6F6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F4C0-BF27-084F-9EE6-98FFAD0DDE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452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24B56-3967-9F45-D724-A18D6561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C9F8-4A68-7043-A2DD-8A7376B982BD}" type="datetime1">
              <a:rPr lang="en-US" smtClean="0"/>
              <a:t>9/18/23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E967E-949E-218D-3F99-77CB3A59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552D3-BD85-5CB5-6D70-CA97747D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F4C0-BF27-084F-9EE6-98FFAD0DDE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322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C8DD-0EDB-6FF7-B305-447A3294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F87A4-AF97-22D9-4E97-1A1BA3461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5A28F-AFCD-8A38-C134-2216F5A0E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41BF3-25E0-E42A-5DF1-8BD8CBB6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994A-A0F1-DD4F-9940-912DE57838BF}" type="datetime1">
              <a:rPr lang="en-US" smtClean="0"/>
              <a:t>9/18/23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51801-A0F7-68CF-0F8E-163FD1E0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667AD-DE2B-0A94-9B2A-921D43AD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F4C0-BF27-084F-9EE6-98FFAD0DDE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309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9007-5629-D46F-414C-AA70F914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F383B-A157-026F-D07E-42A72D6BB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933E4-81E2-683E-FB0A-B36682540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12CBA-AEE5-8BE5-B100-E13662ED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A9DC-2F69-7545-9C87-F7D34929C85B}" type="datetime1">
              <a:rPr lang="en-US" smtClean="0"/>
              <a:t>9/18/23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0B58D-94B9-E77A-6EAE-2009D5DB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62036-5EE9-9825-E8AC-9226BDDD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F4C0-BF27-084F-9EE6-98FFAD0DDE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7576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4D9A5-CB98-FBC7-B15A-E4A2B3EB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E2BFC-B70E-1B01-71A2-6DEABB88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68931-CAD2-B1CC-F579-EE0B37AE7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D3B4-145F-DC4A-B781-E99F8E253581}" type="datetime1">
              <a:rPr lang="en-US" smtClean="0"/>
              <a:t>9/18/23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3631C-9186-615E-B17C-41F5F6691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7E195-14CB-5AEA-B305-52854BB4E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1F4C0-BF27-084F-9EE6-98FFAD0DDEF8}" type="slidenum">
              <a:rPr lang="en-CN" smtClean="0"/>
              <a:t>‹#›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1206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8C547E1D-0B34-109D-3C24-659F05529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770" y="561632"/>
            <a:ext cx="1889853" cy="742028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8E025A3E-460F-42C2-028B-626BCE43F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9124" y="4339225"/>
            <a:ext cx="3636794" cy="1268630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z="1600" b="1" dirty="0">
                <a:solidFill>
                  <a:srgbClr val="FFFFFF"/>
                </a:solidFill>
                <a:cs typeface="Arial"/>
              </a:rPr>
              <a:t>SHUAIWEN CUI</a:t>
            </a:r>
          </a:p>
          <a:p>
            <a:pPr algn="l"/>
            <a:r>
              <a:rPr lang="en-US" sz="1400" i="1" dirty="0">
                <a:solidFill>
                  <a:srgbClr val="FFFFFF"/>
                </a:solidFill>
                <a:cs typeface="Arial"/>
              </a:rPr>
              <a:t>Ph.D. Student</a:t>
            </a:r>
          </a:p>
          <a:p>
            <a:pPr algn="l"/>
            <a:r>
              <a:rPr lang="en-US" sz="1400" i="1" dirty="0">
                <a:solidFill>
                  <a:srgbClr val="FFFFFF"/>
                </a:solidFill>
                <a:cs typeface="Arial"/>
              </a:rPr>
              <a:t>School of Civil and Environmental Engineering</a:t>
            </a:r>
          </a:p>
          <a:p>
            <a:pPr algn="l"/>
            <a:r>
              <a:rPr lang="en-US" sz="1400" i="1" dirty="0">
                <a:solidFill>
                  <a:srgbClr val="FFFFFF"/>
                </a:solidFill>
                <a:cs typeface="Arial"/>
              </a:rPr>
              <a:t>Nanyang Technological University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70DD30-71BC-7F35-3379-0523C5B7252B}"/>
              </a:ext>
            </a:extLst>
          </p:cNvPr>
          <p:cNvSpPr txBox="1"/>
          <p:nvPr/>
        </p:nvSpPr>
        <p:spPr>
          <a:xfrm>
            <a:off x="4428000" y="1888833"/>
            <a:ext cx="7302249" cy="837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N" sz="3600" b="1" dirty="0">
                <a:solidFill>
                  <a:srgbClr val="00AAEF"/>
                </a:solidFill>
                <a:ea typeface="Hiragino Sans W4" panose="020B0400000000000000" pitchFamily="34" charset="-128"/>
                <a:cs typeface="Times New Roman" panose="02020603050405020304" pitchFamily="18" charset="0"/>
              </a:rPr>
              <a:t>Title</a:t>
            </a:r>
          </a:p>
        </p:txBody>
      </p:sp>
      <p:pic>
        <p:nvPicPr>
          <p:cNvPr id="4" name="Picture 3" descr="City Hall, London with lights on&#10;&#10;Description automatically generated with medium confidence">
            <a:extLst>
              <a:ext uri="{FF2B5EF4-FFF2-40B4-BE49-F238E27FC236}">
                <a16:creationId xmlns:a16="http://schemas.microsoft.com/office/drawing/2014/main" id="{10EE1D60-385F-C63B-3E21-473E8F2874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l="32538" r="13495" b="2597"/>
          <a:stretch/>
        </p:blipFill>
        <p:spPr>
          <a:xfrm>
            <a:off x="-1" y="0"/>
            <a:ext cx="380772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A752B3-B84E-677B-D5F3-0244B3746E28}"/>
              </a:ext>
            </a:extLst>
          </p:cNvPr>
          <p:cNvSpPr txBox="1"/>
          <p:nvPr/>
        </p:nvSpPr>
        <p:spPr>
          <a:xfrm>
            <a:off x="3203071" y="0"/>
            <a:ext cx="604653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00" dirty="0">
                <a:solidFill>
                  <a:srgbClr val="729BBD"/>
                </a:solidFill>
              </a:rPr>
              <a:t>copyright@CUI SHUAIWEN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DEE9E4E-6E69-D7A0-49ED-AD19BC56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4094" y="6296368"/>
            <a:ext cx="1476188" cy="365125"/>
          </a:xfrm>
        </p:spPr>
        <p:txBody>
          <a:bodyPr/>
          <a:lstStyle/>
          <a:p>
            <a:pPr algn="ctr"/>
            <a:fld id="{BC760004-1609-8D4D-9EC2-47DDE9C8B165}" type="datetime3">
              <a:rPr lang="en-US" smtClean="0">
                <a:solidFill>
                  <a:srgbClr val="00AAEF"/>
                </a:solidFill>
              </a:rPr>
              <a:pPr algn="ctr"/>
              <a:t>18 September 2023</a:t>
            </a:fld>
            <a:endParaRPr lang="en-CN" dirty="0">
              <a:solidFill>
                <a:srgbClr val="00AA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54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2D82E413-2CA7-F158-AF15-C478C7C24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77" y="561632"/>
            <a:ext cx="1889853" cy="7420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6AFC00-91C1-90E4-5353-8F22F83C460A}"/>
              </a:ext>
            </a:extLst>
          </p:cNvPr>
          <p:cNvSpPr txBox="1"/>
          <p:nvPr/>
        </p:nvSpPr>
        <p:spPr>
          <a:xfrm>
            <a:off x="1820673" y="3306029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C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E4732F-A242-1736-5F64-E5149A4D2659}"/>
              </a:ext>
            </a:extLst>
          </p:cNvPr>
          <p:cNvSpPr txBox="1"/>
          <p:nvPr/>
        </p:nvSpPr>
        <p:spPr>
          <a:xfrm>
            <a:off x="5081565" y="1383114"/>
            <a:ext cx="4126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 –Title Example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6102FF-8616-E975-04CB-B35D84CA4149}"/>
              </a:ext>
            </a:extLst>
          </p:cNvPr>
          <p:cNvSpPr txBox="1"/>
          <p:nvPr/>
        </p:nvSpPr>
        <p:spPr>
          <a:xfrm>
            <a:off x="5081565" y="2319966"/>
            <a:ext cx="424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 –Title Example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A2532C-63F1-DCDD-5884-7D9BECF8C33E}"/>
              </a:ext>
            </a:extLst>
          </p:cNvPr>
          <p:cNvSpPr txBox="1"/>
          <p:nvPr/>
        </p:nvSpPr>
        <p:spPr>
          <a:xfrm>
            <a:off x="5081565" y="3256818"/>
            <a:ext cx="434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III –Title Example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C2D1BE-77B5-45A2-78CE-2584C02E10B2}"/>
              </a:ext>
            </a:extLst>
          </p:cNvPr>
          <p:cNvCxnSpPr>
            <a:cxnSpLocks/>
          </p:cNvCxnSpPr>
          <p:nvPr/>
        </p:nvCxnSpPr>
        <p:spPr>
          <a:xfrm>
            <a:off x="4443963" y="1171388"/>
            <a:ext cx="0" cy="470945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365E8F-77D9-9A02-3011-76359B9A0D98}"/>
              </a:ext>
            </a:extLst>
          </p:cNvPr>
          <p:cNvSpPr txBox="1"/>
          <p:nvPr/>
        </p:nvSpPr>
        <p:spPr>
          <a:xfrm>
            <a:off x="5081565" y="4193670"/>
            <a:ext cx="434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IV –Title Example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1AF963-5545-DD9A-646B-9891CCD58291}"/>
              </a:ext>
            </a:extLst>
          </p:cNvPr>
          <p:cNvSpPr txBox="1"/>
          <p:nvPr/>
        </p:nvSpPr>
        <p:spPr>
          <a:xfrm>
            <a:off x="5081565" y="5130521"/>
            <a:ext cx="4253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V –Title Example</a:t>
            </a:r>
          </a:p>
        </p:txBody>
      </p:sp>
    </p:spTree>
    <p:extLst>
      <p:ext uri="{BB962C8B-B14F-4D97-AF65-F5344CB8AC3E}">
        <p14:creationId xmlns:p14="http://schemas.microsoft.com/office/powerpoint/2010/main" val="163557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2D82E413-2CA7-F158-AF15-C478C7C24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77" y="561632"/>
            <a:ext cx="1889853" cy="7420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6AFC00-91C1-90E4-5353-8F22F83C460A}"/>
              </a:ext>
            </a:extLst>
          </p:cNvPr>
          <p:cNvSpPr txBox="1"/>
          <p:nvPr/>
        </p:nvSpPr>
        <p:spPr>
          <a:xfrm>
            <a:off x="1928250" y="3306029"/>
            <a:ext cx="1345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E4732F-A242-1736-5F64-E5149A4D2659}"/>
              </a:ext>
            </a:extLst>
          </p:cNvPr>
          <p:cNvSpPr txBox="1"/>
          <p:nvPr/>
        </p:nvSpPr>
        <p:spPr>
          <a:xfrm>
            <a:off x="5081565" y="1383114"/>
            <a:ext cx="4126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 –Title Example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6102FF-8616-E975-04CB-B35D84CA4149}"/>
              </a:ext>
            </a:extLst>
          </p:cNvPr>
          <p:cNvSpPr txBox="1"/>
          <p:nvPr/>
        </p:nvSpPr>
        <p:spPr>
          <a:xfrm>
            <a:off x="5081565" y="2319966"/>
            <a:ext cx="424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CN" sz="2800" dirty="0">
                <a:solidFill>
                  <a:schemeClr val="bg1">
                    <a:alpha val="2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 –Title Example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A2532C-63F1-DCDD-5884-7D9BECF8C33E}"/>
              </a:ext>
            </a:extLst>
          </p:cNvPr>
          <p:cNvSpPr txBox="1"/>
          <p:nvPr/>
        </p:nvSpPr>
        <p:spPr>
          <a:xfrm>
            <a:off x="5081565" y="3256818"/>
            <a:ext cx="434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CN" sz="2800" dirty="0">
                <a:solidFill>
                  <a:schemeClr val="bg1">
                    <a:alpha val="2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III –Title Example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C2D1BE-77B5-45A2-78CE-2584C02E10B2}"/>
              </a:ext>
            </a:extLst>
          </p:cNvPr>
          <p:cNvCxnSpPr>
            <a:cxnSpLocks/>
          </p:cNvCxnSpPr>
          <p:nvPr/>
        </p:nvCxnSpPr>
        <p:spPr>
          <a:xfrm>
            <a:off x="4443963" y="1171388"/>
            <a:ext cx="0" cy="470945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365E8F-77D9-9A02-3011-76359B9A0D98}"/>
              </a:ext>
            </a:extLst>
          </p:cNvPr>
          <p:cNvSpPr txBox="1"/>
          <p:nvPr/>
        </p:nvSpPr>
        <p:spPr>
          <a:xfrm>
            <a:off x="5081565" y="4193670"/>
            <a:ext cx="434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CN" sz="2800" dirty="0">
                <a:solidFill>
                  <a:schemeClr val="bg1">
                    <a:alpha val="2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IV –Title Example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1AF963-5545-DD9A-646B-9891CCD58291}"/>
              </a:ext>
            </a:extLst>
          </p:cNvPr>
          <p:cNvSpPr txBox="1"/>
          <p:nvPr/>
        </p:nvSpPr>
        <p:spPr>
          <a:xfrm>
            <a:off x="5081565" y="5130521"/>
            <a:ext cx="4253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CN" sz="2800" dirty="0">
                <a:solidFill>
                  <a:schemeClr val="bg1">
                    <a:alpha val="2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V –Title Example</a:t>
            </a:r>
          </a:p>
        </p:txBody>
      </p:sp>
    </p:spTree>
    <p:extLst>
      <p:ext uri="{BB962C8B-B14F-4D97-AF65-F5344CB8AC3E}">
        <p14:creationId xmlns:p14="http://schemas.microsoft.com/office/powerpoint/2010/main" val="399389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48519D-4716-8B36-1280-F1ED6597B370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1" dirty="0">
                <a:solidFill>
                  <a:srgbClr val="FFFFFF"/>
                </a:solidFill>
                <a:cs typeface="Arial"/>
              </a:rPr>
              <a:t>SHUAIWEN CUI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8492FF-FD86-FDC4-F997-6B9EE6775154}"/>
              </a:ext>
            </a:extLst>
          </p:cNvPr>
          <p:cNvSpPr/>
          <p:nvPr/>
        </p:nvSpPr>
        <p:spPr>
          <a:xfrm>
            <a:off x="0" y="6498000"/>
            <a:ext cx="3149600" cy="360000"/>
          </a:xfrm>
          <a:prstGeom prst="rect">
            <a:avLst/>
          </a:prstGeom>
          <a:solidFill>
            <a:srgbClr val="0120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1E9A6598-3A02-420B-9300-617BE51A24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118" b="1521"/>
          <a:stretch/>
        </p:blipFill>
        <p:spPr>
          <a:xfrm>
            <a:off x="86840" y="6521384"/>
            <a:ext cx="258268" cy="3132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2999C8-8A21-BAA6-9EA9-9543CE7DE44C}"/>
              </a:ext>
            </a:extLst>
          </p:cNvPr>
          <p:cNvSpPr txBox="1"/>
          <p:nvPr/>
        </p:nvSpPr>
        <p:spPr>
          <a:xfrm>
            <a:off x="345108" y="6570277"/>
            <a:ext cx="25484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800" dirty="0">
                <a:solidFill>
                  <a:schemeClr val="bg1"/>
                </a:solidFill>
              </a:rPr>
              <a:t>NANYANG TECHNOLOGICAL UNIVERISITY </a:t>
            </a:r>
            <a:r>
              <a:rPr lang="en-CN" sz="800" dirty="0">
                <a:solidFill>
                  <a:srgbClr val="00AAEF"/>
                </a:solidFill>
              </a:rPr>
              <a:t>|</a:t>
            </a:r>
            <a:r>
              <a:rPr lang="en-CN" sz="800" dirty="0">
                <a:solidFill>
                  <a:schemeClr val="bg1"/>
                </a:solidFill>
              </a:rPr>
              <a:t> SINGAPORE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611C112F-BC2B-752F-CBBD-860153988E53}"/>
              </a:ext>
            </a:extLst>
          </p:cNvPr>
          <p:cNvSpPr/>
          <p:nvPr/>
        </p:nvSpPr>
        <p:spPr>
          <a:xfrm rot="16200000">
            <a:off x="2788652" y="6497052"/>
            <a:ext cx="360948" cy="360948"/>
          </a:xfrm>
          <a:prstGeom prst="rtTriangle">
            <a:avLst/>
          </a:prstGeom>
          <a:solidFill>
            <a:srgbClr val="2F54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AD716-095F-0D50-7C79-8A6DF2CD8BC5}"/>
              </a:ext>
            </a:extLst>
          </p:cNvPr>
          <p:cNvSpPr txBox="1"/>
          <p:nvPr/>
        </p:nvSpPr>
        <p:spPr>
          <a:xfrm>
            <a:off x="10470776" y="6554415"/>
            <a:ext cx="9920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  <a:cs typeface="Arial"/>
              </a:rPr>
              <a:t>SHUAIWEN CUI</a:t>
            </a:r>
          </a:p>
        </p:txBody>
      </p:sp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6DFA1182-FA8D-113F-6C29-70291A55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912" y="110369"/>
            <a:ext cx="810082" cy="3180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36A3E-61AD-4C85-F608-FF1B4A40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15128" y="6497052"/>
            <a:ext cx="262966" cy="365125"/>
          </a:xfrm>
        </p:spPr>
        <p:txBody>
          <a:bodyPr/>
          <a:lstStyle/>
          <a:p>
            <a:fld id="{DD21F4C0-BF27-084F-9EE6-98FFAD0DDEF8}" type="slidenum">
              <a:rPr lang="en-CN" smtClean="0">
                <a:solidFill>
                  <a:srgbClr val="00AAEF"/>
                </a:solidFill>
              </a:rPr>
              <a:t>4</a:t>
            </a:fld>
            <a:endParaRPr lang="en-CN" dirty="0">
              <a:solidFill>
                <a:srgbClr val="00AA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48519D-4716-8B36-1280-F1ED6597B370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1" dirty="0">
                <a:solidFill>
                  <a:srgbClr val="FFFFFF"/>
                </a:solidFill>
                <a:cs typeface="Arial"/>
              </a:rPr>
              <a:t>SHUAIWEN CUI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8492FF-FD86-FDC4-F997-6B9EE6775154}"/>
              </a:ext>
            </a:extLst>
          </p:cNvPr>
          <p:cNvSpPr/>
          <p:nvPr/>
        </p:nvSpPr>
        <p:spPr>
          <a:xfrm>
            <a:off x="0" y="6498000"/>
            <a:ext cx="3149600" cy="360000"/>
          </a:xfrm>
          <a:prstGeom prst="rect">
            <a:avLst/>
          </a:prstGeom>
          <a:solidFill>
            <a:srgbClr val="0120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1E9A6598-3A02-420B-9300-617BE51A24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118" b="1521"/>
          <a:stretch/>
        </p:blipFill>
        <p:spPr>
          <a:xfrm>
            <a:off x="86840" y="6521384"/>
            <a:ext cx="258268" cy="3132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2999C8-8A21-BAA6-9EA9-9543CE7DE44C}"/>
              </a:ext>
            </a:extLst>
          </p:cNvPr>
          <p:cNvSpPr txBox="1"/>
          <p:nvPr/>
        </p:nvSpPr>
        <p:spPr>
          <a:xfrm>
            <a:off x="345108" y="6570277"/>
            <a:ext cx="25484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800" dirty="0">
                <a:solidFill>
                  <a:schemeClr val="bg1"/>
                </a:solidFill>
              </a:rPr>
              <a:t>NANYANG TECHNOLOGICAL UNIVERISITY </a:t>
            </a:r>
            <a:r>
              <a:rPr lang="en-CN" sz="800" dirty="0">
                <a:solidFill>
                  <a:srgbClr val="00AAEF"/>
                </a:solidFill>
              </a:rPr>
              <a:t>|</a:t>
            </a:r>
            <a:r>
              <a:rPr lang="en-CN" sz="800" dirty="0">
                <a:solidFill>
                  <a:schemeClr val="bg1"/>
                </a:solidFill>
              </a:rPr>
              <a:t> SINGAPORE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611C112F-BC2B-752F-CBBD-860153988E53}"/>
              </a:ext>
            </a:extLst>
          </p:cNvPr>
          <p:cNvSpPr/>
          <p:nvPr/>
        </p:nvSpPr>
        <p:spPr>
          <a:xfrm rot="16200000">
            <a:off x="2788652" y="6497052"/>
            <a:ext cx="360948" cy="360948"/>
          </a:xfrm>
          <a:prstGeom prst="rtTriangle">
            <a:avLst/>
          </a:prstGeom>
          <a:solidFill>
            <a:srgbClr val="2F54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AD716-095F-0D50-7C79-8A6DF2CD8BC5}"/>
              </a:ext>
            </a:extLst>
          </p:cNvPr>
          <p:cNvSpPr txBox="1"/>
          <p:nvPr/>
        </p:nvSpPr>
        <p:spPr>
          <a:xfrm>
            <a:off x="10470776" y="6554415"/>
            <a:ext cx="9920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  <a:cs typeface="Arial"/>
              </a:rPr>
              <a:t>SHUAIWEN CUI</a:t>
            </a:r>
          </a:p>
        </p:txBody>
      </p:sp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6DFA1182-FA8D-113F-6C29-70291A55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912" y="110369"/>
            <a:ext cx="810082" cy="3180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36A3E-61AD-4C85-F608-FF1B4A40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15128" y="6497052"/>
            <a:ext cx="262966" cy="365125"/>
          </a:xfrm>
        </p:spPr>
        <p:txBody>
          <a:bodyPr/>
          <a:lstStyle/>
          <a:p>
            <a:fld id="{DD21F4C0-BF27-084F-9EE6-98FFAD0DDEF8}" type="slidenum">
              <a:rPr lang="en-CN" smtClean="0">
                <a:solidFill>
                  <a:srgbClr val="00AAEF"/>
                </a:solidFill>
              </a:rPr>
              <a:t>5</a:t>
            </a:fld>
            <a:endParaRPr lang="en-CN" dirty="0">
              <a:solidFill>
                <a:srgbClr val="00AA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11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2D82E413-2CA7-F158-AF15-C478C7C24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77" y="561632"/>
            <a:ext cx="1889853" cy="7420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BBDF1E-BCE5-4988-1DDE-62B5B5BC585F}"/>
              </a:ext>
            </a:extLst>
          </p:cNvPr>
          <p:cNvSpPr txBox="1"/>
          <p:nvPr/>
        </p:nvSpPr>
        <p:spPr>
          <a:xfrm>
            <a:off x="2913077" y="561632"/>
            <a:ext cx="6365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</a:t>
            </a:r>
            <a:endParaRPr lang="en-C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F5963-0A47-7188-F39A-F1BDB2141100}"/>
              </a:ext>
            </a:extLst>
          </p:cNvPr>
          <p:cNvSpPr txBox="1"/>
          <p:nvPr/>
        </p:nvSpPr>
        <p:spPr>
          <a:xfrm>
            <a:off x="2969444" y="1648738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en-C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425BD86-F3EC-F15A-C641-D071B661F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159" y="2275385"/>
            <a:ext cx="1830304" cy="1830304"/>
          </a:xfrm>
          <a:prstGeom prst="rect">
            <a:avLst/>
          </a:prstGeom>
        </p:spPr>
      </p:pic>
      <p:pic>
        <p:nvPicPr>
          <p:cNvPr id="8" name="Picture 7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BE2ABA6D-0A3C-3754-499D-D88F33B43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0105" y="2275385"/>
            <a:ext cx="1830304" cy="1830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F2381E-0E51-47F4-C5CB-754FED5A04BE}"/>
              </a:ext>
            </a:extLst>
          </p:cNvPr>
          <p:cNvSpPr txBox="1"/>
          <p:nvPr/>
        </p:nvSpPr>
        <p:spPr>
          <a:xfrm>
            <a:off x="8710886" y="5111556"/>
            <a:ext cx="3002424" cy="1307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SHUAIWEN CUI</a:t>
            </a:r>
          </a:p>
          <a:p>
            <a:pPr algn="ctr">
              <a:lnSpc>
                <a:spcPct val="200000"/>
              </a:lnSpc>
            </a:pPr>
            <a:r>
              <a:rPr lang="en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SHUAIWEN001@e.ntu.edu.sg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7FE0B-3094-F7DA-7356-F103919AA220}"/>
              </a:ext>
            </a:extLst>
          </p:cNvPr>
          <p:cNvSpPr txBox="1"/>
          <p:nvPr/>
        </p:nvSpPr>
        <p:spPr>
          <a:xfrm>
            <a:off x="7087122" y="1648738"/>
            <a:ext cx="2399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Personal Website</a:t>
            </a:r>
            <a:endParaRPr lang="en-C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83FAE-F0C8-F988-7417-057162D38C24}"/>
              </a:ext>
            </a:extLst>
          </p:cNvPr>
          <p:cNvSpPr txBox="1"/>
          <p:nvPr/>
        </p:nvSpPr>
        <p:spPr>
          <a:xfrm>
            <a:off x="6706254" y="4270671"/>
            <a:ext cx="3160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www.cuishuaiwen.com</a:t>
            </a:r>
            <a:endParaRPr lang="en-C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8C046-387F-E8D2-814B-D9E24D684EAD}"/>
              </a:ext>
            </a:extLst>
          </p:cNvPr>
          <p:cNvSpPr txBox="1"/>
          <p:nvPr/>
        </p:nvSpPr>
        <p:spPr>
          <a:xfrm>
            <a:off x="1447362" y="4270671"/>
            <a:ext cx="451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Shuaiwen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-Cui</a:t>
            </a:r>
            <a:endParaRPr lang="en-C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47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2D82E413-2CA7-F158-AF15-C478C7C24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77" y="561632"/>
            <a:ext cx="1889853" cy="7420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BBDF1E-BCE5-4988-1DDE-62B5B5BC585F}"/>
              </a:ext>
            </a:extLst>
          </p:cNvPr>
          <p:cNvSpPr txBox="1"/>
          <p:nvPr/>
        </p:nvSpPr>
        <p:spPr>
          <a:xfrm>
            <a:off x="3220854" y="2360705"/>
            <a:ext cx="5750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</a:t>
            </a:r>
            <a:endParaRPr lang="en-C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F5963-0A47-7188-F39A-F1BDB2141100}"/>
              </a:ext>
            </a:extLst>
          </p:cNvPr>
          <p:cNvSpPr txBox="1"/>
          <p:nvPr/>
        </p:nvSpPr>
        <p:spPr>
          <a:xfrm>
            <a:off x="4594788" y="3328743"/>
            <a:ext cx="3002424" cy="1307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SHUAIWEN CUI</a:t>
            </a:r>
          </a:p>
          <a:p>
            <a:pPr algn="ctr">
              <a:lnSpc>
                <a:spcPct val="200000"/>
              </a:lnSpc>
            </a:pPr>
            <a:r>
              <a:rPr lang="en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SHUAIWEN001@e.ntu.edu.sg</a:t>
            </a:r>
          </a:p>
        </p:txBody>
      </p:sp>
    </p:spTree>
    <p:extLst>
      <p:ext uri="{BB962C8B-B14F-4D97-AF65-F5344CB8AC3E}">
        <p14:creationId xmlns:p14="http://schemas.microsoft.com/office/powerpoint/2010/main" val="53806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145</Words>
  <Application>Microsoft Macintosh PowerPoint</Application>
  <PresentationFormat>Widescreen</PresentationFormat>
  <Paragraphs>42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SHUAIWEN CUI</dc:creator>
  <cp:lastModifiedBy>SHUAIWEN CUI</cp:lastModifiedBy>
  <cp:revision>31</cp:revision>
  <dcterms:created xsi:type="dcterms:W3CDTF">2023-08-14T13:12:34Z</dcterms:created>
  <dcterms:modified xsi:type="dcterms:W3CDTF">2023-09-18T06:11:05Z</dcterms:modified>
</cp:coreProperties>
</file>