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</p:sldIdLst>
  <p:sldSz cx="8999538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0022E-A64E-415A-97D4-C7EAEDC0669F}" v="81" dt="2024-07-10T15:08:48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>
        <p:scale>
          <a:sx n="150" d="100"/>
          <a:sy n="150" d="100"/>
        </p:scale>
        <p:origin x="23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UI SHUAIWEN#" userId="35a196ea-bcb8-475e-86cf-0b9eaca8a48f" providerId="ADAL" clId="{6DA0022E-A64E-415A-97D4-C7EAEDC0669F}"/>
    <pc:docChg chg="undo custSel addSld modSld">
      <pc:chgData name="#CUI SHUAIWEN#" userId="35a196ea-bcb8-475e-86cf-0b9eaca8a48f" providerId="ADAL" clId="{6DA0022E-A64E-415A-97D4-C7EAEDC0669F}" dt="2024-07-10T15:09:00.596" v="724" actId="20577"/>
      <pc:docMkLst>
        <pc:docMk/>
      </pc:docMkLst>
      <pc:sldChg chg="addSp delSp modSp new mod">
        <pc:chgData name="#CUI SHUAIWEN#" userId="35a196ea-bcb8-475e-86cf-0b9eaca8a48f" providerId="ADAL" clId="{6DA0022E-A64E-415A-97D4-C7EAEDC0669F}" dt="2024-07-10T15:09:00.596" v="724" actId="20577"/>
        <pc:sldMkLst>
          <pc:docMk/>
          <pc:sldMk cId="2454663500" sldId="256"/>
        </pc:sldMkLst>
        <pc:spChg chg="del">
          <ac:chgData name="#CUI SHUAIWEN#" userId="35a196ea-bcb8-475e-86cf-0b9eaca8a48f" providerId="ADAL" clId="{6DA0022E-A64E-415A-97D4-C7EAEDC0669F}" dt="2024-07-10T14:22:43.982" v="1" actId="478"/>
          <ac:spMkLst>
            <pc:docMk/>
            <pc:sldMk cId="2454663500" sldId="256"/>
            <ac:spMk id="2" creationId="{C88E891D-89FE-9B20-854D-84F92BDAC425}"/>
          </ac:spMkLst>
        </pc:spChg>
        <pc:spChg chg="del">
          <ac:chgData name="#CUI SHUAIWEN#" userId="35a196ea-bcb8-475e-86cf-0b9eaca8a48f" providerId="ADAL" clId="{6DA0022E-A64E-415A-97D4-C7EAEDC0669F}" dt="2024-07-10T14:22:43.982" v="1" actId="478"/>
          <ac:spMkLst>
            <pc:docMk/>
            <pc:sldMk cId="2454663500" sldId="256"/>
            <ac:spMk id="3" creationId="{6795A46E-3479-0852-930B-3AC6F494A2A6}"/>
          </ac:spMkLst>
        </pc:spChg>
        <pc:spChg chg="add del mod">
          <ac:chgData name="#CUI SHUAIWEN#" userId="35a196ea-bcb8-475e-86cf-0b9eaca8a48f" providerId="ADAL" clId="{6DA0022E-A64E-415A-97D4-C7EAEDC0669F}" dt="2024-07-10T14:23:44.670" v="5" actId="478"/>
          <ac:spMkLst>
            <pc:docMk/>
            <pc:sldMk cId="2454663500" sldId="256"/>
            <ac:spMk id="4" creationId="{F021C2E7-F78A-D438-C312-4CBE99D42836}"/>
          </ac:spMkLst>
        </pc:spChg>
        <pc:spChg chg="add mod topLvl">
          <ac:chgData name="#CUI SHUAIWEN#" userId="35a196ea-bcb8-475e-86cf-0b9eaca8a48f" providerId="ADAL" clId="{6DA0022E-A64E-415A-97D4-C7EAEDC0669F}" dt="2024-07-10T15:06:07.429" v="658" actId="14100"/>
          <ac:spMkLst>
            <pc:docMk/>
            <pc:sldMk cId="2454663500" sldId="256"/>
            <ac:spMk id="5" creationId="{EA51A5FF-DCC8-1484-3AD2-1CCBF23E59CA}"/>
          </ac:spMkLst>
        </pc:spChg>
        <pc:spChg chg="add mod topLvl">
          <ac:chgData name="#CUI SHUAIWEN#" userId="35a196ea-bcb8-475e-86cf-0b9eaca8a48f" providerId="ADAL" clId="{6DA0022E-A64E-415A-97D4-C7EAEDC0669F}" dt="2024-07-10T15:06:09.610" v="659" actId="14100"/>
          <ac:spMkLst>
            <pc:docMk/>
            <pc:sldMk cId="2454663500" sldId="256"/>
            <ac:spMk id="6" creationId="{61A74783-238F-7B13-5B5B-785197E57AC1}"/>
          </ac:spMkLst>
        </pc:spChg>
        <pc:spChg chg="add mod topLvl">
          <ac:chgData name="#CUI SHUAIWEN#" userId="35a196ea-bcb8-475e-86cf-0b9eaca8a48f" providerId="ADAL" clId="{6DA0022E-A64E-415A-97D4-C7EAEDC0669F}" dt="2024-07-10T15:06:12.356" v="660" actId="14100"/>
          <ac:spMkLst>
            <pc:docMk/>
            <pc:sldMk cId="2454663500" sldId="256"/>
            <ac:spMk id="7" creationId="{C9C355CF-6062-3321-C66D-44BD7D0ED2AC}"/>
          </ac:spMkLst>
        </pc:spChg>
        <pc:spChg chg="add mod topLvl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" creationId="{038CC2C3-56D4-88AB-E79A-6FB215C37A19}"/>
          </ac:spMkLst>
        </pc:spChg>
        <pc:spChg chg="add mod topLvl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9" creationId="{32F56486-D375-CB42-C61C-73136E2C7CCD}"/>
          </ac:spMkLst>
        </pc:spChg>
        <pc:spChg chg="add mod topLvl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10" creationId="{676C862A-E87A-F519-D221-9EF72138CF21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4" creationId="{F32851D4-6B1C-28F4-0E52-DDB1EC54AB2D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5" creationId="{B21DD2AC-2D62-D44E-1346-C616327B8796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6" creationId="{75D477CC-0BF7-9FB0-B525-15723B04BBBF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7" creationId="{2201D14A-CAE1-3C94-A735-F24AECA47A1D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9" creationId="{6AAE65C9-4ED9-1B06-9304-832061CE9D3A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25" creationId="{5F466C89-AAFF-9C5C-EFD0-837AE0B95CA9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0" creationId="{1B3C8DCA-32F5-1131-944F-5708D04D5D59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1" creationId="{01332C5B-5123-92F5-4F9F-485B774B6443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2" creationId="{878730E8-A781-CD88-AF24-CA667E6DCA15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3" creationId="{60744B0B-DDD8-CD80-FA95-CED33B56C724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4" creationId="{5D7401B2-7AF0-3F36-542B-C4955759B2F9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5" creationId="{5ABA81E9-A8F4-36B9-3335-F06D443AE91E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6" creationId="{203D547C-9137-BBDE-B4A0-5BE461434ED0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7" creationId="{51A297F5-9C30-6817-B25F-0B6000970905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2" creationId="{FF41BA45-3F51-0B19-B68C-85CB8856C51B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3" creationId="{D665BDB5-B63E-8A54-C863-C7F1F5BA4DD8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4" creationId="{1991B3CD-4522-FB3C-A841-986F88A758C2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6" creationId="{8400FD91-D138-CED4-860B-50F699415E87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7" creationId="{133CD380-85CE-57E5-6C81-29E1B6683D42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8" creationId="{B7E785C0-DC34-F424-2AB6-B4787442596A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9" creationId="{5B224C44-6B93-7DAB-4F2A-EF5DEEBF79E3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1" creationId="{D21EABA9-34A5-44C0-2261-D04375438F33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2" creationId="{4928F735-AC23-0C94-A6EF-607F991C004E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3" creationId="{DB09A1BA-4064-FB15-3E46-97C4C5768370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4" creationId="{FA06AAF3-9F00-A054-BEAE-AF935EFF9089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55" creationId="{FB7A1A32-E754-C291-81A7-CFDBECFC8544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56" creationId="{B4701F5F-E00C-D510-7762-8641C4B6BD10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57" creationId="{9FA2E5F2-4B5A-E76A-C423-CD91E9B4BD68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62" creationId="{4E299044-A8C5-9DE8-B755-83D6DECF889A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63" creationId="{BD935750-55E6-41D6-6AE5-DB98CFD0F2DC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68" creationId="{646B5889-9B9E-1144-1C88-8F606B1A220A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69" creationId="{B793EEEE-217F-D6C3-2528-5135694CD01C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70" creationId="{B1EAA040-7A99-3B88-AA5E-92DB33543A1F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71" creationId="{60A01FD1-4B0B-3EF2-61D3-4CFD49E3FC0D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76" creationId="{3E7E28CF-8C20-078A-26E3-AE74F5FB8F55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77" creationId="{B581DE50-50BA-FF7A-553F-E1B08C44B1AD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78" creationId="{026326F4-15DB-6843-CC89-15D6106037E6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79" creationId="{6176DEFD-E485-7C77-8550-4AD5C29D456C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2" creationId="{4AD1A7F8-CFBF-9C7F-3A4D-56D2CEEAD2E0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3" creationId="{EF830DA2-3362-33BF-19C8-CF4347F6CFC6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4" creationId="{630D2F8B-574C-8204-1348-CBE616FF0437}"/>
          </ac:spMkLst>
        </pc:spChg>
        <pc:spChg chg="add del mod">
          <ac:chgData name="#CUI SHUAIWEN#" userId="35a196ea-bcb8-475e-86cf-0b9eaca8a48f" providerId="ADAL" clId="{6DA0022E-A64E-415A-97D4-C7EAEDC0669F}" dt="2024-07-10T14:50:46.322" v="419" actId="478"/>
          <ac:spMkLst>
            <pc:docMk/>
            <pc:sldMk cId="2454663500" sldId="256"/>
            <ac:spMk id="85" creationId="{4583AC8E-B36A-A603-80CB-5FA3747F9ED7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6" creationId="{A90388B9-092F-17DF-672A-E4C3A1B1FAD2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7" creationId="{75DF6F10-EB72-F3A9-64F9-BDCA9CA54D0F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8" creationId="{2940ECCA-013D-3D3F-A15B-1F0CFF1BDC80}"/>
          </ac:spMkLst>
        </pc:spChg>
        <pc:spChg chg="add mod or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9" creationId="{7A9A62F4-573B-4B00-4D14-693C02D9FD48}"/>
          </ac:spMkLst>
        </pc:spChg>
        <pc:spChg chg="add mod or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90" creationId="{A58BD5A6-E012-73BE-A5FF-20BCF7A337A9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91" creationId="{84E415B5-F390-4212-1EE4-6B70D5B211D2}"/>
          </ac:spMkLst>
        </pc:spChg>
        <pc:spChg chg="add del mod">
          <ac:chgData name="#CUI SHUAIWEN#" userId="35a196ea-bcb8-475e-86cf-0b9eaca8a48f" providerId="ADAL" clId="{6DA0022E-A64E-415A-97D4-C7EAEDC0669F}" dt="2024-07-10T14:49:03.941" v="402" actId="478"/>
          <ac:spMkLst>
            <pc:docMk/>
            <pc:sldMk cId="2454663500" sldId="256"/>
            <ac:spMk id="92" creationId="{5208FB67-87F6-94C8-7588-695F33F75197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93" creationId="{4DCBEDB9-D41E-5C20-4D33-F8367FE6274F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94" creationId="{3226ECAE-DD92-79BB-94B8-451199BE5AAC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95" creationId="{1A7DA875-815F-FB95-3BCA-D6DD28D171D4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97" creationId="{25E277CC-4285-7A9F-2B64-76DA7BC3FBD2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98" creationId="{085D27FA-D3BB-550E-2289-52EF15852239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99" creationId="{54572FE8-67BB-F557-037F-A535561B83DC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00" creationId="{012F992F-8961-94AD-4E1D-8BC916E379E9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01" creationId="{802106B0-869C-8EAA-09EB-A81F4BAC686A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03" creationId="{46AAB4A7-FCB2-0ADF-2F45-D3E18AA43361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08" creationId="{1FB9F986-FAF5-2006-8B3D-16BE7C04F3B6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09" creationId="{6FBE175E-29F0-3967-103B-A9746F25140D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1" creationId="{39E63813-1BE7-03C8-153F-B4F53352D89C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4" creationId="{BC0228E8-9042-A2A4-5B89-29C5ADBB1362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5" creationId="{02BDCA90-AC03-8B08-BB71-D4907BE77CBA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6" creationId="{67B03BE5-45AF-34F8-D9FC-EE69BDD81F85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7" creationId="{465FE213-2486-90A4-9482-4D24B449C289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8" creationId="{A2854D25-298F-1194-EF72-5541409ECCA9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20" creationId="{166B3B52-9565-AEB8-4C8F-DB4C460F0B5E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25" creationId="{96A37054-ACE3-63FD-4CCB-8C5C248CBCE0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27" creationId="{A8625BBE-5A50-FA0A-E0E7-5FC496F1AAC5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29" creationId="{8EAF0F04-E246-D1E2-7A8B-749E3196FFAC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30" creationId="{BA7ED533-F7A8-6C84-4C10-0AE7555606A2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31" creationId="{70A0A942-7E6D-2879-153C-5A2374D6F48D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32" creationId="{7A46223A-1283-E182-FA6F-69E2D39524BB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33" creationId="{69963666-6D0E-3972-1439-71FCB0E50A10}"/>
          </ac:spMkLst>
        </pc:spChg>
        <pc:spChg chg="add del mod">
          <ac:chgData name="#CUI SHUAIWEN#" userId="35a196ea-bcb8-475e-86cf-0b9eaca8a48f" providerId="ADAL" clId="{6DA0022E-A64E-415A-97D4-C7EAEDC0669F}" dt="2024-07-10T14:49:03.941" v="402" actId="478"/>
          <ac:spMkLst>
            <pc:docMk/>
            <pc:sldMk cId="2454663500" sldId="256"/>
            <ac:spMk id="141" creationId="{EA6A7A9A-3687-B7B6-2F58-AF189EA1DE62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42" creationId="{7CFB361A-64DF-09C5-F183-613D5351C081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43" creationId="{DBF9B8D9-3023-BE2E-CD10-2F1DF5A1C8BE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45" creationId="{90F99AE9-F38C-F305-33EA-DC36EA5E5D17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46" creationId="{7E838CD0-393D-340B-84CD-E0D1324ECDE8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47" creationId="{591C70E3-34CC-3C43-72E9-F4A3D4C27CF0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48" creationId="{8481E9BD-5275-2A6B-D004-32434E159E1F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49" creationId="{6DBC0620-BEFE-DBD6-BB5A-C481A3304C28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51" creationId="{3DF5CA49-1DE0-E7FA-37D3-58484E901417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56" creationId="{C927EF5A-78A6-FA5C-326E-18A8C9C3F6A5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57" creationId="{B064232E-C46E-6083-BC0E-1D9E0A53406F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60" creationId="{A727D84A-8CD0-40FF-928D-8CE19BCFC43F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61" creationId="{70EE0F31-8DA5-6B5F-AD72-E43D8FB3C641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62" creationId="{8E46FC62-252E-3462-7B84-7E6D82674729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63" creationId="{136E75AE-BED2-FDAD-69F6-00F6E3F0E978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64" creationId="{A7818113-C11F-DF88-EC06-A8297D80C885}"/>
          </ac:spMkLst>
        </pc:spChg>
        <pc:spChg chg="add mod">
          <ac:chgData name="#CUI SHUAIWEN#" userId="35a196ea-bcb8-475e-86cf-0b9eaca8a48f" providerId="ADAL" clId="{6DA0022E-A64E-415A-97D4-C7EAEDC0669F}" dt="2024-07-10T15:06:49.097" v="664" actId="1076"/>
          <ac:spMkLst>
            <pc:docMk/>
            <pc:sldMk cId="2454663500" sldId="256"/>
            <ac:spMk id="165" creationId="{9592489A-DCE9-9317-BEAA-F53B21945911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66" creationId="{D5F2BC28-D845-1567-B1D2-33D389840227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67" creationId="{DB673B1D-C708-8B3E-2B04-7AF47A739EAD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68" creationId="{9AF4A2FB-13D7-00CF-2F49-DE99B9768BB3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69" creationId="{4E18F0C2-74C2-30B3-CE26-E452B5CC3974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0" creationId="{422F8722-2D3D-A815-855D-B1733302F63E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1" creationId="{624A19DE-C14E-D125-3C47-844C438BE91C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2" creationId="{5D7F52BC-44A0-6FC4-5E18-849924EB0C19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7" creationId="{C63E3AC9-EDAA-EBE3-EFD9-0763C4090885}"/>
          </ac:spMkLst>
        </pc:spChg>
        <pc:spChg chg="add mod">
          <ac:chgData name="#CUI SHUAIWEN#" userId="35a196ea-bcb8-475e-86cf-0b9eaca8a48f" providerId="ADAL" clId="{6DA0022E-A64E-415A-97D4-C7EAEDC0669F}" dt="2024-07-10T14:53:28.460" v="437" actId="1076"/>
          <ac:spMkLst>
            <pc:docMk/>
            <pc:sldMk cId="2454663500" sldId="256"/>
            <ac:spMk id="182" creationId="{260AF1D0-C46A-939C-41A6-7204E1C2B0B2}"/>
          </ac:spMkLst>
        </pc:spChg>
        <pc:spChg chg="mod">
          <ac:chgData name="#CUI SHUAIWEN#" userId="35a196ea-bcb8-475e-86cf-0b9eaca8a48f" providerId="ADAL" clId="{6DA0022E-A64E-415A-97D4-C7EAEDC0669F}" dt="2024-07-10T14:54:53.210" v="453" actId="207"/>
          <ac:spMkLst>
            <pc:docMk/>
            <pc:sldMk cId="2454663500" sldId="256"/>
            <ac:spMk id="185" creationId="{22040D3E-99ED-6CDB-ECFD-3026EF00F649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6" creationId="{045D0B38-DA91-8AD0-8814-CA50601E9CC6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7" creationId="{E8A37D76-1CC4-EA7B-F242-385982B846CA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8" creationId="{D5EEF85F-CF22-74D3-39B2-FB7C3DE5CA65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9" creationId="{F42F65FE-D157-078B-48FA-040139C725D1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90" creationId="{82889B70-2572-B82C-BA88-15F88B516CC4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95" creationId="{09B26854-6F16-6FC4-4116-0EBF6A0259CA}"/>
          </ac:spMkLst>
        </pc:spChg>
        <pc:spChg chg="mod topLvl">
          <ac:chgData name="#CUI SHUAIWEN#" userId="35a196ea-bcb8-475e-86cf-0b9eaca8a48f" providerId="ADAL" clId="{6DA0022E-A64E-415A-97D4-C7EAEDC0669F}" dt="2024-07-10T14:54:49.853" v="452" actId="207"/>
          <ac:spMkLst>
            <pc:docMk/>
            <pc:sldMk cId="2454663500" sldId="256"/>
            <ac:spMk id="201" creationId="{FDF9023B-B557-4D64-521B-AE5FA3D1D49F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2" creationId="{4CA785F0-DB7C-5D16-EEB1-8C477EBBF42C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3" creationId="{4779CB2C-19EE-A7DC-7AD0-22C71F57420A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4" creationId="{22F18613-34DC-B4F9-41AE-5E9AC208CD75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5" creationId="{659AE544-EDC7-4E17-74A8-D23B797263A1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6" creationId="{0C475F74-3099-DB05-7658-5A8815A2C6CB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11" creationId="{4B9343B4-34E3-C56E-2964-777531B3C311}"/>
          </ac:spMkLst>
        </pc:spChg>
        <pc:spChg chg="add mod ord">
          <ac:chgData name="#CUI SHUAIWEN#" userId="35a196ea-bcb8-475e-86cf-0b9eaca8a48f" providerId="ADAL" clId="{6DA0022E-A64E-415A-97D4-C7EAEDC0669F}" dt="2024-07-10T15:08:06.793" v="692" actId="14100"/>
          <ac:spMkLst>
            <pc:docMk/>
            <pc:sldMk cId="2454663500" sldId="256"/>
            <ac:spMk id="217" creationId="{EC93A015-58C6-CC3B-7DDF-8191D715C4CF}"/>
          </ac:spMkLst>
        </pc:spChg>
        <pc:spChg chg="add mod">
          <ac:chgData name="#CUI SHUAIWEN#" userId="35a196ea-bcb8-475e-86cf-0b9eaca8a48f" providerId="ADAL" clId="{6DA0022E-A64E-415A-97D4-C7EAEDC0669F}" dt="2024-07-10T15:07:30.815" v="686" actId="1076"/>
          <ac:spMkLst>
            <pc:docMk/>
            <pc:sldMk cId="2454663500" sldId="256"/>
            <ac:spMk id="218" creationId="{7E378A16-0630-EB5A-8422-606544AF5928}"/>
          </ac:spMkLst>
        </pc:spChg>
        <pc:spChg chg="add mod">
          <ac:chgData name="#CUI SHUAIWEN#" userId="35a196ea-bcb8-475e-86cf-0b9eaca8a48f" providerId="ADAL" clId="{6DA0022E-A64E-415A-97D4-C7EAEDC0669F}" dt="2024-07-10T15:07:30.815" v="686" actId="1076"/>
          <ac:spMkLst>
            <pc:docMk/>
            <pc:sldMk cId="2454663500" sldId="256"/>
            <ac:spMk id="221" creationId="{C3E78507-DDB5-E55B-3EC3-3180FB866EA4}"/>
          </ac:spMkLst>
        </pc:spChg>
        <pc:spChg chg="add mod">
          <ac:chgData name="#CUI SHUAIWEN#" userId="35a196ea-bcb8-475e-86cf-0b9eaca8a48f" providerId="ADAL" clId="{6DA0022E-A64E-415A-97D4-C7EAEDC0669F}" dt="2024-07-10T15:07:30.815" v="686" actId="1076"/>
          <ac:spMkLst>
            <pc:docMk/>
            <pc:sldMk cId="2454663500" sldId="256"/>
            <ac:spMk id="223" creationId="{35E8B330-4EB4-9888-DF62-7C9F52DE1093}"/>
          </ac:spMkLst>
        </pc:spChg>
        <pc:spChg chg="add mod">
          <ac:chgData name="#CUI SHUAIWEN#" userId="35a196ea-bcb8-475e-86cf-0b9eaca8a48f" providerId="ADAL" clId="{6DA0022E-A64E-415A-97D4-C7EAEDC0669F}" dt="2024-07-10T15:07:30.815" v="686" actId="1076"/>
          <ac:spMkLst>
            <pc:docMk/>
            <pc:sldMk cId="2454663500" sldId="256"/>
            <ac:spMk id="224" creationId="{5D0A98F7-A1EA-84EB-3286-20688075D777}"/>
          </ac:spMkLst>
        </pc:spChg>
        <pc:spChg chg="add mod">
          <ac:chgData name="#CUI SHUAIWEN#" userId="35a196ea-bcb8-475e-86cf-0b9eaca8a48f" providerId="ADAL" clId="{6DA0022E-A64E-415A-97D4-C7EAEDC0669F}" dt="2024-07-10T15:08:15.499" v="694" actId="1076"/>
          <ac:spMkLst>
            <pc:docMk/>
            <pc:sldMk cId="2454663500" sldId="256"/>
            <ac:spMk id="225" creationId="{1DD49826-FD70-64CA-F974-A45020FA38B2}"/>
          </ac:spMkLst>
        </pc:spChg>
        <pc:spChg chg="add mod">
          <ac:chgData name="#CUI SHUAIWEN#" userId="35a196ea-bcb8-475e-86cf-0b9eaca8a48f" providerId="ADAL" clId="{6DA0022E-A64E-415A-97D4-C7EAEDC0669F}" dt="2024-07-10T15:08:15.499" v="694" actId="1076"/>
          <ac:spMkLst>
            <pc:docMk/>
            <pc:sldMk cId="2454663500" sldId="256"/>
            <ac:spMk id="226" creationId="{C9C3F637-B06A-1B9C-87FD-0B3914EF9756}"/>
          </ac:spMkLst>
        </pc:spChg>
        <pc:spChg chg="add mod">
          <ac:chgData name="#CUI SHUAIWEN#" userId="35a196ea-bcb8-475e-86cf-0b9eaca8a48f" providerId="ADAL" clId="{6DA0022E-A64E-415A-97D4-C7EAEDC0669F}" dt="2024-07-10T15:07:30.815" v="686" actId="1076"/>
          <ac:spMkLst>
            <pc:docMk/>
            <pc:sldMk cId="2454663500" sldId="256"/>
            <ac:spMk id="230" creationId="{6D4D7274-0D95-E2D2-E847-5B9A2936CEE2}"/>
          </ac:spMkLst>
        </pc:spChg>
        <pc:spChg chg="add mod">
          <ac:chgData name="#CUI SHUAIWEN#" userId="35a196ea-bcb8-475e-86cf-0b9eaca8a48f" providerId="ADAL" clId="{6DA0022E-A64E-415A-97D4-C7EAEDC0669F}" dt="2024-07-10T15:07:30.815" v="686" actId="1076"/>
          <ac:spMkLst>
            <pc:docMk/>
            <pc:sldMk cId="2454663500" sldId="256"/>
            <ac:spMk id="231" creationId="{672CD422-339F-320F-7F3F-B53027BF377C}"/>
          </ac:spMkLst>
        </pc:spChg>
        <pc:spChg chg="add mod">
          <ac:chgData name="#CUI SHUAIWEN#" userId="35a196ea-bcb8-475e-86cf-0b9eaca8a48f" providerId="ADAL" clId="{6DA0022E-A64E-415A-97D4-C7EAEDC0669F}" dt="2024-07-10T15:03:37.872" v="591"/>
          <ac:spMkLst>
            <pc:docMk/>
            <pc:sldMk cId="2454663500" sldId="256"/>
            <ac:spMk id="233" creationId="{87BF917E-1310-F317-5EE5-6B0AFF28BEF8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234" creationId="{C86DCF25-116F-F5B3-3A30-86F2E588A97F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235" creationId="{0FC490C3-0DCE-8F2B-CEA8-452BCF1DB183}"/>
          </ac:spMkLst>
        </pc:spChg>
        <pc:spChg chg="add mod">
          <ac:chgData name="#CUI SHUAIWEN#" userId="35a196ea-bcb8-475e-86cf-0b9eaca8a48f" providerId="ADAL" clId="{6DA0022E-A64E-415A-97D4-C7EAEDC0669F}" dt="2024-07-10T15:07:21.502" v="684" actId="1076"/>
          <ac:spMkLst>
            <pc:docMk/>
            <pc:sldMk cId="2454663500" sldId="256"/>
            <ac:spMk id="247" creationId="{C112041B-FE9D-B733-83B6-6F2328F08DD9}"/>
          </ac:spMkLst>
        </pc:spChg>
        <pc:spChg chg="add mod">
          <ac:chgData name="#CUI SHUAIWEN#" userId="35a196ea-bcb8-475e-86cf-0b9eaca8a48f" providerId="ADAL" clId="{6DA0022E-A64E-415A-97D4-C7EAEDC0669F}" dt="2024-07-10T15:08:15.499" v="694" actId="1076"/>
          <ac:spMkLst>
            <pc:docMk/>
            <pc:sldMk cId="2454663500" sldId="256"/>
            <ac:spMk id="257" creationId="{DA8DBA99-729D-76C8-57C7-5A9047A2BE07}"/>
          </ac:spMkLst>
        </pc:spChg>
        <pc:spChg chg="add mod">
          <ac:chgData name="#CUI SHUAIWEN#" userId="35a196ea-bcb8-475e-86cf-0b9eaca8a48f" providerId="ADAL" clId="{6DA0022E-A64E-415A-97D4-C7EAEDC0669F}" dt="2024-07-10T15:08:15.499" v="694" actId="1076"/>
          <ac:spMkLst>
            <pc:docMk/>
            <pc:sldMk cId="2454663500" sldId="256"/>
            <ac:spMk id="258" creationId="{EA0CC2F9-6F2D-8521-C8D0-58001990BB6A}"/>
          </ac:spMkLst>
        </pc:spChg>
        <pc:spChg chg="add mod">
          <ac:chgData name="#CUI SHUAIWEN#" userId="35a196ea-bcb8-475e-86cf-0b9eaca8a48f" providerId="ADAL" clId="{6DA0022E-A64E-415A-97D4-C7EAEDC0669F}" dt="2024-07-10T15:08:46.905" v="706" actId="1076"/>
          <ac:spMkLst>
            <pc:docMk/>
            <pc:sldMk cId="2454663500" sldId="256"/>
            <ac:spMk id="259" creationId="{F6C3B984-B196-BBF1-2B2B-F0EB108260FE}"/>
          </ac:spMkLst>
        </pc:spChg>
        <pc:spChg chg="add mod">
          <ac:chgData name="#CUI SHUAIWEN#" userId="35a196ea-bcb8-475e-86cf-0b9eaca8a48f" providerId="ADAL" clId="{6DA0022E-A64E-415A-97D4-C7EAEDC0669F}" dt="2024-07-10T15:09:00.596" v="724" actId="20577"/>
          <ac:spMkLst>
            <pc:docMk/>
            <pc:sldMk cId="2454663500" sldId="256"/>
            <ac:spMk id="260" creationId="{39166D5C-8578-C6D7-97AE-315E483725BA}"/>
          </ac:spMkLst>
        </pc:spChg>
        <pc:grpChg chg="add del mod">
          <ac:chgData name="#CUI SHUAIWEN#" userId="35a196ea-bcb8-475e-86cf-0b9eaca8a48f" providerId="ADAL" clId="{6DA0022E-A64E-415A-97D4-C7EAEDC0669F}" dt="2024-07-10T14:26:08.368" v="59" actId="165"/>
          <ac:grpSpMkLst>
            <pc:docMk/>
            <pc:sldMk cId="2454663500" sldId="256"/>
            <ac:grpSpMk id="11" creationId="{88C4EE6B-1AB2-0244-1B13-8A79E9BE5E6C}"/>
          </ac:grpSpMkLst>
        </pc:grpChg>
        <pc:grpChg chg="add del mod">
          <ac:chgData name="#CUI SHUAIWEN#" userId="35a196ea-bcb8-475e-86cf-0b9eaca8a48f" providerId="ADAL" clId="{6DA0022E-A64E-415A-97D4-C7EAEDC0669F}" dt="2024-07-10T14:26:10.966" v="60" actId="165"/>
          <ac:grpSpMkLst>
            <pc:docMk/>
            <pc:sldMk cId="2454663500" sldId="256"/>
            <ac:grpSpMk id="12" creationId="{F3EA3BDA-0670-76A6-7473-D8C9AA4C7F0F}"/>
          </ac:grpSpMkLst>
        </pc:grpChg>
        <pc:grpChg chg="add del mod">
          <ac:chgData name="#CUI SHUAIWEN#" userId="35a196ea-bcb8-475e-86cf-0b9eaca8a48f" providerId="ADAL" clId="{6DA0022E-A64E-415A-97D4-C7EAEDC0669F}" dt="2024-07-10T14:26:14.181" v="61" actId="165"/>
          <ac:grpSpMkLst>
            <pc:docMk/>
            <pc:sldMk cId="2454663500" sldId="256"/>
            <ac:grpSpMk id="13" creationId="{693F8925-190C-DE6A-75D5-CAF00442FA36}"/>
          </ac:grpSpMkLst>
        </pc:grpChg>
        <pc:grpChg chg="add del mod">
          <ac:chgData name="#CUI SHUAIWEN#" userId="35a196ea-bcb8-475e-86cf-0b9eaca8a48f" providerId="ADAL" clId="{6DA0022E-A64E-415A-97D4-C7EAEDC0669F}" dt="2024-07-10T14:53:43.447" v="443" actId="478"/>
          <ac:grpSpMkLst>
            <pc:docMk/>
            <pc:sldMk cId="2454663500" sldId="256"/>
            <ac:grpSpMk id="183" creationId="{417EBBBD-2FD2-0292-5EAE-A6C751C0CCB9}"/>
          </ac:grpSpMkLst>
        </pc:grpChg>
        <pc:grpChg chg="add mod">
          <ac:chgData name="#CUI SHUAIWEN#" userId="35a196ea-bcb8-475e-86cf-0b9eaca8a48f" providerId="ADAL" clId="{6DA0022E-A64E-415A-97D4-C7EAEDC0669F}" dt="2024-07-10T15:08:09.725" v="693" actId="1076"/>
          <ac:grpSpMkLst>
            <pc:docMk/>
            <pc:sldMk cId="2454663500" sldId="256"/>
            <ac:grpSpMk id="184" creationId="{067B29F1-3EC6-8507-6BF2-2243C124950B}"/>
          </ac:grpSpMkLst>
        </pc:grpChg>
        <pc:grpChg chg="add del mod">
          <ac:chgData name="#CUI SHUAIWEN#" userId="35a196ea-bcb8-475e-86cf-0b9eaca8a48f" providerId="ADAL" clId="{6DA0022E-A64E-415A-97D4-C7EAEDC0669F}" dt="2024-07-10T14:54:31.694" v="449" actId="165"/>
          <ac:grpSpMkLst>
            <pc:docMk/>
            <pc:sldMk cId="2454663500" sldId="256"/>
            <ac:grpSpMk id="200" creationId="{43A31634-11F7-2E56-885B-86C4B3AFBACE}"/>
          </ac:grpSpMkLst>
        </pc:grpChg>
        <pc:grpChg chg="add mod">
          <ac:chgData name="#CUI SHUAIWEN#" userId="35a196ea-bcb8-475e-86cf-0b9eaca8a48f" providerId="ADAL" clId="{6DA0022E-A64E-415A-97D4-C7EAEDC0669F}" dt="2024-07-10T15:08:09.725" v="693" actId="1076"/>
          <ac:grpSpMkLst>
            <pc:docMk/>
            <pc:sldMk cId="2454663500" sldId="256"/>
            <ac:grpSpMk id="216" creationId="{DE150A7C-BBA1-92D9-B170-78B2A7935BBB}"/>
          </ac:grpSpMkLst>
        </pc:grp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18" creationId="{617FB193-8AFE-C61A-2BFB-F2A3D35AF5E3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0" creationId="{B253EDEC-4580-D7B5-2ABF-B2D610F47E14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1" creationId="{34E974DA-1185-4372-E43E-3783D67BB851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2" creationId="{F9224E65-007E-7A9F-0A29-B9934ECAE4BD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3" creationId="{B40B3149-45E1-DDF4-C459-6657154C9EA0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4" creationId="{0422C0FE-C8AD-6F6F-536B-C0EF44166B3E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6" creationId="{502B2787-85CA-D9F7-A7EB-861F6D906488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7" creationId="{365764AA-FB35-BA72-D39B-425805245CF9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8" creationId="{01C2293D-57CF-7713-3D7A-CF516A43E920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9" creationId="{2C5DFA25-17E2-4852-7EC3-8167988C571F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38" creationId="{7B6EDD67-582F-6AE2-E8C1-623B7CF45156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39" creationId="{7C350636-2DB0-82C4-1488-6079A1B35509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40" creationId="{AEDFCBD6-75CB-6261-156D-F7464AB661C2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41" creationId="{4DA9FAED-08BC-2053-B93D-D954AB457EA7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45" creationId="{649DD808-C56A-FEB2-CA27-31F19897C569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50" creationId="{5CC947CB-4503-FEE5-010A-1EC144C76935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58" creationId="{5FB2CDC9-C48A-1219-5774-770722AD4B88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59" creationId="{20261008-1D9A-C130-30A8-2A79BBD2AF24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60" creationId="{24E894BA-A128-317A-91E1-822D512CB9FB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61" creationId="{D2A2F133-590C-FB49-5408-33BEBDE3381C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64" creationId="{63266DD9-86EE-8099-10DA-065E8C5CC58C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65" creationId="{94DE1887-2848-D04F-1AE9-2454A62BCF5B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66" creationId="{B179E8AF-CAED-F143-2839-DB707B146352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67" creationId="{51A6D8B1-B1A8-4184-E285-B856C8165E61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72" creationId="{8CDFF4B9-7EF1-A03B-4832-34A9FAC3452C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73" creationId="{F4FFC9EE-E5AD-4735-0652-1C7FFDF0971F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74" creationId="{15FDA5DD-4FDB-806F-DA3F-7D2CB6ECF134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75" creationId="{1A8A7542-9FD7-77C3-7198-B2C8F22D9F98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80" creationId="{0EDA8AE0-AF3B-82AA-F499-5A3B5F837BDA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81" creationId="{10C54A54-5E7D-3122-E49A-BBD388197A82}"/>
          </ac:picMkLst>
        </pc:picChg>
        <pc:picChg chg="add del mod">
          <ac:chgData name="#CUI SHUAIWEN#" userId="35a196ea-bcb8-475e-86cf-0b9eaca8a48f" providerId="ADAL" clId="{6DA0022E-A64E-415A-97D4-C7EAEDC0669F}" dt="2024-07-10T14:47:41.063" v="388" actId="478"/>
          <ac:picMkLst>
            <pc:docMk/>
            <pc:sldMk cId="2454663500" sldId="256"/>
            <ac:picMk id="112" creationId="{4FED39C9-C086-D584-96FC-6D6BBCE7CA61}"/>
          </ac:picMkLst>
        </pc:picChg>
        <pc:picChg chg="add mod">
          <ac:chgData name="#CUI SHUAIWEN#" userId="35a196ea-bcb8-475e-86cf-0b9eaca8a48f" providerId="ADAL" clId="{6DA0022E-A64E-415A-97D4-C7EAEDC0669F}" dt="2024-07-10T15:06:43.162" v="663" actId="1076"/>
          <ac:picMkLst>
            <pc:docMk/>
            <pc:sldMk cId="2454663500" sldId="256"/>
            <ac:picMk id="128" creationId="{9C9E9D54-C1D8-134B-0362-A37DC6068371}"/>
          </ac:picMkLst>
        </pc:picChg>
        <pc:picChg chg="add mod">
          <ac:chgData name="#CUI SHUAIWEN#" userId="35a196ea-bcb8-475e-86cf-0b9eaca8a48f" providerId="ADAL" clId="{6DA0022E-A64E-415A-97D4-C7EAEDC0669F}" dt="2024-07-10T15:06:43.162" v="663" actId="1076"/>
          <ac:picMkLst>
            <pc:docMk/>
            <pc:sldMk cId="2454663500" sldId="256"/>
            <ac:picMk id="159" creationId="{73276AD8-3DCF-154E-E330-FA3EF0ADA0F4}"/>
          </ac:picMkLst>
        </pc:picChg>
        <pc:picChg chg="add mod">
          <ac:chgData name="#CUI SHUAIWEN#" userId="35a196ea-bcb8-475e-86cf-0b9eaca8a48f" providerId="ADAL" clId="{6DA0022E-A64E-415A-97D4-C7EAEDC0669F}" dt="2024-07-10T15:07:01.953" v="668" actId="1076"/>
          <ac:picMkLst>
            <pc:docMk/>
            <pc:sldMk cId="2454663500" sldId="256"/>
            <ac:picMk id="246" creationId="{A51BF00B-CF28-7CAC-B4A8-ECD3C1060FED}"/>
          </ac:picMkLst>
        </pc:pic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96" creationId="{ECC727AB-3D8D-951A-9229-9431777C4934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02" creationId="{DFCB89E0-627C-4CDE-6BF7-F66807D3AD15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04" creationId="{E50C660D-0ED5-DE1C-ADB7-26DD7F3DB53D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05" creationId="{DCA4EB7D-0EDD-462C-4C7B-31047F0E8845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06" creationId="{0AB675C7-312E-985B-C78A-034B2161178B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07" creationId="{4332DB92-3185-50B5-D5D1-7271135ABB72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10" creationId="{B6C55165-1B26-30C7-B0F7-0535B337EEDF}"/>
          </ac:cxnSpMkLst>
        </pc:cxnChg>
        <pc:cxnChg chg="add del mod">
          <ac:chgData name="#CUI SHUAIWEN#" userId="35a196ea-bcb8-475e-86cf-0b9eaca8a48f" providerId="ADAL" clId="{6DA0022E-A64E-415A-97D4-C7EAEDC0669F}" dt="2024-07-10T14:47:19.619" v="385" actId="478"/>
          <ac:cxnSpMkLst>
            <pc:docMk/>
            <pc:sldMk cId="2454663500" sldId="256"/>
            <ac:cxnSpMk id="113" creationId="{7D9CD583-E644-1553-FEEB-72F5BE163D99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19" creationId="{42C5B3F4-0FC8-E4C5-42C5-435E32819D30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1" creationId="{AC7815E1-0B15-8ECC-5158-9ED5272E2F0F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2" creationId="{F45FA0BD-4427-299A-B6B6-06DA91B92534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3" creationId="{D8C062AC-8C93-64F9-18CE-7E4E923A2DF7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4" creationId="{90BB55B3-1092-1B67-3DC4-5A1D030C28C3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6" creationId="{08CA0C5D-CE78-91FD-98FB-50FB88670DC7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44" creationId="{E15883D3-A3DA-12F7-8382-C68A56F0D954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50" creationId="{AEFA149B-D21D-831F-05D9-74DFA4C71FE6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52" creationId="{D97CD27B-338C-4450-573C-B1D050DC975B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53" creationId="{18808FCC-6C87-32C1-91BB-42539B8782F4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54" creationId="{70A1C2B3-960F-9B99-B7A5-D25A3635474C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55" creationId="{6EBC272F-E224-2947-E08B-9B0B3A623129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58" creationId="{2BCA2FCD-94A0-9F75-B3FD-BA46720E2F1F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3" creationId="{F6F8F279-E290-8E44-07FD-ADA679772188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4" creationId="{A9C7628F-30BD-0645-CFFD-5F9D02B824FA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5" creationId="{5D471FE8-F4DD-C894-C25B-6A157DDC01A8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6" creationId="{6DB9248E-A7C5-3C22-E503-F8B6DC605E8A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8" creationId="{7C07D42A-F0D0-8425-A565-69F2EE734F96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9" creationId="{0F64D227-DDDE-1887-3167-D7CE75AFCDF7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80" creationId="{1E27C377-A87B-6D8A-58EE-9A1265511229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81" creationId="{CC375B1B-FA99-75E3-650D-EFA877BDB6D6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1" creationId="{C4846501-87B5-1BF2-675A-27E85DAE7218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2" creationId="{4BC4BF08-80D0-D877-3840-67123A42C3D4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3" creationId="{43E9C231-3014-653F-1DA8-6E99E5E07E9F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4" creationId="{4C1D58BA-24FA-86A9-8F44-1D0E80428F01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6" creationId="{01F14EF7-CA77-2F73-4F93-3A781133EB28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7" creationId="{FBA04052-E541-C95F-B5CF-92F0B0682B1D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8" creationId="{21182171-98FF-51A4-540C-D5E18ACB72F7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9" creationId="{8CE04070-DFE5-3BC4-13CC-CCE20D65FF57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07" creationId="{92044A27-9C61-E630-1BCE-0C5FF9CDEAB1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08" creationId="{E7AFBC55-E7DC-BD46-E2CB-9BE0AFE8A4E2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09" creationId="{18E2315E-98A2-E5F5-8AE7-BF7B0587A6D2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0" creationId="{BDBE31F8-803D-1350-B8EC-365ACBF9579C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2" creationId="{71949475-0AF5-22E8-BB9F-A3C7D227E1FD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3" creationId="{95606498-C683-E409-3856-C9FB3C55DA4C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4" creationId="{BBC8B4C5-BF0D-1934-1CA4-61711B764FE1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5" creationId="{02803455-EE7B-43D5-7655-B014A99DF64E}"/>
          </ac:cxnSpMkLst>
        </pc:cxnChg>
        <pc:cxnChg chg="add mod">
          <ac:chgData name="#CUI SHUAIWEN#" userId="35a196ea-bcb8-475e-86cf-0b9eaca8a48f" providerId="ADAL" clId="{6DA0022E-A64E-415A-97D4-C7EAEDC0669F}" dt="2024-07-10T15:07:30.815" v="686" actId="1076"/>
          <ac:cxnSpMkLst>
            <pc:docMk/>
            <pc:sldMk cId="2454663500" sldId="256"/>
            <ac:cxnSpMk id="220" creationId="{4D7200D9-15F1-716F-9170-D724B95199E7}"/>
          </ac:cxnSpMkLst>
        </pc:cxnChg>
        <pc:cxnChg chg="add mod">
          <ac:chgData name="#CUI SHUAIWEN#" userId="35a196ea-bcb8-475e-86cf-0b9eaca8a48f" providerId="ADAL" clId="{6DA0022E-A64E-415A-97D4-C7EAEDC0669F}" dt="2024-07-10T15:07:30.815" v="686" actId="1076"/>
          <ac:cxnSpMkLst>
            <pc:docMk/>
            <pc:sldMk cId="2454663500" sldId="256"/>
            <ac:cxnSpMk id="227" creationId="{994F4331-9891-2790-A37F-57262001FEBD}"/>
          </ac:cxnSpMkLst>
        </pc:cxnChg>
        <pc:cxnChg chg="add mod">
          <ac:chgData name="#CUI SHUAIWEN#" userId="35a196ea-bcb8-475e-86cf-0b9eaca8a48f" providerId="ADAL" clId="{6DA0022E-A64E-415A-97D4-C7EAEDC0669F}" dt="2024-07-10T15:07:30.815" v="686" actId="1076"/>
          <ac:cxnSpMkLst>
            <pc:docMk/>
            <pc:sldMk cId="2454663500" sldId="256"/>
            <ac:cxnSpMk id="236" creationId="{4BC8B171-58AD-F1BD-FA94-B2FBBD9B5A73}"/>
          </ac:cxnSpMkLst>
        </pc:cxnChg>
        <pc:cxnChg chg="add mod">
          <ac:chgData name="#CUI SHUAIWEN#" userId="35a196ea-bcb8-475e-86cf-0b9eaca8a48f" providerId="ADAL" clId="{6DA0022E-A64E-415A-97D4-C7EAEDC0669F}" dt="2024-07-10T15:07:36.596" v="687" actId="14100"/>
          <ac:cxnSpMkLst>
            <pc:docMk/>
            <pc:sldMk cId="2454663500" sldId="256"/>
            <ac:cxnSpMk id="239" creationId="{E1FAC899-936D-04FE-EADC-06E04369681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49795"/>
            <a:ext cx="7649607" cy="3722335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15678"/>
            <a:ext cx="6749654" cy="2581379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3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69240"/>
            <a:ext cx="194052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69240"/>
            <a:ext cx="5709082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4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9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65532"/>
            <a:ext cx="7762102" cy="4447496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155103"/>
            <a:ext cx="7762102" cy="2338833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46200"/>
            <a:ext cx="382480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46200"/>
            <a:ext cx="382480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1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69242"/>
            <a:ext cx="7762102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20980"/>
            <a:ext cx="3807226" cy="128450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05482"/>
            <a:ext cx="380722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20980"/>
            <a:ext cx="3825976" cy="128450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05482"/>
            <a:ext cx="382597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1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2788"/>
            <a:ext cx="2902585" cy="249475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39425"/>
            <a:ext cx="4556016" cy="7598117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07544"/>
            <a:ext cx="2902585" cy="5942372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5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2788"/>
            <a:ext cx="2902585" cy="249475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39425"/>
            <a:ext cx="4556016" cy="7598117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07544"/>
            <a:ext cx="2902585" cy="5942372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5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69242"/>
            <a:ext cx="7762102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46200"/>
            <a:ext cx="7762102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9909729"/>
            <a:ext cx="202489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9909729"/>
            <a:ext cx="303734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9909729"/>
            <a:ext cx="202489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2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EC93A015-58C6-CC3B-7DDF-8191D715C4CF}"/>
              </a:ext>
            </a:extLst>
          </p:cNvPr>
          <p:cNvSpPr/>
          <p:nvPr/>
        </p:nvSpPr>
        <p:spPr>
          <a:xfrm>
            <a:off x="5976565" y="654733"/>
            <a:ext cx="2357787" cy="2039192"/>
          </a:xfrm>
          <a:prstGeom prst="roundRect">
            <a:avLst>
              <a:gd name="adj" fmla="val 21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58BD5A6-E012-73BE-A5FF-20BCF7A337A9}"/>
              </a:ext>
            </a:extLst>
          </p:cNvPr>
          <p:cNvSpPr/>
          <p:nvPr/>
        </p:nvSpPr>
        <p:spPr>
          <a:xfrm>
            <a:off x="2909718" y="654731"/>
            <a:ext cx="1089600" cy="1019596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A9A62F4-573B-4B00-4D14-693C02D9FD48}"/>
              </a:ext>
            </a:extLst>
          </p:cNvPr>
          <p:cNvSpPr/>
          <p:nvPr/>
        </p:nvSpPr>
        <p:spPr>
          <a:xfrm>
            <a:off x="2920879" y="1676816"/>
            <a:ext cx="1078438" cy="101959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1A5FF-DCC8-1484-3AD2-1CCBF23E59CA}"/>
              </a:ext>
            </a:extLst>
          </p:cNvPr>
          <p:cNvSpPr/>
          <p:nvPr/>
        </p:nvSpPr>
        <p:spPr>
          <a:xfrm>
            <a:off x="177009" y="276227"/>
            <a:ext cx="8314560" cy="26003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CC2C3-56D4-88AB-E79A-6FB215C37A19}"/>
              </a:ext>
            </a:extLst>
          </p:cNvPr>
          <p:cNvSpPr txBox="1"/>
          <p:nvPr/>
        </p:nvSpPr>
        <p:spPr>
          <a:xfrm>
            <a:off x="177009" y="276227"/>
            <a:ext cx="204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74783-238F-7B13-5B5B-785197E57AC1}"/>
              </a:ext>
            </a:extLst>
          </p:cNvPr>
          <p:cNvSpPr/>
          <p:nvPr/>
        </p:nvSpPr>
        <p:spPr>
          <a:xfrm>
            <a:off x="177009" y="3067050"/>
            <a:ext cx="8314560" cy="35433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56486-D375-CB42-C61C-73136E2C7CCD}"/>
              </a:ext>
            </a:extLst>
          </p:cNvPr>
          <p:cNvSpPr txBox="1"/>
          <p:nvPr/>
        </p:nvSpPr>
        <p:spPr>
          <a:xfrm>
            <a:off x="177009" y="3070029"/>
            <a:ext cx="204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C355CF-6062-3321-C66D-44BD7D0ED2AC}"/>
              </a:ext>
            </a:extLst>
          </p:cNvPr>
          <p:cNvSpPr/>
          <p:nvPr/>
        </p:nvSpPr>
        <p:spPr>
          <a:xfrm>
            <a:off x="177009" y="6800850"/>
            <a:ext cx="8314560" cy="35433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C862A-E87A-F519-D221-9EF72138CF21}"/>
              </a:ext>
            </a:extLst>
          </p:cNvPr>
          <p:cNvSpPr txBox="1"/>
          <p:nvPr/>
        </p:nvSpPr>
        <p:spPr>
          <a:xfrm>
            <a:off x="177009" y="6806806"/>
            <a:ext cx="204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B7A1A32-E754-C291-81A7-CFDBECFC8544}"/>
              </a:ext>
            </a:extLst>
          </p:cNvPr>
          <p:cNvSpPr/>
          <p:nvPr/>
        </p:nvSpPr>
        <p:spPr>
          <a:xfrm>
            <a:off x="274154" y="654731"/>
            <a:ext cx="1272180" cy="102018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4701F5F-E00C-D510-7762-8641C4B6BD10}"/>
              </a:ext>
            </a:extLst>
          </p:cNvPr>
          <p:cNvSpPr/>
          <p:nvPr/>
        </p:nvSpPr>
        <p:spPr>
          <a:xfrm>
            <a:off x="274155" y="1674327"/>
            <a:ext cx="1252219" cy="101959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FA2E5F2-4B5A-E76A-C423-CD91E9B4BD68}"/>
              </a:ext>
            </a:extLst>
          </p:cNvPr>
          <p:cNvSpPr/>
          <p:nvPr/>
        </p:nvSpPr>
        <p:spPr>
          <a:xfrm>
            <a:off x="328054" y="1765491"/>
            <a:ext cx="1149435" cy="82980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FB2CDC9-C48A-1219-5774-770722AD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3" y="1924881"/>
            <a:ext cx="362901" cy="362901"/>
          </a:xfrm>
          <a:prstGeom prst="rect">
            <a:avLst/>
          </a:prstGeom>
        </p:spPr>
      </p:pic>
      <p:pic>
        <p:nvPicPr>
          <p:cNvPr id="59" name="Picture 5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0261008-1D9A-C130-30A8-2A79BBD2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02" y="1878321"/>
            <a:ext cx="443484" cy="443484"/>
          </a:xfrm>
          <a:prstGeom prst="rect">
            <a:avLst/>
          </a:prstGeom>
        </p:spPr>
      </p:pic>
      <p:pic>
        <p:nvPicPr>
          <p:cNvPr id="60" name="Picture 5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4E894BA-A128-317A-91E1-822D512CB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9" r="8310" b="26384"/>
          <a:stretch/>
        </p:blipFill>
        <p:spPr>
          <a:xfrm>
            <a:off x="489392" y="2254355"/>
            <a:ext cx="310852" cy="275370"/>
          </a:xfrm>
          <a:prstGeom prst="rect">
            <a:avLst/>
          </a:prstGeom>
        </p:spPr>
      </p:pic>
      <p:pic>
        <p:nvPicPr>
          <p:cNvPr id="61" name="Picture 60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A2F133-590C-FB49-5408-33BEBDE3381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989012" y="2316035"/>
            <a:ext cx="240974" cy="23720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E299044-A8C5-9DE8-B755-83D6DECF889A}"/>
              </a:ext>
            </a:extLst>
          </p:cNvPr>
          <p:cNvSpPr txBox="1"/>
          <p:nvPr/>
        </p:nvSpPr>
        <p:spPr>
          <a:xfrm>
            <a:off x="274154" y="1764828"/>
            <a:ext cx="1203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Excitation 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D935750-55E6-41D6-6AE5-DB98CFD0F2DC}"/>
              </a:ext>
            </a:extLst>
          </p:cNvPr>
          <p:cNvSpPr/>
          <p:nvPr/>
        </p:nvSpPr>
        <p:spPr>
          <a:xfrm>
            <a:off x="312973" y="724032"/>
            <a:ext cx="1164514" cy="879567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64" name="Picture 6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3266DD9-86EE-8099-10DA-065E8C5C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663" y="959553"/>
            <a:ext cx="362901" cy="362901"/>
          </a:xfrm>
          <a:prstGeom prst="rect">
            <a:avLst/>
          </a:prstGeom>
        </p:spPr>
      </p:pic>
      <p:pic>
        <p:nvPicPr>
          <p:cNvPr id="65" name="Picture 6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4DE1887-2848-D04F-1AE9-2454A62BCF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039" y="919259"/>
            <a:ext cx="443484" cy="443484"/>
          </a:xfrm>
          <a:prstGeom prst="rect">
            <a:avLst/>
          </a:prstGeom>
        </p:spPr>
      </p:pic>
      <p:pic>
        <p:nvPicPr>
          <p:cNvPr id="66" name="Picture 6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179E8AF-CAED-F143-2839-DB707B1463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507969" y="1252792"/>
            <a:ext cx="310852" cy="275370"/>
          </a:xfrm>
          <a:prstGeom prst="rect">
            <a:avLst/>
          </a:prstGeom>
        </p:spPr>
      </p:pic>
      <p:pic>
        <p:nvPicPr>
          <p:cNvPr id="67" name="Picture 66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1A6D8B1-B1A8-4184-E285-B856C8165E6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012" y="1295824"/>
            <a:ext cx="240974" cy="23720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46B5889-9B9E-1144-1C88-8F606B1A220A}"/>
              </a:ext>
            </a:extLst>
          </p:cNvPr>
          <p:cNvSpPr txBox="1"/>
          <p:nvPr/>
        </p:nvSpPr>
        <p:spPr>
          <a:xfrm>
            <a:off x="274156" y="724725"/>
            <a:ext cx="120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Simulated/Transferred Excitation 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793EEEE-217F-D6C3-2528-5135694CD01C}"/>
              </a:ext>
            </a:extLst>
          </p:cNvPr>
          <p:cNvSpPr/>
          <p:nvPr/>
        </p:nvSpPr>
        <p:spPr>
          <a:xfrm>
            <a:off x="1588451" y="654731"/>
            <a:ext cx="1272179" cy="203919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1EAA040-7A99-3B88-AA5E-92DB33543A1F}"/>
              </a:ext>
            </a:extLst>
          </p:cNvPr>
          <p:cNvSpPr/>
          <p:nvPr/>
        </p:nvSpPr>
        <p:spPr>
          <a:xfrm>
            <a:off x="1656030" y="724032"/>
            <a:ext cx="1142476" cy="191638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A01FD1-4B0B-3EF2-61D3-4CFD49E3FC0D}"/>
              </a:ext>
            </a:extLst>
          </p:cNvPr>
          <p:cNvSpPr txBox="1"/>
          <p:nvPr/>
        </p:nvSpPr>
        <p:spPr>
          <a:xfrm>
            <a:off x="1588451" y="730155"/>
            <a:ext cx="1272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ynthesized Excitation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Picture 7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CDFF4B9-7EF1-A03B-4832-34A9FAC345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20398" y="1886863"/>
            <a:ext cx="362901" cy="362901"/>
          </a:xfrm>
          <a:prstGeom prst="rect">
            <a:avLst/>
          </a:prstGeom>
        </p:spPr>
      </p:pic>
      <p:pic>
        <p:nvPicPr>
          <p:cNvPr id="73" name="Picture 7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4FFC9EE-E5AD-4735-0652-1C7FFDF097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8502" y="1112450"/>
            <a:ext cx="443484" cy="443484"/>
          </a:xfrm>
          <a:prstGeom prst="rect">
            <a:avLst/>
          </a:prstGeom>
        </p:spPr>
      </p:pic>
      <p:pic>
        <p:nvPicPr>
          <p:cNvPr id="74" name="Picture 7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5FDA5DD-4FDB-806F-DA3F-7D2CB6ECF1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2085127" y="1188404"/>
            <a:ext cx="310852" cy="275370"/>
          </a:xfrm>
          <a:prstGeom prst="rect">
            <a:avLst/>
          </a:prstGeom>
        </p:spPr>
      </p:pic>
      <p:pic>
        <p:nvPicPr>
          <p:cNvPr id="75" name="Picture 74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8A7542-9FD7-77C3-7198-B2C8F22D9F9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40177" y="1215590"/>
            <a:ext cx="240974" cy="23720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E7E28CF-8C20-078A-26E3-AE74F5FB8F55}"/>
              </a:ext>
            </a:extLst>
          </p:cNvPr>
          <p:cNvSpPr txBox="1"/>
          <p:nvPr/>
        </p:nvSpPr>
        <p:spPr>
          <a:xfrm>
            <a:off x="1647546" y="1558911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of Interest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81DE50-50BA-FF7A-553F-E1B08C44B1AD}"/>
              </a:ext>
            </a:extLst>
          </p:cNvPr>
          <p:cNvSpPr txBox="1"/>
          <p:nvPr/>
        </p:nvSpPr>
        <p:spPr>
          <a:xfrm>
            <a:off x="1655914" y="2157027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mbient Vibration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26326F4-15DB-6843-CC89-15D6106037E6}"/>
              </a:ext>
            </a:extLst>
          </p:cNvPr>
          <p:cNvSpPr/>
          <p:nvPr/>
        </p:nvSpPr>
        <p:spPr>
          <a:xfrm>
            <a:off x="2997623" y="724034"/>
            <a:ext cx="931172" cy="887334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176DEFD-E485-7C77-8550-4AD5C29D456C}"/>
              </a:ext>
            </a:extLst>
          </p:cNvPr>
          <p:cNvSpPr/>
          <p:nvPr/>
        </p:nvSpPr>
        <p:spPr>
          <a:xfrm>
            <a:off x="2993558" y="1753083"/>
            <a:ext cx="930065" cy="887334"/>
          </a:xfrm>
          <a:prstGeom prst="roundRect">
            <a:avLst>
              <a:gd name="adj" fmla="val 55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80" name="Picture 79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0EDA8AE0-AF3B-82AA-F499-5A3B5F837B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3093152" y="844929"/>
            <a:ext cx="713033" cy="728609"/>
          </a:xfrm>
          <a:prstGeom prst="rect">
            <a:avLst/>
          </a:prstGeom>
        </p:spPr>
      </p:pic>
      <p:pic>
        <p:nvPicPr>
          <p:cNvPr id="81" name="Picture 80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10C54A54-5E7D-3122-E49A-BBD388197A8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3134265" y="1893246"/>
            <a:ext cx="671918" cy="7022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AD1A7F8-CFBF-9C7F-3A4D-56D2CEEAD2E0}"/>
              </a:ext>
            </a:extLst>
          </p:cNvPr>
          <p:cNvSpPr txBox="1"/>
          <p:nvPr/>
        </p:nvSpPr>
        <p:spPr>
          <a:xfrm>
            <a:off x="2928209" y="1753070"/>
            <a:ext cx="1062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hysical Structure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830DA2-3362-33BF-19C8-CF4347F6CFC6}"/>
              </a:ext>
            </a:extLst>
          </p:cNvPr>
          <p:cNvSpPr txBox="1"/>
          <p:nvPr/>
        </p:nvSpPr>
        <p:spPr>
          <a:xfrm>
            <a:off x="2996518" y="724031"/>
            <a:ext cx="931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630D2F8B-574C-8204-1348-CBE616FF0437}"/>
              </a:ext>
            </a:extLst>
          </p:cNvPr>
          <p:cNvSpPr/>
          <p:nvPr/>
        </p:nvSpPr>
        <p:spPr>
          <a:xfrm rot="16200000">
            <a:off x="3408588" y="1634413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A90388B9-092F-17DF-672A-E4C3A1B1FAD2}"/>
              </a:ext>
            </a:extLst>
          </p:cNvPr>
          <p:cNvSpPr/>
          <p:nvPr/>
        </p:nvSpPr>
        <p:spPr>
          <a:xfrm>
            <a:off x="1516022" y="215136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75DF6F10-EB72-F3A9-64F9-BDCA9CA54D0F}"/>
              </a:ext>
            </a:extLst>
          </p:cNvPr>
          <p:cNvSpPr/>
          <p:nvPr/>
        </p:nvSpPr>
        <p:spPr>
          <a:xfrm rot="16200000">
            <a:off x="814607" y="164380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940ECCA-013D-3D3F-A15B-1F0CFF1BDC80}"/>
              </a:ext>
            </a:extLst>
          </p:cNvPr>
          <p:cNvSpPr/>
          <p:nvPr/>
        </p:nvSpPr>
        <p:spPr>
          <a:xfrm>
            <a:off x="1511611" y="120928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4E415B5-F390-4212-1EE4-6B70D5B211D2}"/>
              </a:ext>
            </a:extLst>
          </p:cNvPr>
          <p:cNvSpPr/>
          <p:nvPr/>
        </p:nvSpPr>
        <p:spPr>
          <a:xfrm>
            <a:off x="2829648" y="121536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226ECAE-DD92-79BB-94B8-451199BE5AAC}"/>
              </a:ext>
            </a:extLst>
          </p:cNvPr>
          <p:cNvSpPr/>
          <p:nvPr/>
        </p:nvSpPr>
        <p:spPr>
          <a:xfrm>
            <a:off x="4455947" y="1680252"/>
            <a:ext cx="1265855" cy="101801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A7DA875-815F-FB95-3BCA-D6DD28D171D4}"/>
              </a:ext>
            </a:extLst>
          </p:cNvPr>
          <p:cNvSpPr/>
          <p:nvPr/>
        </p:nvSpPr>
        <p:spPr>
          <a:xfrm>
            <a:off x="4506221" y="1764830"/>
            <a:ext cx="1184722" cy="875589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CC727AB-3D8D-951A-9229-9431777C4934}"/>
              </a:ext>
            </a:extLst>
          </p:cNvPr>
          <p:cNvCxnSpPr>
            <a:cxnSpLocks/>
            <a:stCxn id="128" idx="1"/>
            <a:endCxn id="128" idx="3"/>
          </p:cNvCxnSpPr>
          <p:nvPr/>
        </p:nvCxnSpPr>
        <p:spPr>
          <a:xfrm>
            <a:off x="4587738" y="2351277"/>
            <a:ext cx="999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5E277CC-4285-7A9F-2B64-76DA7BC3FBD2}"/>
              </a:ext>
            </a:extLst>
          </p:cNvPr>
          <p:cNvSpPr/>
          <p:nvPr/>
        </p:nvSpPr>
        <p:spPr>
          <a:xfrm>
            <a:off x="4895796" y="218312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85D27FA-D3BB-550E-2289-52EF15852239}"/>
              </a:ext>
            </a:extLst>
          </p:cNvPr>
          <p:cNvSpPr/>
          <p:nvPr/>
        </p:nvSpPr>
        <p:spPr>
          <a:xfrm>
            <a:off x="4900876" y="215257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4572FE8-67BB-F557-037F-A535561B83DC}"/>
              </a:ext>
            </a:extLst>
          </p:cNvPr>
          <p:cNvSpPr/>
          <p:nvPr/>
        </p:nvSpPr>
        <p:spPr>
          <a:xfrm>
            <a:off x="4913116" y="2117437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12F992F-8961-94AD-4E1D-8BC916E379E9}"/>
              </a:ext>
            </a:extLst>
          </p:cNvPr>
          <p:cNvSpPr/>
          <p:nvPr/>
        </p:nvSpPr>
        <p:spPr>
          <a:xfrm>
            <a:off x="4926331" y="215257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02106B0-869C-8EAA-09EB-A81F4BAC686A}"/>
              </a:ext>
            </a:extLst>
          </p:cNvPr>
          <p:cNvSpPr/>
          <p:nvPr/>
        </p:nvSpPr>
        <p:spPr>
          <a:xfrm>
            <a:off x="4932453" y="218312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FCB89E0-627C-4CDE-6BF7-F66807D3AD15}"/>
              </a:ext>
            </a:extLst>
          </p:cNvPr>
          <p:cNvCxnSpPr>
            <a:cxnSpLocks/>
          </p:cNvCxnSpPr>
          <p:nvPr/>
        </p:nvCxnSpPr>
        <p:spPr>
          <a:xfrm>
            <a:off x="4632576" y="2226395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Rounded Rectangle 73">
            <a:extLst>
              <a:ext uri="{FF2B5EF4-FFF2-40B4-BE49-F238E27FC236}">
                <a16:creationId xmlns:a16="http://schemas.microsoft.com/office/drawing/2014/main" id="{46AAB4A7-FCB2-0ADF-2F45-D3E18AA43361}"/>
              </a:ext>
            </a:extLst>
          </p:cNvPr>
          <p:cNvSpPr/>
          <p:nvPr/>
        </p:nvSpPr>
        <p:spPr>
          <a:xfrm>
            <a:off x="4837691" y="2102438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0C660D-0ED5-DE1C-ADB7-26DD7F3DB53D}"/>
              </a:ext>
            </a:extLst>
          </p:cNvPr>
          <p:cNvCxnSpPr>
            <a:cxnSpLocks/>
          </p:cNvCxnSpPr>
          <p:nvPr/>
        </p:nvCxnSpPr>
        <p:spPr>
          <a:xfrm>
            <a:off x="4628561" y="2360081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CA4EB7D-0EDD-462C-4C7B-31047F0E8845}"/>
              </a:ext>
            </a:extLst>
          </p:cNvPr>
          <p:cNvCxnSpPr>
            <a:cxnSpLocks/>
          </p:cNvCxnSpPr>
          <p:nvPr/>
        </p:nvCxnSpPr>
        <p:spPr>
          <a:xfrm rot="5400000">
            <a:off x="4951541" y="2022796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AB675C7-312E-985B-C78A-034B2161178B}"/>
              </a:ext>
            </a:extLst>
          </p:cNvPr>
          <p:cNvCxnSpPr/>
          <p:nvPr/>
        </p:nvCxnSpPr>
        <p:spPr>
          <a:xfrm rot="5400000">
            <a:off x="4764928" y="202594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32DB92-3185-50B5-D5D1-7271135ABB72}"/>
              </a:ext>
            </a:extLst>
          </p:cNvPr>
          <p:cNvCxnSpPr>
            <a:cxnSpLocks/>
          </p:cNvCxnSpPr>
          <p:nvPr/>
        </p:nvCxnSpPr>
        <p:spPr>
          <a:xfrm flipH="1" flipV="1">
            <a:off x="4832544" y="2029517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FB9F986-FAF5-2006-8B3D-16BE7C04F3B6}"/>
              </a:ext>
            </a:extLst>
          </p:cNvPr>
          <p:cNvSpPr txBox="1"/>
          <p:nvPr/>
        </p:nvSpPr>
        <p:spPr>
          <a:xfrm>
            <a:off x="4469466" y="2354634"/>
            <a:ext cx="58862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FBE175E-29F0-3967-103B-A9746F25140D}"/>
              </a:ext>
            </a:extLst>
          </p:cNvPr>
          <p:cNvSpPr txBox="1"/>
          <p:nvPr/>
        </p:nvSpPr>
        <p:spPr>
          <a:xfrm>
            <a:off x="4949504" y="190028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C55165-1B26-30C7-B0F7-0535B337EEDF}"/>
              </a:ext>
            </a:extLst>
          </p:cNvPr>
          <p:cNvCxnSpPr>
            <a:cxnSpLocks/>
          </p:cNvCxnSpPr>
          <p:nvPr/>
        </p:nvCxnSpPr>
        <p:spPr>
          <a:xfrm>
            <a:off x="4717178" y="2226310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8" name="Picture 12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C9E9D54-C1D8-134B-0362-A37DC606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738" y="1975170"/>
            <a:ext cx="999959" cy="752214"/>
          </a:xfrm>
          <a:prstGeom prst="rect">
            <a:avLst/>
          </a:prstGeom>
        </p:spPr>
      </p:pic>
      <p:sp>
        <p:nvSpPr>
          <p:cNvPr id="129" name="Oval 128">
            <a:extLst>
              <a:ext uri="{FF2B5EF4-FFF2-40B4-BE49-F238E27FC236}">
                <a16:creationId xmlns:a16="http://schemas.microsoft.com/office/drawing/2014/main" id="{8EAF0F04-E246-D1E2-7A8B-749E3196FFAC}"/>
              </a:ext>
            </a:extLst>
          </p:cNvPr>
          <p:cNvSpPr/>
          <p:nvPr/>
        </p:nvSpPr>
        <p:spPr>
          <a:xfrm>
            <a:off x="4895796" y="218356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7ED533-F7A8-6C84-4C10-0AE7555606A2}"/>
              </a:ext>
            </a:extLst>
          </p:cNvPr>
          <p:cNvSpPr/>
          <p:nvPr/>
        </p:nvSpPr>
        <p:spPr>
          <a:xfrm>
            <a:off x="4900876" y="215302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0A0A942-7E6D-2879-153C-5A2374D6F48D}"/>
              </a:ext>
            </a:extLst>
          </p:cNvPr>
          <p:cNvSpPr/>
          <p:nvPr/>
        </p:nvSpPr>
        <p:spPr>
          <a:xfrm>
            <a:off x="4913116" y="211787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A46223A-1283-E182-FA6F-69E2D39524BB}"/>
              </a:ext>
            </a:extLst>
          </p:cNvPr>
          <p:cNvSpPr/>
          <p:nvPr/>
        </p:nvSpPr>
        <p:spPr>
          <a:xfrm>
            <a:off x="4926331" y="215302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9963666-6D0E-3972-1439-71FCB0E50A10}"/>
              </a:ext>
            </a:extLst>
          </p:cNvPr>
          <p:cNvSpPr/>
          <p:nvPr/>
        </p:nvSpPr>
        <p:spPr>
          <a:xfrm>
            <a:off x="4932453" y="218356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7CFB361A-64DF-09C5-F183-613D5351C081}"/>
              </a:ext>
            </a:extLst>
          </p:cNvPr>
          <p:cNvSpPr/>
          <p:nvPr/>
        </p:nvSpPr>
        <p:spPr>
          <a:xfrm>
            <a:off x="4458583" y="655106"/>
            <a:ext cx="1263218" cy="102470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BF9B8D9-3023-BE2E-CD10-2F1DF5A1C8BE}"/>
              </a:ext>
            </a:extLst>
          </p:cNvPr>
          <p:cNvSpPr/>
          <p:nvPr/>
        </p:nvSpPr>
        <p:spPr>
          <a:xfrm>
            <a:off x="4515939" y="735675"/>
            <a:ext cx="1179072" cy="862800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15883D3-A3DA-12F7-8382-C68A56F0D954}"/>
              </a:ext>
            </a:extLst>
          </p:cNvPr>
          <p:cNvCxnSpPr>
            <a:cxnSpLocks/>
            <a:stCxn id="159" idx="1"/>
            <a:endCxn id="159" idx="3"/>
          </p:cNvCxnSpPr>
          <p:nvPr/>
        </p:nvCxnSpPr>
        <p:spPr>
          <a:xfrm>
            <a:off x="4596699" y="1322124"/>
            <a:ext cx="999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90F99AE9-F38C-F305-33EA-DC36EA5E5D17}"/>
              </a:ext>
            </a:extLst>
          </p:cNvPr>
          <p:cNvSpPr/>
          <p:nvPr/>
        </p:nvSpPr>
        <p:spPr>
          <a:xfrm>
            <a:off x="4904757" y="115397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E838CD0-393D-340B-84CD-E0D1324ECDE8}"/>
              </a:ext>
            </a:extLst>
          </p:cNvPr>
          <p:cNvSpPr/>
          <p:nvPr/>
        </p:nvSpPr>
        <p:spPr>
          <a:xfrm>
            <a:off x="4909837" y="112342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91C70E3-34CC-3C43-72E9-F4A3D4C27CF0}"/>
              </a:ext>
            </a:extLst>
          </p:cNvPr>
          <p:cNvSpPr/>
          <p:nvPr/>
        </p:nvSpPr>
        <p:spPr>
          <a:xfrm>
            <a:off x="4922077" y="108828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481E9BD-5275-2A6B-D004-32434E159E1F}"/>
              </a:ext>
            </a:extLst>
          </p:cNvPr>
          <p:cNvSpPr/>
          <p:nvPr/>
        </p:nvSpPr>
        <p:spPr>
          <a:xfrm>
            <a:off x="4935292" y="112342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DBC0620-BEFE-DBD6-BB5A-C481A3304C28}"/>
              </a:ext>
            </a:extLst>
          </p:cNvPr>
          <p:cNvSpPr/>
          <p:nvPr/>
        </p:nvSpPr>
        <p:spPr>
          <a:xfrm>
            <a:off x="4941414" y="115397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EFA149B-D21D-831F-05D9-74DFA4C71FE6}"/>
              </a:ext>
            </a:extLst>
          </p:cNvPr>
          <p:cNvCxnSpPr>
            <a:cxnSpLocks/>
          </p:cNvCxnSpPr>
          <p:nvPr/>
        </p:nvCxnSpPr>
        <p:spPr>
          <a:xfrm>
            <a:off x="4641537" y="1197242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Rounded Rectangle 73">
            <a:extLst>
              <a:ext uri="{FF2B5EF4-FFF2-40B4-BE49-F238E27FC236}">
                <a16:creationId xmlns:a16="http://schemas.microsoft.com/office/drawing/2014/main" id="{3DF5CA49-1DE0-E7FA-37D3-58484E901417}"/>
              </a:ext>
            </a:extLst>
          </p:cNvPr>
          <p:cNvSpPr/>
          <p:nvPr/>
        </p:nvSpPr>
        <p:spPr>
          <a:xfrm>
            <a:off x="4846652" y="1073285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97CD27B-338C-4450-573C-B1D050DC975B}"/>
              </a:ext>
            </a:extLst>
          </p:cNvPr>
          <p:cNvCxnSpPr>
            <a:cxnSpLocks/>
          </p:cNvCxnSpPr>
          <p:nvPr/>
        </p:nvCxnSpPr>
        <p:spPr>
          <a:xfrm>
            <a:off x="4637522" y="133092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8808FCC-6C87-32C1-91BB-42539B8782F4}"/>
              </a:ext>
            </a:extLst>
          </p:cNvPr>
          <p:cNvCxnSpPr>
            <a:cxnSpLocks/>
          </p:cNvCxnSpPr>
          <p:nvPr/>
        </p:nvCxnSpPr>
        <p:spPr>
          <a:xfrm rot="5400000">
            <a:off x="4960502" y="993643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0A1C2B3-960F-9B99-B7A5-D25A3635474C}"/>
              </a:ext>
            </a:extLst>
          </p:cNvPr>
          <p:cNvCxnSpPr/>
          <p:nvPr/>
        </p:nvCxnSpPr>
        <p:spPr>
          <a:xfrm rot="5400000">
            <a:off x="4773889" y="996794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EBC272F-E224-2947-E08B-9B0B3A623129}"/>
              </a:ext>
            </a:extLst>
          </p:cNvPr>
          <p:cNvCxnSpPr>
            <a:cxnSpLocks/>
          </p:cNvCxnSpPr>
          <p:nvPr/>
        </p:nvCxnSpPr>
        <p:spPr>
          <a:xfrm flipH="1" flipV="1">
            <a:off x="4841505" y="1000364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927EF5A-78A6-FA5C-326E-18A8C9C3F6A5}"/>
              </a:ext>
            </a:extLst>
          </p:cNvPr>
          <p:cNvSpPr txBox="1"/>
          <p:nvPr/>
        </p:nvSpPr>
        <p:spPr>
          <a:xfrm>
            <a:off x="4478427" y="1325481"/>
            <a:ext cx="58862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064232E-C46E-6083-BC0E-1D9E0A53406F}"/>
              </a:ext>
            </a:extLst>
          </p:cNvPr>
          <p:cNvSpPr txBox="1"/>
          <p:nvPr/>
        </p:nvSpPr>
        <p:spPr>
          <a:xfrm>
            <a:off x="4967746" y="877625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BCA2FCD-94A0-9F75-B3FD-BA46720E2F1F}"/>
              </a:ext>
            </a:extLst>
          </p:cNvPr>
          <p:cNvCxnSpPr>
            <a:cxnSpLocks/>
          </p:cNvCxnSpPr>
          <p:nvPr/>
        </p:nvCxnSpPr>
        <p:spPr>
          <a:xfrm>
            <a:off x="4726139" y="1197157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9" name="Picture 15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276AD8-3DCF-154E-E330-FA3EF0AD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96699" y="946017"/>
            <a:ext cx="999959" cy="752214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A727D84A-8CD0-40FF-928D-8CE19BCFC43F}"/>
              </a:ext>
            </a:extLst>
          </p:cNvPr>
          <p:cNvSpPr/>
          <p:nvPr/>
        </p:nvSpPr>
        <p:spPr>
          <a:xfrm>
            <a:off x="4904757" y="115441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0EE0F31-8DA5-6B5F-AD72-E43D8FB3C641}"/>
              </a:ext>
            </a:extLst>
          </p:cNvPr>
          <p:cNvSpPr/>
          <p:nvPr/>
        </p:nvSpPr>
        <p:spPr>
          <a:xfrm>
            <a:off x="4909837" y="1123867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E46FC62-252E-3462-7B84-7E6D82674729}"/>
              </a:ext>
            </a:extLst>
          </p:cNvPr>
          <p:cNvSpPr/>
          <p:nvPr/>
        </p:nvSpPr>
        <p:spPr>
          <a:xfrm>
            <a:off x="4922077" y="108872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136E75AE-BED2-FDAD-69F6-00F6E3F0E978}"/>
              </a:ext>
            </a:extLst>
          </p:cNvPr>
          <p:cNvSpPr/>
          <p:nvPr/>
        </p:nvSpPr>
        <p:spPr>
          <a:xfrm>
            <a:off x="4935292" y="1123867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7818113-C11F-DF88-EC06-A8297D80C885}"/>
              </a:ext>
            </a:extLst>
          </p:cNvPr>
          <p:cNvSpPr/>
          <p:nvPr/>
        </p:nvSpPr>
        <p:spPr>
          <a:xfrm>
            <a:off x="4941414" y="115441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5" name="Arrow: Right 164">
            <a:extLst>
              <a:ext uri="{FF2B5EF4-FFF2-40B4-BE49-F238E27FC236}">
                <a16:creationId xmlns:a16="http://schemas.microsoft.com/office/drawing/2014/main" id="{9592489A-DCE9-9317-BEAA-F53B21945911}"/>
              </a:ext>
            </a:extLst>
          </p:cNvPr>
          <p:cNvSpPr/>
          <p:nvPr/>
        </p:nvSpPr>
        <p:spPr>
          <a:xfrm>
            <a:off x="4158921" y="120302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D5F2BC28-D845-1567-B1D2-33D389840227}"/>
              </a:ext>
            </a:extLst>
          </p:cNvPr>
          <p:cNvSpPr/>
          <p:nvPr/>
        </p:nvSpPr>
        <p:spPr>
          <a:xfrm rot="16200000">
            <a:off x="5033761" y="163819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67B29F1-3EC6-8507-6BF2-2243C124950B}"/>
              </a:ext>
            </a:extLst>
          </p:cNvPr>
          <p:cNvGrpSpPr/>
          <p:nvPr/>
        </p:nvGrpSpPr>
        <p:grpSpPr>
          <a:xfrm flipH="1">
            <a:off x="7621968" y="974273"/>
            <a:ext cx="485501" cy="489927"/>
            <a:chOff x="6615401" y="4207181"/>
            <a:chExt cx="485500" cy="489927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2040D3E-99ED-6CDB-ECFD-3026EF00F649}"/>
                </a:ext>
              </a:extLst>
            </p:cNvPr>
            <p:cNvSpPr/>
            <p:nvPr/>
          </p:nvSpPr>
          <p:spPr>
            <a:xfrm flipH="1">
              <a:off x="6615401" y="4207181"/>
              <a:ext cx="485500" cy="489927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45D0B38-DA91-8AD0-8814-CA50601E9CC6}"/>
                </a:ext>
              </a:extLst>
            </p:cNvPr>
            <p:cNvSpPr/>
            <p:nvPr/>
          </p:nvSpPr>
          <p:spPr>
            <a:xfrm flipH="1" flipV="1">
              <a:off x="6915039" y="4231866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8A37D76-1CC4-EA7B-F242-385982B846CA}"/>
                </a:ext>
              </a:extLst>
            </p:cNvPr>
            <p:cNvSpPr/>
            <p:nvPr/>
          </p:nvSpPr>
          <p:spPr>
            <a:xfrm flipH="1" flipV="1">
              <a:off x="6915039" y="4353580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5EEF85F-CF22-74D3-39B2-FB7C3DE5CA65}"/>
                </a:ext>
              </a:extLst>
            </p:cNvPr>
            <p:cNvSpPr/>
            <p:nvPr/>
          </p:nvSpPr>
          <p:spPr>
            <a:xfrm flipH="1" flipV="1">
              <a:off x="6915039" y="4475293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42F65FE-D157-078B-48FA-040139C725D1}"/>
                </a:ext>
              </a:extLst>
            </p:cNvPr>
            <p:cNvSpPr/>
            <p:nvPr/>
          </p:nvSpPr>
          <p:spPr>
            <a:xfrm flipH="1" flipV="1">
              <a:off x="6915039" y="4597006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2889B70-2572-B82C-BA88-15F88B516CC4}"/>
                </a:ext>
              </a:extLst>
            </p:cNvPr>
            <p:cNvSpPr/>
            <p:nvPr/>
          </p:nvSpPr>
          <p:spPr>
            <a:xfrm flipH="1" flipV="1">
              <a:off x="6725692" y="4345490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4846501-87B5-1BF2-675A-27E85DAE7218}"/>
                </a:ext>
              </a:extLst>
            </p:cNvPr>
            <p:cNvCxnSpPr>
              <a:cxnSpLocks/>
              <a:stCxn id="186" idx="6"/>
              <a:endCxn id="190" idx="2"/>
            </p:cNvCxnSpPr>
            <p:nvPr/>
          </p:nvCxnSpPr>
          <p:spPr>
            <a:xfrm flipH="1">
              <a:off x="6798411" y="4267637"/>
              <a:ext cx="116630" cy="113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BC4BF08-80D0-D877-3840-67123A42C3D4}"/>
                </a:ext>
              </a:extLst>
            </p:cNvPr>
            <p:cNvCxnSpPr>
              <a:cxnSpLocks/>
              <a:stCxn id="187" idx="6"/>
              <a:endCxn id="190" idx="2"/>
            </p:cNvCxnSpPr>
            <p:nvPr/>
          </p:nvCxnSpPr>
          <p:spPr>
            <a:xfrm flipH="1" flipV="1">
              <a:off x="6798411" y="4381264"/>
              <a:ext cx="116630" cy="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3E9C231-3014-653F-1DA8-6E99E5E07E9F}"/>
                </a:ext>
              </a:extLst>
            </p:cNvPr>
            <p:cNvCxnSpPr>
              <a:cxnSpLocks/>
              <a:stCxn id="188" idx="6"/>
              <a:endCxn id="190" idx="2"/>
            </p:cNvCxnSpPr>
            <p:nvPr/>
          </p:nvCxnSpPr>
          <p:spPr>
            <a:xfrm flipH="1" flipV="1">
              <a:off x="6798411" y="4381260"/>
              <a:ext cx="116630" cy="12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C1D58BA-24FA-86A9-8F44-1D0E80428F01}"/>
                </a:ext>
              </a:extLst>
            </p:cNvPr>
            <p:cNvCxnSpPr>
              <a:cxnSpLocks/>
              <a:stCxn id="189" idx="6"/>
              <a:endCxn id="190" idx="2"/>
            </p:cNvCxnSpPr>
            <p:nvPr/>
          </p:nvCxnSpPr>
          <p:spPr>
            <a:xfrm flipH="1" flipV="1">
              <a:off x="6798411" y="4381258"/>
              <a:ext cx="116630" cy="251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09B26854-6F16-6FC4-4116-0EBF6A0259CA}"/>
                </a:ext>
              </a:extLst>
            </p:cNvPr>
            <p:cNvSpPr/>
            <p:nvPr/>
          </p:nvSpPr>
          <p:spPr>
            <a:xfrm flipH="1" flipV="1">
              <a:off x="6727738" y="4487162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1F14EF7-CA77-2F73-4F93-3A781133EB28}"/>
                </a:ext>
              </a:extLst>
            </p:cNvPr>
            <p:cNvCxnSpPr>
              <a:cxnSpLocks/>
              <a:stCxn id="186" idx="6"/>
              <a:endCxn id="195" idx="2"/>
            </p:cNvCxnSpPr>
            <p:nvPr/>
          </p:nvCxnSpPr>
          <p:spPr>
            <a:xfrm flipH="1">
              <a:off x="6800450" y="4267633"/>
              <a:ext cx="114584" cy="255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BA04052-E541-C95F-B5CF-92F0B0682B1D}"/>
                </a:ext>
              </a:extLst>
            </p:cNvPr>
            <p:cNvCxnSpPr>
              <a:cxnSpLocks/>
              <a:stCxn id="187" idx="6"/>
              <a:endCxn id="195" idx="2"/>
            </p:cNvCxnSpPr>
            <p:nvPr/>
          </p:nvCxnSpPr>
          <p:spPr>
            <a:xfrm flipH="1">
              <a:off x="6800450" y="4389348"/>
              <a:ext cx="114584" cy="133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1182171-98FF-51A4-540C-D5E18ACB72F7}"/>
                </a:ext>
              </a:extLst>
            </p:cNvPr>
            <p:cNvCxnSpPr>
              <a:cxnSpLocks/>
              <a:stCxn id="188" idx="6"/>
              <a:endCxn id="195" idx="2"/>
            </p:cNvCxnSpPr>
            <p:nvPr/>
          </p:nvCxnSpPr>
          <p:spPr>
            <a:xfrm flipH="1">
              <a:off x="6800450" y="4511065"/>
              <a:ext cx="114584" cy="11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CE04070-DFE5-3BC4-13CC-CCE20D65FF57}"/>
                </a:ext>
              </a:extLst>
            </p:cNvPr>
            <p:cNvCxnSpPr>
              <a:cxnSpLocks/>
              <a:stCxn id="189" idx="6"/>
              <a:endCxn id="195" idx="2"/>
            </p:cNvCxnSpPr>
            <p:nvPr/>
          </p:nvCxnSpPr>
          <p:spPr>
            <a:xfrm flipH="1" flipV="1">
              <a:off x="6800450" y="4522935"/>
              <a:ext cx="114584" cy="109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E150A7C-BBA1-92D9-B170-78B2A7935BBB}"/>
              </a:ext>
            </a:extLst>
          </p:cNvPr>
          <p:cNvGrpSpPr/>
          <p:nvPr/>
        </p:nvGrpSpPr>
        <p:grpSpPr>
          <a:xfrm>
            <a:off x="7628534" y="1987216"/>
            <a:ext cx="485501" cy="489927"/>
            <a:chOff x="6203495" y="830903"/>
            <a:chExt cx="485501" cy="489927"/>
          </a:xfrm>
        </p:grpSpPr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FDF9023B-B557-4D64-521B-AE5FA3D1D49F}"/>
                </a:ext>
              </a:extLst>
            </p:cNvPr>
            <p:cNvSpPr/>
            <p:nvPr/>
          </p:nvSpPr>
          <p:spPr>
            <a:xfrm>
              <a:off x="6203495" y="830903"/>
              <a:ext cx="485501" cy="489927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4CA785F0-DB7C-5D16-EEB1-8C477EBBF42C}"/>
                </a:ext>
              </a:extLst>
            </p:cNvPr>
            <p:cNvSpPr/>
            <p:nvPr/>
          </p:nvSpPr>
          <p:spPr>
            <a:xfrm flipV="1">
              <a:off x="6316640" y="855588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779CB2C-19EE-A7DC-7AD0-22C71F57420A}"/>
                </a:ext>
              </a:extLst>
            </p:cNvPr>
            <p:cNvSpPr/>
            <p:nvPr/>
          </p:nvSpPr>
          <p:spPr>
            <a:xfrm flipV="1">
              <a:off x="6316640" y="977302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22F18613-34DC-B4F9-41AE-5E9AC208CD75}"/>
                </a:ext>
              </a:extLst>
            </p:cNvPr>
            <p:cNvSpPr/>
            <p:nvPr/>
          </p:nvSpPr>
          <p:spPr>
            <a:xfrm flipV="1">
              <a:off x="6316640" y="1099015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59AE544-EDC7-4E17-74A8-D23B797263A1}"/>
                </a:ext>
              </a:extLst>
            </p:cNvPr>
            <p:cNvSpPr/>
            <p:nvPr/>
          </p:nvSpPr>
          <p:spPr>
            <a:xfrm flipV="1">
              <a:off x="6316640" y="1220728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0C475F74-3099-DB05-7658-5A8815A2C6CB}"/>
                </a:ext>
              </a:extLst>
            </p:cNvPr>
            <p:cNvSpPr/>
            <p:nvPr/>
          </p:nvSpPr>
          <p:spPr>
            <a:xfrm flipV="1">
              <a:off x="6505988" y="969212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2044A27-9C61-E630-1BCE-0C5FF9CDEAB1}"/>
                </a:ext>
              </a:extLst>
            </p:cNvPr>
            <p:cNvCxnSpPr>
              <a:cxnSpLocks/>
              <a:stCxn id="202" idx="6"/>
              <a:endCxn id="206" idx="2"/>
            </p:cNvCxnSpPr>
            <p:nvPr/>
          </p:nvCxnSpPr>
          <p:spPr>
            <a:xfrm>
              <a:off x="6389355" y="891359"/>
              <a:ext cx="116630" cy="113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7AFBC55-E7DC-BD46-E2CB-9BE0AFE8A4E2}"/>
                </a:ext>
              </a:extLst>
            </p:cNvPr>
            <p:cNvCxnSpPr>
              <a:cxnSpLocks/>
              <a:stCxn id="203" idx="6"/>
              <a:endCxn id="206" idx="2"/>
            </p:cNvCxnSpPr>
            <p:nvPr/>
          </p:nvCxnSpPr>
          <p:spPr>
            <a:xfrm flipV="1">
              <a:off x="6389355" y="1004986"/>
              <a:ext cx="116630" cy="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8E2315E-98A2-E5F5-8AE7-BF7B0587A6D2}"/>
                </a:ext>
              </a:extLst>
            </p:cNvPr>
            <p:cNvCxnSpPr>
              <a:cxnSpLocks/>
              <a:stCxn id="204" idx="6"/>
              <a:endCxn id="206" idx="2"/>
            </p:cNvCxnSpPr>
            <p:nvPr/>
          </p:nvCxnSpPr>
          <p:spPr>
            <a:xfrm flipV="1">
              <a:off x="6389355" y="1004982"/>
              <a:ext cx="116630" cy="12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DBE31F8-803D-1350-B8EC-365ACBF9579C}"/>
                </a:ext>
              </a:extLst>
            </p:cNvPr>
            <p:cNvCxnSpPr>
              <a:cxnSpLocks/>
              <a:stCxn id="205" idx="6"/>
              <a:endCxn id="206" idx="2"/>
            </p:cNvCxnSpPr>
            <p:nvPr/>
          </p:nvCxnSpPr>
          <p:spPr>
            <a:xfrm flipV="1">
              <a:off x="6389355" y="1004980"/>
              <a:ext cx="116630" cy="251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B9343B4-34E3-C56E-2964-777531B3C311}"/>
                </a:ext>
              </a:extLst>
            </p:cNvPr>
            <p:cNvSpPr/>
            <p:nvPr/>
          </p:nvSpPr>
          <p:spPr>
            <a:xfrm flipV="1">
              <a:off x="6503942" y="1110884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1949475-0AF5-22E8-BB9F-A3C7D227E1FD}"/>
                </a:ext>
              </a:extLst>
            </p:cNvPr>
            <p:cNvCxnSpPr>
              <a:cxnSpLocks/>
              <a:stCxn id="202" idx="6"/>
              <a:endCxn id="211" idx="2"/>
            </p:cNvCxnSpPr>
            <p:nvPr/>
          </p:nvCxnSpPr>
          <p:spPr>
            <a:xfrm>
              <a:off x="6389362" y="891355"/>
              <a:ext cx="114584" cy="255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5606498-C683-E409-3856-C9FB3C55DA4C}"/>
                </a:ext>
              </a:extLst>
            </p:cNvPr>
            <p:cNvCxnSpPr>
              <a:cxnSpLocks/>
              <a:stCxn id="203" idx="6"/>
              <a:endCxn id="211" idx="2"/>
            </p:cNvCxnSpPr>
            <p:nvPr/>
          </p:nvCxnSpPr>
          <p:spPr>
            <a:xfrm>
              <a:off x="6389362" y="1013070"/>
              <a:ext cx="114584" cy="133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BC8B4C5-BF0D-1934-1CA4-61711B764FE1}"/>
                </a:ext>
              </a:extLst>
            </p:cNvPr>
            <p:cNvCxnSpPr>
              <a:cxnSpLocks/>
              <a:stCxn id="204" idx="6"/>
              <a:endCxn id="211" idx="2"/>
            </p:cNvCxnSpPr>
            <p:nvPr/>
          </p:nvCxnSpPr>
          <p:spPr>
            <a:xfrm>
              <a:off x="6389362" y="1134787"/>
              <a:ext cx="114584" cy="11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2803455-EE7B-43D5-7655-B014A99DF64E}"/>
                </a:ext>
              </a:extLst>
            </p:cNvPr>
            <p:cNvCxnSpPr>
              <a:cxnSpLocks/>
              <a:stCxn id="205" idx="6"/>
              <a:endCxn id="211" idx="2"/>
            </p:cNvCxnSpPr>
            <p:nvPr/>
          </p:nvCxnSpPr>
          <p:spPr>
            <a:xfrm flipV="1">
              <a:off x="6389362" y="1146657"/>
              <a:ext cx="114584" cy="109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7E378A16-0630-EB5A-8422-606544AF5928}"/>
              </a:ext>
            </a:extLst>
          </p:cNvPr>
          <p:cNvSpPr/>
          <p:nvPr/>
        </p:nvSpPr>
        <p:spPr>
          <a:xfrm rot="5400000">
            <a:off x="5743219" y="1016468"/>
            <a:ext cx="875693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4D7200D9-15F1-716F-9170-D724B95199E7}"/>
              </a:ext>
            </a:extLst>
          </p:cNvPr>
          <p:cNvCxnSpPr>
            <a:stCxn id="83" idx="0"/>
            <a:endCxn id="218" idx="1"/>
          </p:cNvCxnSpPr>
          <p:nvPr/>
        </p:nvCxnSpPr>
        <p:spPr>
          <a:xfrm rot="16200000" flipH="1">
            <a:off x="4815761" y="-629627"/>
            <a:ext cx="11647" cy="2718962"/>
          </a:xfrm>
          <a:prstGeom prst="bentConnector3">
            <a:avLst>
              <a:gd name="adj1" fmla="val -1962737"/>
            </a:avLst>
          </a:prstGeom>
          <a:ln w="12700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C3E78507-DDB5-E55B-3EC3-3180FB866EA4}"/>
              </a:ext>
            </a:extLst>
          </p:cNvPr>
          <p:cNvSpPr/>
          <p:nvPr/>
        </p:nvSpPr>
        <p:spPr>
          <a:xfrm>
            <a:off x="6542528" y="1288716"/>
            <a:ext cx="667894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35E8B330-4EB4-9888-DF62-7C9F52DE1093}"/>
              </a:ext>
            </a:extLst>
          </p:cNvPr>
          <p:cNvSpPr/>
          <p:nvPr/>
        </p:nvSpPr>
        <p:spPr>
          <a:xfrm>
            <a:off x="6550581" y="865100"/>
            <a:ext cx="667894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224" name="Arrow: Right 223">
            <a:extLst>
              <a:ext uri="{FF2B5EF4-FFF2-40B4-BE49-F238E27FC236}">
                <a16:creationId xmlns:a16="http://schemas.microsoft.com/office/drawing/2014/main" id="{5D0A98F7-A1EA-84EB-3286-20688075D777}"/>
              </a:ext>
            </a:extLst>
          </p:cNvPr>
          <p:cNvSpPr/>
          <p:nvPr/>
        </p:nvSpPr>
        <p:spPr>
          <a:xfrm>
            <a:off x="6360681" y="1401381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25" name="Arrow: Right 224">
            <a:extLst>
              <a:ext uri="{FF2B5EF4-FFF2-40B4-BE49-F238E27FC236}">
                <a16:creationId xmlns:a16="http://schemas.microsoft.com/office/drawing/2014/main" id="{1DD49826-FD70-64CA-F974-A45020FA38B2}"/>
              </a:ext>
            </a:extLst>
          </p:cNvPr>
          <p:cNvSpPr/>
          <p:nvPr/>
        </p:nvSpPr>
        <p:spPr>
          <a:xfrm>
            <a:off x="7337503" y="1401381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26" name="Arrow: Right 225">
            <a:extLst>
              <a:ext uri="{FF2B5EF4-FFF2-40B4-BE49-F238E27FC236}">
                <a16:creationId xmlns:a16="http://schemas.microsoft.com/office/drawing/2014/main" id="{C9C3F637-B06A-1B9C-87FD-0B3914EF9756}"/>
              </a:ext>
            </a:extLst>
          </p:cNvPr>
          <p:cNvSpPr/>
          <p:nvPr/>
        </p:nvSpPr>
        <p:spPr>
          <a:xfrm>
            <a:off x="7343936" y="98172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94F4331-9891-2790-A37F-57262001FEBD}"/>
              </a:ext>
            </a:extLst>
          </p:cNvPr>
          <p:cNvCxnSpPr>
            <a:cxnSpLocks/>
            <a:stCxn id="83" idx="0"/>
            <a:endCxn id="223" idx="0"/>
          </p:cNvCxnSpPr>
          <p:nvPr/>
        </p:nvCxnSpPr>
        <p:spPr>
          <a:xfrm rot="16200000" flipH="1">
            <a:off x="5102781" y="-916647"/>
            <a:ext cx="141069" cy="3422424"/>
          </a:xfrm>
          <a:prstGeom prst="bentConnector3">
            <a:avLst>
              <a:gd name="adj1" fmla="val -162048"/>
            </a:avLst>
          </a:prstGeom>
          <a:ln w="12700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6D4D7274-0D95-E2D2-E847-5B9A2936CEE2}"/>
              </a:ext>
            </a:extLst>
          </p:cNvPr>
          <p:cNvSpPr/>
          <p:nvPr/>
        </p:nvSpPr>
        <p:spPr>
          <a:xfrm>
            <a:off x="6069202" y="2272445"/>
            <a:ext cx="1149273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&amp; DURATION</a:t>
            </a: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672CD422-339F-320F-7F3F-B53027BF377C}"/>
              </a:ext>
            </a:extLst>
          </p:cNvPr>
          <p:cNvSpPr/>
          <p:nvPr/>
        </p:nvSpPr>
        <p:spPr>
          <a:xfrm>
            <a:off x="6069202" y="1897918"/>
            <a:ext cx="1149273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(TP &amp; FN)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86DCF25-116F-F5B3-3A30-86F2E588A97F}"/>
              </a:ext>
            </a:extLst>
          </p:cNvPr>
          <p:cNvSpPr txBox="1"/>
          <p:nvPr/>
        </p:nvSpPr>
        <p:spPr>
          <a:xfrm>
            <a:off x="4414690" y="743284"/>
            <a:ext cx="1354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Mechanism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FC490C3-0DCE-8F2B-CEA8-452BCF1DB183}"/>
              </a:ext>
            </a:extLst>
          </p:cNvPr>
          <p:cNvSpPr txBox="1"/>
          <p:nvPr/>
        </p:nvSpPr>
        <p:spPr>
          <a:xfrm>
            <a:off x="4420913" y="1745376"/>
            <a:ext cx="1354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Mechanism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BC8B171-58AD-F1BD-FA94-B2FBBD9B5A73}"/>
              </a:ext>
            </a:extLst>
          </p:cNvPr>
          <p:cNvCxnSpPr>
            <a:cxnSpLocks/>
            <a:stCxn id="143" idx="3"/>
            <a:endCxn id="230" idx="1"/>
          </p:cNvCxnSpPr>
          <p:nvPr/>
        </p:nvCxnSpPr>
        <p:spPr>
          <a:xfrm>
            <a:off x="5695011" y="1167075"/>
            <a:ext cx="374191" cy="12624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E1FAC899-936D-04FE-EADC-06E04369681C}"/>
              </a:ext>
            </a:extLst>
          </p:cNvPr>
          <p:cNvCxnSpPr>
            <a:cxnSpLocks/>
            <a:stCxn id="142" idx="3"/>
            <a:endCxn id="231" idx="1"/>
          </p:cNvCxnSpPr>
          <p:nvPr/>
        </p:nvCxnSpPr>
        <p:spPr>
          <a:xfrm>
            <a:off x="5721801" y="1167457"/>
            <a:ext cx="347401" cy="887517"/>
          </a:xfrm>
          <a:prstGeom prst="bentConnector3">
            <a:avLst>
              <a:gd name="adj1" fmla="val 46344"/>
            </a:avLst>
          </a:prstGeom>
          <a:ln w="12700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icture 24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51BF00B-CF28-7CAC-B4A8-ECD3C106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58" y="707409"/>
            <a:ext cx="314251" cy="236394"/>
          </a:xfrm>
          <a:prstGeom prst="rect">
            <a:avLst/>
          </a:prstGeom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C112041B-FE9D-B733-83B6-6F2328F08DD9}"/>
              </a:ext>
            </a:extLst>
          </p:cNvPr>
          <p:cNvSpPr txBox="1"/>
          <p:nvPr/>
        </p:nvSpPr>
        <p:spPr>
          <a:xfrm>
            <a:off x="3932770" y="930818"/>
            <a:ext cx="5955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DA8DBA99-729D-76C8-57C7-5A9047A2BE07}"/>
              </a:ext>
            </a:extLst>
          </p:cNvPr>
          <p:cNvSpPr/>
          <p:nvPr/>
        </p:nvSpPr>
        <p:spPr>
          <a:xfrm>
            <a:off x="7343935" y="2359812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EA0CC2F9-6F2D-8521-C8D0-58001990BB6A}"/>
              </a:ext>
            </a:extLst>
          </p:cNvPr>
          <p:cNvSpPr/>
          <p:nvPr/>
        </p:nvSpPr>
        <p:spPr>
          <a:xfrm>
            <a:off x="7343935" y="2010583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6C3B984-B196-BBF1-2B2B-F0EB108260FE}"/>
              </a:ext>
            </a:extLst>
          </p:cNvPr>
          <p:cNvSpPr txBox="1"/>
          <p:nvPr/>
        </p:nvSpPr>
        <p:spPr>
          <a:xfrm>
            <a:off x="7342506" y="1481813"/>
            <a:ext cx="1044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lassifier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9166D5C-8578-C6D7-97AE-315E483725BA}"/>
              </a:ext>
            </a:extLst>
          </p:cNvPr>
          <p:cNvSpPr txBox="1"/>
          <p:nvPr/>
        </p:nvSpPr>
        <p:spPr>
          <a:xfrm>
            <a:off x="7333937" y="2463094"/>
            <a:ext cx="1044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Estimator</a:t>
            </a:r>
          </a:p>
        </p:txBody>
      </p:sp>
    </p:spTree>
    <p:extLst>
      <p:ext uri="{BB962C8B-B14F-4D97-AF65-F5344CB8AC3E}">
        <p14:creationId xmlns:p14="http://schemas.microsoft.com/office/powerpoint/2010/main" val="245466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</TotalTime>
  <Words>47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cswoffice</dc:creator>
  <cp:lastModifiedBy>#CUI SHUAIWEN#</cp:lastModifiedBy>
  <cp:revision>2</cp:revision>
  <dcterms:created xsi:type="dcterms:W3CDTF">2023-08-09T12:44:55Z</dcterms:created>
  <dcterms:modified xsi:type="dcterms:W3CDTF">2024-07-10T15:09:05Z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