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4" r:id="rId3"/>
    <p:sldId id="265" r:id="rId4"/>
    <p:sldId id="263" r:id="rId5"/>
    <p:sldId id="305" r:id="rId6"/>
    <p:sldId id="262" r:id="rId7"/>
    <p:sldId id="304" r:id="rId8"/>
    <p:sldId id="266" r:id="rId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EF"/>
    <a:srgbClr val="2F5497"/>
    <a:srgbClr val="729BBD"/>
    <a:srgbClr val="012061"/>
    <a:srgbClr val="92C4D8"/>
    <a:srgbClr val="419BBC"/>
    <a:srgbClr val="5973BB"/>
    <a:srgbClr val="5168AC"/>
    <a:srgbClr val="0C277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530E61-1CBF-48A0-8243-DE8F984DFA1A}" v="3" dt="2024-07-10T13:58:33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>
      <p:cViewPr varScale="1">
        <p:scale>
          <a:sx n="104" d="100"/>
          <a:sy n="104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CUI SHUAIWEN#" userId="35a196ea-bcb8-475e-86cf-0b9eaca8a48f" providerId="ADAL" clId="{C7530E61-1CBF-48A0-8243-DE8F984DFA1A}"/>
    <pc:docChg chg="addSld modSld">
      <pc:chgData name="#CUI SHUAIWEN#" userId="35a196ea-bcb8-475e-86cf-0b9eaca8a48f" providerId="ADAL" clId="{C7530E61-1CBF-48A0-8243-DE8F984DFA1A}" dt="2024-07-10T13:58:31.332" v="1"/>
      <pc:docMkLst>
        <pc:docMk/>
      </pc:docMkLst>
      <pc:sldChg chg="addSp modSp add">
        <pc:chgData name="#CUI SHUAIWEN#" userId="35a196ea-bcb8-475e-86cf-0b9eaca8a48f" providerId="ADAL" clId="{C7530E61-1CBF-48A0-8243-DE8F984DFA1A}" dt="2024-07-10T13:58:31.332" v="1"/>
        <pc:sldMkLst>
          <pc:docMk/>
          <pc:sldMk cId="504850411" sldId="305"/>
        </pc:sldMkLst>
        <pc:spChg chg="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3" creationId="{DC3C42A0-AD1D-DC40-7155-2402FE853964}"/>
          </ac:spMkLst>
        </pc:spChg>
        <pc:spChg chg="add 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13" creationId="{39463B93-8155-7446-C440-C4B9867616DD}"/>
          </ac:spMkLst>
        </pc:spChg>
        <pc:spChg chg="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19" creationId="{4AAAC06C-97E7-F724-9B98-479910846C95}"/>
          </ac:spMkLst>
        </pc:spChg>
        <pc:spChg chg="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22" creationId="{2DD3B3ED-358F-1DCE-B206-C0879068EA2A}"/>
          </ac:spMkLst>
        </pc:spChg>
        <pc:spChg chg="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25" creationId="{86603AED-7304-47D1-4B75-B51C927DEE7E}"/>
          </ac:spMkLst>
        </pc:spChg>
        <pc:spChg chg="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28" creationId="{30B5725A-8F8E-7B85-E2DA-4EF897F113C5}"/>
          </ac:spMkLst>
        </pc:spChg>
        <pc:spChg chg="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31" creationId="{162175A1-B5FF-CF62-2F1A-0C956B34C98C}"/>
          </ac:spMkLst>
        </pc:spChg>
        <pc:spChg chg="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34" creationId="{90F0A95E-9B9B-A997-F757-3D856AE2268C}"/>
          </ac:spMkLst>
        </pc:spChg>
        <pc:spChg chg="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37" creationId="{7A8C114B-B8E8-DAD3-7EAD-91FFB416C2BA}"/>
          </ac:spMkLst>
        </pc:spChg>
        <pc:spChg chg="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40" creationId="{1C64EF7E-D75F-D88E-6BEA-7454DA16B257}"/>
          </ac:spMkLst>
        </pc:spChg>
        <pc:spChg chg="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43" creationId="{28822B7D-C858-59A0-64F4-A9BFE8FBCC99}"/>
          </ac:spMkLst>
        </pc:spChg>
        <pc:spChg chg="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46" creationId="{FD8C299A-9949-60BA-E25B-447B43E58C49}"/>
          </ac:spMkLst>
        </pc:spChg>
        <pc:spChg chg="add 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50" creationId="{BE814FBF-75AC-5C6C-1FF6-31636CC85C15}"/>
          </ac:spMkLst>
        </pc:spChg>
        <pc:spChg chg="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52" creationId="{5C22EE0D-55DB-F8CA-6A13-D510AE8F7F13}"/>
          </ac:spMkLst>
        </pc:spChg>
        <pc:spChg chg="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55" creationId="{545C2959-BDF1-071D-070B-E3497B810E9D}"/>
          </ac:spMkLst>
        </pc:spChg>
        <pc:spChg chg="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58" creationId="{C1B98225-D7A9-08DE-B8AA-28708B2B2E56}"/>
          </ac:spMkLst>
        </pc:spChg>
        <pc:spChg chg="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61" creationId="{04AB5B19-9FE1-8545-426B-F3C96FE01EB2}"/>
          </ac:spMkLst>
        </pc:spChg>
        <pc:spChg chg="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64" creationId="{B2BDF36B-3075-2C4D-ED04-FA3333904764}"/>
          </ac:spMkLst>
        </pc:spChg>
        <pc:spChg chg="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67" creationId="{B4288A53-1799-1403-A22E-E7FBB5D3BDAC}"/>
          </ac:spMkLst>
        </pc:spChg>
        <pc:spChg chg="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70" creationId="{3A3B3AF1-D0A2-0750-D653-89D7D2CBDE9A}"/>
          </ac:spMkLst>
        </pc:spChg>
        <pc:spChg chg="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73" creationId="{0B90E7B6-BAA4-9D40-B2FC-FE7B6EBD4587}"/>
          </ac:spMkLst>
        </pc:spChg>
        <pc:spChg chg="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76" creationId="{1892F669-7B7D-EE58-1688-2212DCEB37C3}"/>
          </ac:spMkLst>
        </pc:spChg>
        <pc:spChg chg="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79" creationId="{CF56AEF5-3DBE-EB5D-D76B-9847E73AE38E}"/>
          </ac:spMkLst>
        </pc:spChg>
        <pc:spChg chg="add 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83" creationId="{26C22F92-45DA-C4BF-ADAB-64DBC071076E}"/>
          </ac:spMkLst>
        </pc:spChg>
        <pc:spChg chg="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85" creationId="{95E02175-036C-1E9C-66F6-7AA8A58DE793}"/>
          </ac:spMkLst>
        </pc:spChg>
        <pc:spChg chg="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88" creationId="{C487E6C1-4123-0168-8A27-EF0DA94E5C8D}"/>
          </ac:spMkLst>
        </pc:spChg>
        <pc:spChg chg="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91" creationId="{5CCACEEA-6B46-B75D-8CA2-85AAB4BD16DF}"/>
          </ac:spMkLst>
        </pc:spChg>
        <pc:spChg chg="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94" creationId="{EF441792-9DAD-DC11-678B-ED49A5BBA3C6}"/>
          </ac:spMkLst>
        </pc:spChg>
        <pc:spChg chg="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97" creationId="{2EE18D05-79D0-C61B-7E0C-D743F8F7FE01}"/>
          </ac:spMkLst>
        </pc:spChg>
        <pc:spChg chg="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100" creationId="{209AA24F-2818-6280-AB8E-DF7D53BBDFD0}"/>
          </ac:spMkLst>
        </pc:spChg>
        <pc:spChg chg="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103" creationId="{5E116A19-F2C5-7D38-B9B5-4AF030F79D90}"/>
          </ac:spMkLst>
        </pc:spChg>
        <pc:spChg chg="add 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107" creationId="{D929387A-481D-FB82-77EA-AF9BB94CE380}"/>
          </ac:spMkLst>
        </pc:spChg>
        <pc:spChg chg="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109" creationId="{307D215E-71C8-113D-261A-6ED04220BD1B}"/>
          </ac:spMkLst>
        </pc:spChg>
        <pc:spChg chg="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112" creationId="{9EE2627F-F5D3-29BE-5C6A-80B8E0133008}"/>
          </ac:spMkLst>
        </pc:spChg>
        <pc:spChg chg="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115" creationId="{D2B0247C-8113-3992-8300-CC9926425C78}"/>
          </ac:spMkLst>
        </pc:spChg>
        <pc:spChg chg="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118" creationId="{6C18D9C9-6A30-1527-839D-E40011068F49}"/>
          </ac:spMkLst>
        </pc:spChg>
        <pc:spChg chg="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121" creationId="{D147C9D0-0A60-137C-70CC-79535C01A7E2}"/>
          </ac:spMkLst>
        </pc:spChg>
        <pc:spChg chg="add 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123" creationId="{58DF3918-9148-BF13-1ACC-D5A7F1FD08AD}"/>
          </ac:spMkLst>
        </pc:spChg>
        <pc:spChg chg="add 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124" creationId="{8454425A-94AF-9CB5-C06C-513B2384A4DD}"/>
          </ac:spMkLst>
        </pc:spChg>
        <pc:spChg chg="add 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125" creationId="{3431B327-501A-49D2-0AE7-26E610ACF76F}"/>
          </ac:spMkLst>
        </pc:spChg>
        <pc:spChg chg="add 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126" creationId="{1B3AD577-A0E1-A79D-9516-7C96CE32E166}"/>
          </ac:spMkLst>
        </pc:spChg>
        <pc:spChg chg="add 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127" creationId="{F37B0D27-D986-09CE-DD02-1D81B646313E}"/>
          </ac:spMkLst>
        </pc:spChg>
        <pc:spChg chg="add 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128" creationId="{F451E2DC-55C3-780A-2AE5-4B22D32D1080}"/>
          </ac:spMkLst>
        </pc:spChg>
        <pc:spChg chg="add 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129" creationId="{4ABE5BE3-6BB8-C1B0-3FB6-378AC827CCFB}"/>
          </ac:spMkLst>
        </pc:spChg>
        <pc:spChg chg="add 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130" creationId="{2D459BF2-F802-20FA-B131-B0BC0E72AF97}"/>
          </ac:spMkLst>
        </pc:spChg>
        <pc:spChg chg="add 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131" creationId="{27C827A8-92B1-EECF-A604-4B3A6AA1B289}"/>
          </ac:spMkLst>
        </pc:spChg>
        <pc:spChg chg="add 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132" creationId="{2BF49FE7-F4D5-77E0-BBC3-EE4D878EFA42}"/>
          </ac:spMkLst>
        </pc:spChg>
        <pc:spChg chg="add 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133" creationId="{6095A298-A5F4-BFCB-598D-E7042F84B5B1}"/>
          </ac:spMkLst>
        </pc:spChg>
        <pc:spChg chg="add 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134" creationId="{C2FF5C02-BE72-7C54-EAC4-E550FC588D70}"/>
          </ac:spMkLst>
        </pc:spChg>
        <pc:spChg chg="add 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135" creationId="{60FD3373-DECC-46C8-B882-963FFC916568}"/>
          </ac:spMkLst>
        </pc:spChg>
        <pc:spChg chg="add 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136" creationId="{3FE12D85-A4E8-49A1-65C9-607E5BFB4CA7}"/>
          </ac:spMkLst>
        </pc:spChg>
        <pc:spChg chg="add 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137" creationId="{2BBB8D01-022B-F9E1-2E7B-7EEADFEF72F5}"/>
          </ac:spMkLst>
        </pc:spChg>
        <pc:spChg chg="add 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138" creationId="{5C78D74E-F6C9-C169-5EE5-FF6238461A50}"/>
          </ac:spMkLst>
        </pc:spChg>
        <pc:spChg chg="add 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139" creationId="{357D9367-EF60-84F1-0080-5D7B6701608E}"/>
          </ac:spMkLst>
        </pc:spChg>
        <pc:spChg chg="add 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140" creationId="{D09912E6-F926-832B-EF6F-504C01E3D139}"/>
          </ac:spMkLst>
        </pc:spChg>
        <pc:spChg chg="add 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141" creationId="{3EAC332E-6560-AA03-9CCC-2CBB1F843AE2}"/>
          </ac:spMkLst>
        </pc:spChg>
        <pc:spChg chg="add 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142" creationId="{8E4D3F8D-2A33-CF1B-8069-F4881FF0E6F3}"/>
          </ac:spMkLst>
        </pc:spChg>
        <pc:spChg chg="add 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143" creationId="{0314AE08-638E-9B92-778B-19E1CFEF4D60}"/>
          </ac:spMkLst>
        </pc:spChg>
        <pc:spChg chg="add 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144" creationId="{872C7A75-F521-6FAE-77D1-8BC188B41ADF}"/>
          </ac:spMkLst>
        </pc:spChg>
        <pc:spChg chg="add 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145" creationId="{F358DAC1-5DFA-29F8-118E-5ADAF7B3E031}"/>
          </ac:spMkLst>
        </pc:spChg>
        <pc:spChg chg="add mod">
          <ac:chgData name="#CUI SHUAIWEN#" userId="35a196ea-bcb8-475e-86cf-0b9eaca8a48f" providerId="ADAL" clId="{C7530E61-1CBF-48A0-8243-DE8F984DFA1A}" dt="2024-07-10T13:58:31.332" v="1"/>
          <ac:spMkLst>
            <pc:docMk/>
            <pc:sldMk cId="504850411" sldId="305"/>
            <ac:spMk id="146" creationId="{EDF54784-9B0F-937F-28BF-12728B8730C2}"/>
          </ac:spMkLst>
        </pc:spChg>
        <pc:grpChg chg="add mod">
          <ac:chgData name="#CUI SHUAIWEN#" userId="35a196ea-bcb8-475e-86cf-0b9eaca8a48f" providerId="ADAL" clId="{C7530E61-1CBF-48A0-8243-DE8F984DFA1A}" dt="2024-07-10T13:58:31.332" v="1"/>
          <ac:grpSpMkLst>
            <pc:docMk/>
            <pc:sldMk cId="504850411" sldId="305"/>
            <ac:grpSpMk id="2" creationId="{8E6674B7-0933-008A-33CF-0913614FF349}"/>
          </ac:grpSpMkLst>
        </pc:grpChg>
        <pc:grpChg chg="add mod">
          <ac:chgData name="#CUI SHUAIWEN#" userId="35a196ea-bcb8-475e-86cf-0b9eaca8a48f" providerId="ADAL" clId="{C7530E61-1CBF-48A0-8243-DE8F984DFA1A}" dt="2024-07-10T13:58:31.332" v="1"/>
          <ac:grpSpMkLst>
            <pc:docMk/>
            <pc:sldMk cId="504850411" sldId="305"/>
            <ac:grpSpMk id="18" creationId="{307BC11E-088F-A688-778D-BE81705DEFC6}"/>
          </ac:grpSpMkLst>
        </pc:grpChg>
        <pc:grpChg chg="add mod">
          <ac:chgData name="#CUI SHUAIWEN#" userId="35a196ea-bcb8-475e-86cf-0b9eaca8a48f" providerId="ADAL" clId="{C7530E61-1CBF-48A0-8243-DE8F984DFA1A}" dt="2024-07-10T13:58:31.332" v="1"/>
          <ac:grpSpMkLst>
            <pc:docMk/>
            <pc:sldMk cId="504850411" sldId="305"/>
            <ac:grpSpMk id="21" creationId="{7090890D-FE47-F32A-7A3E-DCC744A2AE7D}"/>
          </ac:grpSpMkLst>
        </pc:grpChg>
        <pc:grpChg chg="add mod">
          <ac:chgData name="#CUI SHUAIWEN#" userId="35a196ea-bcb8-475e-86cf-0b9eaca8a48f" providerId="ADAL" clId="{C7530E61-1CBF-48A0-8243-DE8F984DFA1A}" dt="2024-07-10T13:58:31.332" v="1"/>
          <ac:grpSpMkLst>
            <pc:docMk/>
            <pc:sldMk cId="504850411" sldId="305"/>
            <ac:grpSpMk id="24" creationId="{A3C27E61-D09A-FF6D-66BA-3B41B7BB6980}"/>
          </ac:grpSpMkLst>
        </pc:grpChg>
        <pc:grpChg chg="add mod">
          <ac:chgData name="#CUI SHUAIWEN#" userId="35a196ea-bcb8-475e-86cf-0b9eaca8a48f" providerId="ADAL" clId="{C7530E61-1CBF-48A0-8243-DE8F984DFA1A}" dt="2024-07-10T13:58:31.332" v="1"/>
          <ac:grpSpMkLst>
            <pc:docMk/>
            <pc:sldMk cId="504850411" sldId="305"/>
            <ac:grpSpMk id="27" creationId="{706A3C8A-C1A4-DEF6-125A-FFD90B3EE72B}"/>
          </ac:grpSpMkLst>
        </pc:grpChg>
        <pc:grpChg chg="add mod">
          <ac:chgData name="#CUI SHUAIWEN#" userId="35a196ea-bcb8-475e-86cf-0b9eaca8a48f" providerId="ADAL" clId="{C7530E61-1CBF-48A0-8243-DE8F984DFA1A}" dt="2024-07-10T13:58:31.332" v="1"/>
          <ac:grpSpMkLst>
            <pc:docMk/>
            <pc:sldMk cId="504850411" sldId="305"/>
            <ac:grpSpMk id="30" creationId="{7CF79B84-E9E8-CABC-7EFD-F1343E3749AF}"/>
          </ac:grpSpMkLst>
        </pc:grpChg>
        <pc:grpChg chg="add mod">
          <ac:chgData name="#CUI SHUAIWEN#" userId="35a196ea-bcb8-475e-86cf-0b9eaca8a48f" providerId="ADAL" clId="{C7530E61-1CBF-48A0-8243-DE8F984DFA1A}" dt="2024-07-10T13:58:31.332" v="1"/>
          <ac:grpSpMkLst>
            <pc:docMk/>
            <pc:sldMk cId="504850411" sldId="305"/>
            <ac:grpSpMk id="33" creationId="{2CA8FF70-4D92-15A0-DD0D-EB59441B6A24}"/>
          </ac:grpSpMkLst>
        </pc:grpChg>
        <pc:grpChg chg="add mod">
          <ac:chgData name="#CUI SHUAIWEN#" userId="35a196ea-bcb8-475e-86cf-0b9eaca8a48f" providerId="ADAL" clId="{C7530E61-1CBF-48A0-8243-DE8F984DFA1A}" dt="2024-07-10T13:58:31.332" v="1"/>
          <ac:grpSpMkLst>
            <pc:docMk/>
            <pc:sldMk cId="504850411" sldId="305"/>
            <ac:grpSpMk id="36" creationId="{3A91EE2E-232D-EF15-E481-327A18683B92}"/>
          </ac:grpSpMkLst>
        </pc:grpChg>
        <pc:grpChg chg="add mod">
          <ac:chgData name="#CUI SHUAIWEN#" userId="35a196ea-bcb8-475e-86cf-0b9eaca8a48f" providerId="ADAL" clId="{C7530E61-1CBF-48A0-8243-DE8F984DFA1A}" dt="2024-07-10T13:58:31.332" v="1"/>
          <ac:grpSpMkLst>
            <pc:docMk/>
            <pc:sldMk cId="504850411" sldId="305"/>
            <ac:grpSpMk id="39" creationId="{3B929AFD-7A6D-42BD-E7A0-710D23586B5C}"/>
          </ac:grpSpMkLst>
        </pc:grpChg>
        <pc:grpChg chg="add mod">
          <ac:chgData name="#CUI SHUAIWEN#" userId="35a196ea-bcb8-475e-86cf-0b9eaca8a48f" providerId="ADAL" clId="{C7530E61-1CBF-48A0-8243-DE8F984DFA1A}" dt="2024-07-10T13:58:31.332" v="1"/>
          <ac:grpSpMkLst>
            <pc:docMk/>
            <pc:sldMk cId="504850411" sldId="305"/>
            <ac:grpSpMk id="42" creationId="{40238447-D005-1659-370E-43A7AA6634D1}"/>
          </ac:grpSpMkLst>
        </pc:grpChg>
        <pc:grpChg chg="add mod">
          <ac:chgData name="#CUI SHUAIWEN#" userId="35a196ea-bcb8-475e-86cf-0b9eaca8a48f" providerId="ADAL" clId="{C7530E61-1CBF-48A0-8243-DE8F984DFA1A}" dt="2024-07-10T13:58:31.332" v="1"/>
          <ac:grpSpMkLst>
            <pc:docMk/>
            <pc:sldMk cId="504850411" sldId="305"/>
            <ac:grpSpMk id="45" creationId="{A3679BC4-BF67-FEE9-95BE-0247769F6EC9}"/>
          </ac:grpSpMkLst>
        </pc:grpChg>
        <pc:grpChg chg="add mod">
          <ac:chgData name="#CUI SHUAIWEN#" userId="35a196ea-bcb8-475e-86cf-0b9eaca8a48f" providerId="ADAL" clId="{C7530E61-1CBF-48A0-8243-DE8F984DFA1A}" dt="2024-07-10T13:58:31.332" v="1"/>
          <ac:grpSpMkLst>
            <pc:docMk/>
            <pc:sldMk cId="504850411" sldId="305"/>
            <ac:grpSpMk id="51" creationId="{771CE9E4-1A4E-A769-77D9-2CFC4E3834B8}"/>
          </ac:grpSpMkLst>
        </pc:grpChg>
        <pc:grpChg chg="add mod">
          <ac:chgData name="#CUI SHUAIWEN#" userId="35a196ea-bcb8-475e-86cf-0b9eaca8a48f" providerId="ADAL" clId="{C7530E61-1CBF-48A0-8243-DE8F984DFA1A}" dt="2024-07-10T13:58:31.332" v="1"/>
          <ac:grpSpMkLst>
            <pc:docMk/>
            <pc:sldMk cId="504850411" sldId="305"/>
            <ac:grpSpMk id="54" creationId="{5A3A9224-8548-8B72-E122-2DA7CE07E7CA}"/>
          </ac:grpSpMkLst>
        </pc:grpChg>
        <pc:grpChg chg="add mod">
          <ac:chgData name="#CUI SHUAIWEN#" userId="35a196ea-bcb8-475e-86cf-0b9eaca8a48f" providerId="ADAL" clId="{C7530E61-1CBF-48A0-8243-DE8F984DFA1A}" dt="2024-07-10T13:58:31.332" v="1"/>
          <ac:grpSpMkLst>
            <pc:docMk/>
            <pc:sldMk cId="504850411" sldId="305"/>
            <ac:grpSpMk id="57" creationId="{396FA7CF-AE7B-89CF-1F8F-6B5631EC7F1E}"/>
          </ac:grpSpMkLst>
        </pc:grpChg>
        <pc:grpChg chg="add mod">
          <ac:chgData name="#CUI SHUAIWEN#" userId="35a196ea-bcb8-475e-86cf-0b9eaca8a48f" providerId="ADAL" clId="{C7530E61-1CBF-48A0-8243-DE8F984DFA1A}" dt="2024-07-10T13:58:31.332" v="1"/>
          <ac:grpSpMkLst>
            <pc:docMk/>
            <pc:sldMk cId="504850411" sldId="305"/>
            <ac:grpSpMk id="60" creationId="{42D88DA6-002F-A095-CD2A-EFC950AB3946}"/>
          </ac:grpSpMkLst>
        </pc:grpChg>
        <pc:grpChg chg="add mod">
          <ac:chgData name="#CUI SHUAIWEN#" userId="35a196ea-bcb8-475e-86cf-0b9eaca8a48f" providerId="ADAL" clId="{C7530E61-1CBF-48A0-8243-DE8F984DFA1A}" dt="2024-07-10T13:58:31.332" v="1"/>
          <ac:grpSpMkLst>
            <pc:docMk/>
            <pc:sldMk cId="504850411" sldId="305"/>
            <ac:grpSpMk id="63" creationId="{C84C642B-4579-9D16-5E74-617029F6ABD0}"/>
          </ac:grpSpMkLst>
        </pc:grpChg>
        <pc:grpChg chg="add mod">
          <ac:chgData name="#CUI SHUAIWEN#" userId="35a196ea-bcb8-475e-86cf-0b9eaca8a48f" providerId="ADAL" clId="{C7530E61-1CBF-48A0-8243-DE8F984DFA1A}" dt="2024-07-10T13:58:31.332" v="1"/>
          <ac:grpSpMkLst>
            <pc:docMk/>
            <pc:sldMk cId="504850411" sldId="305"/>
            <ac:grpSpMk id="66" creationId="{DC732C22-97DE-0C67-7C01-AEA858627271}"/>
          </ac:grpSpMkLst>
        </pc:grpChg>
        <pc:grpChg chg="add mod">
          <ac:chgData name="#CUI SHUAIWEN#" userId="35a196ea-bcb8-475e-86cf-0b9eaca8a48f" providerId="ADAL" clId="{C7530E61-1CBF-48A0-8243-DE8F984DFA1A}" dt="2024-07-10T13:58:31.332" v="1"/>
          <ac:grpSpMkLst>
            <pc:docMk/>
            <pc:sldMk cId="504850411" sldId="305"/>
            <ac:grpSpMk id="69" creationId="{778E7220-EA42-B402-30E9-7583A9AE683C}"/>
          </ac:grpSpMkLst>
        </pc:grpChg>
        <pc:grpChg chg="add mod">
          <ac:chgData name="#CUI SHUAIWEN#" userId="35a196ea-bcb8-475e-86cf-0b9eaca8a48f" providerId="ADAL" clId="{C7530E61-1CBF-48A0-8243-DE8F984DFA1A}" dt="2024-07-10T13:58:31.332" v="1"/>
          <ac:grpSpMkLst>
            <pc:docMk/>
            <pc:sldMk cId="504850411" sldId="305"/>
            <ac:grpSpMk id="72" creationId="{D2FE5A58-CE21-4215-AA0E-44E048B39F14}"/>
          </ac:grpSpMkLst>
        </pc:grpChg>
        <pc:grpChg chg="add mod">
          <ac:chgData name="#CUI SHUAIWEN#" userId="35a196ea-bcb8-475e-86cf-0b9eaca8a48f" providerId="ADAL" clId="{C7530E61-1CBF-48A0-8243-DE8F984DFA1A}" dt="2024-07-10T13:58:31.332" v="1"/>
          <ac:grpSpMkLst>
            <pc:docMk/>
            <pc:sldMk cId="504850411" sldId="305"/>
            <ac:grpSpMk id="75" creationId="{D8D905C3-DC46-6C18-1F6C-25A558CBD767}"/>
          </ac:grpSpMkLst>
        </pc:grpChg>
        <pc:grpChg chg="add mod">
          <ac:chgData name="#CUI SHUAIWEN#" userId="35a196ea-bcb8-475e-86cf-0b9eaca8a48f" providerId="ADAL" clId="{C7530E61-1CBF-48A0-8243-DE8F984DFA1A}" dt="2024-07-10T13:58:31.332" v="1"/>
          <ac:grpSpMkLst>
            <pc:docMk/>
            <pc:sldMk cId="504850411" sldId="305"/>
            <ac:grpSpMk id="78" creationId="{969272E7-03E3-6BED-F1FA-1D6320BD6C26}"/>
          </ac:grpSpMkLst>
        </pc:grpChg>
        <pc:grpChg chg="add mod">
          <ac:chgData name="#CUI SHUAIWEN#" userId="35a196ea-bcb8-475e-86cf-0b9eaca8a48f" providerId="ADAL" clId="{C7530E61-1CBF-48A0-8243-DE8F984DFA1A}" dt="2024-07-10T13:58:31.332" v="1"/>
          <ac:grpSpMkLst>
            <pc:docMk/>
            <pc:sldMk cId="504850411" sldId="305"/>
            <ac:grpSpMk id="84" creationId="{13ADD92A-97DC-52D0-F639-2A991BCB3783}"/>
          </ac:grpSpMkLst>
        </pc:grpChg>
        <pc:grpChg chg="add mod">
          <ac:chgData name="#CUI SHUAIWEN#" userId="35a196ea-bcb8-475e-86cf-0b9eaca8a48f" providerId="ADAL" clId="{C7530E61-1CBF-48A0-8243-DE8F984DFA1A}" dt="2024-07-10T13:58:31.332" v="1"/>
          <ac:grpSpMkLst>
            <pc:docMk/>
            <pc:sldMk cId="504850411" sldId="305"/>
            <ac:grpSpMk id="87" creationId="{A8292573-39B9-224E-DB3B-8961D2106E35}"/>
          </ac:grpSpMkLst>
        </pc:grpChg>
        <pc:grpChg chg="add mod">
          <ac:chgData name="#CUI SHUAIWEN#" userId="35a196ea-bcb8-475e-86cf-0b9eaca8a48f" providerId="ADAL" clId="{C7530E61-1CBF-48A0-8243-DE8F984DFA1A}" dt="2024-07-10T13:58:31.332" v="1"/>
          <ac:grpSpMkLst>
            <pc:docMk/>
            <pc:sldMk cId="504850411" sldId="305"/>
            <ac:grpSpMk id="90" creationId="{23595CC8-3C52-5899-4987-3834C7C777EB}"/>
          </ac:grpSpMkLst>
        </pc:grpChg>
        <pc:grpChg chg="add mod">
          <ac:chgData name="#CUI SHUAIWEN#" userId="35a196ea-bcb8-475e-86cf-0b9eaca8a48f" providerId="ADAL" clId="{C7530E61-1CBF-48A0-8243-DE8F984DFA1A}" dt="2024-07-10T13:58:31.332" v="1"/>
          <ac:grpSpMkLst>
            <pc:docMk/>
            <pc:sldMk cId="504850411" sldId="305"/>
            <ac:grpSpMk id="93" creationId="{47CAF5D0-BA18-F3B6-BF8E-6C3A765D8724}"/>
          </ac:grpSpMkLst>
        </pc:grpChg>
        <pc:grpChg chg="add mod">
          <ac:chgData name="#CUI SHUAIWEN#" userId="35a196ea-bcb8-475e-86cf-0b9eaca8a48f" providerId="ADAL" clId="{C7530E61-1CBF-48A0-8243-DE8F984DFA1A}" dt="2024-07-10T13:58:31.332" v="1"/>
          <ac:grpSpMkLst>
            <pc:docMk/>
            <pc:sldMk cId="504850411" sldId="305"/>
            <ac:grpSpMk id="96" creationId="{BEDC14B0-A367-B734-26BA-9147E382F8AE}"/>
          </ac:grpSpMkLst>
        </pc:grpChg>
        <pc:grpChg chg="add mod">
          <ac:chgData name="#CUI SHUAIWEN#" userId="35a196ea-bcb8-475e-86cf-0b9eaca8a48f" providerId="ADAL" clId="{C7530E61-1CBF-48A0-8243-DE8F984DFA1A}" dt="2024-07-10T13:58:31.332" v="1"/>
          <ac:grpSpMkLst>
            <pc:docMk/>
            <pc:sldMk cId="504850411" sldId="305"/>
            <ac:grpSpMk id="99" creationId="{8D798FA1-4A81-C7ED-3C13-59E1AA45BB88}"/>
          </ac:grpSpMkLst>
        </pc:grpChg>
        <pc:grpChg chg="add mod">
          <ac:chgData name="#CUI SHUAIWEN#" userId="35a196ea-bcb8-475e-86cf-0b9eaca8a48f" providerId="ADAL" clId="{C7530E61-1CBF-48A0-8243-DE8F984DFA1A}" dt="2024-07-10T13:58:31.332" v="1"/>
          <ac:grpSpMkLst>
            <pc:docMk/>
            <pc:sldMk cId="504850411" sldId="305"/>
            <ac:grpSpMk id="102" creationId="{0DF993D3-B2C9-9084-FEEF-A9DBD33128DE}"/>
          </ac:grpSpMkLst>
        </pc:grpChg>
        <pc:grpChg chg="add mod">
          <ac:chgData name="#CUI SHUAIWEN#" userId="35a196ea-bcb8-475e-86cf-0b9eaca8a48f" providerId="ADAL" clId="{C7530E61-1CBF-48A0-8243-DE8F984DFA1A}" dt="2024-07-10T13:58:31.332" v="1"/>
          <ac:grpSpMkLst>
            <pc:docMk/>
            <pc:sldMk cId="504850411" sldId="305"/>
            <ac:grpSpMk id="108" creationId="{5A2BEA9C-7E45-D1D8-FC2C-2FF8046C573C}"/>
          </ac:grpSpMkLst>
        </pc:grpChg>
        <pc:grpChg chg="add mod">
          <ac:chgData name="#CUI SHUAIWEN#" userId="35a196ea-bcb8-475e-86cf-0b9eaca8a48f" providerId="ADAL" clId="{C7530E61-1CBF-48A0-8243-DE8F984DFA1A}" dt="2024-07-10T13:58:31.332" v="1"/>
          <ac:grpSpMkLst>
            <pc:docMk/>
            <pc:sldMk cId="504850411" sldId="305"/>
            <ac:grpSpMk id="111" creationId="{7CF03136-C80A-784B-473F-B0B3211D2278}"/>
          </ac:grpSpMkLst>
        </pc:grpChg>
        <pc:grpChg chg="add mod">
          <ac:chgData name="#CUI SHUAIWEN#" userId="35a196ea-bcb8-475e-86cf-0b9eaca8a48f" providerId="ADAL" clId="{C7530E61-1CBF-48A0-8243-DE8F984DFA1A}" dt="2024-07-10T13:58:31.332" v="1"/>
          <ac:grpSpMkLst>
            <pc:docMk/>
            <pc:sldMk cId="504850411" sldId="305"/>
            <ac:grpSpMk id="114" creationId="{DC10B920-9698-ABCD-98D4-2B047BA9F3AB}"/>
          </ac:grpSpMkLst>
        </pc:grpChg>
        <pc:grpChg chg="add mod">
          <ac:chgData name="#CUI SHUAIWEN#" userId="35a196ea-bcb8-475e-86cf-0b9eaca8a48f" providerId="ADAL" clId="{C7530E61-1CBF-48A0-8243-DE8F984DFA1A}" dt="2024-07-10T13:58:31.332" v="1"/>
          <ac:grpSpMkLst>
            <pc:docMk/>
            <pc:sldMk cId="504850411" sldId="305"/>
            <ac:grpSpMk id="117" creationId="{93056B3D-DFF3-31EA-CA99-C69738CAB304}"/>
          </ac:grpSpMkLst>
        </pc:grpChg>
        <pc:grpChg chg="add mod">
          <ac:chgData name="#CUI SHUAIWEN#" userId="35a196ea-bcb8-475e-86cf-0b9eaca8a48f" providerId="ADAL" clId="{C7530E61-1CBF-48A0-8243-DE8F984DFA1A}" dt="2024-07-10T13:58:31.332" v="1"/>
          <ac:grpSpMkLst>
            <pc:docMk/>
            <pc:sldMk cId="504850411" sldId="305"/>
            <ac:grpSpMk id="120" creationId="{42202387-C251-E1C6-A358-08A8196FEA67}"/>
          </ac:grpSpMkLst>
        </pc:grpChg>
        <pc:picChg chg="mod">
          <ac:chgData name="#CUI SHUAIWEN#" userId="35a196ea-bcb8-475e-86cf-0b9eaca8a48f" providerId="ADAL" clId="{C7530E61-1CBF-48A0-8243-DE8F984DFA1A}" dt="2024-07-10T13:58:31.332" v="1"/>
          <ac:picMkLst>
            <pc:docMk/>
            <pc:sldMk cId="504850411" sldId="305"/>
            <ac:picMk id="12" creationId="{8818F201-3C24-5165-A660-1F631BCCF278}"/>
          </ac:picMkLst>
        </pc:picChg>
        <pc:picChg chg="add mod">
          <ac:chgData name="#CUI SHUAIWEN#" userId="35a196ea-bcb8-475e-86cf-0b9eaca8a48f" providerId="ADAL" clId="{C7530E61-1CBF-48A0-8243-DE8F984DFA1A}" dt="2024-07-10T13:58:31.332" v="1"/>
          <ac:picMkLst>
            <pc:docMk/>
            <pc:sldMk cId="504850411" sldId="305"/>
            <ac:picMk id="14" creationId="{C6C40BF7-6827-595B-519B-B7C3BE7B076E}"/>
          </ac:picMkLst>
        </pc:picChg>
        <pc:picChg chg="add mod">
          <ac:chgData name="#CUI SHUAIWEN#" userId="35a196ea-bcb8-475e-86cf-0b9eaca8a48f" providerId="ADAL" clId="{C7530E61-1CBF-48A0-8243-DE8F984DFA1A}" dt="2024-07-10T13:58:31.332" v="1"/>
          <ac:picMkLst>
            <pc:docMk/>
            <pc:sldMk cId="504850411" sldId="305"/>
            <ac:picMk id="15" creationId="{D67A94AD-FC76-FCCD-D98D-7CBD118773D5}"/>
          </ac:picMkLst>
        </pc:picChg>
        <pc:picChg chg="add mod">
          <ac:chgData name="#CUI SHUAIWEN#" userId="35a196ea-bcb8-475e-86cf-0b9eaca8a48f" providerId="ADAL" clId="{C7530E61-1CBF-48A0-8243-DE8F984DFA1A}" dt="2024-07-10T13:58:31.332" v="1"/>
          <ac:picMkLst>
            <pc:docMk/>
            <pc:sldMk cId="504850411" sldId="305"/>
            <ac:picMk id="16" creationId="{B8BE027D-BD2D-2D6A-FB68-60A33780A6B6}"/>
          </ac:picMkLst>
        </pc:picChg>
        <pc:picChg chg="add mod">
          <ac:chgData name="#CUI SHUAIWEN#" userId="35a196ea-bcb8-475e-86cf-0b9eaca8a48f" providerId="ADAL" clId="{C7530E61-1CBF-48A0-8243-DE8F984DFA1A}" dt="2024-07-10T13:58:31.332" v="1"/>
          <ac:picMkLst>
            <pc:docMk/>
            <pc:sldMk cId="504850411" sldId="305"/>
            <ac:picMk id="17" creationId="{957AF64B-5C0F-4144-67F2-2C1C3D5F03B1}"/>
          </ac:picMkLst>
        </pc:picChg>
        <pc:picChg chg="mod">
          <ac:chgData name="#CUI SHUAIWEN#" userId="35a196ea-bcb8-475e-86cf-0b9eaca8a48f" providerId="ADAL" clId="{C7530E61-1CBF-48A0-8243-DE8F984DFA1A}" dt="2024-07-10T13:58:31.332" v="1"/>
          <ac:picMkLst>
            <pc:docMk/>
            <pc:sldMk cId="504850411" sldId="305"/>
            <ac:picMk id="20" creationId="{9126F02F-B4A8-CFC3-CD0D-BC5BB65477FA}"/>
          </ac:picMkLst>
        </pc:picChg>
        <pc:picChg chg="mod">
          <ac:chgData name="#CUI SHUAIWEN#" userId="35a196ea-bcb8-475e-86cf-0b9eaca8a48f" providerId="ADAL" clId="{C7530E61-1CBF-48A0-8243-DE8F984DFA1A}" dt="2024-07-10T13:58:31.332" v="1"/>
          <ac:picMkLst>
            <pc:docMk/>
            <pc:sldMk cId="504850411" sldId="305"/>
            <ac:picMk id="23" creationId="{BB64E83B-8617-0858-6266-204DDFE6D837}"/>
          </ac:picMkLst>
        </pc:picChg>
        <pc:picChg chg="mod">
          <ac:chgData name="#CUI SHUAIWEN#" userId="35a196ea-bcb8-475e-86cf-0b9eaca8a48f" providerId="ADAL" clId="{C7530E61-1CBF-48A0-8243-DE8F984DFA1A}" dt="2024-07-10T13:58:31.332" v="1"/>
          <ac:picMkLst>
            <pc:docMk/>
            <pc:sldMk cId="504850411" sldId="305"/>
            <ac:picMk id="26" creationId="{69752A32-B222-6CFE-FC28-C8302C9DE869}"/>
          </ac:picMkLst>
        </pc:picChg>
        <pc:picChg chg="mod">
          <ac:chgData name="#CUI SHUAIWEN#" userId="35a196ea-bcb8-475e-86cf-0b9eaca8a48f" providerId="ADAL" clId="{C7530E61-1CBF-48A0-8243-DE8F984DFA1A}" dt="2024-07-10T13:58:31.332" v="1"/>
          <ac:picMkLst>
            <pc:docMk/>
            <pc:sldMk cId="504850411" sldId="305"/>
            <ac:picMk id="29" creationId="{36A3BF39-EFE5-4A75-DD06-C441F1FA0670}"/>
          </ac:picMkLst>
        </pc:picChg>
        <pc:picChg chg="mod">
          <ac:chgData name="#CUI SHUAIWEN#" userId="35a196ea-bcb8-475e-86cf-0b9eaca8a48f" providerId="ADAL" clId="{C7530E61-1CBF-48A0-8243-DE8F984DFA1A}" dt="2024-07-10T13:58:31.332" v="1"/>
          <ac:picMkLst>
            <pc:docMk/>
            <pc:sldMk cId="504850411" sldId="305"/>
            <ac:picMk id="32" creationId="{D0968029-095D-2D58-2841-DF5C020482BD}"/>
          </ac:picMkLst>
        </pc:picChg>
        <pc:picChg chg="mod">
          <ac:chgData name="#CUI SHUAIWEN#" userId="35a196ea-bcb8-475e-86cf-0b9eaca8a48f" providerId="ADAL" clId="{C7530E61-1CBF-48A0-8243-DE8F984DFA1A}" dt="2024-07-10T13:58:31.332" v="1"/>
          <ac:picMkLst>
            <pc:docMk/>
            <pc:sldMk cId="504850411" sldId="305"/>
            <ac:picMk id="35" creationId="{E73C822E-866D-F390-71F7-C6DFC6E24D8D}"/>
          </ac:picMkLst>
        </pc:picChg>
        <pc:picChg chg="mod">
          <ac:chgData name="#CUI SHUAIWEN#" userId="35a196ea-bcb8-475e-86cf-0b9eaca8a48f" providerId="ADAL" clId="{C7530E61-1CBF-48A0-8243-DE8F984DFA1A}" dt="2024-07-10T13:58:31.332" v="1"/>
          <ac:picMkLst>
            <pc:docMk/>
            <pc:sldMk cId="504850411" sldId="305"/>
            <ac:picMk id="38" creationId="{26F68E45-7050-9DBB-F2A5-50A93D259C91}"/>
          </ac:picMkLst>
        </pc:picChg>
        <pc:picChg chg="mod">
          <ac:chgData name="#CUI SHUAIWEN#" userId="35a196ea-bcb8-475e-86cf-0b9eaca8a48f" providerId="ADAL" clId="{C7530E61-1CBF-48A0-8243-DE8F984DFA1A}" dt="2024-07-10T13:58:31.332" v="1"/>
          <ac:picMkLst>
            <pc:docMk/>
            <pc:sldMk cId="504850411" sldId="305"/>
            <ac:picMk id="41" creationId="{85A8CE36-E53E-4035-ADE5-E9C1A56557C4}"/>
          </ac:picMkLst>
        </pc:picChg>
        <pc:picChg chg="mod">
          <ac:chgData name="#CUI SHUAIWEN#" userId="35a196ea-bcb8-475e-86cf-0b9eaca8a48f" providerId="ADAL" clId="{C7530E61-1CBF-48A0-8243-DE8F984DFA1A}" dt="2024-07-10T13:58:31.332" v="1"/>
          <ac:picMkLst>
            <pc:docMk/>
            <pc:sldMk cId="504850411" sldId="305"/>
            <ac:picMk id="44" creationId="{29EB84B7-F150-00DA-BCC7-CDF1FFB55E38}"/>
          </ac:picMkLst>
        </pc:picChg>
        <pc:picChg chg="mod">
          <ac:chgData name="#CUI SHUAIWEN#" userId="35a196ea-bcb8-475e-86cf-0b9eaca8a48f" providerId="ADAL" clId="{C7530E61-1CBF-48A0-8243-DE8F984DFA1A}" dt="2024-07-10T13:58:31.332" v="1"/>
          <ac:picMkLst>
            <pc:docMk/>
            <pc:sldMk cId="504850411" sldId="305"/>
            <ac:picMk id="47" creationId="{DF422643-4C92-19D5-7E2B-3B806D6FD144}"/>
          </ac:picMkLst>
        </pc:picChg>
        <pc:picChg chg="add mod">
          <ac:chgData name="#CUI SHUAIWEN#" userId="35a196ea-bcb8-475e-86cf-0b9eaca8a48f" providerId="ADAL" clId="{C7530E61-1CBF-48A0-8243-DE8F984DFA1A}" dt="2024-07-10T13:58:31.332" v="1"/>
          <ac:picMkLst>
            <pc:docMk/>
            <pc:sldMk cId="504850411" sldId="305"/>
            <ac:picMk id="48" creationId="{58CB78C6-6FD5-AD24-8629-389BD12414F2}"/>
          </ac:picMkLst>
        </pc:picChg>
        <pc:picChg chg="add mod">
          <ac:chgData name="#CUI SHUAIWEN#" userId="35a196ea-bcb8-475e-86cf-0b9eaca8a48f" providerId="ADAL" clId="{C7530E61-1CBF-48A0-8243-DE8F984DFA1A}" dt="2024-07-10T13:58:31.332" v="1"/>
          <ac:picMkLst>
            <pc:docMk/>
            <pc:sldMk cId="504850411" sldId="305"/>
            <ac:picMk id="49" creationId="{D03D3930-DA63-D2A0-485C-0A4FC9247882}"/>
          </ac:picMkLst>
        </pc:picChg>
        <pc:picChg chg="mod">
          <ac:chgData name="#CUI SHUAIWEN#" userId="35a196ea-bcb8-475e-86cf-0b9eaca8a48f" providerId="ADAL" clId="{C7530E61-1CBF-48A0-8243-DE8F984DFA1A}" dt="2024-07-10T13:58:31.332" v="1"/>
          <ac:picMkLst>
            <pc:docMk/>
            <pc:sldMk cId="504850411" sldId="305"/>
            <ac:picMk id="53" creationId="{1A4370F1-B102-8808-B8B5-62C67144C8B8}"/>
          </ac:picMkLst>
        </pc:picChg>
        <pc:picChg chg="mod">
          <ac:chgData name="#CUI SHUAIWEN#" userId="35a196ea-bcb8-475e-86cf-0b9eaca8a48f" providerId="ADAL" clId="{C7530E61-1CBF-48A0-8243-DE8F984DFA1A}" dt="2024-07-10T13:58:31.332" v="1"/>
          <ac:picMkLst>
            <pc:docMk/>
            <pc:sldMk cId="504850411" sldId="305"/>
            <ac:picMk id="56" creationId="{805939B0-582B-1028-7B91-6C43AA8B49D2}"/>
          </ac:picMkLst>
        </pc:picChg>
        <pc:picChg chg="mod">
          <ac:chgData name="#CUI SHUAIWEN#" userId="35a196ea-bcb8-475e-86cf-0b9eaca8a48f" providerId="ADAL" clId="{C7530E61-1CBF-48A0-8243-DE8F984DFA1A}" dt="2024-07-10T13:58:31.332" v="1"/>
          <ac:picMkLst>
            <pc:docMk/>
            <pc:sldMk cId="504850411" sldId="305"/>
            <ac:picMk id="59" creationId="{7E75DCB9-1DA5-702C-AE82-F3A87F5859B9}"/>
          </ac:picMkLst>
        </pc:picChg>
        <pc:picChg chg="mod">
          <ac:chgData name="#CUI SHUAIWEN#" userId="35a196ea-bcb8-475e-86cf-0b9eaca8a48f" providerId="ADAL" clId="{C7530E61-1CBF-48A0-8243-DE8F984DFA1A}" dt="2024-07-10T13:58:31.332" v="1"/>
          <ac:picMkLst>
            <pc:docMk/>
            <pc:sldMk cId="504850411" sldId="305"/>
            <ac:picMk id="62" creationId="{51AAFADD-6EE2-7958-6345-CF63B9F76FA3}"/>
          </ac:picMkLst>
        </pc:picChg>
        <pc:picChg chg="mod">
          <ac:chgData name="#CUI SHUAIWEN#" userId="35a196ea-bcb8-475e-86cf-0b9eaca8a48f" providerId="ADAL" clId="{C7530E61-1CBF-48A0-8243-DE8F984DFA1A}" dt="2024-07-10T13:58:31.332" v="1"/>
          <ac:picMkLst>
            <pc:docMk/>
            <pc:sldMk cId="504850411" sldId="305"/>
            <ac:picMk id="65" creationId="{1180A7A1-0742-35AC-221D-2808ECF731F2}"/>
          </ac:picMkLst>
        </pc:picChg>
        <pc:picChg chg="mod">
          <ac:chgData name="#CUI SHUAIWEN#" userId="35a196ea-bcb8-475e-86cf-0b9eaca8a48f" providerId="ADAL" clId="{C7530E61-1CBF-48A0-8243-DE8F984DFA1A}" dt="2024-07-10T13:58:31.332" v="1"/>
          <ac:picMkLst>
            <pc:docMk/>
            <pc:sldMk cId="504850411" sldId="305"/>
            <ac:picMk id="68" creationId="{9ABED77B-1D58-5E5B-DB90-D1E86766550C}"/>
          </ac:picMkLst>
        </pc:picChg>
        <pc:picChg chg="mod">
          <ac:chgData name="#CUI SHUAIWEN#" userId="35a196ea-bcb8-475e-86cf-0b9eaca8a48f" providerId="ADAL" clId="{C7530E61-1CBF-48A0-8243-DE8F984DFA1A}" dt="2024-07-10T13:58:31.332" v="1"/>
          <ac:picMkLst>
            <pc:docMk/>
            <pc:sldMk cId="504850411" sldId="305"/>
            <ac:picMk id="71" creationId="{D8D86DAC-8898-A9C6-86A4-F388006A8FFF}"/>
          </ac:picMkLst>
        </pc:picChg>
        <pc:picChg chg="mod">
          <ac:chgData name="#CUI SHUAIWEN#" userId="35a196ea-bcb8-475e-86cf-0b9eaca8a48f" providerId="ADAL" clId="{C7530E61-1CBF-48A0-8243-DE8F984DFA1A}" dt="2024-07-10T13:58:31.332" v="1"/>
          <ac:picMkLst>
            <pc:docMk/>
            <pc:sldMk cId="504850411" sldId="305"/>
            <ac:picMk id="74" creationId="{CCB3EEA0-5B46-C62D-EEE2-5AEB1BBF5C08}"/>
          </ac:picMkLst>
        </pc:picChg>
        <pc:picChg chg="mod">
          <ac:chgData name="#CUI SHUAIWEN#" userId="35a196ea-bcb8-475e-86cf-0b9eaca8a48f" providerId="ADAL" clId="{C7530E61-1CBF-48A0-8243-DE8F984DFA1A}" dt="2024-07-10T13:58:31.332" v="1"/>
          <ac:picMkLst>
            <pc:docMk/>
            <pc:sldMk cId="504850411" sldId="305"/>
            <ac:picMk id="77" creationId="{03B85B26-1385-852C-B2A2-54D1F535433B}"/>
          </ac:picMkLst>
        </pc:picChg>
        <pc:picChg chg="mod">
          <ac:chgData name="#CUI SHUAIWEN#" userId="35a196ea-bcb8-475e-86cf-0b9eaca8a48f" providerId="ADAL" clId="{C7530E61-1CBF-48A0-8243-DE8F984DFA1A}" dt="2024-07-10T13:58:31.332" v="1"/>
          <ac:picMkLst>
            <pc:docMk/>
            <pc:sldMk cId="504850411" sldId="305"/>
            <ac:picMk id="80" creationId="{274E2046-D0DC-7472-B2B5-E8FCD1050C80}"/>
          </ac:picMkLst>
        </pc:picChg>
        <pc:picChg chg="add mod">
          <ac:chgData name="#CUI SHUAIWEN#" userId="35a196ea-bcb8-475e-86cf-0b9eaca8a48f" providerId="ADAL" clId="{C7530E61-1CBF-48A0-8243-DE8F984DFA1A}" dt="2024-07-10T13:58:31.332" v="1"/>
          <ac:picMkLst>
            <pc:docMk/>
            <pc:sldMk cId="504850411" sldId="305"/>
            <ac:picMk id="81" creationId="{8E0D86A9-042F-EB7E-2D36-05B763498EAC}"/>
          </ac:picMkLst>
        </pc:picChg>
        <pc:picChg chg="add mod">
          <ac:chgData name="#CUI SHUAIWEN#" userId="35a196ea-bcb8-475e-86cf-0b9eaca8a48f" providerId="ADAL" clId="{C7530E61-1CBF-48A0-8243-DE8F984DFA1A}" dt="2024-07-10T13:58:31.332" v="1"/>
          <ac:picMkLst>
            <pc:docMk/>
            <pc:sldMk cId="504850411" sldId="305"/>
            <ac:picMk id="82" creationId="{A77B3AC5-B3C7-142A-75B3-0C112243B936}"/>
          </ac:picMkLst>
        </pc:picChg>
        <pc:picChg chg="mod">
          <ac:chgData name="#CUI SHUAIWEN#" userId="35a196ea-bcb8-475e-86cf-0b9eaca8a48f" providerId="ADAL" clId="{C7530E61-1CBF-48A0-8243-DE8F984DFA1A}" dt="2024-07-10T13:58:31.332" v="1"/>
          <ac:picMkLst>
            <pc:docMk/>
            <pc:sldMk cId="504850411" sldId="305"/>
            <ac:picMk id="86" creationId="{B2108D59-9166-C761-2C6E-02F1F1DE22CB}"/>
          </ac:picMkLst>
        </pc:picChg>
        <pc:picChg chg="mod">
          <ac:chgData name="#CUI SHUAIWEN#" userId="35a196ea-bcb8-475e-86cf-0b9eaca8a48f" providerId="ADAL" clId="{C7530E61-1CBF-48A0-8243-DE8F984DFA1A}" dt="2024-07-10T13:58:31.332" v="1"/>
          <ac:picMkLst>
            <pc:docMk/>
            <pc:sldMk cId="504850411" sldId="305"/>
            <ac:picMk id="89" creationId="{3544CB07-34B6-0501-44FC-2E97A7084CBD}"/>
          </ac:picMkLst>
        </pc:picChg>
        <pc:picChg chg="mod">
          <ac:chgData name="#CUI SHUAIWEN#" userId="35a196ea-bcb8-475e-86cf-0b9eaca8a48f" providerId="ADAL" clId="{C7530E61-1CBF-48A0-8243-DE8F984DFA1A}" dt="2024-07-10T13:58:31.332" v="1"/>
          <ac:picMkLst>
            <pc:docMk/>
            <pc:sldMk cId="504850411" sldId="305"/>
            <ac:picMk id="92" creationId="{5BD5AC83-A302-8675-BBB1-F4CC55D74353}"/>
          </ac:picMkLst>
        </pc:picChg>
        <pc:picChg chg="mod">
          <ac:chgData name="#CUI SHUAIWEN#" userId="35a196ea-bcb8-475e-86cf-0b9eaca8a48f" providerId="ADAL" clId="{C7530E61-1CBF-48A0-8243-DE8F984DFA1A}" dt="2024-07-10T13:58:31.332" v="1"/>
          <ac:picMkLst>
            <pc:docMk/>
            <pc:sldMk cId="504850411" sldId="305"/>
            <ac:picMk id="95" creationId="{0B7356BB-3911-9082-0318-A3A4D8EDBD1D}"/>
          </ac:picMkLst>
        </pc:picChg>
        <pc:picChg chg="mod">
          <ac:chgData name="#CUI SHUAIWEN#" userId="35a196ea-bcb8-475e-86cf-0b9eaca8a48f" providerId="ADAL" clId="{C7530E61-1CBF-48A0-8243-DE8F984DFA1A}" dt="2024-07-10T13:58:31.332" v="1"/>
          <ac:picMkLst>
            <pc:docMk/>
            <pc:sldMk cId="504850411" sldId="305"/>
            <ac:picMk id="98" creationId="{2CDDE98A-C77F-3E18-AA35-F8825E1151C9}"/>
          </ac:picMkLst>
        </pc:picChg>
        <pc:picChg chg="mod">
          <ac:chgData name="#CUI SHUAIWEN#" userId="35a196ea-bcb8-475e-86cf-0b9eaca8a48f" providerId="ADAL" clId="{C7530E61-1CBF-48A0-8243-DE8F984DFA1A}" dt="2024-07-10T13:58:31.332" v="1"/>
          <ac:picMkLst>
            <pc:docMk/>
            <pc:sldMk cId="504850411" sldId="305"/>
            <ac:picMk id="101" creationId="{D5E2824A-3798-22CD-17BB-BABDD9AB3502}"/>
          </ac:picMkLst>
        </pc:picChg>
        <pc:picChg chg="mod">
          <ac:chgData name="#CUI SHUAIWEN#" userId="35a196ea-bcb8-475e-86cf-0b9eaca8a48f" providerId="ADAL" clId="{C7530E61-1CBF-48A0-8243-DE8F984DFA1A}" dt="2024-07-10T13:58:31.332" v="1"/>
          <ac:picMkLst>
            <pc:docMk/>
            <pc:sldMk cId="504850411" sldId="305"/>
            <ac:picMk id="104" creationId="{1C4C017A-7219-B9B2-E13E-09A7E6E84184}"/>
          </ac:picMkLst>
        </pc:picChg>
        <pc:picChg chg="add mod">
          <ac:chgData name="#CUI SHUAIWEN#" userId="35a196ea-bcb8-475e-86cf-0b9eaca8a48f" providerId="ADAL" clId="{C7530E61-1CBF-48A0-8243-DE8F984DFA1A}" dt="2024-07-10T13:58:31.332" v="1"/>
          <ac:picMkLst>
            <pc:docMk/>
            <pc:sldMk cId="504850411" sldId="305"/>
            <ac:picMk id="105" creationId="{3E880D09-0FD0-472F-F4B7-74CCE3FD697B}"/>
          </ac:picMkLst>
        </pc:picChg>
        <pc:picChg chg="add mod">
          <ac:chgData name="#CUI SHUAIWEN#" userId="35a196ea-bcb8-475e-86cf-0b9eaca8a48f" providerId="ADAL" clId="{C7530E61-1CBF-48A0-8243-DE8F984DFA1A}" dt="2024-07-10T13:58:31.332" v="1"/>
          <ac:picMkLst>
            <pc:docMk/>
            <pc:sldMk cId="504850411" sldId="305"/>
            <ac:picMk id="106" creationId="{6B86DC2D-D12D-F998-0CB5-491900834E3F}"/>
          </ac:picMkLst>
        </pc:picChg>
        <pc:picChg chg="mod">
          <ac:chgData name="#CUI SHUAIWEN#" userId="35a196ea-bcb8-475e-86cf-0b9eaca8a48f" providerId="ADAL" clId="{C7530E61-1CBF-48A0-8243-DE8F984DFA1A}" dt="2024-07-10T13:58:31.332" v="1"/>
          <ac:picMkLst>
            <pc:docMk/>
            <pc:sldMk cId="504850411" sldId="305"/>
            <ac:picMk id="110" creationId="{BB8322A8-EE6A-28BF-BFF3-90AEC809E014}"/>
          </ac:picMkLst>
        </pc:picChg>
        <pc:picChg chg="mod">
          <ac:chgData name="#CUI SHUAIWEN#" userId="35a196ea-bcb8-475e-86cf-0b9eaca8a48f" providerId="ADAL" clId="{C7530E61-1CBF-48A0-8243-DE8F984DFA1A}" dt="2024-07-10T13:58:31.332" v="1"/>
          <ac:picMkLst>
            <pc:docMk/>
            <pc:sldMk cId="504850411" sldId="305"/>
            <ac:picMk id="113" creationId="{FCEE1964-3E71-DA9D-1D2A-AF6E053AAE60}"/>
          </ac:picMkLst>
        </pc:picChg>
        <pc:picChg chg="mod">
          <ac:chgData name="#CUI SHUAIWEN#" userId="35a196ea-bcb8-475e-86cf-0b9eaca8a48f" providerId="ADAL" clId="{C7530E61-1CBF-48A0-8243-DE8F984DFA1A}" dt="2024-07-10T13:58:31.332" v="1"/>
          <ac:picMkLst>
            <pc:docMk/>
            <pc:sldMk cId="504850411" sldId="305"/>
            <ac:picMk id="116" creationId="{1D28B012-87FE-DCE2-E2D8-E9D91C42C1EB}"/>
          </ac:picMkLst>
        </pc:picChg>
        <pc:picChg chg="mod">
          <ac:chgData name="#CUI SHUAIWEN#" userId="35a196ea-bcb8-475e-86cf-0b9eaca8a48f" providerId="ADAL" clId="{C7530E61-1CBF-48A0-8243-DE8F984DFA1A}" dt="2024-07-10T13:58:31.332" v="1"/>
          <ac:picMkLst>
            <pc:docMk/>
            <pc:sldMk cId="504850411" sldId="305"/>
            <ac:picMk id="119" creationId="{18FC0DAB-68BF-6C3E-27EA-3D48ADE5C14D}"/>
          </ac:picMkLst>
        </pc:picChg>
        <pc:picChg chg="mod">
          <ac:chgData name="#CUI SHUAIWEN#" userId="35a196ea-bcb8-475e-86cf-0b9eaca8a48f" providerId="ADAL" clId="{C7530E61-1CBF-48A0-8243-DE8F984DFA1A}" dt="2024-07-10T13:58:31.332" v="1"/>
          <ac:picMkLst>
            <pc:docMk/>
            <pc:sldMk cId="504850411" sldId="305"/>
            <ac:picMk id="122" creationId="{755B974E-76D4-1081-3639-3ED0B62D57A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413465-7B5F-4D5B-3AB7-82EA3F438F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7FFC57-B13F-E690-8987-EEBE0F734E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066E7-4197-AD43-B34A-432DDFEA7DD9}" type="datetimeFigureOut">
              <a:rPr lang="en-CN" smtClean="0"/>
              <a:t>07/10/2024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DB3B4-9DEB-E680-FB3C-A949B2D059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AB882-1EC9-403C-3E7C-3590609601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CCAFB-277C-DB4B-9C56-A09D7F029E1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327698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CA318-E614-7F4B-B070-0584705954EB}" type="datetimeFigureOut">
              <a:rPr lang="en-CN" smtClean="0"/>
              <a:t>07/10/2024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AB932-250A-3244-8C3E-D9535049B44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79671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>
              <a:solidFill>
                <a:srgbClr val="5168A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AB932-250A-3244-8C3E-D9535049B440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9339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>
              <a:solidFill>
                <a:srgbClr val="5168A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AB932-250A-3244-8C3E-D9535049B440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49639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>
              <a:solidFill>
                <a:srgbClr val="5168A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AB932-250A-3244-8C3E-D9535049B440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3166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>
              <a:solidFill>
                <a:srgbClr val="5168A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AB932-250A-3244-8C3E-D9535049B440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87665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>
              <a:solidFill>
                <a:srgbClr val="5168A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AB932-250A-3244-8C3E-D9535049B440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29623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BBD8-C4A9-78BD-DFB1-D9DB55131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10AE8-E1E7-6BAD-ED74-F046B327F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529D3-C323-5AB0-0F2A-2578D84D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54D9-0555-8442-AB5D-DCD2A187D4DE}" type="datetime1">
              <a:rPr lang="en-US" smtClean="0"/>
              <a:t>7/10/2024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BCC86-65B6-6CBD-A818-75D1E5C6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1BDBF-568D-5E77-6BB4-825F1223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F4C0-BF27-084F-9EE6-98FFAD0DDEF8}" type="slidenum">
              <a:rPr lang="en-CN" smtClean="0"/>
              <a:t>‹#›</a:t>
            </a:fld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0855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BC90-E407-63D7-0476-89049914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85DE2-AA3E-CF2F-96DA-398828AAE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FF9C2-6352-A10F-1570-ACAC1505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6BD6-95E6-A941-B642-78D5F21DE9E5}" type="datetime1">
              <a:rPr lang="en-US" smtClean="0"/>
              <a:t>7/10/2024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D8A1F-0355-8502-1498-2463BAE3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C0E6F-30C3-CABB-8482-A1ED1EEA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F4C0-BF27-084F-9EE6-98FFAD0DDE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8356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03031-0663-D01C-5CF7-F2B5F0CC2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8CC69-9118-2ADF-8FA9-0E1BB6546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94179-1099-6400-A0F9-A50F2C6B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061-84D1-8243-8E40-5EB2E2076E59}" type="datetime1">
              <a:rPr lang="en-US" smtClean="0"/>
              <a:t>7/10/2024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6D0DF-23EE-8D8C-0847-DBBF6B4C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ABB68-6675-87B3-839F-A85CF8F5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F4C0-BF27-084F-9EE6-98FFAD0DDE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5309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A1AC-1191-96F8-811F-DF02AD8F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29833-FF71-7184-ABA4-55E64C6B8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ECA25-C827-FE15-796D-722CF96B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6960-DBDB-A745-87FF-AD4299C5CC00}" type="datetime1">
              <a:rPr lang="en-US" smtClean="0"/>
              <a:t>7/10/2024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C2672-E2DA-3322-1361-F2F0BCFD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E5774-FAC5-B144-81A9-6F9E2F55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F4C0-BF27-084F-9EE6-98FFAD0DDEF8}" type="slidenum">
              <a:rPr lang="en-CN" smtClean="0"/>
              <a:t>‹#›</a:t>
            </a:fld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19844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5E2E-BB7C-CDE2-676C-5BC698CE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F836A-B2CE-3C6E-E028-6047AEE0A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AB63C-02B8-2C55-3C1D-FBEEC986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4752-A166-DD4F-86A4-9440BDC1AA52}" type="datetime1">
              <a:rPr lang="en-US" smtClean="0"/>
              <a:t>7/10/2024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1FB39-E677-00A2-C839-DD526E008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36C39-8225-30C7-DEA0-BB72B992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F4C0-BF27-084F-9EE6-98FFAD0DDE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9174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64B1-ADDB-C92B-3159-2AC02399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34896-150A-C447-90BA-0BCB16832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B160C-241A-F982-BBF9-B9B7CA488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EDD3A-923A-E256-1EF3-6D17A6C6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1770-D046-7C49-96A4-2D5C5CD426B9}" type="datetime1">
              <a:rPr lang="en-US" smtClean="0"/>
              <a:t>7/10/2024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A0042-BEE5-0D4B-1F74-EEC01157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60B6F-123A-14EC-6EAC-21F87582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F4C0-BF27-084F-9EE6-98FFAD0DDE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7271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DB01-A69F-04CE-BA6B-A13FB2F8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46B4A-E1E7-88BA-61E9-1BD9FD0C5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558E4-EBA6-B610-4866-46B6CB8C7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5398D4-2CEF-AE46-3787-356645090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9C6BF-FA13-EB80-236E-17F2951EE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3913A0-FC66-8AE7-361B-C7479591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17EC-047A-2B4C-8A79-2295271B45DE}" type="datetime1">
              <a:rPr lang="en-US" smtClean="0"/>
              <a:t>7/10/2024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8E12A-0F11-242F-0A6A-E135C633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CB9BF8-101C-1809-F262-DF685B65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F4C0-BF27-084F-9EE6-98FFAD0DDE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7806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6F8C-DA2A-F914-0E75-E124644E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5F1D0C-E7F5-35F1-7CA6-A37E941E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7402-95A3-EC41-8847-24A12687C1D9}" type="datetime1">
              <a:rPr lang="en-US" smtClean="0"/>
              <a:t>7/10/2024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C9A3E-20FA-AFFC-4911-F1D9AAFC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5A548-DE43-90BE-33F0-4179E6F6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F4C0-BF27-084F-9EE6-98FFAD0DDE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0452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24B56-3967-9F45-D724-A18D6561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C9F8-4A68-7043-A2DD-8A7376B982BD}" type="datetime1">
              <a:rPr lang="en-US" smtClean="0"/>
              <a:t>7/10/2024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E967E-949E-218D-3F99-77CB3A59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552D3-BD85-5CB5-6D70-CA97747D8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F4C0-BF27-084F-9EE6-98FFAD0DDE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9322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6C8DD-0EDB-6FF7-B305-447A3294F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F87A4-AF97-22D9-4E97-1A1BA3461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5A28F-AFCD-8A38-C134-2216F5A0E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41BF3-25E0-E42A-5DF1-8BD8CBB6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994A-A0F1-DD4F-9940-912DE57838BF}" type="datetime1">
              <a:rPr lang="en-US" smtClean="0"/>
              <a:t>7/10/2024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51801-A0F7-68CF-0F8E-163FD1E01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667AD-DE2B-0A94-9B2A-921D43AD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F4C0-BF27-084F-9EE6-98FFAD0DDE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7309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9007-5629-D46F-414C-AA70F914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CF383B-A157-026F-D07E-42A72D6BB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933E4-81E2-683E-FB0A-B36682540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12CBA-AEE5-8BE5-B100-E13662ED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A9DC-2F69-7545-9C87-F7D34929C85B}" type="datetime1">
              <a:rPr lang="en-US" smtClean="0"/>
              <a:t>7/10/2024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0B58D-94B9-E77A-6EAE-2009D5DB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62036-5EE9-9825-E8AC-9226BDDD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F4C0-BF27-084F-9EE6-98FFAD0DDE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7576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4D9A5-CB98-FBC7-B15A-E4A2B3EB4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E2BFC-B70E-1B01-71A2-6DEABB88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68931-CAD2-B1CC-F579-EE0B37AE7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5D3B4-145F-DC4A-B781-E99F8E253581}" type="datetime1">
              <a:rPr lang="en-US" smtClean="0"/>
              <a:t>7/10/2024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3631C-9186-615E-B17C-41F5F6691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7E195-14CB-5AEA-B305-52854BB4E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1F4C0-BF27-084F-9EE6-98FFAD0DDEF8}" type="slidenum">
              <a:rPr lang="en-CN" smtClean="0"/>
              <a:t>‹#›</a:t>
            </a:fld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1206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8C547E1D-0B34-109D-3C24-659F05529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6770" y="561632"/>
            <a:ext cx="1889853" cy="742028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8E025A3E-460F-42C2-028B-626BCE43F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9124" y="4339225"/>
            <a:ext cx="3636794" cy="1268630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en-US" sz="1600" b="1" dirty="0">
                <a:solidFill>
                  <a:srgbClr val="FFFFFF"/>
                </a:solidFill>
                <a:cs typeface="Arial"/>
              </a:rPr>
              <a:t>SHUAIWEN CUI</a:t>
            </a:r>
          </a:p>
          <a:p>
            <a:pPr algn="l"/>
            <a:r>
              <a:rPr lang="en-US" sz="1400" i="1" dirty="0">
                <a:solidFill>
                  <a:srgbClr val="FFFFFF"/>
                </a:solidFill>
                <a:cs typeface="Arial"/>
              </a:rPr>
              <a:t>Ph.D. Student</a:t>
            </a:r>
          </a:p>
          <a:p>
            <a:pPr algn="l"/>
            <a:r>
              <a:rPr lang="en-US" sz="1400" i="1" dirty="0">
                <a:solidFill>
                  <a:srgbClr val="FFFFFF"/>
                </a:solidFill>
                <a:cs typeface="Arial"/>
              </a:rPr>
              <a:t>School of Civil and Environmental Engineering</a:t>
            </a:r>
          </a:p>
          <a:p>
            <a:pPr algn="l"/>
            <a:r>
              <a:rPr lang="en-US" sz="1400" i="1" dirty="0">
                <a:solidFill>
                  <a:srgbClr val="FFFFFF"/>
                </a:solidFill>
                <a:cs typeface="Arial"/>
              </a:rPr>
              <a:t>Nanyang Technological University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70DD30-71BC-7F35-3379-0523C5B7252B}"/>
              </a:ext>
            </a:extLst>
          </p:cNvPr>
          <p:cNvSpPr txBox="1"/>
          <p:nvPr/>
        </p:nvSpPr>
        <p:spPr>
          <a:xfrm>
            <a:off x="4428000" y="1888833"/>
            <a:ext cx="7302249" cy="837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N" sz="3600" b="1" dirty="0">
                <a:solidFill>
                  <a:srgbClr val="00AAEF"/>
                </a:solidFill>
                <a:ea typeface="Hiragino Sans W4" panose="020B0400000000000000" pitchFamily="34" charset="-128"/>
                <a:cs typeface="Times New Roman" panose="02020603050405020304" pitchFamily="18" charset="0"/>
              </a:rPr>
              <a:t>Title</a:t>
            </a:r>
          </a:p>
        </p:txBody>
      </p:sp>
      <p:pic>
        <p:nvPicPr>
          <p:cNvPr id="4" name="Picture 3" descr="City Hall, London with lights on&#10;&#10;Description automatically generated with medium confidence">
            <a:extLst>
              <a:ext uri="{FF2B5EF4-FFF2-40B4-BE49-F238E27FC236}">
                <a16:creationId xmlns:a16="http://schemas.microsoft.com/office/drawing/2014/main" id="{10EE1D60-385F-C63B-3E21-473E8F2874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l="32538" r="13495" b="2597"/>
          <a:stretch/>
        </p:blipFill>
        <p:spPr>
          <a:xfrm>
            <a:off x="-1" y="0"/>
            <a:ext cx="380772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A752B3-B84E-677B-D5F3-0244B3746E28}"/>
              </a:ext>
            </a:extLst>
          </p:cNvPr>
          <p:cNvSpPr txBox="1"/>
          <p:nvPr/>
        </p:nvSpPr>
        <p:spPr>
          <a:xfrm>
            <a:off x="3203071" y="0"/>
            <a:ext cx="604653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00" dirty="0">
                <a:solidFill>
                  <a:srgbClr val="729BBD"/>
                </a:solidFill>
              </a:rPr>
              <a:t>copyright@CUI SHUAIWEN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DEE9E4E-6E69-D7A0-49ED-AD19BC56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4094" y="6296368"/>
            <a:ext cx="1476188" cy="365125"/>
          </a:xfrm>
        </p:spPr>
        <p:txBody>
          <a:bodyPr/>
          <a:lstStyle/>
          <a:p>
            <a:pPr algn="ctr"/>
            <a:fld id="{BC760004-1609-8D4D-9EC2-47DDE9C8B165}" type="datetime3">
              <a:rPr lang="en-US" smtClean="0">
                <a:solidFill>
                  <a:srgbClr val="00AAEF"/>
                </a:solidFill>
              </a:rPr>
              <a:pPr algn="ctr"/>
              <a:t>10 July 2024</a:t>
            </a:fld>
            <a:endParaRPr lang="en-CN" dirty="0">
              <a:solidFill>
                <a:srgbClr val="00AA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548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2D82E413-2CA7-F158-AF15-C478C7C24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77" y="561632"/>
            <a:ext cx="1889853" cy="7420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6AFC00-91C1-90E4-5353-8F22F83C460A}"/>
              </a:ext>
            </a:extLst>
          </p:cNvPr>
          <p:cNvSpPr txBox="1"/>
          <p:nvPr/>
        </p:nvSpPr>
        <p:spPr>
          <a:xfrm>
            <a:off x="1820673" y="3306029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C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E4732F-A242-1736-5F64-E5149A4D2659}"/>
              </a:ext>
            </a:extLst>
          </p:cNvPr>
          <p:cNvSpPr txBox="1"/>
          <p:nvPr/>
        </p:nvSpPr>
        <p:spPr>
          <a:xfrm>
            <a:off x="5081565" y="1383114"/>
            <a:ext cx="4126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 –Title Example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6102FF-8616-E975-04CB-B35D84CA4149}"/>
              </a:ext>
            </a:extLst>
          </p:cNvPr>
          <p:cNvSpPr txBox="1"/>
          <p:nvPr/>
        </p:nvSpPr>
        <p:spPr>
          <a:xfrm>
            <a:off x="5081565" y="2319966"/>
            <a:ext cx="4246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II –Title Example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A2532C-63F1-DCDD-5884-7D9BECF8C33E}"/>
              </a:ext>
            </a:extLst>
          </p:cNvPr>
          <p:cNvSpPr txBox="1"/>
          <p:nvPr/>
        </p:nvSpPr>
        <p:spPr>
          <a:xfrm>
            <a:off x="5081565" y="3256818"/>
            <a:ext cx="434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III –Title Example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0C2D1BE-77B5-45A2-78CE-2584C02E10B2}"/>
              </a:ext>
            </a:extLst>
          </p:cNvPr>
          <p:cNvCxnSpPr>
            <a:cxnSpLocks/>
          </p:cNvCxnSpPr>
          <p:nvPr/>
        </p:nvCxnSpPr>
        <p:spPr>
          <a:xfrm>
            <a:off x="4443963" y="1171388"/>
            <a:ext cx="0" cy="470945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365E8F-77D9-9A02-3011-76359B9A0D98}"/>
              </a:ext>
            </a:extLst>
          </p:cNvPr>
          <p:cNvSpPr txBox="1"/>
          <p:nvPr/>
        </p:nvSpPr>
        <p:spPr>
          <a:xfrm>
            <a:off x="5081565" y="4193670"/>
            <a:ext cx="434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IV –Title Example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1AF963-5545-DD9A-646B-9891CCD58291}"/>
              </a:ext>
            </a:extLst>
          </p:cNvPr>
          <p:cNvSpPr txBox="1"/>
          <p:nvPr/>
        </p:nvSpPr>
        <p:spPr>
          <a:xfrm>
            <a:off x="5081565" y="5130521"/>
            <a:ext cx="4253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V –Title Example</a:t>
            </a:r>
          </a:p>
        </p:txBody>
      </p:sp>
    </p:spTree>
    <p:extLst>
      <p:ext uri="{BB962C8B-B14F-4D97-AF65-F5344CB8AC3E}">
        <p14:creationId xmlns:p14="http://schemas.microsoft.com/office/powerpoint/2010/main" val="163557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2D82E413-2CA7-F158-AF15-C478C7C24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77" y="561632"/>
            <a:ext cx="1889853" cy="7420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6AFC00-91C1-90E4-5353-8F22F83C460A}"/>
              </a:ext>
            </a:extLst>
          </p:cNvPr>
          <p:cNvSpPr txBox="1"/>
          <p:nvPr/>
        </p:nvSpPr>
        <p:spPr>
          <a:xfrm>
            <a:off x="1928250" y="3306029"/>
            <a:ext cx="1345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E4732F-A242-1736-5F64-E5149A4D2659}"/>
              </a:ext>
            </a:extLst>
          </p:cNvPr>
          <p:cNvSpPr txBox="1"/>
          <p:nvPr/>
        </p:nvSpPr>
        <p:spPr>
          <a:xfrm>
            <a:off x="5081565" y="1383114"/>
            <a:ext cx="4126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 –Title Example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6102FF-8616-E975-04CB-B35D84CA4149}"/>
              </a:ext>
            </a:extLst>
          </p:cNvPr>
          <p:cNvSpPr txBox="1"/>
          <p:nvPr/>
        </p:nvSpPr>
        <p:spPr>
          <a:xfrm>
            <a:off x="5081565" y="2319966"/>
            <a:ext cx="4246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CN" sz="2800" dirty="0">
                <a:solidFill>
                  <a:schemeClr val="bg1">
                    <a:alpha val="2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II –Title Example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A2532C-63F1-DCDD-5884-7D9BECF8C33E}"/>
              </a:ext>
            </a:extLst>
          </p:cNvPr>
          <p:cNvSpPr txBox="1"/>
          <p:nvPr/>
        </p:nvSpPr>
        <p:spPr>
          <a:xfrm>
            <a:off x="5081565" y="3256818"/>
            <a:ext cx="434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CN" sz="2800" dirty="0">
                <a:solidFill>
                  <a:schemeClr val="bg1">
                    <a:alpha val="2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III –Title Example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0C2D1BE-77B5-45A2-78CE-2584C02E10B2}"/>
              </a:ext>
            </a:extLst>
          </p:cNvPr>
          <p:cNvCxnSpPr>
            <a:cxnSpLocks/>
          </p:cNvCxnSpPr>
          <p:nvPr/>
        </p:nvCxnSpPr>
        <p:spPr>
          <a:xfrm>
            <a:off x="4443963" y="1171388"/>
            <a:ext cx="0" cy="470945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365E8F-77D9-9A02-3011-76359B9A0D98}"/>
              </a:ext>
            </a:extLst>
          </p:cNvPr>
          <p:cNvSpPr txBox="1"/>
          <p:nvPr/>
        </p:nvSpPr>
        <p:spPr>
          <a:xfrm>
            <a:off x="5081565" y="4193670"/>
            <a:ext cx="434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CN" sz="2800" dirty="0">
                <a:solidFill>
                  <a:schemeClr val="bg1">
                    <a:alpha val="2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IV –Title Example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1AF963-5545-DD9A-646B-9891CCD58291}"/>
              </a:ext>
            </a:extLst>
          </p:cNvPr>
          <p:cNvSpPr txBox="1"/>
          <p:nvPr/>
        </p:nvSpPr>
        <p:spPr>
          <a:xfrm>
            <a:off x="5081565" y="5130521"/>
            <a:ext cx="4253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CN" sz="2800" dirty="0">
                <a:solidFill>
                  <a:schemeClr val="bg1">
                    <a:alpha val="2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V –Title Example</a:t>
            </a:r>
          </a:p>
        </p:txBody>
      </p:sp>
    </p:spTree>
    <p:extLst>
      <p:ext uri="{BB962C8B-B14F-4D97-AF65-F5344CB8AC3E}">
        <p14:creationId xmlns:p14="http://schemas.microsoft.com/office/powerpoint/2010/main" val="399389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48519D-4716-8B36-1280-F1ED6597B370}"/>
              </a:ext>
            </a:extLst>
          </p:cNvPr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b="1" dirty="0">
                <a:solidFill>
                  <a:srgbClr val="FFFFFF"/>
                </a:solidFill>
                <a:cs typeface="Arial"/>
              </a:rPr>
              <a:t>SHUAIWEN CUI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8492FF-FD86-FDC4-F997-6B9EE6775154}"/>
              </a:ext>
            </a:extLst>
          </p:cNvPr>
          <p:cNvSpPr/>
          <p:nvPr/>
        </p:nvSpPr>
        <p:spPr>
          <a:xfrm>
            <a:off x="0" y="6498000"/>
            <a:ext cx="3149600" cy="360000"/>
          </a:xfrm>
          <a:prstGeom prst="rect">
            <a:avLst/>
          </a:prstGeom>
          <a:solidFill>
            <a:srgbClr val="0120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1E9A6598-3A02-420B-9300-617BE51A24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118" b="1521"/>
          <a:stretch/>
        </p:blipFill>
        <p:spPr>
          <a:xfrm>
            <a:off x="86840" y="6521384"/>
            <a:ext cx="258268" cy="3132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2999C8-8A21-BAA6-9EA9-9543CE7DE44C}"/>
              </a:ext>
            </a:extLst>
          </p:cNvPr>
          <p:cNvSpPr txBox="1"/>
          <p:nvPr/>
        </p:nvSpPr>
        <p:spPr>
          <a:xfrm>
            <a:off x="345108" y="6570277"/>
            <a:ext cx="25484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800" dirty="0">
                <a:solidFill>
                  <a:schemeClr val="bg1"/>
                </a:solidFill>
              </a:rPr>
              <a:t>NANYANG TECHNOLOGICAL UNIVERISITY </a:t>
            </a:r>
            <a:r>
              <a:rPr lang="en-CN" sz="800" dirty="0">
                <a:solidFill>
                  <a:srgbClr val="00AAEF"/>
                </a:solidFill>
              </a:rPr>
              <a:t>|</a:t>
            </a:r>
            <a:r>
              <a:rPr lang="en-CN" sz="800" dirty="0">
                <a:solidFill>
                  <a:schemeClr val="bg1"/>
                </a:solidFill>
              </a:rPr>
              <a:t> SINGAPORE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611C112F-BC2B-752F-CBBD-860153988E53}"/>
              </a:ext>
            </a:extLst>
          </p:cNvPr>
          <p:cNvSpPr/>
          <p:nvPr/>
        </p:nvSpPr>
        <p:spPr>
          <a:xfrm rot="16200000">
            <a:off x="2788652" y="6497052"/>
            <a:ext cx="360948" cy="360948"/>
          </a:xfrm>
          <a:prstGeom prst="rtTriangle">
            <a:avLst/>
          </a:prstGeom>
          <a:solidFill>
            <a:srgbClr val="2F54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AD716-095F-0D50-7C79-8A6DF2CD8BC5}"/>
              </a:ext>
            </a:extLst>
          </p:cNvPr>
          <p:cNvSpPr txBox="1"/>
          <p:nvPr/>
        </p:nvSpPr>
        <p:spPr>
          <a:xfrm>
            <a:off x="10470776" y="6554415"/>
            <a:ext cx="9920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  <a:cs typeface="Arial"/>
              </a:rPr>
              <a:t>SHUAIWEN CUI</a:t>
            </a:r>
          </a:p>
        </p:txBody>
      </p:sp>
      <p:pic>
        <p:nvPicPr>
          <p:cNvPr id="11" name="Picture 10" descr="A black and white logo&#10;&#10;Description automatically generated">
            <a:extLst>
              <a:ext uri="{FF2B5EF4-FFF2-40B4-BE49-F238E27FC236}">
                <a16:creationId xmlns:a16="http://schemas.microsoft.com/office/drawing/2014/main" id="{6DFA1182-FA8D-113F-6C29-70291A55A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912" y="110369"/>
            <a:ext cx="810082" cy="31806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36A3E-61AD-4C85-F608-FF1B4A40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15128" y="6497052"/>
            <a:ext cx="262966" cy="365125"/>
          </a:xfrm>
        </p:spPr>
        <p:txBody>
          <a:bodyPr/>
          <a:lstStyle/>
          <a:p>
            <a:fld id="{DD21F4C0-BF27-084F-9EE6-98FFAD0DDEF8}" type="slidenum">
              <a:rPr lang="en-CN" smtClean="0">
                <a:solidFill>
                  <a:srgbClr val="00AAEF"/>
                </a:solidFill>
              </a:rPr>
              <a:t>4</a:t>
            </a:fld>
            <a:endParaRPr lang="en-CN" dirty="0">
              <a:solidFill>
                <a:srgbClr val="00AA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3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48519D-4716-8B36-1280-F1ED6597B370}"/>
              </a:ext>
            </a:extLst>
          </p:cNvPr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b="1" dirty="0">
                <a:solidFill>
                  <a:srgbClr val="FFFFFF"/>
                </a:solidFill>
                <a:cs typeface="Arial"/>
              </a:rPr>
              <a:t>SHUAIWEN CUI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8492FF-FD86-FDC4-F997-6B9EE6775154}"/>
              </a:ext>
            </a:extLst>
          </p:cNvPr>
          <p:cNvSpPr/>
          <p:nvPr/>
        </p:nvSpPr>
        <p:spPr>
          <a:xfrm>
            <a:off x="0" y="6498000"/>
            <a:ext cx="3149600" cy="360000"/>
          </a:xfrm>
          <a:prstGeom prst="rect">
            <a:avLst/>
          </a:prstGeom>
          <a:solidFill>
            <a:srgbClr val="0120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1E9A6598-3A02-420B-9300-617BE51A24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118" b="1521"/>
          <a:stretch/>
        </p:blipFill>
        <p:spPr>
          <a:xfrm>
            <a:off x="86840" y="6521384"/>
            <a:ext cx="258268" cy="3132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2999C8-8A21-BAA6-9EA9-9543CE7DE44C}"/>
              </a:ext>
            </a:extLst>
          </p:cNvPr>
          <p:cNvSpPr txBox="1"/>
          <p:nvPr/>
        </p:nvSpPr>
        <p:spPr>
          <a:xfrm>
            <a:off x="345108" y="6570277"/>
            <a:ext cx="25484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800" dirty="0">
                <a:solidFill>
                  <a:schemeClr val="bg1"/>
                </a:solidFill>
              </a:rPr>
              <a:t>NANYANG TECHNOLOGICAL UNIVERISITY </a:t>
            </a:r>
            <a:r>
              <a:rPr lang="en-CN" sz="800" dirty="0">
                <a:solidFill>
                  <a:srgbClr val="00AAEF"/>
                </a:solidFill>
              </a:rPr>
              <a:t>|</a:t>
            </a:r>
            <a:r>
              <a:rPr lang="en-CN" sz="800" dirty="0">
                <a:solidFill>
                  <a:schemeClr val="bg1"/>
                </a:solidFill>
              </a:rPr>
              <a:t> SINGAPORE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611C112F-BC2B-752F-CBBD-860153988E53}"/>
              </a:ext>
            </a:extLst>
          </p:cNvPr>
          <p:cNvSpPr/>
          <p:nvPr/>
        </p:nvSpPr>
        <p:spPr>
          <a:xfrm rot="16200000">
            <a:off x="2788652" y="6497052"/>
            <a:ext cx="360948" cy="360948"/>
          </a:xfrm>
          <a:prstGeom prst="rtTriangle">
            <a:avLst/>
          </a:prstGeom>
          <a:solidFill>
            <a:srgbClr val="2F54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AD716-095F-0D50-7C79-8A6DF2CD8BC5}"/>
              </a:ext>
            </a:extLst>
          </p:cNvPr>
          <p:cNvSpPr txBox="1"/>
          <p:nvPr/>
        </p:nvSpPr>
        <p:spPr>
          <a:xfrm>
            <a:off x="10470776" y="6554415"/>
            <a:ext cx="9920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  <a:cs typeface="Arial"/>
              </a:rPr>
              <a:t>SHUAIWEN CUI</a:t>
            </a:r>
          </a:p>
        </p:txBody>
      </p:sp>
      <p:pic>
        <p:nvPicPr>
          <p:cNvPr id="11" name="Picture 10" descr="A black and white logo&#10;&#10;Description automatically generated">
            <a:extLst>
              <a:ext uri="{FF2B5EF4-FFF2-40B4-BE49-F238E27FC236}">
                <a16:creationId xmlns:a16="http://schemas.microsoft.com/office/drawing/2014/main" id="{6DFA1182-FA8D-113F-6C29-70291A55A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912" y="110369"/>
            <a:ext cx="810082" cy="31806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36A3E-61AD-4C85-F608-FF1B4A40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15128" y="6497052"/>
            <a:ext cx="262966" cy="365125"/>
          </a:xfrm>
        </p:spPr>
        <p:txBody>
          <a:bodyPr/>
          <a:lstStyle/>
          <a:p>
            <a:fld id="{DD21F4C0-BF27-084F-9EE6-98FFAD0DDEF8}" type="slidenum">
              <a:rPr lang="en-CN" smtClean="0">
                <a:solidFill>
                  <a:srgbClr val="00AAEF"/>
                </a:solidFill>
              </a:rPr>
              <a:t>5</a:t>
            </a:fld>
            <a:endParaRPr lang="en-CN" dirty="0">
              <a:solidFill>
                <a:srgbClr val="00AA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850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48519D-4716-8B36-1280-F1ED6597B370}"/>
              </a:ext>
            </a:extLst>
          </p:cNvPr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b="1" dirty="0">
                <a:solidFill>
                  <a:srgbClr val="FFFFFF"/>
                </a:solidFill>
                <a:cs typeface="Arial"/>
              </a:rPr>
              <a:t>SHUAIWEN CUI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8492FF-FD86-FDC4-F997-6B9EE6775154}"/>
              </a:ext>
            </a:extLst>
          </p:cNvPr>
          <p:cNvSpPr/>
          <p:nvPr/>
        </p:nvSpPr>
        <p:spPr>
          <a:xfrm>
            <a:off x="0" y="6498000"/>
            <a:ext cx="3149600" cy="360000"/>
          </a:xfrm>
          <a:prstGeom prst="rect">
            <a:avLst/>
          </a:prstGeom>
          <a:solidFill>
            <a:srgbClr val="0120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1E9A6598-3A02-420B-9300-617BE51A24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118" b="1521"/>
          <a:stretch/>
        </p:blipFill>
        <p:spPr>
          <a:xfrm>
            <a:off x="86840" y="6521384"/>
            <a:ext cx="258268" cy="3132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2999C8-8A21-BAA6-9EA9-9543CE7DE44C}"/>
              </a:ext>
            </a:extLst>
          </p:cNvPr>
          <p:cNvSpPr txBox="1"/>
          <p:nvPr/>
        </p:nvSpPr>
        <p:spPr>
          <a:xfrm>
            <a:off x="345108" y="6570277"/>
            <a:ext cx="25484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800" dirty="0">
                <a:solidFill>
                  <a:schemeClr val="bg1"/>
                </a:solidFill>
              </a:rPr>
              <a:t>NANYANG TECHNOLOGICAL UNIVERISITY </a:t>
            </a:r>
            <a:r>
              <a:rPr lang="en-CN" sz="800" dirty="0">
                <a:solidFill>
                  <a:srgbClr val="00AAEF"/>
                </a:solidFill>
              </a:rPr>
              <a:t>|</a:t>
            </a:r>
            <a:r>
              <a:rPr lang="en-CN" sz="800" dirty="0">
                <a:solidFill>
                  <a:schemeClr val="bg1"/>
                </a:solidFill>
              </a:rPr>
              <a:t> SINGAPORE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611C112F-BC2B-752F-CBBD-860153988E53}"/>
              </a:ext>
            </a:extLst>
          </p:cNvPr>
          <p:cNvSpPr/>
          <p:nvPr/>
        </p:nvSpPr>
        <p:spPr>
          <a:xfrm rot="16200000">
            <a:off x="2788652" y="6497052"/>
            <a:ext cx="360948" cy="360948"/>
          </a:xfrm>
          <a:prstGeom prst="rtTriangle">
            <a:avLst/>
          </a:prstGeom>
          <a:solidFill>
            <a:srgbClr val="2F54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AD716-095F-0D50-7C79-8A6DF2CD8BC5}"/>
              </a:ext>
            </a:extLst>
          </p:cNvPr>
          <p:cNvSpPr txBox="1"/>
          <p:nvPr/>
        </p:nvSpPr>
        <p:spPr>
          <a:xfrm>
            <a:off x="10470776" y="6554415"/>
            <a:ext cx="9920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  <a:cs typeface="Arial"/>
              </a:rPr>
              <a:t>SHUAIWEN CUI</a:t>
            </a:r>
          </a:p>
        </p:txBody>
      </p:sp>
      <p:pic>
        <p:nvPicPr>
          <p:cNvPr id="11" name="Picture 10" descr="A black and white logo&#10;&#10;Description automatically generated">
            <a:extLst>
              <a:ext uri="{FF2B5EF4-FFF2-40B4-BE49-F238E27FC236}">
                <a16:creationId xmlns:a16="http://schemas.microsoft.com/office/drawing/2014/main" id="{6DFA1182-FA8D-113F-6C29-70291A55A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912" y="110369"/>
            <a:ext cx="810082" cy="31806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36A3E-61AD-4C85-F608-FF1B4A40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15128" y="6497052"/>
            <a:ext cx="262966" cy="365125"/>
          </a:xfrm>
        </p:spPr>
        <p:txBody>
          <a:bodyPr/>
          <a:lstStyle/>
          <a:p>
            <a:fld id="{DD21F4C0-BF27-084F-9EE6-98FFAD0DDEF8}" type="slidenum">
              <a:rPr lang="en-CN" smtClean="0">
                <a:solidFill>
                  <a:srgbClr val="00AAEF"/>
                </a:solidFill>
              </a:rPr>
              <a:t>6</a:t>
            </a:fld>
            <a:endParaRPr lang="en-CN" dirty="0">
              <a:solidFill>
                <a:srgbClr val="00AA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11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2D82E413-2CA7-F158-AF15-C478C7C24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77" y="561632"/>
            <a:ext cx="1889853" cy="7420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BBDF1E-BCE5-4988-1DDE-62B5B5BC585F}"/>
              </a:ext>
            </a:extLst>
          </p:cNvPr>
          <p:cNvSpPr txBox="1"/>
          <p:nvPr/>
        </p:nvSpPr>
        <p:spPr>
          <a:xfrm>
            <a:off x="2913077" y="561632"/>
            <a:ext cx="6365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LISTENING!</a:t>
            </a:r>
            <a:endParaRPr lang="en-C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F5963-0A47-7188-F39A-F1BDB2141100}"/>
              </a:ext>
            </a:extLst>
          </p:cNvPr>
          <p:cNvSpPr txBox="1"/>
          <p:nvPr/>
        </p:nvSpPr>
        <p:spPr>
          <a:xfrm>
            <a:off x="2969444" y="1648738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en-CN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D425BD86-F3EC-F15A-C641-D071B661F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159" y="2275385"/>
            <a:ext cx="1830304" cy="1830304"/>
          </a:xfrm>
          <a:prstGeom prst="rect">
            <a:avLst/>
          </a:prstGeom>
        </p:spPr>
      </p:pic>
      <p:pic>
        <p:nvPicPr>
          <p:cNvPr id="8" name="Picture 7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BE2ABA6D-0A3C-3754-499D-D88F33B43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0105" y="2275385"/>
            <a:ext cx="1830304" cy="1830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F2381E-0E51-47F4-C5CB-754FED5A04BE}"/>
              </a:ext>
            </a:extLst>
          </p:cNvPr>
          <p:cNvSpPr txBox="1"/>
          <p:nvPr/>
        </p:nvSpPr>
        <p:spPr>
          <a:xfrm>
            <a:off x="8710886" y="5111556"/>
            <a:ext cx="3002424" cy="1307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SHUAIWEN CUI</a:t>
            </a:r>
          </a:p>
          <a:p>
            <a:pPr algn="ctr">
              <a:lnSpc>
                <a:spcPct val="200000"/>
              </a:lnSpc>
            </a:pPr>
            <a:r>
              <a:rPr lang="en-C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SHUAIWEN001@e.ntu.edu.sg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F7FE0B-3094-F7DA-7356-F103919AA220}"/>
              </a:ext>
            </a:extLst>
          </p:cNvPr>
          <p:cNvSpPr txBox="1"/>
          <p:nvPr/>
        </p:nvSpPr>
        <p:spPr>
          <a:xfrm>
            <a:off x="7087122" y="1648738"/>
            <a:ext cx="2399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Personal Website</a:t>
            </a:r>
            <a:endParaRPr lang="en-CN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83FAE-F0C8-F988-7417-057162D38C24}"/>
              </a:ext>
            </a:extLst>
          </p:cNvPr>
          <p:cNvSpPr txBox="1"/>
          <p:nvPr/>
        </p:nvSpPr>
        <p:spPr>
          <a:xfrm>
            <a:off x="6706254" y="4270671"/>
            <a:ext cx="3160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www.cuishuaiwen.com</a:t>
            </a:r>
            <a:endParaRPr lang="en-CN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8C046-387F-E8D2-814B-D9E24D684EAD}"/>
              </a:ext>
            </a:extLst>
          </p:cNvPr>
          <p:cNvSpPr txBox="1"/>
          <p:nvPr/>
        </p:nvSpPr>
        <p:spPr>
          <a:xfrm>
            <a:off x="1447362" y="4270671"/>
            <a:ext cx="4519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github.com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Shuaiwen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-Cui</a:t>
            </a:r>
            <a:endParaRPr lang="en-CN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47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2D82E413-2CA7-F158-AF15-C478C7C24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77" y="561632"/>
            <a:ext cx="1889853" cy="7420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BBDF1E-BCE5-4988-1DDE-62B5B5BC585F}"/>
              </a:ext>
            </a:extLst>
          </p:cNvPr>
          <p:cNvSpPr txBox="1"/>
          <p:nvPr/>
        </p:nvSpPr>
        <p:spPr>
          <a:xfrm>
            <a:off x="3220854" y="2360705"/>
            <a:ext cx="5750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LISTENING!</a:t>
            </a:r>
            <a:endParaRPr lang="en-C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F5963-0A47-7188-F39A-F1BDB2141100}"/>
              </a:ext>
            </a:extLst>
          </p:cNvPr>
          <p:cNvSpPr txBox="1"/>
          <p:nvPr/>
        </p:nvSpPr>
        <p:spPr>
          <a:xfrm>
            <a:off x="4594788" y="3328743"/>
            <a:ext cx="3002424" cy="1307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SHUAIWEN CUI</a:t>
            </a:r>
          </a:p>
          <a:p>
            <a:pPr algn="ctr">
              <a:lnSpc>
                <a:spcPct val="200000"/>
              </a:lnSpc>
            </a:pPr>
            <a:r>
              <a:rPr lang="en-C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SHUAIWEN001@e.ntu.edu.sg</a:t>
            </a:r>
          </a:p>
        </p:txBody>
      </p:sp>
    </p:spTree>
    <p:extLst>
      <p:ext uri="{BB962C8B-B14F-4D97-AF65-F5344CB8AC3E}">
        <p14:creationId xmlns:p14="http://schemas.microsoft.com/office/powerpoint/2010/main" val="538065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155</Words>
  <Application>Microsoft Office PowerPoint</Application>
  <PresentationFormat>Widescreen</PresentationFormat>
  <Paragraphs>46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Hiragino Sans W4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SHUAIWEN CUI</dc:creator>
  <cp:lastModifiedBy>#CUI SHUAIWEN#</cp:lastModifiedBy>
  <cp:revision>31</cp:revision>
  <dcterms:created xsi:type="dcterms:W3CDTF">2023-08-14T13:12:34Z</dcterms:created>
  <dcterms:modified xsi:type="dcterms:W3CDTF">2024-07-10T13:58:42Z</dcterms:modified>
</cp:coreProperties>
</file>