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2579C-B819-482F-B28A-3882A7C8D7D4}" v="56" dt="2024-07-10T14:12:3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A082579C-B819-482F-B28A-3882A7C8D7D4}"/>
    <pc:docChg chg="undo custSel addSld modSld sldOrd">
      <pc:chgData name="#CUI SHUAIWEN#" userId="35a196ea-bcb8-475e-86cf-0b9eaca8a48f" providerId="ADAL" clId="{A082579C-B819-482F-B28A-3882A7C8D7D4}" dt="2024-07-10T14:19:57.728" v="292" actId="478"/>
      <pc:docMkLst>
        <pc:docMk/>
      </pc:docMkLst>
      <pc:sldChg chg="addSp delSp modSp new mod">
        <pc:chgData name="#CUI SHUAIWEN#" userId="35a196ea-bcb8-475e-86cf-0b9eaca8a48f" providerId="ADAL" clId="{A082579C-B819-482F-B28A-3882A7C8D7D4}" dt="2024-07-10T13:59:57.782" v="42" actId="403"/>
        <pc:sldMkLst>
          <pc:docMk/>
          <pc:sldMk cId="2054529491" sldId="256"/>
        </pc:sldMkLst>
        <pc:spChg chg="del">
          <ac:chgData name="#CUI SHUAIWEN#" userId="35a196ea-bcb8-475e-86cf-0b9eaca8a48f" providerId="ADAL" clId="{A082579C-B819-482F-B28A-3882A7C8D7D4}" dt="2024-07-10T13:55:28.388" v="1" actId="478"/>
          <ac:spMkLst>
            <pc:docMk/>
            <pc:sldMk cId="2054529491" sldId="256"/>
            <ac:spMk id="2" creationId="{690C3DFA-DF5D-10CB-6F1B-6440AEDE88F1}"/>
          </ac:spMkLst>
        </pc:spChg>
        <pc:spChg chg="del">
          <ac:chgData name="#CUI SHUAIWEN#" userId="35a196ea-bcb8-475e-86cf-0b9eaca8a48f" providerId="ADAL" clId="{A082579C-B819-482F-B28A-3882A7C8D7D4}" dt="2024-07-10T13:55:28.388" v="1" actId="478"/>
          <ac:spMkLst>
            <pc:docMk/>
            <pc:sldMk cId="2054529491" sldId="256"/>
            <ac:spMk id="3" creationId="{FF694FDD-DE58-0BDE-F47C-463DFD7492B2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5" creationId="{71E08D78-85FA-074F-963E-474F896EB27A}"/>
          </ac:spMkLst>
        </pc:spChg>
        <pc:spChg chg="add mod topLvl">
          <ac:chgData name="#CUI SHUAIWEN#" userId="35a196ea-bcb8-475e-86cf-0b9eaca8a48f" providerId="ADAL" clId="{A082579C-B819-482F-B28A-3882A7C8D7D4}" dt="2024-07-10T13:59:40.672" v="34" actId="14100"/>
          <ac:spMkLst>
            <pc:docMk/>
            <pc:sldMk cId="2054529491" sldId="256"/>
            <ac:spMk id="7" creationId="{1C876559-1CFE-5C14-0EAC-AE15D6A3DB7A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3" creationId="{B61E01F8-C9C3-A255-C338-343754D501BA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6" creationId="{D1C2BBFF-9B82-78EE-2C48-DFFA9CBF0DE2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9" creationId="{F14DFD29-D9E3-483A-11EF-3676AA493853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22" creationId="{5C0ED1D7-7070-8D7B-87AE-988BA9C4CD91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25" creationId="{242E4111-45BD-0F59-1E66-4E1AAF2D149B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28" creationId="{335314F9-44B8-9596-7C1F-4F5628D65AAF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31" creationId="{31F4EBA7-C218-53C0-4F98-BF11E7FA8206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34" creationId="{C4F90E3E-0B0A-02DE-22C7-B5F99D60AA49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37" creationId="{C6906C93-3861-4BF9-C95D-298145B0C36E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40" creationId="{11BC35DD-1F69-55F7-2500-11BB734F44F4}"/>
          </ac:spMkLst>
        </pc:spChg>
        <pc:spChg chg="add mod topLvl">
          <ac:chgData name="#CUI SHUAIWEN#" userId="35a196ea-bcb8-475e-86cf-0b9eaca8a48f" providerId="ADAL" clId="{A082579C-B819-482F-B28A-3882A7C8D7D4}" dt="2024-07-10T13:59:47.649" v="37" actId="403"/>
          <ac:spMkLst>
            <pc:docMk/>
            <pc:sldMk cId="2054529491" sldId="256"/>
            <ac:spMk id="44" creationId="{8A059EF9-3B02-A537-AFEA-FAD882E5E185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46" creationId="{DE3332CA-DD29-FAC5-A40D-E8050AB04F13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49" creationId="{A62C1533-E531-65ED-A77F-78EF59D6A6FF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52" creationId="{D0B3761A-C7F1-90C2-C900-9889134C3512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55" creationId="{852C5A9C-E20D-FD5F-97D8-8109AA279EDE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58" creationId="{A9C7636D-04BE-F2E0-0A72-063BC734A498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61" creationId="{4DCF3DD0-59C6-C88A-6DF7-1DE345802630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64" creationId="{25FF9308-FF56-EECC-06C7-B9F24DD8BA33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67" creationId="{C58B068C-B716-BEDB-4AB7-A5A3D5F7116B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70" creationId="{8CD14B8F-754B-E2C9-3977-E9A3479C843B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73" creationId="{BBAD8BFB-9995-FF7D-5FDA-8FC08FCD91D5}"/>
          </ac:spMkLst>
        </pc:spChg>
        <pc:spChg chg="add mod topLvl">
          <ac:chgData name="#CUI SHUAIWEN#" userId="35a196ea-bcb8-475e-86cf-0b9eaca8a48f" providerId="ADAL" clId="{A082579C-B819-482F-B28A-3882A7C8D7D4}" dt="2024-07-10T13:59:47.649" v="37" actId="403"/>
          <ac:spMkLst>
            <pc:docMk/>
            <pc:sldMk cId="2054529491" sldId="256"/>
            <ac:spMk id="77" creationId="{EB387C05-560B-3F0B-6D8D-9FE3660F8C6C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79" creationId="{1E9428FF-34EB-B358-2D6B-B1F9A5583C87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82" creationId="{673CE29F-AAD7-D2DE-8F90-84D84C81EA32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85" creationId="{FA714BB1-69B5-B1E4-BC55-27E2F4669041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88" creationId="{B1785F01-FE97-63B5-29F2-4FF844260BAA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91" creationId="{B9A5E483-DF09-5374-7EBB-98D2640B52F9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94" creationId="{B8104AB0-5FD8-ADD3-1DA4-5489E97A9B4B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97" creationId="{66ED3551-AEB1-A87E-C700-97480FED9386}"/>
          </ac:spMkLst>
        </pc:spChg>
        <pc:spChg chg="add mod topLvl">
          <ac:chgData name="#CUI SHUAIWEN#" userId="35a196ea-bcb8-475e-86cf-0b9eaca8a48f" providerId="ADAL" clId="{A082579C-B819-482F-B28A-3882A7C8D7D4}" dt="2024-07-10T13:59:47.649" v="37" actId="403"/>
          <ac:spMkLst>
            <pc:docMk/>
            <pc:sldMk cId="2054529491" sldId="256"/>
            <ac:spMk id="101" creationId="{B57E4892-89C6-5375-00C1-0BDEA2E952D7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03" creationId="{E319F59D-CFC3-1CB0-B9F5-82CA16E71F2C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06" creationId="{8F3ED959-017B-993B-20B6-CEE4EB8E84DC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09" creationId="{C1D696B5-D809-9B57-1084-0ADB1601C305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12" creationId="{DE81448A-D728-CEEF-6D6A-099A154B0D6E}"/>
          </ac:spMkLst>
        </pc:spChg>
        <pc:spChg chg="mod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15" creationId="{1C99F3DD-1831-24B7-FFEB-CC3D5E8F930A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17" creationId="{29A226C9-8CE5-235E-0350-0C654B76D6D8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18" creationId="{288F077A-D822-01EF-504F-583844038397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19" creationId="{E912D7E9-5DF4-7F04-2215-50F2D9B90A74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0" creationId="{214D0D0E-150C-0082-BF96-B6D17DC02F77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1" creationId="{914A4DF5-7374-D89C-88EF-7AE2BD2C3DBD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2" creationId="{8C45DE73-608D-6070-AD1E-54F2F0D440C0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3" creationId="{43F22BF4-BF77-D80D-66BC-22C9BB387033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4" creationId="{8447B3D5-9CDF-7CAE-1155-A27FBDAF3D93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5" creationId="{7F89E54F-4157-9F7E-8750-06BA0CDE81B1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6" creationId="{49C3AC4A-0CBF-44D3-DCAA-4ADA8194638B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7" creationId="{34987867-6073-C1CF-BC0B-2BAD6845D74D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8" creationId="{E09D5CAE-DF77-9485-A4AE-F5C755970E41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29" creationId="{3D6C500F-9A4C-BCEF-E375-42DC9E4ACD86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30" creationId="{C67ED32E-98E6-0BFA-5F87-AA3283CD4EB7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1" creationId="{53BA815A-9811-E177-2FD5-941B9B0236D7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2" creationId="{9DD053C9-8FF8-2F53-67EF-8FDFFF315F7D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3" creationId="{B78A975B-8B48-6EA3-1AC8-34A1176845E3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34" creationId="{EA6EBF3F-1338-7052-5B9F-7F5E2BBCD767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5" creationId="{F7094391-E97C-E97D-E934-6286D8F98C16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36" creationId="{BC5EFC4C-94C4-D25B-A628-69AC3B817BBE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7" creationId="{F33337E2-0796-C391-A56D-159608FBE431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38" creationId="{114660F2-D1FC-B9FB-A87E-F9ECED8724CF}"/>
          </ac:spMkLst>
        </pc:spChg>
        <pc:spChg chg="add mod topLvl">
          <ac:chgData name="#CUI SHUAIWEN#" userId="35a196ea-bcb8-475e-86cf-0b9eaca8a48f" providerId="ADAL" clId="{A082579C-B819-482F-B28A-3882A7C8D7D4}" dt="2024-07-10T13:59:57.782" v="42" actId="403"/>
          <ac:spMkLst>
            <pc:docMk/>
            <pc:sldMk cId="2054529491" sldId="256"/>
            <ac:spMk id="139" creationId="{1D34E737-851F-0C30-CD7E-27C1C8E54089}"/>
          </ac:spMkLst>
        </pc:spChg>
        <pc:spChg chg="add mod topLvl">
          <ac:chgData name="#CUI SHUAIWEN#" userId="35a196ea-bcb8-475e-86cf-0b9eaca8a48f" providerId="ADAL" clId="{A082579C-B819-482F-B28A-3882A7C8D7D4}" dt="2024-07-10T13:59:24.820" v="24" actId="165"/>
          <ac:spMkLst>
            <pc:docMk/>
            <pc:sldMk cId="2054529491" sldId="256"/>
            <ac:spMk id="140" creationId="{9977C660-9B1A-CF7B-5881-DBBB9ABDD096}"/>
          </ac:spMkLst>
        </pc:s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4" creationId="{E5550680-0E35-A583-2689-01CB2218C76B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2" creationId="{F9621C91-38B7-FF1A-FFE4-BECE0719A813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5" creationId="{21BBAAD8-9C1B-7F1F-A396-290563F7AD0C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8" creationId="{66C0B77E-4FB6-D306-DB33-AAD2BA776663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21" creationId="{59302531-70AA-E135-9B46-AF9E7244D6CB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24" creationId="{D91E5C69-2DEC-C52E-9B32-7C2CEC6771FF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27" creationId="{65167DBD-3FF0-8876-F2BC-CA078618D110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30" creationId="{5A7A5359-6255-EEAB-84B4-5D2C84FC51CF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33" creationId="{0C9D8AAF-C9F6-D6F0-1D74-0D393DC200C2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36" creationId="{1D9BFE62-F7B1-B6C4-66DF-2FD995ED7FA8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39" creationId="{96E2A783-389B-EB1C-CED3-4FD963E33850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45" creationId="{9001C245-054C-0F26-DA64-2B53F7994027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48" creationId="{BE406073-1EA4-2DC8-530C-DF156CEE1F51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51" creationId="{B3119B2E-DAB0-9FB1-4E34-2EF0B43BA7E8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54" creationId="{950A626D-287C-6020-B89B-9D99579F385E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57" creationId="{935A9ABD-F4F5-203D-8139-4FDACBB591B3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60" creationId="{C7D8E762-5794-DAD1-70F7-3CC08D3B4497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63" creationId="{E86AC17E-C4DA-A2B6-CE55-2AEC6A0E5F62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66" creationId="{6573734B-AEC5-7E10-6281-32C6B9A97A58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69" creationId="{D4538283-4880-346B-3988-5CF9B0385F7C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72" creationId="{37355226-599C-630E-8B05-6C1977DFD7B9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78" creationId="{15E7AE95-C1F8-858E-7EC0-9E6655624D97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81" creationId="{872717EC-7174-AD84-8686-C693DF1ED29E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84" creationId="{3BAEC3E8-4122-3B5A-845D-6D176314DCDF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87" creationId="{1F3CC42F-3AF3-C71C-E053-734E422B37FE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90" creationId="{C62BD2C8-4ED1-1579-20FC-DC87F6E8FF79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93" creationId="{AC1080B2-1E81-C29D-16A3-7A163CECECA8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96" creationId="{44E6B317-A547-A28D-73E2-997BA40262A8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02" creationId="{BC3FDDF0-EF1E-B8AC-6F41-B5358C80AE2E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05" creationId="{7D1FA4D1-795A-FFA1-B197-AFF67E10755F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08" creationId="{A4A5B1E0-6477-5C98-6168-8BA062CEC5B9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11" creationId="{62A3FA71-A80B-0038-7667-54C177D9C9E0}"/>
          </ac:grpSpMkLst>
        </pc:grpChg>
        <pc:grpChg chg="add mod topLvl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14" creationId="{C9839247-42A0-7285-DECB-9A40C19CCB8C}"/>
          </ac:grpSpMkLst>
        </pc:grpChg>
        <pc:grpChg chg="add del mod">
          <ac:chgData name="#CUI SHUAIWEN#" userId="35a196ea-bcb8-475e-86cf-0b9eaca8a48f" providerId="ADAL" clId="{A082579C-B819-482F-B28A-3882A7C8D7D4}" dt="2024-07-10T13:59:24.820" v="24" actId="165"/>
          <ac:grpSpMkLst>
            <pc:docMk/>
            <pc:sldMk cId="2054529491" sldId="256"/>
            <ac:grpSpMk id="141" creationId="{2EC39E6D-B4F3-8A2C-220B-9E178732EB55}"/>
          </ac:grpSpMkLst>
        </pc:grp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6" creationId="{CE8EE75D-1575-52E2-F8D6-3EDA553A4FC2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8" creationId="{8ACFEAEF-CFD3-4779-C2F6-122B1DC69313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9" creationId="{9BD21CB5-43D4-54B1-C837-343EF5A84FD6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0" creationId="{FEC81E9F-C0BB-450D-F484-A6C591FEEC19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1" creationId="{F40FD459-25F0-AFCD-F712-2C45EAF64E24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4" creationId="{63E65663-B847-D336-47AE-2B5A6D45BDE4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7" creationId="{0F09ABD9-15E6-AC85-97DF-0FA5D06E8551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20" creationId="{1ED5ECBF-ACCF-4398-3A20-DBC4B56C4743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23" creationId="{E5721041-1FC7-E4AE-71E2-212F44B57F4C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26" creationId="{08FDC4C2-C518-3A57-6775-AB6AB0287144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29" creationId="{B9358FDC-970E-0A1E-4CCE-594AE559E468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32" creationId="{A6AB5E9F-E6D0-D001-FC88-54E97993ABCA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35" creationId="{8934C94E-E50E-8095-60BA-9BA150D89E5E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38" creationId="{7F02AF41-2B83-78ED-A97A-E0B5934DF34C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41" creationId="{521DE68F-0719-ADCC-16B5-176510B96D49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42" creationId="{45675347-5276-B0CF-5EBA-6C4749C5F981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43" creationId="{C45DB566-CE8C-152D-2A19-1D7640EF781E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47" creationId="{340F59FA-DBEB-5C6B-2603-D226CF9D6315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50" creationId="{8C5E7AFA-5F61-B5E2-243C-51D719F7F753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53" creationId="{07331AC3-FDA2-4313-10ED-72A12742A5CB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56" creationId="{FEC2F146-6828-1D61-0E21-96A732CC0B9A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59" creationId="{2870AEBF-2FED-866B-02DC-3456E6C95536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62" creationId="{ED8CB77F-6307-F28E-6993-E53D65C7DC5B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65" creationId="{A5A600D3-6D2F-BEAC-405F-072813A2AF2E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68" creationId="{CF182F15-1F68-9D87-D85A-43B924F4252A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71" creationId="{A4155242-12C3-B874-0236-CE7C675CED30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74" creationId="{9BAE0F3F-B439-0E95-9603-BEAE15BE3B71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75" creationId="{BFD387D4-9573-964C-864E-6B3239688360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76" creationId="{0D8B90E4-3C27-B73A-94B5-7B9DDF7AD521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80" creationId="{EFFCA31E-783A-2329-3636-99265CE02234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83" creationId="{79262B3F-303B-08B6-A167-2A1C80C45AB8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86" creationId="{1BCDE1A6-0EDC-9659-1FCF-455290DC2EAC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89" creationId="{859980CC-C247-827A-8E1B-2D581CD14842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92" creationId="{B572FC3C-9584-117E-6578-9AEF972AC4E7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95" creationId="{3275383B-9ABA-1109-D99B-18CF00009F0B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98" creationId="{5A8499FE-6C47-2C2F-5445-199EE45A3227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99" creationId="{73F13871-3A99-CD3B-41F8-E90825576105}"/>
          </ac:picMkLst>
        </pc:picChg>
        <pc:picChg chg="add mod topLvl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00" creationId="{467410AA-347B-BAB5-E172-4F45E4A1B045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04" creationId="{5D607D5C-8D78-1441-BFA5-AE51E42B7E22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07" creationId="{746760C9-7419-EEF4-5BC0-7132061E2CB3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10" creationId="{99958A0B-C959-75F7-3D1B-AA53FA41E93E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13" creationId="{5574548B-622C-DA6C-E7E6-F26F876F2154}"/>
          </ac:picMkLst>
        </pc:picChg>
        <pc:picChg chg="mod">
          <ac:chgData name="#CUI SHUAIWEN#" userId="35a196ea-bcb8-475e-86cf-0b9eaca8a48f" providerId="ADAL" clId="{A082579C-B819-482F-B28A-3882A7C8D7D4}" dt="2024-07-10T13:59:24.820" v="24" actId="165"/>
          <ac:picMkLst>
            <pc:docMk/>
            <pc:sldMk cId="2054529491" sldId="256"/>
            <ac:picMk id="116" creationId="{072FFFF4-751F-FCE6-E9A9-964CD7D631B0}"/>
          </ac:picMkLst>
        </pc:picChg>
      </pc:sldChg>
      <pc:sldChg chg="addSp delSp modSp new mod">
        <pc:chgData name="#CUI SHUAIWEN#" userId="35a196ea-bcb8-475e-86cf-0b9eaca8a48f" providerId="ADAL" clId="{A082579C-B819-482F-B28A-3882A7C8D7D4}" dt="2024-07-10T14:01:20.058" v="60" actId="1076"/>
        <pc:sldMkLst>
          <pc:docMk/>
          <pc:sldMk cId="2786222139" sldId="257"/>
        </pc:sldMkLst>
        <pc:spChg chg="del">
          <ac:chgData name="#CUI SHUAIWEN#" userId="35a196ea-bcb8-475e-86cf-0b9eaca8a48f" providerId="ADAL" clId="{A082579C-B819-482F-B28A-3882A7C8D7D4}" dt="2024-07-10T13:57:10.818" v="6" actId="478"/>
          <ac:spMkLst>
            <pc:docMk/>
            <pc:sldMk cId="2786222139" sldId="257"/>
            <ac:spMk id="2" creationId="{2D9B4811-7B5A-0B57-6C44-F87F86B33412}"/>
          </ac:spMkLst>
        </pc:spChg>
        <pc:spChg chg="del">
          <ac:chgData name="#CUI SHUAIWEN#" userId="35a196ea-bcb8-475e-86cf-0b9eaca8a48f" providerId="ADAL" clId="{A082579C-B819-482F-B28A-3882A7C8D7D4}" dt="2024-07-10T13:57:10.818" v="6" actId="478"/>
          <ac:spMkLst>
            <pc:docMk/>
            <pc:sldMk cId="2786222139" sldId="257"/>
            <ac:spMk id="3" creationId="{B43238C5-91A6-EA4F-1056-AA0E21ADC6FF}"/>
          </ac:spMkLst>
        </pc:spChg>
        <pc:spChg chg="add mod topLvl">
          <ac:chgData name="#CUI SHUAIWEN#" userId="35a196ea-bcb8-475e-86cf-0b9eaca8a48f" providerId="ADAL" clId="{A082579C-B819-482F-B28A-3882A7C8D7D4}" dt="2024-07-10T14:01:03.284" v="56" actId="14100"/>
          <ac:spMkLst>
            <pc:docMk/>
            <pc:sldMk cId="2786222139" sldId="257"/>
            <ac:spMk id="4" creationId="{6D64F5F4-DCC6-A4D9-149C-9D479D3704AD}"/>
          </ac:spMkLst>
        </pc:spChg>
        <pc:spChg chg="mod">
          <ac:chgData name="#CUI SHUAIWEN#" userId="35a196ea-bcb8-475e-86cf-0b9eaca8a48f" providerId="ADAL" clId="{A082579C-B819-482F-B28A-3882A7C8D7D4}" dt="2024-07-10T14:00:49.006" v="47" actId="165"/>
          <ac:spMkLst>
            <pc:docMk/>
            <pc:sldMk cId="2786222139" sldId="257"/>
            <ac:spMk id="8" creationId="{057CE21D-1CC1-6E8F-E648-48037B7981CF}"/>
          </ac:spMkLst>
        </pc:spChg>
        <pc:spChg chg="mod">
          <ac:chgData name="#CUI SHUAIWEN#" userId="35a196ea-bcb8-475e-86cf-0b9eaca8a48f" providerId="ADAL" clId="{A082579C-B819-482F-B28A-3882A7C8D7D4}" dt="2024-07-10T14:00:49.006" v="47" actId="165"/>
          <ac:spMkLst>
            <pc:docMk/>
            <pc:sldMk cId="2786222139" sldId="257"/>
            <ac:spMk id="9" creationId="{5610A2B6-F2FD-A011-9016-C2F58B4FA968}"/>
          </ac:spMkLst>
        </pc:spChg>
        <pc:spChg chg="mod">
          <ac:chgData name="#CUI SHUAIWEN#" userId="35a196ea-bcb8-475e-86cf-0b9eaca8a48f" providerId="ADAL" clId="{A082579C-B819-482F-B28A-3882A7C8D7D4}" dt="2024-07-10T14:00:49.006" v="47" actId="165"/>
          <ac:spMkLst>
            <pc:docMk/>
            <pc:sldMk cId="2786222139" sldId="257"/>
            <ac:spMk id="10" creationId="{F3AA225C-22A6-72CF-97C4-280F9F2A9BFC}"/>
          </ac:spMkLst>
        </pc:spChg>
        <pc:spChg chg="mod">
          <ac:chgData name="#CUI SHUAIWEN#" userId="35a196ea-bcb8-475e-86cf-0b9eaca8a48f" providerId="ADAL" clId="{A082579C-B819-482F-B28A-3882A7C8D7D4}" dt="2024-07-10T14:00:49.006" v="47" actId="165"/>
          <ac:spMkLst>
            <pc:docMk/>
            <pc:sldMk cId="2786222139" sldId="257"/>
            <ac:spMk id="11" creationId="{AB45C303-0E31-99B1-E584-84F5C2ED68AA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2" creationId="{DF036E48-0A71-8810-5DD7-97EDC9D583F2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3" creationId="{A46987C5-E854-B307-CEA8-7901114B8C49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4" creationId="{606F02CB-B715-F1B0-23F1-1CB7F81EDCE2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5" creationId="{29EF11F0-CF3A-99A0-4614-9F32B0F64C0D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6" creationId="{01E71B2B-3F2D-B0B5-2D44-CB7DFFFFB007}"/>
          </ac:spMkLst>
        </pc:spChg>
        <pc:spChg chg="add mod topLvl">
          <ac:chgData name="#CUI SHUAIWEN#" userId="35a196ea-bcb8-475e-86cf-0b9eaca8a48f" providerId="ADAL" clId="{A082579C-B819-482F-B28A-3882A7C8D7D4}" dt="2024-07-10T14:01:17.337" v="58" actId="1076"/>
          <ac:spMkLst>
            <pc:docMk/>
            <pc:sldMk cId="2786222139" sldId="257"/>
            <ac:spMk id="17" creationId="{9A49FA71-454B-702E-7466-0D1AF62F7592}"/>
          </ac:spMkLst>
        </pc:spChg>
        <pc:spChg chg="add mod topLvl">
          <ac:chgData name="#CUI SHUAIWEN#" userId="35a196ea-bcb8-475e-86cf-0b9eaca8a48f" providerId="ADAL" clId="{A082579C-B819-482F-B28A-3882A7C8D7D4}" dt="2024-07-10T14:00:49.006" v="47" actId="165"/>
          <ac:spMkLst>
            <pc:docMk/>
            <pc:sldMk cId="2786222139" sldId="257"/>
            <ac:spMk id="19" creationId="{33B8A057-8A20-B972-17A2-E9B4DAE6C8AC}"/>
          </ac:spMkLst>
        </pc:spChg>
        <pc:grpChg chg="add mod topLvl">
          <ac:chgData name="#CUI SHUAIWEN#" userId="35a196ea-bcb8-475e-86cf-0b9eaca8a48f" providerId="ADAL" clId="{A082579C-B819-482F-B28A-3882A7C8D7D4}" dt="2024-07-10T14:00:49.006" v="47" actId="165"/>
          <ac:grpSpMkLst>
            <pc:docMk/>
            <pc:sldMk cId="2786222139" sldId="257"/>
            <ac:grpSpMk id="6" creationId="{19C832CC-ACE1-BA8D-FFFC-098D8FE4518A}"/>
          </ac:grpSpMkLst>
        </pc:grpChg>
        <pc:grpChg chg="add del mod">
          <ac:chgData name="#CUI SHUAIWEN#" userId="35a196ea-bcb8-475e-86cf-0b9eaca8a48f" providerId="ADAL" clId="{A082579C-B819-482F-B28A-3882A7C8D7D4}" dt="2024-07-10T14:00:49.006" v="47" actId="165"/>
          <ac:grpSpMkLst>
            <pc:docMk/>
            <pc:sldMk cId="2786222139" sldId="257"/>
            <ac:grpSpMk id="20" creationId="{817AE11E-B6F6-3E23-F419-A7E8EC15FFC2}"/>
          </ac:grpSpMkLst>
        </pc:grpChg>
        <pc:picChg chg="add mod topLvl">
          <ac:chgData name="#CUI SHUAIWEN#" userId="35a196ea-bcb8-475e-86cf-0b9eaca8a48f" providerId="ADAL" clId="{A082579C-B819-482F-B28A-3882A7C8D7D4}" dt="2024-07-10T14:01:20.058" v="60" actId="1076"/>
          <ac:picMkLst>
            <pc:docMk/>
            <pc:sldMk cId="2786222139" sldId="257"/>
            <ac:picMk id="5" creationId="{53D5B8F7-AB4A-5BD3-FFF9-FD2A08AA52DF}"/>
          </ac:picMkLst>
        </pc:picChg>
        <pc:picChg chg="mod">
          <ac:chgData name="#CUI SHUAIWEN#" userId="35a196ea-bcb8-475e-86cf-0b9eaca8a48f" providerId="ADAL" clId="{A082579C-B819-482F-B28A-3882A7C8D7D4}" dt="2024-07-10T14:00:49.006" v="47" actId="165"/>
          <ac:picMkLst>
            <pc:docMk/>
            <pc:sldMk cId="2786222139" sldId="257"/>
            <ac:picMk id="7" creationId="{A5EBD3D7-E48B-47EF-011A-AEB6C91BCA5D}"/>
          </ac:picMkLst>
        </pc:picChg>
        <pc:cxnChg chg="add mod topLvl">
          <ac:chgData name="#CUI SHUAIWEN#" userId="35a196ea-bcb8-475e-86cf-0b9eaca8a48f" providerId="ADAL" clId="{A082579C-B819-482F-B28A-3882A7C8D7D4}" dt="2024-07-10T14:00:49.006" v="47" actId="165"/>
          <ac:cxnSpMkLst>
            <pc:docMk/>
            <pc:sldMk cId="2786222139" sldId="257"/>
            <ac:cxnSpMk id="18" creationId="{9D61EB28-BA31-B489-47CC-3CF3AF41B626}"/>
          </ac:cxnSpMkLst>
        </pc:cxnChg>
      </pc:sldChg>
      <pc:sldChg chg="addSp delSp modSp add mod modAnim">
        <pc:chgData name="#CUI SHUAIWEN#" userId="35a196ea-bcb8-475e-86cf-0b9eaca8a48f" providerId="ADAL" clId="{A082579C-B819-482F-B28A-3882A7C8D7D4}" dt="2024-07-10T14:02:34.904" v="85" actId="255"/>
        <pc:sldMkLst>
          <pc:docMk/>
          <pc:sldMk cId="1914522013" sldId="258"/>
        </pc:sldMkLst>
        <pc:spChg chg="add mod topLvl">
          <ac:chgData name="#CUI SHUAIWEN#" userId="35a196ea-bcb8-475e-86cf-0b9eaca8a48f" providerId="ADAL" clId="{A082579C-B819-482F-B28A-3882A7C8D7D4}" dt="2024-07-10T14:02:05.096" v="79" actId="14100"/>
          <ac:spMkLst>
            <pc:docMk/>
            <pc:sldMk cId="1914522013" sldId="258"/>
            <ac:spMk id="2" creationId="{19C13F3E-EA45-D946-71B3-42AF50F2D9F9}"/>
          </ac:spMkLst>
        </pc:spChg>
        <pc:spChg chg="mod">
          <ac:chgData name="#CUI SHUAIWEN#" userId="35a196ea-bcb8-475e-86cf-0b9eaca8a48f" providerId="ADAL" clId="{A082579C-B819-482F-B28A-3882A7C8D7D4}" dt="2024-07-10T14:02:26.481" v="83" actId="1076"/>
          <ac:spMkLst>
            <pc:docMk/>
            <pc:sldMk cId="1914522013" sldId="258"/>
            <ac:spMk id="9" creationId="{B66FE51D-5CE5-7013-6D44-D124D860CC20}"/>
          </ac:spMkLst>
        </pc:spChg>
        <pc:spChg chg="mod">
          <ac:chgData name="#CUI SHUAIWEN#" userId="35a196ea-bcb8-475e-86cf-0b9eaca8a48f" providerId="ADAL" clId="{A082579C-B819-482F-B28A-3882A7C8D7D4}" dt="2024-07-10T14:02:24.374" v="82" actId="1076"/>
          <ac:spMkLst>
            <pc:docMk/>
            <pc:sldMk cId="1914522013" sldId="258"/>
            <ac:spMk id="10" creationId="{A7ADA0FD-1325-3F63-EC2B-D8A5F8730DD2}"/>
          </ac:spMkLst>
        </pc:spChg>
        <pc:spChg chg="mod">
          <ac:chgData name="#CUI SHUAIWEN#" userId="35a196ea-bcb8-475e-86cf-0b9eaca8a48f" providerId="ADAL" clId="{A082579C-B819-482F-B28A-3882A7C8D7D4}" dt="2024-07-10T14:02:20.562" v="81" actId="255"/>
          <ac:spMkLst>
            <pc:docMk/>
            <pc:sldMk cId="1914522013" sldId="258"/>
            <ac:spMk id="11" creationId="{4D09BEE8-91C4-7FE9-7891-D233C07F951F}"/>
          </ac:spMkLst>
        </pc:spChg>
        <pc:spChg chg="mod">
          <ac:chgData name="#CUI SHUAIWEN#" userId="35a196ea-bcb8-475e-86cf-0b9eaca8a48f" providerId="ADAL" clId="{A082579C-B819-482F-B28A-3882A7C8D7D4}" dt="2024-07-10T14:02:28.065" v="84" actId="1076"/>
          <ac:spMkLst>
            <pc:docMk/>
            <pc:sldMk cId="1914522013" sldId="258"/>
            <ac:spMk id="12" creationId="{E7166E37-5FA3-C781-F506-799D582B1BB2}"/>
          </ac:spMkLst>
        </pc:spChg>
        <pc:spChg chg="add mod topLvl">
          <ac:chgData name="#CUI SHUAIWEN#" userId="35a196ea-bcb8-475e-86cf-0b9eaca8a48f" providerId="ADAL" clId="{A082579C-B819-482F-B28A-3882A7C8D7D4}" dt="2024-07-10T14:02:34.904" v="85" actId="255"/>
          <ac:spMkLst>
            <pc:docMk/>
            <pc:sldMk cId="1914522013" sldId="258"/>
            <ac:spMk id="33" creationId="{3C2BF68D-409A-CF06-270B-49A8901A1F00}"/>
          </ac:spMkLst>
        </pc:spChg>
        <pc:grpChg chg="add mod topLvl">
          <ac:chgData name="#CUI SHUAIWEN#" userId="35a196ea-bcb8-475e-86cf-0b9eaca8a48f" providerId="ADAL" clId="{A082579C-B819-482F-B28A-3882A7C8D7D4}" dt="2024-07-10T14:02:07.739" v="80" actId="1076"/>
          <ac:grpSpMkLst>
            <pc:docMk/>
            <pc:sldMk cId="1914522013" sldId="258"/>
            <ac:grpSpMk id="3" creationId="{052322E2-6134-3376-80BC-BD0B763B9A2D}"/>
          </ac:grpSpMkLst>
        </pc:grpChg>
        <pc:grpChg chg="mod">
          <ac:chgData name="#CUI SHUAIWEN#" userId="35a196ea-bcb8-475e-86cf-0b9eaca8a48f" providerId="ADAL" clId="{A082579C-B819-482F-B28A-3882A7C8D7D4}" dt="2024-07-10T14:01:51.597" v="68" actId="165"/>
          <ac:grpSpMkLst>
            <pc:docMk/>
            <pc:sldMk cId="1914522013" sldId="258"/>
            <ac:grpSpMk id="5" creationId="{C8251343-1FE4-0992-0EF6-CC959CAAC17A}"/>
          </ac:grpSpMkLst>
        </pc:grpChg>
        <pc:grpChg chg="mod">
          <ac:chgData name="#CUI SHUAIWEN#" userId="35a196ea-bcb8-475e-86cf-0b9eaca8a48f" providerId="ADAL" clId="{A082579C-B819-482F-B28A-3882A7C8D7D4}" dt="2024-07-10T14:01:51.597" v="68" actId="165"/>
          <ac:grpSpMkLst>
            <pc:docMk/>
            <pc:sldMk cId="1914522013" sldId="258"/>
            <ac:grpSpMk id="6" creationId="{CDD4FC37-33B6-DCBA-A06A-28787BF58812}"/>
          </ac:grpSpMkLst>
        </pc:grpChg>
        <pc:grpChg chg="mod">
          <ac:chgData name="#CUI SHUAIWEN#" userId="35a196ea-bcb8-475e-86cf-0b9eaca8a48f" providerId="ADAL" clId="{A082579C-B819-482F-B28A-3882A7C8D7D4}" dt="2024-07-10T14:01:51.597" v="68" actId="165"/>
          <ac:grpSpMkLst>
            <pc:docMk/>
            <pc:sldMk cId="1914522013" sldId="258"/>
            <ac:grpSpMk id="7" creationId="{B6A7728C-F79A-422E-4319-EA16F8687986}"/>
          </ac:grpSpMkLst>
        </pc:grpChg>
        <pc:grpChg chg="mod">
          <ac:chgData name="#CUI SHUAIWEN#" userId="35a196ea-bcb8-475e-86cf-0b9eaca8a48f" providerId="ADAL" clId="{A082579C-B819-482F-B28A-3882A7C8D7D4}" dt="2024-07-10T14:01:51.597" v="68" actId="165"/>
          <ac:grpSpMkLst>
            <pc:docMk/>
            <pc:sldMk cId="1914522013" sldId="258"/>
            <ac:grpSpMk id="8" creationId="{6E1D20C6-264C-5B63-2E19-F99D0C76A263}"/>
          </ac:grpSpMkLst>
        </pc:grpChg>
        <pc:grpChg chg="add del mod">
          <ac:chgData name="#CUI SHUAIWEN#" userId="35a196ea-bcb8-475e-86cf-0b9eaca8a48f" providerId="ADAL" clId="{A082579C-B819-482F-B28A-3882A7C8D7D4}" dt="2024-07-10T14:01:51.597" v="68" actId="165"/>
          <ac:grpSpMkLst>
            <pc:docMk/>
            <pc:sldMk cId="1914522013" sldId="258"/>
            <ac:grpSpMk id="34" creationId="{731E20BA-C95B-E31A-0750-E145A342A329}"/>
          </ac:grpSpMkLst>
        </pc:grpChg>
        <pc:picChg chg="mod">
          <ac:chgData name="#CUI SHUAIWEN#" userId="35a196ea-bcb8-475e-86cf-0b9eaca8a48f" providerId="ADAL" clId="{A082579C-B819-482F-B28A-3882A7C8D7D4}" dt="2024-07-10T14:01:51.597" v="68" actId="165"/>
          <ac:picMkLst>
            <pc:docMk/>
            <pc:sldMk cId="1914522013" sldId="258"/>
            <ac:picMk id="4" creationId="{969D104A-3D3A-ABF6-379F-DF07016ED8D6}"/>
          </ac:picMkLst>
        </pc:pic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3" creationId="{488CD904-0A81-C65D-34E4-918CBC31A809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4" creationId="{0F6637B3-C7BB-CAF5-2317-84E5ED1B1B0B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5" creationId="{3978CFE5-47C9-E5C6-C328-49C3CBB69560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6" creationId="{DA756E01-2134-DBA2-A4B3-3A850DACFA84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7" creationId="{E2505C9E-3832-BB44-019B-EB02BFDA075A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8" creationId="{6CDF393A-3D48-57CB-3720-7781FDBCDB35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19" creationId="{0287AA6F-0055-1C5A-5D6C-BEC02985ED20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0" creationId="{5B296362-8D1F-2D45-B88C-6C1F3E4EA512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1" creationId="{65C55BE0-D0E0-C831-8015-AC395B6B50AB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2" creationId="{706E9AFB-FEC9-DA11-ABC3-30F8CEDDA6DD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3" creationId="{86F9DAC9-EFDB-BD3E-2A9C-D3FE5A910D39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4" creationId="{BB9B93BE-B4D3-A971-C941-885626CAD03A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5" creationId="{AF084C8D-21BF-A0C2-ADAD-EF6445BD07CF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6" creationId="{E2C86FDD-8644-9D58-F5FF-50694E305420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7" creationId="{D67808D6-80AD-0D60-BF16-A9A65E7E7BC9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8" creationId="{30A70A2E-223A-A7D5-34F1-0611111C475B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29" creationId="{B7942639-8D1D-215C-7DD4-2D56D827C05F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30" creationId="{34DAEE1D-5C75-49AB-3158-BCC51B4C1219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31" creationId="{DAA9E3D4-D17F-3C44-16A6-EA04857C624A}"/>
          </ac:cxnSpMkLst>
        </pc:cxnChg>
        <pc:cxnChg chg="mod">
          <ac:chgData name="#CUI SHUAIWEN#" userId="35a196ea-bcb8-475e-86cf-0b9eaca8a48f" providerId="ADAL" clId="{A082579C-B819-482F-B28A-3882A7C8D7D4}" dt="2024-07-10T14:01:51.597" v="68" actId="165"/>
          <ac:cxnSpMkLst>
            <pc:docMk/>
            <pc:sldMk cId="1914522013" sldId="258"/>
            <ac:cxnSpMk id="32" creationId="{850DD26A-934F-D8A2-7657-F13BA39C48B9}"/>
          </ac:cxnSpMkLst>
        </pc:cxnChg>
      </pc:sldChg>
      <pc:sldChg chg="addSp delSp modSp add mod modAnim">
        <pc:chgData name="#CUI SHUAIWEN#" userId="35a196ea-bcb8-475e-86cf-0b9eaca8a48f" providerId="ADAL" clId="{A082579C-B819-482F-B28A-3882A7C8D7D4}" dt="2024-07-10T14:04:27.006" v="115" actId="255"/>
        <pc:sldMkLst>
          <pc:docMk/>
          <pc:sldMk cId="1427817391" sldId="259"/>
        </pc:sldMkLst>
        <pc:spChg chg="add mod topLvl">
          <ac:chgData name="#CUI SHUAIWEN#" userId="35a196ea-bcb8-475e-86cf-0b9eaca8a48f" providerId="ADAL" clId="{A082579C-B819-482F-B28A-3882A7C8D7D4}" dt="2024-07-10T14:03:52.515" v="100" actId="1076"/>
          <ac:spMkLst>
            <pc:docMk/>
            <pc:sldMk cId="1427817391" sldId="259"/>
            <ac:spMk id="2" creationId="{4D939641-D305-C8A7-2DAB-8408BD047447}"/>
          </ac:spMkLst>
        </pc:spChg>
        <pc:spChg chg="add mod topLvl">
          <ac:chgData name="#CUI SHUAIWEN#" userId="35a196ea-bcb8-475e-86cf-0b9eaca8a48f" providerId="ADAL" clId="{A082579C-B819-482F-B28A-3882A7C8D7D4}" dt="2024-07-10T14:04:02.098" v="107" actId="14100"/>
          <ac:spMkLst>
            <pc:docMk/>
            <pc:sldMk cId="1427817391" sldId="259"/>
            <ac:spMk id="3" creationId="{980B61A9-447E-514D-D2A6-D7D905D4956E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4" creationId="{648BB96D-C65A-0C2B-B0B9-2F3B41B2FB78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5" creationId="{4CAF9DBE-58C0-5617-4308-9C8CA680BDEE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6" creationId="{460CA02C-B577-B7EA-FC21-7256F1FB6059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7" creationId="{C922461C-48A8-F385-2CC1-F31EF95A2335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8" creationId="{9E7F5030-B16B-58E9-8202-43DB3E7FDC98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9" creationId="{1262E5AD-FAF8-38C5-0B63-5BD0F505258B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0" creationId="{B130B085-5201-A421-6CAD-38FEA8F208B3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1" creationId="{696919C8-E3B6-440D-4124-664A9B8D73EF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2" creationId="{76ECDDF7-DD4D-9FAD-E08E-9F3512FE0B2D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3" creationId="{D45FE64F-0167-F43C-6FE2-DDDA83276C35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4" creationId="{47D42E8B-5D1B-4245-D512-541B0BBE999F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5" creationId="{7D45E71B-8BCC-20FD-3AD6-39761233B330}"/>
          </ac:spMkLst>
        </pc:spChg>
        <pc:spChg chg="add mod topLvl">
          <ac:chgData name="#CUI SHUAIWEN#" userId="35a196ea-bcb8-475e-86cf-0b9eaca8a48f" providerId="ADAL" clId="{A082579C-B819-482F-B28A-3882A7C8D7D4}" dt="2024-07-10T14:04:17.664" v="114" actId="1076"/>
          <ac:spMkLst>
            <pc:docMk/>
            <pc:sldMk cId="1427817391" sldId="259"/>
            <ac:spMk id="18" creationId="{0ABB1870-D532-2906-C6EA-0B42D047D9EB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0" creationId="{7BDB182F-EE40-06E2-D7EA-FE02A9B7332C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1" creationId="{A940A38C-D870-E79A-3949-FC1571892136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2" creationId="{A7D26284-5156-8C5E-4958-0B515ADCC8A5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3" creationId="{2F8710A8-8DED-87BE-1760-AE9E3AEF80D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4" creationId="{2C99B61F-5A46-2D6A-05F7-8FA20D5BEE1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5" creationId="{FEB11FEE-95D7-684B-B4C6-68E17DAE6E72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6" creationId="{5BDC8E23-1D4A-8E8E-A076-EC0F66E662A2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7" creationId="{FAB6E195-5F14-D419-9B02-804F2125F6D3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8" creationId="{74F6CE43-F6F1-E56D-4BFF-3BE7BC3A7B15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29" creationId="{A8A9DC73-AD21-A6D3-A913-56EA53140DEF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30" creationId="{35FEF87E-D2AE-A11C-8F1D-73B19C52DCD6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31" creationId="{14807BBB-3D55-1EA5-2139-0E939D443D77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32" creationId="{EC053268-AD9B-B8C6-2912-0955E9632320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33" creationId="{3AE46AC0-5FEC-BED8-E290-0D34345A7677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34" creationId="{26F6DC84-8FDF-D066-D783-8655794E6F41}"/>
          </ac:spMkLst>
        </pc:spChg>
        <pc:spChg chg="add mod topLvl">
          <ac:chgData name="#CUI SHUAIWEN#" userId="35a196ea-bcb8-475e-86cf-0b9eaca8a48f" providerId="ADAL" clId="{A082579C-B819-482F-B28A-3882A7C8D7D4}" dt="2024-07-10T14:04:27.006" v="115" actId="255"/>
          <ac:spMkLst>
            <pc:docMk/>
            <pc:sldMk cId="1427817391" sldId="259"/>
            <ac:spMk id="35" creationId="{8301C602-AFC8-59FF-31FC-620A4769974D}"/>
          </ac:spMkLst>
        </pc:spChg>
        <pc:spChg chg="add mod topLvl">
          <ac:chgData name="#CUI SHUAIWEN#" userId="35a196ea-bcb8-475e-86cf-0b9eaca8a48f" providerId="ADAL" clId="{A082579C-B819-482F-B28A-3882A7C8D7D4}" dt="2024-07-10T14:04:27.006" v="115" actId="255"/>
          <ac:spMkLst>
            <pc:docMk/>
            <pc:sldMk cId="1427817391" sldId="259"/>
            <ac:spMk id="36" creationId="{79D26373-61F9-60BB-22E7-6ABAAB89961D}"/>
          </ac:spMkLst>
        </pc:spChg>
        <pc:spChg chg="add mod topLvl">
          <ac:chgData name="#CUI SHUAIWEN#" userId="35a196ea-bcb8-475e-86cf-0b9eaca8a48f" providerId="ADAL" clId="{A082579C-B819-482F-B28A-3882A7C8D7D4}" dt="2024-07-10T14:04:27.006" v="115" actId="255"/>
          <ac:spMkLst>
            <pc:docMk/>
            <pc:sldMk cId="1427817391" sldId="259"/>
            <ac:spMk id="37" creationId="{D41FC040-7415-E5DD-A32D-C567E97DED8D}"/>
          </ac:spMkLst>
        </pc:spChg>
        <pc:spChg chg="add mod topLvl">
          <ac:chgData name="#CUI SHUAIWEN#" userId="35a196ea-bcb8-475e-86cf-0b9eaca8a48f" providerId="ADAL" clId="{A082579C-B819-482F-B28A-3882A7C8D7D4}" dt="2024-07-10T14:04:27.006" v="115" actId="255"/>
          <ac:spMkLst>
            <pc:docMk/>
            <pc:sldMk cId="1427817391" sldId="259"/>
            <ac:spMk id="38" creationId="{95629C1E-501E-587A-D001-02760F29C3C6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0" creationId="{E011237F-3B6F-41EE-E113-B8F4AF6085FF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1" creationId="{E9D3799A-F17E-C8BD-0811-DAA4908DB97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2" creationId="{5E826EAF-B412-D639-0426-3FACAFFD6ECB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3" creationId="{96167739-4885-CE59-AA38-1357F5303C1C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4" creationId="{D721B8B5-3D07-913E-F90A-AB9E5E3867FE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5" creationId="{A483B85E-8037-81CB-BCA1-8738C5772BD3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6" creationId="{93115122-B262-A448-727E-DF1FACF3A115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7" creationId="{6537654B-D290-E5D3-3779-5AE01BB25C1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8" creationId="{FD4420E7-2688-EC9D-4186-8CE1B3E9BB4D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49" creationId="{C647C289-C467-E3C9-535E-C353442D2DC8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0" creationId="{F904EE50-FD07-BF89-27DC-892F4DBDFA1B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1" creationId="{FADDDAB1-5FE7-E56C-62A5-99B03A76661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2" creationId="{704B16E5-D05E-4CE4-9C9D-7EACFA8436CC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3" creationId="{67828119-CA09-0156-8F22-2563D78CE8EB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4" creationId="{CA3C4235-E6E5-8289-0D0A-1603A32EA21A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5" creationId="{707CC0D3-970B-B5C7-D265-867FB3F7701B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6" creationId="{079FC60C-14AB-A59C-24DB-F6C641DCDDEA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7" creationId="{378C09F1-9A80-9824-FE8E-D96C599BB985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8" creationId="{DE337398-64DA-6D4D-0D44-048008DF3761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59" creationId="{A6441320-4477-5104-E6E1-E48A2C6B7626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0" creationId="{A7B2552D-1FBA-9214-2D2C-A572107AB162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1" creationId="{012B6616-EB19-FD61-B3C0-D662F024694D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2" creationId="{A0AAC820-91DD-CB72-06F9-B4B65DCDF432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3" creationId="{B29D4FA9-14BF-AA5B-5F5B-AB8A1F4B9D99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4" creationId="{94E9CE8A-8CD7-A7D7-4760-68B6BC0F4831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5" creationId="{DF832A7A-A941-0AA1-0ACE-240B97844C21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6" creationId="{90D6F35B-9EF4-8E1F-7AAE-B01ED86D08D6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7" creationId="{0DD67DFB-B2D3-1B2B-17BD-006F2B1FD80D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8" creationId="{F2B4113F-ED60-C9F2-A299-93719A0856E5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69" creationId="{0F068045-F50A-6069-55C7-E7413846ADAA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70" creationId="{31C19EED-762C-77C9-F7E9-4494061ADA7F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71" creationId="{6BEBD442-BCC6-085F-1CDA-50E30C3813F4}"/>
          </ac:spMkLst>
        </pc:spChg>
        <pc:spChg chg="add mod topLvl">
          <ac:chgData name="#CUI SHUAIWEN#" userId="35a196ea-bcb8-475e-86cf-0b9eaca8a48f" providerId="ADAL" clId="{A082579C-B819-482F-B28A-3882A7C8D7D4}" dt="2024-07-10T14:03:08.940" v="93" actId="165"/>
          <ac:spMkLst>
            <pc:docMk/>
            <pc:sldMk cId="1427817391" sldId="259"/>
            <ac:spMk id="72" creationId="{818AA36D-3E85-1078-991E-FA04B210FC1A}"/>
          </ac:spMkLst>
        </pc:spChg>
        <pc:grpChg chg="add del mod">
          <ac:chgData name="#CUI SHUAIWEN#" userId="35a196ea-bcb8-475e-86cf-0b9eaca8a48f" providerId="ADAL" clId="{A082579C-B819-482F-B28A-3882A7C8D7D4}" dt="2024-07-10T14:03:08.940" v="93" actId="165"/>
          <ac:grpSpMkLst>
            <pc:docMk/>
            <pc:sldMk cId="1427817391" sldId="259"/>
            <ac:grpSpMk id="73" creationId="{1FF07173-32E6-D096-7CE5-BCF285DEAC1A}"/>
          </ac:grpSpMkLst>
        </pc:grpChg>
        <pc:cxnChg chg="add mod topLvl">
          <ac:chgData name="#CUI SHUAIWEN#" userId="35a196ea-bcb8-475e-86cf-0b9eaca8a48f" providerId="ADAL" clId="{A082579C-B819-482F-B28A-3882A7C8D7D4}" dt="2024-07-10T14:04:17.664" v="114" actId="1076"/>
          <ac:cxnSpMkLst>
            <pc:docMk/>
            <pc:sldMk cId="1427817391" sldId="259"/>
            <ac:cxnSpMk id="16" creationId="{FC4F5FAE-0863-47E4-09B8-AD29D7D6B035}"/>
          </ac:cxnSpMkLst>
        </pc:cxnChg>
        <pc:cxnChg chg="add mod topLvl">
          <ac:chgData name="#CUI SHUAIWEN#" userId="35a196ea-bcb8-475e-86cf-0b9eaca8a48f" providerId="ADAL" clId="{A082579C-B819-482F-B28A-3882A7C8D7D4}" dt="2024-07-10T14:04:17.664" v="114" actId="1076"/>
          <ac:cxnSpMkLst>
            <pc:docMk/>
            <pc:sldMk cId="1427817391" sldId="259"/>
            <ac:cxnSpMk id="17" creationId="{396087B6-DCA3-0FC5-FA70-72800E8EFAC4}"/>
          </ac:cxnSpMkLst>
        </pc:cxnChg>
        <pc:cxnChg chg="add mod topLvl">
          <ac:chgData name="#CUI SHUAIWEN#" userId="35a196ea-bcb8-475e-86cf-0b9eaca8a48f" providerId="ADAL" clId="{A082579C-B819-482F-B28A-3882A7C8D7D4}" dt="2024-07-10T14:04:17.664" v="114" actId="1076"/>
          <ac:cxnSpMkLst>
            <pc:docMk/>
            <pc:sldMk cId="1427817391" sldId="259"/>
            <ac:cxnSpMk id="19" creationId="{4A94A985-2713-C469-4A95-C109AC1D01AA}"/>
          </ac:cxnSpMkLst>
        </pc:cxnChg>
        <pc:cxnChg chg="add mod topLvl">
          <ac:chgData name="#CUI SHUAIWEN#" userId="35a196ea-bcb8-475e-86cf-0b9eaca8a48f" providerId="ADAL" clId="{A082579C-B819-482F-B28A-3882A7C8D7D4}" dt="2024-07-10T14:03:08.940" v="93" actId="165"/>
          <ac:cxnSpMkLst>
            <pc:docMk/>
            <pc:sldMk cId="1427817391" sldId="259"/>
            <ac:cxnSpMk id="39" creationId="{314BC2E1-9FDC-6504-DD2E-06F1BB5CB323}"/>
          </ac:cxnSpMkLst>
        </pc:cxnChg>
      </pc:sldChg>
      <pc:sldChg chg="addSp delSp modSp add mod">
        <pc:chgData name="#CUI SHUAIWEN#" userId="35a196ea-bcb8-475e-86cf-0b9eaca8a48f" providerId="ADAL" clId="{A082579C-B819-482F-B28A-3882A7C8D7D4}" dt="2024-07-10T14:06:55.065" v="146" actId="1076"/>
        <pc:sldMkLst>
          <pc:docMk/>
          <pc:sldMk cId="3791615152" sldId="260"/>
        </pc:sldMkLst>
        <pc:spChg chg="add mod topLvl">
          <ac:chgData name="#CUI SHUAIWEN#" userId="35a196ea-bcb8-475e-86cf-0b9eaca8a48f" providerId="ADAL" clId="{A082579C-B819-482F-B28A-3882A7C8D7D4}" dt="2024-07-10T14:05:39.207" v="132" actId="403"/>
          <ac:spMkLst>
            <pc:docMk/>
            <pc:sldMk cId="3791615152" sldId="260"/>
            <ac:spMk id="2" creationId="{C51FE696-644C-80F8-F108-02155D5A803B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3" creationId="{F61A0BF1-061D-C881-F2E3-8E11E8504513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4" creationId="{063E552B-FAFA-7CF0-DC3A-69004B36347A}"/>
          </ac:spMkLst>
        </pc:spChg>
        <pc:spChg chg="add del mod topLvl">
          <ac:chgData name="#CUI SHUAIWEN#" userId="35a196ea-bcb8-475e-86cf-0b9eaca8a48f" providerId="ADAL" clId="{A082579C-B819-482F-B28A-3882A7C8D7D4}" dt="2024-07-10T14:06:04.908" v="135" actId="478"/>
          <ac:spMkLst>
            <pc:docMk/>
            <pc:sldMk cId="3791615152" sldId="260"/>
            <ac:spMk id="5" creationId="{994C6770-323E-0477-3259-851A861BDD42}"/>
          </ac:spMkLst>
        </pc:spChg>
        <pc:spChg chg="add del mod topLvl">
          <ac:chgData name="#CUI SHUAIWEN#" userId="35a196ea-bcb8-475e-86cf-0b9eaca8a48f" providerId="ADAL" clId="{A082579C-B819-482F-B28A-3882A7C8D7D4}" dt="2024-07-10T14:06:03.412" v="134" actId="478"/>
          <ac:spMkLst>
            <pc:docMk/>
            <pc:sldMk cId="3791615152" sldId="260"/>
            <ac:spMk id="6" creationId="{B32AD0AC-11B5-8F00-C8F9-1768B07FB6C4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7" creationId="{68FDFF43-7E79-C8C5-ECD8-B3C5E2034AD7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8" creationId="{63F9807D-EDBF-9AD1-1AC7-B1783101E5B7}"/>
          </ac:spMkLst>
        </pc:spChg>
        <pc:spChg chg="add del mod topLvl">
          <ac:chgData name="#CUI SHUAIWEN#" userId="35a196ea-bcb8-475e-86cf-0b9eaca8a48f" providerId="ADAL" clId="{A082579C-B819-482F-B28A-3882A7C8D7D4}" dt="2024-07-10T14:06:04.908" v="135" actId="478"/>
          <ac:spMkLst>
            <pc:docMk/>
            <pc:sldMk cId="3791615152" sldId="260"/>
            <ac:spMk id="9" creationId="{0655299D-287A-6848-484D-53FE22216EF3}"/>
          </ac:spMkLst>
        </pc:spChg>
        <pc:spChg chg="add del mod topLvl">
          <ac:chgData name="#CUI SHUAIWEN#" userId="35a196ea-bcb8-475e-86cf-0b9eaca8a48f" providerId="ADAL" clId="{A082579C-B819-482F-B28A-3882A7C8D7D4}" dt="2024-07-10T14:06:03.412" v="134" actId="478"/>
          <ac:spMkLst>
            <pc:docMk/>
            <pc:sldMk cId="3791615152" sldId="260"/>
            <ac:spMk id="10" creationId="{EFE6FC25-56D6-3965-D8F9-F0A92FA7E259}"/>
          </ac:spMkLst>
        </pc:spChg>
        <pc:spChg chg="add del mod topLvl">
          <ac:chgData name="#CUI SHUAIWEN#" userId="35a196ea-bcb8-475e-86cf-0b9eaca8a48f" providerId="ADAL" clId="{A082579C-B819-482F-B28A-3882A7C8D7D4}" dt="2024-07-10T14:06:04.908" v="135" actId="478"/>
          <ac:spMkLst>
            <pc:docMk/>
            <pc:sldMk cId="3791615152" sldId="260"/>
            <ac:spMk id="11" creationId="{49007170-E0EF-F16B-835A-2C9CC5A2E5D4}"/>
          </ac:spMkLst>
        </pc:spChg>
        <pc:spChg chg="add del mod topLvl">
          <ac:chgData name="#CUI SHUAIWEN#" userId="35a196ea-bcb8-475e-86cf-0b9eaca8a48f" providerId="ADAL" clId="{A082579C-B819-482F-B28A-3882A7C8D7D4}" dt="2024-07-10T14:06:03.412" v="134" actId="478"/>
          <ac:spMkLst>
            <pc:docMk/>
            <pc:sldMk cId="3791615152" sldId="260"/>
            <ac:spMk id="12" creationId="{9E042837-A442-6046-F28C-75284022EBF0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13" creationId="{5E5003D8-F141-A95C-FA2D-922748E4E68A}"/>
          </ac:spMkLst>
        </pc:spChg>
        <pc:spChg chg="add mod topLvl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14" creationId="{5CB186AE-4EA7-E1FD-8037-44D59B123CE4}"/>
          </ac:spMkLst>
        </pc:spChg>
        <pc:spChg chg="add mod topLvl">
          <ac:chgData name="#CUI SHUAIWEN#" userId="35a196ea-bcb8-475e-86cf-0b9eaca8a48f" providerId="ADAL" clId="{A082579C-B819-482F-B28A-3882A7C8D7D4}" dt="2024-07-10T14:05:34.644" v="129" actId="165"/>
          <ac:spMkLst>
            <pc:docMk/>
            <pc:sldMk cId="3791615152" sldId="260"/>
            <ac:spMk id="17" creationId="{1BF7747F-E777-BD4E-5895-D74959B17235}"/>
          </ac:spMkLst>
        </pc:spChg>
        <pc:spChg chg="add mod topLvl">
          <ac:chgData name="#CUI SHUAIWEN#" userId="35a196ea-bcb8-475e-86cf-0b9eaca8a48f" providerId="ADAL" clId="{A082579C-B819-482F-B28A-3882A7C8D7D4}" dt="2024-07-10T14:05:34.644" v="129" actId="165"/>
          <ac:spMkLst>
            <pc:docMk/>
            <pc:sldMk cId="3791615152" sldId="260"/>
            <ac:spMk id="18" creationId="{6E420AAB-8211-92FF-00C0-E0809B07A0F0}"/>
          </ac:spMkLst>
        </pc:spChg>
        <pc:spChg chg="add mod topLvl">
          <ac:chgData name="#CUI SHUAIWEN#" userId="35a196ea-bcb8-475e-86cf-0b9eaca8a48f" providerId="ADAL" clId="{A082579C-B819-482F-B28A-3882A7C8D7D4}" dt="2024-07-10T14:05:34.644" v="129" actId="165"/>
          <ac:spMkLst>
            <pc:docMk/>
            <pc:sldMk cId="3791615152" sldId="260"/>
            <ac:spMk id="19" creationId="{4C6DF8E7-88F9-B3D5-E74A-35CB6733D458}"/>
          </ac:spMkLst>
        </pc:spChg>
        <pc:spChg chg="add mod topLvl">
          <ac:chgData name="#CUI SHUAIWEN#" userId="35a196ea-bcb8-475e-86cf-0b9eaca8a48f" providerId="ADAL" clId="{A082579C-B819-482F-B28A-3882A7C8D7D4}" dt="2024-07-10T14:05:34.644" v="129" actId="165"/>
          <ac:spMkLst>
            <pc:docMk/>
            <pc:sldMk cId="3791615152" sldId="260"/>
            <ac:spMk id="20" creationId="{BFC31FCB-7C04-B7F9-AE28-42DE6DAD1370}"/>
          </ac:spMkLst>
        </pc:spChg>
        <pc:spChg chg="add mod topLvl">
          <ac:chgData name="#CUI SHUAIWEN#" userId="35a196ea-bcb8-475e-86cf-0b9eaca8a48f" providerId="ADAL" clId="{A082579C-B819-482F-B28A-3882A7C8D7D4}" dt="2024-07-10T14:05:34.644" v="129" actId="165"/>
          <ac:spMkLst>
            <pc:docMk/>
            <pc:sldMk cId="3791615152" sldId="260"/>
            <ac:spMk id="21" creationId="{4E54E6DF-672A-5470-E05B-EE234BF074F3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3" creationId="{A1FB3B11-267B-57DA-68F1-294942D72527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4" creationId="{938CCF58-78AC-2944-A4F8-009139DEBFC7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5" creationId="{E7703FF2-AA3B-EEAF-0579-3FD2DC0355FC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6" creationId="{833E6028-94BB-07F2-43F8-61CE7E147DEB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7" creationId="{51D304B2-0ADE-B71A-AD35-9FD7BAFB9D18}"/>
          </ac:spMkLst>
        </pc:spChg>
        <pc:spChg chg="add mod">
          <ac:chgData name="#CUI SHUAIWEN#" userId="35a196ea-bcb8-475e-86cf-0b9eaca8a48f" providerId="ADAL" clId="{A082579C-B819-482F-B28A-3882A7C8D7D4}" dt="2024-07-10T14:06:55.065" v="146" actId="1076"/>
          <ac:spMkLst>
            <pc:docMk/>
            <pc:sldMk cId="3791615152" sldId="260"/>
            <ac:spMk id="28" creationId="{18D68BF8-DA98-7001-41F7-E52CD067EAF2}"/>
          </ac:spMkLst>
        </pc:spChg>
        <pc:grpChg chg="add del mod">
          <ac:chgData name="#CUI SHUAIWEN#" userId="35a196ea-bcb8-475e-86cf-0b9eaca8a48f" providerId="ADAL" clId="{A082579C-B819-482F-B28A-3882A7C8D7D4}" dt="2024-07-10T14:05:34.644" v="129" actId="165"/>
          <ac:grpSpMkLst>
            <pc:docMk/>
            <pc:sldMk cId="3791615152" sldId="260"/>
            <ac:grpSpMk id="22" creationId="{C3DA7B84-67DB-1AA9-FEF1-B599443C70FC}"/>
          </ac:grpSpMkLst>
        </pc:grpChg>
        <pc:cxnChg chg="add mod topLvl">
          <ac:chgData name="#CUI SHUAIWEN#" userId="35a196ea-bcb8-475e-86cf-0b9eaca8a48f" providerId="ADAL" clId="{A082579C-B819-482F-B28A-3882A7C8D7D4}" dt="2024-07-10T14:06:55.065" v="146" actId="1076"/>
          <ac:cxnSpMkLst>
            <pc:docMk/>
            <pc:sldMk cId="3791615152" sldId="260"/>
            <ac:cxnSpMk id="15" creationId="{E6505B80-6F75-7373-0B22-674C0647DC9F}"/>
          </ac:cxnSpMkLst>
        </pc:cxnChg>
        <pc:cxnChg chg="add mod topLvl">
          <ac:chgData name="#CUI SHUAIWEN#" userId="35a196ea-bcb8-475e-86cf-0b9eaca8a48f" providerId="ADAL" clId="{A082579C-B819-482F-B28A-3882A7C8D7D4}" dt="2024-07-10T14:06:55.065" v="146" actId="1076"/>
          <ac:cxnSpMkLst>
            <pc:docMk/>
            <pc:sldMk cId="3791615152" sldId="260"/>
            <ac:cxnSpMk id="16" creationId="{7E4FB207-4412-2CCC-4706-1E8B41CF373E}"/>
          </ac:cxnSpMkLst>
        </pc:cxnChg>
      </pc:sldChg>
      <pc:sldChg chg="addSp modSp add mod modAnim">
        <pc:chgData name="#CUI SHUAIWEN#" userId="35a196ea-bcb8-475e-86cf-0b9eaca8a48f" providerId="ADAL" clId="{A082579C-B819-482F-B28A-3882A7C8D7D4}" dt="2024-07-10T14:09:14.115" v="178" actId="1076"/>
        <pc:sldMkLst>
          <pc:docMk/>
          <pc:sldMk cId="3875655306" sldId="261"/>
        </pc:sldMkLst>
        <pc:spChg chg="add mod">
          <ac:chgData name="#CUI SHUAIWEN#" userId="35a196ea-bcb8-475e-86cf-0b9eaca8a48f" providerId="ADAL" clId="{A082579C-B819-482F-B28A-3882A7C8D7D4}" dt="2024-07-10T14:07:21.262" v="158" actId="14100"/>
          <ac:spMkLst>
            <pc:docMk/>
            <pc:sldMk cId="3875655306" sldId="261"/>
            <ac:spMk id="2" creationId="{00A632DF-B156-C9EF-C2A3-1B67C6E66BFF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4" creationId="{85346369-4291-AEDE-8DC6-E6B72704F3EF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5" creationId="{092A1500-5C95-FE6A-23AC-A2EF93A93D2A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3" creationId="{F59A0654-1E48-1083-E4AA-2FFC31E856A8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4" creationId="{7D0F3143-714C-0595-EAA2-C57CDFB51B80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5" creationId="{7600F6A2-EC6A-AC5F-63BC-E5D9B9182461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6" creationId="{25D130BA-CCDD-1ED0-C80D-ABEB2E58A72D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7" creationId="{5F74EA0B-329D-E793-D96E-960512A7A188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8" creationId="{6678E5E6-DB3D-F289-646E-1D5588E37515}"/>
          </ac:spMkLst>
        </pc:spChg>
        <pc:spChg chg="mod">
          <ac:chgData name="#CUI SHUAIWEN#" userId="35a196ea-bcb8-475e-86cf-0b9eaca8a48f" providerId="ADAL" clId="{A082579C-B819-482F-B28A-3882A7C8D7D4}" dt="2024-07-10T14:08:54.441" v="175" actId="255"/>
          <ac:spMkLst>
            <pc:docMk/>
            <pc:sldMk cId="3875655306" sldId="261"/>
            <ac:spMk id="19" creationId="{D42A8115-502A-06FA-861E-DCC03C34F7F3}"/>
          </ac:spMkLst>
        </pc:spChg>
        <pc:spChg chg="mod">
          <ac:chgData name="#CUI SHUAIWEN#" userId="35a196ea-bcb8-475e-86cf-0b9eaca8a48f" providerId="ADAL" clId="{A082579C-B819-482F-B28A-3882A7C8D7D4}" dt="2024-07-10T14:08:37.066" v="172" actId="404"/>
          <ac:spMkLst>
            <pc:docMk/>
            <pc:sldMk cId="3875655306" sldId="261"/>
            <ac:spMk id="22" creationId="{73F9E1C4-A6E1-2CD3-1690-055C24416319}"/>
          </ac:spMkLst>
        </pc:spChg>
        <pc:spChg chg="mod">
          <ac:chgData name="#CUI SHUAIWEN#" userId="35a196ea-bcb8-475e-86cf-0b9eaca8a48f" providerId="ADAL" clId="{A082579C-B819-482F-B28A-3882A7C8D7D4}" dt="2024-07-10T14:09:10.020" v="176" actId="1076"/>
          <ac:spMkLst>
            <pc:docMk/>
            <pc:sldMk cId="3875655306" sldId="261"/>
            <ac:spMk id="23" creationId="{CF00ED02-5DA8-9BD2-AE38-5FA7D4E516E4}"/>
          </ac:spMkLst>
        </pc:spChg>
        <pc:spChg chg="mod">
          <ac:chgData name="#CUI SHUAIWEN#" userId="35a196ea-bcb8-475e-86cf-0b9eaca8a48f" providerId="ADAL" clId="{A082579C-B819-482F-B28A-3882A7C8D7D4}" dt="2024-07-10T14:09:14.115" v="178" actId="1076"/>
          <ac:spMkLst>
            <pc:docMk/>
            <pc:sldMk cId="3875655306" sldId="261"/>
            <ac:spMk id="24" creationId="{816CA21F-80E6-4F8B-2811-7C54FEB2A206}"/>
          </ac:spMkLst>
        </pc:spChg>
        <pc:spChg chg="mod">
          <ac:chgData name="#CUI SHUAIWEN#" userId="35a196ea-bcb8-475e-86cf-0b9eaca8a48f" providerId="ADAL" clId="{A082579C-B819-482F-B28A-3882A7C8D7D4}" dt="2024-07-10T14:09:11.979" v="177" actId="1076"/>
          <ac:spMkLst>
            <pc:docMk/>
            <pc:sldMk cId="3875655306" sldId="261"/>
            <ac:spMk id="25" creationId="{B06CE3D8-DBF2-A413-0E6D-A012C991A846}"/>
          </ac:spMkLst>
        </pc:spChg>
        <pc:spChg chg="mod">
          <ac:chgData name="#CUI SHUAIWEN#" userId="35a196ea-bcb8-475e-86cf-0b9eaca8a48f" providerId="ADAL" clId="{A082579C-B819-482F-B28A-3882A7C8D7D4}" dt="2024-07-10T14:08:37.066" v="172" actId="404"/>
          <ac:spMkLst>
            <pc:docMk/>
            <pc:sldMk cId="3875655306" sldId="261"/>
            <ac:spMk id="26" creationId="{6F58F8B2-F9E1-03A9-D23A-7323CDABF3D8}"/>
          </ac:spMkLst>
        </pc:spChg>
        <pc:spChg chg="mod">
          <ac:chgData name="#CUI SHUAIWEN#" userId="35a196ea-bcb8-475e-86cf-0b9eaca8a48f" providerId="ADAL" clId="{A082579C-B819-482F-B28A-3882A7C8D7D4}" dt="2024-07-10T14:08:37.066" v="172" actId="404"/>
          <ac:spMkLst>
            <pc:docMk/>
            <pc:sldMk cId="3875655306" sldId="261"/>
            <ac:spMk id="27" creationId="{9778E941-CB0B-85A2-6BC7-6852042306D1}"/>
          </ac:spMkLst>
        </pc:spChg>
        <pc:spChg chg="mod">
          <ac:chgData name="#CUI SHUAIWEN#" userId="35a196ea-bcb8-475e-86cf-0b9eaca8a48f" providerId="ADAL" clId="{A082579C-B819-482F-B28A-3882A7C8D7D4}" dt="2024-07-10T14:08:37.066" v="172" actId="404"/>
          <ac:spMkLst>
            <pc:docMk/>
            <pc:sldMk cId="3875655306" sldId="261"/>
            <ac:spMk id="30" creationId="{62B9990E-0C0F-A78E-EB9D-47C3AA33148F}"/>
          </ac:spMkLst>
        </pc:spChg>
        <pc:grpChg chg="add mod">
          <ac:chgData name="#CUI SHUAIWEN#" userId="35a196ea-bcb8-475e-86cf-0b9eaca8a48f" providerId="ADAL" clId="{A082579C-B819-482F-B28A-3882A7C8D7D4}" dt="2024-07-10T14:08:23.802" v="165" actId="1076"/>
          <ac:grpSpMkLst>
            <pc:docMk/>
            <pc:sldMk cId="3875655306" sldId="261"/>
            <ac:grpSpMk id="3" creationId="{27E44720-113E-028F-9C43-49F2C6E17EC3}"/>
          </ac:grpSpMkLst>
        </pc:grpChg>
        <pc:grpChg chg="mod">
          <ac:chgData name="#CUI SHUAIWEN#" userId="35a196ea-bcb8-475e-86cf-0b9eaca8a48f" providerId="ADAL" clId="{A082579C-B819-482F-B28A-3882A7C8D7D4}" dt="2024-07-10T14:07:03.567" v="147"/>
          <ac:grpSpMkLst>
            <pc:docMk/>
            <pc:sldMk cId="3875655306" sldId="261"/>
            <ac:grpSpMk id="10" creationId="{68176D45-EB66-4ACB-F414-724B23C2C72C}"/>
          </ac:grpSpMkLst>
        </pc:grpChg>
        <pc:grpChg chg="mod">
          <ac:chgData name="#CUI SHUAIWEN#" userId="35a196ea-bcb8-475e-86cf-0b9eaca8a48f" providerId="ADAL" clId="{A082579C-B819-482F-B28A-3882A7C8D7D4}" dt="2024-07-10T14:07:03.567" v="147"/>
          <ac:grpSpMkLst>
            <pc:docMk/>
            <pc:sldMk cId="3875655306" sldId="261"/>
            <ac:grpSpMk id="11" creationId="{AB962761-5180-E8F9-2673-8B8ACA11DB57}"/>
          </ac:grpSpMkLst>
        </pc:grpChg>
        <pc:grpChg chg="add mod">
          <ac:chgData name="#CUI SHUAIWEN#" userId="35a196ea-bcb8-475e-86cf-0b9eaca8a48f" providerId="ADAL" clId="{A082579C-B819-482F-B28A-3882A7C8D7D4}" dt="2024-07-10T14:08:40.576" v="174" actId="14100"/>
          <ac:grpSpMkLst>
            <pc:docMk/>
            <pc:sldMk cId="3875655306" sldId="261"/>
            <ac:grpSpMk id="20" creationId="{B4455A98-C8B9-EFC4-521D-476D2D6B6920}"/>
          </ac:grpSpMkLst>
        </pc:grpChg>
        <pc:picChg chg="mod">
          <ac:chgData name="#CUI SHUAIWEN#" userId="35a196ea-bcb8-475e-86cf-0b9eaca8a48f" providerId="ADAL" clId="{A082579C-B819-482F-B28A-3882A7C8D7D4}" dt="2024-07-10T14:07:03.567" v="147"/>
          <ac:picMkLst>
            <pc:docMk/>
            <pc:sldMk cId="3875655306" sldId="261"/>
            <ac:picMk id="21" creationId="{B92B0F41-F79A-8470-F73A-88604413C321}"/>
          </ac:picMkLst>
        </pc:picChg>
        <pc:picChg chg="mod">
          <ac:chgData name="#CUI SHUAIWEN#" userId="35a196ea-bcb8-475e-86cf-0b9eaca8a48f" providerId="ADAL" clId="{A082579C-B819-482F-B28A-3882A7C8D7D4}" dt="2024-07-10T14:07:03.567" v="147"/>
          <ac:picMkLst>
            <pc:docMk/>
            <pc:sldMk cId="3875655306" sldId="261"/>
            <ac:picMk id="28" creationId="{AB683A04-B77E-24B4-D479-B6725725B4E0}"/>
          </ac:picMkLst>
        </pc:picChg>
        <pc:picChg chg="mod">
          <ac:chgData name="#CUI SHUAIWEN#" userId="35a196ea-bcb8-475e-86cf-0b9eaca8a48f" providerId="ADAL" clId="{A082579C-B819-482F-B28A-3882A7C8D7D4}" dt="2024-07-10T14:07:03.567" v="147"/>
          <ac:picMkLst>
            <pc:docMk/>
            <pc:sldMk cId="3875655306" sldId="261"/>
            <ac:picMk id="29" creationId="{98FA9923-F3DC-3231-E6E7-B3F81AA35FA1}"/>
          </ac:picMkLst>
        </pc:picChg>
        <pc:cxnChg chg="mod">
          <ac:chgData name="#CUI SHUAIWEN#" userId="35a196ea-bcb8-475e-86cf-0b9eaca8a48f" providerId="ADAL" clId="{A082579C-B819-482F-B28A-3882A7C8D7D4}" dt="2024-07-10T14:07:03.567" v="147"/>
          <ac:cxnSpMkLst>
            <pc:docMk/>
            <pc:sldMk cId="3875655306" sldId="261"/>
            <ac:cxnSpMk id="6" creationId="{2C9E1EB8-13F5-5F11-B0A1-880C497C6931}"/>
          </ac:cxnSpMkLst>
        </pc:cxnChg>
        <pc:cxnChg chg="mod">
          <ac:chgData name="#CUI SHUAIWEN#" userId="35a196ea-bcb8-475e-86cf-0b9eaca8a48f" providerId="ADAL" clId="{A082579C-B819-482F-B28A-3882A7C8D7D4}" dt="2024-07-10T14:07:03.567" v="147"/>
          <ac:cxnSpMkLst>
            <pc:docMk/>
            <pc:sldMk cId="3875655306" sldId="261"/>
            <ac:cxnSpMk id="7" creationId="{ADDB40BD-E1B5-2366-3689-75503745A4E0}"/>
          </ac:cxnSpMkLst>
        </pc:cxnChg>
        <pc:cxnChg chg="mod">
          <ac:chgData name="#CUI SHUAIWEN#" userId="35a196ea-bcb8-475e-86cf-0b9eaca8a48f" providerId="ADAL" clId="{A082579C-B819-482F-B28A-3882A7C8D7D4}" dt="2024-07-10T14:07:03.567" v="147"/>
          <ac:cxnSpMkLst>
            <pc:docMk/>
            <pc:sldMk cId="3875655306" sldId="261"/>
            <ac:cxnSpMk id="8" creationId="{6934A965-D6FA-B0B4-4066-87BB56212E59}"/>
          </ac:cxnSpMkLst>
        </pc:cxnChg>
        <pc:cxnChg chg="mod">
          <ac:chgData name="#CUI SHUAIWEN#" userId="35a196ea-bcb8-475e-86cf-0b9eaca8a48f" providerId="ADAL" clId="{A082579C-B819-482F-B28A-3882A7C8D7D4}" dt="2024-07-10T14:07:03.567" v="147"/>
          <ac:cxnSpMkLst>
            <pc:docMk/>
            <pc:sldMk cId="3875655306" sldId="261"/>
            <ac:cxnSpMk id="9" creationId="{437E3BB9-DD4E-718E-0A44-0134ADDA3160}"/>
          </ac:cxnSpMkLst>
        </pc:cxnChg>
        <pc:cxnChg chg="mod">
          <ac:chgData name="#CUI SHUAIWEN#" userId="35a196ea-bcb8-475e-86cf-0b9eaca8a48f" providerId="ADAL" clId="{A082579C-B819-482F-B28A-3882A7C8D7D4}" dt="2024-07-10T14:07:03.567" v="147"/>
          <ac:cxnSpMkLst>
            <pc:docMk/>
            <pc:sldMk cId="3875655306" sldId="261"/>
            <ac:cxnSpMk id="12" creationId="{9D048D02-2571-4C41-95A8-2683E5DE12DA}"/>
          </ac:cxnSpMkLst>
        </pc:cxnChg>
      </pc:sldChg>
      <pc:sldChg chg="addSp modSp add mod ord">
        <pc:chgData name="#CUI SHUAIWEN#" userId="35a196ea-bcb8-475e-86cf-0b9eaca8a48f" providerId="ADAL" clId="{A082579C-B819-482F-B28A-3882A7C8D7D4}" dt="2024-07-10T14:12:12.390" v="233"/>
        <pc:sldMkLst>
          <pc:docMk/>
          <pc:sldMk cId="2512952719" sldId="262"/>
        </pc:sldMkLst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" creationId="{20CB870D-9DD7-EC38-FE81-EB28258AF505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3" creationId="{B76F6FF7-6AE0-7DA4-1FD4-603392A04F3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" creationId="{2559D715-FC14-A0FD-344D-3E345206A3E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5" creationId="{A4CEF74A-2B7C-B80D-6969-156FD1A7FE7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" creationId="{DDA4E03A-5306-7878-0A4D-F27FA9DFA554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" creationId="{732EA26D-F1BC-D414-54C8-3D0F3348574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" creationId="{83A66861-2ECC-CA37-3929-9F020610164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10" creationId="{40A5EECA-FC19-13F0-FBD3-75E6391D38C1}"/>
          </ac:spMkLst>
        </pc:spChg>
        <pc:spChg chg="add mod">
          <ac:chgData name="#CUI SHUAIWEN#" userId="35a196ea-bcb8-475e-86cf-0b9eaca8a48f" providerId="ADAL" clId="{A082579C-B819-482F-B28A-3882A7C8D7D4}" dt="2024-07-10T14:09:43.376" v="188" actId="14100"/>
          <ac:spMkLst>
            <pc:docMk/>
            <pc:sldMk cId="2512952719" sldId="262"/>
            <ac:spMk id="11" creationId="{121F3759-AC43-A316-4C97-8D5B49363A8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16" creationId="{571A2ED9-E14A-AF4B-4C60-5DFFE9A02B3C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18" creationId="{104974C6-2376-085C-C78B-AF4FC64E187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19" creationId="{85B4A322-F904-8730-66F9-9A14978D934A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0" creationId="{17942A97-15E1-7584-AB84-205B6A1F962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2" creationId="{8731A9B2-3888-DF31-CCB4-06DD23528004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3" creationId="{BA9ABF90-83D7-FEE8-D0FB-1F8D260F543C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4" creationId="{5D84C2DF-E41B-A7F3-AAF7-EFD48358CAD6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5" creationId="{363DD61F-2731-647B-2752-891379362C8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6" creationId="{F98B6658-8D90-462D-9FAB-D017EDB9C3E5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7" creationId="{222C6D4D-A282-43CC-E978-7D4AEC6D934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29" creationId="{4B4CC2D9-B073-9CE1-B404-B1447FCC69C6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35" creationId="{8A68FC6C-E5EB-CCE3-FDDE-E82BE08116F4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36" creationId="{1F61FBB5-8B93-90DA-2AA5-AC9961D30D97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38" creationId="{1617C0ED-3BA0-47C9-03F6-0C0478851584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39" creationId="{01035FD8-E3CD-7A08-D06E-59AAC49A732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0" creationId="{0087470A-035B-6F51-1DFC-CCFF38102A5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1" creationId="{078531CD-6289-589C-B95E-E25266514EA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2" creationId="{559779A8-CE99-7A7A-7232-DF992FD0FB15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3" creationId="{F1AB22FF-820E-E1B1-BDE5-C9513FD7D57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4" creationId="{59989D2C-3419-6642-5ADF-3E755ACF2E75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5" creationId="{00FBF592-8C0F-4A2A-8BA5-52896B60AD8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6" creationId="{A81A86FE-ECF7-A1B4-ADE3-02AD506AAA4C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7" creationId="{1B59D4E6-B32F-0F17-3528-AABC004964FB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48" creationId="{3178BD46-B771-45F8-22BF-DF2AADDBEA1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53" creationId="{811552EE-AE5D-0003-EDC8-22A323BD2198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58" creationId="{1442A031-1240-C738-19BC-379D472C0D6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59" creationId="{0D1504DB-543D-E784-6A7F-6F1682F605D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0" creationId="{0F08783E-227C-2F5D-7D7B-15B755CC5D0A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1" creationId="{6CEFECA3-3172-4A1A-07DA-EA385206BE42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2" creationId="{54A17D96-F23D-48FF-FCB3-7C662E77B04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5" creationId="{2AF90965-44E7-2258-4BE4-B7EBC94C0E6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6" creationId="{5E357C96-4A16-52E0-DEBD-85B5EB9031A8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7" creationId="{5CEAFC33-695E-03E8-9B54-EDD908A95B0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8" creationId="{0F4F162F-B99B-1C28-0A1F-BD9EC609F8F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69" creationId="{84768A5F-2DA4-E196-9CF6-9CDC8124359B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3" creationId="{B2DC1663-130A-EC35-6D06-827E04FEC43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4" creationId="{0DDDAA8A-3623-6DFC-AC46-5514555ED37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7" creationId="{1FDB6172-6C62-3D06-9E7E-524410834ED7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8" creationId="{105E7948-9C7F-473A-BE9A-9DBF5B2919D3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79" creationId="{0DF7DD47-82FA-D381-EC17-25D2C8DEF25B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0" creationId="{500D7FC7-90C2-E059-3E09-23D1FE63D78B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2" creationId="{B07477E7-CDE7-15DB-27EA-EB401EE16EB8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3" creationId="{9FFDEDF2-209E-58F7-92D2-1028EF98608B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5" creationId="{EC84DC20-E6B3-79E6-2AF0-D48577A8DA59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6" creationId="{90597A26-A609-5BA0-B22A-CE30A2463A5E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7" creationId="{15F80F1D-4881-C218-2BE6-2736CC84F2D7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8" creationId="{D037BC74-17AA-7D76-D880-9BB26ACFA9B3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89" creationId="{58E23FAA-DA9F-C16A-CE87-BB60FA0C6A9C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0" creationId="{54F0ECC9-E6B3-367A-01CB-CE0CB312AA58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1" creationId="{65593444-5DA3-8613-A82D-5FFC46FB2DEA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2" creationId="{1F8ADBD4-3025-1193-3BDD-913500A02C3D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4" creationId="{F022FA50-3A21-0AEB-AF58-05E063E066D2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5" creationId="{9CA0D093-36E4-74CE-21DB-90EC2B0C0921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6" creationId="{A091C8F8-4E71-126A-99FF-F6C0373BC720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7" creationId="{12196F85-BC7C-B8C7-B6BF-C3ACC3CF2E2F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8" creationId="{D65DED5B-485F-013E-EB54-826926AB6F36}"/>
          </ac:spMkLst>
        </pc:spChg>
        <pc:spChg chg="add mod">
          <ac:chgData name="#CUI SHUAIWEN#" userId="35a196ea-bcb8-475e-86cf-0b9eaca8a48f" providerId="ADAL" clId="{A082579C-B819-482F-B28A-3882A7C8D7D4}" dt="2024-07-10T14:10:07.562" v="196" actId="404"/>
          <ac:spMkLst>
            <pc:docMk/>
            <pc:sldMk cId="2512952719" sldId="262"/>
            <ac:spMk id="99" creationId="{5D405103-45A1-16F7-43FF-1CC30880D706}"/>
          </ac:spMkLst>
        </pc:spChg>
        <pc:grpChg chg="add mod">
          <ac:chgData name="#CUI SHUAIWEN#" userId="35a196ea-bcb8-475e-86cf-0b9eaca8a48f" providerId="ADAL" clId="{A082579C-B819-482F-B28A-3882A7C8D7D4}" dt="2024-07-10T14:11:40.428" v="228" actId="14100"/>
          <ac:grpSpMkLst>
            <pc:docMk/>
            <pc:sldMk cId="2512952719" sldId="262"/>
            <ac:grpSpMk id="100" creationId="{54A3A055-9E89-1EA7-8B08-E9BD4B247A4E}"/>
          </ac:grpSpMkLst>
        </pc:grp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6" creationId="{9FF45AAB-119B-6052-3C95-24C6F35AA085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12" creationId="{D69321A0-D8DC-32E0-7CFC-C91F793ADCAC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13" creationId="{60CAE4BC-4D01-C05C-FB7F-90AD2AD9738A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14" creationId="{3DC0B454-E380-CFEC-D7CD-3D2BAD4BEAC3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15" creationId="{7FA80556-67BA-3105-41F1-FE0AAA948F80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17" creationId="{C04895CC-6A87-EFA1-727B-7CF29F0FF3B3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37" creationId="{5BA2C263-A5F5-282C-656A-C33EB9800F89}"/>
          </ac:picMkLst>
        </pc:picChg>
        <pc:picChg chg="add mod">
          <ac:chgData name="#CUI SHUAIWEN#" userId="35a196ea-bcb8-475e-86cf-0b9eaca8a48f" providerId="ADAL" clId="{A082579C-B819-482F-B28A-3882A7C8D7D4}" dt="2024-07-10T14:12:06.190" v="231" actId="1076"/>
          <ac:picMkLst>
            <pc:docMk/>
            <pc:sldMk cId="2512952719" sldId="262"/>
            <ac:picMk id="64" creationId="{F15F31CE-3BD0-5E2F-764D-9FB124ABE9EF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75" creationId="{544CE5CA-098C-05F5-0B0D-09FDDB696159}"/>
          </ac:picMkLst>
        </pc:picChg>
        <pc:picChg chg="add mod">
          <ac:chgData name="#CUI SHUAIWEN#" userId="35a196ea-bcb8-475e-86cf-0b9eaca8a48f" providerId="ADAL" clId="{A082579C-B819-482F-B28A-3882A7C8D7D4}" dt="2024-07-10T14:09:50.291" v="189" actId="164"/>
          <ac:picMkLst>
            <pc:docMk/>
            <pc:sldMk cId="2512952719" sldId="262"/>
            <ac:picMk id="76" creationId="{B03930EA-E46E-E6DE-4A5F-7A6F1C9F1629}"/>
          </ac:picMkLst>
        </pc:pic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21" creationId="{69348617-A1EA-11BA-BD06-257A954622E5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28" creationId="{2290E568-0A44-1EC1-B03F-7A7491B642D2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30" creationId="{749C54EB-A360-F6EF-4AD0-C83F0326D54E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31" creationId="{0C59EF27-3D76-60AE-8652-DCA86080A419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32" creationId="{6576B5EC-F14B-9141-D66E-F2A036FC2536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33" creationId="{49869963-247C-D2CD-C7B8-76399C7ADBCF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34" creationId="{83F218D3-104B-413D-3C2F-3A7AAD66EDD9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49" creationId="{F9D373E5-03C4-D608-D865-56620446D913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0" creationId="{8141E45B-4794-3646-4572-ADD7CD285EC0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1" creationId="{C89B110D-25D9-5844-FCD5-8D940B52176B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2" creationId="{85EFB5FE-04FE-108D-4A7D-2EE7B75A3D9C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4" creationId="{0193DD0A-A6CE-BE5F-AC82-636FCAA047A9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5" creationId="{C4A73323-081F-B1A7-C89C-A007A93B34CE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6" creationId="{99F892A8-696C-874A-13A0-DC2E00687585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57" creationId="{6B5AB6D4-D536-CA0B-AC35-82788D4C513D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63" creationId="{971A909D-630E-D938-C693-0C5F7EC3A66B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70" creationId="{1A24A8B6-CEB7-5E0E-D266-9F6B8C231697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71" creationId="{958A9464-370A-5282-436F-7B1E4D191851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72" creationId="{15D52058-2E4A-B420-1A70-FB37138ECB07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81" creationId="{0EF18168-0C5D-5C88-D0AB-4CC15A371923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84" creationId="{1D500DD6-33AC-13F7-DC91-E5D301752E18}"/>
          </ac:cxnSpMkLst>
        </pc:cxnChg>
        <pc:cxnChg chg="add mod">
          <ac:chgData name="#CUI SHUAIWEN#" userId="35a196ea-bcb8-475e-86cf-0b9eaca8a48f" providerId="ADAL" clId="{A082579C-B819-482F-B28A-3882A7C8D7D4}" dt="2024-07-10T14:09:50.291" v="189" actId="164"/>
          <ac:cxnSpMkLst>
            <pc:docMk/>
            <pc:sldMk cId="2512952719" sldId="262"/>
            <ac:cxnSpMk id="93" creationId="{D540F98D-DEC1-761F-42C3-B181758F4626}"/>
          </ac:cxnSpMkLst>
        </pc:cxnChg>
      </pc:sldChg>
      <pc:sldChg chg="addSp delSp modSp add mod ord">
        <pc:chgData name="#CUI SHUAIWEN#" userId="35a196ea-bcb8-475e-86cf-0b9eaca8a48f" providerId="ADAL" clId="{A082579C-B819-482F-B28A-3882A7C8D7D4}" dt="2024-07-10T14:12:12.390" v="233"/>
        <pc:sldMkLst>
          <pc:docMk/>
          <pc:sldMk cId="294521505" sldId="263"/>
        </pc:sldMkLst>
        <pc:spChg chg="del">
          <ac:chgData name="#CUI SHUAIWEN#" userId="35a196ea-bcb8-475e-86cf-0b9eaca8a48f" providerId="ADAL" clId="{A082579C-B819-482F-B28A-3882A7C8D7D4}" dt="2024-07-10T14:10:17.832" v="198" actId="478"/>
          <ac:spMkLst>
            <pc:docMk/>
            <pc:sldMk cId="294521505" sldId="263"/>
            <ac:spMk id="11" creationId="{121F3759-AC43-A316-4C97-8D5B49363A8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1" creationId="{9434A732-3C64-2AAF-9155-2DEEF2D67F83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2" creationId="{99E1DE5F-2420-DEA2-F6B3-5A31F2CCDDE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3" creationId="{ABB40F0C-7D94-E91D-065C-DD894E4B11B2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5" creationId="{24335B28-1505-2EC6-F0F7-BE24258F7BBC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6" creationId="{B111D416-D1E8-21FB-4598-DFD9F78E4CE5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7" creationId="{27C68449-FA3A-30A5-804D-E107AD6D48CB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8" creationId="{4E1CD20E-EA27-407A-73DE-744BE5E1E862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09" creationId="{3E1380BB-A8AD-975F-D422-C77326DF0FBA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14" creationId="{DE557364-5820-D366-A23A-432C317185D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15" creationId="{91E6DB3D-B476-1794-046C-711E7FA648D7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16" creationId="{1E4B4C52-6F7E-A6A0-7956-93FB7233A9C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18" creationId="{FAF5E7CF-D5BF-53E5-81C6-0544091A36AC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19" creationId="{33475B22-8799-E0A9-1D70-3470C7276668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20" creationId="{B7603A8D-DF22-BBB5-1777-A4D00976944B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21" creationId="{EF2F62D9-B0AA-E57F-082E-B6F0BC75AAE2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22" creationId="{0FAEC32C-128E-8D61-1F00-1B599AB31C4C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23" creationId="{19C4C38F-78F9-543A-1811-4F72A2D82BB3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25" creationId="{BDB9ADB4-81E9-6091-F91B-68FADF2C4964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1" creationId="{ADAEB3B1-2E91-20BF-C81A-7356D8C0718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2" creationId="{CC79BC89-DDDE-20FA-2319-B67541F55AA4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4" creationId="{A99A1A92-4C0A-8151-BFE2-07BCA4DB564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5" creationId="{6C22A443-F559-EC69-A8C2-C6A3707776A1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6" creationId="{CD0C5F04-64AF-3AA4-1A98-4AD6DC51FF55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7" creationId="{688E0A86-D7D6-6E24-BF48-9481AD1DABD4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38" creationId="{4871D12E-EBF7-F793-D29C-67455CD471F6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0" creationId="{52D1ABD6-6334-3CCD-F0FE-3A4D2ADB76DA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1" creationId="{88F29C50-1EF4-A54D-02AD-58528A68BC97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2" creationId="{0C54D90C-4426-9F09-C82B-8EEAA76F8412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3" creationId="{FCA1B6FC-E78C-3DD2-BE65-473D2C6A151B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4" creationId="{653FD5FA-8F8D-8798-E439-7E923DAB4234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45" creationId="{8A6F5D56-D948-15B5-5BFB-F522BB83F8A1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0" creationId="{6BF870DD-6383-D551-BA42-6C0F84D6648B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5" creationId="{3F447BA3-5419-4E11-BC96-52330FD9980A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6" creationId="{406F44CE-BC28-DA8D-6BE5-A374FB52491D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7" creationId="{3613307F-E103-AC01-5436-178959716ED6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8" creationId="{755AAF06-89E4-A188-6DA1-FF2F4FB3B22E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59" creationId="{A503EFD4-9588-C62C-989D-9E8A04CA7D66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2" creationId="{5F7B083F-EF77-4976-3E94-F37532754A79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3" creationId="{993EE9E6-EF2B-C0C9-1D92-433AFC879798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4" creationId="{30589424-59EF-AEB4-5037-7B011A8625FE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5" creationId="{6236A423-3DBC-B346-1FDF-A305B8D82F17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6" creationId="{A34646EB-E0DF-A09F-74C9-A0C95449D374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69" creationId="{6BEA2B7C-F61C-C7AE-D66A-D7D1A8711A3C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0" creationId="{A4E60E43-6610-3F8D-9929-BB943AB7A8A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3" creationId="{B6700B3B-3CB8-1709-0C05-D07EFBAFCD07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4" creationId="{0537F666-74AA-0039-8B40-3BA6E33524D9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5" creationId="{F7457173-F6F3-107C-7036-91C2FB69CB93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6" creationId="{8EF903DE-D9B8-7664-7C51-B074200DC00D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8" creationId="{707AAA26-B7BD-BD9F-79F2-58202BFB8995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79" creationId="{076C4CEE-76F7-8E8F-FBC4-F56B3E1D91CB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1" creationId="{F1996346-6C29-838A-8B0A-54E1EA5BA54A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2" creationId="{324E523C-154F-2F7D-D89C-85D63E0FFD1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3" creationId="{5905A52F-AE5F-4D76-55B9-3E3BC6907D32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4" creationId="{A0F74818-674B-A0BB-6FC8-96165D859DAD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5" creationId="{1AC1CC38-1DD5-3188-ECC1-34E064034D83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6" creationId="{4B73D641-4F33-7D14-6F0A-DEE5649047C7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7" creationId="{9846EF00-2317-3DE0-26D5-6AE670B0FC2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88" creationId="{58F6F7DD-B09F-32DB-A25A-A58378AF15A3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0" creationId="{774F9AB4-F687-717F-D28E-B45CC28EC02D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1" creationId="{79A3B49F-D848-0421-6F01-01B6E29EEEC0}"/>
          </ac:spMkLst>
        </pc:spChg>
        <pc:spChg chg="add mod">
          <ac:chgData name="#CUI SHUAIWEN#" userId="35a196ea-bcb8-475e-86cf-0b9eaca8a48f" providerId="ADAL" clId="{A082579C-B819-482F-B28A-3882A7C8D7D4}" dt="2024-07-10T14:10:54.998" v="214" actId="14100"/>
          <ac:spMkLst>
            <pc:docMk/>
            <pc:sldMk cId="294521505" sldId="263"/>
            <ac:spMk id="192" creationId="{C63F7F34-7366-7BEB-ABE9-6E432E3A8EB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3" creationId="{BE808357-D010-9A33-A3B6-CD075E10DA44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6" creationId="{C63CC243-64FC-4FFD-7C44-7347598C0812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7" creationId="{DD51E001-233F-DAC4-2486-BB1019C19643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8" creationId="{76D89974-7532-5284-2D86-86F2FB14C916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199" creationId="{D6B43996-56BC-D888-2D48-5E4C4D7B32AF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00" creationId="{9D62B165-D820-0BD1-9002-6E5A7D6A88B8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01" creationId="{FAE6E3AA-5897-4DB9-45DE-3CA59667935D}"/>
          </ac:spMkLst>
        </pc:spChg>
        <pc:spChg chg="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06" creationId="{EEA55705-B513-8A0E-28E9-EBFE8A9BD41A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1" creationId="{632AF13D-AFB3-51AC-FB2A-863A0E2351EE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2" creationId="{F33284A7-D592-D7D5-20D4-33BEAA6E0C0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4" creationId="{12AEEC7A-8819-47EA-5EC1-DEE3CDFED878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5" creationId="{0DE2CD5B-C918-01BA-2458-94465C3EE2DE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6" creationId="{CA1EF54C-850D-4831-F4EB-8F9EA13E4550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7" creationId="{0A1C4116-EA36-B8D2-2B0F-7780D820260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8" creationId="{AE599C3A-C78E-672A-7DA1-EF9AAFE9959F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19" creationId="{9C1C9E3C-ECF2-D9BB-11AC-6676BCF82DBC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20" creationId="{9CAFD679-1226-F56C-015F-5E952743AD42}"/>
          </ac:spMkLst>
        </pc:spChg>
        <pc:spChg chg="add mod">
          <ac:chgData name="#CUI SHUAIWEN#" userId="35a196ea-bcb8-475e-86cf-0b9eaca8a48f" providerId="ADAL" clId="{A082579C-B819-482F-B28A-3882A7C8D7D4}" dt="2024-07-10T14:11:20.574" v="227" actId="404"/>
          <ac:spMkLst>
            <pc:docMk/>
            <pc:sldMk cId="294521505" sldId="263"/>
            <ac:spMk id="221" creationId="{2FEBEFC2-0BA8-E691-7233-2A40868686CB}"/>
          </ac:spMkLst>
        </pc:spChg>
        <pc:grpChg chg="del">
          <ac:chgData name="#CUI SHUAIWEN#" userId="35a196ea-bcb8-475e-86cf-0b9eaca8a48f" providerId="ADAL" clId="{A082579C-B819-482F-B28A-3882A7C8D7D4}" dt="2024-07-10T14:10:17.832" v="198" actId="478"/>
          <ac:grpSpMkLst>
            <pc:docMk/>
            <pc:sldMk cId="294521505" sldId="263"/>
            <ac:grpSpMk id="100" creationId="{54A3A055-9E89-1EA7-8B08-E9BD4B247A4E}"/>
          </ac:grpSpMkLst>
        </pc:grpChg>
        <pc:grpChg chg="add mod">
          <ac:chgData name="#CUI SHUAIWEN#" userId="35a196ea-bcb8-475e-86cf-0b9eaca8a48f" providerId="ADAL" clId="{A082579C-B819-482F-B28A-3882A7C8D7D4}" dt="2024-07-10T14:10:58.720" v="215" actId="164"/>
          <ac:grpSpMkLst>
            <pc:docMk/>
            <pc:sldMk cId="294521505" sldId="263"/>
            <ac:grpSpMk id="139" creationId="{F3EF6AB7-9BB0-6930-56C6-35AE9325AEE0}"/>
          </ac:grpSpMkLst>
        </pc:grpChg>
        <pc:grpChg chg="add mod">
          <ac:chgData name="#CUI SHUAIWEN#" userId="35a196ea-bcb8-475e-86cf-0b9eaca8a48f" providerId="ADAL" clId="{A082579C-B819-482F-B28A-3882A7C8D7D4}" dt="2024-07-10T14:10:58.720" v="215" actId="164"/>
          <ac:grpSpMkLst>
            <pc:docMk/>
            <pc:sldMk cId="294521505" sldId="263"/>
            <ac:grpSpMk id="195" creationId="{3B8C5C96-450A-BF7B-B056-F8F10C68D1FC}"/>
          </ac:grpSpMkLst>
        </pc:grpChg>
        <pc:grpChg chg="add mod">
          <ac:chgData name="#CUI SHUAIWEN#" userId="35a196ea-bcb8-475e-86cf-0b9eaca8a48f" providerId="ADAL" clId="{A082579C-B819-482F-B28A-3882A7C8D7D4}" dt="2024-07-10T14:11:06.962" v="218" actId="14100"/>
          <ac:grpSpMkLst>
            <pc:docMk/>
            <pc:sldMk cId="294521505" sldId="263"/>
            <ac:grpSpMk id="222" creationId="{C4659B47-F072-A865-B025-D75E70B63D73}"/>
          </ac:grpSpMkLst>
        </pc:grp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04" creationId="{EEB953F0-E842-87F9-9CBA-C8C90D17603A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10" creationId="{CE0C6D76-F0DE-B9D1-F910-76EFF5B0B171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11" creationId="{E36EDBDA-4613-4C35-6695-5133C8D7F933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12" creationId="{10135CE2-61B4-DEAB-9B62-2CDDFA9058F6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13" creationId="{432E50E1-A0C9-C955-A51C-E557EE2DFF08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33" creationId="{96CC584F-B59F-04CD-9516-3C2B8FD7D66F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61" creationId="{42007F8D-5089-291D-276A-849C5D22FB52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71" creationId="{D5178D49-CDD6-03F5-834D-94F14B94EA6F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72" creationId="{B63144CF-1B3B-50F7-06DE-0083D40B2699}"/>
          </ac:picMkLst>
        </pc:picChg>
        <pc:picChg chg="add mod">
          <ac:chgData name="#CUI SHUAIWEN#" userId="35a196ea-bcb8-475e-86cf-0b9eaca8a48f" providerId="ADAL" clId="{A082579C-B819-482F-B28A-3882A7C8D7D4}" dt="2024-07-10T14:10:58.720" v="215" actId="164"/>
          <ac:picMkLst>
            <pc:docMk/>
            <pc:sldMk cId="294521505" sldId="263"/>
            <ac:picMk id="194" creationId="{210DABFF-76C1-6701-0B0B-ED5049450100}"/>
          </ac:picMkLst>
        </pc:pic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49" creationId="{F9D373E5-03C4-D608-D865-56620446D913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0" creationId="{8141E45B-4794-3646-4572-ADD7CD285EC0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1" creationId="{C89B110D-25D9-5844-FCD5-8D940B52176B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2" creationId="{85EFB5FE-04FE-108D-4A7D-2EE7B75A3D9C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4" creationId="{0193DD0A-A6CE-BE5F-AC82-636FCAA047A9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5" creationId="{C4A73323-081F-B1A7-C89C-A007A93B34CE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6" creationId="{99F892A8-696C-874A-13A0-DC2E00687585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57" creationId="{6B5AB6D4-D536-CA0B-AC35-82788D4C513D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70" creationId="{1A24A8B6-CEB7-5E0E-D266-9F6B8C231697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72" creationId="{15D52058-2E4A-B420-1A70-FB37138ECB07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81" creationId="{0EF18168-0C5D-5C88-D0AB-4CC15A371923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84" creationId="{1D500DD6-33AC-13F7-DC91-E5D301752E18}"/>
          </ac:cxnSpMkLst>
        </pc:cxnChg>
        <pc:cxnChg chg="mod">
          <ac:chgData name="#CUI SHUAIWEN#" userId="35a196ea-bcb8-475e-86cf-0b9eaca8a48f" providerId="ADAL" clId="{A082579C-B819-482F-B28A-3882A7C8D7D4}" dt="2024-07-10T14:10:17.832" v="198" actId="478"/>
          <ac:cxnSpMkLst>
            <pc:docMk/>
            <pc:sldMk cId="294521505" sldId="263"/>
            <ac:cxnSpMk id="93" creationId="{D540F98D-DEC1-761F-42C3-B181758F4626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17" creationId="{FBB756CA-1B9A-D758-7740-6D90722D1386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24" creationId="{C0191E00-E61F-688A-2D11-F7D785980047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26" creationId="{548E67BF-546F-0A07-C19C-F91FC1006339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27" creationId="{DA36FDD9-A8C7-DD65-A827-67943048FEEF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28" creationId="{9037ED09-4418-9D12-0140-F4AB54F50B2D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29" creationId="{1FDB786C-9700-BC77-BD12-CD8807B4DA45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30" creationId="{B032A690-A609-123E-1046-409760B33396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46" creationId="{69932DB3-3C6B-F97A-FE2A-7CDB92ABFDEA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47" creationId="{45FF7EBB-38DA-F62F-7C24-01D147FCFF19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48" creationId="{B680DE66-1FAD-7B12-DBD0-3555D9CC547D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49" creationId="{52B25CB8-99E2-6D91-967C-87EA395CA4F9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51" creationId="{24655A41-E1D5-A0C6-3987-8451C97B8D3B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52" creationId="{423EB186-0B25-E74D-93C7-41B6A211ACB5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53" creationId="{2B0A7F15-66E6-6B70-333D-B1548B3AA772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154" creationId="{2771B211-A67B-671E-1D69-DF3BEA5AFFB2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60" creationId="{09D3BFBB-E180-BBEF-BAE9-2EC2E7608160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67" creationId="{B4AB0E4E-838F-4F24-8B1E-5AC63F2B19CD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68" creationId="{8FA4BE45-44AA-9CFF-5F88-E9489D271A29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77" creationId="{92F7E451-25BC-B296-0025-29F4B71590F4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80" creationId="{4F5484AE-200E-9283-2799-565747E699E3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189" creationId="{B82B6176-C2CE-46F1-35D9-561297264A73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2" creationId="{4E6A430E-1AC5-E4B8-9473-304FD9E84CB8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3" creationId="{680773C2-09AB-8068-F129-9B6D8EC5D3C0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4" creationId="{B746DDCF-C17B-D330-5F6F-3A85803C2BEB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5" creationId="{01AD4855-DF92-1BF5-1FC4-2DD316F10044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7" creationId="{85904A74-1E70-01F9-695F-6200E757BB6E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8" creationId="{D6862B29-67F9-F780-6D95-7E5101B2C36E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09" creationId="{4F34B242-0DDF-52C8-B8A2-A75866BFE3B3}"/>
          </ac:cxnSpMkLst>
        </pc:cxnChg>
        <pc:cxnChg chg="mod">
          <ac:chgData name="#CUI SHUAIWEN#" userId="35a196ea-bcb8-475e-86cf-0b9eaca8a48f" providerId="ADAL" clId="{A082579C-B819-482F-B28A-3882A7C8D7D4}" dt="2024-07-10T14:10:42.482" v="205"/>
          <ac:cxnSpMkLst>
            <pc:docMk/>
            <pc:sldMk cId="294521505" sldId="263"/>
            <ac:cxnSpMk id="210" creationId="{E7D2C47B-2DA0-CD47-6B69-DD340629FC45}"/>
          </ac:cxnSpMkLst>
        </pc:cxnChg>
        <pc:cxnChg chg="add mod">
          <ac:chgData name="#CUI SHUAIWEN#" userId="35a196ea-bcb8-475e-86cf-0b9eaca8a48f" providerId="ADAL" clId="{A082579C-B819-482F-B28A-3882A7C8D7D4}" dt="2024-07-10T14:10:58.720" v="215" actId="164"/>
          <ac:cxnSpMkLst>
            <pc:docMk/>
            <pc:sldMk cId="294521505" sldId="263"/>
            <ac:cxnSpMk id="213" creationId="{C38E78DD-20A1-1834-2EB8-94C6D8B79CEE}"/>
          </ac:cxnSpMkLst>
        </pc:cxnChg>
      </pc:sldChg>
      <pc:sldChg chg="addSp modSp add mod">
        <pc:chgData name="#CUI SHUAIWEN#" userId="35a196ea-bcb8-475e-86cf-0b9eaca8a48f" providerId="ADAL" clId="{A082579C-B819-482F-B28A-3882A7C8D7D4}" dt="2024-07-10T14:19:39.589" v="291" actId="207"/>
        <pc:sldMkLst>
          <pc:docMk/>
          <pc:sldMk cId="234471221" sldId="264"/>
        </pc:sldMkLst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2" creationId="{B39D1246-E421-D7EE-25C4-F09DFAE6CEA8}"/>
          </ac:spMkLst>
        </pc:spChg>
        <pc:spChg chg="add mod">
          <ac:chgData name="#CUI SHUAIWEN#" userId="35a196ea-bcb8-475e-86cf-0b9eaca8a48f" providerId="ADAL" clId="{A082579C-B819-482F-B28A-3882A7C8D7D4}" dt="2024-07-10T14:13:53.141" v="240" actId="207"/>
          <ac:spMkLst>
            <pc:docMk/>
            <pc:sldMk cId="234471221" sldId="264"/>
            <ac:spMk id="3" creationId="{257612B2-A9DD-6D57-4CB1-3D706E917E81}"/>
          </ac:spMkLst>
        </pc:spChg>
        <pc:spChg chg="add mod">
          <ac:chgData name="#CUI SHUAIWEN#" userId="35a196ea-bcb8-475e-86cf-0b9eaca8a48f" providerId="ADAL" clId="{A082579C-B819-482F-B28A-3882A7C8D7D4}" dt="2024-07-10T14:13:53.141" v="240" actId="207"/>
          <ac:spMkLst>
            <pc:docMk/>
            <pc:sldMk cId="234471221" sldId="264"/>
            <ac:spMk id="4" creationId="{22258BF0-7593-2368-C818-5454D3763D2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5" creationId="{AB074C34-13BA-9027-E426-F4F83E5A2FA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" creationId="{A32EB3B5-9E32-57D6-34C3-72CC8CA9368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7" creationId="{D0354377-4276-63FF-EC33-299937BE037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8" creationId="{72303BEC-3F50-5C81-4E03-5C20DEA88D8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" creationId="{0298ACF5-C141-0424-C7B3-0ED86F6873B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0" creationId="{F58064BC-7252-DEED-F1F7-0584542D772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" creationId="{E7717034-1BD0-E5E6-2EF9-386BAE08F58F}"/>
          </ac:spMkLst>
        </pc:spChg>
        <pc:spChg chg="add mod">
          <ac:chgData name="#CUI SHUAIWEN#" userId="35a196ea-bcb8-475e-86cf-0b9eaca8a48f" providerId="ADAL" clId="{A082579C-B819-482F-B28A-3882A7C8D7D4}" dt="2024-07-10T14:13:42.342" v="239" actId="207"/>
          <ac:spMkLst>
            <pc:docMk/>
            <pc:sldMk cId="234471221" sldId="264"/>
            <ac:spMk id="12" creationId="{FDF2C412-55D5-88B1-2F86-FF971031E53B}"/>
          </ac:spMkLst>
        </pc:spChg>
        <pc:spChg chg="add mod">
          <ac:chgData name="#CUI SHUAIWEN#" userId="35a196ea-bcb8-475e-86cf-0b9eaca8a48f" providerId="ADAL" clId="{A082579C-B819-482F-B28A-3882A7C8D7D4}" dt="2024-07-10T14:13:42.342" v="239" actId="207"/>
          <ac:spMkLst>
            <pc:docMk/>
            <pc:sldMk cId="234471221" sldId="264"/>
            <ac:spMk id="13" creationId="{78FEDDA4-00A1-F287-9DB0-6305198B94CA}"/>
          </ac:spMkLst>
        </pc:spChg>
        <pc:spChg chg="add mod">
          <ac:chgData name="#CUI SHUAIWEN#" userId="35a196ea-bcb8-475e-86cf-0b9eaca8a48f" providerId="ADAL" clId="{A082579C-B819-482F-B28A-3882A7C8D7D4}" dt="2024-07-10T14:16:40.190" v="250" actId="207"/>
          <ac:spMkLst>
            <pc:docMk/>
            <pc:sldMk cId="234471221" sldId="264"/>
            <ac:spMk id="14" creationId="{41107DB1-E84D-DC3A-7FCE-F030FC16DC9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5" creationId="{4142F91A-D176-A62D-D47E-2FBBB1896ED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6" creationId="{EC15BC84-A6DF-B09C-C0EE-74FCDFFBF5AC}"/>
          </ac:spMkLst>
        </pc:spChg>
        <pc:spChg chg="add mod">
          <ac:chgData name="#CUI SHUAIWEN#" userId="35a196ea-bcb8-475e-86cf-0b9eaca8a48f" providerId="ADAL" clId="{A082579C-B819-482F-B28A-3882A7C8D7D4}" dt="2024-07-10T14:16:40.190" v="250" actId="207"/>
          <ac:spMkLst>
            <pc:docMk/>
            <pc:sldMk cId="234471221" sldId="264"/>
            <ac:spMk id="18" creationId="{9A5B6D7F-D2BA-3D07-5E92-8B3271626BDB}"/>
          </ac:spMkLst>
        </pc:spChg>
        <pc:spChg chg="add mod">
          <ac:chgData name="#CUI SHUAIWEN#" userId="35a196ea-bcb8-475e-86cf-0b9eaca8a48f" providerId="ADAL" clId="{A082579C-B819-482F-B28A-3882A7C8D7D4}" dt="2024-07-10T14:16:40.190" v="250" actId="207"/>
          <ac:spMkLst>
            <pc:docMk/>
            <pc:sldMk cId="234471221" sldId="264"/>
            <ac:spMk id="24" creationId="{7C9D564C-6A91-C0FD-F21D-2086C943BB89}"/>
          </ac:spMkLst>
        </pc:spChg>
        <pc:spChg chg="add mod">
          <ac:chgData name="#CUI SHUAIWEN#" userId="35a196ea-bcb8-475e-86cf-0b9eaca8a48f" providerId="ADAL" clId="{A082579C-B819-482F-B28A-3882A7C8D7D4}" dt="2024-07-10T14:16:18.742" v="248" actId="404"/>
          <ac:spMkLst>
            <pc:docMk/>
            <pc:sldMk cId="234471221" sldId="264"/>
            <ac:spMk id="29" creationId="{32C0605D-0900-490F-0A46-AF9F40696AB2}"/>
          </ac:spMkLst>
        </pc:spChg>
        <pc:spChg chg="add mod">
          <ac:chgData name="#CUI SHUAIWEN#" userId="35a196ea-bcb8-475e-86cf-0b9eaca8a48f" providerId="ADAL" clId="{A082579C-B819-482F-B28A-3882A7C8D7D4}" dt="2024-07-10T14:16:18.742" v="248" actId="404"/>
          <ac:spMkLst>
            <pc:docMk/>
            <pc:sldMk cId="234471221" sldId="264"/>
            <ac:spMk id="30" creationId="{B5FF6421-E2C1-3BEF-A395-30FD58FABB8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31" creationId="{3B515A1F-695D-61EB-59B8-5ED0E3B6497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32" creationId="{01CE130D-6DD2-1940-DB3F-6D15503F47D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33" creationId="{B050F634-7726-AF62-581A-4B44517185B8}"/>
          </ac:spMkLst>
        </pc:spChg>
        <pc:spChg chg="add mod">
          <ac:chgData name="#CUI SHUAIWEN#" userId="35a196ea-bcb8-475e-86cf-0b9eaca8a48f" providerId="ADAL" clId="{A082579C-B819-482F-B28A-3882A7C8D7D4}" dt="2024-07-10T14:16:23.968" v="249" actId="403"/>
          <ac:spMkLst>
            <pc:docMk/>
            <pc:sldMk cId="234471221" sldId="264"/>
            <ac:spMk id="34" creationId="{F05E652F-C7EE-9D3B-7E5F-6A3130C9125B}"/>
          </ac:spMkLst>
        </pc:spChg>
        <pc:spChg chg="add mod">
          <ac:chgData name="#CUI SHUAIWEN#" userId="35a196ea-bcb8-475e-86cf-0b9eaca8a48f" providerId="ADAL" clId="{A082579C-B819-482F-B28A-3882A7C8D7D4}" dt="2024-07-10T14:16:23.968" v="249" actId="403"/>
          <ac:spMkLst>
            <pc:docMk/>
            <pc:sldMk cId="234471221" sldId="264"/>
            <ac:spMk id="35" creationId="{29B4D098-154D-AA66-1051-86608A80FAB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36" creationId="{20530686-4F88-2730-8FBA-E906E29DFFDD}"/>
          </ac:spMkLst>
        </pc:spChg>
        <pc:spChg chg="add mod">
          <ac:chgData name="#CUI SHUAIWEN#" userId="35a196ea-bcb8-475e-86cf-0b9eaca8a48f" providerId="ADAL" clId="{A082579C-B819-482F-B28A-3882A7C8D7D4}" dt="2024-07-10T14:16:18.742" v="248" actId="404"/>
          <ac:spMkLst>
            <pc:docMk/>
            <pc:sldMk cId="234471221" sldId="264"/>
            <ac:spMk id="41" creationId="{27D12B24-864D-470D-7CCA-CB63EF0E08F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2" creationId="{95E77002-BCC9-3B93-D26C-88A2021CEBC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3" creationId="{9FFC666C-D206-6149-F90B-B39BB6C112F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4" creationId="{921B1BE5-01EC-009B-ACE2-29C627DB71B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6" creationId="{B4912273-ADC3-6B95-D948-65CE1BBE8C5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7" creationId="{7936EC3F-6AD7-7C93-8A77-BA6BB805257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8" creationId="{A6B87684-F817-D788-D14B-D980F30089A2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49" creationId="{362F321E-A0CA-0FDB-F795-00C519332A9B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50" creationId="{EE6D722F-474E-2508-15ED-3FD96FFC503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52" creationId="{59BAD886-61DF-53A6-430F-C218E61B1CB9}"/>
          </ac:spMkLst>
        </pc:spChg>
        <pc:spChg chg="add mod">
          <ac:chgData name="#CUI SHUAIWEN#" userId="35a196ea-bcb8-475e-86cf-0b9eaca8a48f" providerId="ADAL" clId="{A082579C-B819-482F-B28A-3882A7C8D7D4}" dt="2024-07-10T14:16:50.954" v="254" actId="14100"/>
          <ac:spMkLst>
            <pc:docMk/>
            <pc:sldMk cId="234471221" sldId="264"/>
            <ac:spMk id="57" creationId="{55F4DC8D-0736-6FB0-6428-01A203410DE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58" creationId="{B6BA2CFC-AB46-5A7D-2AF4-5F2B25268CD2}"/>
          </ac:spMkLst>
        </pc:spChg>
        <pc:spChg chg="add mod">
          <ac:chgData name="#CUI SHUAIWEN#" userId="35a196ea-bcb8-475e-86cf-0b9eaca8a48f" providerId="ADAL" clId="{A082579C-B819-482F-B28A-3882A7C8D7D4}" dt="2024-07-10T14:16:58.449" v="257" actId="20577"/>
          <ac:spMkLst>
            <pc:docMk/>
            <pc:sldMk cId="234471221" sldId="264"/>
            <ac:spMk id="60" creationId="{9719FF71-D788-F78E-B78A-BFB7B2489301}"/>
          </ac:spMkLst>
        </pc:spChg>
        <pc:spChg chg="add mod">
          <ac:chgData name="#CUI SHUAIWEN#" userId="35a196ea-bcb8-475e-86cf-0b9eaca8a48f" providerId="ADAL" clId="{A082579C-B819-482F-B28A-3882A7C8D7D4}" dt="2024-07-10T14:16:42.411" v="251" actId="207"/>
          <ac:spMkLst>
            <pc:docMk/>
            <pc:sldMk cId="234471221" sldId="264"/>
            <ac:spMk id="62" creationId="{461EDA16-B8A7-837E-09B2-566C42B1466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5" creationId="{C43C0075-B502-0C4D-5405-272C0E45475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6" creationId="{D8EEC37A-1CBC-ADCA-D29E-8C1528F8570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7" creationId="{FE716563-0031-0BEE-FBBC-1802F884BE6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8" creationId="{72F37DDA-77AB-5581-3C02-FA28713F2FB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69" creationId="{AEEA0755-1BD4-D611-82AF-89029A889F4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71" creationId="{909EF354-9A60-30FD-0EF6-11420185D1F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76" creationId="{91F79BB2-DA5A-99A9-77B4-F4C02FD3EEE5}"/>
          </ac:spMkLst>
        </pc:spChg>
        <pc:spChg chg="add mod">
          <ac:chgData name="#CUI SHUAIWEN#" userId="35a196ea-bcb8-475e-86cf-0b9eaca8a48f" providerId="ADAL" clId="{A082579C-B819-482F-B28A-3882A7C8D7D4}" dt="2024-07-10T14:17:02.742" v="258" actId="20577"/>
          <ac:spMkLst>
            <pc:docMk/>
            <pc:sldMk cId="234471221" sldId="264"/>
            <ac:spMk id="78" creationId="{09EE58E9-59C0-018A-15B9-4A552948D798}"/>
          </ac:spMkLst>
        </pc:spChg>
        <pc:spChg chg="add mod">
          <ac:chgData name="#CUI SHUAIWEN#" userId="35a196ea-bcb8-475e-86cf-0b9eaca8a48f" providerId="ADAL" clId="{A082579C-B819-482F-B28A-3882A7C8D7D4}" dt="2024-07-10T14:16:40.190" v="250" actId="207"/>
          <ac:spMkLst>
            <pc:docMk/>
            <pc:sldMk cId="234471221" sldId="264"/>
            <ac:spMk id="80" creationId="{EAAFAA91-56EE-F366-8804-3A787A84FEC1}"/>
          </ac:spMkLst>
        </pc:spChg>
        <pc:spChg chg="add mod">
          <ac:chgData name="#CUI SHUAIWEN#" userId="35a196ea-bcb8-475e-86cf-0b9eaca8a48f" providerId="ADAL" clId="{A082579C-B819-482F-B28A-3882A7C8D7D4}" dt="2024-07-10T14:16:23.968" v="249" actId="403"/>
          <ac:spMkLst>
            <pc:docMk/>
            <pc:sldMk cId="234471221" sldId="264"/>
            <ac:spMk id="82" creationId="{E75C8B09-47D9-90C2-1F16-B76A047815E6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83" creationId="{381DB6C5-620F-71E0-8412-04C3C92CB04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84" creationId="{B6DFC0FB-96D0-6457-7070-147DB6B7E68A}"/>
          </ac:spMkLst>
        </pc:spChg>
        <pc:spChg chg="add mod">
          <ac:chgData name="#CUI SHUAIWEN#" userId="35a196ea-bcb8-475e-86cf-0b9eaca8a48f" providerId="ADAL" clId="{A082579C-B819-482F-B28A-3882A7C8D7D4}" dt="2024-07-10T14:16:48.887" v="253" actId="14100"/>
          <ac:spMkLst>
            <pc:docMk/>
            <pc:sldMk cId="234471221" sldId="264"/>
            <ac:spMk id="85" creationId="{D2B9D929-1CBB-EF33-8D02-9179EA9E8F76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86" creationId="{E7F8F12D-60FE-A80D-D212-B472D59C6759}"/>
          </ac:spMkLst>
        </pc:spChg>
        <pc:spChg chg="add mod">
          <ac:chgData name="#CUI SHUAIWEN#" userId="35a196ea-bcb8-475e-86cf-0b9eaca8a48f" providerId="ADAL" clId="{A082579C-B819-482F-B28A-3882A7C8D7D4}" dt="2024-07-10T14:16:23.968" v="249" actId="403"/>
          <ac:spMkLst>
            <pc:docMk/>
            <pc:sldMk cId="234471221" sldId="264"/>
            <ac:spMk id="88" creationId="{F26EC12C-2629-A6B1-0704-65A6EB5778B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0" creationId="{0D707EAA-7E4F-7DAC-C3F8-CC975E2704D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1" creationId="{FB0CDC9C-370B-92EC-57E4-6377F7540CE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2" creationId="{B62F992C-5476-690C-C174-D902A40E366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3" creationId="{5D46EFCF-3DFE-65FA-1723-EA2298F4364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4" creationId="{9133FB47-394F-415F-2714-1193617A769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5" creationId="{6FB3F1EE-1D88-BF7E-BBC4-FF1D9A8EEF5B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96" creationId="{DFCB9F90-0B28-7EEE-4BAC-338B40A4E0C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01" creationId="{9D29C5D4-EEF1-9C2F-0E77-85FFEB5AC24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06" creationId="{F3843F78-1D1D-CBA4-C944-12CA0061A8A8}"/>
          </ac:spMkLst>
        </pc:spChg>
        <pc:spChg chg="add mod">
          <ac:chgData name="#CUI SHUAIWEN#" userId="35a196ea-bcb8-475e-86cf-0b9eaca8a48f" providerId="ADAL" clId="{A082579C-B819-482F-B28A-3882A7C8D7D4}" dt="2024-07-10T14:17:52.083" v="270" actId="207"/>
          <ac:spMkLst>
            <pc:docMk/>
            <pc:sldMk cId="234471221" sldId="264"/>
            <ac:spMk id="107" creationId="{95FB829E-5EAC-EAAB-4C3B-82E5F4FAE88A}"/>
          </ac:spMkLst>
        </pc:spChg>
        <pc:spChg chg="add mod">
          <ac:chgData name="#CUI SHUAIWEN#" userId="35a196ea-bcb8-475e-86cf-0b9eaca8a48f" providerId="ADAL" clId="{A082579C-B819-482F-B28A-3882A7C8D7D4}" dt="2024-07-10T14:17:52.083" v="270" actId="207"/>
          <ac:spMkLst>
            <pc:docMk/>
            <pc:sldMk cId="234471221" sldId="264"/>
            <ac:spMk id="108" creationId="{5239D873-EDFF-DC7A-87E5-C0045871324B}"/>
          </ac:spMkLst>
        </pc:spChg>
        <pc:spChg chg="add mod">
          <ac:chgData name="#CUI SHUAIWEN#" userId="35a196ea-bcb8-475e-86cf-0b9eaca8a48f" providerId="ADAL" clId="{A082579C-B819-482F-B28A-3882A7C8D7D4}" dt="2024-07-10T14:17:52.083" v="270" actId="207"/>
          <ac:spMkLst>
            <pc:docMk/>
            <pc:sldMk cId="234471221" sldId="264"/>
            <ac:spMk id="109" creationId="{DAC82C03-1724-2229-E8BD-CED93A9ABE10}"/>
          </ac:spMkLst>
        </pc:spChg>
        <pc:spChg chg="add mod">
          <ac:chgData name="#CUI SHUAIWEN#" userId="35a196ea-bcb8-475e-86cf-0b9eaca8a48f" providerId="ADAL" clId="{A082579C-B819-482F-B28A-3882A7C8D7D4}" dt="2024-07-10T14:17:52.083" v="270" actId="207"/>
          <ac:spMkLst>
            <pc:docMk/>
            <pc:sldMk cId="234471221" sldId="264"/>
            <ac:spMk id="110" creationId="{DE9F8CB5-91FA-24E4-D407-1A209A78274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1" creationId="{2FAE5449-41CF-4169-FD80-4675D45C9DD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2" creationId="{36CD86C7-59CF-E36A-6429-B6841D60CAFA}"/>
          </ac:spMkLst>
        </pc:spChg>
        <pc:spChg chg="add mod">
          <ac:chgData name="#CUI SHUAIWEN#" userId="35a196ea-bcb8-475e-86cf-0b9eaca8a48f" providerId="ADAL" clId="{A082579C-B819-482F-B28A-3882A7C8D7D4}" dt="2024-07-10T14:17:45.387" v="269" actId="1076"/>
          <ac:spMkLst>
            <pc:docMk/>
            <pc:sldMk cId="234471221" sldId="264"/>
            <ac:spMk id="113" creationId="{CEBFFE0D-3DFC-9F74-4D56-85A582530E1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4" creationId="{4FC197DA-C82F-8A87-B9F4-282566C6769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5" creationId="{49FD817D-AFA8-A527-6431-C75678A2833B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6" creationId="{E672E81F-8A1B-AAE9-CEDB-135FFD22DFC5}"/>
          </ac:spMkLst>
        </pc:spChg>
        <pc:spChg chg="add mod">
          <ac:chgData name="#CUI SHUAIWEN#" userId="35a196ea-bcb8-475e-86cf-0b9eaca8a48f" providerId="ADAL" clId="{A082579C-B819-482F-B28A-3882A7C8D7D4}" dt="2024-07-10T14:17:43.392" v="268" actId="1076"/>
          <ac:spMkLst>
            <pc:docMk/>
            <pc:sldMk cId="234471221" sldId="264"/>
            <ac:spMk id="117" creationId="{BF24C5D1-7475-CF6F-BB63-61974D0A83C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18" creationId="{F3B16C5A-87E9-FB12-D0B6-AC510FBBC72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0" creationId="{4AE3BDC8-38BE-ED87-0900-AB2E69342BF2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1" creationId="{FE8DB1F6-34E7-3056-2613-DA0512254B7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2" creationId="{35811A44-E22D-FBF7-28A7-F909D197CE5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3" creationId="{7E030FF1-A402-5738-C7EA-4F36BF0F098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4" creationId="{CCFB38A1-C867-D45A-4320-FBE4609CA8B2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5" creationId="{3D0A342E-5E64-9FC9-BA06-E41167857ED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6" creationId="{5B664B59-04AE-BE70-97E6-E34F032086B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7" creationId="{B583754B-03E8-F9E8-EA70-FCBA2F3F8CD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8" creationId="{37670A95-0AB9-008C-BF80-4AEFA69C656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29" creationId="{619A2431-6CE7-104D-F6F0-E028773F471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0" creationId="{77A408A3-4EC0-EEE5-C63D-9B2B516D0CD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1" creationId="{7BF76212-8535-E9DE-2B6E-AE1D1EF011E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2" creationId="{0ED92AEB-7640-E9FC-F14D-D63E8A4AE5FF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3" creationId="{21641F21-9938-E7C6-D453-B75BC66C1B64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4" creationId="{A88368E3-5D72-5A18-FF27-9537BED3274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6" creationId="{8FA57C54-05CB-A8D6-9F76-F64565568AC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7" creationId="{43A26CF8-C7A6-E1BE-C24F-682AB9FAE90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8" creationId="{08E0229E-A12B-15D6-F6F8-D69549BCCED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39" creationId="{8870D429-5AC1-3BC5-E24E-94DDB8890DF6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40" creationId="{1BB705EB-C783-A346-0E27-B3563D937330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41" creationId="{919C1AAF-0417-9DEA-0715-0D99EFDA323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46" creationId="{D63295BF-F00A-7B16-6515-E3703344298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54" creationId="{344EBA5C-9206-2AEF-5D4F-C90C08D4125A}"/>
          </ac:spMkLst>
        </pc:spChg>
        <pc:spChg chg="add mod">
          <ac:chgData name="#CUI SHUAIWEN#" userId="35a196ea-bcb8-475e-86cf-0b9eaca8a48f" providerId="ADAL" clId="{A082579C-B819-482F-B28A-3882A7C8D7D4}" dt="2024-07-10T14:17:14.917" v="261"/>
          <ac:spMkLst>
            <pc:docMk/>
            <pc:sldMk cId="234471221" sldId="264"/>
            <ac:spMk id="155" creationId="{44F62158-6B7B-BA98-34EB-8CE286D36F8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56" creationId="{09E6C2C4-1B07-28A1-9BC6-E95280DDDA3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57" creationId="{2F2EE182-2278-5722-A534-3EE4D75FF28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58" creationId="{E330E1C3-B3CC-B0BC-3E19-533A093D0ADC}"/>
          </ac:spMkLst>
        </pc:spChg>
        <pc:spChg chg="add mod">
          <ac:chgData name="#CUI SHUAIWEN#" userId="35a196ea-bcb8-475e-86cf-0b9eaca8a48f" providerId="ADAL" clId="{A082579C-B819-482F-B28A-3882A7C8D7D4}" dt="2024-07-10T14:18:27.855" v="277" actId="207"/>
          <ac:spMkLst>
            <pc:docMk/>
            <pc:sldMk cId="234471221" sldId="264"/>
            <ac:spMk id="159" creationId="{EBDCE9D8-D225-3557-A399-3CCD711DA65B}"/>
          </ac:spMkLst>
        </pc:spChg>
        <pc:spChg chg="add mod">
          <ac:chgData name="#CUI SHUAIWEN#" userId="35a196ea-bcb8-475e-86cf-0b9eaca8a48f" providerId="ADAL" clId="{A082579C-B819-482F-B28A-3882A7C8D7D4}" dt="2024-07-10T14:18:27.855" v="277" actId="207"/>
          <ac:spMkLst>
            <pc:docMk/>
            <pc:sldMk cId="234471221" sldId="264"/>
            <ac:spMk id="160" creationId="{CA380974-2A9B-D568-4540-BB9096C9BFDE}"/>
          </ac:spMkLst>
        </pc:spChg>
        <pc:spChg chg="add mod">
          <ac:chgData name="#CUI SHUAIWEN#" userId="35a196ea-bcb8-475e-86cf-0b9eaca8a48f" providerId="ADAL" clId="{A082579C-B819-482F-B28A-3882A7C8D7D4}" dt="2024-07-10T14:18:27.855" v="277" actId="207"/>
          <ac:spMkLst>
            <pc:docMk/>
            <pc:sldMk cId="234471221" sldId="264"/>
            <ac:spMk id="161" creationId="{98525B8F-3B54-9E7C-FF11-B6A17A6D9C9E}"/>
          </ac:spMkLst>
        </pc:spChg>
        <pc:spChg chg="add mod">
          <ac:chgData name="#CUI SHUAIWEN#" userId="35a196ea-bcb8-475e-86cf-0b9eaca8a48f" providerId="ADAL" clId="{A082579C-B819-482F-B28A-3882A7C8D7D4}" dt="2024-07-10T14:18:27.855" v="277" actId="207"/>
          <ac:spMkLst>
            <pc:docMk/>
            <pc:sldMk cId="234471221" sldId="264"/>
            <ac:spMk id="162" creationId="{3D40B67C-A968-3089-BCF0-B5B06A511047}"/>
          </ac:spMkLst>
        </pc:spChg>
        <pc:spChg chg="add mod">
          <ac:chgData name="#CUI SHUAIWEN#" userId="35a196ea-bcb8-475e-86cf-0b9eaca8a48f" providerId="ADAL" clId="{A082579C-B819-482F-B28A-3882A7C8D7D4}" dt="2024-07-10T14:18:27.855" v="277" actId="207"/>
          <ac:spMkLst>
            <pc:docMk/>
            <pc:sldMk cId="234471221" sldId="264"/>
            <ac:spMk id="163" creationId="{D7934AC4-40F2-B47E-1B49-0400CB8B6AE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64" creationId="{1BF25586-447C-E18B-B845-B3713E0BD87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65" creationId="{91AEBA61-D427-BDE8-0467-E83E527B366B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66" creationId="{7B3E52C1-F166-C0E1-2584-4DC83E285285}"/>
          </ac:spMkLst>
        </pc:spChg>
        <pc:spChg chg="add mod">
          <ac:chgData name="#CUI SHUAIWEN#" userId="35a196ea-bcb8-475e-86cf-0b9eaca8a48f" providerId="ADAL" clId="{A082579C-B819-482F-B28A-3882A7C8D7D4}" dt="2024-07-10T14:17:29.461" v="265" actId="1076"/>
          <ac:spMkLst>
            <pc:docMk/>
            <pc:sldMk cId="234471221" sldId="264"/>
            <ac:spMk id="168" creationId="{8C19A18B-DCEA-2E88-0E2E-3759AA8E6513}"/>
          </ac:spMkLst>
        </pc:spChg>
        <pc:spChg chg="add mod">
          <ac:chgData name="#CUI SHUAIWEN#" userId="35a196ea-bcb8-475e-86cf-0b9eaca8a48f" providerId="ADAL" clId="{A082579C-B819-482F-B28A-3882A7C8D7D4}" dt="2024-07-10T14:17:24.202" v="262" actId="14100"/>
          <ac:spMkLst>
            <pc:docMk/>
            <pc:sldMk cId="234471221" sldId="264"/>
            <ac:spMk id="169" creationId="{0D3B66FD-FCE6-AC38-51BD-74E83B8AD3C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0" creationId="{0C178F69-615C-6D0D-E799-E590F207527D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1" creationId="{AE4CB062-C63B-5B4F-5107-9829712FDB2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2" creationId="{59C55222-9DBA-9DA4-17B8-C72F5D0EBC0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3" creationId="{7E1E9F07-F8D4-C653-A2FC-98448CB83D90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4" creationId="{7F29DC36-3B52-6D52-E9E6-517522873A2C}"/>
          </ac:spMkLst>
        </pc:spChg>
        <pc:spChg chg="add mod">
          <ac:chgData name="#CUI SHUAIWEN#" userId="35a196ea-bcb8-475e-86cf-0b9eaca8a48f" providerId="ADAL" clId="{A082579C-B819-482F-B28A-3882A7C8D7D4}" dt="2024-07-10T14:16:44.810" v="252" actId="207"/>
          <ac:spMkLst>
            <pc:docMk/>
            <pc:sldMk cId="234471221" sldId="264"/>
            <ac:spMk id="175" creationId="{D9B4A191-542C-F034-F98F-FBE0A52628C1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6" creationId="{D0E08F0B-3D36-D99C-A1F4-00E600728BD5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7" creationId="{D5B5BED4-4F7D-67EF-4DB5-662B937B95DE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8" creationId="{1F2ECA87-95A9-9AEA-E75C-1810F264913A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79" creationId="{C2332AC4-7CA5-64F1-F8EA-70A033528C6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0" creationId="{5DEC07CE-005A-8AB0-D732-393588DC4E19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1" creationId="{A07072D8-8E44-E65B-BD36-4F4823EF7F3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2" creationId="{B4FB80B2-C64B-B07F-1E93-47F82D6D7702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3" creationId="{71E64B2A-E41D-E9F2-1AEC-29572F9A8963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4" creationId="{5A8894C6-15EB-B49E-37A0-9DEA70811AB8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85" creationId="{CAF7D8B6-BA05-375A-21AD-FFF58ADB37DD}"/>
          </ac:spMkLst>
        </pc:spChg>
        <pc:spChg chg="mod">
          <ac:chgData name="#CUI SHUAIWEN#" userId="35a196ea-bcb8-475e-86cf-0b9eaca8a48f" providerId="ADAL" clId="{A082579C-B819-482F-B28A-3882A7C8D7D4}" dt="2024-07-10T14:19:13.601" v="286" actId="404"/>
          <ac:spMkLst>
            <pc:docMk/>
            <pc:sldMk cId="234471221" sldId="264"/>
            <ac:spMk id="187" creationId="{565FD153-5ADF-6D4D-C65E-8BF11B26190C}"/>
          </ac:spMkLst>
        </pc:spChg>
        <pc:spChg chg="mod">
          <ac:chgData name="#CUI SHUAIWEN#" userId="35a196ea-bcb8-475e-86cf-0b9eaca8a48f" providerId="ADAL" clId="{A082579C-B819-482F-B28A-3882A7C8D7D4}" dt="2024-07-10T14:19:13.601" v="286" actId="404"/>
          <ac:spMkLst>
            <pc:docMk/>
            <pc:sldMk cId="234471221" sldId="264"/>
            <ac:spMk id="188" creationId="{88DA9440-1D3B-FBA5-8DF9-FBE33B7AC120}"/>
          </ac:spMkLst>
        </pc:spChg>
        <pc:spChg chg="mod">
          <ac:chgData name="#CUI SHUAIWEN#" userId="35a196ea-bcb8-475e-86cf-0b9eaca8a48f" providerId="ADAL" clId="{A082579C-B819-482F-B28A-3882A7C8D7D4}" dt="2024-07-10T14:19:27.069" v="289" actId="207"/>
          <ac:spMkLst>
            <pc:docMk/>
            <pc:sldMk cId="234471221" sldId="264"/>
            <ac:spMk id="190" creationId="{275E63D0-FD0D-53F0-E3BB-3E32B661310F}"/>
          </ac:spMkLst>
        </pc:spChg>
        <pc:spChg chg="mod">
          <ac:chgData name="#CUI SHUAIWEN#" userId="35a196ea-bcb8-475e-86cf-0b9eaca8a48f" providerId="ADAL" clId="{A082579C-B819-482F-B28A-3882A7C8D7D4}" dt="2024-07-10T14:19:32.954" v="290" actId="207"/>
          <ac:spMkLst>
            <pc:docMk/>
            <pc:sldMk cId="234471221" sldId="264"/>
            <ac:spMk id="191" creationId="{750A354B-DFC5-F2E4-B35B-82BE8E218BBB}"/>
          </ac:spMkLst>
        </pc:spChg>
        <pc:spChg chg="mod">
          <ac:chgData name="#CUI SHUAIWEN#" userId="35a196ea-bcb8-475e-86cf-0b9eaca8a48f" providerId="ADAL" clId="{A082579C-B819-482F-B28A-3882A7C8D7D4}" dt="2024-07-10T14:19:13.601" v="286" actId="404"/>
          <ac:spMkLst>
            <pc:docMk/>
            <pc:sldMk cId="234471221" sldId="264"/>
            <ac:spMk id="193" creationId="{EE91AA58-0F72-1D47-3F83-6ED99CA52B6D}"/>
          </ac:spMkLst>
        </pc:spChg>
        <pc:spChg chg="mod">
          <ac:chgData name="#CUI SHUAIWEN#" userId="35a196ea-bcb8-475e-86cf-0b9eaca8a48f" providerId="ADAL" clId="{A082579C-B819-482F-B28A-3882A7C8D7D4}" dt="2024-07-10T14:19:13.601" v="286" actId="404"/>
          <ac:spMkLst>
            <pc:docMk/>
            <pc:sldMk cId="234471221" sldId="264"/>
            <ac:spMk id="194" creationId="{DEF5061A-0A6A-7A73-BA9B-44EE482817D2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195" creationId="{6FCB4FD7-BEE5-AADB-C274-CA52641D3EFC}"/>
          </ac:spMkLst>
        </pc:spChg>
        <pc:spChg chg="mod">
          <ac:chgData name="#CUI SHUAIWEN#" userId="35a196ea-bcb8-475e-86cf-0b9eaca8a48f" providerId="ADAL" clId="{A082579C-B819-482F-B28A-3882A7C8D7D4}" dt="2024-07-10T14:19:08.220" v="285" actId="404"/>
          <ac:spMkLst>
            <pc:docMk/>
            <pc:sldMk cId="234471221" sldId="264"/>
            <ac:spMk id="197" creationId="{2FBF43EC-20D2-4DEC-4E37-4BD197B6333C}"/>
          </ac:spMkLst>
        </pc:spChg>
        <pc:spChg chg="mod">
          <ac:chgData name="#CUI SHUAIWEN#" userId="35a196ea-bcb8-475e-86cf-0b9eaca8a48f" providerId="ADAL" clId="{A082579C-B819-482F-B28A-3882A7C8D7D4}" dt="2024-07-10T14:19:08.220" v="285" actId="404"/>
          <ac:spMkLst>
            <pc:docMk/>
            <pc:sldMk cId="234471221" sldId="264"/>
            <ac:spMk id="200" creationId="{B9B3E672-7C7E-6B68-D07A-695FFC9C3D5F}"/>
          </ac:spMkLst>
        </pc:spChg>
        <pc:spChg chg="add mod">
          <ac:chgData name="#CUI SHUAIWEN#" userId="35a196ea-bcb8-475e-86cf-0b9eaca8a48f" providerId="ADAL" clId="{A082579C-B819-482F-B28A-3882A7C8D7D4}" dt="2024-07-10T14:19:16.609" v="287" actId="14100"/>
          <ac:spMkLst>
            <pc:docMk/>
            <pc:sldMk cId="234471221" sldId="264"/>
            <ac:spMk id="202" creationId="{B306351A-2044-A681-CFE4-D95047B609CE}"/>
          </ac:spMkLst>
        </pc:spChg>
        <pc:spChg chg="mod">
          <ac:chgData name="#CUI SHUAIWEN#" userId="35a196ea-bcb8-475e-86cf-0b9eaca8a48f" providerId="ADAL" clId="{A082579C-B819-482F-B28A-3882A7C8D7D4}" dt="2024-07-10T14:19:13.601" v="286" actId="404"/>
          <ac:spMkLst>
            <pc:docMk/>
            <pc:sldMk cId="234471221" sldId="264"/>
            <ac:spMk id="204" creationId="{FA92C583-B4A5-8C6F-84CA-9E6B2F9170EC}"/>
          </ac:spMkLst>
        </pc:spChg>
        <pc:spChg chg="mod">
          <ac:chgData name="#CUI SHUAIWEN#" userId="35a196ea-bcb8-475e-86cf-0b9eaca8a48f" providerId="ADAL" clId="{A082579C-B819-482F-B28A-3882A7C8D7D4}" dt="2024-07-10T14:19:39.589" v="291" actId="207"/>
          <ac:spMkLst>
            <pc:docMk/>
            <pc:sldMk cId="234471221" sldId="264"/>
            <ac:spMk id="205" creationId="{6DB07842-434C-887C-F293-A2342632A64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211" creationId="{EA4B0197-2A12-9481-72BE-A18C465E4617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212" creationId="{2982E682-41EB-614F-4B41-8AFF1446F4AC}"/>
          </ac:spMkLst>
        </pc:spChg>
        <pc:spChg chg="add mod">
          <ac:chgData name="#CUI SHUAIWEN#" userId="35a196ea-bcb8-475e-86cf-0b9eaca8a48f" providerId="ADAL" clId="{A082579C-B819-482F-B28A-3882A7C8D7D4}" dt="2024-07-10T14:13:03.872" v="238" actId="1076"/>
          <ac:spMkLst>
            <pc:docMk/>
            <pc:sldMk cId="234471221" sldId="264"/>
            <ac:spMk id="213" creationId="{E3FA0153-F845-EA98-0750-FA5A97F0CEFD}"/>
          </ac:spMkLst>
        </pc:s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186" creationId="{019041F3-CDFB-6846-7CB2-EBA2313F2473}"/>
          </ac:grpSpMkLst>
        </pc:gr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189" creationId="{5C411376-8867-1449-AC16-5ADA673E0D45}"/>
          </ac:grpSpMkLst>
        </pc:gr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192" creationId="{1FF56FB1-E8CD-5A55-4E72-366C023FD522}"/>
          </ac:grpSpMkLst>
        </pc:gr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196" creationId="{7B3B9131-267D-E5D6-EDED-69713AECBE2D}"/>
          </ac:grpSpMkLst>
        </pc:gr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199" creationId="{9A47A397-B97A-CD56-BCC7-C6D6B3E4A479}"/>
          </ac:grpSpMkLst>
        </pc:grpChg>
        <pc:grpChg chg="add mod">
          <ac:chgData name="#CUI SHUAIWEN#" userId="35a196ea-bcb8-475e-86cf-0b9eaca8a48f" providerId="ADAL" clId="{A082579C-B819-482F-B28A-3882A7C8D7D4}" dt="2024-07-10T14:13:03.872" v="238" actId="1076"/>
          <ac:grpSpMkLst>
            <pc:docMk/>
            <pc:sldMk cId="234471221" sldId="264"/>
            <ac:grpSpMk id="203" creationId="{06B74276-5CDB-77F6-25B5-B868D1ADD8C3}"/>
          </ac:grpSpMkLst>
        </pc:grp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17" creationId="{BA155CFF-3C5C-3AD2-E306-E6E2C15A4CCA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19" creationId="{0DCA483E-EF10-86E0-16C5-1A9281B9002C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0" creationId="{FED630DF-B556-A706-83BA-C1D9C4C28ABA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1" creationId="{984ACC5C-38D2-CE09-5333-BAA31800923A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2" creationId="{D7A14277-F00B-B3F1-F25F-7A90F6771D89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3" creationId="{839D3BE8-F595-CFB4-F07A-8A39454D4911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5" creationId="{662743C7-6C93-C86D-267E-5B2CF9481E10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6" creationId="{83031E95-E968-F8AB-2B60-775034CBBE72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7" creationId="{20509F77-3F2C-4A9B-4A31-7840D6021D27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8" creationId="{58215AE5-2FB1-3D0D-43AD-01C863E12808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37" creationId="{CD7AD166-FA07-EAF1-9E09-70870520CCCC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38" creationId="{E69A82C7-9F13-C9FF-CEA5-B5891096D3EE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39" creationId="{46D4142F-59DA-294E-2EF6-81587F728ACF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40" creationId="{E31F318C-B884-5782-EB4B-91641C31CAB8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63" creationId="{D1968014-F373-061F-1026-85E366D5A859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81" creationId="{852ADCB5-AFB6-FD1E-0F09-C55A75E00FF2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87" creationId="{94EF5DFF-2935-2255-859B-907187FBC615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89" creationId="{B0627BA2-C4F9-3265-ABAF-5D390CB4EEA1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14" creationId="{B927E903-87A8-09D1-7838-0EDB29696B94}"/>
          </ac:picMkLst>
        </pc:picChg>
        <pc:picChg chg="add mod">
          <ac:chgData name="#CUI SHUAIWEN#" userId="35a196ea-bcb8-475e-86cf-0b9eaca8a48f" providerId="ADAL" clId="{A082579C-B819-482F-B28A-3882A7C8D7D4}" dt="2024-07-10T14:13:03.872" v="238" actId="1076"/>
          <ac:picMkLst>
            <pc:docMk/>
            <pc:sldMk cId="234471221" sldId="264"/>
            <ac:picMk id="215" creationId="{84E23AD6-66B5-CBC6-3963-329FA849ADDB}"/>
          </ac:picMkLst>
        </pc:pic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45" creationId="{63F9C619-7E7C-C00B-27CE-CD11765C1C75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1" creationId="{852E5661-5B04-DB3B-E5F5-C0A6731E187C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3" creationId="{2FAFA277-9D35-28F7-BF6F-3B3793B732C3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4" creationId="{87684389-9761-4723-CE71-A5A8AC10A797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5" creationId="{DA9C42E2-B350-CF4E-EC7C-37CAF6C2FF84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6" creationId="{25AF4079-9F71-9E2A-BCF8-619A83A81652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59" creationId="{1CA35049-2DA7-B7D6-28FE-C8428B0C2947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61" creationId="{1849FC02-D657-7A3D-EE6F-0DAB58CC5B3E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64" creationId="{9742DC24-A1DA-3A88-1A1D-FDD980FF8C35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0" creationId="{F4C846B3-9F1F-E7A0-484B-940E493618F9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2" creationId="{96037EC0-377B-3BC1-D594-9E1C2D38E8DB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3" creationId="{A249A0A7-DC4E-1E89-97BB-86485A3276E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4" creationId="{693CA921-8B70-E3F9-1BA8-C961F78D0676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5" creationId="{F80AD979-95E7-A3F5-49AE-D5B5BA80808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77" creationId="{ABD6E70C-1205-F452-82EC-2984DC9C0353}"/>
          </ac:cxnSpMkLst>
        </pc:cxnChg>
        <pc:cxnChg chg="add mod">
          <ac:chgData name="#CUI SHUAIWEN#" userId="35a196ea-bcb8-475e-86cf-0b9eaca8a48f" providerId="ADAL" clId="{A082579C-B819-482F-B28A-3882A7C8D7D4}" dt="2024-07-10T14:18:44.312" v="279" actId="208"/>
          <ac:cxnSpMkLst>
            <pc:docMk/>
            <pc:sldMk cId="234471221" sldId="264"/>
            <ac:cxnSpMk id="79" creationId="{022F5EC2-45EE-445C-0DD3-99069B424F93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97" creationId="{7963CDDD-3F5A-2403-D306-6BAC3244959E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98" creationId="{9972A2C2-3B97-191E-093E-3F7230B8634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99" creationId="{0D637E6F-4D8E-3E6F-943A-FF3D868D6D82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00" creationId="{DB8B6F3C-06ED-3128-C8AB-A5E9B4E6D561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02" creationId="{3C489CF9-7D38-8DB7-FB3F-8AF7D4D95ABD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03" creationId="{0F21BA89-64C2-2613-E4E0-0FED26BE71FE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04" creationId="{D080DEF7-D7A2-48F0-04C6-F909EE04CC57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05" creationId="{D4F3457A-E225-AA3C-9447-99219A9ECFD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19" creationId="{FBBEB32D-D828-8762-856F-D16F425D8165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35" creationId="{D20FD562-720F-E450-106A-44C1F15C962A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2" creationId="{E0482384-E59B-3C86-3FA4-BDFC35C3F90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3" creationId="{BB4CC550-C817-BCDE-97A6-C3DB9E621845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4" creationId="{8A017781-5C05-E628-8FE3-936EC24B2C4A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5" creationId="{BC64C0B9-B83C-DBD5-B472-7DD0B7B3946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7" creationId="{8D716833-26BA-7016-CC6C-9F27CE271829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8" creationId="{9FD7B48D-757F-667B-88CB-D1E572BC14B3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49" creationId="{32C47334-7D66-65A1-4C7A-8B03573DC5B0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50" creationId="{3AB78539-07BC-34BB-08B9-DBB78BB64B5F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51" creationId="{F69C50E2-F75B-6C2E-C0C1-5CDA596D32DE}"/>
          </ac:cxnSpMkLst>
        </pc:cxnChg>
        <pc:cxnChg chg="add mod">
          <ac:chgData name="#CUI SHUAIWEN#" userId="35a196ea-bcb8-475e-86cf-0b9eaca8a48f" providerId="ADAL" clId="{A082579C-B819-482F-B28A-3882A7C8D7D4}" dt="2024-07-10T14:14:34.350" v="245" actId="14100"/>
          <ac:cxnSpMkLst>
            <pc:docMk/>
            <pc:sldMk cId="234471221" sldId="264"/>
            <ac:cxnSpMk id="152" creationId="{F8107824-C98B-1553-E111-2414DDA9B258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53" creationId="{55AB764A-A1C5-E3CC-9CF4-C71E2FEC8EFA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167" creationId="{FC0263B4-9D92-BAC5-A023-BD886E299DF1}"/>
          </ac:cxnSpMkLst>
        </pc:cxnChg>
        <pc:cxnChg chg="mod">
          <ac:chgData name="#CUI SHUAIWEN#" userId="35a196ea-bcb8-475e-86cf-0b9eaca8a48f" providerId="ADAL" clId="{A082579C-B819-482F-B28A-3882A7C8D7D4}" dt="2024-07-10T14:12:22.995" v="234"/>
          <ac:cxnSpMkLst>
            <pc:docMk/>
            <pc:sldMk cId="234471221" sldId="264"/>
            <ac:cxnSpMk id="198" creationId="{092DB375-7BE7-D74E-340D-FAE56AFC8373}"/>
          </ac:cxnSpMkLst>
        </pc:cxnChg>
        <pc:cxnChg chg="mod">
          <ac:chgData name="#CUI SHUAIWEN#" userId="35a196ea-bcb8-475e-86cf-0b9eaca8a48f" providerId="ADAL" clId="{A082579C-B819-482F-B28A-3882A7C8D7D4}" dt="2024-07-10T14:12:22.995" v="234"/>
          <ac:cxnSpMkLst>
            <pc:docMk/>
            <pc:sldMk cId="234471221" sldId="264"/>
            <ac:cxnSpMk id="201" creationId="{2BBA6414-A5A0-4129-075C-B8559BD69BE9}"/>
          </ac:cxnSpMkLst>
        </pc:cxnChg>
        <pc:cxnChg chg="add mod">
          <ac:chgData name="#CUI SHUAIWEN#" userId="35a196ea-bcb8-475e-86cf-0b9eaca8a48f" providerId="ADAL" clId="{A082579C-B819-482F-B28A-3882A7C8D7D4}" dt="2024-07-10T14:13:03.872" v="238" actId="1076"/>
          <ac:cxnSpMkLst>
            <pc:docMk/>
            <pc:sldMk cId="234471221" sldId="264"/>
            <ac:cxnSpMk id="206" creationId="{F97CEF11-BA46-625A-2202-0CD4C0B21D93}"/>
          </ac:cxnSpMkLst>
        </pc:cxnChg>
        <pc:cxnChg chg="add mod">
          <ac:chgData name="#CUI SHUAIWEN#" userId="35a196ea-bcb8-475e-86cf-0b9eaca8a48f" providerId="ADAL" clId="{A082579C-B819-482F-B28A-3882A7C8D7D4}" dt="2024-07-10T14:18:38.329" v="278" actId="208"/>
          <ac:cxnSpMkLst>
            <pc:docMk/>
            <pc:sldMk cId="234471221" sldId="264"/>
            <ac:cxnSpMk id="207" creationId="{9CEED090-EE9F-494F-0791-A0A9A425A29C}"/>
          </ac:cxnSpMkLst>
        </pc:cxnChg>
        <pc:cxnChg chg="add mod">
          <ac:chgData name="#CUI SHUAIWEN#" userId="35a196ea-bcb8-475e-86cf-0b9eaca8a48f" providerId="ADAL" clId="{A082579C-B819-482F-B28A-3882A7C8D7D4}" dt="2024-07-10T14:18:38.329" v="278" actId="208"/>
          <ac:cxnSpMkLst>
            <pc:docMk/>
            <pc:sldMk cId="234471221" sldId="264"/>
            <ac:cxnSpMk id="208" creationId="{5DFD3B0D-0481-FAB0-F691-B58809724686}"/>
          </ac:cxnSpMkLst>
        </pc:cxnChg>
        <pc:cxnChg chg="add mod">
          <ac:chgData name="#CUI SHUAIWEN#" userId="35a196ea-bcb8-475e-86cf-0b9eaca8a48f" providerId="ADAL" clId="{A082579C-B819-482F-B28A-3882A7C8D7D4}" dt="2024-07-10T14:18:38.329" v="278" actId="208"/>
          <ac:cxnSpMkLst>
            <pc:docMk/>
            <pc:sldMk cId="234471221" sldId="264"/>
            <ac:cxnSpMk id="209" creationId="{3423203F-0D76-201F-1BD9-52DD726FC89C}"/>
          </ac:cxnSpMkLst>
        </pc:cxnChg>
        <pc:cxnChg chg="add mod">
          <ac:chgData name="#CUI SHUAIWEN#" userId="35a196ea-bcb8-475e-86cf-0b9eaca8a48f" providerId="ADAL" clId="{A082579C-B819-482F-B28A-3882A7C8D7D4}" dt="2024-07-10T14:18:38.329" v="278" actId="208"/>
          <ac:cxnSpMkLst>
            <pc:docMk/>
            <pc:sldMk cId="234471221" sldId="264"/>
            <ac:cxnSpMk id="210" creationId="{29E0101A-9B17-C53D-0A5D-87764BEF5305}"/>
          </ac:cxnSpMkLst>
        </pc:cxnChg>
      </pc:sldChg>
      <pc:sldChg chg="addSp delSp modSp add mod">
        <pc:chgData name="#CUI SHUAIWEN#" userId="35a196ea-bcb8-475e-86cf-0b9eaca8a48f" providerId="ADAL" clId="{A082579C-B819-482F-B28A-3882A7C8D7D4}" dt="2024-07-10T14:19:57.728" v="292" actId="478"/>
        <pc:sldMkLst>
          <pc:docMk/>
          <pc:sldMk cId="3995053737" sldId="265"/>
        </pc:sldMkLst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" creationId="{AEA4A2B5-5822-E4CD-23EA-D876499EE487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" creationId="{5342160C-44D9-7DAF-F5C4-3C58048AE18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" creationId="{B544DC9C-933E-B302-32B7-41321C9C7FF4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5" creationId="{3036FA3B-E8D7-69A7-B5EF-746867EBE08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" creationId="{BE3AC6C7-02FD-F9D8-3EFE-B2AD12AA71B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7" creationId="{3C9782E9-5873-E6AD-1EEA-202C892CB28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" creationId="{1457B224-4E69-2A17-63FF-9698F69C075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" creationId="{E7033703-7CE4-3725-31E6-9F858902744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" creationId="{5F374C25-F1B3-8CAA-ACC9-ABDA98E191E7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" creationId="{A6B8E68D-F3FF-DE69-B527-AB34DCFED5C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" creationId="{D5AF9D2E-C904-AD24-A9BE-F0A78BC6C5D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" creationId="{B383DFCF-FC6A-152D-BD75-EF031FF82BB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4" creationId="{C0DD5423-4610-DC18-455D-17CD0DE35ED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" creationId="{EBD8B1F2-E4BB-C0F9-8FB2-BD2B88118DC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" creationId="{E7BFD893-D1DE-B504-C9B6-8B870BCC475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8" creationId="{3C154CF7-B274-4E43-9417-AE67C74C0D6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4" creationId="{6C2316E6-F9EE-890D-8C91-1911DEF4358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9" creationId="{1996ED5F-93A3-4925-E1C0-C457865D48D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0" creationId="{7A6B5421-0DF9-4960-C630-BA37BA4442E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1" creationId="{468D0DDB-5EA7-07FE-2714-22D536CB18E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2" creationId="{38A451CF-968C-4881-8545-423754B286D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3" creationId="{BD9C52C7-44C6-C646-ACF9-B1B6FAE0DFA4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4" creationId="{124DF4DF-8954-C606-6885-C57624DA732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5" creationId="{BA4B52CC-4966-8978-F441-CA26CC1AFD0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36" creationId="{1A450CBC-6688-768B-E79B-F40A37FBB5D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1" creationId="{2A65A0CD-2EFD-D2F4-1A92-0179A5D60D8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2" creationId="{18687E22-0999-6DB7-73C0-26F1A19FE57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3" creationId="{1A507C08-CF70-2D56-AAB3-A64B669DA66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5" creationId="{1FA9DD8E-C624-8211-7AA8-114C71F6B61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6" creationId="{38DA63A8-1B4A-D7BE-F17D-72EFF62447C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7" creationId="{BB5EA4A8-2C28-7B93-9AEA-5A00791662E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8" creationId="{2DF7C548-2CF1-118A-161A-522B3D4C9F2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49" creationId="{8F0FC2CF-BB31-0AA1-106D-C75AEC54577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51" creationId="{28E63B48-F930-3335-24B1-87A8AFA2B1A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56" creationId="{AAE14350-52A9-F9AF-072C-9D4BE790BD0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57" creationId="{5BD36BB8-323B-29E9-8177-54AB13FBC0D4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59" creationId="{6BF10237-6E6C-F8D9-6C87-A1F098947EB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1" creationId="{F2D2AA93-FB65-791A-6462-DDB02EDF3A6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4" creationId="{0D9C5123-51AC-77A5-218E-0E7B292108C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5" creationId="{A6289475-25CF-7516-ED00-743E81F5E6D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6" creationId="{4D18E82D-C692-9F9C-77D9-F4785DBA13A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7" creationId="{B789B849-336F-2FC5-25EE-6BD0FA704A6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68" creationId="{AD6F19ED-20E1-F50A-E679-B4471BD0F79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70" creationId="{4B60D808-2E5A-5391-77A2-811A04DF82B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75" creationId="{F6CDC79C-1EC9-8350-8A0C-38A6C4FA8D2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77" creationId="{B54F5A9B-0E6C-9AC5-1B77-0EDA18DDB0C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79" creationId="{FCC393FC-78A6-0A33-FE00-E8CA4EFF83B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1" creationId="{21D07FDD-EB49-6451-4DA4-544A0C83788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2" creationId="{E2771102-1B00-5F69-1DA2-18DF7FE5AD2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3" creationId="{AE8FB09A-B965-3318-21E4-E85E483C948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4" creationId="{C8D6C1A9-6590-0C4B-ADC4-E7B490BABFA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5" creationId="{E7FDD49F-D8E1-612B-219D-BA7BF8E46CF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7" creationId="{63D7C85B-6051-3781-91EF-215A1D0AD00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89" creationId="{C7CEC92B-F0B0-98AB-7A7F-B13E4BC2A35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0" creationId="{2884800D-CA58-F5FC-5364-94A14BCBBEE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1" creationId="{175F073D-6DCB-4A7B-D677-A5CAE731F40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2" creationId="{000340D8-BFDC-699C-D6EF-8837318A579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3" creationId="{7CB97732-45D6-4778-DB29-2838E0636C1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4" creationId="{17601A19-2D03-ABAF-9580-0FCF3835B25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95" creationId="{9AD445C1-5CAA-43A0-4CEE-8E85622505C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0" creationId="{8E836D4E-4BC2-1237-7E9E-2AECDC6BF90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5" creationId="{A0F40F98-48AD-8A91-32AD-5CB45BE73C9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6" creationId="{222B71EB-D05A-2A9A-01E3-28EA7862818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7" creationId="{04F4D223-B705-87B6-A4EB-865B4E5A5F9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8" creationId="{77DA973B-AEEF-346C-6F5C-14715461EA8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09" creationId="{8A4F8721-E84B-9DEA-83E3-D63CE915A3A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0" creationId="{C1B6D6F2-6557-29B9-3EA1-B9D8B84B42B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1" creationId="{4D1CCD5C-5A28-4C02-054F-7E00E83E5AF1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2" creationId="{808FA3FE-60F8-2F53-1A4B-4E3BA99A19E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3" creationId="{AA9665EA-78A8-ADE9-9DF6-8F2939E8C88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4" creationId="{73FB57D4-C104-7384-6B08-AFC449A8FBD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5" creationId="{6DD677EB-5791-05FE-58C7-1C3182AC0BE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6" creationId="{48BCB098-8C43-6955-5291-DCF68C1B4AC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7" creationId="{DBBFB2F9-08BE-182B-6F4D-B6A11B2CD1B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19" creationId="{6C0BD396-C193-227E-B449-77F60514A10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0" creationId="{EF6F731E-7311-06A2-217A-D37D716E81A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1" creationId="{9B819E43-7B34-FF8D-A11D-745880D1099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2" creationId="{56850163-1161-BB6C-5DF8-4094EA9D3657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3" creationId="{30B5AB18-661B-820A-7039-0FCD13BD94F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4" creationId="{15DB571C-A164-AD93-0C4C-5AF7DE9BC51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5" creationId="{19A72494-6FEA-1DA4-FFD4-6C414325C68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6" creationId="{0420FCD8-32B8-A7FB-D995-A5305D0E4C8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7" creationId="{98BE5C59-08A9-7E75-8AAB-82601848F0E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8" creationId="{036521F7-4C06-D83C-7442-9F7D5F1A834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29" creationId="{F0AEDC98-6498-6997-046B-BC097B2C1AB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0" creationId="{6AD9154A-A22C-751E-06E1-45B9DC56237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1" creationId="{7C4C6220-C8BA-AA5F-153C-C02CC3AFD5B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2" creationId="{44DD9797-9B9C-90FB-84B4-95678C89736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3" creationId="{CD83EFBA-D171-BF47-3F1A-EC9378A4ACE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5" creationId="{E045D8B5-8E77-F1BC-5B46-D8C7ACA0BCA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6" creationId="{4A9F37F5-A7D4-3849-5C37-6D72854E13F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7" creationId="{DBF73489-36EF-6066-5CB2-11A5ED6E136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8" creationId="{4A919CF0-3724-A69D-CA9D-62905CC961B7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39" creationId="{937F6FA2-B4EA-1E0D-4E44-51F0EE45074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40" creationId="{F5591B84-3374-2B2C-B09E-10B3B605012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45" creationId="{70C29472-ECAD-1501-C1CE-336B9432F7C8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3" creationId="{35468C9C-8440-0F24-A2E9-D0B4BD8F3BC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4" creationId="{9DD4CDE6-BBA2-9532-6921-8A05C34427F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5" creationId="{FAFD6947-3FAD-F33C-20E2-9DFA8884B89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6" creationId="{863A8C23-183C-29CF-71F1-81C92181E47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7" creationId="{838F4A1E-B320-E1EC-317E-404AFC0E7B8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8" creationId="{B773DEC2-A0A3-08A1-3A33-3E3CBC90533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59" creationId="{D2C3B925-90FA-1813-9A6B-8431EC1C271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0" creationId="{0D8B8476-12FF-C226-ADA9-7025B24F3772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1" creationId="{5B51AE3C-3F10-DA93-E9C7-EF01E1F9EDF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2" creationId="{A8142443-14AE-C1A7-4088-AB61246C3CC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3" creationId="{538C89B8-30DB-14FF-8B71-9FA76D32428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4" creationId="{C50391BA-D872-67D1-9B5F-F25F997B33B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5" creationId="{5E472350-810D-F851-46C9-B7BDF8F9FC2E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7" creationId="{D3696F92-34A3-4C8B-16A9-1C7E97B224C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8" creationId="{7DB1526D-818C-560F-7901-04F9C010FA7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69" creationId="{899B4159-522D-CB1A-B5D1-0D06BB1705B5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0" creationId="{2F74AEF9-3FC7-6A5E-C83A-228E6A02F70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1" creationId="{802914ED-CB6D-478F-F97B-B750A99BE7F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2" creationId="{E0874746-DF40-A18D-A97B-E5FE7A10E6E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3" creationId="{86AA5DAA-8841-AE20-5978-90D24A75F66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4" creationId="{976A66C3-1343-B86B-13DE-B93AB4F7621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5" creationId="{C007AD0C-C8B1-0863-A303-E6A539343F4B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6" creationId="{ACA9FD50-7154-FAF6-7E85-0E323451794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7" creationId="{8ED18CA6-591C-4403-343C-EE50E63232DA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8" creationId="{087078F7-BCFB-FCB7-C0A0-26DCAA0CC0B7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79" creationId="{90C13097-05EB-F9DA-BD62-1C5401F9507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80" creationId="{8A8BBEBC-A86C-8569-A16E-C86F85DD34B0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81" creationId="{CE33812E-3B45-5974-C16B-E3E7459E169D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82" creationId="{8A7FD33C-4108-2CFD-72EC-6C738B4613B4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84" creationId="{B3305842-740B-CDEC-B4DE-CE8E43195212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85" creationId="{9D9FC89B-E52E-5C32-1E38-681869C99638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87" creationId="{0BE9CCF8-BA33-99D8-052E-56FBECB94BC2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88" creationId="{A0547D3A-51CE-A82E-7B54-BCE940101B18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90" creationId="{0DF45D9E-EA70-05A8-87D3-87AF3D2DEBF3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91" creationId="{8CA837D5-589B-33B5-607A-BB44A0386ADC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92" creationId="{06F00B4F-79FA-AE3D-B9AB-885964DEA7F2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94" creationId="{D906FA52-D778-5F24-A116-DB19B5F5CCEF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197" creationId="{43582899-6B1B-E582-D0AE-9CE1712AAC1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199" creationId="{02183F09-2CC6-FADC-677D-DE9BD4F208A4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201" creationId="{F6EA4F82-FFAA-359B-D92B-9A7D7BAF293E}"/>
          </ac:spMkLst>
        </pc:spChg>
        <pc:spChg chg="mod">
          <ac:chgData name="#CUI SHUAIWEN#" userId="35a196ea-bcb8-475e-86cf-0b9eaca8a48f" providerId="ADAL" clId="{A082579C-B819-482F-B28A-3882A7C8D7D4}" dt="2024-07-10T14:12:38.936" v="236"/>
          <ac:spMkLst>
            <pc:docMk/>
            <pc:sldMk cId="3995053737" sldId="265"/>
            <ac:spMk id="202" creationId="{BFD3D17D-3825-F557-52AD-6849333C2DE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08" creationId="{236BAE6D-3E90-5511-6876-AC629B1AF4A6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09" creationId="{0F6FDE55-E428-A4C0-A08B-7D37E323186F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10" creationId="{9C62CA56-33B1-10EB-561A-BB1ABC994359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11" creationId="{6969E8D4-E3DD-8E79-B0B5-B4B1B900EE5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14" creationId="{6B689962-D3EB-2C35-8B3E-58BE31951083}"/>
          </ac:spMkLst>
        </pc:spChg>
        <pc:spChg chg="add del mod">
          <ac:chgData name="#CUI SHUAIWEN#" userId="35a196ea-bcb8-475e-86cf-0b9eaca8a48f" providerId="ADAL" clId="{A082579C-B819-482F-B28A-3882A7C8D7D4}" dt="2024-07-10T14:19:57.728" v="292" actId="478"/>
          <ac:spMkLst>
            <pc:docMk/>
            <pc:sldMk cId="3995053737" sldId="265"/>
            <ac:spMk id="215" creationId="{5CFD660C-39A0-26E1-7D4A-A040AD63E600}"/>
          </ac:spMkLst>
        </pc:s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183" creationId="{15BBC24A-9E3E-E104-6461-6ABB3C8C021F}"/>
          </ac:grpSpMkLst>
        </pc:gr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186" creationId="{11AFA76B-0B36-B399-E705-A5A34AA6D431}"/>
          </ac:grpSpMkLst>
        </pc:gr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189" creationId="{F9BCA950-AABB-3B54-E4BC-7D8666679925}"/>
          </ac:grpSpMkLst>
        </pc:gr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193" creationId="{7C2556C4-A452-DC71-9DF5-EC0F09A3FE2D}"/>
          </ac:grpSpMkLst>
        </pc:gr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196" creationId="{E5F02958-AE5C-BE93-25CF-BB1FBA227052}"/>
          </ac:grpSpMkLst>
        </pc:grpChg>
        <pc:grpChg chg="add del mod">
          <ac:chgData name="#CUI SHUAIWEN#" userId="35a196ea-bcb8-475e-86cf-0b9eaca8a48f" providerId="ADAL" clId="{A082579C-B819-482F-B28A-3882A7C8D7D4}" dt="2024-07-10T14:19:57.728" v="292" actId="478"/>
          <ac:grpSpMkLst>
            <pc:docMk/>
            <pc:sldMk cId="3995053737" sldId="265"/>
            <ac:grpSpMk id="200" creationId="{3A4F512B-7745-B4A0-F094-338C7ADB73BE}"/>
          </ac:grpSpMkLst>
        </pc:grp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17" creationId="{99EA601F-7E7E-E47D-67B8-C0C96C6E4986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19" creationId="{5DCA7C1A-A8FF-4A2F-D0E0-21BD1DBBE752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0" creationId="{9D48B3DE-308A-A588-6C22-AAA61E20A701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1" creationId="{DE358367-7E09-050D-E040-959D91FDB446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2" creationId="{BEFAC166-CFAB-950C-621F-47A303F77FBF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3" creationId="{40222E62-C5E6-EF3D-0EB3-CF578BEC6846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5" creationId="{C8B8E783-9554-4C25-C7E8-565BF10FF630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6" creationId="{DA2BB6E9-D21E-E34B-9806-3D5C38FFEE95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7" creationId="{1CC50A15-93CE-4A18-A6EE-5C7A726A0926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8" creationId="{3A88DAB5-5568-900C-67F1-FB903FDC7655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37" creationId="{9237F8F4-BED8-4671-28EB-A23C55D71D19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38" creationId="{3926A849-B8BA-00DF-5877-5F4629CA62FD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39" creationId="{B83A17FA-5766-B291-6F00-0392AB971A85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40" creationId="{B38D2DC1-9F6D-3D0E-BA49-47B1C760FE05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62" creationId="{767C046B-1CDD-BE27-5900-DDAD4711C6E2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80" creationId="{B7914900-AC2E-4AC6-9B4E-8AE3281981F9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86" creationId="{D667663B-C684-FE58-9AF6-9E1928037975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88" creationId="{A0BBABD9-D78D-45E1-13DD-F14D75655093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12" creationId="{92846E7A-4637-F3D2-C693-AD73F0E3465D}"/>
          </ac:picMkLst>
        </pc:picChg>
        <pc:picChg chg="add del mod">
          <ac:chgData name="#CUI SHUAIWEN#" userId="35a196ea-bcb8-475e-86cf-0b9eaca8a48f" providerId="ADAL" clId="{A082579C-B819-482F-B28A-3882A7C8D7D4}" dt="2024-07-10T14:19:57.728" v="292" actId="478"/>
          <ac:picMkLst>
            <pc:docMk/>
            <pc:sldMk cId="3995053737" sldId="265"/>
            <ac:picMk id="213" creationId="{57C8873A-1A1F-472C-5B10-4C5009079167}"/>
          </ac:picMkLst>
        </pc:pic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44" creationId="{C67617E5-14F8-271A-0E85-D09454EB331E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0" creationId="{FDFA7B3E-4A6D-F38B-4CBE-73F674524A7E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2" creationId="{1F071AE1-3A76-A003-9D25-70A49BCC9BCE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3" creationId="{2C1C85D4-F1DE-AF24-920D-DFFB72108482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4" creationId="{BB45C7E6-62F1-DCC0-827E-245AE65DE7A2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5" creationId="{A37BD7AC-7AF4-C8BE-D7E2-197D9F4E7508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58" creationId="{4BD6786D-7B7D-9F7D-67A2-D037923BDD7B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60" creationId="{51741881-0634-86F5-AFCD-5621E088BE6A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63" creationId="{40612A3E-2AF6-0226-204F-5D5C85E7E50A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69" creationId="{8C8C3C70-7477-84DF-6852-AD9056902E77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1" creationId="{B1BDAA1D-A59A-9931-F8BE-DE246E8E7960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2" creationId="{6B0CBA06-A1A7-DCCB-0360-1EFD622161E1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3" creationId="{E225D50B-D63E-0A9F-9623-3AAECCFEB51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4" creationId="{1287072C-22A3-911E-1ACA-1B8C1BCFF41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6" creationId="{4056171E-072C-567D-B18C-32A586A8A67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78" creationId="{B35E4B6D-ADF6-31ED-2615-3CE4BFF1D330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96" creationId="{A87EE153-3546-607A-C33A-01987331BA91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97" creationId="{3D398CBE-1F5C-7E0F-5094-42E53B5536AC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98" creationId="{2B2EE565-C8A2-AFEA-0312-AD2076CC7C0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99" creationId="{E8EF01AB-45E5-78B9-1395-63BB40FBE18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01" creationId="{BD7733F0-2D0F-3F3A-15F2-B2BE9ADA6E85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02" creationId="{9C74B0CA-3AE2-3595-958B-CF8D96AB910F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03" creationId="{E09C40D6-B780-9433-5225-BFC4B9CA7BB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04" creationId="{4E3047A1-8E8A-4F89-FC9C-7805A82FE131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18" creationId="{7B4BA3FB-9255-847D-2A1D-90030DEDE420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34" creationId="{68D66436-05A3-F974-216C-53BC0E681D42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1" creationId="{87879A2E-9A5E-F600-F9EE-7B4BE19F23D8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2" creationId="{6A1A7725-9544-8983-030D-141FD835DA4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3" creationId="{A3C4FACF-D24F-6C48-5AE8-9EC07D10E4D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4" creationId="{15BAEBEC-854A-F885-7855-F640E03F81F3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6" creationId="{86ADF3D2-6891-B0CF-15B0-797F0A64131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7" creationId="{D92DD8CF-BDD8-67E5-E4A8-EFEF66DB561D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8" creationId="{254B2349-F859-5415-30B1-20177318E996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49" creationId="{2E425936-9DC0-5515-35D8-26EDDB8A6957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50" creationId="{BA20D7A0-EF82-0BC3-5D4A-00F56834F15A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51" creationId="{B31D20C4-D423-0BD5-DCCB-4BF234A38019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52" creationId="{B78D8E0D-1FC0-BB94-352D-A6EF0D766AE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166" creationId="{F5E20942-875B-B095-EC9E-D9B28D75435C}"/>
          </ac:cxnSpMkLst>
        </pc:cxnChg>
        <pc:cxnChg chg="mod">
          <ac:chgData name="#CUI SHUAIWEN#" userId="35a196ea-bcb8-475e-86cf-0b9eaca8a48f" providerId="ADAL" clId="{A082579C-B819-482F-B28A-3882A7C8D7D4}" dt="2024-07-10T14:12:38.936" v="236"/>
          <ac:cxnSpMkLst>
            <pc:docMk/>
            <pc:sldMk cId="3995053737" sldId="265"/>
            <ac:cxnSpMk id="195" creationId="{9EEAB30A-A902-1457-DB06-69DAF8B50DE0}"/>
          </ac:cxnSpMkLst>
        </pc:cxnChg>
        <pc:cxnChg chg="mod">
          <ac:chgData name="#CUI SHUAIWEN#" userId="35a196ea-bcb8-475e-86cf-0b9eaca8a48f" providerId="ADAL" clId="{A082579C-B819-482F-B28A-3882A7C8D7D4}" dt="2024-07-10T14:12:38.936" v="236"/>
          <ac:cxnSpMkLst>
            <pc:docMk/>
            <pc:sldMk cId="3995053737" sldId="265"/>
            <ac:cxnSpMk id="198" creationId="{598E14AE-35DF-A4E0-30BB-A9515A2AFFF1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203" creationId="{7468D543-BA82-213F-3428-4B53726D3694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204" creationId="{93A7A2C3-D445-220C-3C7B-B17B87D6F67F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205" creationId="{1D4D3A0E-30D1-FECD-993F-6E8F73B6E025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206" creationId="{66C7BFC4-25BA-4118-3A41-943AA7C513AA}"/>
          </ac:cxnSpMkLst>
        </pc:cxnChg>
        <pc:cxnChg chg="add del mod">
          <ac:chgData name="#CUI SHUAIWEN#" userId="35a196ea-bcb8-475e-86cf-0b9eaca8a48f" providerId="ADAL" clId="{A082579C-B819-482F-B28A-3882A7C8D7D4}" dt="2024-07-10T14:19:57.728" v="292" actId="478"/>
          <ac:cxnSpMkLst>
            <pc:docMk/>
            <pc:sldMk cId="3995053737" sldId="265"/>
            <ac:cxnSpMk id="207" creationId="{E68308D7-5263-BE0B-13C1-35925F6946AA}"/>
          </ac:cxnSpMkLst>
        </pc:cxnChg>
      </pc:sldChg>
      <pc:sldChg chg="add">
        <pc:chgData name="#CUI SHUAIWEN#" userId="35a196ea-bcb8-475e-86cf-0b9eaca8a48f" providerId="ADAL" clId="{A082579C-B819-482F-B28A-3882A7C8D7D4}" dt="2024-07-10T14:10:20.398" v="201"/>
        <pc:sldMkLst>
          <pc:docMk/>
          <pc:sldMk cId="2899803591" sldId="266"/>
        </pc:sldMkLst>
      </pc:sldChg>
      <pc:sldChg chg="add">
        <pc:chgData name="#CUI SHUAIWEN#" userId="35a196ea-bcb8-475e-86cf-0b9eaca8a48f" providerId="ADAL" clId="{A082579C-B819-482F-B28A-3882A7C8D7D4}" dt="2024-07-10T14:10:20.569" v="202"/>
        <pc:sldMkLst>
          <pc:docMk/>
          <pc:sldMk cId="506214880" sldId="267"/>
        </pc:sldMkLst>
      </pc:sldChg>
      <pc:sldChg chg="add">
        <pc:chgData name="#CUI SHUAIWEN#" userId="35a196ea-bcb8-475e-86cf-0b9eaca8a48f" providerId="ADAL" clId="{A082579C-B819-482F-B28A-3882A7C8D7D4}" dt="2024-07-10T14:10:20.751" v="203"/>
        <pc:sldMkLst>
          <pc:docMk/>
          <pc:sldMk cId="3649344685" sldId="268"/>
        </pc:sldMkLst>
      </pc:sldChg>
      <pc:sldChg chg="add">
        <pc:chgData name="#CUI SHUAIWEN#" userId="35a196ea-bcb8-475e-86cf-0b9eaca8a48f" providerId="ADAL" clId="{A082579C-B819-482F-B28A-3882A7C8D7D4}" dt="2024-07-10T14:10:20.917" v="204"/>
        <pc:sldMkLst>
          <pc:docMk/>
          <pc:sldMk cId="1030395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3.png"/><Relationship Id="rId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50680-0E35-A583-2689-01CB2218C76B}"/>
              </a:ext>
            </a:extLst>
          </p:cNvPr>
          <p:cNvGrpSpPr/>
          <p:nvPr/>
        </p:nvGrpSpPr>
        <p:grpSpPr>
          <a:xfrm>
            <a:off x="9034524" y="4123848"/>
            <a:ext cx="513869" cy="469656"/>
            <a:chOff x="3314418" y="2010461"/>
            <a:chExt cx="578873" cy="5290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E08D78-85FA-074F-963E-474F896EB27A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6" name="Picture 5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CE8EE75D-1575-52E2-F8D6-3EDA553A4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C876559-1CFE-5C14-0EAC-AE15D6A3DB7A}"/>
              </a:ext>
            </a:extLst>
          </p:cNvPr>
          <p:cNvSpPr txBox="1"/>
          <p:nvPr/>
        </p:nvSpPr>
        <p:spPr>
          <a:xfrm>
            <a:off x="0" y="8875"/>
            <a:ext cx="963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TRIGGERING MECHANISM FOR SHM &amp; THE ISSUE – SENSING SCHEME </a:t>
            </a:r>
          </a:p>
        </p:txBody>
      </p:sp>
      <p:pic>
        <p:nvPicPr>
          <p:cNvPr id="8" name="Picture 7" descr="A picture containing skyscraper, tower&#10;&#10;Description automatically generated">
            <a:extLst>
              <a:ext uri="{FF2B5EF4-FFF2-40B4-BE49-F238E27FC236}">
                <a16:creationId xmlns:a16="http://schemas.microsoft.com/office/drawing/2014/main" id="{8ACFEAEF-CFD3-4779-C2F6-122B1DC6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24" y="1472295"/>
            <a:ext cx="2033831" cy="4251481"/>
          </a:xfrm>
          <a:prstGeom prst="rect">
            <a:avLst/>
          </a:prstGeom>
        </p:spPr>
      </p:pic>
      <p:pic>
        <p:nvPicPr>
          <p:cNvPr id="9" name="Picture 8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9BD21CB5-43D4-54B1-C837-343EF5A8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32" y="3678128"/>
            <a:ext cx="527996" cy="527996"/>
          </a:xfrm>
          <a:prstGeom prst="rect">
            <a:avLst/>
          </a:prstGeom>
        </p:spPr>
      </p:pic>
      <p:pic>
        <p:nvPicPr>
          <p:cNvPr id="10" name="Picture 9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FEC81E9F-C0BB-450D-F484-A6C591FE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32" y="1796734"/>
            <a:ext cx="527996" cy="527996"/>
          </a:xfrm>
          <a:prstGeom prst="rect">
            <a:avLst/>
          </a:prstGeom>
        </p:spPr>
      </p:pic>
      <p:pic>
        <p:nvPicPr>
          <p:cNvPr id="11" name="Picture 10" descr="A picture containing logo, symbol, clipart, graphics&#10;&#10;Description automatically generated">
            <a:extLst>
              <a:ext uri="{FF2B5EF4-FFF2-40B4-BE49-F238E27FC236}">
                <a16:creationId xmlns:a16="http://schemas.microsoft.com/office/drawing/2014/main" id="{F40FD459-25F0-AFCD-F712-2C45EAF6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32" y="2694689"/>
            <a:ext cx="527996" cy="5279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9621C91-38B7-FF1A-FFE4-BECE0719A813}"/>
              </a:ext>
            </a:extLst>
          </p:cNvPr>
          <p:cNvGrpSpPr/>
          <p:nvPr/>
        </p:nvGrpSpPr>
        <p:grpSpPr>
          <a:xfrm>
            <a:off x="4935546" y="1766424"/>
            <a:ext cx="513869" cy="464038"/>
            <a:chOff x="3330455" y="1838568"/>
            <a:chExt cx="578873" cy="5227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1E01F8-C9C3-A255-C338-343754D501BA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4" name="Picture 13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63E65663-B847-D336-47AE-2B5A6D45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BBAAD8-9C1B-7F1F-A396-290563F7AD0C}"/>
              </a:ext>
            </a:extLst>
          </p:cNvPr>
          <p:cNvGrpSpPr/>
          <p:nvPr/>
        </p:nvGrpSpPr>
        <p:grpSpPr>
          <a:xfrm>
            <a:off x="5449247" y="1766424"/>
            <a:ext cx="513869" cy="464038"/>
            <a:chOff x="3330455" y="1838568"/>
            <a:chExt cx="578873" cy="5227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C2BBFF-9B82-78EE-2C48-DFFA9CBF0DE2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7" name="Picture 16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0F09ABD9-15E6-AC85-97DF-0FA5D06E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C0B77E-4FB6-D306-DB33-AAD2BA776663}"/>
              </a:ext>
            </a:extLst>
          </p:cNvPr>
          <p:cNvGrpSpPr/>
          <p:nvPr/>
        </p:nvGrpSpPr>
        <p:grpSpPr>
          <a:xfrm>
            <a:off x="5962954" y="1766424"/>
            <a:ext cx="513869" cy="464038"/>
            <a:chOff x="3330455" y="1838568"/>
            <a:chExt cx="578873" cy="5227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DFD29-D9E3-483A-11EF-3676AA493853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0" name="Picture 19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1ED5ECBF-ACCF-4398-3A20-DBC4B56C4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302531-70AA-E135-9B46-AF9E7244D6CB}"/>
              </a:ext>
            </a:extLst>
          </p:cNvPr>
          <p:cNvGrpSpPr/>
          <p:nvPr/>
        </p:nvGrpSpPr>
        <p:grpSpPr>
          <a:xfrm>
            <a:off x="6476654" y="1766424"/>
            <a:ext cx="513869" cy="464038"/>
            <a:chOff x="3330455" y="1838568"/>
            <a:chExt cx="578873" cy="5227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0ED1D7-7070-8D7B-87AE-988BA9C4CD91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3" name="Picture 22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E5721041-1FC7-E4AE-71E2-212F44B57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1E5C69-2DEC-C52E-9B32-7C2CEC6771FF}"/>
              </a:ext>
            </a:extLst>
          </p:cNvPr>
          <p:cNvGrpSpPr/>
          <p:nvPr/>
        </p:nvGrpSpPr>
        <p:grpSpPr>
          <a:xfrm>
            <a:off x="8018757" y="1763598"/>
            <a:ext cx="513869" cy="469656"/>
            <a:chOff x="3314418" y="2010461"/>
            <a:chExt cx="578873" cy="52906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2E4111-45BD-0F59-1E66-4E1AAF2D149B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6" name="Picture 25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08FDC4C2-C518-3A57-6775-AB6AB0287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167DBD-3FF0-8876-F2BC-CA078618D110}"/>
              </a:ext>
            </a:extLst>
          </p:cNvPr>
          <p:cNvGrpSpPr/>
          <p:nvPr/>
        </p:nvGrpSpPr>
        <p:grpSpPr>
          <a:xfrm>
            <a:off x="8532461" y="1763598"/>
            <a:ext cx="513869" cy="469656"/>
            <a:chOff x="3314418" y="2010461"/>
            <a:chExt cx="578873" cy="5290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5314F9-44B8-9596-7C1F-4F5628D65AAF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29" name="Picture 2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B9358FDC-970E-0A1E-4CCE-594AE559E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7A5359-6255-EEAB-84B4-5D2C84FC51CF}"/>
              </a:ext>
            </a:extLst>
          </p:cNvPr>
          <p:cNvGrpSpPr/>
          <p:nvPr/>
        </p:nvGrpSpPr>
        <p:grpSpPr>
          <a:xfrm>
            <a:off x="9046162" y="1763598"/>
            <a:ext cx="513869" cy="469656"/>
            <a:chOff x="3314418" y="2010461"/>
            <a:chExt cx="578873" cy="52906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F4EBA7-C218-53C0-4F98-BF11E7FA8206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32" name="Picture 31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A6AB5E9F-E6D0-D001-FC88-54E97993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9D8AAF-C9F6-D6F0-1D74-0D393DC200C2}"/>
              </a:ext>
            </a:extLst>
          </p:cNvPr>
          <p:cNvGrpSpPr/>
          <p:nvPr/>
        </p:nvGrpSpPr>
        <p:grpSpPr>
          <a:xfrm>
            <a:off x="9559867" y="1763592"/>
            <a:ext cx="513869" cy="469656"/>
            <a:chOff x="3314418" y="2010461"/>
            <a:chExt cx="578873" cy="5290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F90E3E-0B0A-02DE-22C7-B5F99D60AA49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35" name="Picture 3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8934C94E-E50E-8095-60BA-9BA150D89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9BFE62-F7B1-B6C4-66DF-2FD995ED7FA8}"/>
              </a:ext>
            </a:extLst>
          </p:cNvPr>
          <p:cNvGrpSpPr/>
          <p:nvPr/>
        </p:nvGrpSpPr>
        <p:grpSpPr>
          <a:xfrm>
            <a:off x="10060956" y="1763592"/>
            <a:ext cx="513869" cy="469656"/>
            <a:chOff x="3300211" y="2010461"/>
            <a:chExt cx="578873" cy="52906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906C93-3861-4BF9-C95D-298145B0C36E}"/>
                </a:ext>
              </a:extLst>
            </p:cNvPr>
            <p:cNvSpPr/>
            <p:nvPr/>
          </p:nvSpPr>
          <p:spPr>
            <a:xfrm>
              <a:off x="3300211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38" name="Picture 3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7F02AF41-2B83-78ED-A97A-E0B5934D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5113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E2A783-389B-EB1C-CED3-4FD963E33850}"/>
              </a:ext>
            </a:extLst>
          </p:cNvPr>
          <p:cNvGrpSpPr/>
          <p:nvPr/>
        </p:nvGrpSpPr>
        <p:grpSpPr>
          <a:xfrm>
            <a:off x="7505061" y="1763598"/>
            <a:ext cx="513869" cy="469656"/>
            <a:chOff x="3314418" y="2010461"/>
            <a:chExt cx="578873" cy="52906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1BC35DD-1F69-55F7-2500-11BB734F44F4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41" name="Picture 40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521DE68F-0719-ADCC-16B5-176510B96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pic>
        <p:nvPicPr>
          <p:cNvPr id="42" name="Picture 41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45675347-5276-B0CF-5EBA-6C4749C5F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14009" r="73767" b="15452"/>
          <a:stretch/>
        </p:blipFill>
        <p:spPr bwMode="auto">
          <a:xfrm rot="5400000" flipH="1">
            <a:off x="7296544" y="1525982"/>
            <a:ext cx="138545" cy="3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C45DB566-CE8C-152D-2A19-1D7640EF7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5" t="14009" r="2396" b="15452"/>
          <a:stretch/>
        </p:blipFill>
        <p:spPr bwMode="auto">
          <a:xfrm rot="5400000" flipH="1">
            <a:off x="5004662" y="1521214"/>
            <a:ext cx="151450" cy="3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059EF9-3B02-A537-AFEA-FAD882E5E185}"/>
              </a:ext>
            </a:extLst>
          </p:cNvPr>
          <p:cNvSpPr txBox="1"/>
          <p:nvPr/>
        </p:nvSpPr>
        <p:spPr>
          <a:xfrm>
            <a:off x="3240296" y="1786240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Always-on</a:t>
            </a:r>
            <a:endParaRPr lang="en-CN" sz="1600" dirty="0">
              <a:latin typeface="Georgia" panose="02040502050405020303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01C245-054C-0F26-DA64-2B53F7994027}"/>
              </a:ext>
            </a:extLst>
          </p:cNvPr>
          <p:cNvGrpSpPr/>
          <p:nvPr/>
        </p:nvGrpSpPr>
        <p:grpSpPr>
          <a:xfrm>
            <a:off x="4935543" y="2942907"/>
            <a:ext cx="513869" cy="464038"/>
            <a:chOff x="3330455" y="1838568"/>
            <a:chExt cx="578873" cy="52274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3332CA-DD29-FAC5-A40D-E8050AB04F13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47" name="Picture 46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340F59FA-DBEB-5C6B-2603-D226CF9D6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406073-1EA4-2DC8-530C-DF156CEE1F51}"/>
              </a:ext>
            </a:extLst>
          </p:cNvPr>
          <p:cNvGrpSpPr/>
          <p:nvPr/>
        </p:nvGrpSpPr>
        <p:grpSpPr>
          <a:xfrm>
            <a:off x="8014015" y="2942907"/>
            <a:ext cx="513869" cy="464038"/>
            <a:chOff x="3330455" y="1838568"/>
            <a:chExt cx="578873" cy="52274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2C1533-E531-65ED-A77F-78EF59D6A6FF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50" name="Picture 49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8C5E7AFA-5F61-B5E2-243C-51D719F7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119B2E-DAB0-9FB1-4E34-2EF0B43BA7E8}"/>
              </a:ext>
            </a:extLst>
          </p:cNvPr>
          <p:cNvGrpSpPr/>
          <p:nvPr/>
        </p:nvGrpSpPr>
        <p:grpSpPr>
          <a:xfrm>
            <a:off x="5961705" y="2942907"/>
            <a:ext cx="513869" cy="464038"/>
            <a:chOff x="3330455" y="1838568"/>
            <a:chExt cx="578873" cy="52274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B3761A-C7F1-90C2-C900-9889134C3512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53" name="Picture 52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07331AC3-FDA2-4313-10ED-72A12742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50A626D-287C-6020-B89B-9D99579F385E}"/>
              </a:ext>
            </a:extLst>
          </p:cNvPr>
          <p:cNvGrpSpPr/>
          <p:nvPr/>
        </p:nvGrpSpPr>
        <p:grpSpPr>
          <a:xfrm>
            <a:off x="6987859" y="2942907"/>
            <a:ext cx="513869" cy="464038"/>
            <a:chOff x="3330455" y="1838568"/>
            <a:chExt cx="578873" cy="52274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52C5A9C-E20D-FD5F-97D8-8109AA279EDE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56" name="Picture 55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FEC2F146-6828-1D61-0E21-96A732CC0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5A9ABD-F4F5-203D-8139-4FDACBB591B3}"/>
              </a:ext>
            </a:extLst>
          </p:cNvPr>
          <p:cNvGrpSpPr/>
          <p:nvPr/>
        </p:nvGrpSpPr>
        <p:grpSpPr>
          <a:xfrm>
            <a:off x="7500935" y="2940084"/>
            <a:ext cx="513869" cy="469656"/>
            <a:chOff x="3314418" y="2010461"/>
            <a:chExt cx="578873" cy="52906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C7636D-04BE-F2E0-0A72-063BC734A498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59" name="Picture 5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2870AEBF-2FED-866B-02DC-3456E6C95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7D8E762-5794-DAD1-70F7-3CC08D3B4497}"/>
              </a:ext>
            </a:extLst>
          </p:cNvPr>
          <p:cNvGrpSpPr/>
          <p:nvPr/>
        </p:nvGrpSpPr>
        <p:grpSpPr>
          <a:xfrm>
            <a:off x="5448629" y="2940084"/>
            <a:ext cx="513869" cy="469656"/>
            <a:chOff x="3314418" y="2010461"/>
            <a:chExt cx="578873" cy="52906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DCF3DD0-59C6-C88A-6DF7-1DE345802630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62" name="Picture 61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ED8CB77F-6307-F28E-6993-E53D65C7D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86AC17E-C4DA-A2B6-CE55-2AEC6A0E5F62}"/>
              </a:ext>
            </a:extLst>
          </p:cNvPr>
          <p:cNvGrpSpPr/>
          <p:nvPr/>
        </p:nvGrpSpPr>
        <p:grpSpPr>
          <a:xfrm>
            <a:off x="8527093" y="2940084"/>
            <a:ext cx="513869" cy="469656"/>
            <a:chOff x="3314418" y="2010461"/>
            <a:chExt cx="578873" cy="5290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5FF9308-FF56-EECC-06C7-B9F24DD8BA33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65" name="Picture 6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A5A600D3-6D2F-BEAC-405F-072813A2A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573734B-AEC5-7E10-6281-32C6B9A97A58}"/>
              </a:ext>
            </a:extLst>
          </p:cNvPr>
          <p:cNvGrpSpPr/>
          <p:nvPr/>
        </p:nvGrpSpPr>
        <p:grpSpPr>
          <a:xfrm>
            <a:off x="6474779" y="2940084"/>
            <a:ext cx="513869" cy="469656"/>
            <a:chOff x="3314418" y="2010461"/>
            <a:chExt cx="578873" cy="52906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8B068C-B716-BEDB-4AB7-A5A3D5F7116B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68" name="Picture 6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CF182F15-1F68-9D87-D85A-43B924F42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4538283-4880-346B-3988-5CF9B0385F7C}"/>
              </a:ext>
            </a:extLst>
          </p:cNvPr>
          <p:cNvGrpSpPr/>
          <p:nvPr/>
        </p:nvGrpSpPr>
        <p:grpSpPr>
          <a:xfrm>
            <a:off x="10060956" y="2940078"/>
            <a:ext cx="513869" cy="469656"/>
            <a:chOff x="3314418" y="2010461"/>
            <a:chExt cx="578873" cy="5290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CD14B8F-754B-E2C9-3977-E9A3479C843B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71" name="Picture 70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A4155242-12C3-B874-0236-CE7C675CE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7355226-599C-630E-8B05-6C1977DFD7B9}"/>
              </a:ext>
            </a:extLst>
          </p:cNvPr>
          <p:cNvGrpSpPr/>
          <p:nvPr/>
        </p:nvGrpSpPr>
        <p:grpSpPr>
          <a:xfrm>
            <a:off x="9547877" y="2940078"/>
            <a:ext cx="513869" cy="469656"/>
            <a:chOff x="3314418" y="2010461"/>
            <a:chExt cx="578873" cy="52906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D8BFB-9995-FF7D-5FDA-8FC08FCD91D5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74" name="Picture 73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9BAE0F3F-B439-0E95-9603-BEAE15BE3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pic>
        <p:nvPicPr>
          <p:cNvPr id="75" name="Picture 74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BFD387D4-9573-964C-864E-6B3239688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14009" r="73767" b="15452"/>
          <a:stretch/>
        </p:blipFill>
        <p:spPr bwMode="auto">
          <a:xfrm rot="5400000" flipH="1">
            <a:off x="9337792" y="2701333"/>
            <a:ext cx="138545" cy="3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0D8B90E4-3C27-B73A-94B5-7B9DDF7AD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5" t="14009" r="2396" b="15452"/>
          <a:stretch/>
        </p:blipFill>
        <p:spPr bwMode="auto">
          <a:xfrm rot="5400000" flipH="1">
            <a:off x="5004662" y="2684668"/>
            <a:ext cx="151450" cy="3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19">
            <a:extLst>
              <a:ext uri="{FF2B5EF4-FFF2-40B4-BE49-F238E27FC236}">
                <a16:creationId xmlns:a16="http://schemas.microsoft.com/office/drawing/2014/main" id="{EB387C05-560B-3F0B-6D8D-9FE3660F8C6C}"/>
              </a:ext>
            </a:extLst>
          </p:cNvPr>
          <p:cNvSpPr txBox="1"/>
          <p:nvPr/>
        </p:nvSpPr>
        <p:spPr>
          <a:xfrm>
            <a:off x="3231622" y="2998324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Georgia" panose="02040502050405020303" pitchFamily="18" charset="0"/>
              </a:rPr>
              <a:t>Duty-cycle</a:t>
            </a:r>
            <a:endParaRPr lang="en-CN" sz="1600" dirty="0">
              <a:latin typeface="Georgia" panose="02040502050405020303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5E7AE95-C1F8-858E-7EC0-9E6655624D97}"/>
              </a:ext>
            </a:extLst>
          </p:cNvPr>
          <p:cNvGrpSpPr/>
          <p:nvPr/>
        </p:nvGrpSpPr>
        <p:grpSpPr>
          <a:xfrm>
            <a:off x="10056906" y="4118777"/>
            <a:ext cx="513869" cy="464038"/>
            <a:chOff x="3330455" y="1838568"/>
            <a:chExt cx="578873" cy="52274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9428FF-34EB-B358-2D6B-B1F9A5583C87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0" name="Picture 79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EFFCA31E-783A-2329-3636-99265CE02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72717EC-7174-AD84-8686-C693DF1ED29E}"/>
              </a:ext>
            </a:extLst>
          </p:cNvPr>
          <p:cNvGrpSpPr/>
          <p:nvPr/>
        </p:nvGrpSpPr>
        <p:grpSpPr>
          <a:xfrm>
            <a:off x="6470775" y="4112782"/>
            <a:ext cx="513869" cy="464038"/>
            <a:chOff x="3330455" y="1838568"/>
            <a:chExt cx="578873" cy="52274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3CE29F-AAD7-D2DE-8F90-84D84C81EA32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3" name="Picture 82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79262B3F-303B-08B6-A167-2A1C80C45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AEC3E8-4122-3B5A-845D-6D176314DCDF}"/>
              </a:ext>
            </a:extLst>
          </p:cNvPr>
          <p:cNvGrpSpPr/>
          <p:nvPr/>
        </p:nvGrpSpPr>
        <p:grpSpPr>
          <a:xfrm>
            <a:off x="8516584" y="4118780"/>
            <a:ext cx="513869" cy="464038"/>
            <a:chOff x="3330455" y="1838568"/>
            <a:chExt cx="578873" cy="52274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A714BB1-69B5-B1E4-BC55-27E2F4669041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6" name="Picture 85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1BCDE1A6-0EDC-9659-1FCF-455290DC2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3CC42F-3AF3-C71C-E053-734E422B37FE}"/>
              </a:ext>
            </a:extLst>
          </p:cNvPr>
          <p:cNvGrpSpPr/>
          <p:nvPr/>
        </p:nvGrpSpPr>
        <p:grpSpPr>
          <a:xfrm>
            <a:off x="5959319" y="4113143"/>
            <a:ext cx="513869" cy="469656"/>
            <a:chOff x="3314418" y="2010461"/>
            <a:chExt cx="578873" cy="52906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1785F01-FE97-63B5-29F2-4FF844260BAA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89" name="Picture 8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859980CC-C247-827A-8E1B-2D581CD14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62BD2C8-4ED1-1579-20FC-DC87F6E8FF79}"/>
              </a:ext>
            </a:extLst>
          </p:cNvPr>
          <p:cNvGrpSpPr/>
          <p:nvPr/>
        </p:nvGrpSpPr>
        <p:grpSpPr>
          <a:xfrm>
            <a:off x="5447870" y="4115957"/>
            <a:ext cx="513869" cy="469656"/>
            <a:chOff x="3314418" y="2010461"/>
            <a:chExt cx="578873" cy="5290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A5E483-DF09-5374-7EBB-98D2640B52F9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92" name="Picture 91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B572FC3C-9584-117E-6578-9AEF972A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C1080B2-1E81-C29D-16A3-7A163CECECA8}"/>
              </a:ext>
            </a:extLst>
          </p:cNvPr>
          <p:cNvGrpSpPr/>
          <p:nvPr/>
        </p:nvGrpSpPr>
        <p:grpSpPr>
          <a:xfrm>
            <a:off x="7493681" y="4115957"/>
            <a:ext cx="513869" cy="469656"/>
            <a:chOff x="3314418" y="2010461"/>
            <a:chExt cx="578873" cy="52906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8104AB0-5FD8-ADD3-1DA4-5489E97A9B4B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95" name="Picture 94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3275383B-9ABA-1109-D99B-18CF00009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4E6B317-A547-A28D-73E2-997BA40262A8}"/>
              </a:ext>
            </a:extLst>
          </p:cNvPr>
          <p:cNvGrpSpPr/>
          <p:nvPr/>
        </p:nvGrpSpPr>
        <p:grpSpPr>
          <a:xfrm>
            <a:off x="8005130" y="4115957"/>
            <a:ext cx="513869" cy="469656"/>
            <a:chOff x="3314418" y="2010461"/>
            <a:chExt cx="578873" cy="52906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6ED3551-AEB1-A87E-C700-97480FED9386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98" name="Picture 9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5A8499FE-6C47-2C2F-5445-199EE45A3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pic>
        <p:nvPicPr>
          <p:cNvPr id="99" name="Picture 98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73F13871-3A99-CD3B-41F8-E90825576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14009" r="73767" b="15452"/>
          <a:stretch/>
        </p:blipFill>
        <p:spPr bwMode="auto">
          <a:xfrm rot="5400000" flipH="1">
            <a:off x="10342629" y="3891652"/>
            <a:ext cx="138545" cy="3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690+ Full Half Empty Battery Stock Photos, Pictures &amp; Royalty-Free Images -  iStock">
            <a:extLst>
              <a:ext uri="{FF2B5EF4-FFF2-40B4-BE49-F238E27FC236}">
                <a16:creationId xmlns:a16="http://schemas.microsoft.com/office/drawing/2014/main" id="{467410AA-347B-BAB5-E172-4F45E4A1B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5" t="14009" r="2396" b="15452"/>
          <a:stretch/>
        </p:blipFill>
        <p:spPr bwMode="auto">
          <a:xfrm rot="5400000" flipH="1">
            <a:off x="5004662" y="3861153"/>
            <a:ext cx="151450" cy="3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9">
            <a:extLst>
              <a:ext uri="{FF2B5EF4-FFF2-40B4-BE49-F238E27FC236}">
                <a16:creationId xmlns:a16="http://schemas.microsoft.com/office/drawing/2014/main" id="{B57E4892-89C6-5375-00C1-0BDEA2E952D7}"/>
              </a:ext>
            </a:extLst>
          </p:cNvPr>
          <p:cNvSpPr txBox="1"/>
          <p:nvPr/>
        </p:nvSpPr>
        <p:spPr>
          <a:xfrm>
            <a:off x="3247499" y="4197035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Georgia" panose="02040502050405020303" pitchFamily="18" charset="0"/>
              </a:rPr>
              <a:t>Event-triggered</a:t>
            </a:r>
            <a:endParaRPr lang="en-CN" sz="1600" dirty="0">
              <a:latin typeface="Georgia" panose="02040502050405020303" pitchFamily="18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C3FDDF0-EF1E-B8AC-6F41-B5358C80AE2E}"/>
              </a:ext>
            </a:extLst>
          </p:cNvPr>
          <p:cNvGrpSpPr/>
          <p:nvPr/>
        </p:nvGrpSpPr>
        <p:grpSpPr>
          <a:xfrm>
            <a:off x="6982228" y="4118780"/>
            <a:ext cx="513869" cy="464038"/>
            <a:chOff x="3330455" y="1838568"/>
            <a:chExt cx="578873" cy="52274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319F59D-CFC3-1CB0-B9F5-82CA16E71F2C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04" name="Picture 103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5D607D5C-8D78-1441-BFA5-AE51E42B7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D1FA4D1-795A-FFA1-B197-AFF67E10755F}"/>
              </a:ext>
            </a:extLst>
          </p:cNvPr>
          <p:cNvGrpSpPr/>
          <p:nvPr/>
        </p:nvGrpSpPr>
        <p:grpSpPr>
          <a:xfrm>
            <a:off x="4936417" y="4113143"/>
            <a:ext cx="513869" cy="469656"/>
            <a:chOff x="3314418" y="2010461"/>
            <a:chExt cx="578873" cy="52906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F3ED959-017B-993B-20B6-CEE4EB8E84DC}"/>
                </a:ext>
              </a:extLst>
            </p:cNvPr>
            <p:cNvSpPr/>
            <p:nvPr/>
          </p:nvSpPr>
          <p:spPr>
            <a:xfrm>
              <a:off x="3314418" y="2092265"/>
              <a:ext cx="578873" cy="3654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07" name="Picture 106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746760C9-7419-EEF4-5BC0-7132061E2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20" y="2010461"/>
              <a:ext cx="529069" cy="529069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4A5B1E0-6477-5C98-6168-8BA062CEC5B9}"/>
              </a:ext>
            </a:extLst>
          </p:cNvPr>
          <p:cNvGrpSpPr/>
          <p:nvPr/>
        </p:nvGrpSpPr>
        <p:grpSpPr>
          <a:xfrm>
            <a:off x="6991192" y="1763616"/>
            <a:ext cx="513869" cy="464038"/>
            <a:chOff x="3330455" y="1838568"/>
            <a:chExt cx="578873" cy="522743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1D696B5-D809-9B57-1084-0ADB1601C305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10" name="Picture 109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99958A0B-C959-75F7-3D1B-AA53FA41E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2A3FA71-A80B-0038-7667-54C177D9C9E0}"/>
              </a:ext>
            </a:extLst>
          </p:cNvPr>
          <p:cNvGrpSpPr/>
          <p:nvPr/>
        </p:nvGrpSpPr>
        <p:grpSpPr>
          <a:xfrm>
            <a:off x="9035154" y="2940099"/>
            <a:ext cx="513869" cy="464038"/>
            <a:chOff x="3330455" y="1838568"/>
            <a:chExt cx="578873" cy="52274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E81448A-D728-CEEF-6D6A-099A154B0D6E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13" name="Picture 112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5574548B-622C-DA6C-E7E6-F26F876F2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9839247-42A0-7285-DECB-9A40C19CCB8C}"/>
              </a:ext>
            </a:extLst>
          </p:cNvPr>
          <p:cNvGrpSpPr/>
          <p:nvPr/>
        </p:nvGrpSpPr>
        <p:grpSpPr>
          <a:xfrm>
            <a:off x="9545450" y="4115970"/>
            <a:ext cx="513869" cy="464038"/>
            <a:chOff x="3330455" y="1838568"/>
            <a:chExt cx="578873" cy="52274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C99F3DD-1831-24B7-FFEB-CC3D5E8F930A}"/>
                </a:ext>
              </a:extLst>
            </p:cNvPr>
            <p:cNvSpPr/>
            <p:nvPr/>
          </p:nvSpPr>
          <p:spPr>
            <a:xfrm>
              <a:off x="3330455" y="1917209"/>
              <a:ext cx="578873" cy="3654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pic>
          <p:nvPicPr>
            <p:cNvPr id="116" name="Picture 115" descr="A picture containing clipart, graphics, green&#10;&#10;Description automatically generated">
              <a:extLst>
                <a:ext uri="{FF2B5EF4-FFF2-40B4-BE49-F238E27FC236}">
                  <a16:creationId xmlns:a16="http://schemas.microsoft.com/office/drawing/2014/main" id="{072FFFF4-751F-FCE6-E9A9-964CD7D63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8520" y="1838568"/>
              <a:ext cx="522743" cy="522743"/>
            </a:xfrm>
            <a:prstGeom prst="rect">
              <a:avLst/>
            </a:prstGeom>
          </p:spPr>
        </p:pic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A226C9-8CE5-235E-0350-0C654B76D6D8}"/>
              </a:ext>
            </a:extLst>
          </p:cNvPr>
          <p:cNvSpPr/>
          <p:nvPr/>
        </p:nvSpPr>
        <p:spPr>
          <a:xfrm>
            <a:off x="6482172" y="1560623"/>
            <a:ext cx="1015175" cy="3205569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88F077A-D822-01EF-504F-583844038397}"/>
              </a:ext>
            </a:extLst>
          </p:cNvPr>
          <p:cNvSpPr/>
          <p:nvPr/>
        </p:nvSpPr>
        <p:spPr>
          <a:xfrm>
            <a:off x="8516000" y="1560623"/>
            <a:ext cx="522756" cy="3205569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E912D7E9-5DF4-7F04-2215-50F2D9B90A74}"/>
              </a:ext>
            </a:extLst>
          </p:cNvPr>
          <p:cNvSpPr/>
          <p:nvPr/>
        </p:nvSpPr>
        <p:spPr>
          <a:xfrm>
            <a:off x="4924886" y="4031191"/>
            <a:ext cx="6222258" cy="639143"/>
          </a:xfrm>
          <a:prstGeom prst="rightArrow">
            <a:avLst>
              <a:gd name="adj1" fmla="val 52263"/>
              <a:gd name="adj2" fmla="val 714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214D0D0E-150C-0082-BF96-B6D17DC02F77}"/>
              </a:ext>
            </a:extLst>
          </p:cNvPr>
          <p:cNvSpPr/>
          <p:nvPr/>
        </p:nvSpPr>
        <p:spPr>
          <a:xfrm>
            <a:off x="4924886" y="2855318"/>
            <a:ext cx="6222258" cy="639143"/>
          </a:xfrm>
          <a:prstGeom prst="rightArrow">
            <a:avLst>
              <a:gd name="adj1" fmla="val 52263"/>
              <a:gd name="adj2" fmla="val 714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914A4DF5-7374-D89C-88EF-7AE2BD2C3DBD}"/>
              </a:ext>
            </a:extLst>
          </p:cNvPr>
          <p:cNvSpPr/>
          <p:nvPr/>
        </p:nvSpPr>
        <p:spPr>
          <a:xfrm>
            <a:off x="4924886" y="1678832"/>
            <a:ext cx="6222258" cy="639143"/>
          </a:xfrm>
          <a:prstGeom prst="rightArrow">
            <a:avLst>
              <a:gd name="adj1" fmla="val 52263"/>
              <a:gd name="adj2" fmla="val 714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45DE73-608D-6070-AD1E-54F2F0D440C0}"/>
              </a:ext>
            </a:extLst>
          </p:cNvPr>
          <p:cNvSpPr/>
          <p:nvPr/>
        </p:nvSpPr>
        <p:spPr>
          <a:xfrm>
            <a:off x="9530600" y="1560623"/>
            <a:ext cx="1040176" cy="3205569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3F22BF4-BF77-D80D-66BC-22C9BB387033}"/>
              </a:ext>
            </a:extLst>
          </p:cNvPr>
          <p:cNvSpPr/>
          <p:nvPr/>
        </p:nvSpPr>
        <p:spPr>
          <a:xfrm>
            <a:off x="6495692" y="3009874"/>
            <a:ext cx="986142" cy="324418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47B3D5-9CDF-7CAE-1155-A27FBDAF3D93}"/>
              </a:ext>
            </a:extLst>
          </p:cNvPr>
          <p:cNvSpPr/>
          <p:nvPr/>
        </p:nvSpPr>
        <p:spPr>
          <a:xfrm>
            <a:off x="8528715" y="3007622"/>
            <a:ext cx="501738" cy="3244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F89E54F-4157-9F7E-8750-06BA0CDE81B1}"/>
              </a:ext>
            </a:extLst>
          </p:cNvPr>
          <p:cNvSpPr/>
          <p:nvPr/>
        </p:nvSpPr>
        <p:spPr>
          <a:xfrm>
            <a:off x="8526985" y="1835248"/>
            <a:ext cx="502713" cy="3244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C3AC4A-0CBF-44D3-DCAA-4ADA8194638B}"/>
              </a:ext>
            </a:extLst>
          </p:cNvPr>
          <p:cNvSpPr/>
          <p:nvPr/>
        </p:nvSpPr>
        <p:spPr>
          <a:xfrm>
            <a:off x="9549936" y="1832753"/>
            <a:ext cx="1002793" cy="3244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4987867-6073-C1CF-BC0B-2BAD6845D74D}"/>
              </a:ext>
            </a:extLst>
          </p:cNvPr>
          <p:cNvSpPr/>
          <p:nvPr/>
        </p:nvSpPr>
        <p:spPr>
          <a:xfrm>
            <a:off x="9540896" y="3014088"/>
            <a:ext cx="1015947" cy="3244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09D5CAE-DF77-9485-A4AE-F5C755970E41}"/>
              </a:ext>
            </a:extLst>
          </p:cNvPr>
          <p:cNvSpPr/>
          <p:nvPr/>
        </p:nvSpPr>
        <p:spPr>
          <a:xfrm>
            <a:off x="3486150" y="5005511"/>
            <a:ext cx="513869" cy="324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D6C500F-9A4C-BCEF-E375-42DC9E4ACD86}"/>
              </a:ext>
            </a:extLst>
          </p:cNvPr>
          <p:cNvSpPr/>
          <p:nvPr/>
        </p:nvSpPr>
        <p:spPr>
          <a:xfrm>
            <a:off x="6260400" y="5005511"/>
            <a:ext cx="513869" cy="3244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67ED32E-98E6-0BFA-5F87-AA3283CD4EB7}"/>
              </a:ext>
            </a:extLst>
          </p:cNvPr>
          <p:cNvSpPr/>
          <p:nvPr/>
        </p:nvSpPr>
        <p:spPr>
          <a:xfrm>
            <a:off x="8914429" y="5005511"/>
            <a:ext cx="513869" cy="324418"/>
          </a:xfrm>
          <a:prstGeom prst="rect">
            <a:avLst/>
          </a:prstGeom>
          <a:solidFill>
            <a:srgbClr val="B6C7E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1" name="TextBox 19">
            <a:extLst>
              <a:ext uri="{FF2B5EF4-FFF2-40B4-BE49-F238E27FC236}">
                <a16:creationId xmlns:a16="http://schemas.microsoft.com/office/drawing/2014/main" id="{53BA815A-9811-E177-2FD5-941B9B0236D7}"/>
              </a:ext>
            </a:extLst>
          </p:cNvPr>
          <p:cNvSpPr txBox="1"/>
          <p:nvPr/>
        </p:nvSpPr>
        <p:spPr>
          <a:xfrm>
            <a:off x="4035831" y="503113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active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32" name="TextBox 19">
            <a:extLst>
              <a:ext uri="{FF2B5EF4-FFF2-40B4-BE49-F238E27FC236}">
                <a16:creationId xmlns:a16="http://schemas.microsoft.com/office/drawing/2014/main" id="{9DD053C9-8FF8-2F53-67EF-8FDFFF315F7D}"/>
              </a:ext>
            </a:extLst>
          </p:cNvPr>
          <p:cNvSpPr txBox="1"/>
          <p:nvPr/>
        </p:nvSpPr>
        <p:spPr>
          <a:xfrm>
            <a:off x="6799752" y="5031134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inactive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33" name="TextBox 19">
            <a:extLst>
              <a:ext uri="{FF2B5EF4-FFF2-40B4-BE49-F238E27FC236}">
                <a16:creationId xmlns:a16="http://schemas.microsoft.com/office/drawing/2014/main" id="{B78A975B-8B48-6EA3-1AC8-34A1176845E3}"/>
              </a:ext>
            </a:extLst>
          </p:cNvPr>
          <p:cNvSpPr txBox="1"/>
          <p:nvPr/>
        </p:nvSpPr>
        <p:spPr>
          <a:xfrm>
            <a:off x="9408095" y="5031134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events of interest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A6EBF3F-1338-7052-5B9F-7F5E2BBCD767}"/>
              </a:ext>
            </a:extLst>
          </p:cNvPr>
          <p:cNvSpPr/>
          <p:nvPr/>
        </p:nvSpPr>
        <p:spPr>
          <a:xfrm>
            <a:off x="3501415" y="5621850"/>
            <a:ext cx="498607" cy="324418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5" name="TextBox 19">
            <a:extLst>
              <a:ext uri="{FF2B5EF4-FFF2-40B4-BE49-F238E27FC236}">
                <a16:creationId xmlns:a16="http://schemas.microsoft.com/office/drawing/2014/main" id="{F7094391-E97C-E97D-E934-6286D8F98C16}"/>
              </a:ext>
            </a:extLst>
          </p:cNvPr>
          <p:cNvSpPr txBox="1"/>
          <p:nvPr/>
        </p:nvSpPr>
        <p:spPr>
          <a:xfrm>
            <a:off x="4059093" y="5647476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partially miss out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5EFC4C-94C4-D25B-A628-69AC3B817BBE}"/>
              </a:ext>
            </a:extLst>
          </p:cNvPr>
          <p:cNvSpPr/>
          <p:nvPr/>
        </p:nvSpPr>
        <p:spPr>
          <a:xfrm>
            <a:off x="6272533" y="5621850"/>
            <a:ext cx="501738" cy="3244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7" name="TextBox 19">
            <a:extLst>
              <a:ext uri="{FF2B5EF4-FFF2-40B4-BE49-F238E27FC236}">
                <a16:creationId xmlns:a16="http://schemas.microsoft.com/office/drawing/2014/main" id="{F33337E2-0796-C391-A56D-159608FBE431}"/>
              </a:ext>
            </a:extLst>
          </p:cNvPr>
          <p:cNvSpPr txBox="1"/>
          <p:nvPr/>
        </p:nvSpPr>
        <p:spPr>
          <a:xfrm>
            <a:off x="6800600" y="5647476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inactive miss out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14660F2-D1FC-B9FB-A87E-F9ECED8724CF}"/>
              </a:ext>
            </a:extLst>
          </p:cNvPr>
          <p:cNvSpPr/>
          <p:nvPr/>
        </p:nvSpPr>
        <p:spPr>
          <a:xfrm>
            <a:off x="8914429" y="5621850"/>
            <a:ext cx="513869" cy="3244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9" name="TextBox 19">
            <a:extLst>
              <a:ext uri="{FF2B5EF4-FFF2-40B4-BE49-F238E27FC236}">
                <a16:creationId xmlns:a16="http://schemas.microsoft.com/office/drawing/2014/main" id="{1D34E737-851F-0C30-CD7E-27C1C8E54089}"/>
              </a:ext>
            </a:extLst>
          </p:cNvPr>
          <p:cNvSpPr txBox="1"/>
          <p:nvPr/>
        </p:nvSpPr>
        <p:spPr>
          <a:xfrm>
            <a:off x="9428299" y="5647476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Georgia" panose="02040502050405020303" pitchFamily="18" charset="0"/>
              </a:rPr>
              <a:t>low power miss out</a:t>
            </a:r>
            <a:endParaRPr lang="en-CN" sz="1200" dirty="0">
              <a:latin typeface="Georgia" panose="02040502050405020303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977C660-9B1A-CF7B-5881-DBBB9ABDD096}"/>
              </a:ext>
            </a:extLst>
          </p:cNvPr>
          <p:cNvSpPr/>
          <p:nvPr/>
        </p:nvSpPr>
        <p:spPr>
          <a:xfrm>
            <a:off x="3326136" y="4917526"/>
            <a:ext cx="7821007" cy="112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</p:spTree>
    <p:extLst>
      <p:ext uri="{BB962C8B-B14F-4D97-AF65-F5344CB8AC3E}">
        <p14:creationId xmlns:p14="http://schemas.microsoft.com/office/powerpoint/2010/main" val="205452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21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34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1F3759-AC43-A316-4C97-8D5B49363A8F}"/>
              </a:ext>
            </a:extLst>
          </p:cNvPr>
          <p:cNvSpPr txBox="1"/>
          <p:nvPr/>
        </p:nvSpPr>
        <p:spPr>
          <a:xfrm>
            <a:off x="0" y="0"/>
            <a:ext cx="1076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SOLUTION: FEEDBACK LOOP CONTROL SYSTEM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4A3A055-9E89-1EA7-8B08-E9BD4B247A4E}"/>
              </a:ext>
            </a:extLst>
          </p:cNvPr>
          <p:cNvGrpSpPr/>
          <p:nvPr/>
        </p:nvGrpSpPr>
        <p:grpSpPr>
          <a:xfrm>
            <a:off x="682340" y="822960"/>
            <a:ext cx="10665080" cy="5116785"/>
            <a:chOff x="2833848" y="1759716"/>
            <a:chExt cx="7373760" cy="353770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0CB870D-9DD7-EC38-FE81-EB28258AF505}"/>
                </a:ext>
              </a:extLst>
            </p:cNvPr>
            <p:cNvSpPr/>
            <p:nvPr/>
          </p:nvSpPr>
          <p:spPr>
            <a:xfrm>
              <a:off x="3380278" y="3285896"/>
              <a:ext cx="28288" cy="302484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76F6FF7-6AE0-7DA4-1FD4-603392A04F39}"/>
                </a:ext>
              </a:extLst>
            </p:cNvPr>
            <p:cNvSpPr/>
            <p:nvPr/>
          </p:nvSpPr>
          <p:spPr>
            <a:xfrm>
              <a:off x="3380623" y="3592345"/>
              <a:ext cx="28288" cy="302484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559D715-FC14-A0FD-344D-3E345206A3EE}"/>
                </a:ext>
              </a:extLst>
            </p:cNvPr>
            <p:cNvSpPr/>
            <p:nvPr/>
          </p:nvSpPr>
          <p:spPr>
            <a:xfrm>
              <a:off x="5701124" y="3848838"/>
              <a:ext cx="3870116" cy="143795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4CEF74A-2B7C-B80D-6969-156FD1A7FE7F}"/>
                </a:ext>
              </a:extLst>
            </p:cNvPr>
            <p:cNvSpPr/>
            <p:nvPr/>
          </p:nvSpPr>
          <p:spPr>
            <a:xfrm>
              <a:off x="7163047" y="1951320"/>
              <a:ext cx="2577183" cy="965485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9FF45AAB-119B-6052-3C95-24C6F35AA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8362" y="1922391"/>
              <a:ext cx="1446365" cy="108802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4E03A-5306-7878-0A4D-F27FA9DFA554}"/>
                </a:ext>
              </a:extLst>
            </p:cNvPr>
            <p:cNvSpPr/>
            <p:nvPr/>
          </p:nvSpPr>
          <p:spPr>
            <a:xfrm>
              <a:off x="3292689" y="1963767"/>
              <a:ext cx="2217669" cy="953042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32EA26D-F1BC-D414-54C8-3D0F33485741}"/>
                </a:ext>
              </a:extLst>
            </p:cNvPr>
            <p:cNvSpPr/>
            <p:nvPr/>
          </p:nvSpPr>
          <p:spPr>
            <a:xfrm>
              <a:off x="4335120" y="2052840"/>
              <a:ext cx="1021798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A66861-2ECC-CA37-3929-9F0206101641}"/>
                </a:ext>
              </a:extLst>
            </p:cNvPr>
            <p:cNvSpPr/>
            <p:nvPr/>
          </p:nvSpPr>
          <p:spPr>
            <a:xfrm>
              <a:off x="3452519" y="2053226"/>
              <a:ext cx="649268" cy="611150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0A5EECA-FC19-13F0-FBD3-75E6391D38C1}"/>
                </a:ext>
              </a:extLst>
            </p:cNvPr>
            <p:cNvSpPr/>
            <p:nvPr/>
          </p:nvSpPr>
          <p:spPr>
            <a:xfrm>
              <a:off x="3279721" y="3152138"/>
              <a:ext cx="2230643" cy="1089149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2" name="Picture 11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D69321A0-D8DC-32E0-7CFC-C91F793A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4375" y="2047982"/>
              <a:ext cx="332770" cy="332770"/>
            </a:xfrm>
            <a:prstGeom prst="rect">
              <a:avLst/>
            </a:prstGeom>
          </p:spPr>
        </p:pic>
        <p:pic>
          <p:nvPicPr>
            <p:cNvPr id="13" name="Picture 12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60CAE4BC-4D01-C05C-FB7F-90AD2AD97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4524" y="2010710"/>
              <a:ext cx="406661" cy="406661"/>
            </a:xfrm>
            <a:prstGeom prst="rect">
              <a:avLst/>
            </a:prstGeom>
          </p:spPr>
        </p:pic>
        <p:pic>
          <p:nvPicPr>
            <p:cNvPr id="14" name="Picture 13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3DC0B454-E380-CFEC-D7CD-3D2BAD4BE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89" r="8310" b="26384"/>
            <a:stretch/>
          </p:blipFill>
          <p:spPr>
            <a:xfrm>
              <a:off x="3474048" y="2360704"/>
              <a:ext cx="285043" cy="252505"/>
            </a:xfrm>
            <a:prstGeom prst="rect">
              <a:avLst/>
            </a:prstGeom>
          </p:spPr>
        </p:pic>
        <p:pic>
          <p:nvPicPr>
            <p:cNvPr id="15" name="Picture 14" descr="A grey tornad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7FA80556-67BA-3105-41F1-FE0AAA948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</a:blip>
            <a:stretch>
              <a:fillRect/>
            </a:stretch>
          </p:blipFill>
          <p:spPr>
            <a:xfrm>
              <a:off x="3828874" y="2402780"/>
              <a:ext cx="220965" cy="21751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1A2ED9-E14A-AF4B-4C60-5DFFE9A02B3C}"/>
                </a:ext>
              </a:extLst>
            </p:cNvPr>
            <p:cNvSpPr txBox="1"/>
            <p:nvPr/>
          </p:nvSpPr>
          <p:spPr>
            <a:xfrm>
              <a:off x="2961117" y="1759716"/>
              <a:ext cx="2880790" cy="18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EXCITATION &amp; STRUCTURE</a:t>
              </a:r>
            </a:p>
          </p:txBody>
        </p:sp>
        <p:pic>
          <p:nvPicPr>
            <p:cNvPr id="17" name="Picture 16" descr="A two buildings with blue lights&#10;&#10;Description automatically generated with medium confidence">
              <a:extLst>
                <a:ext uri="{FF2B5EF4-FFF2-40B4-BE49-F238E27FC236}">
                  <a16:creationId xmlns:a16="http://schemas.microsoft.com/office/drawing/2014/main" id="{C04895CC-6A87-EFA1-727B-7CF29F0FF3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342"/>
            <a:stretch/>
          </p:blipFill>
          <p:spPr>
            <a:xfrm>
              <a:off x="4588744" y="2029127"/>
              <a:ext cx="545802" cy="615601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04974C6-2376-085C-C78B-AF4FC64E187E}"/>
                </a:ext>
              </a:extLst>
            </p:cNvPr>
            <p:cNvSpPr/>
            <p:nvPr/>
          </p:nvSpPr>
          <p:spPr>
            <a:xfrm>
              <a:off x="4145170" y="2292526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B4A322-F904-8730-66F9-9A14978D934A}"/>
                </a:ext>
              </a:extLst>
            </p:cNvPr>
            <p:cNvSpPr txBox="1"/>
            <p:nvPr/>
          </p:nvSpPr>
          <p:spPr>
            <a:xfrm>
              <a:off x="3365145" y="2697097"/>
              <a:ext cx="811423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2A97-15E1-7584-AB84-205B6A1F9629}"/>
                </a:ext>
              </a:extLst>
            </p:cNvPr>
            <p:cNvSpPr txBox="1"/>
            <p:nvPr/>
          </p:nvSpPr>
          <p:spPr>
            <a:xfrm>
              <a:off x="4235507" y="2681831"/>
              <a:ext cx="1233869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STRUCTURE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348617-A1EA-11BA-BD06-257A954622E5}"/>
                </a:ext>
              </a:extLst>
            </p:cNvPr>
            <p:cNvCxnSpPr>
              <a:cxnSpLocks/>
            </p:cNvCxnSpPr>
            <p:nvPr/>
          </p:nvCxnSpPr>
          <p:spPr>
            <a:xfrm>
              <a:off x="7479135" y="2473387"/>
              <a:ext cx="1909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31A9B2-3888-DF31-CCB4-06DD23528004}"/>
                </a:ext>
              </a:extLst>
            </p:cNvPr>
            <p:cNvSpPr txBox="1"/>
            <p:nvPr/>
          </p:nvSpPr>
          <p:spPr>
            <a:xfrm>
              <a:off x="7210279" y="1761677"/>
              <a:ext cx="2405576" cy="18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TRIGGERING MECHANISM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9ABF90-83D7-FEE8-D0FB-1F8D260F543C}"/>
                </a:ext>
              </a:extLst>
            </p:cNvPr>
            <p:cNvSpPr/>
            <p:nvPr/>
          </p:nvSpPr>
          <p:spPr>
            <a:xfrm>
              <a:off x="8201329" y="2239272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D84C2DF-E41B-A7F3-AAF7-EFD48358CAD6}"/>
                </a:ext>
              </a:extLst>
            </p:cNvPr>
            <p:cNvSpPr/>
            <p:nvPr/>
          </p:nvSpPr>
          <p:spPr>
            <a:xfrm>
              <a:off x="8212748" y="2176438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63DD61F-2731-647B-2752-891379362C8E}"/>
                </a:ext>
              </a:extLst>
            </p:cNvPr>
            <p:cNvSpPr/>
            <p:nvPr/>
          </p:nvSpPr>
          <p:spPr>
            <a:xfrm>
              <a:off x="8236765" y="2115007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8B6658-8D90-462D-9FAB-D017EDB9C3E5}"/>
                </a:ext>
              </a:extLst>
            </p:cNvPr>
            <p:cNvSpPr/>
            <p:nvPr/>
          </p:nvSpPr>
          <p:spPr>
            <a:xfrm>
              <a:off x="8255022" y="2177292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2C6D4D-A282-43CC-E978-7D4AEC6D9349}"/>
                </a:ext>
              </a:extLst>
            </p:cNvPr>
            <p:cNvSpPr/>
            <p:nvPr/>
          </p:nvSpPr>
          <p:spPr>
            <a:xfrm>
              <a:off x="8264984" y="2238814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90E568-0A44-1EC1-B03F-7A7491B642D2}"/>
                </a:ext>
              </a:extLst>
            </p:cNvPr>
            <p:cNvCxnSpPr>
              <a:cxnSpLocks/>
            </p:cNvCxnSpPr>
            <p:nvPr/>
          </p:nvCxnSpPr>
          <p:spPr>
            <a:xfrm>
              <a:off x="7858674" y="2321798"/>
              <a:ext cx="69044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ounded Rectangle 73">
              <a:extLst>
                <a:ext uri="{FF2B5EF4-FFF2-40B4-BE49-F238E27FC236}">
                  <a16:creationId xmlns:a16="http://schemas.microsoft.com/office/drawing/2014/main" id="{4B4CC2D9-B073-9CE1-B404-B1447FCC69C6}"/>
                </a:ext>
              </a:extLst>
            </p:cNvPr>
            <p:cNvSpPr/>
            <p:nvPr/>
          </p:nvSpPr>
          <p:spPr>
            <a:xfrm>
              <a:off x="8106052" y="2110414"/>
              <a:ext cx="307006" cy="443729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9C54EB-A360-F6EF-4AD0-C83F0326D54E}"/>
                </a:ext>
              </a:extLst>
            </p:cNvPr>
            <p:cNvCxnSpPr/>
            <p:nvPr/>
          </p:nvCxnSpPr>
          <p:spPr>
            <a:xfrm>
              <a:off x="7858674" y="2472604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C59EF27-3D76-60AE-8652-DCA86080A4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9823" y="2315466"/>
              <a:ext cx="0" cy="15792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76B5EC-F14B-9141-D66E-F2A036FC2536}"/>
                </a:ext>
              </a:extLst>
            </p:cNvPr>
            <p:cNvCxnSpPr/>
            <p:nvPr/>
          </p:nvCxnSpPr>
          <p:spPr>
            <a:xfrm rot="5400000">
              <a:off x="8345458" y="2038463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869963-247C-D2CD-C7B8-76399C7ADBCF}"/>
                </a:ext>
              </a:extLst>
            </p:cNvPr>
            <p:cNvCxnSpPr/>
            <p:nvPr/>
          </p:nvCxnSpPr>
          <p:spPr>
            <a:xfrm rot="5400000">
              <a:off x="8038454" y="2038463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F218D3-104B-413D-3C2F-3A7AAD66E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6052" y="2042023"/>
              <a:ext cx="30700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68FC6C-E5EB-CCE3-FDDE-E82BE08116F4}"/>
                </a:ext>
              </a:extLst>
            </p:cNvPr>
            <p:cNvSpPr txBox="1"/>
            <p:nvPr/>
          </p:nvSpPr>
          <p:spPr>
            <a:xfrm>
              <a:off x="7310942" y="2308731"/>
              <a:ext cx="668865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61FBB5-8B93-90DA-2AA5-AC9961D30D97}"/>
                </a:ext>
              </a:extLst>
            </p:cNvPr>
            <p:cNvSpPr txBox="1"/>
            <p:nvPr/>
          </p:nvSpPr>
          <p:spPr>
            <a:xfrm>
              <a:off x="7587901" y="1942047"/>
              <a:ext cx="613441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7" name="Picture 36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5BA2C263-A5F5-282C-656A-C33EB9800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5374" y="1919002"/>
              <a:ext cx="378037" cy="37803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17C0ED-3BA0-47C9-03F6-0C0478851584}"/>
                </a:ext>
              </a:extLst>
            </p:cNvPr>
            <p:cNvSpPr txBox="1"/>
            <p:nvPr/>
          </p:nvSpPr>
          <p:spPr>
            <a:xfrm>
              <a:off x="6109662" y="1991524"/>
              <a:ext cx="884537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signal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035FD8-E3CD-7A08-D06E-59AAC49A7329}"/>
                </a:ext>
              </a:extLst>
            </p:cNvPr>
            <p:cNvSpPr txBox="1"/>
            <p:nvPr/>
          </p:nvSpPr>
          <p:spPr>
            <a:xfrm>
              <a:off x="6225202" y="3677271"/>
              <a:ext cx="2413378" cy="18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EVALUATOR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F-BETA CALCULATION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087470A-035B-6F51-1DFC-CCFF38102A59}"/>
                </a:ext>
              </a:extLst>
            </p:cNvPr>
            <p:cNvSpPr/>
            <p:nvPr/>
          </p:nvSpPr>
          <p:spPr>
            <a:xfrm>
              <a:off x="7939532" y="3909826"/>
              <a:ext cx="592934" cy="11757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78531CD-6289-589C-B95E-E25266514EAF}"/>
                </a:ext>
              </a:extLst>
            </p:cNvPr>
            <p:cNvSpPr/>
            <p:nvPr/>
          </p:nvSpPr>
          <p:spPr>
            <a:xfrm>
              <a:off x="7123024" y="4603762"/>
              <a:ext cx="592936" cy="483946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9779A8-CE99-7A7A-7232-DF992FD0FB15}"/>
                </a:ext>
              </a:extLst>
            </p:cNvPr>
            <p:cNvSpPr txBox="1"/>
            <p:nvPr/>
          </p:nvSpPr>
          <p:spPr>
            <a:xfrm>
              <a:off x="7124245" y="4376152"/>
              <a:ext cx="608148" cy="17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AB22FF-820E-E1B1-BDE5-C9513FD7D57E}"/>
                </a:ext>
              </a:extLst>
            </p:cNvPr>
            <p:cNvSpPr txBox="1"/>
            <p:nvPr/>
          </p:nvSpPr>
          <p:spPr>
            <a:xfrm>
              <a:off x="7126095" y="5115375"/>
              <a:ext cx="608148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RECALL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9989D2C-3419-6642-5ADF-3E755ACF2E75}"/>
                </a:ext>
              </a:extLst>
            </p:cNvPr>
            <p:cNvSpPr/>
            <p:nvPr/>
          </p:nvSpPr>
          <p:spPr>
            <a:xfrm>
              <a:off x="8072690" y="4200071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FBF592-8C0F-4A2A-8BA5-52896B60AD89}"/>
                </a:ext>
              </a:extLst>
            </p:cNvPr>
            <p:cNvSpPr/>
            <p:nvPr/>
          </p:nvSpPr>
          <p:spPr>
            <a:xfrm>
              <a:off x="8072690" y="4350676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1A86FE-ECF7-A1B4-ADE3-02AD506AAA4C}"/>
                </a:ext>
              </a:extLst>
            </p:cNvPr>
            <p:cNvSpPr/>
            <p:nvPr/>
          </p:nvSpPr>
          <p:spPr>
            <a:xfrm>
              <a:off x="8072690" y="4501278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59D4E6-B32F-0F17-3528-AABC004964FB}"/>
                </a:ext>
              </a:extLst>
            </p:cNvPr>
            <p:cNvSpPr/>
            <p:nvPr/>
          </p:nvSpPr>
          <p:spPr>
            <a:xfrm>
              <a:off x="8072690" y="4651881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178BD46-B771-45F8-22BF-DF2AADDBEA11}"/>
                </a:ext>
              </a:extLst>
            </p:cNvPr>
            <p:cNvSpPr/>
            <p:nvPr/>
          </p:nvSpPr>
          <p:spPr>
            <a:xfrm>
              <a:off x="8328788" y="4356817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D373E5-03C4-D608-D865-56620446D913}"/>
                </a:ext>
              </a:extLst>
            </p:cNvPr>
            <p:cNvCxnSpPr>
              <a:cxnSpLocks/>
              <a:stCxn id="44" idx="6"/>
              <a:endCxn id="48" idx="2"/>
            </p:cNvCxnSpPr>
            <p:nvPr/>
          </p:nvCxnSpPr>
          <p:spPr>
            <a:xfrm>
              <a:off x="8155137" y="4241281"/>
              <a:ext cx="173657" cy="156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41E45B-4794-3646-4572-ADD7CD285EC0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>
              <a:off x="8155137" y="4391895"/>
              <a:ext cx="173657" cy="6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9B110D-25D9-5844-FCD5-8D940B52176B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8155137" y="4398032"/>
              <a:ext cx="173657" cy="144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EFB5FE-04FE-108D-4A7D-2EE7B75A3D9C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8155137" y="4398038"/>
              <a:ext cx="173657" cy="295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11552EE-AE5D-0003-EDC8-22A323BD2198}"/>
                </a:ext>
              </a:extLst>
            </p:cNvPr>
            <p:cNvSpPr/>
            <p:nvPr/>
          </p:nvSpPr>
          <p:spPr>
            <a:xfrm>
              <a:off x="8328788" y="4505371"/>
              <a:ext cx="82443" cy="8244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193DD0A-A6CE-BE5F-AC82-636FCAA047A9}"/>
                </a:ext>
              </a:extLst>
            </p:cNvPr>
            <p:cNvCxnSpPr>
              <a:cxnSpLocks/>
              <a:stCxn id="44" idx="6"/>
              <a:endCxn id="53" idx="2"/>
            </p:cNvCxnSpPr>
            <p:nvPr/>
          </p:nvCxnSpPr>
          <p:spPr>
            <a:xfrm>
              <a:off x="8155137" y="4241284"/>
              <a:ext cx="173657" cy="30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A73323-081F-B1A7-C89C-A007A93B34CE}"/>
                </a:ext>
              </a:extLst>
            </p:cNvPr>
            <p:cNvCxnSpPr>
              <a:cxnSpLocks/>
              <a:stCxn id="45" idx="6"/>
              <a:endCxn id="53" idx="2"/>
            </p:cNvCxnSpPr>
            <p:nvPr/>
          </p:nvCxnSpPr>
          <p:spPr>
            <a:xfrm>
              <a:off x="8155137" y="4391890"/>
              <a:ext cx="173657" cy="15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9F892A8-696C-874A-13A0-DC2E00687585}"/>
                </a:ext>
              </a:extLst>
            </p:cNvPr>
            <p:cNvCxnSpPr>
              <a:cxnSpLocks/>
              <a:stCxn id="46" idx="6"/>
              <a:endCxn id="53" idx="2"/>
            </p:cNvCxnSpPr>
            <p:nvPr/>
          </p:nvCxnSpPr>
          <p:spPr>
            <a:xfrm>
              <a:off x="8155137" y="4542492"/>
              <a:ext cx="173657" cy="4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5AB6D4-D536-CA0B-AC35-82788D4C513D}"/>
                </a:ext>
              </a:extLst>
            </p:cNvPr>
            <p:cNvCxnSpPr>
              <a:cxnSpLocks/>
              <a:stCxn id="47" idx="6"/>
              <a:endCxn id="53" idx="2"/>
            </p:cNvCxnSpPr>
            <p:nvPr/>
          </p:nvCxnSpPr>
          <p:spPr>
            <a:xfrm flipV="1">
              <a:off x="8155137" y="4546593"/>
              <a:ext cx="173657" cy="14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42A031-1240-C738-19BC-379D472C0D61}"/>
                </a:ext>
              </a:extLst>
            </p:cNvPr>
            <p:cNvSpPr txBox="1"/>
            <p:nvPr/>
          </p:nvSpPr>
          <p:spPr>
            <a:xfrm>
              <a:off x="7957646" y="5115381"/>
              <a:ext cx="592936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D1504DB-543D-E784-6A7F-6F1682F605D9}"/>
                </a:ext>
              </a:extLst>
            </p:cNvPr>
            <p:cNvSpPr/>
            <p:nvPr/>
          </p:nvSpPr>
          <p:spPr>
            <a:xfrm>
              <a:off x="7127214" y="3895469"/>
              <a:ext cx="592936" cy="483946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F08783E-227C-2F5D-7D7B-15B755CC5D0A}"/>
                </a:ext>
              </a:extLst>
            </p:cNvPr>
            <p:cNvSpPr txBox="1"/>
            <p:nvPr/>
          </p:nvSpPr>
          <p:spPr>
            <a:xfrm>
              <a:off x="7272277" y="3942430"/>
              <a:ext cx="314015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EFECA3-3172-4A1A-07DA-EA385206BE42}"/>
                </a:ext>
              </a:extLst>
            </p:cNvPr>
            <p:cNvSpPr txBox="1"/>
            <p:nvPr/>
          </p:nvSpPr>
          <p:spPr>
            <a:xfrm>
              <a:off x="7187254" y="4164322"/>
              <a:ext cx="475698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 + FP</a:t>
              </a:r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54A17D96-F23D-48FF-FCB3-7C662E77B041}"/>
                </a:ext>
              </a:extLst>
            </p:cNvPr>
            <p:cNvSpPr/>
            <p:nvPr/>
          </p:nvSpPr>
          <p:spPr>
            <a:xfrm rot="10800000">
              <a:off x="7741436" y="4424811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1A909D-630E-D938-C693-0C5F7EC3A66B}"/>
                </a:ext>
              </a:extLst>
            </p:cNvPr>
            <p:cNvCxnSpPr>
              <a:cxnSpLocks/>
            </p:cNvCxnSpPr>
            <p:nvPr/>
          </p:nvCxnSpPr>
          <p:spPr>
            <a:xfrm>
              <a:off x="7243927" y="4130320"/>
              <a:ext cx="359513" cy="1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4" name="Picture 63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F15F31CE-3BD0-5E2F-764D-9FB124ABE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3907" y="3322357"/>
              <a:ext cx="333701" cy="33370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AF90965-44E7-2258-4BE4-B7EBC94C0E6F}"/>
                </a:ext>
              </a:extLst>
            </p:cNvPr>
            <p:cNvSpPr txBox="1"/>
            <p:nvPr/>
          </p:nvSpPr>
          <p:spPr>
            <a:xfrm>
              <a:off x="7259835" y="4651966"/>
              <a:ext cx="314015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357C96-4A16-52E0-DEBD-85B5EB9031A8}"/>
                </a:ext>
              </a:extLst>
            </p:cNvPr>
            <p:cNvSpPr txBox="1"/>
            <p:nvPr/>
          </p:nvSpPr>
          <p:spPr>
            <a:xfrm>
              <a:off x="7132608" y="4871573"/>
              <a:ext cx="573792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 + </a:t>
              </a:r>
              <a:r>
                <a:rPr 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CEAFC33-695E-03E8-9B54-EDD908A95B0F}"/>
                </a:ext>
              </a:extLst>
            </p:cNvPr>
            <p:cNvSpPr/>
            <p:nvPr/>
          </p:nvSpPr>
          <p:spPr>
            <a:xfrm>
              <a:off x="5895235" y="4372484"/>
              <a:ext cx="893922" cy="430662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F4F162F-B99B-1C28-0A1F-BD9EC609F8F1}"/>
                    </a:ext>
                  </a:extLst>
                </p:cNvPr>
                <p:cNvSpPr txBox="1"/>
                <p:nvPr/>
              </p:nvSpPr>
              <p:spPr>
                <a:xfrm>
                  <a:off x="5940279" y="4467133"/>
                  <a:ext cx="772446" cy="225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F4F162F-B99B-1C28-0A1F-BD9EC609F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279" y="4467133"/>
                  <a:ext cx="772446" cy="225164"/>
                </a:xfrm>
                <a:prstGeom prst="rect">
                  <a:avLst/>
                </a:prstGeom>
                <a:blipFill>
                  <a:blip r:embed="rId7"/>
                  <a:stretch>
                    <a:fillRect t="-1852"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4768A5F-2DA4-E196-9CF6-9CDC8124359B}"/>
                    </a:ext>
                  </a:extLst>
                </p:cNvPr>
                <p:cNvSpPr txBox="1"/>
                <p:nvPr/>
              </p:nvSpPr>
              <p:spPr>
                <a:xfrm>
                  <a:off x="6320564" y="4850238"/>
                  <a:ext cx="114145" cy="120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4768A5F-2DA4-E196-9CF6-9CDC81243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0564" y="4850238"/>
                  <a:ext cx="114145" cy="12016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481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1A24A8B6-CEB7-5E0E-D266-9F6B8C231697}"/>
                </a:ext>
              </a:extLst>
            </p:cNvPr>
            <p:cNvCxnSpPr>
              <a:cxnSpLocks/>
              <a:stCxn id="8" idx="3"/>
              <a:endCxn id="82" idx="1"/>
            </p:cNvCxnSpPr>
            <p:nvPr/>
          </p:nvCxnSpPr>
          <p:spPr>
            <a:xfrm flipV="1">
              <a:off x="5356922" y="2196288"/>
              <a:ext cx="1809543" cy="1643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8A9464-370A-5282-436F-7B1E4D19185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076" y="4842918"/>
              <a:ext cx="359513" cy="1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15D52058-2E4A-B420-1A70-FB37138ECB07}"/>
                </a:ext>
              </a:extLst>
            </p:cNvPr>
            <p:cNvCxnSpPr>
              <a:cxnSpLocks/>
              <a:stCxn id="5" idx="3"/>
              <a:endCxn id="98" idx="3"/>
            </p:cNvCxnSpPr>
            <p:nvPr/>
          </p:nvCxnSpPr>
          <p:spPr>
            <a:xfrm flipH="1">
              <a:off x="9496035" y="2434062"/>
              <a:ext cx="244194" cy="2042237"/>
            </a:xfrm>
            <a:prstGeom prst="bentConnector3">
              <a:avLst>
                <a:gd name="adj1" fmla="val -579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2DC1663-130A-EC35-6D06-827E04FEC43E}"/>
                </a:ext>
              </a:extLst>
            </p:cNvPr>
            <p:cNvSpPr/>
            <p:nvPr/>
          </p:nvSpPr>
          <p:spPr>
            <a:xfrm>
              <a:off x="3379714" y="3280580"/>
              <a:ext cx="955404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DDDAA8A-3623-6DFC-AC46-5514555ED379}"/>
                </a:ext>
              </a:extLst>
            </p:cNvPr>
            <p:cNvSpPr/>
            <p:nvPr/>
          </p:nvSpPr>
          <p:spPr>
            <a:xfrm>
              <a:off x="4456362" y="3280580"/>
              <a:ext cx="955404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75" name="Picture 74" descr="A colorful spectrum of waves&#10;&#10;Description automatically generated with medium confidence">
              <a:extLst>
                <a:ext uri="{FF2B5EF4-FFF2-40B4-BE49-F238E27FC236}">
                  <a16:creationId xmlns:a16="http://schemas.microsoft.com/office/drawing/2014/main" id="{544CE5CA-098C-05F5-0B0D-09FDDB696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6" t="35854" r="24230" b="31386"/>
            <a:stretch/>
          </p:blipFill>
          <p:spPr>
            <a:xfrm>
              <a:off x="3452515" y="3370686"/>
              <a:ext cx="837705" cy="435382"/>
            </a:xfrm>
            <a:prstGeom prst="rect">
              <a:avLst/>
            </a:prstGeom>
          </p:spPr>
        </p:pic>
        <p:pic>
          <p:nvPicPr>
            <p:cNvPr id="76" name="Picture 75" descr="A computer graphics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B03930EA-E46E-E6DE-4A5F-7A6F1C9F1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1" t="34744" r="24438" b="30163"/>
            <a:stretch/>
          </p:blipFill>
          <p:spPr>
            <a:xfrm>
              <a:off x="4501194" y="3370689"/>
              <a:ext cx="865292" cy="466383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DB6172-6C62-3D06-9E7E-524410834ED7}"/>
                </a:ext>
              </a:extLst>
            </p:cNvPr>
            <p:cNvSpPr txBox="1"/>
            <p:nvPr/>
          </p:nvSpPr>
          <p:spPr>
            <a:xfrm>
              <a:off x="3267461" y="3909821"/>
              <a:ext cx="1209030" cy="297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SURROGATE MODEL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GPR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5E7948-9C7F-473A-BE9A-9DBF5B2919D3}"/>
                </a:ext>
              </a:extLst>
            </p:cNvPr>
            <p:cNvSpPr txBox="1"/>
            <p:nvPr/>
          </p:nvSpPr>
          <p:spPr>
            <a:xfrm>
              <a:off x="4307443" y="3909821"/>
              <a:ext cx="1209030" cy="297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BAYESIAN  OPTIMIZATION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F7DD47-82FA-D381-EC17-25D2C8DEF25B}"/>
                </a:ext>
              </a:extLst>
            </p:cNvPr>
            <p:cNvSpPr txBox="1"/>
            <p:nvPr/>
          </p:nvSpPr>
          <p:spPr>
            <a:xfrm>
              <a:off x="2961117" y="2990188"/>
              <a:ext cx="2880790" cy="18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BAYESIAN OPTIMIZATION</a:t>
              </a:r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500D7FC7-90C2-E059-3E09-23D1FE63D78B}"/>
                </a:ext>
              </a:extLst>
            </p:cNvPr>
            <p:cNvSpPr/>
            <p:nvPr/>
          </p:nvSpPr>
          <p:spPr>
            <a:xfrm>
              <a:off x="4319313" y="3537244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EF18168-0C5D-5C88-D0AB-4CC15A371923}"/>
                </a:ext>
              </a:extLst>
            </p:cNvPr>
            <p:cNvCxnSpPr>
              <a:cxnSpLocks/>
              <a:stCxn id="74" idx="3"/>
              <a:endCxn id="83" idx="1"/>
            </p:cNvCxnSpPr>
            <p:nvPr/>
          </p:nvCxnSpPr>
          <p:spPr>
            <a:xfrm flipV="1">
              <a:off x="5411766" y="2681835"/>
              <a:ext cx="1754698" cy="9065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07477E7-CDE7-15DB-27EA-EB401EE16EB8}"/>
                </a:ext>
              </a:extLst>
            </p:cNvPr>
            <p:cNvSpPr/>
            <p:nvPr/>
          </p:nvSpPr>
          <p:spPr>
            <a:xfrm>
              <a:off x="7166466" y="1958499"/>
              <a:ext cx="235274" cy="475571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9FFDEDF2-209E-58F7-92D2-1028EF98608B}"/>
                </a:ext>
              </a:extLst>
            </p:cNvPr>
            <p:cNvSpPr/>
            <p:nvPr/>
          </p:nvSpPr>
          <p:spPr>
            <a:xfrm>
              <a:off x="7166466" y="2444060"/>
              <a:ext cx="235274" cy="475571"/>
            </a:xfrm>
            <a:prstGeom prst="roundRect">
              <a:avLst>
                <a:gd name="adj" fmla="val 2467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1D500DD6-33AC-13F7-DC91-E5D301752E18}"/>
                </a:ext>
              </a:extLst>
            </p:cNvPr>
            <p:cNvCxnSpPr>
              <a:cxnSpLocks/>
              <a:stCxn id="67" idx="1"/>
              <a:endCxn id="3" idx="1"/>
            </p:cNvCxnSpPr>
            <p:nvPr/>
          </p:nvCxnSpPr>
          <p:spPr>
            <a:xfrm rot="10800000">
              <a:off x="3380619" y="3743584"/>
              <a:ext cx="2514614" cy="844226"/>
            </a:xfrm>
            <a:prstGeom prst="bentConnector3">
              <a:avLst>
                <a:gd name="adj1" fmla="val 109099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84DC20-E6B3-79E6-2AF0-D48577A8DA59}"/>
                </a:ext>
              </a:extLst>
            </p:cNvPr>
            <p:cNvSpPr txBox="1"/>
            <p:nvPr/>
          </p:nvSpPr>
          <p:spPr>
            <a:xfrm rot="1800000">
              <a:off x="3263003" y="3661770"/>
              <a:ext cx="668865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597A26-A609-5BA0-B22A-CE30A2463A5E}"/>
                </a:ext>
              </a:extLst>
            </p:cNvPr>
            <p:cNvSpPr txBox="1"/>
            <p:nvPr/>
          </p:nvSpPr>
          <p:spPr>
            <a:xfrm rot="1800000">
              <a:off x="4355152" y="3649361"/>
              <a:ext cx="668865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F80F1D-4881-C218-2BE6-2736CC84F2D7}"/>
                </a:ext>
              </a:extLst>
            </p:cNvPr>
            <p:cNvSpPr txBox="1"/>
            <p:nvPr/>
          </p:nvSpPr>
          <p:spPr>
            <a:xfrm rot="19711124">
              <a:off x="3784836" y="3665519"/>
              <a:ext cx="613441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37BC74-17AA-7D76-D880-9BB26ACFA9B3}"/>
                </a:ext>
              </a:extLst>
            </p:cNvPr>
            <p:cNvSpPr txBox="1"/>
            <p:nvPr/>
          </p:nvSpPr>
          <p:spPr>
            <a:xfrm rot="19711124">
              <a:off x="4872951" y="3668682"/>
              <a:ext cx="613441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8E23FAA-DA9F-C16A-CE87-BB60FA0C6A9C}"/>
                    </a:ext>
                  </a:extLst>
                </p:cNvPr>
                <p:cNvSpPr txBox="1"/>
                <p:nvPr/>
              </p:nvSpPr>
              <p:spPr>
                <a:xfrm>
                  <a:off x="3387014" y="3285895"/>
                  <a:ext cx="114145" cy="120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8E23FAA-DA9F-C16A-CE87-BB60FA0C6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14" y="3285895"/>
                  <a:ext cx="114145" cy="120167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1481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4F0ECC9-E6B3-367A-01CB-CE0CB312AA58}"/>
                    </a:ext>
                  </a:extLst>
                </p:cNvPr>
                <p:cNvSpPr txBox="1"/>
                <p:nvPr/>
              </p:nvSpPr>
              <p:spPr>
                <a:xfrm>
                  <a:off x="4479373" y="3284318"/>
                  <a:ext cx="114145" cy="120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4F0ECC9-E6B3-367A-01CB-CE0CB312A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73" y="3284318"/>
                  <a:ext cx="114145" cy="120167"/>
                </a:xfrm>
                <a:prstGeom prst="rect">
                  <a:avLst/>
                </a:prstGeom>
                <a:blipFill>
                  <a:blip r:embed="rId12"/>
                  <a:stretch>
                    <a:fillRect l="-14815" r="-14815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593444-5DA3-8613-A82D-5FFC46FB2DEA}"/>
                </a:ext>
              </a:extLst>
            </p:cNvPr>
            <p:cNvSpPr txBox="1"/>
            <p:nvPr/>
          </p:nvSpPr>
          <p:spPr>
            <a:xfrm>
              <a:off x="5701134" y="3257010"/>
              <a:ext cx="472288" cy="17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F8ADBD4-3025-1193-3BDD-913500A02C3D}"/>
                </a:ext>
              </a:extLst>
            </p:cNvPr>
            <p:cNvSpPr txBox="1"/>
            <p:nvPr/>
          </p:nvSpPr>
          <p:spPr>
            <a:xfrm>
              <a:off x="5701134" y="3398186"/>
              <a:ext cx="472288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D540F98D-DEC1-761F-42C3-B181758F4626}"/>
                </a:ext>
              </a:extLst>
            </p:cNvPr>
            <p:cNvCxnSpPr>
              <a:cxnSpLocks/>
              <a:stCxn id="7" idx="1"/>
              <a:endCxn id="2" idx="1"/>
            </p:cNvCxnSpPr>
            <p:nvPr/>
          </p:nvCxnSpPr>
          <p:spPr>
            <a:xfrm rot="10800000" flipH="1" flipV="1">
              <a:off x="3292680" y="2440287"/>
              <a:ext cx="87594" cy="996850"/>
            </a:xfrm>
            <a:prstGeom prst="bentConnector3">
              <a:avLst>
                <a:gd name="adj1" fmla="val -1614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FA50-3A21-0AEB-AF58-05E063E066D2}"/>
                </a:ext>
              </a:extLst>
            </p:cNvPr>
            <p:cNvSpPr txBox="1"/>
            <p:nvPr/>
          </p:nvSpPr>
          <p:spPr>
            <a:xfrm rot="16200000">
              <a:off x="2482601" y="2830841"/>
              <a:ext cx="884537" cy="18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A0D093-36E4-74CE-21DB-90EC2B0C0921}"/>
                    </a:ext>
                  </a:extLst>
                </p:cNvPr>
                <p:cNvSpPr txBox="1"/>
                <p:nvPr/>
              </p:nvSpPr>
              <p:spPr>
                <a:xfrm>
                  <a:off x="2874974" y="4051599"/>
                  <a:ext cx="114145" cy="120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A0D093-36E4-74CE-21DB-90EC2B0C0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974" y="4051599"/>
                  <a:ext cx="114145" cy="120167"/>
                </a:xfrm>
                <a:prstGeom prst="rect">
                  <a:avLst/>
                </a:prstGeom>
                <a:blipFill>
                  <a:blip r:embed="rId13"/>
                  <a:stretch>
                    <a:fillRect l="-18519" r="-111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Arrow: Right 95">
              <a:extLst>
                <a:ext uri="{FF2B5EF4-FFF2-40B4-BE49-F238E27FC236}">
                  <a16:creationId xmlns:a16="http://schemas.microsoft.com/office/drawing/2014/main" id="{A091C8F8-4E71-126A-99FF-F6C0373BC720}"/>
                </a:ext>
              </a:extLst>
            </p:cNvPr>
            <p:cNvSpPr/>
            <p:nvPr/>
          </p:nvSpPr>
          <p:spPr>
            <a:xfrm rot="10800000">
              <a:off x="6863812" y="4366098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12196F85-BC7C-B8C7-B6BF-C3ACC3CF2E2F}"/>
                </a:ext>
              </a:extLst>
            </p:cNvPr>
            <p:cNvSpPr/>
            <p:nvPr/>
          </p:nvSpPr>
          <p:spPr>
            <a:xfrm rot="10800000">
              <a:off x="6863812" y="4704739"/>
              <a:ext cx="166587" cy="110188"/>
            </a:xfrm>
            <a:prstGeom prst="rightArrow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65DED5B-485F-013E-EB54-826926AB6F36}"/>
                </a:ext>
              </a:extLst>
            </p:cNvPr>
            <p:cNvSpPr/>
            <p:nvPr/>
          </p:nvSpPr>
          <p:spPr>
            <a:xfrm>
              <a:off x="8751692" y="4296626"/>
              <a:ext cx="744351" cy="359347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</a:t>
              </a:r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5D405103-45A1-16F7-43FF-1CC30880D706}"/>
                </a:ext>
              </a:extLst>
            </p:cNvPr>
            <p:cNvSpPr/>
            <p:nvPr/>
          </p:nvSpPr>
          <p:spPr>
            <a:xfrm rot="10800000">
              <a:off x="8550794" y="4430047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1295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1">
            <a:extLst>
              <a:ext uri="{FF2B5EF4-FFF2-40B4-BE49-F238E27FC236}">
                <a16:creationId xmlns:a16="http://schemas.microsoft.com/office/drawing/2014/main" id="{C63F7F34-7366-7BEB-ABE9-6E432E3A8EBF}"/>
              </a:ext>
            </a:extLst>
          </p:cNvPr>
          <p:cNvSpPr txBox="1"/>
          <p:nvPr/>
        </p:nvSpPr>
        <p:spPr>
          <a:xfrm>
            <a:off x="0" y="-480"/>
            <a:ext cx="1090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SOLUTION: FEEDBACK LOOP CONTROL SYSTEM + DIGITAL TWIN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4659B47-F072-A865-B025-D75E70B63D73}"/>
              </a:ext>
            </a:extLst>
          </p:cNvPr>
          <p:cNvGrpSpPr/>
          <p:nvPr/>
        </p:nvGrpSpPr>
        <p:grpSpPr>
          <a:xfrm>
            <a:off x="918257" y="921768"/>
            <a:ext cx="10571361" cy="5400470"/>
            <a:chOff x="2762535" y="1531116"/>
            <a:chExt cx="7396308" cy="37784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434A732-3C64-2AAF-9155-2DEEF2D67F83}"/>
                </a:ext>
              </a:extLst>
            </p:cNvPr>
            <p:cNvSpPr/>
            <p:nvPr/>
          </p:nvSpPr>
          <p:spPr>
            <a:xfrm>
              <a:off x="3304001" y="3057296"/>
              <a:ext cx="28288" cy="302484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9E1DE5F-2420-DEA2-F6B3-5A31F2CCDDE0}"/>
                </a:ext>
              </a:extLst>
            </p:cNvPr>
            <p:cNvSpPr/>
            <p:nvPr/>
          </p:nvSpPr>
          <p:spPr>
            <a:xfrm>
              <a:off x="3304350" y="3363745"/>
              <a:ext cx="28288" cy="302484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BB40F0C-7D94-E91D-065C-DD894E4B11B2}"/>
                </a:ext>
              </a:extLst>
            </p:cNvPr>
            <p:cNvSpPr/>
            <p:nvPr/>
          </p:nvSpPr>
          <p:spPr>
            <a:xfrm>
              <a:off x="7086847" y="1726632"/>
              <a:ext cx="2577183" cy="965485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4" name="Picture 103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EEB953F0-E842-87F9-9CBA-C8C90D17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2162" y="1697702"/>
              <a:ext cx="1446365" cy="1088022"/>
            </a:xfrm>
            <a:prstGeom prst="rect">
              <a:avLst/>
            </a:prstGeom>
          </p:spPr>
        </p:pic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24335B28-1505-2EC6-F0F7-BE24258F7BBC}"/>
                </a:ext>
              </a:extLst>
            </p:cNvPr>
            <p:cNvSpPr/>
            <p:nvPr/>
          </p:nvSpPr>
          <p:spPr>
            <a:xfrm>
              <a:off x="3216489" y="1735167"/>
              <a:ext cx="2217669" cy="953042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111D416-D1E8-21FB-4598-DFD9F78E4CE5}"/>
                </a:ext>
              </a:extLst>
            </p:cNvPr>
            <p:cNvSpPr/>
            <p:nvPr/>
          </p:nvSpPr>
          <p:spPr>
            <a:xfrm>
              <a:off x="4118126" y="1824240"/>
              <a:ext cx="1162595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7C68449-FA3A-30A5-804D-E107AD6D48CB}"/>
                </a:ext>
              </a:extLst>
            </p:cNvPr>
            <p:cNvSpPr/>
            <p:nvPr/>
          </p:nvSpPr>
          <p:spPr>
            <a:xfrm>
              <a:off x="3376319" y="1824626"/>
              <a:ext cx="649268" cy="611150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4E1CD20E-EA27-407A-73DE-744BE5E1E862}"/>
                </a:ext>
              </a:extLst>
            </p:cNvPr>
            <p:cNvSpPr/>
            <p:nvPr/>
          </p:nvSpPr>
          <p:spPr>
            <a:xfrm>
              <a:off x="3203521" y="2923538"/>
              <a:ext cx="2230643" cy="1089149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E1380BB-A8AD-975F-D422-C77326DF0FBA}"/>
                </a:ext>
              </a:extLst>
            </p:cNvPr>
            <p:cNvSpPr/>
            <p:nvPr/>
          </p:nvSpPr>
          <p:spPr>
            <a:xfrm>
              <a:off x="5615098" y="3620227"/>
              <a:ext cx="3808693" cy="1689357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10" name="Picture 109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CE0C6D76-F0DE-B9D1-F910-76EFF5B0B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8175" y="1819382"/>
              <a:ext cx="332770" cy="332770"/>
            </a:xfrm>
            <a:prstGeom prst="rect">
              <a:avLst/>
            </a:prstGeom>
          </p:spPr>
        </p:pic>
        <p:pic>
          <p:nvPicPr>
            <p:cNvPr id="111" name="Picture 110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E36EDBDA-4613-4C35-6695-5133C8D7F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8324" y="1782110"/>
              <a:ext cx="406661" cy="406661"/>
            </a:xfrm>
            <a:prstGeom prst="rect">
              <a:avLst/>
            </a:prstGeom>
          </p:spPr>
        </p:pic>
        <p:pic>
          <p:nvPicPr>
            <p:cNvPr id="112" name="Picture 111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10135CE2-61B4-DEAB-9B62-2CDDFA905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89" r="8310" b="26384"/>
            <a:stretch/>
          </p:blipFill>
          <p:spPr>
            <a:xfrm>
              <a:off x="3397848" y="2132104"/>
              <a:ext cx="285043" cy="252505"/>
            </a:xfrm>
            <a:prstGeom prst="rect">
              <a:avLst/>
            </a:prstGeom>
          </p:spPr>
        </p:pic>
        <p:pic>
          <p:nvPicPr>
            <p:cNvPr id="113" name="Picture 112" descr="A grey tornad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432E50E1-A0C9-C955-A51C-E557EE2DF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</a:blip>
            <a:stretch>
              <a:fillRect/>
            </a:stretch>
          </p:blipFill>
          <p:spPr>
            <a:xfrm>
              <a:off x="3752674" y="2174180"/>
              <a:ext cx="220965" cy="21751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E557364-5820-D366-A23A-432C317185D0}"/>
                </a:ext>
              </a:extLst>
            </p:cNvPr>
            <p:cNvSpPr txBox="1"/>
            <p:nvPr/>
          </p:nvSpPr>
          <p:spPr>
            <a:xfrm>
              <a:off x="2884917" y="1531116"/>
              <a:ext cx="2880790" cy="18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EXCITATION &amp; STRUCTURE</a:t>
              </a:r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91E6DB3D-B476-1794-046C-711E7FA648D7}"/>
                </a:ext>
              </a:extLst>
            </p:cNvPr>
            <p:cNvSpPr/>
            <p:nvPr/>
          </p:nvSpPr>
          <p:spPr>
            <a:xfrm>
              <a:off x="3987455" y="2063926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E4B4C52-6F7E-A6A0-7956-93FB7233A9CF}"/>
                </a:ext>
              </a:extLst>
            </p:cNvPr>
            <p:cNvSpPr txBox="1"/>
            <p:nvPr/>
          </p:nvSpPr>
          <p:spPr>
            <a:xfrm>
              <a:off x="3288945" y="2468497"/>
              <a:ext cx="811423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EXCITATION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BB756CA-1B9A-D758-7740-6D90722D1386}"/>
                </a:ext>
              </a:extLst>
            </p:cNvPr>
            <p:cNvCxnSpPr>
              <a:cxnSpLocks/>
            </p:cNvCxnSpPr>
            <p:nvPr/>
          </p:nvCxnSpPr>
          <p:spPr>
            <a:xfrm>
              <a:off x="7402935" y="2248696"/>
              <a:ext cx="1909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F5E7CF-D5BF-53E5-81C6-0544091A36AC}"/>
                </a:ext>
              </a:extLst>
            </p:cNvPr>
            <p:cNvSpPr txBox="1"/>
            <p:nvPr/>
          </p:nvSpPr>
          <p:spPr>
            <a:xfrm>
              <a:off x="7134079" y="1536988"/>
              <a:ext cx="2405576" cy="18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TRIGGERING MECHANISM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3475B22-8799-E0A9-1D70-3470C7276668}"/>
                </a:ext>
              </a:extLst>
            </p:cNvPr>
            <p:cNvSpPr/>
            <p:nvPr/>
          </p:nvSpPr>
          <p:spPr>
            <a:xfrm>
              <a:off x="8125129" y="2014584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7603A8D-DF22-BBB5-1777-A4D00976944B}"/>
                </a:ext>
              </a:extLst>
            </p:cNvPr>
            <p:cNvSpPr/>
            <p:nvPr/>
          </p:nvSpPr>
          <p:spPr>
            <a:xfrm>
              <a:off x="8136548" y="1951748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F2F62D9-B0AA-E57F-082E-B6F0BC75AAE2}"/>
                </a:ext>
              </a:extLst>
            </p:cNvPr>
            <p:cNvSpPr/>
            <p:nvPr/>
          </p:nvSpPr>
          <p:spPr>
            <a:xfrm>
              <a:off x="8160565" y="1890317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FAEC32C-128E-8D61-1F00-1B599AB31C4C}"/>
                </a:ext>
              </a:extLst>
            </p:cNvPr>
            <p:cNvSpPr/>
            <p:nvPr/>
          </p:nvSpPr>
          <p:spPr>
            <a:xfrm>
              <a:off x="8178822" y="1952602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C4C38F-78F9-543A-1811-4F72A2D82BB3}"/>
                </a:ext>
              </a:extLst>
            </p:cNvPr>
            <p:cNvSpPr/>
            <p:nvPr/>
          </p:nvSpPr>
          <p:spPr>
            <a:xfrm>
              <a:off x="8188784" y="2014126"/>
              <a:ext cx="58229" cy="5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0191E00-E61F-688A-2D11-F7D785980047}"/>
                </a:ext>
              </a:extLst>
            </p:cNvPr>
            <p:cNvCxnSpPr>
              <a:cxnSpLocks/>
            </p:cNvCxnSpPr>
            <p:nvPr/>
          </p:nvCxnSpPr>
          <p:spPr>
            <a:xfrm>
              <a:off x="7782474" y="2097108"/>
              <a:ext cx="69044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5" name="Rounded Rectangle 73">
              <a:extLst>
                <a:ext uri="{FF2B5EF4-FFF2-40B4-BE49-F238E27FC236}">
                  <a16:creationId xmlns:a16="http://schemas.microsoft.com/office/drawing/2014/main" id="{BDB9ADB4-81E9-6091-F91B-68FADF2C4964}"/>
                </a:ext>
              </a:extLst>
            </p:cNvPr>
            <p:cNvSpPr/>
            <p:nvPr/>
          </p:nvSpPr>
          <p:spPr>
            <a:xfrm>
              <a:off x="8029852" y="1885724"/>
              <a:ext cx="307006" cy="443729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48E67BF-546F-0A07-C19C-F91FC1006339}"/>
                </a:ext>
              </a:extLst>
            </p:cNvPr>
            <p:cNvCxnSpPr/>
            <p:nvPr/>
          </p:nvCxnSpPr>
          <p:spPr>
            <a:xfrm>
              <a:off x="7782474" y="2247916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A36FDD9-A8C7-DD65-A827-67943048FEEF}"/>
                </a:ext>
              </a:extLst>
            </p:cNvPr>
            <p:cNvCxnSpPr>
              <a:cxnSpLocks/>
            </p:cNvCxnSpPr>
            <p:nvPr/>
          </p:nvCxnSpPr>
          <p:spPr>
            <a:xfrm>
              <a:off x="7853623" y="2090778"/>
              <a:ext cx="0" cy="15792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37ED09-4418-9D12-0140-F4AB54F50B2D}"/>
                </a:ext>
              </a:extLst>
            </p:cNvPr>
            <p:cNvCxnSpPr/>
            <p:nvPr/>
          </p:nvCxnSpPr>
          <p:spPr>
            <a:xfrm rot="5400000">
              <a:off x="8269258" y="1813771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FDB786C-9700-BC77-BD12-CD8807B4DA45}"/>
                </a:ext>
              </a:extLst>
            </p:cNvPr>
            <p:cNvCxnSpPr/>
            <p:nvPr/>
          </p:nvCxnSpPr>
          <p:spPr>
            <a:xfrm rot="5400000">
              <a:off x="7962254" y="1813771"/>
              <a:ext cx="13522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032A690-A609-123E-1046-409760B33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9852" y="1817330"/>
              <a:ext cx="30700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AEB3B1-2E91-20BF-C81A-7356D8C07180}"/>
                </a:ext>
              </a:extLst>
            </p:cNvPr>
            <p:cNvSpPr txBox="1"/>
            <p:nvPr/>
          </p:nvSpPr>
          <p:spPr>
            <a:xfrm>
              <a:off x="7234742" y="2084041"/>
              <a:ext cx="66886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C79BC89-DDDE-20FA-2319-B67541F55AA4}"/>
                </a:ext>
              </a:extLst>
            </p:cNvPr>
            <p:cNvSpPr txBox="1"/>
            <p:nvPr/>
          </p:nvSpPr>
          <p:spPr>
            <a:xfrm>
              <a:off x="7511701" y="1717359"/>
              <a:ext cx="613441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3" name="Picture 132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96CC584F-B59F-04CD-9516-3C2B8FD7D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7957" y="1817284"/>
              <a:ext cx="378037" cy="378037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9A1A92-4C0A-8151-BFE2-07BCA4DB5640}"/>
                </a:ext>
              </a:extLst>
            </p:cNvPr>
            <p:cNvSpPr txBox="1"/>
            <p:nvPr/>
          </p:nvSpPr>
          <p:spPr>
            <a:xfrm>
              <a:off x="5789221" y="1914465"/>
              <a:ext cx="884537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signal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C22A443-F559-EC69-A8C2-C6A3707776A1}"/>
                </a:ext>
              </a:extLst>
            </p:cNvPr>
            <p:cNvSpPr txBox="1"/>
            <p:nvPr/>
          </p:nvSpPr>
          <p:spPr>
            <a:xfrm>
              <a:off x="6505619" y="3448671"/>
              <a:ext cx="2413378" cy="18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EVALUATOR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F-BETA CALCULATION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D0C5F04-64AF-3AA4-1A98-4AD6DC51FF55}"/>
                </a:ext>
              </a:extLst>
            </p:cNvPr>
            <p:cNvSpPr/>
            <p:nvPr/>
          </p:nvSpPr>
          <p:spPr>
            <a:xfrm>
              <a:off x="7036999" y="4476148"/>
              <a:ext cx="592936" cy="637723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88E0A86-D7D6-6E24-BF48-9481AD1DABD4}"/>
                </a:ext>
              </a:extLst>
            </p:cNvPr>
            <p:cNvSpPr txBox="1"/>
            <p:nvPr/>
          </p:nvSpPr>
          <p:spPr>
            <a:xfrm>
              <a:off x="7038220" y="4305956"/>
              <a:ext cx="60814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871D12E-EBF7-F793-D29C-67455CD471F6}"/>
                </a:ext>
              </a:extLst>
            </p:cNvPr>
            <p:cNvSpPr txBox="1"/>
            <p:nvPr/>
          </p:nvSpPr>
          <p:spPr>
            <a:xfrm>
              <a:off x="7044816" y="5112654"/>
              <a:ext cx="60814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RECALL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3EF6AB7-9BB0-6930-56C6-35AE9325AEE0}"/>
                </a:ext>
              </a:extLst>
            </p:cNvPr>
            <p:cNvGrpSpPr/>
            <p:nvPr/>
          </p:nvGrpSpPr>
          <p:grpSpPr>
            <a:xfrm>
              <a:off x="7872130" y="3668006"/>
              <a:ext cx="592934" cy="637723"/>
              <a:chOff x="9062350" y="4110812"/>
              <a:chExt cx="958279" cy="103066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52D1ABD6-6334-3CCD-F0FE-3A4D2ADB76DA}"/>
                  </a:ext>
                </a:extLst>
              </p:cNvPr>
              <p:cNvSpPr/>
              <p:nvPr/>
            </p:nvSpPr>
            <p:spPr>
              <a:xfrm>
                <a:off x="9062350" y="4110812"/>
                <a:ext cx="958279" cy="1030664"/>
              </a:xfrm>
              <a:prstGeom prst="roundRect">
                <a:avLst>
                  <a:gd name="adj" fmla="val 803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88F29C50-1EF4-A54D-02AD-58528A68BC97}"/>
                  </a:ext>
                </a:extLst>
              </p:cNvPr>
              <p:cNvSpPr/>
              <p:nvPr/>
            </p:nvSpPr>
            <p:spPr>
              <a:xfrm>
                <a:off x="9277546" y="4206555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C54D90C-4426-9F09-C82B-8EEAA76F8412}"/>
                  </a:ext>
                </a:extLst>
              </p:cNvPr>
              <p:cNvSpPr/>
              <p:nvPr/>
            </p:nvSpPr>
            <p:spPr>
              <a:xfrm>
                <a:off x="9277546" y="4449954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CA1B6FC-E78C-3DD2-BE65-473D2C6A151B}"/>
                  </a:ext>
                </a:extLst>
              </p:cNvPr>
              <p:cNvSpPr/>
              <p:nvPr/>
            </p:nvSpPr>
            <p:spPr>
              <a:xfrm>
                <a:off x="9277546" y="4693353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53FD5FA-8F8D-8798-E439-7E923DAB4234}"/>
                  </a:ext>
                </a:extLst>
              </p:cNvPr>
              <p:cNvSpPr/>
              <p:nvPr/>
            </p:nvSpPr>
            <p:spPr>
              <a:xfrm>
                <a:off x="9277546" y="4936752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8A6F5D56-D948-15B5-5BFB-F522BB83F8A1}"/>
                  </a:ext>
                </a:extLst>
              </p:cNvPr>
              <p:cNvSpPr/>
              <p:nvPr/>
            </p:nvSpPr>
            <p:spPr>
              <a:xfrm>
                <a:off x="9691442" y="4459881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9932DB3-3C6B-F97A-FE2A-7CDB92ABFDEA}"/>
                  </a:ext>
                </a:extLst>
              </p:cNvPr>
              <p:cNvCxnSpPr>
                <a:cxnSpLocks/>
                <a:stCxn id="141" idx="6"/>
                <a:endCxn id="145" idx="2"/>
              </p:cNvCxnSpPr>
              <p:nvPr/>
            </p:nvCxnSpPr>
            <p:spPr>
              <a:xfrm>
                <a:off x="9410789" y="4273177"/>
                <a:ext cx="280653" cy="2533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5FF7EBB-38DA-F62F-7C24-01D147FCFF19}"/>
                  </a:ext>
                </a:extLst>
              </p:cNvPr>
              <p:cNvCxnSpPr>
                <a:cxnSpLocks/>
                <a:stCxn id="142" idx="6"/>
                <a:endCxn id="145" idx="2"/>
              </p:cNvCxnSpPr>
              <p:nvPr/>
            </p:nvCxnSpPr>
            <p:spPr>
              <a:xfrm>
                <a:off x="9410789" y="4516576"/>
                <a:ext cx="280653" cy="9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680DE66-1FAD-7B12-DBD0-3555D9CC547D}"/>
                  </a:ext>
                </a:extLst>
              </p:cNvPr>
              <p:cNvCxnSpPr>
                <a:cxnSpLocks/>
                <a:stCxn id="143" idx="6"/>
                <a:endCxn id="145" idx="2"/>
              </p:cNvCxnSpPr>
              <p:nvPr/>
            </p:nvCxnSpPr>
            <p:spPr>
              <a:xfrm flipV="1">
                <a:off x="9410789" y="4526503"/>
                <a:ext cx="280653" cy="2334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2B25CB8-99E2-6D91-967C-87EA395CA4F9}"/>
                  </a:ext>
                </a:extLst>
              </p:cNvPr>
              <p:cNvCxnSpPr>
                <a:cxnSpLocks/>
                <a:stCxn id="144" idx="6"/>
                <a:endCxn id="145" idx="2"/>
              </p:cNvCxnSpPr>
              <p:nvPr/>
            </p:nvCxnSpPr>
            <p:spPr>
              <a:xfrm flipV="1">
                <a:off x="9410789" y="4526503"/>
                <a:ext cx="280653" cy="4768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BF870DD-6383-D551-BA42-6C0F84D6648B}"/>
                  </a:ext>
                </a:extLst>
              </p:cNvPr>
              <p:cNvSpPr/>
              <p:nvPr/>
            </p:nvSpPr>
            <p:spPr>
              <a:xfrm>
                <a:off x="9691442" y="4699971"/>
                <a:ext cx="133243" cy="133243"/>
              </a:xfrm>
              <a:prstGeom prst="ellipse">
                <a:avLst/>
              </a:prstGeom>
              <a:solidFill>
                <a:srgbClr val="00AAE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4655A41-E1D5-A0C6-3987-8451C97B8D3B}"/>
                  </a:ext>
                </a:extLst>
              </p:cNvPr>
              <p:cNvCxnSpPr>
                <a:cxnSpLocks/>
                <a:stCxn id="141" idx="6"/>
                <a:endCxn id="150" idx="2"/>
              </p:cNvCxnSpPr>
              <p:nvPr/>
            </p:nvCxnSpPr>
            <p:spPr>
              <a:xfrm>
                <a:off x="9410789" y="4273177"/>
                <a:ext cx="280653" cy="493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23EB186-0B25-E74D-93C7-41B6A211ACB5}"/>
                  </a:ext>
                </a:extLst>
              </p:cNvPr>
              <p:cNvCxnSpPr>
                <a:cxnSpLocks/>
                <a:stCxn id="142" idx="6"/>
                <a:endCxn id="150" idx="2"/>
              </p:cNvCxnSpPr>
              <p:nvPr/>
            </p:nvCxnSpPr>
            <p:spPr>
              <a:xfrm>
                <a:off x="9410789" y="4516576"/>
                <a:ext cx="280653" cy="250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B0A7F15-66E6-6B70-333D-B1548B3AA772}"/>
                  </a:ext>
                </a:extLst>
              </p:cNvPr>
              <p:cNvCxnSpPr>
                <a:cxnSpLocks/>
                <a:stCxn id="143" idx="6"/>
                <a:endCxn id="150" idx="2"/>
              </p:cNvCxnSpPr>
              <p:nvPr/>
            </p:nvCxnSpPr>
            <p:spPr>
              <a:xfrm>
                <a:off x="9410789" y="4759975"/>
                <a:ext cx="280653" cy="6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771B211-A67B-671E-1D69-DF3BEA5AFFB2}"/>
                  </a:ext>
                </a:extLst>
              </p:cNvPr>
              <p:cNvCxnSpPr>
                <a:cxnSpLocks/>
                <a:stCxn id="144" idx="6"/>
                <a:endCxn id="150" idx="2"/>
              </p:cNvCxnSpPr>
              <p:nvPr/>
            </p:nvCxnSpPr>
            <p:spPr>
              <a:xfrm flipV="1">
                <a:off x="9410789" y="4766593"/>
                <a:ext cx="280653" cy="2367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F447BA3-5419-4E11-BC96-52330FD9980A}"/>
                </a:ext>
              </a:extLst>
            </p:cNvPr>
            <p:cNvSpPr txBox="1"/>
            <p:nvPr/>
          </p:nvSpPr>
          <p:spPr>
            <a:xfrm>
              <a:off x="7866363" y="4305957"/>
              <a:ext cx="592936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406F44CE-BC28-DA8D-6BE5-A374FB52491D}"/>
                </a:ext>
              </a:extLst>
            </p:cNvPr>
            <p:cNvSpPr/>
            <p:nvPr/>
          </p:nvSpPr>
          <p:spPr>
            <a:xfrm>
              <a:off x="7041187" y="3666863"/>
              <a:ext cx="592936" cy="637723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613307F-E103-AC01-5436-178959716ED6}"/>
                </a:ext>
              </a:extLst>
            </p:cNvPr>
            <p:cNvSpPr txBox="1"/>
            <p:nvPr/>
          </p:nvSpPr>
          <p:spPr>
            <a:xfrm>
              <a:off x="7186248" y="3762081"/>
              <a:ext cx="31401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55AAF06-89E4-A188-6DA1-FF2F4FB3B22E}"/>
                </a:ext>
              </a:extLst>
            </p:cNvPr>
            <p:cNvSpPr txBox="1"/>
            <p:nvPr/>
          </p:nvSpPr>
          <p:spPr>
            <a:xfrm>
              <a:off x="7101229" y="3983973"/>
              <a:ext cx="47569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 + FP</a:t>
              </a:r>
            </a:p>
          </p:txBody>
        </p:sp>
        <p:sp>
          <p:nvSpPr>
            <p:cNvPr id="159" name="Arrow: Right 158">
              <a:extLst>
                <a:ext uri="{FF2B5EF4-FFF2-40B4-BE49-F238E27FC236}">
                  <a16:creationId xmlns:a16="http://schemas.microsoft.com/office/drawing/2014/main" id="{A503EFD4-9588-C62C-989D-9E8A04CA7D66}"/>
                </a:ext>
              </a:extLst>
            </p:cNvPr>
            <p:cNvSpPr/>
            <p:nvPr/>
          </p:nvSpPr>
          <p:spPr>
            <a:xfrm rot="10800000">
              <a:off x="7654681" y="3928874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9D3BFBB-E180-BBEF-BAE9-2EC2E7608160}"/>
                </a:ext>
              </a:extLst>
            </p:cNvPr>
            <p:cNvCxnSpPr>
              <a:cxnSpLocks/>
            </p:cNvCxnSpPr>
            <p:nvPr/>
          </p:nvCxnSpPr>
          <p:spPr>
            <a:xfrm>
              <a:off x="7157901" y="3949969"/>
              <a:ext cx="359513" cy="1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1" name="Picture 160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42007F8D-5089-291D-276A-849C5D22F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0236" y="3635427"/>
              <a:ext cx="219712" cy="219712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F7B083F-EF77-4976-3E94-F37532754A79}"/>
                </a:ext>
              </a:extLst>
            </p:cNvPr>
            <p:cNvSpPr txBox="1"/>
            <p:nvPr/>
          </p:nvSpPr>
          <p:spPr>
            <a:xfrm>
              <a:off x="9331432" y="3798284"/>
              <a:ext cx="827411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captured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signal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93EE9E6-EF2B-C0C9-1D92-433AFC879798}"/>
                </a:ext>
              </a:extLst>
            </p:cNvPr>
            <p:cNvSpPr txBox="1"/>
            <p:nvPr/>
          </p:nvSpPr>
          <p:spPr>
            <a:xfrm>
              <a:off x="7186248" y="4707560"/>
              <a:ext cx="31401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30589424-59EF-AEB4-5037-7B011A8625FE}"/>
                </a:ext>
              </a:extLst>
            </p:cNvPr>
            <p:cNvSpPr/>
            <p:nvPr/>
          </p:nvSpPr>
          <p:spPr>
            <a:xfrm>
              <a:off x="5801417" y="4143884"/>
              <a:ext cx="893922" cy="430662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36A423-3DBC-B346-1FDF-A305B8D82F17}"/>
                    </a:ext>
                  </a:extLst>
                </p:cNvPr>
                <p:cNvSpPr txBox="1"/>
                <p:nvPr/>
              </p:nvSpPr>
              <p:spPr>
                <a:xfrm>
                  <a:off x="5858956" y="4238533"/>
                  <a:ext cx="753816" cy="2197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36A423-3DBC-B346-1FDF-A305B8D82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6" y="4238533"/>
                  <a:ext cx="753816" cy="219734"/>
                </a:xfrm>
                <a:prstGeom prst="rect">
                  <a:avLst/>
                </a:prstGeom>
                <a:blipFill>
                  <a:blip r:embed="rId6"/>
                  <a:stretch>
                    <a:fillRect t="-1923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4646EB-E0DF-A09F-74C9-A0C95449D374}"/>
                    </a:ext>
                  </a:extLst>
                </p:cNvPr>
                <p:cNvSpPr txBox="1"/>
                <p:nvPr/>
              </p:nvSpPr>
              <p:spPr>
                <a:xfrm>
                  <a:off x="6222539" y="4617553"/>
                  <a:ext cx="111392" cy="117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34646EB-E0DF-A09F-74C9-A0C95449D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539" y="4617553"/>
                  <a:ext cx="111392" cy="11726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1538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Connector: Elbow 166">
              <a:extLst>
                <a:ext uri="{FF2B5EF4-FFF2-40B4-BE49-F238E27FC236}">
                  <a16:creationId xmlns:a16="http://schemas.microsoft.com/office/drawing/2014/main" id="{B4AB0E4E-838F-4F24-8B1E-5AC63F2B19CD}"/>
                </a:ext>
              </a:extLst>
            </p:cNvPr>
            <p:cNvCxnSpPr>
              <a:cxnSpLocks/>
              <a:stCxn id="106" idx="3"/>
              <a:endCxn id="178" idx="1"/>
            </p:cNvCxnSpPr>
            <p:nvPr/>
          </p:nvCxnSpPr>
          <p:spPr>
            <a:xfrm flipV="1">
              <a:off x="5280722" y="1971577"/>
              <a:ext cx="1809543" cy="160452"/>
            </a:xfrm>
            <a:prstGeom prst="bentConnector3">
              <a:avLst>
                <a:gd name="adj1" fmla="val 789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8FA4BE45-44AA-9CFF-5F88-E9489D271A29}"/>
                </a:ext>
              </a:extLst>
            </p:cNvPr>
            <p:cNvCxnSpPr>
              <a:cxnSpLocks/>
              <a:stCxn id="103" idx="3"/>
              <a:endCxn id="220" idx="3"/>
            </p:cNvCxnSpPr>
            <p:nvPr/>
          </p:nvCxnSpPr>
          <p:spPr>
            <a:xfrm flipH="1">
              <a:off x="9371740" y="2209372"/>
              <a:ext cx="292293" cy="1774605"/>
            </a:xfrm>
            <a:prstGeom prst="bentConnector3">
              <a:avLst>
                <a:gd name="adj1" fmla="val -1430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BEA2B7C-F61C-C7AE-D66A-D7D1A8711A3C}"/>
                </a:ext>
              </a:extLst>
            </p:cNvPr>
            <p:cNvSpPr/>
            <p:nvPr/>
          </p:nvSpPr>
          <p:spPr>
            <a:xfrm>
              <a:off x="3303514" y="3051980"/>
              <a:ext cx="955404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A4E60E43-6610-3F8D-9929-BB943AB7A8AF}"/>
                </a:ext>
              </a:extLst>
            </p:cNvPr>
            <p:cNvSpPr/>
            <p:nvPr/>
          </p:nvSpPr>
          <p:spPr>
            <a:xfrm>
              <a:off x="4380162" y="3051980"/>
              <a:ext cx="955404" cy="61560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71" name="Picture 170" descr="A colorful spectrum of waves&#10;&#10;Description automatically generated with medium confidence">
              <a:extLst>
                <a:ext uri="{FF2B5EF4-FFF2-40B4-BE49-F238E27FC236}">
                  <a16:creationId xmlns:a16="http://schemas.microsoft.com/office/drawing/2014/main" id="{D5178D49-CDD6-03F5-834D-94F14B94E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6" t="35854" r="24230" b="31386"/>
            <a:stretch/>
          </p:blipFill>
          <p:spPr>
            <a:xfrm>
              <a:off x="3376315" y="3142086"/>
              <a:ext cx="837705" cy="435382"/>
            </a:xfrm>
            <a:prstGeom prst="rect">
              <a:avLst/>
            </a:prstGeom>
          </p:spPr>
        </p:pic>
        <p:pic>
          <p:nvPicPr>
            <p:cNvPr id="172" name="Picture 171" descr="A computer graphics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B63144CF-1B3B-50F7-06DE-0083D40B2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1" t="34744" r="24438" b="30163"/>
            <a:stretch/>
          </p:blipFill>
          <p:spPr>
            <a:xfrm>
              <a:off x="4424994" y="3142089"/>
              <a:ext cx="865292" cy="466383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700B3B-3CB8-1709-0C05-D07EFBAFCD07}"/>
                </a:ext>
              </a:extLst>
            </p:cNvPr>
            <p:cNvSpPr txBox="1"/>
            <p:nvPr/>
          </p:nvSpPr>
          <p:spPr>
            <a:xfrm>
              <a:off x="3191261" y="3681221"/>
              <a:ext cx="1209030" cy="279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SURROGATE MODEL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GPR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537F666-74AA-0039-8B40-3BA6E33524D9}"/>
                </a:ext>
              </a:extLst>
            </p:cNvPr>
            <p:cNvSpPr txBox="1"/>
            <p:nvPr/>
          </p:nvSpPr>
          <p:spPr>
            <a:xfrm>
              <a:off x="4231243" y="3681221"/>
              <a:ext cx="1209030" cy="279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BAYESIAN  OPTIMIZATION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7457173-F6F3-107C-7036-91C2FB69CB93}"/>
                </a:ext>
              </a:extLst>
            </p:cNvPr>
            <p:cNvSpPr txBox="1"/>
            <p:nvPr/>
          </p:nvSpPr>
          <p:spPr>
            <a:xfrm>
              <a:off x="2884917" y="2761588"/>
              <a:ext cx="2880790" cy="18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BAYESIAN OPTIMIZATION</a:t>
              </a:r>
            </a:p>
          </p:txBody>
        </p:sp>
        <p:sp>
          <p:nvSpPr>
            <p:cNvPr id="176" name="Arrow: Right 175">
              <a:extLst>
                <a:ext uri="{FF2B5EF4-FFF2-40B4-BE49-F238E27FC236}">
                  <a16:creationId xmlns:a16="http://schemas.microsoft.com/office/drawing/2014/main" id="{8EF903DE-D9B8-7664-7C51-B074200DC00D}"/>
                </a:ext>
              </a:extLst>
            </p:cNvPr>
            <p:cNvSpPr/>
            <p:nvPr/>
          </p:nvSpPr>
          <p:spPr>
            <a:xfrm>
              <a:off x="4243113" y="3308644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92F7E451-25BC-B296-0025-29F4B71590F4}"/>
                </a:ext>
              </a:extLst>
            </p:cNvPr>
            <p:cNvCxnSpPr>
              <a:cxnSpLocks/>
              <a:stCxn id="170" idx="3"/>
              <a:endCxn id="179" idx="1"/>
            </p:cNvCxnSpPr>
            <p:nvPr/>
          </p:nvCxnSpPr>
          <p:spPr>
            <a:xfrm flipV="1">
              <a:off x="5335566" y="2457147"/>
              <a:ext cx="1754698" cy="902627"/>
            </a:xfrm>
            <a:prstGeom prst="bentConnector3">
              <a:avLst>
                <a:gd name="adj1" fmla="val 784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707AAA26-B7BD-BD9F-79F2-58202BFB8995}"/>
                </a:ext>
              </a:extLst>
            </p:cNvPr>
            <p:cNvSpPr/>
            <p:nvPr/>
          </p:nvSpPr>
          <p:spPr>
            <a:xfrm>
              <a:off x="7090266" y="1733811"/>
              <a:ext cx="235274" cy="475571"/>
            </a:xfrm>
            <a:prstGeom prst="roundRect">
              <a:avLst>
                <a:gd name="adj" fmla="val 263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76C4CEE-76F7-8E8F-FBC4-F56B3E1D91CB}"/>
                </a:ext>
              </a:extLst>
            </p:cNvPr>
            <p:cNvSpPr/>
            <p:nvPr/>
          </p:nvSpPr>
          <p:spPr>
            <a:xfrm>
              <a:off x="7090266" y="2219370"/>
              <a:ext cx="235274" cy="475571"/>
            </a:xfrm>
            <a:prstGeom prst="roundRect">
              <a:avLst>
                <a:gd name="adj" fmla="val 2467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4F5484AE-200E-9283-2799-565747E699E3}"/>
                </a:ext>
              </a:extLst>
            </p:cNvPr>
            <p:cNvCxnSpPr>
              <a:cxnSpLocks/>
              <a:stCxn id="164" idx="1"/>
              <a:endCxn id="102" idx="1"/>
            </p:cNvCxnSpPr>
            <p:nvPr/>
          </p:nvCxnSpPr>
          <p:spPr>
            <a:xfrm rot="10800000">
              <a:off x="3304344" y="3514984"/>
              <a:ext cx="2497066" cy="844226"/>
            </a:xfrm>
            <a:prstGeom prst="bentConnector3">
              <a:avLst>
                <a:gd name="adj1" fmla="val 105664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996346-6C29-838A-8B0A-54E1EA5BA54A}"/>
                </a:ext>
              </a:extLst>
            </p:cNvPr>
            <p:cNvSpPr txBox="1"/>
            <p:nvPr/>
          </p:nvSpPr>
          <p:spPr>
            <a:xfrm rot="1800000">
              <a:off x="3186803" y="3438058"/>
              <a:ext cx="66886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24E523C-154F-2F7D-D89C-85D63E0FFD1F}"/>
                </a:ext>
              </a:extLst>
            </p:cNvPr>
            <p:cNvSpPr txBox="1"/>
            <p:nvPr/>
          </p:nvSpPr>
          <p:spPr>
            <a:xfrm rot="1800000">
              <a:off x="4278952" y="3425650"/>
              <a:ext cx="66886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905A52F-AE5F-4D76-55B9-3E3BC6907D32}"/>
                </a:ext>
              </a:extLst>
            </p:cNvPr>
            <p:cNvSpPr txBox="1"/>
            <p:nvPr/>
          </p:nvSpPr>
          <p:spPr>
            <a:xfrm rot="19711124">
              <a:off x="3708636" y="3441806"/>
              <a:ext cx="613441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0F74818-674B-A0BB-6FC8-96165D859DAD}"/>
                </a:ext>
              </a:extLst>
            </p:cNvPr>
            <p:cNvSpPr txBox="1"/>
            <p:nvPr/>
          </p:nvSpPr>
          <p:spPr>
            <a:xfrm rot="19711124">
              <a:off x="4796751" y="3444971"/>
              <a:ext cx="613441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AC1CC38-1DD5-3188-ECC1-34E064034D83}"/>
                    </a:ext>
                  </a:extLst>
                </p:cNvPr>
                <p:cNvSpPr txBox="1"/>
                <p:nvPr/>
              </p:nvSpPr>
              <p:spPr>
                <a:xfrm>
                  <a:off x="3310814" y="3057295"/>
                  <a:ext cx="111392" cy="117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AC1CC38-1DD5-3188-ECC1-34E064034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14" y="3057295"/>
                  <a:ext cx="111392" cy="117269"/>
                </a:xfrm>
                <a:prstGeom prst="rect">
                  <a:avLst/>
                </a:prstGeom>
                <a:blipFill>
                  <a:blip r:embed="rId10"/>
                  <a:stretch>
                    <a:fillRect l="-19231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4B73D641-4F33-7D14-6F0A-DEE5649047C7}"/>
                    </a:ext>
                  </a:extLst>
                </p:cNvPr>
                <p:cNvSpPr txBox="1"/>
                <p:nvPr/>
              </p:nvSpPr>
              <p:spPr>
                <a:xfrm>
                  <a:off x="4403173" y="3055718"/>
                  <a:ext cx="111392" cy="117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4B73D641-4F33-7D14-6F0A-DEE564904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173" y="3055718"/>
                  <a:ext cx="111392" cy="117269"/>
                </a:xfrm>
                <a:prstGeom prst="rect">
                  <a:avLst/>
                </a:prstGeom>
                <a:blipFill>
                  <a:blip r:embed="rId11"/>
                  <a:stretch>
                    <a:fillRect l="-19231" r="-15385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46EF00-2317-3DE0-26D5-6AE670B0FC20}"/>
                </a:ext>
              </a:extLst>
            </p:cNvPr>
            <p:cNvSpPr txBox="1"/>
            <p:nvPr/>
          </p:nvSpPr>
          <p:spPr>
            <a:xfrm>
              <a:off x="5995115" y="3173923"/>
              <a:ext cx="47228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F6F7DD-B09F-32DB-A25A-A58378AF15A3}"/>
                </a:ext>
              </a:extLst>
            </p:cNvPr>
            <p:cNvSpPr txBox="1"/>
            <p:nvPr/>
          </p:nvSpPr>
          <p:spPr>
            <a:xfrm>
              <a:off x="5458142" y="3175439"/>
              <a:ext cx="47228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B82B6176-C2CE-46F1-35D9-561297264A73}"/>
                </a:ext>
              </a:extLst>
            </p:cNvPr>
            <p:cNvCxnSpPr>
              <a:cxnSpLocks/>
              <a:stCxn id="105" idx="1"/>
              <a:endCxn id="101" idx="1"/>
            </p:cNvCxnSpPr>
            <p:nvPr/>
          </p:nvCxnSpPr>
          <p:spPr>
            <a:xfrm rot="10800000" flipH="1" flipV="1">
              <a:off x="3216480" y="2211687"/>
              <a:ext cx="87521" cy="996850"/>
            </a:xfrm>
            <a:prstGeom prst="bentConnector3">
              <a:avLst>
                <a:gd name="adj1" fmla="val -16161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74F9AB4-F687-717F-D28E-B45CC28EC02D}"/>
                </a:ext>
              </a:extLst>
            </p:cNvPr>
            <p:cNvSpPr txBox="1"/>
            <p:nvPr/>
          </p:nvSpPr>
          <p:spPr>
            <a:xfrm rot="16200000">
              <a:off x="2406401" y="2607127"/>
              <a:ext cx="884537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79A3B49F-D848-0421-6F01-01B6E29EEEC0}"/>
                    </a:ext>
                  </a:extLst>
                </p:cNvPr>
                <p:cNvSpPr txBox="1"/>
                <p:nvPr/>
              </p:nvSpPr>
              <p:spPr>
                <a:xfrm>
                  <a:off x="2798774" y="3822999"/>
                  <a:ext cx="111392" cy="117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79A3B49F-D848-0421-6F01-01B6E29EE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774" y="3822999"/>
                  <a:ext cx="111392" cy="117269"/>
                </a:xfrm>
                <a:prstGeom prst="rect">
                  <a:avLst/>
                </a:prstGeom>
                <a:blipFill>
                  <a:blip r:embed="rId12"/>
                  <a:stretch>
                    <a:fillRect l="-19231" r="-15385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E808357-D010-9A33-A3B6-CD075E10DA44}"/>
                </a:ext>
              </a:extLst>
            </p:cNvPr>
            <p:cNvSpPr txBox="1"/>
            <p:nvPr/>
          </p:nvSpPr>
          <p:spPr>
            <a:xfrm>
              <a:off x="4139818" y="2432749"/>
              <a:ext cx="1233869" cy="279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STRUCTURE &amp; DIGITAL TWIN </a:t>
              </a:r>
            </a:p>
          </p:txBody>
        </p:sp>
        <p:pic>
          <p:nvPicPr>
            <p:cNvPr id="194" name="Picture 193" descr="A two buildings with blue lights&#10;&#10;Description automatically generated with medium confidence">
              <a:extLst>
                <a:ext uri="{FF2B5EF4-FFF2-40B4-BE49-F238E27FC236}">
                  <a16:creationId xmlns:a16="http://schemas.microsoft.com/office/drawing/2014/main" id="{210DABFF-76C1-6701-0B0B-ED5049450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616" y="1832135"/>
              <a:ext cx="1090323" cy="573784"/>
            </a:xfrm>
            <a:prstGeom prst="rect">
              <a:avLst/>
            </a:prstGeom>
          </p:spPr>
        </p:pic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B8C5C96-450A-BF7B-B056-F8F10C68D1FC}"/>
                </a:ext>
              </a:extLst>
            </p:cNvPr>
            <p:cNvGrpSpPr/>
            <p:nvPr/>
          </p:nvGrpSpPr>
          <p:grpSpPr>
            <a:xfrm>
              <a:off x="7853503" y="4477290"/>
              <a:ext cx="592934" cy="637723"/>
              <a:chOff x="8374000" y="5418743"/>
              <a:chExt cx="958278" cy="1030664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C63CC243-64FC-4FFD-7C44-7347598C0812}"/>
                  </a:ext>
                </a:extLst>
              </p:cNvPr>
              <p:cNvSpPr/>
              <p:nvPr/>
            </p:nvSpPr>
            <p:spPr>
              <a:xfrm>
                <a:off x="8374000" y="5418743"/>
                <a:ext cx="958278" cy="1030664"/>
              </a:xfrm>
              <a:prstGeom prst="roundRect">
                <a:avLst>
                  <a:gd name="adj" fmla="val 803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D51E001-233F-DAC4-2486-BB1019C19643}"/>
                  </a:ext>
                </a:extLst>
              </p:cNvPr>
              <p:cNvSpPr/>
              <p:nvPr/>
            </p:nvSpPr>
            <p:spPr>
              <a:xfrm>
                <a:off x="8613960" y="5514486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76D89974-7532-5284-2D86-86F2FB14C916}"/>
                  </a:ext>
                </a:extLst>
              </p:cNvPr>
              <p:cNvSpPr/>
              <p:nvPr/>
            </p:nvSpPr>
            <p:spPr>
              <a:xfrm>
                <a:off x="8613960" y="5757885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D6B43996-56BC-D888-2D48-5E4C4D7B32AF}"/>
                  </a:ext>
                </a:extLst>
              </p:cNvPr>
              <p:cNvSpPr/>
              <p:nvPr/>
            </p:nvSpPr>
            <p:spPr>
              <a:xfrm>
                <a:off x="8613960" y="6001284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9D62B165-D820-0BD1-9002-6E5A7D6A88B8}"/>
                  </a:ext>
                </a:extLst>
              </p:cNvPr>
              <p:cNvSpPr/>
              <p:nvPr/>
            </p:nvSpPr>
            <p:spPr>
              <a:xfrm>
                <a:off x="8613960" y="6244683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FAE6E3AA-5897-4DB9-45DE-3CA59667935D}"/>
                  </a:ext>
                </a:extLst>
              </p:cNvPr>
              <p:cNvSpPr/>
              <p:nvPr/>
            </p:nvSpPr>
            <p:spPr>
              <a:xfrm>
                <a:off x="9027856" y="5767812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4E6A430E-1AC5-E4B8-9473-304FD9E84CB8}"/>
                  </a:ext>
                </a:extLst>
              </p:cNvPr>
              <p:cNvCxnSpPr>
                <a:cxnSpLocks/>
                <a:stCxn id="197" idx="6"/>
                <a:endCxn id="201" idx="2"/>
              </p:cNvCxnSpPr>
              <p:nvPr/>
            </p:nvCxnSpPr>
            <p:spPr>
              <a:xfrm>
                <a:off x="8747203" y="5581108"/>
                <a:ext cx="280653" cy="2533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80773C2-09AB-8068-F129-9B6D8EC5D3C0}"/>
                  </a:ext>
                </a:extLst>
              </p:cNvPr>
              <p:cNvCxnSpPr>
                <a:cxnSpLocks/>
                <a:stCxn id="198" idx="6"/>
                <a:endCxn id="201" idx="2"/>
              </p:cNvCxnSpPr>
              <p:nvPr/>
            </p:nvCxnSpPr>
            <p:spPr>
              <a:xfrm>
                <a:off x="8747203" y="5824507"/>
                <a:ext cx="280653" cy="9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746DDCF-C17B-D330-5F6F-3A85803C2BEB}"/>
                  </a:ext>
                </a:extLst>
              </p:cNvPr>
              <p:cNvCxnSpPr>
                <a:cxnSpLocks/>
                <a:stCxn id="199" idx="6"/>
                <a:endCxn id="201" idx="2"/>
              </p:cNvCxnSpPr>
              <p:nvPr/>
            </p:nvCxnSpPr>
            <p:spPr>
              <a:xfrm flipV="1">
                <a:off x="8747203" y="5834434"/>
                <a:ext cx="280653" cy="2334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1AD4855-DF92-1BF5-1FC4-2DD316F10044}"/>
                  </a:ext>
                </a:extLst>
              </p:cNvPr>
              <p:cNvCxnSpPr>
                <a:cxnSpLocks/>
                <a:stCxn id="200" idx="6"/>
                <a:endCxn id="201" idx="2"/>
              </p:cNvCxnSpPr>
              <p:nvPr/>
            </p:nvCxnSpPr>
            <p:spPr>
              <a:xfrm flipV="1">
                <a:off x="8747203" y="5834434"/>
                <a:ext cx="280653" cy="4768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EEA55705-B513-8A0E-28E9-EBFE8A9BD41A}"/>
                  </a:ext>
                </a:extLst>
              </p:cNvPr>
              <p:cNvSpPr/>
              <p:nvPr/>
            </p:nvSpPr>
            <p:spPr>
              <a:xfrm>
                <a:off x="9027856" y="6007902"/>
                <a:ext cx="133243" cy="13324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/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5904A74-1E70-01F9-695F-6200E757BB6E}"/>
                  </a:ext>
                </a:extLst>
              </p:cNvPr>
              <p:cNvCxnSpPr>
                <a:cxnSpLocks/>
                <a:stCxn id="197" idx="6"/>
                <a:endCxn id="206" idx="2"/>
              </p:cNvCxnSpPr>
              <p:nvPr/>
            </p:nvCxnSpPr>
            <p:spPr>
              <a:xfrm>
                <a:off x="8747203" y="5581108"/>
                <a:ext cx="280653" cy="493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6862B29-67F9-F780-6D95-7E5101B2C36E}"/>
                  </a:ext>
                </a:extLst>
              </p:cNvPr>
              <p:cNvCxnSpPr>
                <a:cxnSpLocks/>
                <a:stCxn id="198" idx="6"/>
                <a:endCxn id="206" idx="2"/>
              </p:cNvCxnSpPr>
              <p:nvPr/>
            </p:nvCxnSpPr>
            <p:spPr>
              <a:xfrm>
                <a:off x="8747203" y="5824507"/>
                <a:ext cx="280653" cy="250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F34B242-0DDF-52C8-B8A2-A75866BFE3B3}"/>
                  </a:ext>
                </a:extLst>
              </p:cNvPr>
              <p:cNvCxnSpPr>
                <a:cxnSpLocks/>
                <a:stCxn id="199" idx="6"/>
                <a:endCxn id="206" idx="2"/>
              </p:cNvCxnSpPr>
              <p:nvPr/>
            </p:nvCxnSpPr>
            <p:spPr>
              <a:xfrm>
                <a:off x="8747203" y="6067906"/>
                <a:ext cx="280653" cy="6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E7D2C47B-2DA0-CD47-6B69-DD340629FC45}"/>
                  </a:ext>
                </a:extLst>
              </p:cNvPr>
              <p:cNvCxnSpPr>
                <a:cxnSpLocks/>
                <a:stCxn id="200" idx="6"/>
                <a:endCxn id="206" idx="2"/>
              </p:cNvCxnSpPr>
              <p:nvPr/>
            </p:nvCxnSpPr>
            <p:spPr>
              <a:xfrm flipV="1">
                <a:off x="8747203" y="6074524"/>
                <a:ext cx="280653" cy="2367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32AF13D-AFB3-51AC-FB2A-863A0E2351EE}"/>
                </a:ext>
              </a:extLst>
            </p:cNvPr>
            <p:cNvSpPr txBox="1"/>
            <p:nvPr/>
          </p:nvSpPr>
          <p:spPr>
            <a:xfrm>
              <a:off x="7881687" y="5115239"/>
              <a:ext cx="592936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DNN</a:t>
              </a:r>
            </a:p>
          </p:txBody>
        </p:sp>
        <p:sp>
          <p:nvSpPr>
            <p:cNvPr id="212" name="Arrow: Right 211">
              <a:extLst>
                <a:ext uri="{FF2B5EF4-FFF2-40B4-BE49-F238E27FC236}">
                  <a16:creationId xmlns:a16="http://schemas.microsoft.com/office/drawing/2014/main" id="{F33284A7-D592-D7D5-20D4-33BEAA6E0C0F}"/>
                </a:ext>
              </a:extLst>
            </p:cNvPr>
            <p:cNvSpPr/>
            <p:nvPr/>
          </p:nvSpPr>
          <p:spPr>
            <a:xfrm rot="10800000">
              <a:off x="7666090" y="4746095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C38E78DD-20A1-1834-2EB8-94C6D8B79CEE}"/>
                </a:ext>
              </a:extLst>
            </p:cNvPr>
            <p:cNvCxnSpPr>
              <a:cxnSpLocks/>
              <a:stCxn id="103" idx="3"/>
              <a:endCxn id="196" idx="3"/>
            </p:cNvCxnSpPr>
            <p:nvPr/>
          </p:nvCxnSpPr>
          <p:spPr>
            <a:xfrm flipH="1">
              <a:off x="8446440" y="2209378"/>
              <a:ext cx="1217590" cy="2586776"/>
            </a:xfrm>
            <a:prstGeom prst="bentConnector3">
              <a:avLst>
                <a:gd name="adj1" fmla="val -343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2AEEC7A-8819-47EA-5EC1-DEE3CDFED878}"/>
                </a:ext>
              </a:extLst>
            </p:cNvPr>
            <p:cNvSpPr txBox="1"/>
            <p:nvPr/>
          </p:nvSpPr>
          <p:spPr>
            <a:xfrm>
              <a:off x="9530596" y="4486415"/>
              <a:ext cx="47228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DE2CD5B-C918-01BA-2458-94465C3EE2DE}"/>
                </a:ext>
              </a:extLst>
            </p:cNvPr>
            <p:cNvSpPr txBox="1"/>
            <p:nvPr/>
          </p:nvSpPr>
          <p:spPr>
            <a:xfrm>
              <a:off x="9530596" y="4627593"/>
              <a:ext cx="472288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uration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Arrow: Right 215">
              <a:extLst>
                <a:ext uri="{FF2B5EF4-FFF2-40B4-BE49-F238E27FC236}">
                  <a16:creationId xmlns:a16="http://schemas.microsoft.com/office/drawing/2014/main" id="{CA1EF54C-850D-4831-F4EB-8F9EA13E4550}"/>
                </a:ext>
              </a:extLst>
            </p:cNvPr>
            <p:cNvSpPr/>
            <p:nvPr/>
          </p:nvSpPr>
          <p:spPr>
            <a:xfrm rot="10800000">
              <a:off x="6777785" y="4137498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7" name="Arrow: Right 216">
              <a:extLst>
                <a:ext uri="{FF2B5EF4-FFF2-40B4-BE49-F238E27FC236}">
                  <a16:creationId xmlns:a16="http://schemas.microsoft.com/office/drawing/2014/main" id="{0A1C4116-EA36-B8D2-2B0F-7780D820260F}"/>
                </a:ext>
              </a:extLst>
            </p:cNvPr>
            <p:cNvSpPr/>
            <p:nvPr/>
          </p:nvSpPr>
          <p:spPr>
            <a:xfrm rot="10800000">
              <a:off x="6777785" y="4476139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E599C3A-C78E-672A-7DA1-EF9AAFE9959F}"/>
                </a:ext>
              </a:extLst>
            </p:cNvPr>
            <p:cNvSpPr txBox="1"/>
            <p:nvPr/>
          </p:nvSpPr>
          <p:spPr>
            <a:xfrm>
              <a:off x="6724176" y="4621863"/>
              <a:ext cx="31401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C1C9E3C-ECF2-D9BB-11AC-6676BCF82DBC}"/>
                </a:ext>
              </a:extLst>
            </p:cNvPr>
            <p:cNvSpPr txBox="1"/>
            <p:nvPr/>
          </p:nvSpPr>
          <p:spPr>
            <a:xfrm>
              <a:off x="6714732" y="3959090"/>
              <a:ext cx="314015" cy="17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9CAFD679-1226-F56C-015F-5E952743AD42}"/>
                </a:ext>
              </a:extLst>
            </p:cNvPr>
            <p:cNvSpPr/>
            <p:nvPr/>
          </p:nvSpPr>
          <p:spPr>
            <a:xfrm>
              <a:off x="8627393" y="3804306"/>
              <a:ext cx="744351" cy="359347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</a:t>
              </a:r>
            </a:p>
          </p:txBody>
        </p:sp>
        <p:sp>
          <p:nvSpPr>
            <p:cNvPr id="221" name="Arrow: Right 220">
              <a:extLst>
                <a:ext uri="{FF2B5EF4-FFF2-40B4-BE49-F238E27FC236}">
                  <a16:creationId xmlns:a16="http://schemas.microsoft.com/office/drawing/2014/main" id="{2FEBEFC2-0BA8-E691-7233-2A40868686CB}"/>
                </a:ext>
              </a:extLst>
            </p:cNvPr>
            <p:cNvSpPr/>
            <p:nvPr/>
          </p:nvSpPr>
          <p:spPr>
            <a:xfrm rot="10800000">
              <a:off x="8449280" y="3941319"/>
              <a:ext cx="166587" cy="1101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9452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4F5F4-DCC6-A4D9-149C-9D479D3704AD}"/>
              </a:ext>
            </a:extLst>
          </p:cNvPr>
          <p:cNvSpPr txBox="1"/>
          <p:nvPr/>
        </p:nvSpPr>
        <p:spPr>
          <a:xfrm>
            <a:off x="0" y="-48"/>
            <a:ext cx="101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TRIGGERING MECHANISM FOR SHM &amp; THE ISSUE – SENSING SCHEME 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3D5B8F7-AB4A-5BD3-FFF9-FD2A08AA5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8" y="837908"/>
            <a:ext cx="3687023" cy="27668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832CC-ACE1-BA8D-FFFC-098D8FE4518A}"/>
              </a:ext>
            </a:extLst>
          </p:cNvPr>
          <p:cNvGrpSpPr/>
          <p:nvPr/>
        </p:nvGrpSpPr>
        <p:grpSpPr>
          <a:xfrm>
            <a:off x="643317" y="2892642"/>
            <a:ext cx="4627592" cy="3472699"/>
            <a:chOff x="289559" y="2657318"/>
            <a:chExt cx="5059297" cy="3796665"/>
          </a:xfrm>
        </p:grpSpPr>
        <p:pic>
          <p:nvPicPr>
            <p:cNvPr id="7" name="Picture 6" descr="A green circuit board with a white connector&#10;&#10;Description automatically generated">
              <a:extLst>
                <a:ext uri="{FF2B5EF4-FFF2-40B4-BE49-F238E27FC236}">
                  <a16:creationId xmlns:a16="http://schemas.microsoft.com/office/drawing/2014/main" id="{A5EBD3D7-E48B-47EF-011A-AEB6C91BC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9" y="2657318"/>
              <a:ext cx="5059297" cy="3796665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7CE21D-1CC1-6E8F-E648-48037B7981CF}"/>
                </a:ext>
              </a:extLst>
            </p:cNvPr>
            <p:cNvSpPr/>
            <p:nvPr/>
          </p:nvSpPr>
          <p:spPr>
            <a:xfrm>
              <a:off x="1920240" y="5257800"/>
              <a:ext cx="335280" cy="3352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10A2B6-F2FD-A011-9016-C2F58B4FA968}"/>
                </a:ext>
              </a:extLst>
            </p:cNvPr>
            <p:cNvSpPr/>
            <p:nvPr/>
          </p:nvSpPr>
          <p:spPr>
            <a:xfrm>
              <a:off x="2483927" y="4438571"/>
              <a:ext cx="335280" cy="33528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AA225C-22A6-72CF-97C4-280F9F2A9BFC}"/>
                </a:ext>
              </a:extLst>
            </p:cNvPr>
            <p:cNvSpPr txBox="1"/>
            <p:nvPr/>
          </p:nvSpPr>
          <p:spPr>
            <a:xfrm>
              <a:off x="1825206" y="5637017"/>
              <a:ext cx="1143022" cy="42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15" dirty="0">
                  <a:solidFill>
                    <a:srgbClr val="FF0000"/>
                  </a:solidFill>
                </a:rPr>
                <a:t>ADXL362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5C303-0E31-99B1-E584-84F5C2ED68AA}"/>
                </a:ext>
              </a:extLst>
            </p:cNvPr>
            <p:cNvSpPr txBox="1"/>
            <p:nvPr/>
          </p:nvSpPr>
          <p:spPr>
            <a:xfrm>
              <a:off x="2420699" y="4069240"/>
              <a:ext cx="909858" cy="42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15" dirty="0">
                  <a:solidFill>
                    <a:srgbClr val="00B0F0"/>
                  </a:solidFill>
                </a:rPr>
                <a:t>LIS344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036E48-0A71-8810-5DD7-97EDC9D583F2}"/>
              </a:ext>
            </a:extLst>
          </p:cNvPr>
          <p:cNvSpPr txBox="1"/>
          <p:nvPr/>
        </p:nvSpPr>
        <p:spPr>
          <a:xfrm>
            <a:off x="4643755" y="1481060"/>
            <a:ext cx="2732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mode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987C5-E854-B307-CEA8-7901114B8C49}"/>
              </a:ext>
            </a:extLst>
          </p:cNvPr>
          <p:cNvSpPr txBox="1"/>
          <p:nvPr/>
        </p:nvSpPr>
        <p:spPr>
          <a:xfrm>
            <a:off x="4643755" y="3814168"/>
            <a:ext cx="2732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resolution mode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F02CB-B715-F1B0-23F1-1CB7F81EDCE2}"/>
              </a:ext>
            </a:extLst>
          </p:cNvPr>
          <p:cNvSpPr txBox="1"/>
          <p:nvPr/>
        </p:nvSpPr>
        <p:spPr>
          <a:xfrm>
            <a:off x="4643759" y="1889015"/>
            <a:ext cx="489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DIGITAL ACCELEROMETER: ADXL362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F11F0-CF3A-99A0-4614-9F32B0F64C0D}"/>
              </a:ext>
            </a:extLst>
          </p:cNvPr>
          <p:cNvSpPr txBox="1"/>
          <p:nvPr/>
        </p:nvSpPr>
        <p:spPr>
          <a:xfrm>
            <a:off x="4643756" y="2274745"/>
            <a:ext cx="5826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resolution: 12-bit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power consumption: 1.8uA (sensing, 100Hz) ; 270nA (sleep)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71B2B-3F2D-B0B5-2D44-CB7DFFFFB007}"/>
              </a:ext>
            </a:extLst>
          </p:cNvPr>
          <p:cNvSpPr txBox="1"/>
          <p:nvPr/>
        </p:nvSpPr>
        <p:spPr>
          <a:xfrm>
            <a:off x="4643756" y="4804658"/>
            <a:ext cx="582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resolution: 24-bit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power consumption: ~ 5mW (sensing); 3uA(sleeping)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9FA71-454B-702E-7466-0D1AF62F7592}"/>
              </a:ext>
            </a:extLst>
          </p:cNvPr>
          <p:cNvSpPr txBox="1"/>
          <p:nvPr/>
        </p:nvSpPr>
        <p:spPr>
          <a:xfrm>
            <a:off x="4643759" y="4221936"/>
            <a:ext cx="5617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ANALOG ACCELEROMETER - LIS344</a:t>
            </a:r>
          </a:p>
          <a:p>
            <a:r>
              <a:rPr lang="en-US" sz="2000" dirty="0">
                <a:solidFill>
                  <a:srgbClr val="00B0F0"/>
                </a:solidFill>
              </a:rPr>
              <a:t>ADC – ADS131E08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61EB28-BA31-B489-47CC-3CF3AF41B626}"/>
              </a:ext>
            </a:extLst>
          </p:cNvPr>
          <p:cNvCxnSpPr>
            <a:cxnSpLocks/>
          </p:cNvCxnSpPr>
          <p:nvPr/>
        </p:nvCxnSpPr>
        <p:spPr>
          <a:xfrm flipV="1">
            <a:off x="2387022" y="4828570"/>
            <a:ext cx="263415" cy="3624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B8A057-8A20-B972-17A2-E9B4DAE6C8AC}"/>
              </a:ext>
            </a:extLst>
          </p:cNvPr>
          <p:cNvSpPr txBox="1"/>
          <p:nvPr/>
        </p:nvSpPr>
        <p:spPr>
          <a:xfrm>
            <a:off x="2532016" y="4868758"/>
            <a:ext cx="950703" cy="64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15" dirty="0">
                <a:solidFill>
                  <a:schemeClr val="bg1"/>
                </a:solidFill>
              </a:rPr>
              <a:t>wakeup</a:t>
            </a:r>
          </a:p>
          <a:p>
            <a:endParaRPr lang="en-US" sz="111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2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13F3E-EA45-D946-71B3-42AF50F2D9F9}"/>
              </a:ext>
            </a:extLst>
          </p:cNvPr>
          <p:cNvSpPr txBox="1"/>
          <p:nvPr/>
        </p:nvSpPr>
        <p:spPr>
          <a:xfrm>
            <a:off x="-1" y="0"/>
            <a:ext cx="105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TRIGGERING MECHANISM FOR SHM &amp; THE ISSUE – TRIGGER SENSING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2322E2-6134-3376-80BC-BD0B763B9A2D}"/>
              </a:ext>
            </a:extLst>
          </p:cNvPr>
          <p:cNvGrpSpPr/>
          <p:nvPr/>
        </p:nvGrpSpPr>
        <p:grpSpPr>
          <a:xfrm>
            <a:off x="1228310" y="1120478"/>
            <a:ext cx="9809877" cy="4179590"/>
            <a:chOff x="376416" y="992119"/>
            <a:chExt cx="11439167" cy="4873762"/>
          </a:xfrm>
        </p:grpSpPr>
        <p:pic>
          <p:nvPicPr>
            <p:cNvPr id="4" name="Picture 3" descr="A graph with a line graph&#10;&#10;Description automatically generated">
              <a:extLst>
                <a:ext uri="{FF2B5EF4-FFF2-40B4-BE49-F238E27FC236}">
                  <a16:creationId xmlns:a16="http://schemas.microsoft.com/office/drawing/2014/main" id="{969D104A-3D3A-ABF6-379F-DF07016ED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16" y="992119"/>
              <a:ext cx="11439167" cy="4873762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251343-1FE4-0992-0EF6-CC959CAAC17A}"/>
                </a:ext>
              </a:extLst>
            </p:cNvPr>
            <p:cNvGrpSpPr/>
            <p:nvPr/>
          </p:nvGrpSpPr>
          <p:grpSpPr>
            <a:xfrm>
              <a:off x="2119615" y="2139977"/>
              <a:ext cx="350636" cy="1590756"/>
              <a:chOff x="2119615" y="2139977"/>
              <a:chExt cx="350636" cy="159075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0A70A2E-223A-A7D5-34F1-0611111C475B}"/>
                  </a:ext>
                </a:extLst>
              </p:cNvPr>
              <p:cNvCxnSpPr/>
              <p:nvPr/>
            </p:nvCxnSpPr>
            <p:spPr>
              <a:xfrm rot="5400000">
                <a:off x="2101204" y="2333706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7942639-8D1D-215C-7DD4-2D56D827C0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01204" y="3537004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4DAEE1D-5C75-49AB-3158-BCC51B4C1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934" y="2517909"/>
                <a:ext cx="0" cy="825366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AA9E3D4-D17F-3C44-16A6-EA04857C6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9615" y="2517909"/>
                <a:ext cx="350636" cy="0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50DD26A-934F-D8A2-7657-F13BA39C4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9615" y="3343275"/>
                <a:ext cx="350636" cy="0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D4FC37-33B6-DCBA-A06A-28787BF58812}"/>
                </a:ext>
              </a:extLst>
            </p:cNvPr>
            <p:cNvGrpSpPr/>
            <p:nvPr/>
          </p:nvGrpSpPr>
          <p:grpSpPr>
            <a:xfrm>
              <a:off x="2247254" y="1698786"/>
              <a:ext cx="882758" cy="342739"/>
              <a:chOff x="2247254" y="1698786"/>
              <a:chExt cx="882758" cy="342739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6F9DAC9-EFDB-BD3E-2A9C-D3FE5A910D39}"/>
                  </a:ext>
                </a:extLst>
              </p:cNvPr>
              <p:cNvCxnSpPr/>
              <p:nvPr/>
            </p:nvCxnSpPr>
            <p:spPr>
              <a:xfrm>
                <a:off x="2247254" y="1871743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9B93BE-B4D3-A971-C941-885626CAD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2554" y="1871743"/>
                <a:ext cx="387458" cy="0"/>
              </a:xfrm>
              <a:prstGeom prst="straightConnector1">
                <a:avLst/>
              </a:prstGeom>
              <a:ln w="19050">
                <a:solidFill>
                  <a:srgbClr val="FF3B3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F084C8D-21BF-A0C2-ADAD-EF6445BD0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231" y="1871743"/>
                <a:ext cx="150019" cy="0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2C86FDD-8644-9D58-F5FF-50694E305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174" y="1701961"/>
                <a:ext cx="0" cy="339564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67808D6-80AD-0D60-BF16-A9A65E7E7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303" y="1698786"/>
                <a:ext cx="0" cy="339564"/>
              </a:xfrm>
              <a:prstGeom prst="line">
                <a:avLst/>
              </a:prstGeom>
              <a:ln w="190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7728C-F79A-422E-4319-EA16F8687986}"/>
                </a:ext>
              </a:extLst>
            </p:cNvPr>
            <p:cNvGrpSpPr/>
            <p:nvPr/>
          </p:nvGrpSpPr>
          <p:grpSpPr>
            <a:xfrm>
              <a:off x="8951038" y="2873969"/>
              <a:ext cx="350636" cy="879556"/>
              <a:chOff x="11282463" y="2851177"/>
              <a:chExt cx="350636" cy="87955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CDF393A-3D48-57CB-3720-7781FDBCDB35}"/>
                  </a:ext>
                </a:extLst>
              </p:cNvPr>
              <p:cNvCxnSpPr/>
              <p:nvPr/>
            </p:nvCxnSpPr>
            <p:spPr>
              <a:xfrm rot="5400000">
                <a:off x="11264052" y="3044906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287AA6F-0055-1C5A-5D6C-BEC02985ED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64052" y="3537004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296362-8D1F-2D45-B88C-6C1F3E4EA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7782" y="3229109"/>
                <a:ext cx="0" cy="114166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C55BE0-D0E0-C831-8015-AC395B6B5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463" y="3229109"/>
                <a:ext cx="350636" cy="0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6E9AFB-FEC9-DA11-ABC3-30F8CEDDA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2463" y="3343275"/>
                <a:ext cx="350636" cy="0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E1D20C6-264C-5B63-2E19-F99D0C76A263}"/>
                </a:ext>
              </a:extLst>
            </p:cNvPr>
            <p:cNvGrpSpPr/>
            <p:nvPr/>
          </p:nvGrpSpPr>
          <p:grpSpPr>
            <a:xfrm>
              <a:off x="8914754" y="3703260"/>
              <a:ext cx="2729121" cy="342739"/>
              <a:chOff x="8914754" y="3730733"/>
              <a:chExt cx="2729121" cy="342739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8CD904-0A81-C65D-34E4-918CBC31A809}"/>
                  </a:ext>
                </a:extLst>
              </p:cNvPr>
              <p:cNvCxnSpPr/>
              <p:nvPr/>
            </p:nvCxnSpPr>
            <p:spPr>
              <a:xfrm>
                <a:off x="8914754" y="3903690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F6637B3-C7BB-CAF5-2317-84E5ED1B1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56417" y="3903690"/>
                <a:ext cx="387458" cy="0"/>
              </a:xfrm>
              <a:prstGeom prst="straightConnector1">
                <a:avLst/>
              </a:prstGeom>
              <a:ln w="19050">
                <a:solidFill>
                  <a:srgbClr val="363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978CFE5-47C9-E5C6-C328-49C3CBB69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9731" y="3903690"/>
                <a:ext cx="1972435" cy="0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A756E01-2134-DBA2-A4B3-3A850DACF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1674" y="3733908"/>
                <a:ext cx="0" cy="339564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2505C9E-3832-BB44-019B-EB02BFDA0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2166" y="3730733"/>
                <a:ext cx="0" cy="339564"/>
              </a:xfrm>
              <a:prstGeom prst="line">
                <a:avLst/>
              </a:prstGeom>
              <a:ln w="19050">
                <a:solidFill>
                  <a:srgbClr val="363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6FE51D-5CE5-7013-6D44-D124D860CC20}"/>
                </a:ext>
              </a:extLst>
            </p:cNvPr>
            <p:cNvSpPr txBox="1"/>
            <p:nvPr/>
          </p:nvSpPr>
          <p:spPr>
            <a:xfrm>
              <a:off x="2612231" y="1172420"/>
              <a:ext cx="1663651" cy="70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</a:t>
              </a:r>
            </a:p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Duration</a:t>
              </a:r>
              <a:endPara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ADA0FD-1325-3F63-EC2B-D8A5F8730DD2}"/>
                </a:ext>
              </a:extLst>
            </p:cNvPr>
            <p:cNvSpPr txBox="1"/>
            <p:nvPr/>
          </p:nvSpPr>
          <p:spPr>
            <a:xfrm>
              <a:off x="1064393" y="2582298"/>
              <a:ext cx="1269445" cy="70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09BEE8-91C4-7FE9-7891-D233C07F951F}"/>
                </a:ext>
              </a:extLst>
            </p:cNvPr>
            <p:cNvSpPr txBox="1"/>
            <p:nvPr/>
          </p:nvSpPr>
          <p:spPr>
            <a:xfrm>
              <a:off x="9126356" y="3909816"/>
              <a:ext cx="2364147" cy="70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Deactivation </a:t>
              </a:r>
            </a:p>
            <a:p>
              <a:pPr algn="ctr"/>
              <a:r>
                <a:rPr lang="en-US" altLang="zh-CN" sz="1600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Duration</a:t>
              </a:r>
              <a:endParaRPr lang="en-US" sz="1600" dirty="0">
                <a:solidFill>
                  <a:srgbClr val="363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166E37-5FA3-C781-F506-799D582B1BB2}"/>
                </a:ext>
              </a:extLst>
            </p:cNvPr>
            <p:cNvSpPr txBox="1"/>
            <p:nvPr/>
          </p:nvSpPr>
          <p:spPr>
            <a:xfrm>
              <a:off x="7682573" y="2507412"/>
              <a:ext cx="1443783" cy="681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Deactivation </a:t>
              </a:r>
            </a:p>
            <a:p>
              <a:pPr algn="ctr"/>
              <a:r>
                <a:rPr lang="en-US" sz="1600" dirty="0">
                  <a:solidFill>
                    <a:srgbClr val="363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C2BF68D-409A-CF06-270B-49A8901A1F00}"/>
              </a:ext>
            </a:extLst>
          </p:cNvPr>
          <p:cNvSpPr txBox="1"/>
          <p:nvPr/>
        </p:nvSpPr>
        <p:spPr>
          <a:xfrm>
            <a:off x="2328053" y="5761649"/>
            <a:ext cx="7937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viewed as a two-class classifier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 / no interest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2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39641-D305-C8A7-2DAB-8408BD047447}"/>
              </a:ext>
            </a:extLst>
          </p:cNvPr>
          <p:cNvSpPr txBox="1"/>
          <p:nvPr/>
        </p:nvSpPr>
        <p:spPr>
          <a:xfrm>
            <a:off x="0" y="-11380"/>
            <a:ext cx="890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TRIGGERING MECHANISM FOR SHM &amp; THE ISSUE – TYPE I &amp; II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B61A9-447E-514D-D2A6-D7D905D4956E}"/>
              </a:ext>
            </a:extLst>
          </p:cNvPr>
          <p:cNvSpPr txBox="1"/>
          <p:nvPr/>
        </p:nvSpPr>
        <p:spPr>
          <a:xfrm>
            <a:off x="351663" y="699735"/>
            <a:ext cx="7044641" cy="14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Triggering Sensing </a:t>
            </a:r>
            <a:r>
              <a:rPr lang="en-CN" sz="2000" dirty="0">
                <a:latin typeface="Georgia" panose="02040502050405020303" pitchFamily="18" charset="0"/>
              </a:rPr>
              <a:t>Objectives:</a:t>
            </a:r>
          </a:p>
          <a:p>
            <a:pPr marL="212175" indent="-212175">
              <a:lnSpc>
                <a:spcPct val="200000"/>
              </a:lnSpc>
              <a:buAutoNum type="arabicParenBoth"/>
            </a:pPr>
            <a:r>
              <a:rPr lang="en-US" sz="2000" dirty="0">
                <a:latin typeface="Georgia" panose="02040502050405020303" pitchFamily="18" charset="0"/>
              </a:rPr>
              <a:t>reduce</a:t>
            </a:r>
            <a:r>
              <a:rPr lang="en-CN" sz="2000" dirty="0">
                <a:latin typeface="Georgia" panose="02040502050405020303" pitchFamily="18" charset="0"/>
              </a:rPr>
              <a:t> missed out events</a:t>
            </a:r>
            <a:r>
              <a:rPr lang="en-US" sz="2000" dirty="0">
                <a:latin typeface="Georgia" panose="02040502050405020303" pitchFamily="18" charset="0"/>
              </a:rPr>
              <a:t> of interests</a:t>
            </a:r>
            <a:r>
              <a:rPr lang="en-CN" sz="2000" dirty="0">
                <a:latin typeface="Georgia" panose="02040502050405020303" pitchFamily="18" charset="0"/>
              </a:rPr>
              <a:t>. - ⬆️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Recall</a:t>
            </a:r>
            <a:endParaRPr lang="en-CN" sz="2000" b="1" dirty="0">
              <a:latin typeface="Georgia" panose="02040502050405020303" pitchFamily="18" charset="0"/>
            </a:endParaRPr>
          </a:p>
          <a:p>
            <a:pPr marL="212175" indent="-212175">
              <a:lnSpc>
                <a:spcPct val="150000"/>
              </a:lnSpc>
              <a:buFontTx/>
              <a:buAutoNum type="arabicParenBoth"/>
            </a:pPr>
            <a:r>
              <a:rPr lang="en-US" sz="2000" dirty="0">
                <a:latin typeface="Georgia" panose="02040502050405020303" pitchFamily="18" charset="0"/>
              </a:rPr>
              <a:t>reduce</a:t>
            </a:r>
            <a:r>
              <a:rPr lang="en-CN" sz="2000" dirty="0">
                <a:latin typeface="Georgia" panose="02040502050405020303" pitchFamily="18" charset="0"/>
              </a:rPr>
              <a:t> false alarms. - ⬆️</a:t>
            </a:r>
            <a:r>
              <a:rPr lang="zh-CN" altLang="en-US" sz="2000" dirty="0">
                <a:latin typeface="Georgia" panose="02040502050405020303" pitchFamily="18" charset="0"/>
              </a:rPr>
              <a:t> </a:t>
            </a:r>
            <a:r>
              <a:rPr lang="en-US" altLang="zh-CN" sz="2000" b="1" dirty="0">
                <a:latin typeface="Georgia" panose="02040502050405020303" pitchFamily="18" charset="0"/>
              </a:rPr>
              <a:t>Precision</a:t>
            </a:r>
            <a:endParaRPr lang="en-CN" sz="2000" b="1" dirty="0"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BB96D-C65A-0C2B-B0B9-2F3B41B2FB78}"/>
              </a:ext>
            </a:extLst>
          </p:cNvPr>
          <p:cNvSpPr/>
          <p:nvPr/>
        </p:nvSpPr>
        <p:spPr>
          <a:xfrm>
            <a:off x="3120476" y="2955338"/>
            <a:ext cx="1390382" cy="1390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False Positive (FP)</a:t>
            </a:r>
            <a:endParaRPr lang="en-US" sz="1200" dirty="0"/>
          </a:p>
          <a:p>
            <a:pPr algn="ctr"/>
            <a:r>
              <a:rPr lang="en-US" sz="1200" dirty="0"/>
              <a:t>[TYPE I]</a:t>
            </a:r>
            <a:endParaRPr lang="en-C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F9DBE-58C0-5617-4308-9C8CA680BDEE}"/>
              </a:ext>
            </a:extLst>
          </p:cNvPr>
          <p:cNvSpPr/>
          <p:nvPr/>
        </p:nvSpPr>
        <p:spPr>
          <a:xfrm>
            <a:off x="1730092" y="2959544"/>
            <a:ext cx="1390382" cy="13903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True Positive</a:t>
            </a:r>
            <a:r>
              <a:rPr lang="en-US" sz="1200" dirty="0"/>
              <a:t> </a:t>
            </a:r>
            <a:r>
              <a:rPr lang="en-CN" sz="1200" dirty="0"/>
              <a:t>(TP)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CA02C-B577-B7EA-FC21-7256F1FB6059}"/>
              </a:ext>
            </a:extLst>
          </p:cNvPr>
          <p:cNvSpPr txBox="1"/>
          <p:nvPr/>
        </p:nvSpPr>
        <p:spPr>
          <a:xfrm>
            <a:off x="2355754" y="224231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Ground Truth</a:t>
            </a:r>
            <a:endParaRPr lang="en-CN" sz="1600" b="1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2461C-48A8-F385-2CC1-F31EF95A2335}"/>
              </a:ext>
            </a:extLst>
          </p:cNvPr>
          <p:cNvSpPr txBox="1"/>
          <p:nvPr/>
        </p:nvSpPr>
        <p:spPr>
          <a:xfrm rot="16200000">
            <a:off x="327169" y="4131241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Prediction</a:t>
            </a:r>
            <a:endParaRPr lang="en-CN" sz="1600" b="1" dirty="0"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F5030-B16B-58E9-8202-43DB3E7FDC98}"/>
              </a:ext>
            </a:extLst>
          </p:cNvPr>
          <p:cNvSpPr/>
          <p:nvPr/>
        </p:nvSpPr>
        <p:spPr>
          <a:xfrm>
            <a:off x="3120479" y="4343527"/>
            <a:ext cx="1390382" cy="13903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True Negative</a:t>
            </a:r>
            <a:r>
              <a:rPr lang="en-US" sz="1200" dirty="0"/>
              <a:t> </a:t>
            </a:r>
            <a:r>
              <a:rPr lang="en-CN" sz="1200" dirty="0"/>
              <a:t>(TN)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2E5AD-FAF8-38C5-0B63-5BD0F505258B}"/>
              </a:ext>
            </a:extLst>
          </p:cNvPr>
          <p:cNvSpPr/>
          <p:nvPr/>
        </p:nvSpPr>
        <p:spPr>
          <a:xfrm>
            <a:off x="1730092" y="4343524"/>
            <a:ext cx="1390382" cy="1390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False Negative</a:t>
            </a:r>
            <a:r>
              <a:rPr lang="en-US" sz="1200" dirty="0"/>
              <a:t> </a:t>
            </a:r>
            <a:r>
              <a:rPr lang="en-CN" sz="1200" dirty="0"/>
              <a:t>(FN)</a:t>
            </a:r>
            <a:endParaRPr lang="en-US" sz="1200" dirty="0"/>
          </a:p>
          <a:p>
            <a:pPr algn="ctr"/>
            <a:r>
              <a:rPr lang="en-US" sz="1200" dirty="0"/>
              <a:t>[TYPE II]</a:t>
            </a:r>
            <a:endParaRPr lang="en-C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B085-5201-A421-6CAD-38FEA8F208B3}"/>
              </a:ext>
            </a:extLst>
          </p:cNvPr>
          <p:cNvSpPr txBox="1"/>
          <p:nvPr/>
        </p:nvSpPr>
        <p:spPr>
          <a:xfrm>
            <a:off x="2096925" y="2583675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919C8-E3B6-440D-4124-664A9B8D73EF}"/>
              </a:ext>
            </a:extLst>
          </p:cNvPr>
          <p:cNvSpPr txBox="1"/>
          <p:nvPr/>
        </p:nvSpPr>
        <p:spPr>
          <a:xfrm rot="16200000">
            <a:off x="944006" y="3483622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CDDF7-DD4D-9FAD-E08E-9F3512FE0B2D}"/>
              </a:ext>
            </a:extLst>
          </p:cNvPr>
          <p:cNvSpPr txBox="1"/>
          <p:nvPr/>
        </p:nvSpPr>
        <p:spPr>
          <a:xfrm>
            <a:off x="3450134" y="257976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FE64F-0167-F43C-6FE2-DDDA83276C35}"/>
              </a:ext>
            </a:extLst>
          </p:cNvPr>
          <p:cNvSpPr txBox="1"/>
          <p:nvPr/>
        </p:nvSpPr>
        <p:spPr>
          <a:xfrm rot="16200000">
            <a:off x="911662" y="476384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negative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D42E8B-5D1B-4245-D512-541B0BBE999F}"/>
                  </a:ext>
                </a:extLst>
              </p:cNvPr>
              <p:cNvSpPr txBox="1"/>
              <p:nvPr/>
            </p:nvSpPr>
            <p:spPr>
              <a:xfrm>
                <a:off x="1731362" y="5961428"/>
                <a:ext cx="1842236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D42E8B-5D1B-4245-D512-541B0BBE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362" y="5961428"/>
                <a:ext cx="1842236" cy="544123"/>
              </a:xfrm>
              <a:prstGeom prst="rect">
                <a:avLst/>
              </a:prstGeom>
              <a:blipFill>
                <a:blip r:embed="rId2"/>
                <a:stretch>
                  <a:fillRect t="-59551" r="-4636" b="-9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45E71B-8BCC-20FD-3AD6-39761233B330}"/>
                  </a:ext>
                </a:extLst>
              </p:cNvPr>
              <p:cNvSpPr txBox="1"/>
              <p:nvPr/>
            </p:nvSpPr>
            <p:spPr>
              <a:xfrm>
                <a:off x="4755335" y="3308883"/>
                <a:ext cx="2072042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45E71B-8BCC-20FD-3AD6-39761233B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35" y="3308883"/>
                <a:ext cx="2072042" cy="544123"/>
              </a:xfrm>
              <a:prstGeom prst="rect">
                <a:avLst/>
              </a:prstGeom>
              <a:blipFill>
                <a:blip r:embed="rId3"/>
                <a:stretch>
                  <a:fillRect t="-59551" r="-4706" b="-9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4F5FAE-0863-47E4-09B8-AD29D7D6B035}"/>
              </a:ext>
            </a:extLst>
          </p:cNvPr>
          <p:cNvCxnSpPr>
            <a:cxnSpLocks/>
          </p:cNvCxnSpPr>
          <p:nvPr/>
        </p:nvCxnSpPr>
        <p:spPr>
          <a:xfrm>
            <a:off x="2391929" y="5755223"/>
            <a:ext cx="0" cy="18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6087B6-DCA3-0FC5-FA70-72800E8EFAC4}"/>
              </a:ext>
            </a:extLst>
          </p:cNvPr>
          <p:cNvCxnSpPr>
            <a:cxnSpLocks/>
          </p:cNvCxnSpPr>
          <p:nvPr/>
        </p:nvCxnSpPr>
        <p:spPr>
          <a:xfrm>
            <a:off x="4571100" y="3569033"/>
            <a:ext cx="184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BB1870-D532-2906-C6EA-0B42D047D9EB}"/>
              </a:ext>
            </a:extLst>
          </p:cNvPr>
          <p:cNvSpPr txBox="1"/>
          <p:nvPr/>
        </p:nvSpPr>
        <p:spPr>
          <a:xfrm rot="18493339">
            <a:off x="4270483" y="5516263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Negatively Related</a:t>
            </a:r>
            <a:endParaRPr lang="en-CN" sz="1200" dirty="0">
              <a:latin typeface="Georgia" panose="02040502050405020303" pitchFamily="18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4A985-2713-C469-4A95-C109AC1D01AA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3573598" y="3853006"/>
            <a:ext cx="2217758" cy="238048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DB182F-EE40-06E2-D7EA-FE02A9B7332C}"/>
              </a:ext>
            </a:extLst>
          </p:cNvPr>
          <p:cNvSpPr/>
          <p:nvPr/>
        </p:nvSpPr>
        <p:spPr>
          <a:xfrm>
            <a:off x="9962429" y="303185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40A38C-D870-E79A-3949-FC1571892136}"/>
              </a:ext>
            </a:extLst>
          </p:cNvPr>
          <p:cNvSpPr/>
          <p:nvPr/>
        </p:nvSpPr>
        <p:spPr>
          <a:xfrm>
            <a:off x="9679330" y="2856533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D26284-5156-8C5E-4958-0B515ADCC8A5}"/>
              </a:ext>
            </a:extLst>
          </p:cNvPr>
          <p:cNvSpPr/>
          <p:nvPr/>
        </p:nvSpPr>
        <p:spPr>
          <a:xfrm>
            <a:off x="9720689" y="3089401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8710A8-8DED-87BE-1760-AE9E3AEF80D9}"/>
              </a:ext>
            </a:extLst>
          </p:cNvPr>
          <p:cNvSpPr/>
          <p:nvPr/>
        </p:nvSpPr>
        <p:spPr>
          <a:xfrm>
            <a:off x="9770088" y="236358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99B61F-5A46-2D6A-05F7-8FA20D5BEE19}"/>
              </a:ext>
            </a:extLst>
          </p:cNvPr>
          <p:cNvSpPr/>
          <p:nvPr/>
        </p:nvSpPr>
        <p:spPr>
          <a:xfrm>
            <a:off x="9741126" y="265643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B11FEE-95D7-684B-B4C6-68E17DAE6E72}"/>
              </a:ext>
            </a:extLst>
          </p:cNvPr>
          <p:cNvSpPr/>
          <p:nvPr/>
        </p:nvSpPr>
        <p:spPr>
          <a:xfrm>
            <a:off x="10045761" y="2397272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DC8E23-1D4A-8E8E-A076-EC0F66E662A2}"/>
              </a:ext>
            </a:extLst>
          </p:cNvPr>
          <p:cNvSpPr/>
          <p:nvPr/>
        </p:nvSpPr>
        <p:spPr>
          <a:xfrm>
            <a:off x="9819492" y="1724545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B6E195-5F14-D419-9B02-804F2125F6D3}"/>
              </a:ext>
            </a:extLst>
          </p:cNvPr>
          <p:cNvSpPr/>
          <p:nvPr/>
        </p:nvSpPr>
        <p:spPr>
          <a:xfrm>
            <a:off x="9790523" y="2056901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F6CE43-F6F1-E56D-4BFF-3BE7BC3A7B15}"/>
              </a:ext>
            </a:extLst>
          </p:cNvPr>
          <p:cNvSpPr/>
          <p:nvPr/>
        </p:nvSpPr>
        <p:spPr>
          <a:xfrm>
            <a:off x="10012344" y="1924594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A9DC73-AD21-A6D3-A913-56EA53140DEF}"/>
              </a:ext>
            </a:extLst>
          </p:cNvPr>
          <p:cNvSpPr/>
          <p:nvPr/>
        </p:nvSpPr>
        <p:spPr>
          <a:xfrm>
            <a:off x="10046946" y="2163432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FEF87E-D2AE-A11C-8F1D-73B19C52DCD6}"/>
              </a:ext>
            </a:extLst>
          </p:cNvPr>
          <p:cNvSpPr/>
          <p:nvPr/>
        </p:nvSpPr>
        <p:spPr>
          <a:xfrm>
            <a:off x="9873831" y="3229902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807BBB-3D55-1EA5-2139-0E939D443D77}"/>
              </a:ext>
            </a:extLst>
          </p:cNvPr>
          <p:cNvSpPr/>
          <p:nvPr/>
        </p:nvSpPr>
        <p:spPr>
          <a:xfrm>
            <a:off x="9850535" y="287378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053268-AD9B-B8C6-2912-0955E9632320}"/>
              </a:ext>
            </a:extLst>
          </p:cNvPr>
          <p:cNvSpPr/>
          <p:nvPr/>
        </p:nvSpPr>
        <p:spPr>
          <a:xfrm>
            <a:off x="9972551" y="2729523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E46AC0-5FEC-BED8-E290-0D34345A7677}"/>
              </a:ext>
            </a:extLst>
          </p:cNvPr>
          <p:cNvSpPr/>
          <p:nvPr/>
        </p:nvSpPr>
        <p:spPr>
          <a:xfrm>
            <a:off x="9831920" y="3459568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F6DC84-8FDF-D066-D783-8655794E6F41}"/>
              </a:ext>
            </a:extLst>
          </p:cNvPr>
          <p:cNvSpPr/>
          <p:nvPr/>
        </p:nvSpPr>
        <p:spPr>
          <a:xfrm>
            <a:off x="9873753" y="2207031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01C602-AFC8-59FF-31FC-620A4769974D}"/>
              </a:ext>
            </a:extLst>
          </p:cNvPr>
          <p:cNvSpPr/>
          <p:nvPr/>
        </p:nvSpPr>
        <p:spPr>
          <a:xfrm>
            <a:off x="9316548" y="5384570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D26373-61F9-60BB-22E7-6ABAAB89961D}"/>
              </a:ext>
            </a:extLst>
          </p:cNvPr>
          <p:cNvSpPr/>
          <p:nvPr/>
        </p:nvSpPr>
        <p:spPr>
          <a:xfrm>
            <a:off x="9316545" y="5679033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1FC040-7415-E5DD-A32D-C567E97DED8D}"/>
              </a:ext>
            </a:extLst>
          </p:cNvPr>
          <p:cNvSpPr txBox="1"/>
          <p:nvPr/>
        </p:nvSpPr>
        <p:spPr>
          <a:xfrm>
            <a:off x="9465295" y="5293072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>
                <a:latin typeface="Georgia" panose="02040502050405020303" pitchFamily="18" charset="0"/>
              </a:rPr>
              <a:t>interest</a:t>
            </a:r>
            <a:r>
              <a:rPr lang="en-US" sz="1600" dirty="0">
                <a:latin typeface="Georgia" panose="02040502050405020303" pitchFamily="18" charset="0"/>
              </a:rPr>
              <a:t>ed</a:t>
            </a:r>
            <a:endParaRPr lang="en-CN" sz="1600" dirty="0">
              <a:latin typeface="Georgia" panose="020405020504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629C1E-501E-587A-D001-02760F29C3C6}"/>
              </a:ext>
            </a:extLst>
          </p:cNvPr>
          <p:cNvSpPr txBox="1"/>
          <p:nvPr/>
        </p:nvSpPr>
        <p:spPr>
          <a:xfrm>
            <a:off x="9452866" y="5550772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no</a:t>
            </a:r>
            <a:r>
              <a:rPr lang="en-SG" sz="1600" dirty="0">
                <a:latin typeface="Georgia" panose="02040502050405020303" pitchFamily="18" charset="0"/>
              </a:rPr>
              <a:t>t</a:t>
            </a:r>
            <a:r>
              <a:rPr lang="en-CN" sz="1600" dirty="0">
                <a:latin typeface="Georgia" panose="02040502050405020303" pitchFamily="18" charset="0"/>
              </a:rPr>
              <a:t> interest</a:t>
            </a:r>
            <a:r>
              <a:rPr lang="en-US" sz="1600" dirty="0">
                <a:latin typeface="Georgia" panose="02040502050405020303" pitchFamily="18" charset="0"/>
              </a:rPr>
              <a:t>ed</a:t>
            </a:r>
            <a:endParaRPr lang="en-CN" sz="1600" dirty="0">
              <a:latin typeface="Georgia" panose="02040502050405020303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4BC2E1-9FDC-6504-DD2E-06F1BB5CB323}"/>
              </a:ext>
            </a:extLst>
          </p:cNvPr>
          <p:cNvCxnSpPr>
            <a:cxnSpLocks/>
          </p:cNvCxnSpPr>
          <p:nvPr/>
        </p:nvCxnSpPr>
        <p:spPr>
          <a:xfrm>
            <a:off x="9575073" y="3727722"/>
            <a:ext cx="711271" cy="0"/>
          </a:xfrm>
          <a:prstGeom prst="line">
            <a:avLst/>
          </a:prstGeom>
          <a:ln w="28575">
            <a:solidFill>
              <a:srgbClr val="005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011237F-3B6F-41EE-E113-B8F4AF6085FF}"/>
              </a:ext>
            </a:extLst>
          </p:cNvPr>
          <p:cNvSpPr/>
          <p:nvPr/>
        </p:nvSpPr>
        <p:spPr>
          <a:xfrm>
            <a:off x="10118692" y="4475997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D3799A-F17E-C8BD-0811-DAA4908DB979}"/>
              </a:ext>
            </a:extLst>
          </p:cNvPr>
          <p:cNvSpPr/>
          <p:nvPr/>
        </p:nvSpPr>
        <p:spPr>
          <a:xfrm>
            <a:off x="9811206" y="2522718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E826EAF-B412-D639-0426-3FACAFFD6ECB}"/>
              </a:ext>
            </a:extLst>
          </p:cNvPr>
          <p:cNvSpPr/>
          <p:nvPr/>
        </p:nvSpPr>
        <p:spPr>
          <a:xfrm>
            <a:off x="9974448" y="1648208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167739-4885-CE59-AA38-1357F5303C1C}"/>
              </a:ext>
            </a:extLst>
          </p:cNvPr>
          <p:cNvSpPr/>
          <p:nvPr/>
        </p:nvSpPr>
        <p:spPr>
          <a:xfrm>
            <a:off x="9862094" y="1903868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21B8B5-3D07-913E-F90A-AB9E5E3867FE}"/>
              </a:ext>
            </a:extLst>
          </p:cNvPr>
          <p:cNvSpPr/>
          <p:nvPr/>
        </p:nvSpPr>
        <p:spPr>
          <a:xfrm>
            <a:off x="9978689" y="256849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83B85E-8037-81CB-BCA1-8738C5772BD3}"/>
              </a:ext>
            </a:extLst>
          </p:cNvPr>
          <p:cNvSpPr/>
          <p:nvPr/>
        </p:nvSpPr>
        <p:spPr>
          <a:xfrm>
            <a:off x="10081924" y="176748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115122-B262-A448-727E-DF1FACF3A115}"/>
              </a:ext>
            </a:extLst>
          </p:cNvPr>
          <p:cNvSpPr/>
          <p:nvPr/>
        </p:nvSpPr>
        <p:spPr>
          <a:xfrm>
            <a:off x="10040239" y="1403646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37654B-D290-E5D3-3779-5AE01BB25C19}"/>
              </a:ext>
            </a:extLst>
          </p:cNvPr>
          <p:cNvSpPr/>
          <p:nvPr/>
        </p:nvSpPr>
        <p:spPr>
          <a:xfrm>
            <a:off x="9869509" y="1484963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4420E7-2688-EC9D-4186-8CE1B3E9BB4D}"/>
              </a:ext>
            </a:extLst>
          </p:cNvPr>
          <p:cNvSpPr/>
          <p:nvPr/>
        </p:nvSpPr>
        <p:spPr>
          <a:xfrm>
            <a:off x="9750302" y="3587831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47C289-C467-E3C9-535E-C353442D2DC8}"/>
              </a:ext>
            </a:extLst>
          </p:cNvPr>
          <p:cNvSpPr/>
          <p:nvPr/>
        </p:nvSpPr>
        <p:spPr>
          <a:xfrm>
            <a:off x="9706268" y="1601570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0" name="Rounded Rectangle 62">
            <a:extLst>
              <a:ext uri="{FF2B5EF4-FFF2-40B4-BE49-F238E27FC236}">
                <a16:creationId xmlns:a16="http://schemas.microsoft.com/office/drawing/2014/main" id="{F904EE50-FD07-BF89-27DC-892F4DBDFA1B}"/>
              </a:ext>
            </a:extLst>
          </p:cNvPr>
          <p:cNvSpPr/>
          <p:nvPr/>
        </p:nvSpPr>
        <p:spPr>
          <a:xfrm>
            <a:off x="9564679" y="1324231"/>
            <a:ext cx="711271" cy="3647982"/>
          </a:xfrm>
          <a:prstGeom prst="roundRect">
            <a:avLst>
              <a:gd name="adj" fmla="val 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DDDAB1-5FE7-E56C-62A5-99B03A766619}"/>
              </a:ext>
            </a:extLst>
          </p:cNvPr>
          <p:cNvSpPr/>
          <p:nvPr/>
        </p:nvSpPr>
        <p:spPr>
          <a:xfrm>
            <a:off x="10060393" y="3218245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4B16E5-D05E-4CE4-9C9D-7EACFA8436CC}"/>
              </a:ext>
            </a:extLst>
          </p:cNvPr>
          <p:cNvSpPr/>
          <p:nvPr/>
        </p:nvSpPr>
        <p:spPr>
          <a:xfrm>
            <a:off x="10041803" y="3506207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828119-CA09-0156-8F22-2563D78CE8EB}"/>
              </a:ext>
            </a:extLst>
          </p:cNvPr>
          <p:cNvSpPr/>
          <p:nvPr/>
        </p:nvSpPr>
        <p:spPr>
          <a:xfrm>
            <a:off x="10118692" y="3789592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3C4235-E6E5-8289-0D0A-1603A32EA21A}"/>
              </a:ext>
            </a:extLst>
          </p:cNvPr>
          <p:cNvSpPr/>
          <p:nvPr/>
        </p:nvSpPr>
        <p:spPr>
          <a:xfrm>
            <a:off x="9890223" y="3727755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07CC0D3-970B-B5C7-D265-867FB3F7701B}"/>
              </a:ext>
            </a:extLst>
          </p:cNvPr>
          <p:cNvSpPr/>
          <p:nvPr/>
        </p:nvSpPr>
        <p:spPr>
          <a:xfrm>
            <a:off x="10112472" y="288110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9FC60C-14AB-A59C-24DB-F6C641DCDDEA}"/>
              </a:ext>
            </a:extLst>
          </p:cNvPr>
          <p:cNvSpPr/>
          <p:nvPr/>
        </p:nvSpPr>
        <p:spPr>
          <a:xfrm>
            <a:off x="9711788" y="2223663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8C09F1-9A80-9824-FE8E-D96C599BB985}"/>
              </a:ext>
            </a:extLst>
          </p:cNvPr>
          <p:cNvSpPr/>
          <p:nvPr/>
        </p:nvSpPr>
        <p:spPr>
          <a:xfrm>
            <a:off x="9685580" y="1905317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337398-64DA-6D4D-0D44-048008DF3761}"/>
              </a:ext>
            </a:extLst>
          </p:cNvPr>
          <p:cNvSpPr/>
          <p:nvPr/>
        </p:nvSpPr>
        <p:spPr>
          <a:xfrm>
            <a:off x="9694605" y="1415003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441320-4477-5104-E6E1-E48A2C6B7626}"/>
              </a:ext>
            </a:extLst>
          </p:cNvPr>
          <p:cNvSpPr/>
          <p:nvPr/>
        </p:nvSpPr>
        <p:spPr>
          <a:xfrm>
            <a:off x="10128565" y="1580928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B2552D-1FBA-9214-2D2C-A572107AB162}"/>
              </a:ext>
            </a:extLst>
          </p:cNvPr>
          <p:cNvSpPr/>
          <p:nvPr/>
        </p:nvSpPr>
        <p:spPr>
          <a:xfrm>
            <a:off x="9910850" y="4652077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12B6616-EB19-FD61-B3C0-D662F024694D}"/>
              </a:ext>
            </a:extLst>
          </p:cNvPr>
          <p:cNvSpPr/>
          <p:nvPr/>
        </p:nvSpPr>
        <p:spPr>
          <a:xfrm>
            <a:off x="9647403" y="4590240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0AAC820-91DD-CB72-06F9-B4B65DCDF432}"/>
              </a:ext>
            </a:extLst>
          </p:cNvPr>
          <p:cNvSpPr/>
          <p:nvPr/>
        </p:nvSpPr>
        <p:spPr>
          <a:xfrm>
            <a:off x="9971844" y="3832696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29D4FA9-14BF-AA5B-5F5B-AB8A1F4B9D99}"/>
              </a:ext>
            </a:extLst>
          </p:cNvPr>
          <p:cNvSpPr/>
          <p:nvPr/>
        </p:nvSpPr>
        <p:spPr>
          <a:xfrm>
            <a:off x="10050774" y="479199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E9CE8A-8CD7-A7D7-4760-68B6BC0F4831}"/>
              </a:ext>
            </a:extLst>
          </p:cNvPr>
          <p:cNvSpPr/>
          <p:nvPr/>
        </p:nvSpPr>
        <p:spPr>
          <a:xfrm>
            <a:off x="9787324" y="473016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F832A7A-A941-0AA1-0ACE-240B97844C21}"/>
              </a:ext>
            </a:extLst>
          </p:cNvPr>
          <p:cNvSpPr/>
          <p:nvPr/>
        </p:nvSpPr>
        <p:spPr>
          <a:xfrm>
            <a:off x="9681052" y="3242576"/>
            <a:ext cx="98805" cy="98805"/>
          </a:xfrm>
          <a:prstGeom prst="ellipse">
            <a:avLst/>
          </a:prstGeom>
          <a:ln>
            <a:solidFill>
              <a:srgbClr val="0051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0D6F35B-9EF4-8E1F-7AAE-B01ED86D08D6}"/>
              </a:ext>
            </a:extLst>
          </p:cNvPr>
          <p:cNvSpPr/>
          <p:nvPr/>
        </p:nvSpPr>
        <p:spPr>
          <a:xfrm>
            <a:off x="9750302" y="3821035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D67DFB-B2D3-1B2B-17BD-006F2B1FD80D}"/>
              </a:ext>
            </a:extLst>
          </p:cNvPr>
          <p:cNvSpPr/>
          <p:nvPr/>
        </p:nvSpPr>
        <p:spPr>
          <a:xfrm>
            <a:off x="9686548" y="4257109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B4113F-ED60-C9F2-A299-93719A0856E5}"/>
              </a:ext>
            </a:extLst>
          </p:cNvPr>
          <p:cNvSpPr/>
          <p:nvPr/>
        </p:nvSpPr>
        <p:spPr>
          <a:xfrm>
            <a:off x="9668684" y="394929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068045-F50A-6069-55C7-E7413846ADAA}"/>
              </a:ext>
            </a:extLst>
          </p:cNvPr>
          <p:cNvSpPr/>
          <p:nvPr/>
        </p:nvSpPr>
        <p:spPr>
          <a:xfrm>
            <a:off x="9819492" y="455659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1C19EED-762C-77C9-F7E9-4494061ADA7F}"/>
              </a:ext>
            </a:extLst>
          </p:cNvPr>
          <p:cNvSpPr/>
          <p:nvPr/>
        </p:nvSpPr>
        <p:spPr>
          <a:xfrm>
            <a:off x="10037068" y="415105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EBD442-BCC6-085F-1CDA-50E30C3813F4}"/>
              </a:ext>
            </a:extLst>
          </p:cNvPr>
          <p:cNvSpPr/>
          <p:nvPr/>
        </p:nvSpPr>
        <p:spPr>
          <a:xfrm>
            <a:off x="9808608" y="4089215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18AA36D-3E85-1078-991E-FA04B210FC1A}"/>
              </a:ext>
            </a:extLst>
          </p:cNvPr>
          <p:cNvSpPr/>
          <p:nvPr/>
        </p:nvSpPr>
        <p:spPr>
          <a:xfrm>
            <a:off x="9797533" y="4348104"/>
            <a:ext cx="98805" cy="9880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 dirty="0"/>
          </a:p>
        </p:txBody>
      </p:sp>
    </p:spTree>
    <p:extLst>
      <p:ext uri="{BB962C8B-B14F-4D97-AF65-F5344CB8AC3E}">
        <p14:creationId xmlns:p14="http://schemas.microsoft.com/office/powerpoint/2010/main" val="14278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FE696-644C-80F8-F108-02155D5A803B}"/>
              </a:ext>
            </a:extLst>
          </p:cNvPr>
          <p:cNvSpPr txBox="1"/>
          <p:nvPr/>
        </p:nvSpPr>
        <p:spPr>
          <a:xfrm>
            <a:off x="0" y="455"/>
            <a:ext cx="917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TRIGGERING MECHANISM FOR SHM &amp; THE ISSUE – CHALLENGES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A0BF1-061D-C881-F2E3-8E11E8504513}"/>
              </a:ext>
            </a:extLst>
          </p:cNvPr>
          <p:cNvSpPr/>
          <p:nvPr/>
        </p:nvSpPr>
        <p:spPr>
          <a:xfrm>
            <a:off x="2465471" y="1764899"/>
            <a:ext cx="2878038" cy="2362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False Positive</a:t>
            </a:r>
            <a:endParaRPr lang="en-US" sz="1200" dirty="0"/>
          </a:p>
          <a:p>
            <a:pPr algn="ctr"/>
            <a:r>
              <a:rPr lang="en-CN" sz="1200" dirty="0"/>
              <a:t> (FP)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E552B-FAFA-7CF0-DC3A-69004B36347A}"/>
              </a:ext>
            </a:extLst>
          </p:cNvPr>
          <p:cNvSpPr/>
          <p:nvPr/>
        </p:nvSpPr>
        <p:spPr>
          <a:xfrm>
            <a:off x="1530972" y="1762025"/>
            <a:ext cx="934513" cy="23653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True Positive</a:t>
            </a:r>
          </a:p>
          <a:p>
            <a:pPr algn="ctr"/>
            <a:r>
              <a:rPr lang="en-CN" sz="1200" dirty="0"/>
              <a:t>(TP)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DFF43-7E79-C8C5-ECD8-B3C5E2034AD7}"/>
              </a:ext>
            </a:extLst>
          </p:cNvPr>
          <p:cNvSpPr/>
          <p:nvPr/>
        </p:nvSpPr>
        <p:spPr>
          <a:xfrm>
            <a:off x="2465471" y="4131750"/>
            <a:ext cx="2878038" cy="1128121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True Negative</a:t>
            </a:r>
          </a:p>
          <a:p>
            <a:pPr algn="ctr"/>
            <a:r>
              <a:rPr lang="en-CN" sz="1200" dirty="0"/>
              <a:t>(TN)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9807D-EDBF-9AD1-1AC7-B1783101E5B7}"/>
              </a:ext>
            </a:extLst>
          </p:cNvPr>
          <p:cNvSpPr/>
          <p:nvPr/>
        </p:nvSpPr>
        <p:spPr>
          <a:xfrm>
            <a:off x="1530969" y="4131749"/>
            <a:ext cx="934513" cy="113247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False Negative</a:t>
            </a:r>
          </a:p>
          <a:p>
            <a:pPr algn="ctr"/>
            <a:r>
              <a:rPr lang="en-CN" sz="1200" dirty="0"/>
              <a:t>(FN)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003D8-F141-A95C-FA2D-922748E4E68A}"/>
                  </a:ext>
                </a:extLst>
              </p:cNvPr>
              <p:cNvSpPr txBox="1"/>
              <p:nvPr/>
            </p:nvSpPr>
            <p:spPr>
              <a:xfrm>
                <a:off x="1301806" y="5625888"/>
                <a:ext cx="1842236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003D8-F141-A95C-FA2D-922748E4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06" y="5625888"/>
                <a:ext cx="1842236" cy="544123"/>
              </a:xfrm>
              <a:prstGeom prst="rect">
                <a:avLst/>
              </a:prstGeom>
              <a:blipFill>
                <a:blip r:embed="rId2"/>
                <a:stretch>
                  <a:fillRect t="-59551" r="-4305" b="-9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186AE-4EA7-E1FD-8037-44D59B123CE4}"/>
                  </a:ext>
                </a:extLst>
              </p:cNvPr>
              <p:cNvSpPr txBox="1"/>
              <p:nvPr/>
            </p:nvSpPr>
            <p:spPr>
              <a:xfrm>
                <a:off x="5676767" y="2610501"/>
                <a:ext cx="2072042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N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186AE-4EA7-E1FD-8037-44D59B123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767" y="2610501"/>
                <a:ext cx="2072042" cy="544123"/>
              </a:xfrm>
              <a:prstGeom prst="rect">
                <a:avLst/>
              </a:prstGeom>
              <a:blipFill>
                <a:blip r:embed="rId3"/>
                <a:stretch>
                  <a:fillRect t="-59551" r="-4706" b="-9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505B80-6F75-7373-0B22-674C0647DC9F}"/>
              </a:ext>
            </a:extLst>
          </p:cNvPr>
          <p:cNvCxnSpPr>
            <a:cxnSpLocks/>
          </p:cNvCxnSpPr>
          <p:nvPr/>
        </p:nvCxnSpPr>
        <p:spPr>
          <a:xfrm>
            <a:off x="2053877" y="5379414"/>
            <a:ext cx="0" cy="19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4FB207-4412-2CCC-4706-1E8B41CF373E}"/>
              </a:ext>
            </a:extLst>
          </p:cNvPr>
          <p:cNvCxnSpPr>
            <a:cxnSpLocks/>
          </p:cNvCxnSpPr>
          <p:nvPr/>
        </p:nvCxnSpPr>
        <p:spPr>
          <a:xfrm>
            <a:off x="5428496" y="2867645"/>
            <a:ext cx="189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F7747F-E777-BD4E-5895-D74959B17235}"/>
              </a:ext>
            </a:extLst>
          </p:cNvPr>
          <p:cNvSpPr txBox="1"/>
          <p:nvPr/>
        </p:nvSpPr>
        <p:spPr>
          <a:xfrm>
            <a:off x="8146551" y="2668122"/>
            <a:ext cx="20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 Ground Truth</a:t>
            </a:r>
            <a:endParaRPr lang="en-CN" dirty="0"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20AAB-8211-92FF-00C0-E0809B07A0F0}"/>
              </a:ext>
            </a:extLst>
          </p:cNvPr>
          <p:cNvSpPr txBox="1"/>
          <p:nvPr/>
        </p:nvSpPr>
        <p:spPr>
          <a:xfrm>
            <a:off x="8146556" y="1763824"/>
            <a:ext cx="319636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Imbalanced Data &amp; U</a:t>
            </a:r>
            <a:r>
              <a:rPr lang="en-US" altLang="zh-CN" dirty="0">
                <a:latin typeface="Georgia" panose="02040502050405020303" pitchFamily="18" charset="0"/>
              </a:rPr>
              <a:t>nknown Distribution</a:t>
            </a:r>
            <a:endParaRPr lang="en-C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DF8E7-88F9-B3D5-E74A-35CB6733D458}"/>
              </a:ext>
            </a:extLst>
          </p:cNvPr>
          <p:cNvSpPr txBox="1"/>
          <p:nvPr/>
        </p:nvSpPr>
        <p:spPr>
          <a:xfrm>
            <a:off x="8146569" y="831055"/>
            <a:ext cx="275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CHALLENGES</a:t>
            </a:r>
            <a:endParaRPr lang="en-CN" sz="2000" b="1" dirty="0"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31FCB-7C04-B7F9-AE28-42DE6DAD1370}"/>
              </a:ext>
            </a:extLst>
          </p:cNvPr>
          <p:cNvSpPr txBox="1"/>
          <p:nvPr/>
        </p:nvSpPr>
        <p:spPr>
          <a:xfrm>
            <a:off x="8146548" y="3393478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P</a:t>
            </a:r>
            <a:r>
              <a:rPr lang="en-US" altLang="zh-CN" dirty="0">
                <a:latin typeface="Georgia" panose="02040502050405020303" pitchFamily="18" charset="0"/>
              </a:rPr>
              <a:t>artial Observability</a:t>
            </a:r>
            <a:endParaRPr lang="en-CN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54E6DF-672A-5470-E05B-EE234BF074F3}"/>
              </a:ext>
            </a:extLst>
          </p:cNvPr>
          <p:cNvSpPr txBox="1"/>
          <p:nvPr/>
        </p:nvSpPr>
        <p:spPr>
          <a:xfrm>
            <a:off x="8146562" y="4131750"/>
            <a:ext cx="343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087" indent="-106087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L</a:t>
            </a:r>
            <a:r>
              <a:rPr lang="en-US" altLang="zh-CN" dirty="0">
                <a:latin typeface="Georgia" panose="02040502050405020303" pitchFamily="18" charset="0"/>
              </a:rPr>
              <a:t>ong Time &amp; </a:t>
            </a:r>
            <a:r>
              <a:rPr lang="en-US" altLang="zh-CN" dirty="0" err="1">
                <a:latin typeface="Georgia" panose="02040502050405020303" pitchFamily="18" charset="0"/>
              </a:rPr>
              <a:t>Costful</a:t>
            </a:r>
            <a:r>
              <a:rPr lang="en-US" altLang="zh-CN" dirty="0">
                <a:latin typeface="Georgia" panose="02040502050405020303" pitchFamily="18" charset="0"/>
              </a:rPr>
              <a:t> Feedback</a:t>
            </a:r>
            <a:endParaRPr lang="en-CN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B3B11-267B-57DA-68F1-294942D72527}"/>
              </a:ext>
            </a:extLst>
          </p:cNvPr>
          <p:cNvSpPr txBox="1"/>
          <p:nvPr/>
        </p:nvSpPr>
        <p:spPr>
          <a:xfrm rot="16200000">
            <a:off x="132898" y="347484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Prediction</a:t>
            </a:r>
            <a:endParaRPr lang="en-CN" sz="1600" b="1" dirty="0"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CCF58-78AC-2944-A4F8-009139DEBFC7}"/>
              </a:ext>
            </a:extLst>
          </p:cNvPr>
          <p:cNvSpPr txBox="1"/>
          <p:nvPr/>
        </p:nvSpPr>
        <p:spPr>
          <a:xfrm rot="16200000">
            <a:off x="749735" y="282723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703FF2-AA3B-EEAF-0579-3FD2DC0355FC}"/>
              </a:ext>
            </a:extLst>
          </p:cNvPr>
          <p:cNvSpPr txBox="1"/>
          <p:nvPr/>
        </p:nvSpPr>
        <p:spPr>
          <a:xfrm rot="16200000">
            <a:off x="717392" y="443195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negative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3E6028-94BB-07F2-43F8-61CE7E147DEB}"/>
              </a:ext>
            </a:extLst>
          </p:cNvPr>
          <p:cNvSpPr txBox="1"/>
          <p:nvPr/>
        </p:nvSpPr>
        <p:spPr>
          <a:xfrm>
            <a:off x="2505136" y="93687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eorgia" panose="02040502050405020303" pitchFamily="18" charset="0"/>
              </a:rPr>
              <a:t>Ground Truth</a:t>
            </a:r>
            <a:endParaRPr lang="en-CN" sz="1600" b="1" dirty="0">
              <a:latin typeface="Georgia" panose="020405020504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304B2-0ADE-B71A-AD35-9FD7BAFB9D18}"/>
              </a:ext>
            </a:extLst>
          </p:cNvPr>
          <p:cNvSpPr txBox="1"/>
          <p:nvPr/>
        </p:nvSpPr>
        <p:spPr>
          <a:xfrm>
            <a:off x="1612282" y="1278234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positive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D68BF8-DA98-7001-41F7-E52CD067EAF2}"/>
              </a:ext>
            </a:extLst>
          </p:cNvPr>
          <p:cNvSpPr txBox="1"/>
          <p:nvPr/>
        </p:nvSpPr>
        <p:spPr>
          <a:xfrm>
            <a:off x="3430642" y="1274322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Georgia" panose="02040502050405020303" pitchFamily="18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79161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632DF-B156-C9EF-C2A3-1B67C6E66BFF}"/>
              </a:ext>
            </a:extLst>
          </p:cNvPr>
          <p:cNvSpPr txBox="1"/>
          <p:nvPr/>
        </p:nvSpPr>
        <p:spPr>
          <a:xfrm>
            <a:off x="0" y="3850"/>
            <a:ext cx="998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SOLUTION: FEEDBACK LOOP CONTROL SYSTEM + DIGITAL TWIN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44720-113E-028F-9C43-49F2C6E17EC3}"/>
              </a:ext>
            </a:extLst>
          </p:cNvPr>
          <p:cNvGrpSpPr/>
          <p:nvPr/>
        </p:nvGrpSpPr>
        <p:grpSpPr>
          <a:xfrm>
            <a:off x="1058704" y="1400999"/>
            <a:ext cx="4451676" cy="3639212"/>
            <a:chOff x="665153" y="2092971"/>
            <a:chExt cx="4907292" cy="26701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346369-4291-AEDE-8DC6-E6B72704F3EF}"/>
                </a:ext>
              </a:extLst>
            </p:cNvPr>
            <p:cNvSpPr/>
            <p:nvPr/>
          </p:nvSpPr>
          <p:spPr>
            <a:xfrm>
              <a:off x="665153" y="2092971"/>
              <a:ext cx="1714500" cy="369332"/>
            </a:xfrm>
            <a:prstGeom prst="roundRect">
              <a:avLst>
                <a:gd name="adj" fmla="val 98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ENVIRONMENT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2A1500-5C95-FE6A-23AC-A2EF93A93D2A}"/>
                </a:ext>
              </a:extLst>
            </p:cNvPr>
            <p:cNvSpPr/>
            <p:nvPr/>
          </p:nvSpPr>
          <p:spPr>
            <a:xfrm>
              <a:off x="2288223" y="3897781"/>
              <a:ext cx="2423160" cy="334780"/>
            </a:xfrm>
            <a:prstGeom prst="roundRect">
              <a:avLst>
                <a:gd name="adj" fmla="val 984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ESTIMATOR</a:t>
              </a: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2C9E1EB8-13F5-5F11-B0A1-880C497C6931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379653" y="2277637"/>
              <a:ext cx="769630" cy="281713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ADDB40BD-E1B5-2366-3689-75503745A4E0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 flipV="1">
              <a:off x="2379663" y="2744016"/>
              <a:ext cx="769620" cy="377635"/>
            </a:xfrm>
            <a:prstGeom prst="bent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934A965-D6FA-B0B4-4066-87BB56212E59}"/>
                </a:ext>
              </a:extLst>
            </p:cNvPr>
            <p:cNvCxnSpPr>
              <a:cxnSpLocks/>
              <a:stCxn id="16" idx="3"/>
              <a:endCxn id="5" idx="3"/>
            </p:cNvCxnSpPr>
            <p:nvPr/>
          </p:nvCxnSpPr>
          <p:spPr>
            <a:xfrm flipH="1">
              <a:off x="4711383" y="2655269"/>
              <a:ext cx="861062" cy="1409902"/>
            </a:xfrm>
            <a:prstGeom prst="bentConnector3">
              <a:avLst>
                <a:gd name="adj1" fmla="val -26549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37E3BB9-DD4E-718E-0A44-0134ADDA3160}"/>
                </a:ext>
              </a:extLst>
            </p:cNvPr>
            <p:cNvCxnSpPr>
              <a:cxnSpLocks/>
              <a:stCxn id="5" idx="1"/>
              <a:endCxn id="18" idx="1"/>
            </p:cNvCxnSpPr>
            <p:nvPr/>
          </p:nvCxnSpPr>
          <p:spPr>
            <a:xfrm rot="10800000">
              <a:off x="665161" y="3213985"/>
              <a:ext cx="1623062" cy="851187"/>
            </a:xfrm>
            <a:prstGeom prst="bentConnector3">
              <a:avLst>
                <a:gd name="adj1" fmla="val 128638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176D45-EB66-4ACB-F414-724B23C2C72C}"/>
                </a:ext>
              </a:extLst>
            </p:cNvPr>
            <p:cNvGrpSpPr/>
            <p:nvPr/>
          </p:nvGrpSpPr>
          <p:grpSpPr>
            <a:xfrm>
              <a:off x="665153" y="2936985"/>
              <a:ext cx="1714510" cy="369332"/>
              <a:chOff x="800088" y="2087643"/>
              <a:chExt cx="1714510" cy="36933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F74EA0B-329D-E793-D96E-960512A7A188}"/>
                  </a:ext>
                </a:extLst>
              </p:cNvPr>
              <p:cNvSpPr/>
              <p:nvPr/>
            </p:nvSpPr>
            <p:spPr>
              <a:xfrm>
                <a:off x="800088" y="2087643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678E5E6-DB3D-F289-646E-1D5588E37515}"/>
                  </a:ext>
                </a:extLst>
              </p:cNvPr>
              <p:cNvSpPr/>
              <p:nvPr/>
            </p:nvSpPr>
            <p:spPr>
              <a:xfrm>
                <a:off x="800096" y="2272309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42A8115-502A-06FA-861E-DCC03C34F7F3}"/>
                  </a:ext>
                </a:extLst>
              </p:cNvPr>
              <p:cNvSpPr/>
              <p:nvPr/>
            </p:nvSpPr>
            <p:spPr>
              <a:xfrm>
                <a:off x="800098" y="2087643"/>
                <a:ext cx="1714500" cy="369332"/>
              </a:xfrm>
              <a:prstGeom prst="roundRect">
                <a:avLst>
                  <a:gd name="adj" fmla="val 98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962761-5180-E8F9-2673-8B8ACA11DB57}"/>
                </a:ext>
              </a:extLst>
            </p:cNvPr>
            <p:cNvGrpSpPr/>
            <p:nvPr/>
          </p:nvGrpSpPr>
          <p:grpSpPr>
            <a:xfrm>
              <a:off x="3149283" y="2467017"/>
              <a:ext cx="2423162" cy="372918"/>
              <a:chOff x="3368038" y="1721898"/>
              <a:chExt cx="2423162" cy="372918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D0F3143-714C-0595-EAA2-C57CDFB51B80}"/>
                  </a:ext>
                </a:extLst>
              </p:cNvPr>
              <p:cNvSpPr/>
              <p:nvPr/>
            </p:nvSpPr>
            <p:spPr>
              <a:xfrm>
                <a:off x="3368038" y="1721898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600F6A2-EC6A-AC5F-63BC-E5D9B9182461}"/>
                  </a:ext>
                </a:extLst>
              </p:cNvPr>
              <p:cNvSpPr/>
              <p:nvPr/>
            </p:nvSpPr>
            <p:spPr>
              <a:xfrm>
                <a:off x="3368038" y="1906564"/>
                <a:ext cx="548640" cy="184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5D130BA-CCDD-1ED0-C80D-ABEB2E58A72D}"/>
                  </a:ext>
                </a:extLst>
              </p:cNvPr>
              <p:cNvSpPr/>
              <p:nvPr/>
            </p:nvSpPr>
            <p:spPr>
              <a:xfrm>
                <a:off x="3368040" y="1725484"/>
                <a:ext cx="2423160" cy="369332"/>
              </a:xfrm>
              <a:prstGeom prst="roundRect">
                <a:avLst>
                  <a:gd name="adj" fmla="val 98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SYSTEM/PROCESS</a:t>
                </a:r>
              </a:p>
            </p:txBody>
          </p:sp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D048D02-2571-4C41-95A8-2683E5DE12DA}"/>
                </a:ext>
              </a:extLst>
            </p:cNvPr>
            <p:cNvCxnSpPr>
              <a:cxnSpLocks/>
              <a:stCxn id="4" idx="1"/>
              <a:endCxn id="17" idx="1"/>
            </p:cNvCxnSpPr>
            <p:nvPr/>
          </p:nvCxnSpPr>
          <p:spPr>
            <a:xfrm rot="10800000" flipV="1">
              <a:off x="665153" y="2277636"/>
              <a:ext cx="12700" cy="751681"/>
            </a:xfrm>
            <a:prstGeom prst="bentConnector3">
              <a:avLst>
                <a:gd name="adj1" fmla="val 3780000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9A0654-1E48-1083-E4AA-2FFC31E856A8}"/>
                </a:ext>
              </a:extLst>
            </p:cNvPr>
            <p:cNvSpPr txBox="1"/>
            <p:nvPr/>
          </p:nvSpPr>
          <p:spPr>
            <a:xfrm>
              <a:off x="1205384" y="4514687"/>
              <a:ext cx="3887800" cy="24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FEEDBACK LOOP CONTROL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455A98-C8B9-EFC4-521D-476D2D6B6920}"/>
              </a:ext>
            </a:extLst>
          </p:cNvPr>
          <p:cNvGrpSpPr/>
          <p:nvPr/>
        </p:nvGrpSpPr>
        <p:grpSpPr>
          <a:xfrm>
            <a:off x="5878330" y="913504"/>
            <a:ext cx="6114278" cy="4831975"/>
            <a:chOff x="5477498" y="973689"/>
            <a:chExt cx="6747831" cy="5461130"/>
          </a:xfrm>
        </p:grpSpPr>
        <p:pic>
          <p:nvPicPr>
            <p:cNvPr id="21" name="Picture 20" descr="A diagram of a city&#10;&#10;Description automatically generated">
              <a:extLst>
                <a:ext uri="{FF2B5EF4-FFF2-40B4-BE49-F238E27FC236}">
                  <a16:creationId xmlns:a16="http://schemas.microsoft.com/office/drawing/2014/main" id="{B92B0F41-F79A-8470-F73A-88604413C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95" r="21574"/>
            <a:stretch/>
          </p:blipFill>
          <p:spPr>
            <a:xfrm>
              <a:off x="7004535" y="1331584"/>
              <a:ext cx="3585834" cy="366947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F9E1C4-A6E1-2CD3-1690-055C24416319}"/>
                </a:ext>
              </a:extLst>
            </p:cNvPr>
            <p:cNvSpPr txBox="1"/>
            <p:nvPr/>
          </p:nvSpPr>
          <p:spPr>
            <a:xfrm>
              <a:off x="6092362" y="3804599"/>
              <a:ext cx="1388269" cy="239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vibration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temp.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humidity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00ED02-5DA8-9BD2-AE38-5FA7D4E516E4}"/>
                </a:ext>
              </a:extLst>
            </p:cNvPr>
            <p:cNvSpPr txBox="1"/>
            <p:nvPr/>
          </p:nvSpPr>
          <p:spPr>
            <a:xfrm>
              <a:off x="10590370" y="973689"/>
              <a:ext cx="1634959" cy="339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monitoring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diagnosis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 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 marL="176812" indent="-176812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6CA21F-80E6-4F8B-2811-7C54FEB2A206}"/>
                </a:ext>
              </a:extLst>
            </p:cNvPr>
            <p:cNvSpPr txBox="1"/>
            <p:nvPr/>
          </p:nvSpPr>
          <p:spPr>
            <a:xfrm>
              <a:off x="5860663" y="2803260"/>
              <a:ext cx="1851665" cy="43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6CE3D8-DBF2-A413-0E6D-A012C991A846}"/>
                </a:ext>
              </a:extLst>
            </p:cNvPr>
            <p:cNvSpPr txBox="1"/>
            <p:nvPr/>
          </p:nvSpPr>
          <p:spPr>
            <a:xfrm>
              <a:off x="10201010" y="3293516"/>
              <a:ext cx="1851665" cy="43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58F8B2-F9E1-03A9-D23A-7323CDABF3D8}"/>
                </a:ext>
              </a:extLst>
            </p:cNvPr>
            <p:cNvSpPr txBox="1"/>
            <p:nvPr/>
          </p:nvSpPr>
          <p:spPr>
            <a:xfrm>
              <a:off x="5477498" y="1218270"/>
              <a:ext cx="3265174" cy="438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78E941-CB0B-85A2-6BC7-6852042306D1}"/>
                </a:ext>
              </a:extLst>
            </p:cNvPr>
            <p:cNvSpPr txBox="1"/>
            <p:nvPr/>
          </p:nvSpPr>
          <p:spPr>
            <a:xfrm>
              <a:off x="9635366" y="4631721"/>
              <a:ext cx="2213831" cy="75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  <p:pic>
          <p:nvPicPr>
            <p:cNvPr id="28" name="Picture 27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AB683A04-B77E-24B4-D479-B6725725B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7309483" y="2944846"/>
              <a:ext cx="594795" cy="594795"/>
            </a:xfrm>
            <a:prstGeom prst="rect">
              <a:avLst/>
            </a:prstGeom>
          </p:spPr>
        </p:pic>
        <p:pic>
          <p:nvPicPr>
            <p:cNvPr id="29" name="Picture 28" descr="A picture containing logo, symbol, clipart, graphics&#10;&#10;Description automatically generated">
              <a:extLst>
                <a:ext uri="{FF2B5EF4-FFF2-40B4-BE49-F238E27FC236}">
                  <a16:creationId xmlns:a16="http://schemas.microsoft.com/office/drawing/2014/main" id="{98FA9923-F3DC-3231-E6E7-B3F81AA3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85850" y="1486836"/>
              <a:ext cx="594795" cy="59479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B9990E-0C0F-A78E-EB9D-47C3AA33148F}"/>
                </a:ext>
              </a:extLst>
            </p:cNvPr>
            <p:cNvSpPr txBox="1"/>
            <p:nvPr/>
          </p:nvSpPr>
          <p:spPr>
            <a:xfrm>
              <a:off x="7110088" y="5995836"/>
              <a:ext cx="3887796" cy="438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TWIN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65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9D1246-E421-D7EE-25C4-F09DFAE6CEA8}"/>
              </a:ext>
            </a:extLst>
          </p:cNvPr>
          <p:cNvSpPr/>
          <p:nvPr/>
        </p:nvSpPr>
        <p:spPr>
          <a:xfrm>
            <a:off x="7111425" y="4011722"/>
            <a:ext cx="2237448" cy="1759170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7612B2-A9DD-6D57-4CB1-3D706E917E81}"/>
              </a:ext>
            </a:extLst>
          </p:cNvPr>
          <p:cNvSpPr/>
          <p:nvPr/>
        </p:nvSpPr>
        <p:spPr>
          <a:xfrm>
            <a:off x="7246494" y="4918451"/>
            <a:ext cx="1985332" cy="523416"/>
          </a:xfrm>
          <a:prstGeom prst="roundRect">
            <a:avLst>
              <a:gd name="adj" fmla="val 7182"/>
            </a:avLst>
          </a:prstGeom>
          <a:solidFill>
            <a:schemeClr val="accent3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258BF0-7593-2368-C818-5454D3763D2F}"/>
              </a:ext>
            </a:extLst>
          </p:cNvPr>
          <p:cNvSpPr/>
          <p:nvPr/>
        </p:nvSpPr>
        <p:spPr>
          <a:xfrm>
            <a:off x="7237411" y="4050759"/>
            <a:ext cx="1985332" cy="539566"/>
          </a:xfrm>
          <a:prstGeom prst="roundRect">
            <a:avLst>
              <a:gd name="adj" fmla="val 7182"/>
            </a:avLst>
          </a:prstGeom>
          <a:solidFill>
            <a:schemeClr val="accent3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074C34-13BA-9027-E426-F4F83E5A2FAA}"/>
              </a:ext>
            </a:extLst>
          </p:cNvPr>
          <p:cNvSpPr/>
          <p:nvPr/>
        </p:nvSpPr>
        <p:spPr>
          <a:xfrm>
            <a:off x="2771219" y="2987869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2EB3B5-9E32-57D6-34C3-72CC8CA9368E}"/>
              </a:ext>
            </a:extLst>
          </p:cNvPr>
          <p:cNvSpPr/>
          <p:nvPr/>
        </p:nvSpPr>
        <p:spPr>
          <a:xfrm>
            <a:off x="2771219" y="3339069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354377-4276-63FF-EC33-299937BE0371}"/>
              </a:ext>
            </a:extLst>
          </p:cNvPr>
          <p:cNvSpPr/>
          <p:nvPr/>
        </p:nvSpPr>
        <p:spPr>
          <a:xfrm>
            <a:off x="2771219" y="3690267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303BEC-3F50-5C81-4E03-5C20DEA88D83}"/>
              </a:ext>
            </a:extLst>
          </p:cNvPr>
          <p:cNvSpPr/>
          <p:nvPr/>
        </p:nvSpPr>
        <p:spPr>
          <a:xfrm>
            <a:off x="4470195" y="4298930"/>
            <a:ext cx="1114710" cy="12327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98ACF5-C141-0424-C7B3-0ED86F6873BF}"/>
              </a:ext>
            </a:extLst>
          </p:cNvPr>
          <p:cNvSpPr/>
          <p:nvPr/>
        </p:nvSpPr>
        <p:spPr>
          <a:xfrm>
            <a:off x="5471940" y="4130935"/>
            <a:ext cx="1688861" cy="159394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8064BC-7252-DEED-F1F7-0584542D772C}"/>
              </a:ext>
            </a:extLst>
          </p:cNvPr>
          <p:cNvSpPr/>
          <p:nvPr/>
        </p:nvSpPr>
        <p:spPr>
          <a:xfrm>
            <a:off x="7002442" y="2032712"/>
            <a:ext cx="85074" cy="43659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717034-1BD0-E5E6-2EF9-386BAE08F58F}"/>
              </a:ext>
            </a:extLst>
          </p:cNvPr>
          <p:cNvSpPr/>
          <p:nvPr/>
        </p:nvSpPr>
        <p:spPr>
          <a:xfrm>
            <a:off x="2597822" y="2884440"/>
            <a:ext cx="3154879" cy="1184392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F2C412-55D5-88B1-2F86-FF971031E53B}"/>
              </a:ext>
            </a:extLst>
          </p:cNvPr>
          <p:cNvSpPr/>
          <p:nvPr/>
        </p:nvSpPr>
        <p:spPr>
          <a:xfrm>
            <a:off x="2596754" y="510691"/>
            <a:ext cx="3706065" cy="988258"/>
          </a:xfrm>
          <a:prstGeom prst="roundRect">
            <a:avLst>
              <a:gd name="adj" fmla="val 463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FEDDA4-00A1-F287-9DB0-6305198B94CA}"/>
              </a:ext>
            </a:extLst>
          </p:cNvPr>
          <p:cNvSpPr/>
          <p:nvPr/>
        </p:nvSpPr>
        <p:spPr>
          <a:xfrm>
            <a:off x="6914018" y="509021"/>
            <a:ext cx="2407207" cy="994601"/>
          </a:xfrm>
          <a:prstGeom prst="roundRect">
            <a:avLst>
              <a:gd name="adj" fmla="val 463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107DB1-E84D-DC3A-7FCE-F030FC16DC9F}"/>
              </a:ext>
            </a:extLst>
          </p:cNvPr>
          <p:cNvSpPr/>
          <p:nvPr/>
        </p:nvSpPr>
        <p:spPr>
          <a:xfrm>
            <a:off x="4281179" y="553445"/>
            <a:ext cx="931172" cy="887334"/>
          </a:xfrm>
          <a:prstGeom prst="roundRect">
            <a:avLst>
              <a:gd name="adj" fmla="val 4539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42F91A-D176-A62D-D47E-2FBBB1896EDD}"/>
              </a:ext>
            </a:extLst>
          </p:cNvPr>
          <p:cNvSpPr/>
          <p:nvPr/>
        </p:nvSpPr>
        <p:spPr>
          <a:xfrm>
            <a:off x="2596756" y="1498363"/>
            <a:ext cx="3706389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15BC84-A6DF-B09C-C0EE-74FCDFFBF5AC}"/>
              </a:ext>
            </a:extLst>
          </p:cNvPr>
          <p:cNvSpPr/>
          <p:nvPr/>
        </p:nvSpPr>
        <p:spPr>
          <a:xfrm>
            <a:off x="4281182" y="1581987"/>
            <a:ext cx="930065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7" name="Picture 16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BA155CFF-3C5C-3AD2-E306-E6E2C15A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4358951" y="617932"/>
            <a:ext cx="798208" cy="81564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5B6D7F-D2BA-3D07-5E92-8B3271626BDB}"/>
              </a:ext>
            </a:extLst>
          </p:cNvPr>
          <p:cNvSpPr/>
          <p:nvPr/>
        </p:nvSpPr>
        <p:spPr>
          <a:xfrm>
            <a:off x="2653747" y="1033678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19" name="Picture 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DCA483E-EF10-86E0-16C5-1A9281B900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5101" y="1121969"/>
            <a:ext cx="362901" cy="362901"/>
          </a:xfrm>
          <a:prstGeom prst="rect">
            <a:avLst/>
          </a:prstGeom>
        </p:spPr>
      </p:pic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ED630DF-B556-A706-83BA-C1D9C4C28A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2917" y="1081680"/>
            <a:ext cx="443484" cy="443484"/>
          </a:xfrm>
          <a:prstGeom prst="rect">
            <a:avLst/>
          </a:prstGeom>
        </p:spPr>
      </p:pic>
      <p:pic>
        <p:nvPicPr>
          <p:cNvPr id="21" name="Picture 2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84ACC5C-38D2-CE09-5333-BAA3180092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3397629" y="1165739"/>
            <a:ext cx="310852" cy="275370"/>
          </a:xfrm>
          <a:prstGeom prst="rect">
            <a:avLst/>
          </a:prstGeom>
        </p:spPr>
      </p:pic>
      <p:pic>
        <p:nvPicPr>
          <p:cNvPr id="22" name="Picture 21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7A14277-F00B-B3F1-F25F-7A90F6771D8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42831" y="1184827"/>
            <a:ext cx="240974" cy="237207"/>
          </a:xfrm>
          <a:prstGeom prst="rect">
            <a:avLst/>
          </a:prstGeom>
        </p:spPr>
      </p:pic>
      <p:pic>
        <p:nvPicPr>
          <p:cNvPr id="23" name="Picture 2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839D3BE8-F595-CFB4-F07A-8A39454D49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4380776" y="1670427"/>
            <a:ext cx="758687" cy="79291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9D564C-6A91-C0FD-F21D-2086C943BB89}"/>
              </a:ext>
            </a:extLst>
          </p:cNvPr>
          <p:cNvSpPr/>
          <p:nvPr/>
        </p:nvSpPr>
        <p:spPr>
          <a:xfrm>
            <a:off x="2653747" y="557604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25" name="Picture 2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62743C7-6C93-C86D-267E-5B2CF9481E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5101" y="640995"/>
            <a:ext cx="362901" cy="362901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3031E95-E968-F8AB-2B60-775034CBBE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2917" y="600705"/>
            <a:ext cx="443484" cy="443484"/>
          </a:xfrm>
          <a:prstGeom prst="rect">
            <a:avLst/>
          </a:prstGeom>
        </p:spPr>
      </p:pic>
      <p:pic>
        <p:nvPicPr>
          <p:cNvPr id="27" name="Picture 2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0509F77-3F2C-4A9B-4A31-7840D6021D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3397629" y="684766"/>
            <a:ext cx="310852" cy="275370"/>
          </a:xfrm>
          <a:prstGeom prst="rect">
            <a:avLst/>
          </a:prstGeom>
        </p:spPr>
      </p:pic>
      <p:pic>
        <p:nvPicPr>
          <p:cNvPr id="28" name="Picture 27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8215AE5-2FB1-3D0D-43AD-01C863E1280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42831" y="703852"/>
            <a:ext cx="240974" cy="2372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C0605D-0900-490F-0A46-AF9F40696AB2}"/>
              </a:ext>
            </a:extLst>
          </p:cNvPr>
          <p:cNvSpPr txBox="1"/>
          <p:nvPr/>
        </p:nvSpPr>
        <p:spPr>
          <a:xfrm>
            <a:off x="2651164" y="1034084"/>
            <a:ext cx="1435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Digital Space  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FF6421-E2C1-3BEF-A395-30FD58FABB89}"/>
              </a:ext>
            </a:extLst>
          </p:cNvPr>
          <p:cNvSpPr txBox="1"/>
          <p:nvPr/>
        </p:nvSpPr>
        <p:spPr>
          <a:xfrm>
            <a:off x="2652636" y="555067"/>
            <a:ext cx="14366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Simulated/Transferred 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B515A1F-695D-61EB-59B8-5ED0E3B6497A}"/>
              </a:ext>
            </a:extLst>
          </p:cNvPr>
          <p:cNvSpPr/>
          <p:nvPr/>
        </p:nvSpPr>
        <p:spPr>
          <a:xfrm rot="5400000">
            <a:off x="3304898" y="94869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1CE130D-6DD2-1940-DB3F-6D15503F47D5}"/>
              </a:ext>
            </a:extLst>
          </p:cNvPr>
          <p:cNvSpPr/>
          <p:nvPr/>
        </p:nvSpPr>
        <p:spPr>
          <a:xfrm>
            <a:off x="4123125" y="114284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050F634-7726-AF62-581A-4B44517185B8}"/>
              </a:ext>
            </a:extLst>
          </p:cNvPr>
          <p:cNvSpPr/>
          <p:nvPr/>
        </p:nvSpPr>
        <p:spPr>
          <a:xfrm>
            <a:off x="4126204" y="177757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E652F-C7EE-9D3B-7E5F-6A3130C9125B}"/>
              </a:ext>
            </a:extLst>
          </p:cNvPr>
          <p:cNvSpPr txBox="1"/>
          <p:nvPr/>
        </p:nvSpPr>
        <p:spPr>
          <a:xfrm>
            <a:off x="4288891" y="1581974"/>
            <a:ext cx="92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4D098-154D-AA66-1051-86608A80FABD}"/>
              </a:ext>
            </a:extLst>
          </p:cNvPr>
          <p:cNvSpPr txBox="1"/>
          <p:nvPr/>
        </p:nvSpPr>
        <p:spPr>
          <a:xfrm>
            <a:off x="4280074" y="553442"/>
            <a:ext cx="931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Model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0530686-4F88-2730-8FBA-E906E29DFFDD}"/>
              </a:ext>
            </a:extLst>
          </p:cNvPr>
          <p:cNvSpPr/>
          <p:nvPr/>
        </p:nvSpPr>
        <p:spPr>
          <a:xfrm>
            <a:off x="2653921" y="1623412"/>
            <a:ext cx="1435591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37" name="Picture 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D7AD166-FA07-EAF1-9E09-70870520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51" y="1693533"/>
            <a:ext cx="362901" cy="362901"/>
          </a:xfrm>
          <a:prstGeom prst="rect">
            <a:avLst/>
          </a:prstGeom>
        </p:spPr>
      </p:pic>
      <p:pic>
        <p:nvPicPr>
          <p:cNvPr id="38" name="Picture 3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69A82C7-9F13-C9FF-CEA5-B5891096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664" y="1653242"/>
            <a:ext cx="443484" cy="443484"/>
          </a:xfrm>
          <a:prstGeom prst="rect">
            <a:avLst/>
          </a:prstGeom>
        </p:spPr>
      </p:pic>
      <p:pic>
        <p:nvPicPr>
          <p:cNvPr id="39" name="Picture 3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6D4142F-59DA-294E-2EF6-81587F728A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9" r="8310" b="26384"/>
          <a:stretch/>
        </p:blipFill>
        <p:spPr>
          <a:xfrm>
            <a:off x="3402379" y="1737305"/>
            <a:ext cx="310852" cy="275370"/>
          </a:xfrm>
          <a:prstGeom prst="rect">
            <a:avLst/>
          </a:prstGeom>
        </p:spPr>
      </p:pic>
      <p:pic>
        <p:nvPicPr>
          <p:cNvPr id="40" name="Picture 39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31F318C-B884-5782-EB4B-91641C31CAB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3747581" y="1756390"/>
            <a:ext cx="240974" cy="2372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D12B24-864D-470D-7CCA-CB63EF0E08FC}"/>
              </a:ext>
            </a:extLst>
          </p:cNvPr>
          <p:cNvSpPr txBox="1"/>
          <p:nvPr/>
        </p:nvSpPr>
        <p:spPr>
          <a:xfrm>
            <a:off x="2653916" y="1602943"/>
            <a:ext cx="143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 in Physical Space 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5E77002-BCC9-3B93-D26C-88A2021CEBCC}"/>
              </a:ext>
            </a:extLst>
          </p:cNvPr>
          <p:cNvSpPr/>
          <p:nvPr/>
        </p:nvSpPr>
        <p:spPr>
          <a:xfrm rot="16200000">
            <a:off x="3411888" y="1482947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FC666C-D206-6149-F90B-B39BB6C112FC}"/>
              </a:ext>
            </a:extLst>
          </p:cNvPr>
          <p:cNvSpPr/>
          <p:nvPr/>
        </p:nvSpPr>
        <p:spPr>
          <a:xfrm>
            <a:off x="6908168" y="1501409"/>
            <a:ext cx="2413378" cy="1014009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21B1BE5-01EC-009B-ACE2-29C627DB71BA}"/>
              </a:ext>
            </a:extLst>
          </p:cNvPr>
          <p:cNvSpPr/>
          <p:nvPr/>
        </p:nvSpPr>
        <p:spPr>
          <a:xfrm>
            <a:off x="7000451" y="1581978"/>
            <a:ext cx="2222622" cy="887332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F9C619-7E7C-C00B-27CE-CD11765C1C75}"/>
              </a:ext>
            </a:extLst>
          </p:cNvPr>
          <p:cNvCxnSpPr>
            <a:cxnSpLocks/>
          </p:cNvCxnSpPr>
          <p:nvPr/>
        </p:nvCxnSpPr>
        <p:spPr>
          <a:xfrm>
            <a:off x="7350136" y="2177790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4912273-ADC3-6B95-D948-65CE1BBE8C53}"/>
              </a:ext>
            </a:extLst>
          </p:cNvPr>
          <p:cNvSpPr/>
          <p:nvPr/>
        </p:nvSpPr>
        <p:spPr>
          <a:xfrm>
            <a:off x="8086642" y="2000271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36EC3F-6AD7-7C93-8A77-BA6BB805257E}"/>
              </a:ext>
            </a:extLst>
          </p:cNvPr>
          <p:cNvSpPr/>
          <p:nvPr/>
        </p:nvSpPr>
        <p:spPr>
          <a:xfrm>
            <a:off x="8091722" y="196972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87684-F817-D788-D14B-D980F30089A2}"/>
              </a:ext>
            </a:extLst>
          </p:cNvPr>
          <p:cNvSpPr/>
          <p:nvPr/>
        </p:nvSpPr>
        <p:spPr>
          <a:xfrm>
            <a:off x="8103962" y="193458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2F321E-A0CA-0FDB-F795-00C519332A9B}"/>
              </a:ext>
            </a:extLst>
          </p:cNvPr>
          <p:cNvSpPr/>
          <p:nvPr/>
        </p:nvSpPr>
        <p:spPr>
          <a:xfrm>
            <a:off x="8117177" y="196972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6D722F-474E-2508-15ED-3FD96FFC5031}"/>
              </a:ext>
            </a:extLst>
          </p:cNvPr>
          <p:cNvSpPr/>
          <p:nvPr/>
        </p:nvSpPr>
        <p:spPr>
          <a:xfrm>
            <a:off x="8123299" y="2000271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2E5661-5B04-DB3B-E5F5-C0A6731E187C}"/>
              </a:ext>
            </a:extLst>
          </p:cNvPr>
          <p:cNvCxnSpPr>
            <a:cxnSpLocks/>
          </p:cNvCxnSpPr>
          <p:nvPr/>
        </p:nvCxnSpPr>
        <p:spPr>
          <a:xfrm>
            <a:off x="7823424" y="2043545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73">
            <a:extLst>
              <a:ext uri="{FF2B5EF4-FFF2-40B4-BE49-F238E27FC236}">
                <a16:creationId xmlns:a16="http://schemas.microsoft.com/office/drawing/2014/main" id="{59BAD886-61DF-53A6-430F-C218E61B1CB9}"/>
              </a:ext>
            </a:extLst>
          </p:cNvPr>
          <p:cNvSpPr/>
          <p:nvPr/>
        </p:nvSpPr>
        <p:spPr>
          <a:xfrm>
            <a:off x="8028539" y="191958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AFA277-9D35-28F7-BF6F-3B3793B732C3}"/>
              </a:ext>
            </a:extLst>
          </p:cNvPr>
          <p:cNvCxnSpPr>
            <a:cxnSpLocks/>
          </p:cNvCxnSpPr>
          <p:nvPr/>
        </p:nvCxnSpPr>
        <p:spPr>
          <a:xfrm>
            <a:off x="7819407" y="217723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684389-9761-4723-CE71-A5A8AC10A797}"/>
              </a:ext>
            </a:extLst>
          </p:cNvPr>
          <p:cNvCxnSpPr>
            <a:cxnSpLocks/>
          </p:cNvCxnSpPr>
          <p:nvPr/>
        </p:nvCxnSpPr>
        <p:spPr>
          <a:xfrm rot="5400000">
            <a:off x="8142387" y="183994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9C42E2-B350-CF4E-EC7C-37CAF6C2FF84}"/>
              </a:ext>
            </a:extLst>
          </p:cNvPr>
          <p:cNvCxnSpPr/>
          <p:nvPr/>
        </p:nvCxnSpPr>
        <p:spPr>
          <a:xfrm rot="5400000">
            <a:off x="7955774" y="184309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AF4079-9F71-9E2A-BCF8-619A83A81652}"/>
              </a:ext>
            </a:extLst>
          </p:cNvPr>
          <p:cNvCxnSpPr>
            <a:cxnSpLocks/>
          </p:cNvCxnSpPr>
          <p:nvPr/>
        </p:nvCxnSpPr>
        <p:spPr>
          <a:xfrm flipH="1" flipV="1">
            <a:off x="8023392" y="1846667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F4DC8D-0736-6FB0-6428-01A203410DE1}"/>
              </a:ext>
            </a:extLst>
          </p:cNvPr>
          <p:cNvSpPr txBox="1"/>
          <p:nvPr/>
        </p:nvSpPr>
        <p:spPr>
          <a:xfrm>
            <a:off x="7389410" y="1877925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BA2CFC-AB46-5A7D-2AF4-5F2B25268CD2}"/>
              </a:ext>
            </a:extLst>
          </p:cNvPr>
          <p:cNvSpPr txBox="1"/>
          <p:nvPr/>
        </p:nvSpPr>
        <p:spPr>
          <a:xfrm>
            <a:off x="7829794" y="163492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A35049-2DA7-B7D6-28FE-C8428B0C2947}"/>
              </a:ext>
            </a:extLst>
          </p:cNvPr>
          <p:cNvCxnSpPr>
            <a:cxnSpLocks/>
          </p:cNvCxnSpPr>
          <p:nvPr/>
        </p:nvCxnSpPr>
        <p:spPr>
          <a:xfrm>
            <a:off x="7908024" y="2043460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719FF71-D788-F78E-B78A-BFB7B2489301}"/>
              </a:ext>
            </a:extLst>
          </p:cNvPr>
          <p:cNvSpPr txBox="1"/>
          <p:nvPr/>
        </p:nvSpPr>
        <p:spPr>
          <a:xfrm>
            <a:off x="2588086" y="2516143"/>
            <a:ext cx="272987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8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49FC02-D657-7A3D-EE6F-0DAB58CC5B3E}"/>
              </a:ext>
            </a:extLst>
          </p:cNvPr>
          <p:cNvCxnSpPr>
            <a:cxnSpLocks/>
            <a:stCxn id="86" idx="3"/>
            <a:endCxn id="44" idx="1"/>
          </p:cNvCxnSpPr>
          <p:nvPr/>
        </p:nvCxnSpPr>
        <p:spPr>
          <a:xfrm flipV="1">
            <a:off x="6217098" y="2025653"/>
            <a:ext cx="78335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61EDA16-B8A7-837E-09B2-566C42B1466E}"/>
              </a:ext>
            </a:extLst>
          </p:cNvPr>
          <p:cNvSpPr/>
          <p:nvPr/>
        </p:nvSpPr>
        <p:spPr>
          <a:xfrm>
            <a:off x="7000453" y="541057"/>
            <a:ext cx="2222298" cy="887332"/>
          </a:xfrm>
          <a:prstGeom prst="roundRect">
            <a:avLst>
              <a:gd name="adj" fmla="val 4539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3" name="Picture 6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1968014-F373-061F-1026-85E366D5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39092" y="751401"/>
            <a:ext cx="999959" cy="752214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42DC24-A1DA-3A88-1A1D-FDD980FF8C35}"/>
              </a:ext>
            </a:extLst>
          </p:cNvPr>
          <p:cNvCxnSpPr>
            <a:cxnSpLocks/>
          </p:cNvCxnSpPr>
          <p:nvPr/>
        </p:nvCxnSpPr>
        <p:spPr>
          <a:xfrm>
            <a:off x="7350136" y="1136871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43C0075-B502-0C4D-5405-272C0E454758}"/>
              </a:ext>
            </a:extLst>
          </p:cNvPr>
          <p:cNvSpPr/>
          <p:nvPr/>
        </p:nvSpPr>
        <p:spPr>
          <a:xfrm>
            <a:off x="8046826" y="95935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8EEC37A-1CBC-ADCA-D29E-8C1528F8570A}"/>
              </a:ext>
            </a:extLst>
          </p:cNvPr>
          <p:cNvSpPr/>
          <p:nvPr/>
        </p:nvSpPr>
        <p:spPr>
          <a:xfrm>
            <a:off x="8051906" y="92880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E716563-0031-0BEE-FBBC-1802F884BE6D}"/>
              </a:ext>
            </a:extLst>
          </p:cNvPr>
          <p:cNvSpPr/>
          <p:nvPr/>
        </p:nvSpPr>
        <p:spPr>
          <a:xfrm>
            <a:off x="8064145" y="893665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F37DDA-77AB-5581-3C02-FA28713F2FB1}"/>
              </a:ext>
            </a:extLst>
          </p:cNvPr>
          <p:cNvSpPr/>
          <p:nvPr/>
        </p:nvSpPr>
        <p:spPr>
          <a:xfrm>
            <a:off x="8077362" y="92880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EA0755-1BD4-D611-82AF-89029A889F4D}"/>
              </a:ext>
            </a:extLst>
          </p:cNvPr>
          <p:cNvSpPr/>
          <p:nvPr/>
        </p:nvSpPr>
        <p:spPr>
          <a:xfrm>
            <a:off x="8083481" y="95935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C846B3-9F1F-E7A0-484B-940E493618F9}"/>
              </a:ext>
            </a:extLst>
          </p:cNvPr>
          <p:cNvCxnSpPr>
            <a:cxnSpLocks/>
          </p:cNvCxnSpPr>
          <p:nvPr/>
        </p:nvCxnSpPr>
        <p:spPr>
          <a:xfrm>
            <a:off x="7783609" y="1002626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3">
            <a:extLst>
              <a:ext uri="{FF2B5EF4-FFF2-40B4-BE49-F238E27FC236}">
                <a16:creationId xmlns:a16="http://schemas.microsoft.com/office/drawing/2014/main" id="{909EF354-9A60-30FD-0EF6-11420185D1FC}"/>
              </a:ext>
            </a:extLst>
          </p:cNvPr>
          <p:cNvSpPr/>
          <p:nvPr/>
        </p:nvSpPr>
        <p:spPr>
          <a:xfrm>
            <a:off x="7988721" y="878666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037EC0-377B-3BC1-D594-9E1C2D38E8DB}"/>
              </a:ext>
            </a:extLst>
          </p:cNvPr>
          <p:cNvCxnSpPr>
            <a:cxnSpLocks/>
          </p:cNvCxnSpPr>
          <p:nvPr/>
        </p:nvCxnSpPr>
        <p:spPr>
          <a:xfrm>
            <a:off x="7779591" y="1136309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249A0A7-DC4E-1E89-97BB-86485A3276E0}"/>
              </a:ext>
            </a:extLst>
          </p:cNvPr>
          <p:cNvCxnSpPr>
            <a:cxnSpLocks/>
          </p:cNvCxnSpPr>
          <p:nvPr/>
        </p:nvCxnSpPr>
        <p:spPr>
          <a:xfrm rot="5400000">
            <a:off x="8102570" y="799025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93CA921-8B70-E3F9-1BA8-C961F78D0676}"/>
              </a:ext>
            </a:extLst>
          </p:cNvPr>
          <p:cNvCxnSpPr/>
          <p:nvPr/>
        </p:nvCxnSpPr>
        <p:spPr>
          <a:xfrm rot="5400000">
            <a:off x="7915959" y="80217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0AD979-95E7-A3F5-49AE-D5B5BA808080}"/>
              </a:ext>
            </a:extLst>
          </p:cNvPr>
          <p:cNvCxnSpPr>
            <a:cxnSpLocks/>
          </p:cNvCxnSpPr>
          <p:nvPr/>
        </p:nvCxnSpPr>
        <p:spPr>
          <a:xfrm flipH="1" flipV="1">
            <a:off x="7983574" y="805746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1F79BB2-DA5A-99A9-77B4-F4C02FD3EEE5}"/>
              </a:ext>
            </a:extLst>
          </p:cNvPr>
          <p:cNvSpPr txBox="1"/>
          <p:nvPr/>
        </p:nvSpPr>
        <p:spPr>
          <a:xfrm>
            <a:off x="7789979" y="594004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D6E70C-1205-F452-82EC-2984DC9C0353}"/>
              </a:ext>
            </a:extLst>
          </p:cNvPr>
          <p:cNvCxnSpPr>
            <a:cxnSpLocks/>
          </p:cNvCxnSpPr>
          <p:nvPr/>
        </p:nvCxnSpPr>
        <p:spPr>
          <a:xfrm>
            <a:off x="7868206" y="1002539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9EE58E9-59C0-018A-15B9-4A552948D798}"/>
              </a:ext>
            </a:extLst>
          </p:cNvPr>
          <p:cNvSpPr txBox="1"/>
          <p:nvPr/>
        </p:nvSpPr>
        <p:spPr>
          <a:xfrm>
            <a:off x="6908159" y="2517050"/>
            <a:ext cx="24130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2F5EC2-45EE-445C-0DD3-99069B424F93}"/>
              </a:ext>
            </a:extLst>
          </p:cNvPr>
          <p:cNvCxnSpPr>
            <a:cxnSpLocks/>
            <a:stCxn id="80" idx="3"/>
            <a:endCxn id="62" idx="1"/>
          </p:cNvCxnSpPr>
          <p:nvPr/>
        </p:nvCxnSpPr>
        <p:spPr>
          <a:xfrm>
            <a:off x="6234179" y="983198"/>
            <a:ext cx="766275" cy="153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AAFAA91-56EE-F366-8804-3A787A84FEC1}"/>
              </a:ext>
            </a:extLst>
          </p:cNvPr>
          <p:cNvSpPr/>
          <p:nvPr/>
        </p:nvSpPr>
        <p:spPr>
          <a:xfrm>
            <a:off x="5429341" y="776008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81" name="Picture 8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52ADCB5-AFB6-FD1E-0F09-C55A75E0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7465" y="874405"/>
            <a:ext cx="362901" cy="36290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75C8B09-47D9-90C2-1F16-B76A047815E6}"/>
              </a:ext>
            </a:extLst>
          </p:cNvPr>
          <p:cNvSpPr txBox="1"/>
          <p:nvPr/>
        </p:nvSpPr>
        <p:spPr>
          <a:xfrm>
            <a:off x="5429343" y="776874"/>
            <a:ext cx="8048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381DB6C5-620F-71E0-8412-04C3C92CB04D}"/>
              </a:ext>
            </a:extLst>
          </p:cNvPr>
          <p:cNvSpPr/>
          <p:nvPr/>
        </p:nvSpPr>
        <p:spPr>
          <a:xfrm>
            <a:off x="5258754" y="95210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B6DFC0FB-96D0-6457-7070-147DB6B7E68A}"/>
              </a:ext>
            </a:extLst>
          </p:cNvPr>
          <p:cNvSpPr/>
          <p:nvPr/>
        </p:nvSpPr>
        <p:spPr>
          <a:xfrm>
            <a:off x="5254040" y="196764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B9D929-1CBB-EF33-8D02-9179EA9E8F76}"/>
              </a:ext>
            </a:extLst>
          </p:cNvPr>
          <p:cNvSpPr txBox="1"/>
          <p:nvPr/>
        </p:nvSpPr>
        <p:spPr>
          <a:xfrm>
            <a:off x="7389410" y="848479"/>
            <a:ext cx="58362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7F8F12D-60FE-A80D-D212-B472D59C6759}"/>
              </a:ext>
            </a:extLst>
          </p:cNvPr>
          <p:cNvSpPr/>
          <p:nvPr/>
        </p:nvSpPr>
        <p:spPr>
          <a:xfrm>
            <a:off x="5412266" y="1818465"/>
            <a:ext cx="804828" cy="4143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87" name="Picture 8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4EF5DFF-2935-2255-859B-907187FB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86" y="1904161"/>
            <a:ext cx="362901" cy="362901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26EC12C-2629-A6B1-0704-65A6EB5778B8}"/>
              </a:ext>
            </a:extLst>
          </p:cNvPr>
          <p:cNvSpPr txBox="1"/>
          <p:nvPr/>
        </p:nvSpPr>
        <p:spPr>
          <a:xfrm>
            <a:off x="5412268" y="1818464"/>
            <a:ext cx="8048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Signal</a:t>
            </a:r>
          </a:p>
        </p:txBody>
      </p:sp>
      <p:pic>
        <p:nvPicPr>
          <p:cNvPr id="89" name="Picture 8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0627BA2-C4F9-3265-ABAF-5D390CB4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84" y="1792320"/>
            <a:ext cx="999959" cy="7522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D707EAA-7E4F-7DAC-C3F8-CC975E2704D7}"/>
              </a:ext>
            </a:extLst>
          </p:cNvPr>
          <p:cNvSpPr txBox="1"/>
          <p:nvPr/>
        </p:nvSpPr>
        <p:spPr>
          <a:xfrm>
            <a:off x="4424803" y="5560813"/>
            <a:ext cx="2413378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F-BETA CALCULATION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B0CDC9C-370B-92EC-57E4-6377F7540CE8}"/>
              </a:ext>
            </a:extLst>
          </p:cNvPr>
          <p:cNvSpPr/>
          <p:nvPr/>
        </p:nvSpPr>
        <p:spPr>
          <a:xfrm flipH="1">
            <a:off x="6615401" y="4207181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62F992C-5476-690C-C174-D902A40E366F}"/>
              </a:ext>
            </a:extLst>
          </p:cNvPr>
          <p:cNvSpPr/>
          <p:nvPr/>
        </p:nvSpPr>
        <p:spPr>
          <a:xfrm flipH="1" flipV="1">
            <a:off x="6915039" y="4231866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D46EFCF-3DFE-65FA-1723-EA2298F4364F}"/>
              </a:ext>
            </a:extLst>
          </p:cNvPr>
          <p:cNvSpPr/>
          <p:nvPr/>
        </p:nvSpPr>
        <p:spPr>
          <a:xfrm flipH="1" flipV="1">
            <a:off x="6915039" y="4353580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133FB47-394F-415F-2714-1193617A769D}"/>
              </a:ext>
            </a:extLst>
          </p:cNvPr>
          <p:cNvSpPr/>
          <p:nvPr/>
        </p:nvSpPr>
        <p:spPr>
          <a:xfrm flipH="1" flipV="1">
            <a:off x="6915039" y="4475293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FB3F1EE-1D88-BF7E-BBC4-FF1D9A8EEF5B}"/>
              </a:ext>
            </a:extLst>
          </p:cNvPr>
          <p:cNvSpPr/>
          <p:nvPr/>
        </p:nvSpPr>
        <p:spPr>
          <a:xfrm flipH="1" flipV="1">
            <a:off x="6915039" y="4597006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FCB9F90-0B28-7EEE-4BAC-338B40A4E0CA}"/>
              </a:ext>
            </a:extLst>
          </p:cNvPr>
          <p:cNvSpPr/>
          <p:nvPr/>
        </p:nvSpPr>
        <p:spPr>
          <a:xfrm flipH="1" flipV="1">
            <a:off x="6725692" y="4345490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963CDDD-3F5A-2403-D306-6BAC3244959E}"/>
              </a:ext>
            </a:extLst>
          </p:cNvPr>
          <p:cNvCxnSpPr>
            <a:cxnSpLocks/>
            <a:stCxn id="92" idx="6"/>
            <a:endCxn id="96" idx="2"/>
          </p:cNvCxnSpPr>
          <p:nvPr/>
        </p:nvCxnSpPr>
        <p:spPr>
          <a:xfrm flipH="1">
            <a:off x="6798411" y="4267637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72A2C2-3B97-191E-093E-3F7230B86340}"/>
              </a:ext>
            </a:extLst>
          </p:cNvPr>
          <p:cNvCxnSpPr>
            <a:cxnSpLocks/>
            <a:stCxn id="93" idx="6"/>
            <a:endCxn id="96" idx="2"/>
          </p:cNvCxnSpPr>
          <p:nvPr/>
        </p:nvCxnSpPr>
        <p:spPr>
          <a:xfrm flipH="1" flipV="1">
            <a:off x="6798411" y="4381264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D637E6F-4D8E-3E6F-943A-FF3D868D6D82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 flipH="1" flipV="1">
            <a:off x="6798411" y="4381260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B8B6F3C-06ED-3128-C8AB-A5E9B4E6D561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 flipH="1" flipV="1">
            <a:off x="6798411" y="4381258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D29C5D4-EEF1-9C2F-0E77-85FFEB5AC243}"/>
              </a:ext>
            </a:extLst>
          </p:cNvPr>
          <p:cNvSpPr/>
          <p:nvPr/>
        </p:nvSpPr>
        <p:spPr>
          <a:xfrm flipH="1" flipV="1">
            <a:off x="6727738" y="4487162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C489CF9-7D38-8DB7-FB3F-8AF7D4D95ABD}"/>
              </a:ext>
            </a:extLst>
          </p:cNvPr>
          <p:cNvCxnSpPr>
            <a:cxnSpLocks/>
            <a:stCxn id="92" idx="6"/>
            <a:endCxn id="101" idx="2"/>
          </p:cNvCxnSpPr>
          <p:nvPr/>
        </p:nvCxnSpPr>
        <p:spPr>
          <a:xfrm flipH="1">
            <a:off x="6800450" y="4267633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F21BA89-64C2-2613-E4E0-0FED26BE71FE}"/>
              </a:ext>
            </a:extLst>
          </p:cNvPr>
          <p:cNvCxnSpPr>
            <a:cxnSpLocks/>
            <a:stCxn id="93" idx="6"/>
            <a:endCxn id="101" idx="2"/>
          </p:cNvCxnSpPr>
          <p:nvPr/>
        </p:nvCxnSpPr>
        <p:spPr>
          <a:xfrm flipH="1">
            <a:off x="6800450" y="4389348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80DEF7-D7A2-48F0-04C6-F909EE04CC57}"/>
              </a:ext>
            </a:extLst>
          </p:cNvPr>
          <p:cNvCxnSpPr>
            <a:cxnSpLocks/>
            <a:stCxn id="94" idx="6"/>
            <a:endCxn id="101" idx="2"/>
          </p:cNvCxnSpPr>
          <p:nvPr/>
        </p:nvCxnSpPr>
        <p:spPr>
          <a:xfrm flipH="1">
            <a:off x="6800450" y="4511065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F3457A-E225-AA3C-9447-99219A9ECFD0}"/>
              </a:ext>
            </a:extLst>
          </p:cNvPr>
          <p:cNvCxnSpPr>
            <a:cxnSpLocks/>
            <a:stCxn id="95" idx="6"/>
            <a:endCxn id="101" idx="2"/>
          </p:cNvCxnSpPr>
          <p:nvPr/>
        </p:nvCxnSpPr>
        <p:spPr>
          <a:xfrm flipH="1" flipV="1">
            <a:off x="6800450" y="4522935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3843F78-1D1D-CBA4-C944-12CA0061A8A8}"/>
              </a:ext>
            </a:extLst>
          </p:cNvPr>
          <p:cNvSpPr/>
          <p:nvPr/>
        </p:nvSpPr>
        <p:spPr>
          <a:xfrm>
            <a:off x="7360359" y="4616085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5FB829E-5EAC-EAAB-4C3B-82E5F4FAE88A}"/>
              </a:ext>
            </a:extLst>
          </p:cNvPr>
          <p:cNvSpPr/>
          <p:nvPr/>
        </p:nvSpPr>
        <p:spPr>
          <a:xfrm>
            <a:off x="7360357" y="4354903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239D873-EDFF-DC7A-87E5-C0045871324B}"/>
              </a:ext>
            </a:extLst>
          </p:cNvPr>
          <p:cNvSpPr/>
          <p:nvPr/>
        </p:nvSpPr>
        <p:spPr>
          <a:xfrm>
            <a:off x="7360357" y="4093721"/>
            <a:ext cx="1018082" cy="201149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AC82C03-1724-2229-E8BD-CED93A9ABE10}"/>
              </a:ext>
            </a:extLst>
          </p:cNvPr>
          <p:cNvSpPr/>
          <p:nvPr/>
        </p:nvSpPr>
        <p:spPr>
          <a:xfrm>
            <a:off x="7360354" y="4960396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E9F8CB5-91FA-24E4-D407-1A209A782748}"/>
              </a:ext>
            </a:extLst>
          </p:cNvPr>
          <p:cNvSpPr/>
          <p:nvPr/>
        </p:nvSpPr>
        <p:spPr>
          <a:xfrm>
            <a:off x="7360354" y="5210442"/>
            <a:ext cx="1018080" cy="207317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(TP/(TP+FN))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FAE5449-41CF-4169-FD80-4675D45C9DD3}"/>
              </a:ext>
            </a:extLst>
          </p:cNvPr>
          <p:cNvSpPr/>
          <p:nvPr/>
        </p:nvSpPr>
        <p:spPr>
          <a:xfrm>
            <a:off x="7360354" y="5463894"/>
            <a:ext cx="1018080" cy="20390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Threshold/Duration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6CD86C7-59CF-E36A-6429-B6841D60CAFA}"/>
              </a:ext>
            </a:extLst>
          </p:cNvPr>
          <p:cNvSpPr/>
          <p:nvPr/>
        </p:nvSpPr>
        <p:spPr>
          <a:xfrm>
            <a:off x="5735303" y="5115560"/>
            <a:ext cx="592936" cy="3887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EBFFE0D-3DFC-9F74-4D56-85A582530E13}"/>
              </a:ext>
            </a:extLst>
          </p:cNvPr>
          <p:cNvSpPr txBox="1"/>
          <p:nvPr/>
        </p:nvSpPr>
        <p:spPr>
          <a:xfrm>
            <a:off x="5693206" y="4717315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FC197DA-C82F-8A87-B9F4-282566C67693}"/>
              </a:ext>
            </a:extLst>
          </p:cNvPr>
          <p:cNvSpPr txBox="1"/>
          <p:nvPr/>
        </p:nvSpPr>
        <p:spPr>
          <a:xfrm>
            <a:off x="5743120" y="5553484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9FD817D-AFA8-A527-6431-C75678A2833B}"/>
              </a:ext>
            </a:extLst>
          </p:cNvPr>
          <p:cNvSpPr/>
          <p:nvPr/>
        </p:nvSpPr>
        <p:spPr>
          <a:xfrm>
            <a:off x="5730696" y="4267632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672E81F-8A1B-AAE9-CEDB-135FFD22DFC5}"/>
              </a:ext>
            </a:extLst>
          </p:cNvPr>
          <p:cNvSpPr txBox="1"/>
          <p:nvPr/>
        </p:nvSpPr>
        <p:spPr>
          <a:xfrm>
            <a:off x="5875757" y="4263225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F24C5D1-7475-CF6F-BB63-61974D0A83CE}"/>
              </a:ext>
            </a:extLst>
          </p:cNvPr>
          <p:cNvSpPr txBox="1"/>
          <p:nvPr/>
        </p:nvSpPr>
        <p:spPr>
          <a:xfrm>
            <a:off x="5760851" y="4485119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F3B16C5A-87E9-FB12-D0B6-AC510FBBC72E}"/>
              </a:ext>
            </a:extLst>
          </p:cNvPr>
          <p:cNvSpPr/>
          <p:nvPr/>
        </p:nvSpPr>
        <p:spPr>
          <a:xfrm rot="10800000">
            <a:off x="6379374" y="439704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BBEB32D-D828-8762-856F-D16F425D8165}"/>
              </a:ext>
            </a:extLst>
          </p:cNvPr>
          <p:cNvCxnSpPr>
            <a:cxnSpLocks/>
          </p:cNvCxnSpPr>
          <p:nvPr/>
        </p:nvCxnSpPr>
        <p:spPr>
          <a:xfrm>
            <a:off x="5847410" y="4451115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AE3BDC8-38BE-ED87-0900-AB2E69342BF2}"/>
              </a:ext>
            </a:extLst>
          </p:cNvPr>
          <p:cNvSpPr txBox="1"/>
          <p:nvPr/>
        </p:nvSpPr>
        <p:spPr>
          <a:xfrm>
            <a:off x="5876087" y="5218025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E8DB1F6-34E7-3056-2613-DA0512254B7C}"/>
              </a:ext>
            </a:extLst>
          </p:cNvPr>
          <p:cNvSpPr/>
          <p:nvPr/>
        </p:nvSpPr>
        <p:spPr>
          <a:xfrm>
            <a:off x="4550886" y="4447015"/>
            <a:ext cx="893922" cy="9524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5811A44-E22D-FBF7-28A7-F909D197CE55}"/>
                  </a:ext>
                </a:extLst>
              </p:cNvPr>
              <p:cNvSpPr txBox="1"/>
              <p:nvPr/>
            </p:nvSpPr>
            <p:spPr>
              <a:xfrm>
                <a:off x="4608423" y="4790883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5811A44-E22D-FBF7-28A7-F909D197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23" y="4790883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030FF1-A402-5738-C7EA-4F36BF0F0987}"/>
                  </a:ext>
                </a:extLst>
              </p:cNvPr>
              <p:cNvSpPr txBox="1"/>
              <p:nvPr/>
            </p:nvSpPr>
            <p:spPr>
              <a:xfrm>
                <a:off x="4593651" y="4491932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030FF1-A402-5738-C7EA-4F36BF0F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651" y="4491932"/>
                <a:ext cx="117532" cy="124842"/>
              </a:xfrm>
              <a:prstGeom prst="rect">
                <a:avLst/>
              </a:prstGeom>
              <a:blipFill>
                <a:blip r:embed="rId8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CCFB38A1-C867-D45A-4320-FBE4609CA8B2}"/>
              </a:ext>
            </a:extLst>
          </p:cNvPr>
          <p:cNvSpPr/>
          <p:nvPr/>
        </p:nvSpPr>
        <p:spPr>
          <a:xfrm rot="10800000">
            <a:off x="6385994" y="5267046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3D0A342E-5E64-9FC9-BA06-E41167857EDF}"/>
              </a:ext>
            </a:extLst>
          </p:cNvPr>
          <p:cNvSpPr/>
          <p:nvPr/>
        </p:nvSpPr>
        <p:spPr>
          <a:xfrm rot="10800000">
            <a:off x="5507641" y="4416206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5B664B59-04AE-BE70-97E6-E34F032086B7}"/>
              </a:ext>
            </a:extLst>
          </p:cNvPr>
          <p:cNvSpPr/>
          <p:nvPr/>
        </p:nvSpPr>
        <p:spPr>
          <a:xfrm rot="10800000">
            <a:off x="5511329" y="5267581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583754B-03E8-F9E8-EA70-FCBA2F3F8CD9}"/>
              </a:ext>
            </a:extLst>
          </p:cNvPr>
          <p:cNvSpPr txBox="1"/>
          <p:nvPr/>
        </p:nvSpPr>
        <p:spPr>
          <a:xfrm>
            <a:off x="5511655" y="5110476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7670A95-0AB9-008C-BF80-4AEFA69C656A}"/>
              </a:ext>
            </a:extLst>
          </p:cNvPr>
          <p:cNvSpPr txBox="1"/>
          <p:nvPr/>
        </p:nvSpPr>
        <p:spPr>
          <a:xfrm>
            <a:off x="5512659" y="4527057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619A2431-6CE7-104D-F6F0-E028773F4719}"/>
              </a:ext>
            </a:extLst>
          </p:cNvPr>
          <p:cNvSpPr/>
          <p:nvPr/>
        </p:nvSpPr>
        <p:spPr>
          <a:xfrm rot="10800000">
            <a:off x="7152884" y="440432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77A408A3-4EC0-EEE5-C63D-9B2B516D0CD5}"/>
              </a:ext>
            </a:extLst>
          </p:cNvPr>
          <p:cNvSpPr/>
          <p:nvPr/>
        </p:nvSpPr>
        <p:spPr>
          <a:xfrm rot="10800000">
            <a:off x="7152884" y="465766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7BF76212-8535-E9DE-2B6E-AE1D1EF011EC}"/>
              </a:ext>
            </a:extLst>
          </p:cNvPr>
          <p:cNvSpPr/>
          <p:nvPr/>
        </p:nvSpPr>
        <p:spPr>
          <a:xfrm rot="10800000">
            <a:off x="7152884" y="4150972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0ED92AEB-7640-E9FC-F14D-D63E8A4AE5FF}"/>
              </a:ext>
            </a:extLst>
          </p:cNvPr>
          <p:cNvSpPr/>
          <p:nvPr/>
        </p:nvSpPr>
        <p:spPr>
          <a:xfrm rot="10800000">
            <a:off x="7152884" y="5263862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21641F21-9938-E7C6-D453-B75BC66C1B64}"/>
              </a:ext>
            </a:extLst>
          </p:cNvPr>
          <p:cNvSpPr/>
          <p:nvPr/>
        </p:nvSpPr>
        <p:spPr>
          <a:xfrm rot="10800000">
            <a:off x="7152884" y="5517207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A88368E3-5D72-5A18-FF27-9537BED3274C}"/>
              </a:ext>
            </a:extLst>
          </p:cNvPr>
          <p:cNvSpPr/>
          <p:nvPr/>
        </p:nvSpPr>
        <p:spPr>
          <a:xfrm rot="10800000">
            <a:off x="7152884" y="5010517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20FD562-720F-E450-106A-44C1F15C962A}"/>
              </a:ext>
            </a:extLst>
          </p:cNvPr>
          <p:cNvCxnSpPr>
            <a:cxnSpLocks/>
            <a:stCxn id="44" idx="3"/>
            <a:endCxn id="111" idx="3"/>
          </p:cNvCxnSpPr>
          <p:nvPr/>
        </p:nvCxnSpPr>
        <p:spPr>
          <a:xfrm flipH="1">
            <a:off x="8378445" y="2025652"/>
            <a:ext cx="844633" cy="3540195"/>
          </a:xfrm>
          <a:prstGeom prst="bentConnector3">
            <a:avLst>
              <a:gd name="adj1" fmla="val -422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FA57C54-05CB-A8D6-9F76-F64565568ACE}"/>
              </a:ext>
            </a:extLst>
          </p:cNvPr>
          <p:cNvSpPr/>
          <p:nvPr/>
        </p:nvSpPr>
        <p:spPr>
          <a:xfrm flipH="1">
            <a:off x="6624519" y="5075649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3A26CF8-C7A6-E1BE-C24F-682AB9FAE90C}"/>
              </a:ext>
            </a:extLst>
          </p:cNvPr>
          <p:cNvSpPr/>
          <p:nvPr/>
        </p:nvSpPr>
        <p:spPr>
          <a:xfrm flipH="1" flipV="1">
            <a:off x="6924156" y="5100338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8E0229E-A12B-15D6-F6F8-D69549BCCED3}"/>
              </a:ext>
            </a:extLst>
          </p:cNvPr>
          <p:cNvSpPr/>
          <p:nvPr/>
        </p:nvSpPr>
        <p:spPr>
          <a:xfrm flipH="1" flipV="1">
            <a:off x="6924156" y="5222050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870D429-5AC1-3BC5-E24E-94DDB8890DF6}"/>
              </a:ext>
            </a:extLst>
          </p:cNvPr>
          <p:cNvSpPr/>
          <p:nvPr/>
        </p:nvSpPr>
        <p:spPr>
          <a:xfrm flipH="1" flipV="1">
            <a:off x="6924156" y="534376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BB705EB-C783-A346-0E27-B3563D937330}"/>
              </a:ext>
            </a:extLst>
          </p:cNvPr>
          <p:cNvSpPr/>
          <p:nvPr/>
        </p:nvSpPr>
        <p:spPr>
          <a:xfrm flipH="1" flipV="1">
            <a:off x="6924156" y="5465474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19C1AAF-0417-9DEA-0715-0D99EFDA3239}"/>
              </a:ext>
            </a:extLst>
          </p:cNvPr>
          <p:cNvSpPr/>
          <p:nvPr/>
        </p:nvSpPr>
        <p:spPr>
          <a:xfrm flipH="1" flipV="1">
            <a:off x="6734810" y="5213962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0482384-E59B-3C86-3FA4-BDFC35C3F900}"/>
              </a:ext>
            </a:extLst>
          </p:cNvPr>
          <p:cNvCxnSpPr>
            <a:cxnSpLocks/>
            <a:stCxn id="137" idx="6"/>
            <a:endCxn id="141" idx="2"/>
          </p:cNvCxnSpPr>
          <p:nvPr/>
        </p:nvCxnSpPr>
        <p:spPr>
          <a:xfrm flipH="1">
            <a:off x="6807529" y="5136107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B4CC550-C817-BCDE-97A6-C3DB9E621845}"/>
              </a:ext>
            </a:extLst>
          </p:cNvPr>
          <p:cNvCxnSpPr>
            <a:cxnSpLocks/>
            <a:stCxn id="138" idx="6"/>
            <a:endCxn id="141" idx="2"/>
          </p:cNvCxnSpPr>
          <p:nvPr/>
        </p:nvCxnSpPr>
        <p:spPr>
          <a:xfrm flipH="1" flipV="1">
            <a:off x="6807529" y="5249734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A017781-5C05-E628-8FE3-936EC24B2C4A}"/>
              </a:ext>
            </a:extLst>
          </p:cNvPr>
          <p:cNvCxnSpPr>
            <a:cxnSpLocks/>
            <a:stCxn id="139" idx="6"/>
            <a:endCxn id="141" idx="2"/>
          </p:cNvCxnSpPr>
          <p:nvPr/>
        </p:nvCxnSpPr>
        <p:spPr>
          <a:xfrm flipH="1" flipV="1">
            <a:off x="6807529" y="5249730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C64C0B9-B83C-DBD5-B472-7DD0B7B39460}"/>
              </a:ext>
            </a:extLst>
          </p:cNvPr>
          <p:cNvCxnSpPr>
            <a:cxnSpLocks/>
            <a:stCxn id="140" idx="6"/>
            <a:endCxn id="141" idx="2"/>
          </p:cNvCxnSpPr>
          <p:nvPr/>
        </p:nvCxnSpPr>
        <p:spPr>
          <a:xfrm flipH="1" flipV="1">
            <a:off x="6807529" y="5249730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D63295BF-F00A-7B16-6515-E37033442981}"/>
              </a:ext>
            </a:extLst>
          </p:cNvPr>
          <p:cNvSpPr/>
          <p:nvPr/>
        </p:nvSpPr>
        <p:spPr>
          <a:xfrm flipH="1" flipV="1">
            <a:off x="6736857" y="5355634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716833-26BA-7016-CC6C-9F27CE271829}"/>
              </a:ext>
            </a:extLst>
          </p:cNvPr>
          <p:cNvCxnSpPr>
            <a:cxnSpLocks/>
            <a:stCxn id="137" idx="6"/>
            <a:endCxn id="146" idx="2"/>
          </p:cNvCxnSpPr>
          <p:nvPr/>
        </p:nvCxnSpPr>
        <p:spPr>
          <a:xfrm flipH="1">
            <a:off x="6809567" y="5136103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D7B48D-757F-667B-88CB-D1E572BC14B3}"/>
              </a:ext>
            </a:extLst>
          </p:cNvPr>
          <p:cNvCxnSpPr>
            <a:cxnSpLocks/>
            <a:stCxn id="138" idx="6"/>
            <a:endCxn id="146" idx="2"/>
          </p:cNvCxnSpPr>
          <p:nvPr/>
        </p:nvCxnSpPr>
        <p:spPr>
          <a:xfrm flipH="1">
            <a:off x="6809567" y="5257818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2C47334-7D66-65A1-4C7A-8B03573DC5B0}"/>
              </a:ext>
            </a:extLst>
          </p:cNvPr>
          <p:cNvCxnSpPr>
            <a:cxnSpLocks/>
            <a:stCxn id="139" idx="6"/>
            <a:endCxn id="146" idx="2"/>
          </p:cNvCxnSpPr>
          <p:nvPr/>
        </p:nvCxnSpPr>
        <p:spPr>
          <a:xfrm flipH="1">
            <a:off x="6809567" y="5379535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AB78539-07BC-34BB-08B9-DBB78BB64B5F}"/>
              </a:ext>
            </a:extLst>
          </p:cNvPr>
          <p:cNvCxnSpPr>
            <a:cxnSpLocks/>
            <a:stCxn id="140" idx="6"/>
            <a:endCxn id="146" idx="2"/>
          </p:cNvCxnSpPr>
          <p:nvPr/>
        </p:nvCxnSpPr>
        <p:spPr>
          <a:xfrm flipH="1" flipV="1">
            <a:off x="6809567" y="5391405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69C50E2-F75B-6C2E-C0C1-5CDA596D32DE}"/>
              </a:ext>
            </a:extLst>
          </p:cNvPr>
          <p:cNvCxnSpPr>
            <a:cxnSpLocks/>
            <a:stCxn id="121" idx="1"/>
            <a:endCxn id="7" idx="1"/>
          </p:cNvCxnSpPr>
          <p:nvPr/>
        </p:nvCxnSpPr>
        <p:spPr>
          <a:xfrm rot="10800000">
            <a:off x="2771216" y="3770257"/>
            <a:ext cx="1779669" cy="1153001"/>
          </a:xfrm>
          <a:prstGeom prst="bentConnector3">
            <a:avLst>
              <a:gd name="adj1" fmla="val 118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F8107824-C98B-1553-E111-2414DDA9B258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2596755" y="2008156"/>
            <a:ext cx="174457" cy="1410890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55AB764A-A1C5-E3CC-9CF4-C71E2FEC8EFA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 flipH="1" flipV="1">
            <a:off x="2596755" y="1004827"/>
            <a:ext cx="174457" cy="2063024"/>
          </a:xfrm>
          <a:prstGeom prst="bentConnector3">
            <a:avLst>
              <a:gd name="adj1" fmla="val -8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44EBA5C-9206-2AEF-5D4F-C90C08D4125A}"/>
                  </a:ext>
                </a:extLst>
              </p:cNvPr>
              <p:cNvSpPr txBox="1"/>
              <p:nvPr/>
            </p:nvSpPr>
            <p:spPr>
              <a:xfrm>
                <a:off x="2328984" y="433036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44EBA5C-9206-2AEF-5D4F-C90C08D4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84" y="4330363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15789" r="-1578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>
            <a:extLst>
              <a:ext uri="{FF2B5EF4-FFF2-40B4-BE49-F238E27FC236}">
                <a16:creationId xmlns:a16="http://schemas.microsoft.com/office/drawing/2014/main" id="{44F62158-6B7B-BA98-34EB-8CE286D36F88}"/>
              </a:ext>
            </a:extLst>
          </p:cNvPr>
          <p:cNvSpPr txBox="1"/>
          <p:nvPr/>
        </p:nvSpPr>
        <p:spPr>
          <a:xfrm>
            <a:off x="2571655" y="4057399"/>
            <a:ext cx="1844087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BAYESIAN OPTIMIZATION</a:t>
            </a:r>
          </a:p>
          <a:p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SURROGATE MODEL - GPR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E6C2C4-1B07-28A1-9BC6-E95280DDDA3A}"/>
              </a:ext>
            </a:extLst>
          </p:cNvPr>
          <p:cNvSpPr txBox="1"/>
          <p:nvPr/>
        </p:nvSpPr>
        <p:spPr>
          <a:xfrm>
            <a:off x="8445278" y="5415306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F2EE182-2278-5722-A534-3EE4D75FF28E}"/>
              </a:ext>
            </a:extLst>
          </p:cNvPr>
          <p:cNvSpPr txBox="1"/>
          <p:nvPr/>
        </p:nvSpPr>
        <p:spPr>
          <a:xfrm>
            <a:off x="8855486" y="5411175"/>
            <a:ext cx="472288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330E1C3-B3CC-B0BC-3E19-533A093D0ADC}"/>
              </a:ext>
            </a:extLst>
          </p:cNvPr>
          <p:cNvSpPr txBox="1"/>
          <p:nvPr/>
        </p:nvSpPr>
        <p:spPr>
          <a:xfrm>
            <a:off x="8503117" y="4560712"/>
            <a:ext cx="721366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BDCE9D8-D225-3557-A399-3CCD711DA65B}"/>
              </a:ext>
            </a:extLst>
          </p:cNvPr>
          <p:cNvSpPr txBox="1"/>
          <p:nvPr/>
        </p:nvSpPr>
        <p:spPr>
          <a:xfrm>
            <a:off x="8429852" y="4029466"/>
            <a:ext cx="82741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A380974-2A9B-D568-4540-BB9096C9BFDE}"/>
              </a:ext>
            </a:extLst>
          </p:cNvPr>
          <p:cNvSpPr txBox="1"/>
          <p:nvPr/>
        </p:nvSpPr>
        <p:spPr>
          <a:xfrm>
            <a:off x="8532354" y="4270942"/>
            <a:ext cx="611749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</a:t>
            </a:r>
            <a:endParaRPr lang="en-US" sz="743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525B8F-3B54-9E7C-FF11-B6A17A6D9C9E}"/>
              </a:ext>
            </a:extLst>
          </p:cNvPr>
          <p:cNvSpPr txBox="1"/>
          <p:nvPr/>
        </p:nvSpPr>
        <p:spPr>
          <a:xfrm>
            <a:off x="8388989" y="4896700"/>
            <a:ext cx="55202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D40B67C-A968-3089-BCF0-B5B06A511047}"/>
              </a:ext>
            </a:extLst>
          </p:cNvPr>
          <p:cNvSpPr txBox="1"/>
          <p:nvPr/>
        </p:nvSpPr>
        <p:spPr>
          <a:xfrm>
            <a:off x="8756406" y="4904252"/>
            <a:ext cx="60741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7934AC4-40F2-B47E-1B49-0400CB8B6AE5}"/>
              </a:ext>
            </a:extLst>
          </p:cNvPr>
          <p:cNvSpPr txBox="1"/>
          <p:nvPr/>
        </p:nvSpPr>
        <p:spPr>
          <a:xfrm>
            <a:off x="8515554" y="5141285"/>
            <a:ext cx="65452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&amp; FN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F25586-447C-E18B-B845-B3713E0BD878}"/>
              </a:ext>
            </a:extLst>
          </p:cNvPr>
          <p:cNvSpPr txBox="1"/>
          <p:nvPr/>
        </p:nvSpPr>
        <p:spPr>
          <a:xfrm rot="16200000">
            <a:off x="2194395" y="2707685"/>
            <a:ext cx="352661" cy="1143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AEBA61-D427-BDE8-0467-E83E527B366B}"/>
              </a:ext>
            </a:extLst>
          </p:cNvPr>
          <p:cNvSpPr txBox="1"/>
          <p:nvPr/>
        </p:nvSpPr>
        <p:spPr>
          <a:xfrm>
            <a:off x="6561764" y="4740993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B3E52C1-F166-C0E1-2584-4DC83E285285}"/>
              </a:ext>
            </a:extLst>
          </p:cNvPr>
          <p:cNvSpPr txBox="1"/>
          <p:nvPr/>
        </p:nvSpPr>
        <p:spPr>
          <a:xfrm>
            <a:off x="6552650" y="5577445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FC0263B4-9D92-BAC5-A023-BD886E299DF1}"/>
              </a:ext>
            </a:extLst>
          </p:cNvPr>
          <p:cNvCxnSpPr>
            <a:cxnSpLocks/>
            <a:stCxn id="176" idx="3"/>
            <a:endCxn id="10" idx="1"/>
          </p:cNvCxnSpPr>
          <p:nvPr/>
        </p:nvCxnSpPr>
        <p:spPr>
          <a:xfrm flipV="1">
            <a:off x="5605976" y="2251009"/>
            <a:ext cx="1396465" cy="1171080"/>
          </a:xfrm>
          <a:prstGeom prst="bentConnector3">
            <a:avLst>
              <a:gd name="adj1" fmla="val 803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C19A18B-DCEA-2E88-0E2E-3759AA8E6513}"/>
              </a:ext>
            </a:extLst>
          </p:cNvPr>
          <p:cNvSpPr txBox="1"/>
          <p:nvPr/>
        </p:nvSpPr>
        <p:spPr>
          <a:xfrm>
            <a:off x="6169620" y="3211478"/>
            <a:ext cx="61330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D3B66FD-FCE6-AC38-51BD-74E83B8AD3CC}"/>
              </a:ext>
            </a:extLst>
          </p:cNvPr>
          <p:cNvSpPr txBox="1"/>
          <p:nvPr/>
        </p:nvSpPr>
        <p:spPr>
          <a:xfrm>
            <a:off x="5777323" y="3212036"/>
            <a:ext cx="52402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C178F69-615C-6D0D-E799-E590F207527D}"/>
              </a:ext>
            </a:extLst>
          </p:cNvPr>
          <p:cNvSpPr/>
          <p:nvPr/>
        </p:nvSpPr>
        <p:spPr>
          <a:xfrm>
            <a:off x="8086642" y="200071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E4CB062-C63B-5B4F-5107-9829712FDB25}"/>
              </a:ext>
            </a:extLst>
          </p:cNvPr>
          <p:cNvSpPr/>
          <p:nvPr/>
        </p:nvSpPr>
        <p:spPr>
          <a:xfrm>
            <a:off x="8091722" y="1970168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9C55222-9DBA-9DA4-17B8-C72F5D0EBC0A}"/>
              </a:ext>
            </a:extLst>
          </p:cNvPr>
          <p:cNvSpPr/>
          <p:nvPr/>
        </p:nvSpPr>
        <p:spPr>
          <a:xfrm>
            <a:off x="8103962" y="193502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E1E9F07-F8D4-C653-A2FC-98448CB83D90}"/>
              </a:ext>
            </a:extLst>
          </p:cNvPr>
          <p:cNvSpPr/>
          <p:nvPr/>
        </p:nvSpPr>
        <p:spPr>
          <a:xfrm>
            <a:off x="8117177" y="1970168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F29DC36-3B52-6D52-E9E6-517522873A2C}"/>
              </a:ext>
            </a:extLst>
          </p:cNvPr>
          <p:cNvSpPr/>
          <p:nvPr/>
        </p:nvSpPr>
        <p:spPr>
          <a:xfrm>
            <a:off x="8123299" y="2000714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D9B4A191-542C-F034-F98F-FBE0A52628C1}"/>
              </a:ext>
            </a:extLst>
          </p:cNvPr>
          <p:cNvSpPr/>
          <p:nvPr/>
        </p:nvSpPr>
        <p:spPr>
          <a:xfrm>
            <a:off x="2761170" y="299148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D0E08F0B-3D36-D99C-A1F4-00E600728BD5}"/>
              </a:ext>
            </a:extLst>
          </p:cNvPr>
          <p:cNvSpPr/>
          <p:nvPr/>
        </p:nvSpPr>
        <p:spPr>
          <a:xfrm>
            <a:off x="4269347" y="299148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5B5BED4-4F7D-67EF-4DB5-662B937B95DE}"/>
              </a:ext>
            </a:extLst>
          </p:cNvPr>
          <p:cNvSpPr txBox="1"/>
          <p:nvPr/>
        </p:nvSpPr>
        <p:spPr>
          <a:xfrm rot="1800000">
            <a:off x="2823147" y="3534799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F2ECA87-95A9-9AEA-E75C-1810F264913A}"/>
              </a:ext>
            </a:extLst>
          </p:cNvPr>
          <p:cNvSpPr txBox="1"/>
          <p:nvPr/>
        </p:nvSpPr>
        <p:spPr>
          <a:xfrm rot="19711124">
            <a:off x="3344981" y="353855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2332AC4-7CA5-64F1-F8EA-70A033528C69}"/>
                  </a:ext>
                </a:extLst>
              </p:cNvPr>
              <p:cNvSpPr txBox="1"/>
              <p:nvPr/>
            </p:nvSpPr>
            <p:spPr>
              <a:xfrm>
                <a:off x="2834554" y="305836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2332AC4-7CA5-64F1-F8EA-70A033528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54" y="3058363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5DEC07CE-005A-8AB0-D732-393588DC4E19}"/>
              </a:ext>
            </a:extLst>
          </p:cNvPr>
          <p:cNvSpPr txBox="1"/>
          <p:nvPr/>
        </p:nvSpPr>
        <p:spPr>
          <a:xfrm rot="1800000">
            <a:off x="4361947" y="352900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07072D8-8E44-E65B-BD36-4F4823EF7F37}"/>
              </a:ext>
            </a:extLst>
          </p:cNvPr>
          <p:cNvSpPr txBox="1"/>
          <p:nvPr/>
        </p:nvSpPr>
        <p:spPr>
          <a:xfrm rot="19711124">
            <a:off x="4883781" y="353275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4FB80B2-C64B-B07F-1E93-47F82D6D7702}"/>
                  </a:ext>
                </a:extLst>
              </p:cNvPr>
              <p:cNvSpPr txBox="1"/>
              <p:nvPr/>
            </p:nvSpPr>
            <p:spPr>
              <a:xfrm>
                <a:off x="4373352" y="3052567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4FB80B2-C64B-B07F-1E93-47F82D6D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52" y="3052567"/>
                <a:ext cx="117532" cy="124842"/>
              </a:xfrm>
              <a:prstGeom prst="rect">
                <a:avLst/>
              </a:prstGeom>
              <a:blipFill>
                <a:blip r:embed="rId11"/>
                <a:stretch>
                  <a:fillRect l="-15000" r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71E64B2A-E41D-E9F2-1AEC-29572F9A8963}"/>
              </a:ext>
            </a:extLst>
          </p:cNvPr>
          <p:cNvSpPr/>
          <p:nvPr/>
        </p:nvSpPr>
        <p:spPr>
          <a:xfrm>
            <a:off x="4125226" y="341601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A8894C6-15EB-B49E-37A0-9DEA70811AB8}"/>
              </a:ext>
            </a:extLst>
          </p:cNvPr>
          <p:cNvSpPr txBox="1"/>
          <p:nvPr/>
        </p:nvSpPr>
        <p:spPr>
          <a:xfrm>
            <a:off x="2718741" y="3884556"/>
            <a:ext cx="136800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F7D8B6-BA05-375A-21AD-FFF58ADB37DD}"/>
              </a:ext>
            </a:extLst>
          </p:cNvPr>
          <p:cNvSpPr txBox="1"/>
          <p:nvPr/>
        </p:nvSpPr>
        <p:spPr>
          <a:xfrm>
            <a:off x="4304973" y="3884556"/>
            <a:ext cx="13113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19041F3-CDFB-6846-7CB2-EBA2313F2473}"/>
              </a:ext>
            </a:extLst>
          </p:cNvPr>
          <p:cNvGrpSpPr/>
          <p:nvPr/>
        </p:nvGrpSpPr>
        <p:grpSpPr>
          <a:xfrm>
            <a:off x="4989972" y="6230318"/>
            <a:ext cx="893740" cy="261012"/>
            <a:chOff x="4323523" y="10167997"/>
            <a:chExt cx="1588872" cy="464021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565FD153-5ADF-6D4D-C65E-8BF11B26190C}"/>
                </a:ext>
              </a:extLst>
            </p:cNvPr>
            <p:cNvSpPr/>
            <p:nvPr/>
          </p:nvSpPr>
          <p:spPr>
            <a:xfrm>
              <a:off x="4323523" y="10167997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8DA9440-1D3B-FBA5-8DF9-FBE33B7AC120}"/>
                </a:ext>
              </a:extLst>
            </p:cNvPr>
            <p:cNvSpPr/>
            <p:nvPr/>
          </p:nvSpPr>
          <p:spPr>
            <a:xfrm>
              <a:off x="4422168" y="10244755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C411376-8867-1449-AC16-5ADA673E0D45}"/>
              </a:ext>
            </a:extLst>
          </p:cNvPr>
          <p:cNvGrpSpPr/>
          <p:nvPr/>
        </p:nvGrpSpPr>
        <p:grpSpPr>
          <a:xfrm>
            <a:off x="6146669" y="6230318"/>
            <a:ext cx="893740" cy="261012"/>
            <a:chOff x="6497809" y="10176574"/>
            <a:chExt cx="1588872" cy="464021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75E63D0-FD0D-53F0-E3BB-3E32B661310F}"/>
                </a:ext>
              </a:extLst>
            </p:cNvPr>
            <p:cNvSpPr/>
            <p:nvPr/>
          </p:nvSpPr>
          <p:spPr>
            <a:xfrm>
              <a:off x="6497809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750A354B-DFC5-F2E4-B35B-82BE8E218BBB}"/>
                </a:ext>
              </a:extLst>
            </p:cNvPr>
            <p:cNvSpPr/>
            <p:nvPr/>
          </p:nvSpPr>
          <p:spPr>
            <a:xfrm>
              <a:off x="6596454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FF56FB1-E8CD-5A55-4E72-366C023FD522}"/>
              </a:ext>
            </a:extLst>
          </p:cNvPr>
          <p:cNvGrpSpPr/>
          <p:nvPr/>
        </p:nvGrpSpPr>
        <p:grpSpPr>
          <a:xfrm>
            <a:off x="8460066" y="6230318"/>
            <a:ext cx="893740" cy="261012"/>
            <a:chOff x="10933702" y="10176574"/>
            <a:chExt cx="1588872" cy="464021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EE91AA58-0F72-1D47-3F83-6ED99CA52B6D}"/>
                </a:ext>
              </a:extLst>
            </p:cNvPr>
            <p:cNvSpPr/>
            <p:nvPr/>
          </p:nvSpPr>
          <p:spPr>
            <a:xfrm>
              <a:off x="10933702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DEF5061A-0A6A-7A73-BA9B-44EE482817D2}"/>
                </a:ext>
              </a:extLst>
            </p:cNvPr>
            <p:cNvSpPr/>
            <p:nvPr/>
          </p:nvSpPr>
          <p:spPr>
            <a:xfrm>
              <a:off x="11032348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Estimation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FCB4FD7-BEE5-AADB-C274-CA52641D3EFC}"/>
              </a:ext>
            </a:extLst>
          </p:cNvPr>
          <p:cNvSpPr/>
          <p:nvPr/>
        </p:nvSpPr>
        <p:spPr>
          <a:xfrm>
            <a:off x="2451449" y="6016860"/>
            <a:ext cx="7149119" cy="5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B3B9131-267D-E5D6-EDED-69713AECBE2D}"/>
              </a:ext>
            </a:extLst>
          </p:cNvPr>
          <p:cNvGrpSpPr/>
          <p:nvPr/>
        </p:nvGrpSpPr>
        <p:grpSpPr>
          <a:xfrm>
            <a:off x="2611799" y="6277708"/>
            <a:ext cx="986303" cy="206660"/>
            <a:chOff x="536771" y="10211675"/>
            <a:chExt cx="1753428" cy="367395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FBF43EC-20D2-4DEC-4E37-4BD197B6333C}"/>
                </a:ext>
              </a:extLst>
            </p:cNvPr>
            <p:cNvSpPr txBox="1"/>
            <p:nvPr/>
          </p:nvSpPr>
          <p:spPr>
            <a:xfrm>
              <a:off x="1162474" y="10211675"/>
              <a:ext cx="112772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Data</a:t>
              </a: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92DB375-7BE7-D74E-340D-FAE56AFC8373}"/>
                </a:ext>
              </a:extLst>
            </p:cNvPr>
            <p:cNvCxnSpPr/>
            <p:nvPr/>
          </p:nvCxnSpPr>
          <p:spPr>
            <a:xfrm>
              <a:off x="536771" y="10367260"/>
              <a:ext cx="443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A47A397-B97A-CD56-BCC7-C6D6B3E4A479}"/>
              </a:ext>
            </a:extLst>
          </p:cNvPr>
          <p:cNvGrpSpPr/>
          <p:nvPr/>
        </p:nvGrpSpPr>
        <p:grpSpPr>
          <a:xfrm>
            <a:off x="3751709" y="6277708"/>
            <a:ext cx="1103126" cy="206660"/>
            <a:chOff x="2271608" y="10205958"/>
            <a:chExt cx="1961115" cy="367395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9B3E672-7C7E-6B68-D07A-695FFC9C3D5F}"/>
                </a:ext>
              </a:extLst>
            </p:cNvPr>
            <p:cNvSpPr txBox="1"/>
            <p:nvPr/>
          </p:nvSpPr>
          <p:spPr>
            <a:xfrm>
              <a:off x="2877758" y="10205958"/>
              <a:ext cx="135496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Data</a:t>
              </a: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BBA6414-A5A0-4129-075C-B8559BD69BE9}"/>
                </a:ext>
              </a:extLst>
            </p:cNvPr>
            <p:cNvCxnSpPr/>
            <p:nvPr/>
          </p:nvCxnSpPr>
          <p:spPr>
            <a:xfrm>
              <a:off x="2271608" y="10354832"/>
              <a:ext cx="4436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306351A-2044-A681-CFE4-D95047B609CE}"/>
              </a:ext>
            </a:extLst>
          </p:cNvPr>
          <p:cNvSpPr txBox="1"/>
          <p:nvPr/>
        </p:nvSpPr>
        <p:spPr>
          <a:xfrm>
            <a:off x="2455647" y="6025520"/>
            <a:ext cx="87197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6B74276-5CDB-77F6-25B5-B868D1ADD8C3}"/>
              </a:ext>
            </a:extLst>
          </p:cNvPr>
          <p:cNvGrpSpPr/>
          <p:nvPr/>
        </p:nvGrpSpPr>
        <p:grpSpPr>
          <a:xfrm>
            <a:off x="7303369" y="6230318"/>
            <a:ext cx="893740" cy="261012"/>
            <a:chOff x="8672095" y="10167370"/>
            <a:chExt cx="1588872" cy="464021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FA92C583-B4A5-8C6F-84CA-9E6B2F9170EC}"/>
                </a:ext>
              </a:extLst>
            </p:cNvPr>
            <p:cNvSpPr/>
            <p:nvPr/>
          </p:nvSpPr>
          <p:spPr>
            <a:xfrm>
              <a:off x="8672095" y="10167370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DB07842-434C-887C-F293-A2342632A647}"/>
                </a:ext>
              </a:extLst>
            </p:cNvPr>
            <p:cNvSpPr/>
            <p:nvPr/>
          </p:nvSpPr>
          <p:spPr>
            <a:xfrm>
              <a:off x="8757822" y="10259793"/>
              <a:ext cx="1364791" cy="305571"/>
            </a:xfrm>
            <a:prstGeom prst="roundRect">
              <a:avLst>
                <a:gd name="adj" fmla="val 1589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 T</a:t>
              </a:r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rain</a:t>
              </a:r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ing</a:t>
              </a:r>
            </a:p>
          </p:txBody>
        </p:sp>
      </p:grp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F97CEF11-BA46-625A-2202-0CD4C0B21D93}"/>
              </a:ext>
            </a:extLst>
          </p:cNvPr>
          <p:cNvCxnSpPr>
            <a:cxnSpLocks/>
            <a:stCxn id="44" idx="3"/>
            <a:endCxn id="106" idx="3"/>
          </p:cNvCxnSpPr>
          <p:nvPr/>
        </p:nvCxnSpPr>
        <p:spPr>
          <a:xfrm flipH="1">
            <a:off x="8378440" y="2025645"/>
            <a:ext cx="844631" cy="2691014"/>
          </a:xfrm>
          <a:prstGeom prst="bentConnector3">
            <a:avLst>
              <a:gd name="adj1" fmla="val -425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CEED090-EE9F-494F-0791-A0A9A425A29C}"/>
              </a:ext>
            </a:extLst>
          </p:cNvPr>
          <p:cNvCxnSpPr>
            <a:cxnSpLocks/>
            <a:stCxn id="62" idx="3"/>
            <a:endCxn id="108" idx="3"/>
          </p:cNvCxnSpPr>
          <p:nvPr/>
        </p:nvCxnSpPr>
        <p:spPr>
          <a:xfrm flipH="1">
            <a:off x="8378442" y="984725"/>
            <a:ext cx="844307" cy="3209572"/>
          </a:xfrm>
          <a:prstGeom prst="bentConnector3">
            <a:avLst>
              <a:gd name="adj1" fmla="val -4222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5DFD3B0D-0481-FAB0-F691-B58809724686}"/>
              </a:ext>
            </a:extLst>
          </p:cNvPr>
          <p:cNvCxnSpPr>
            <a:cxnSpLocks/>
            <a:stCxn id="62" idx="3"/>
            <a:endCxn id="107" idx="3"/>
          </p:cNvCxnSpPr>
          <p:nvPr/>
        </p:nvCxnSpPr>
        <p:spPr>
          <a:xfrm flipH="1">
            <a:off x="8378442" y="984724"/>
            <a:ext cx="844307" cy="3470754"/>
          </a:xfrm>
          <a:prstGeom prst="bentConnector3">
            <a:avLst>
              <a:gd name="adj1" fmla="val -4222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3423203F-0D76-201F-1BD9-52DD726FC89C}"/>
              </a:ext>
            </a:extLst>
          </p:cNvPr>
          <p:cNvCxnSpPr>
            <a:cxnSpLocks/>
            <a:stCxn id="62" idx="3"/>
            <a:endCxn id="109" idx="3"/>
          </p:cNvCxnSpPr>
          <p:nvPr/>
        </p:nvCxnSpPr>
        <p:spPr>
          <a:xfrm flipH="1">
            <a:off x="8378442" y="984728"/>
            <a:ext cx="844309" cy="4077617"/>
          </a:xfrm>
          <a:prstGeom prst="bentConnector3">
            <a:avLst>
              <a:gd name="adj1" fmla="val -4222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29E0101A-9B17-C53D-0A5D-87764BEF5305}"/>
              </a:ext>
            </a:extLst>
          </p:cNvPr>
          <p:cNvCxnSpPr>
            <a:cxnSpLocks/>
            <a:stCxn id="62" idx="3"/>
            <a:endCxn id="110" idx="3"/>
          </p:cNvCxnSpPr>
          <p:nvPr/>
        </p:nvCxnSpPr>
        <p:spPr>
          <a:xfrm flipH="1">
            <a:off x="8378442" y="984727"/>
            <a:ext cx="844309" cy="4329367"/>
          </a:xfrm>
          <a:prstGeom prst="bentConnector3">
            <a:avLst>
              <a:gd name="adj1" fmla="val -4222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Arrow: Right 210">
            <a:extLst>
              <a:ext uri="{FF2B5EF4-FFF2-40B4-BE49-F238E27FC236}">
                <a16:creationId xmlns:a16="http://schemas.microsoft.com/office/drawing/2014/main" id="{EA4B0197-2A12-9481-72BE-A18C465E4617}"/>
              </a:ext>
            </a:extLst>
          </p:cNvPr>
          <p:cNvSpPr/>
          <p:nvPr/>
        </p:nvSpPr>
        <p:spPr>
          <a:xfrm rot="5400000">
            <a:off x="3132866" y="149009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2982E682-41EB-614F-4B41-8AFF1446F4AC}"/>
              </a:ext>
            </a:extLst>
          </p:cNvPr>
          <p:cNvSpPr/>
          <p:nvPr/>
        </p:nvSpPr>
        <p:spPr>
          <a:xfrm rot="16200000">
            <a:off x="4832114" y="146382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13" name="Arrow: Right 212">
            <a:extLst>
              <a:ext uri="{FF2B5EF4-FFF2-40B4-BE49-F238E27FC236}">
                <a16:creationId xmlns:a16="http://schemas.microsoft.com/office/drawing/2014/main" id="{E3FA0153-F845-EA98-0750-FA5A97F0CEFD}"/>
              </a:ext>
            </a:extLst>
          </p:cNvPr>
          <p:cNvSpPr/>
          <p:nvPr/>
        </p:nvSpPr>
        <p:spPr>
          <a:xfrm rot="5400000">
            <a:off x="4553090" y="1470977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pic>
        <p:nvPicPr>
          <p:cNvPr id="214" name="Picture 213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B927E903-87A8-09D1-7838-0EDB29696B9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2833477" y="3112936"/>
            <a:ext cx="1150327" cy="590025"/>
          </a:xfrm>
          <a:prstGeom prst="rect">
            <a:avLst/>
          </a:prstGeom>
        </p:spPr>
      </p:pic>
      <p:pic>
        <p:nvPicPr>
          <p:cNvPr id="215" name="Picture 214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84E23AD6-66B5-CBC6-3963-329FA849ADD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5" t="34529" r="24307" b="30748"/>
          <a:stretch/>
        </p:blipFill>
        <p:spPr>
          <a:xfrm>
            <a:off x="4356235" y="3096318"/>
            <a:ext cx="1150327" cy="6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05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803591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558</Words>
  <Application>Microsoft Office PowerPoint</Application>
  <PresentationFormat>Widescreen</PresentationFormat>
  <Paragraphs>234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Times New Roman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cswoffice</dc:creator>
  <cp:lastModifiedBy>#CUI SHUAIWEN#</cp:lastModifiedBy>
  <cp:revision>2</cp:revision>
  <dcterms:created xsi:type="dcterms:W3CDTF">2023-08-09T12:44:55Z</dcterms:created>
  <dcterms:modified xsi:type="dcterms:W3CDTF">2024-07-10T14:20:08Z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