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notesMasterIdLst>
    <p:notesMasterId r:id="rId25"/>
  </p:notesMasterIdLst>
  <p:sldIdLst>
    <p:sldId id="257" r:id="rId2"/>
    <p:sldId id="265" r:id="rId3"/>
    <p:sldId id="262" r:id="rId4"/>
    <p:sldId id="263" r:id="rId5"/>
    <p:sldId id="264" r:id="rId6"/>
    <p:sldId id="267" r:id="rId7"/>
    <p:sldId id="268" r:id="rId8"/>
    <p:sldId id="274" r:id="rId9"/>
    <p:sldId id="269" r:id="rId10"/>
    <p:sldId id="275" r:id="rId11"/>
    <p:sldId id="280" r:id="rId12"/>
    <p:sldId id="281" r:id="rId13"/>
    <p:sldId id="270" r:id="rId14"/>
    <p:sldId id="272" r:id="rId15"/>
    <p:sldId id="273" r:id="rId16"/>
    <p:sldId id="256" r:id="rId17"/>
    <p:sldId id="266" r:id="rId18"/>
    <p:sldId id="260" r:id="rId19"/>
    <p:sldId id="271" r:id="rId20"/>
    <p:sldId id="277" r:id="rId21"/>
    <p:sldId id="276" r:id="rId22"/>
    <p:sldId id="279" r:id="rId23"/>
    <p:sldId id="278" r:id="rId24"/>
  </p:sldIdLst>
  <p:sldSz cx="21132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5"/>
    <a:srgbClr val="B6C7EA"/>
    <a:srgbClr val="88C1E9"/>
    <a:srgbClr val="ACDFE7"/>
    <a:srgbClr val="FF0000"/>
    <a:srgbClr val="92D050"/>
    <a:srgbClr val="000000"/>
    <a:srgbClr val="3636FF"/>
    <a:srgbClr val="FF3B3B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DC3A7-2A18-4EBB-8046-DDB998CAE642}" v="1083" dt="2024-07-10T13:52:1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5" autoAdjust="0"/>
    <p:restoredTop sz="89376" autoAdjust="0"/>
  </p:normalViewPr>
  <p:slideViewPr>
    <p:cSldViewPr snapToGrid="0">
      <p:cViewPr varScale="1">
        <p:scale>
          <a:sx n="83" d="100"/>
          <a:sy n="83" d="100"/>
        </p:scale>
        <p:origin x="10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DAC6C-F108-4890-8193-54676238310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9DE9-66B0-46AD-AD5D-8A8CED45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0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1pPr>
    <a:lvl2pPr marL="357111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2pPr>
    <a:lvl3pPr marL="714222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3pPr>
    <a:lvl4pPr marL="1071333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4pPr>
    <a:lvl5pPr marL="1428444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5pPr>
    <a:lvl6pPr marL="1785555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6pPr>
    <a:lvl7pPr marL="2142665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7pPr>
    <a:lvl8pPr marL="2499776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8pPr>
    <a:lvl9pPr marL="2856887" algn="l" defTabSz="714222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SENSING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9DE9-66B0-46AD-AD5D-8A8CED4570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SENSING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9DE9-66B0-46AD-AD5D-8A8CED4570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TRIGGER SENSING</a:t>
            </a:r>
          </a:p>
          <a:p>
            <a:r>
              <a:rPr lang="en-US" dirty="0"/>
              <a:t>T</a:t>
            </a:r>
            <a:r>
              <a:rPr lang="en-US" altLang="zh-CN" dirty="0"/>
              <a:t>his mechanism can be viewed as a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9DE9-66B0-46AD-AD5D-8A8CED4570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0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I &amp; II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9DE9-66B0-46AD-AD5D-8A8CED4570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CHANLLENGES &amp; NOVELTIES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9DE9-66B0-46AD-AD5D-8A8CED4570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https://www.12dsynergy.com/wp-content/uploads/2022/05/Digital-Twin-City-Graphic-600px.png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9DE9-66B0-46AD-AD5D-8A8CED4570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3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https://www.weforum.org/agenda/2020/09/how-we-can-get-real-value-from-infrastructure/</a:t>
            </a:r>
          </a:p>
          <a:p>
            <a:r>
              <a:rPr lang="en-US" dirty="0"/>
              <a:t>https://www.linkedin.com/pulse/evolution-built-environment-james-doubtfire/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9DE9-66B0-46AD-AD5D-8A8CED4570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600" y="1945429"/>
            <a:ext cx="158496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600" y="6243533"/>
            <a:ext cx="158496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8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23160" y="632883"/>
            <a:ext cx="455676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880" y="632883"/>
            <a:ext cx="1340612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6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873" y="2963547"/>
            <a:ext cx="1822704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1873" y="7955070"/>
            <a:ext cx="1822704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9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880" y="3164417"/>
            <a:ext cx="89814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0" y="3164417"/>
            <a:ext cx="89814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3" y="632884"/>
            <a:ext cx="1822704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633" y="2914016"/>
            <a:ext cx="8940164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5633" y="4342130"/>
            <a:ext cx="8940164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8480" y="2914016"/>
            <a:ext cx="8984193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8480" y="4342130"/>
            <a:ext cx="898419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3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8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4" y="792480"/>
            <a:ext cx="6815877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4193" y="1711537"/>
            <a:ext cx="1069848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634" y="3566160"/>
            <a:ext cx="6815877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4" y="792480"/>
            <a:ext cx="6815877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84193" y="1711537"/>
            <a:ext cx="1069848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634" y="3566160"/>
            <a:ext cx="6815877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2880" y="632884"/>
            <a:ext cx="18227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880" y="3164417"/>
            <a:ext cx="18227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2880" y="11017674"/>
            <a:ext cx="4754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00240" y="11017674"/>
            <a:ext cx="7132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25040" y="11017674"/>
            <a:ext cx="4754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5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12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4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16.png"/><Relationship Id="rId10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390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4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43.png"/><Relationship Id="rId12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0" Type="http://schemas.openxmlformats.org/officeDocument/2006/relationships/image" Target="../media/image3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Relationship Id="rId14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430.png"/><Relationship Id="rId12" Type="http://schemas.openxmlformats.org/officeDocument/2006/relationships/image" Target="../media/image4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7.png"/><Relationship Id="rId5" Type="http://schemas.openxmlformats.org/officeDocument/2006/relationships/image" Target="../media/image16.png"/><Relationship Id="rId10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CDE98CA-8681-6135-3A72-72425A51A479}"/>
              </a:ext>
            </a:extLst>
          </p:cNvPr>
          <p:cNvGrpSpPr/>
          <p:nvPr/>
        </p:nvGrpSpPr>
        <p:grpSpPr>
          <a:xfrm>
            <a:off x="12542696" y="6415867"/>
            <a:ext cx="358181" cy="327363"/>
            <a:chOff x="3314418" y="2010461"/>
            <a:chExt cx="578873" cy="529069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406CA17-FD92-E8CC-D69A-8E2AEACE3370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35" name="Picture 23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9840BB0C-8F48-7A1E-171D-EFF49885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43E6CE-5F15-F164-DD8A-60CA26B30615}"/>
              </a:ext>
            </a:extLst>
          </p:cNvPr>
          <p:cNvSpPr txBox="1"/>
          <p:nvPr/>
        </p:nvSpPr>
        <p:spPr>
          <a:xfrm>
            <a:off x="6973677" y="3939783"/>
            <a:ext cx="5910275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TRIGGERING MECHANISM FOR SHM &amp; THE ISSUE – SENSING SCHEME </a:t>
            </a:r>
          </a:p>
        </p:txBody>
      </p:sp>
      <p:pic>
        <p:nvPicPr>
          <p:cNvPr id="4" name="Picture 3" descr="A picture containing skyscraper, tower&#10;&#10;Description automatically generated">
            <a:extLst>
              <a:ext uri="{FF2B5EF4-FFF2-40B4-BE49-F238E27FC236}">
                <a16:creationId xmlns:a16="http://schemas.microsoft.com/office/drawing/2014/main" id="{EFBA4AAC-FBCD-B9E6-D987-832D07DD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601" y="4567662"/>
            <a:ext cx="1417636" cy="2963399"/>
          </a:xfrm>
          <a:prstGeom prst="rect">
            <a:avLst/>
          </a:prstGeom>
        </p:spPr>
      </p:pic>
      <p:pic>
        <p:nvPicPr>
          <p:cNvPr id="5" name="Picture 4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C092FBEB-8159-F259-DC32-3B0DD336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969" y="6105188"/>
            <a:ext cx="368028" cy="368028"/>
          </a:xfrm>
          <a:prstGeom prst="rect">
            <a:avLst/>
          </a:prstGeom>
        </p:spPr>
      </p:pic>
      <p:pic>
        <p:nvPicPr>
          <p:cNvPr id="6" name="Picture 5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1FF8E3FB-F9AC-7D0C-1965-AE2782A7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969" y="4793805"/>
            <a:ext cx="368028" cy="368028"/>
          </a:xfrm>
          <a:prstGeom prst="rect">
            <a:avLst/>
          </a:prstGeom>
        </p:spPr>
      </p:pic>
      <p:pic>
        <p:nvPicPr>
          <p:cNvPr id="7" name="Picture 6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6ACF4284-B27A-979C-9470-D8C9BA6A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969" y="5419704"/>
            <a:ext cx="368028" cy="36802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3E5E9B59-F61D-AC00-C87A-ED540B350B32}"/>
              </a:ext>
            </a:extLst>
          </p:cNvPr>
          <p:cNvGrpSpPr/>
          <p:nvPr/>
        </p:nvGrpSpPr>
        <p:grpSpPr>
          <a:xfrm>
            <a:off x="9685595" y="4772678"/>
            <a:ext cx="358181" cy="323447"/>
            <a:chOff x="3330455" y="1838568"/>
            <a:chExt cx="578873" cy="52274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AB12BBD-9A89-4216-2049-10C8CE2130C7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1" name="Picture 80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A9AC6D5B-C30A-100C-EDBA-D5135EFF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0E95BE7-E54E-A0D4-7273-5BE5BF3E824E}"/>
              </a:ext>
            </a:extLst>
          </p:cNvPr>
          <p:cNvGrpSpPr/>
          <p:nvPr/>
        </p:nvGrpSpPr>
        <p:grpSpPr>
          <a:xfrm>
            <a:off x="10043659" y="4772678"/>
            <a:ext cx="358181" cy="323447"/>
            <a:chOff x="3330455" y="1838568"/>
            <a:chExt cx="578873" cy="52274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32A8EE6-0313-E05F-1743-E3CD5EF4C38D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6" name="Picture 8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462A9B40-A2A7-53EC-CD50-A28A1AC76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A29440C-4BD1-8E54-03B1-28C479435BDD}"/>
              </a:ext>
            </a:extLst>
          </p:cNvPr>
          <p:cNvGrpSpPr/>
          <p:nvPr/>
        </p:nvGrpSpPr>
        <p:grpSpPr>
          <a:xfrm>
            <a:off x="10401727" y="4772678"/>
            <a:ext cx="358181" cy="323447"/>
            <a:chOff x="3330455" y="1838568"/>
            <a:chExt cx="578873" cy="52274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38D61CA-F8C1-4916-12F9-4814CEABF180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9" name="Picture 88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C7E822B2-6FCE-B8F4-B7CE-2932397D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87D5F9-D791-6488-5E03-0FAEE8986234}"/>
              </a:ext>
            </a:extLst>
          </p:cNvPr>
          <p:cNvGrpSpPr/>
          <p:nvPr/>
        </p:nvGrpSpPr>
        <p:grpSpPr>
          <a:xfrm>
            <a:off x="10759790" y="4772678"/>
            <a:ext cx="358181" cy="323447"/>
            <a:chOff x="3330455" y="1838568"/>
            <a:chExt cx="578873" cy="52274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AFFE07-E42C-1B16-5C63-4D2395956920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92" name="Picture 91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6E22C525-5EA8-D07A-B913-8B3B940D1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3F1E6FE-783D-D0CF-5212-C97465F4E4F3}"/>
              </a:ext>
            </a:extLst>
          </p:cNvPr>
          <p:cNvGrpSpPr/>
          <p:nvPr/>
        </p:nvGrpSpPr>
        <p:grpSpPr>
          <a:xfrm>
            <a:off x="11834678" y="4770708"/>
            <a:ext cx="358181" cy="327363"/>
            <a:chOff x="3314418" y="2010461"/>
            <a:chExt cx="578873" cy="52906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61CD9A4-2C1E-BCBA-3445-D62448AA0D34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06" name="Picture 105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D1771B78-E258-8A6E-CCA8-634FA7C94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93B0B35-AFB0-53A4-B426-6077ED871B1E}"/>
              </a:ext>
            </a:extLst>
          </p:cNvPr>
          <p:cNvGrpSpPr/>
          <p:nvPr/>
        </p:nvGrpSpPr>
        <p:grpSpPr>
          <a:xfrm>
            <a:off x="12192744" y="4770708"/>
            <a:ext cx="358181" cy="327363"/>
            <a:chOff x="3314418" y="2010461"/>
            <a:chExt cx="578873" cy="52906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A19F94-90A2-0C31-3D44-0CFD1724F5E7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09" name="Picture 10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9A1FBC04-9E83-D05E-4D46-EBEE4C65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112B6A4-7D61-0067-B1F7-E11DCCE372C1}"/>
              </a:ext>
            </a:extLst>
          </p:cNvPr>
          <p:cNvGrpSpPr/>
          <p:nvPr/>
        </p:nvGrpSpPr>
        <p:grpSpPr>
          <a:xfrm>
            <a:off x="12550808" y="4770708"/>
            <a:ext cx="358181" cy="327363"/>
            <a:chOff x="3314418" y="2010461"/>
            <a:chExt cx="578873" cy="52906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4728A80-6389-C26D-511D-7745B98EFFD3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2" name="Picture 11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9C684351-CB3B-9C64-C70C-37C82CE5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9789CBF-9198-DB07-32BF-AEFB7BE37C4A}"/>
              </a:ext>
            </a:extLst>
          </p:cNvPr>
          <p:cNvGrpSpPr/>
          <p:nvPr/>
        </p:nvGrpSpPr>
        <p:grpSpPr>
          <a:xfrm>
            <a:off x="12908874" y="4770704"/>
            <a:ext cx="358181" cy="327363"/>
            <a:chOff x="3314418" y="2010461"/>
            <a:chExt cx="578873" cy="52906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A25E36-474D-A3B3-E21A-991B1BD1F87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5" name="Picture 11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87D05732-A441-E6DC-54E7-F4B8FA693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135C03E-6D92-D00E-FB72-1D5E256960BC}"/>
              </a:ext>
            </a:extLst>
          </p:cNvPr>
          <p:cNvGrpSpPr/>
          <p:nvPr/>
        </p:nvGrpSpPr>
        <p:grpSpPr>
          <a:xfrm>
            <a:off x="13258147" y="4770704"/>
            <a:ext cx="358181" cy="327363"/>
            <a:chOff x="3300211" y="2010461"/>
            <a:chExt cx="578873" cy="52906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0CDC24-6ADC-93AE-D3C8-640E3570171B}"/>
                </a:ext>
              </a:extLst>
            </p:cNvPr>
            <p:cNvSpPr/>
            <p:nvPr/>
          </p:nvSpPr>
          <p:spPr>
            <a:xfrm>
              <a:off x="3300211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8" name="Picture 11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7E317A4C-12BA-29CC-ED22-4FB6EB19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5113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B593B7B-4E17-C8B2-4969-D80EB7628F67}"/>
              </a:ext>
            </a:extLst>
          </p:cNvPr>
          <p:cNvGrpSpPr/>
          <p:nvPr/>
        </p:nvGrpSpPr>
        <p:grpSpPr>
          <a:xfrm>
            <a:off x="11476618" y="4770708"/>
            <a:ext cx="358181" cy="327363"/>
            <a:chOff x="3314418" y="2010461"/>
            <a:chExt cx="578873" cy="52906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24BDF63-7F91-4195-458D-07259964F1A5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55" name="Picture 15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B7F9672A-C441-C8B9-4ED6-FF20B8867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195" name="Picture 194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DA6F9B76-5B14-16E5-D3DE-E896BF7BD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11331276" y="4605083"/>
            <a:ext cx="96570" cy="2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C7ECF383-D3D3-3987-A2F0-6FF3C0236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9733771" y="4601760"/>
            <a:ext cx="105565" cy="24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E39C13-69DA-C86A-258A-997B1025E105}"/>
              </a:ext>
            </a:extLst>
          </p:cNvPr>
          <p:cNvSpPr txBox="1"/>
          <p:nvPr/>
        </p:nvSpPr>
        <p:spPr>
          <a:xfrm>
            <a:off x="8503959" y="4786490"/>
            <a:ext cx="848309" cy="26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5" dirty="0">
                <a:latin typeface="Georgia" panose="02040502050405020303" pitchFamily="18" charset="0"/>
              </a:rPr>
              <a:t>Always-on</a:t>
            </a:r>
            <a:endParaRPr lang="en-CN" sz="1115" dirty="0">
              <a:latin typeface="Georgia" panose="02040502050405020303" pitchFamily="18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ECA9E77-110D-58E0-A501-C8588A756662}"/>
              </a:ext>
            </a:extLst>
          </p:cNvPr>
          <p:cNvGrpSpPr/>
          <p:nvPr/>
        </p:nvGrpSpPr>
        <p:grpSpPr>
          <a:xfrm>
            <a:off x="9685593" y="5592719"/>
            <a:ext cx="358181" cy="323447"/>
            <a:chOff x="3330455" y="1838568"/>
            <a:chExt cx="578873" cy="52274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B1105DF-6AB5-C216-BAC3-8374CEFFFE1C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24" name="Picture 123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EC89BE7E-4A33-633A-DCB5-AFB9E59AE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A86333B-2F8F-E810-E3A2-77EA399CB7EE}"/>
              </a:ext>
            </a:extLst>
          </p:cNvPr>
          <p:cNvGrpSpPr/>
          <p:nvPr/>
        </p:nvGrpSpPr>
        <p:grpSpPr>
          <a:xfrm>
            <a:off x="11831373" y="5592719"/>
            <a:ext cx="358181" cy="323447"/>
            <a:chOff x="3330455" y="1838568"/>
            <a:chExt cx="578873" cy="52274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8EDCBE4-4A36-7E7A-9D48-CDFEE8DE95DB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27" name="Picture 126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5961EB5A-8E3E-E72D-E7C8-4B8CE292D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8D4DB61-B14F-1708-5B5A-86AD1E25D72D}"/>
              </a:ext>
            </a:extLst>
          </p:cNvPr>
          <p:cNvGrpSpPr/>
          <p:nvPr/>
        </p:nvGrpSpPr>
        <p:grpSpPr>
          <a:xfrm>
            <a:off x="10400856" y="5592719"/>
            <a:ext cx="358181" cy="323447"/>
            <a:chOff x="3330455" y="1838568"/>
            <a:chExt cx="578873" cy="52274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C3F340-9386-E16B-6A78-C0CCA0484B55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30" name="Picture 12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5922A073-8B35-A31B-612B-F16A7DC81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BCBE88-4040-D44B-14AF-F6259519FF69}"/>
              </a:ext>
            </a:extLst>
          </p:cNvPr>
          <p:cNvGrpSpPr/>
          <p:nvPr/>
        </p:nvGrpSpPr>
        <p:grpSpPr>
          <a:xfrm>
            <a:off x="11116114" y="5592719"/>
            <a:ext cx="358181" cy="323447"/>
            <a:chOff x="3330455" y="1838568"/>
            <a:chExt cx="578873" cy="52274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2126CEF-8418-BD60-6CFF-ABCD14DB2EAF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36" name="Picture 13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7306F9EA-6DC9-A00E-A517-4700714E8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00DF22-007B-6DB7-C486-F9FAAEE92434}"/>
              </a:ext>
            </a:extLst>
          </p:cNvPr>
          <p:cNvGrpSpPr/>
          <p:nvPr/>
        </p:nvGrpSpPr>
        <p:grpSpPr>
          <a:xfrm>
            <a:off x="11473742" y="5590751"/>
            <a:ext cx="358181" cy="327363"/>
            <a:chOff x="3314418" y="2010461"/>
            <a:chExt cx="578873" cy="52906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6D7FEA0-845F-F706-FBFC-DE56098C17AA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39" name="Picture 13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DCAFCD5D-FD31-4DED-2E69-2AB3F49ED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71DA303-A196-423B-FE55-FD426F22A5EE}"/>
              </a:ext>
            </a:extLst>
          </p:cNvPr>
          <p:cNvGrpSpPr/>
          <p:nvPr/>
        </p:nvGrpSpPr>
        <p:grpSpPr>
          <a:xfrm>
            <a:off x="10043228" y="5590751"/>
            <a:ext cx="358181" cy="327363"/>
            <a:chOff x="3314418" y="2010461"/>
            <a:chExt cx="578873" cy="52906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7956C15-CED1-707E-B5EA-67C8EEDD287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42" name="Picture 14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53E61514-DAF8-13BA-19D2-A87AABF9C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E737BE2-0361-6352-5046-F0994234BBB1}"/>
              </a:ext>
            </a:extLst>
          </p:cNvPr>
          <p:cNvGrpSpPr/>
          <p:nvPr/>
        </p:nvGrpSpPr>
        <p:grpSpPr>
          <a:xfrm>
            <a:off x="12189002" y="5590751"/>
            <a:ext cx="358181" cy="327363"/>
            <a:chOff x="3314418" y="2010461"/>
            <a:chExt cx="578873" cy="52906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04C7FBB-0D93-00C4-D927-656FE7727FF7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45" name="Picture 14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650F5A45-B1A2-DB2E-0C00-56E156CA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F8BC80-9FD1-7F2C-C209-07FC4E8131F4}"/>
              </a:ext>
            </a:extLst>
          </p:cNvPr>
          <p:cNvGrpSpPr/>
          <p:nvPr/>
        </p:nvGrpSpPr>
        <p:grpSpPr>
          <a:xfrm>
            <a:off x="10758483" y="5590751"/>
            <a:ext cx="358181" cy="327363"/>
            <a:chOff x="3314418" y="2010461"/>
            <a:chExt cx="578873" cy="52906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777FA9B-AE7C-8A21-5E8C-0DDE8FFB70F8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48" name="Picture 14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B9A8D5EC-85B8-21E9-F423-F39586266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FE12D0D-3C95-7EA0-BF25-7C0D7416F26F}"/>
              </a:ext>
            </a:extLst>
          </p:cNvPr>
          <p:cNvGrpSpPr/>
          <p:nvPr/>
        </p:nvGrpSpPr>
        <p:grpSpPr>
          <a:xfrm>
            <a:off x="13258147" y="5590747"/>
            <a:ext cx="358181" cy="327363"/>
            <a:chOff x="3314418" y="2010461"/>
            <a:chExt cx="578873" cy="529069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28B9A52-FAC2-9BFD-4357-604E1BA7277D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51" name="Picture 150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527CD0BD-9F63-7F2E-6EE7-6B314FD87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7BE8A55-E6EF-8A23-E3CD-50E414ED0785}"/>
              </a:ext>
            </a:extLst>
          </p:cNvPr>
          <p:cNvGrpSpPr/>
          <p:nvPr/>
        </p:nvGrpSpPr>
        <p:grpSpPr>
          <a:xfrm>
            <a:off x="12900517" y="5590747"/>
            <a:ext cx="358181" cy="327363"/>
            <a:chOff x="3314418" y="2010461"/>
            <a:chExt cx="578873" cy="529069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293B7D9-C6FE-7BE1-910A-CACD4A2DB486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58" name="Picture 15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7D0DD6C3-0257-FC7C-3CD7-74C89590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198" name="Picture 197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579886A7-BE15-3749-A21F-F7B309FF5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12754082" y="5424335"/>
            <a:ext cx="96570" cy="2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C9C8A863-8317-D5AB-513B-11C66394F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9733771" y="5412719"/>
            <a:ext cx="105565" cy="24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TextBox 19">
            <a:extLst>
              <a:ext uri="{FF2B5EF4-FFF2-40B4-BE49-F238E27FC236}">
                <a16:creationId xmlns:a16="http://schemas.microsoft.com/office/drawing/2014/main" id="{FB040F46-C4B8-5BC9-DC43-DAF03BF9FFFB}"/>
              </a:ext>
            </a:extLst>
          </p:cNvPr>
          <p:cNvSpPr txBox="1"/>
          <p:nvPr/>
        </p:nvSpPr>
        <p:spPr>
          <a:xfrm>
            <a:off x="8497913" y="5631346"/>
            <a:ext cx="859531" cy="26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15" dirty="0">
                <a:latin typeface="Georgia" panose="02040502050405020303" pitchFamily="18" charset="0"/>
              </a:rPr>
              <a:t>Duty-cycle</a:t>
            </a:r>
            <a:endParaRPr lang="en-CN" sz="1115" dirty="0">
              <a:latin typeface="Georgia" panose="02040502050405020303" pitchFamily="18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51879E0-5C03-4E0B-A1B0-1C18D5991212}"/>
              </a:ext>
            </a:extLst>
          </p:cNvPr>
          <p:cNvGrpSpPr/>
          <p:nvPr/>
        </p:nvGrpSpPr>
        <p:grpSpPr>
          <a:xfrm>
            <a:off x="13255324" y="6412333"/>
            <a:ext cx="358181" cy="323447"/>
            <a:chOff x="3330455" y="1838568"/>
            <a:chExt cx="578873" cy="522743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6347F62-946F-5BC3-BC52-6CE009E6C50D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64" name="Picture 163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A89F0292-25F4-8CB3-180A-935812B29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1F107A4-112F-51BC-706F-54F7F45EC700}"/>
              </a:ext>
            </a:extLst>
          </p:cNvPr>
          <p:cNvGrpSpPr/>
          <p:nvPr/>
        </p:nvGrpSpPr>
        <p:grpSpPr>
          <a:xfrm>
            <a:off x="10755692" y="6408154"/>
            <a:ext cx="358181" cy="323447"/>
            <a:chOff x="3330455" y="1838568"/>
            <a:chExt cx="578873" cy="522743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F0750F4-E112-B3B7-F050-7768CBCFA301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67" name="Picture 166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21C20060-6223-C33A-61F7-CC03D1F54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60EF368-035C-BE5F-67FF-DA1F23F579A4}"/>
              </a:ext>
            </a:extLst>
          </p:cNvPr>
          <p:cNvGrpSpPr/>
          <p:nvPr/>
        </p:nvGrpSpPr>
        <p:grpSpPr>
          <a:xfrm>
            <a:off x="12181677" y="6412335"/>
            <a:ext cx="358181" cy="323447"/>
            <a:chOff x="3330455" y="1838568"/>
            <a:chExt cx="578873" cy="52274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D2A672C-B710-C110-E116-81E9D04FD858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70" name="Picture 16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DDFF4560-30B5-2F15-48F1-4FD25124A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5D5556F-BAD5-1D1D-738C-00FC55CF5BE5}"/>
              </a:ext>
            </a:extLst>
          </p:cNvPr>
          <p:cNvGrpSpPr/>
          <p:nvPr/>
        </p:nvGrpSpPr>
        <p:grpSpPr>
          <a:xfrm>
            <a:off x="10399193" y="6408406"/>
            <a:ext cx="358181" cy="327363"/>
            <a:chOff x="3314418" y="2010461"/>
            <a:chExt cx="578873" cy="52906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14F9FE1-B991-8FB8-1D07-A39036C84316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73" name="Picture 172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20E1F923-E373-2A75-31E6-387E5CA2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24B8CCA-6E31-5654-299D-FCB98FDF6AAA}"/>
              </a:ext>
            </a:extLst>
          </p:cNvPr>
          <p:cNvGrpSpPr/>
          <p:nvPr/>
        </p:nvGrpSpPr>
        <p:grpSpPr>
          <a:xfrm>
            <a:off x="10042699" y="6410367"/>
            <a:ext cx="358181" cy="327363"/>
            <a:chOff x="3314418" y="2010461"/>
            <a:chExt cx="578873" cy="529069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0927AEA-4B25-BD92-AAD0-151C3005695E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76" name="Picture 175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2B486DC2-85AE-2E30-C657-DC66B7A7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03AA4D7-488D-6E09-0390-4EE9C8709B98}"/>
              </a:ext>
            </a:extLst>
          </p:cNvPr>
          <p:cNvGrpSpPr/>
          <p:nvPr/>
        </p:nvGrpSpPr>
        <p:grpSpPr>
          <a:xfrm>
            <a:off x="11468686" y="6410367"/>
            <a:ext cx="358181" cy="327363"/>
            <a:chOff x="3314418" y="2010461"/>
            <a:chExt cx="578873" cy="52906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A6CBDE2-1035-0268-E46E-4335FE42EA19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79" name="Picture 17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1F585D9-41C1-7FF6-E6DB-72B22BB1B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D7DEDB5-1BE3-F95F-0040-8CF6764F5DF3}"/>
              </a:ext>
            </a:extLst>
          </p:cNvPr>
          <p:cNvGrpSpPr/>
          <p:nvPr/>
        </p:nvGrpSpPr>
        <p:grpSpPr>
          <a:xfrm>
            <a:off x="11825180" y="6410367"/>
            <a:ext cx="358181" cy="327363"/>
            <a:chOff x="3314418" y="2010461"/>
            <a:chExt cx="578873" cy="529069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0591EE7-5B2A-9541-E8DE-52620A17313D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88" name="Picture 18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1F8AF286-D4EC-FEA7-2108-588097267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199" name="Picture 198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B58212D6-06D3-F1BC-9622-2FC9A66BC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13454481" y="6254020"/>
            <a:ext cx="96570" cy="2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FF613688-12CC-E7E5-DB5A-E4095E3D5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9733771" y="6232762"/>
            <a:ext cx="105565" cy="24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TextBox 19">
            <a:extLst>
              <a:ext uri="{FF2B5EF4-FFF2-40B4-BE49-F238E27FC236}">
                <a16:creationId xmlns:a16="http://schemas.microsoft.com/office/drawing/2014/main" id="{56378961-EB6A-C287-D1EE-3B2C331405D6}"/>
              </a:ext>
            </a:extLst>
          </p:cNvPr>
          <p:cNvSpPr txBox="1"/>
          <p:nvPr/>
        </p:nvSpPr>
        <p:spPr>
          <a:xfrm>
            <a:off x="8508980" y="6466881"/>
            <a:ext cx="1178528" cy="26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15" dirty="0">
                <a:latin typeface="Georgia" panose="02040502050405020303" pitchFamily="18" charset="0"/>
              </a:rPr>
              <a:t>Event-triggered</a:t>
            </a:r>
            <a:endParaRPr lang="en-CN" sz="1115" dirty="0">
              <a:latin typeface="Georgia" panose="02040502050405020303" pitchFamily="18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C3DAE56-1F40-459A-81D5-1BF7D364C05A}"/>
              </a:ext>
            </a:extLst>
          </p:cNvPr>
          <p:cNvGrpSpPr/>
          <p:nvPr/>
        </p:nvGrpSpPr>
        <p:grpSpPr>
          <a:xfrm>
            <a:off x="11112189" y="6412335"/>
            <a:ext cx="358181" cy="323447"/>
            <a:chOff x="3330455" y="1838568"/>
            <a:chExt cx="578873" cy="522743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EA52C00-8B07-D321-412A-32A8E27331C3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19" name="Picture 218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C9841CC7-727F-7FEC-73DA-F8879F706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87304AA-C520-B4D5-AF7A-FC92589D1C80}"/>
              </a:ext>
            </a:extLst>
          </p:cNvPr>
          <p:cNvGrpSpPr/>
          <p:nvPr/>
        </p:nvGrpSpPr>
        <p:grpSpPr>
          <a:xfrm>
            <a:off x="9686202" y="6408406"/>
            <a:ext cx="358181" cy="327363"/>
            <a:chOff x="3314418" y="2010461"/>
            <a:chExt cx="578873" cy="52906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7074F1D4-2F3E-6240-7B26-3F4F09C2725A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22" name="Picture 22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98E7C22-6546-2054-98CB-408621763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AFA6F8D-04C3-7744-9FC8-9F6430933B58}"/>
              </a:ext>
            </a:extLst>
          </p:cNvPr>
          <p:cNvGrpSpPr/>
          <p:nvPr/>
        </p:nvGrpSpPr>
        <p:grpSpPr>
          <a:xfrm>
            <a:off x="11118437" y="4770721"/>
            <a:ext cx="358181" cy="323447"/>
            <a:chOff x="3330455" y="1838568"/>
            <a:chExt cx="578873" cy="522743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2FDFCE3-ABD8-9F08-7CA7-161B402DBE11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26" name="Picture 22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50F0BFC1-D490-9B34-8FE9-851F2C03B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B1E2792-C9DD-6E15-C43D-39D8ADA0627C}"/>
              </a:ext>
            </a:extLst>
          </p:cNvPr>
          <p:cNvGrpSpPr/>
          <p:nvPr/>
        </p:nvGrpSpPr>
        <p:grpSpPr>
          <a:xfrm>
            <a:off x="12543135" y="5590762"/>
            <a:ext cx="358181" cy="323447"/>
            <a:chOff x="3330455" y="1838568"/>
            <a:chExt cx="578873" cy="522743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3954588-2F08-7C4A-D6B8-09122B60B564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29" name="Picture 228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2680F393-7C87-994C-6BDC-E29ABC5D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0F06844-39AF-2242-BE2B-C2221133F8BF}"/>
              </a:ext>
            </a:extLst>
          </p:cNvPr>
          <p:cNvGrpSpPr/>
          <p:nvPr/>
        </p:nvGrpSpPr>
        <p:grpSpPr>
          <a:xfrm>
            <a:off x="12898825" y="6410376"/>
            <a:ext cx="358181" cy="323447"/>
            <a:chOff x="3330455" y="1838568"/>
            <a:chExt cx="578873" cy="52274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34BAFCC-D9AC-CA12-8F53-BBE947369C36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32" name="Picture 231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AEB64F4C-78B9-4043-3216-0DA64E58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E84DD2F-EC86-547E-72D7-677E9BDC9F46}"/>
              </a:ext>
            </a:extLst>
          </p:cNvPr>
          <p:cNvSpPr/>
          <p:nvPr/>
        </p:nvSpPr>
        <p:spPr>
          <a:xfrm>
            <a:off x="10763636" y="4629229"/>
            <a:ext cx="707605" cy="2234370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17989AC-5DDF-4F03-AAE1-4FC321614156}"/>
              </a:ext>
            </a:extLst>
          </p:cNvPr>
          <p:cNvSpPr/>
          <p:nvPr/>
        </p:nvSpPr>
        <p:spPr>
          <a:xfrm>
            <a:off x="12181270" y="4629229"/>
            <a:ext cx="364375" cy="2234370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EAE6001B-896D-4597-E0BC-F131741C8A7E}"/>
              </a:ext>
            </a:extLst>
          </p:cNvPr>
          <p:cNvSpPr/>
          <p:nvPr/>
        </p:nvSpPr>
        <p:spPr>
          <a:xfrm>
            <a:off x="9678165" y="6351283"/>
            <a:ext cx="4337085" cy="445500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FB27991F-0296-51F9-FF22-D33181D1EB23}"/>
              </a:ext>
            </a:extLst>
          </p:cNvPr>
          <p:cNvSpPr/>
          <p:nvPr/>
        </p:nvSpPr>
        <p:spPr>
          <a:xfrm>
            <a:off x="9678165" y="5531667"/>
            <a:ext cx="4337085" cy="445500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9DCEFC28-53FA-5DEC-DC84-B4FA16D5A83F}"/>
              </a:ext>
            </a:extLst>
          </p:cNvPr>
          <p:cNvSpPr/>
          <p:nvPr/>
        </p:nvSpPr>
        <p:spPr>
          <a:xfrm>
            <a:off x="9678165" y="4711624"/>
            <a:ext cx="4337085" cy="445500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2D55ECB-ED26-2256-0DB6-B0D4D55B0AC0}"/>
              </a:ext>
            </a:extLst>
          </p:cNvPr>
          <p:cNvSpPr/>
          <p:nvPr/>
        </p:nvSpPr>
        <p:spPr>
          <a:xfrm>
            <a:off x="12888474" y="4629229"/>
            <a:ext cx="725031" cy="2234370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09676EF-5D8B-2248-81C8-9D3A538D220E}"/>
              </a:ext>
            </a:extLst>
          </p:cNvPr>
          <p:cNvSpPr/>
          <p:nvPr/>
        </p:nvSpPr>
        <p:spPr>
          <a:xfrm>
            <a:off x="10773060" y="5639397"/>
            <a:ext cx="687368" cy="226128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5D78627-FC3F-4612-B2A3-044B2D10F945}"/>
              </a:ext>
            </a:extLst>
          </p:cNvPr>
          <p:cNvSpPr/>
          <p:nvPr/>
        </p:nvSpPr>
        <p:spPr>
          <a:xfrm>
            <a:off x="12190133" y="5637827"/>
            <a:ext cx="349725" cy="22612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AE1BE3F-3880-5248-8327-2EA6104515BF}"/>
              </a:ext>
            </a:extLst>
          </p:cNvPr>
          <p:cNvSpPr/>
          <p:nvPr/>
        </p:nvSpPr>
        <p:spPr>
          <a:xfrm>
            <a:off x="12188927" y="4820650"/>
            <a:ext cx="350405" cy="2261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23989B1-6ED9-9C17-C764-2C62E8AE6579}"/>
              </a:ext>
            </a:extLst>
          </p:cNvPr>
          <p:cNvSpPr/>
          <p:nvPr/>
        </p:nvSpPr>
        <p:spPr>
          <a:xfrm>
            <a:off x="12901952" y="4818911"/>
            <a:ext cx="698974" cy="2261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68F1BB9-3CE7-A307-F49F-9AAD454BF75C}"/>
              </a:ext>
            </a:extLst>
          </p:cNvPr>
          <p:cNvSpPr/>
          <p:nvPr/>
        </p:nvSpPr>
        <p:spPr>
          <a:xfrm>
            <a:off x="12895651" y="5642334"/>
            <a:ext cx="708143" cy="2261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301E706-581C-BE66-4770-A533D824BF2E}"/>
              </a:ext>
            </a:extLst>
          </p:cNvPr>
          <p:cNvSpPr/>
          <p:nvPr/>
        </p:nvSpPr>
        <p:spPr>
          <a:xfrm>
            <a:off x="8675326" y="7030411"/>
            <a:ext cx="358181" cy="226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CE90D80-D34C-9651-4CEF-0044654D7055}"/>
              </a:ext>
            </a:extLst>
          </p:cNvPr>
          <p:cNvSpPr/>
          <p:nvPr/>
        </p:nvSpPr>
        <p:spPr>
          <a:xfrm>
            <a:off x="10609055" y="7030411"/>
            <a:ext cx="358181" cy="2261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4A63094-6E13-5400-8107-A7B120A4403F}"/>
              </a:ext>
            </a:extLst>
          </p:cNvPr>
          <p:cNvSpPr/>
          <p:nvPr/>
        </p:nvSpPr>
        <p:spPr>
          <a:xfrm>
            <a:off x="12458986" y="7030411"/>
            <a:ext cx="358181" cy="226128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51" name="TextBox 19">
            <a:extLst>
              <a:ext uri="{FF2B5EF4-FFF2-40B4-BE49-F238E27FC236}">
                <a16:creationId xmlns:a16="http://schemas.microsoft.com/office/drawing/2014/main" id="{1FEAB736-7518-759E-32C4-DFDE4D59FC2A}"/>
              </a:ext>
            </a:extLst>
          </p:cNvPr>
          <p:cNvSpPr txBox="1"/>
          <p:nvPr/>
        </p:nvSpPr>
        <p:spPr>
          <a:xfrm>
            <a:off x="9058469" y="7048271"/>
            <a:ext cx="468398" cy="22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66" dirty="0">
                <a:latin typeface="Georgia" panose="02040502050405020303" pitchFamily="18" charset="0"/>
              </a:rPr>
              <a:t>active</a:t>
            </a:r>
            <a:endParaRPr lang="en-CN" sz="866" dirty="0">
              <a:latin typeface="Georgia" panose="02040502050405020303" pitchFamily="18" charset="0"/>
            </a:endParaRPr>
          </a:p>
        </p:txBody>
      </p:sp>
      <p:sp>
        <p:nvSpPr>
          <p:cNvPr id="252" name="TextBox 19">
            <a:extLst>
              <a:ext uri="{FF2B5EF4-FFF2-40B4-BE49-F238E27FC236}">
                <a16:creationId xmlns:a16="http://schemas.microsoft.com/office/drawing/2014/main" id="{17E9B224-2B7B-2DBD-9B3B-1E3755B8D376}"/>
              </a:ext>
            </a:extLst>
          </p:cNvPr>
          <p:cNvSpPr txBox="1"/>
          <p:nvPr/>
        </p:nvSpPr>
        <p:spPr>
          <a:xfrm>
            <a:off x="10984998" y="7048271"/>
            <a:ext cx="566181" cy="22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66" dirty="0">
                <a:latin typeface="Georgia" panose="02040502050405020303" pitchFamily="18" charset="0"/>
              </a:rPr>
              <a:t>inactive</a:t>
            </a:r>
            <a:endParaRPr lang="en-CN" sz="866" dirty="0">
              <a:latin typeface="Georgia" panose="02040502050405020303" pitchFamily="18" charset="0"/>
            </a:endParaRPr>
          </a:p>
        </p:txBody>
      </p:sp>
      <p:sp>
        <p:nvSpPr>
          <p:cNvPr id="253" name="TextBox 19">
            <a:extLst>
              <a:ext uri="{FF2B5EF4-FFF2-40B4-BE49-F238E27FC236}">
                <a16:creationId xmlns:a16="http://schemas.microsoft.com/office/drawing/2014/main" id="{191A1545-3128-41A4-2DDF-F9B95B1F48DC}"/>
              </a:ext>
            </a:extLst>
          </p:cNvPr>
          <p:cNvSpPr txBox="1"/>
          <p:nvPr/>
        </p:nvSpPr>
        <p:spPr>
          <a:xfrm>
            <a:off x="12803085" y="7048271"/>
            <a:ext cx="1021433" cy="22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66" dirty="0">
                <a:latin typeface="Georgia" panose="02040502050405020303" pitchFamily="18" charset="0"/>
              </a:rPr>
              <a:t>events of interest</a:t>
            </a:r>
            <a:endParaRPr lang="en-CN" sz="866" dirty="0">
              <a:latin typeface="Georgia" panose="02040502050405020303" pitchFamily="18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1D402BD-2931-AAD9-8228-2713A84A31D9}"/>
              </a:ext>
            </a:extLst>
          </p:cNvPr>
          <p:cNvSpPr/>
          <p:nvPr/>
        </p:nvSpPr>
        <p:spPr>
          <a:xfrm>
            <a:off x="8685966" y="7460016"/>
            <a:ext cx="347543" cy="226128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55" name="TextBox 19">
            <a:extLst>
              <a:ext uri="{FF2B5EF4-FFF2-40B4-BE49-F238E27FC236}">
                <a16:creationId xmlns:a16="http://schemas.microsoft.com/office/drawing/2014/main" id="{DCD39C33-3F3C-AF5D-CA40-0AF3FB48B534}"/>
              </a:ext>
            </a:extLst>
          </p:cNvPr>
          <p:cNvSpPr txBox="1"/>
          <p:nvPr/>
        </p:nvSpPr>
        <p:spPr>
          <a:xfrm>
            <a:off x="9074683" y="7477878"/>
            <a:ext cx="1037463" cy="22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66" dirty="0">
                <a:latin typeface="Georgia" panose="02040502050405020303" pitchFamily="18" charset="0"/>
              </a:rPr>
              <a:t>partially miss out</a:t>
            </a:r>
            <a:endParaRPr lang="en-CN" sz="866" dirty="0">
              <a:latin typeface="Georgia" panose="02040502050405020303" pitchFamily="18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59CE67C-1819-4DCF-7C0B-81C759634B90}"/>
              </a:ext>
            </a:extLst>
          </p:cNvPr>
          <p:cNvSpPr/>
          <p:nvPr/>
        </p:nvSpPr>
        <p:spPr>
          <a:xfrm>
            <a:off x="10617512" y="7460016"/>
            <a:ext cx="349725" cy="22612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58" name="TextBox 19">
            <a:extLst>
              <a:ext uri="{FF2B5EF4-FFF2-40B4-BE49-F238E27FC236}">
                <a16:creationId xmlns:a16="http://schemas.microsoft.com/office/drawing/2014/main" id="{35B7F11F-2B3C-DEB3-95A2-9F0DB04CEF46}"/>
              </a:ext>
            </a:extLst>
          </p:cNvPr>
          <p:cNvSpPr txBox="1"/>
          <p:nvPr/>
        </p:nvSpPr>
        <p:spPr>
          <a:xfrm>
            <a:off x="10985589" y="7477878"/>
            <a:ext cx="1008609" cy="22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66" dirty="0">
                <a:latin typeface="Georgia" panose="02040502050405020303" pitchFamily="18" charset="0"/>
              </a:rPr>
              <a:t>inactive miss out</a:t>
            </a:r>
            <a:endParaRPr lang="en-CN" sz="866" dirty="0">
              <a:latin typeface="Georgia" panose="02040502050405020303" pitchFamily="18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51A4B1C-A269-5181-2920-6E410CA4DF5D}"/>
              </a:ext>
            </a:extLst>
          </p:cNvPr>
          <p:cNvSpPr/>
          <p:nvPr/>
        </p:nvSpPr>
        <p:spPr>
          <a:xfrm>
            <a:off x="12458986" y="7460016"/>
            <a:ext cx="358181" cy="2261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60" name="TextBox 19">
            <a:extLst>
              <a:ext uri="{FF2B5EF4-FFF2-40B4-BE49-F238E27FC236}">
                <a16:creationId xmlns:a16="http://schemas.microsoft.com/office/drawing/2014/main" id="{023B8AA8-C07B-66FA-5522-96513A55B9AE}"/>
              </a:ext>
            </a:extLst>
          </p:cNvPr>
          <p:cNvSpPr txBox="1"/>
          <p:nvPr/>
        </p:nvSpPr>
        <p:spPr>
          <a:xfrm>
            <a:off x="12817168" y="7477878"/>
            <a:ext cx="1130438" cy="22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66" dirty="0">
                <a:latin typeface="Georgia" panose="02040502050405020303" pitchFamily="18" charset="0"/>
              </a:rPr>
              <a:t>low power miss out</a:t>
            </a:r>
            <a:endParaRPr lang="en-CN" sz="866" dirty="0">
              <a:latin typeface="Georgia" panose="02040502050405020303" pitchFamily="18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4DC40CA4-8ADB-4651-5107-2FD6BF3179EA}"/>
              </a:ext>
            </a:extLst>
          </p:cNvPr>
          <p:cNvSpPr/>
          <p:nvPr/>
        </p:nvSpPr>
        <p:spPr>
          <a:xfrm>
            <a:off x="8563792" y="6969083"/>
            <a:ext cx="5451457" cy="78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</p:spTree>
    <p:extLst>
      <p:ext uri="{BB962C8B-B14F-4D97-AF65-F5344CB8AC3E}">
        <p14:creationId xmlns:p14="http://schemas.microsoft.com/office/powerpoint/2010/main" val="23443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AE0C89-A4A9-120C-5895-A016EE137D9E}"/>
              </a:ext>
            </a:extLst>
          </p:cNvPr>
          <p:cNvSpPr/>
          <p:nvPr/>
        </p:nvSpPr>
        <p:spPr>
          <a:xfrm>
            <a:off x="6966331" y="4132830"/>
            <a:ext cx="7242048" cy="165467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65B66FC-7A4A-2E8B-571A-D755ACC01D75}"/>
              </a:ext>
            </a:extLst>
          </p:cNvPr>
          <p:cNvSpPr/>
          <p:nvPr/>
        </p:nvSpPr>
        <p:spPr>
          <a:xfrm>
            <a:off x="10139857" y="4534724"/>
            <a:ext cx="649137" cy="47159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804D4D0-8601-9B17-827F-DEC1213ACDFF}"/>
              </a:ext>
            </a:extLst>
          </p:cNvPr>
          <p:cNvSpPr/>
          <p:nvPr/>
        </p:nvSpPr>
        <p:spPr>
          <a:xfrm>
            <a:off x="8622651" y="4306096"/>
            <a:ext cx="1107155" cy="88667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E47D56-2943-21A4-828C-372F5B0E45CF}"/>
              </a:ext>
            </a:extLst>
          </p:cNvPr>
          <p:cNvSpPr/>
          <p:nvPr/>
        </p:nvSpPr>
        <p:spPr>
          <a:xfrm>
            <a:off x="7172250" y="4307643"/>
            <a:ext cx="1059898" cy="88667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A286ABD-1C99-8EB5-306F-3FED4E66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620" y="4348034"/>
            <a:ext cx="450402" cy="450402"/>
          </a:xfrm>
          <a:prstGeom prst="rect">
            <a:avLst/>
          </a:prstGeom>
        </p:spPr>
      </p:pic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A868BB6-D6FF-E836-0731-6E03B60D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867" y="4302305"/>
            <a:ext cx="550417" cy="550417"/>
          </a:xfrm>
          <a:prstGeom prst="rect">
            <a:avLst/>
          </a:prstGeom>
        </p:spPr>
      </p:pic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EE8820D-A622-C5EB-4937-0E31A3935F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7271820" y="4744603"/>
            <a:ext cx="385805" cy="341768"/>
          </a:xfrm>
          <a:prstGeom prst="rect">
            <a:avLst/>
          </a:prstGeom>
        </p:spPr>
      </p:pic>
      <p:pic>
        <p:nvPicPr>
          <p:cNvPr id="10" name="Picture 9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D9DBF44-71B6-0059-2DFF-A923D215097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7774706" y="4802024"/>
            <a:ext cx="299076" cy="29440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3812E3-0E16-CFE7-6F3C-87C50A9BDE36}"/>
              </a:ext>
            </a:extLst>
          </p:cNvPr>
          <p:cNvSpPr/>
          <p:nvPr/>
        </p:nvSpPr>
        <p:spPr>
          <a:xfrm>
            <a:off x="8326556" y="471169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19FE3-80D4-BFF0-93E8-BD4E851EB9BF}"/>
              </a:ext>
            </a:extLst>
          </p:cNvPr>
          <p:cNvSpPr txBox="1"/>
          <p:nvPr/>
        </p:nvSpPr>
        <p:spPr>
          <a:xfrm>
            <a:off x="7313572" y="5226585"/>
            <a:ext cx="81142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EXCITATION+SIMULATION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C5D45-2699-9F07-4B5B-2CE555CC92E9}"/>
              </a:ext>
            </a:extLst>
          </p:cNvPr>
          <p:cNvSpPr txBox="1"/>
          <p:nvPr/>
        </p:nvSpPr>
        <p:spPr>
          <a:xfrm>
            <a:off x="8595026" y="5244690"/>
            <a:ext cx="123386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 &amp; DIGITAL TWIN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783A3D-14AE-10F4-6F14-8469F824B801}"/>
              </a:ext>
            </a:extLst>
          </p:cNvPr>
          <p:cNvSpPr/>
          <p:nvPr/>
        </p:nvSpPr>
        <p:spPr>
          <a:xfrm>
            <a:off x="12816876" y="4307657"/>
            <a:ext cx="1082482" cy="882915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F53DFD-9D00-9CFD-6D3C-536FA44F4FE3}"/>
              </a:ext>
            </a:extLst>
          </p:cNvPr>
          <p:cNvSpPr/>
          <p:nvPr/>
        </p:nvSpPr>
        <p:spPr>
          <a:xfrm>
            <a:off x="13129200" y="4414402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EED1F-C269-4E51-24F9-A96AC84D93E4}"/>
              </a:ext>
            </a:extLst>
          </p:cNvPr>
          <p:cNvSpPr/>
          <p:nvPr/>
        </p:nvSpPr>
        <p:spPr>
          <a:xfrm>
            <a:off x="13129200" y="4603525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87558C-8420-04FB-CE0A-3B871CD06CB0}"/>
              </a:ext>
            </a:extLst>
          </p:cNvPr>
          <p:cNvSpPr/>
          <p:nvPr/>
        </p:nvSpPr>
        <p:spPr>
          <a:xfrm>
            <a:off x="13129200" y="4792643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40AF8D-05B3-4A0B-42A6-FE6C17CC58B8}"/>
              </a:ext>
            </a:extLst>
          </p:cNvPr>
          <p:cNvSpPr/>
          <p:nvPr/>
        </p:nvSpPr>
        <p:spPr>
          <a:xfrm>
            <a:off x="13129200" y="4981764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35EA-3D67-99B9-BA3E-D7DC4A74BF4D}"/>
              </a:ext>
            </a:extLst>
          </p:cNvPr>
          <p:cNvSpPr/>
          <p:nvPr/>
        </p:nvSpPr>
        <p:spPr>
          <a:xfrm>
            <a:off x="13416945" y="4517581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8AF92F-ABF8-D0D8-D9C7-9864F2010B18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13266879" y="4483255"/>
            <a:ext cx="150067" cy="1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4CDA1F-6D09-C816-A1C7-0709B048E807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13266879" y="4586421"/>
            <a:ext cx="150067" cy="8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AA77D6-5DD0-5346-16B7-05837F25FBF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13266879" y="4586428"/>
            <a:ext cx="150067" cy="27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86CBD0-814F-A400-4E82-A4AE9E7481E5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13266879" y="4586425"/>
            <a:ext cx="150067" cy="46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2D0D75C-CEC5-FBF9-2D0D-F2F71F93107A}"/>
              </a:ext>
            </a:extLst>
          </p:cNvPr>
          <p:cNvSpPr/>
          <p:nvPr/>
        </p:nvSpPr>
        <p:spPr>
          <a:xfrm>
            <a:off x="13418753" y="4836342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DCC07-9BCE-FBDE-2921-F9C846012667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13266883" y="4483247"/>
            <a:ext cx="151877" cy="42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4AE4B4-51A3-1601-38B5-6BBC239B080B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13266883" y="4672372"/>
            <a:ext cx="151877" cy="23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238C4F-07A0-5BE1-FFD0-C8BB41EAF0D6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13266883" y="4861487"/>
            <a:ext cx="151877" cy="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FC36C0-60DE-F7F1-458D-D808FB4EB2C3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13266883" y="4905192"/>
            <a:ext cx="151877" cy="14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53E2C1-DB70-7A1C-46F9-3A172CC8734B}"/>
              </a:ext>
            </a:extLst>
          </p:cNvPr>
          <p:cNvSpPr txBox="1"/>
          <p:nvPr/>
        </p:nvSpPr>
        <p:spPr>
          <a:xfrm>
            <a:off x="13054959" y="5194865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41F91D-B34F-A25E-654B-8FA60818D14B}"/>
              </a:ext>
            </a:extLst>
          </p:cNvPr>
          <p:cNvSpPr/>
          <p:nvPr/>
        </p:nvSpPr>
        <p:spPr>
          <a:xfrm>
            <a:off x="11302190" y="4534724"/>
            <a:ext cx="976856" cy="47159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43D73A6-437F-ABD8-C8B2-BD6AE51CB121}"/>
              </a:ext>
            </a:extLst>
          </p:cNvPr>
          <p:cNvSpPr/>
          <p:nvPr/>
        </p:nvSpPr>
        <p:spPr>
          <a:xfrm>
            <a:off x="10959272" y="473675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9B64F83-3FC2-938F-373A-DE491A93BEE1}"/>
              </a:ext>
            </a:extLst>
          </p:cNvPr>
          <p:cNvSpPr/>
          <p:nvPr/>
        </p:nvSpPr>
        <p:spPr>
          <a:xfrm>
            <a:off x="12467262" y="471169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39F45-783A-09BE-C6F7-A39BF2FEEA77}"/>
              </a:ext>
            </a:extLst>
          </p:cNvPr>
          <p:cNvSpPr txBox="1"/>
          <p:nvPr/>
        </p:nvSpPr>
        <p:spPr>
          <a:xfrm>
            <a:off x="9300101" y="3948309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NN TRAINING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3A24444D-C1C6-DD59-3EBA-6C8A69D28A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91" y="4440123"/>
            <a:ext cx="1090072" cy="573649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97F197A-C2C6-1B82-B5D3-969144F2E4FF}"/>
              </a:ext>
            </a:extLst>
          </p:cNvPr>
          <p:cNvSpPr/>
          <p:nvPr/>
        </p:nvSpPr>
        <p:spPr>
          <a:xfrm>
            <a:off x="6966331" y="6085640"/>
            <a:ext cx="7242048" cy="165467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8DCCC-521D-3677-C167-6613243F170A}"/>
              </a:ext>
            </a:extLst>
          </p:cNvPr>
          <p:cNvSpPr txBox="1"/>
          <p:nvPr/>
        </p:nvSpPr>
        <p:spPr>
          <a:xfrm>
            <a:off x="12948225" y="7443280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1ACA4BD4-25F6-40A7-6A51-6E008AB9AF03}"/>
              </a:ext>
            </a:extLst>
          </p:cNvPr>
          <p:cNvSpPr/>
          <p:nvPr/>
        </p:nvSpPr>
        <p:spPr>
          <a:xfrm>
            <a:off x="10902788" y="678959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AC00706-5760-54DE-F9C4-4C2A6B175F5F}"/>
              </a:ext>
            </a:extLst>
          </p:cNvPr>
          <p:cNvSpPr/>
          <p:nvPr/>
        </p:nvSpPr>
        <p:spPr>
          <a:xfrm>
            <a:off x="12094824" y="680552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7E52E4-1DA5-1859-B6CA-ECA94D85A6FF}"/>
              </a:ext>
            </a:extLst>
          </p:cNvPr>
          <p:cNvSpPr txBox="1"/>
          <p:nvPr/>
        </p:nvSpPr>
        <p:spPr>
          <a:xfrm>
            <a:off x="9295268" y="5890907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NN TRAINING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FEF825E-F838-E690-0C4D-D95F608CF73F}"/>
              </a:ext>
            </a:extLst>
          </p:cNvPr>
          <p:cNvSpPr/>
          <p:nvPr/>
        </p:nvSpPr>
        <p:spPr>
          <a:xfrm>
            <a:off x="11154780" y="6343067"/>
            <a:ext cx="1254234" cy="936467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pic>
        <p:nvPicPr>
          <p:cNvPr id="69" name="Picture 6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E92E4F3-48E6-33AB-266D-10C1D93F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117" y="6400407"/>
            <a:ext cx="1223583" cy="920435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3B7F8A9-F04A-864B-0236-C555AE3498A2}"/>
              </a:ext>
            </a:extLst>
          </p:cNvPr>
          <p:cNvCxnSpPr>
            <a:cxnSpLocks/>
          </p:cNvCxnSpPr>
          <p:nvPr/>
        </p:nvCxnSpPr>
        <p:spPr>
          <a:xfrm>
            <a:off x="11166366" y="6867672"/>
            <a:ext cx="11820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C2DDFD9-45E1-0360-0127-C8185202332C}"/>
              </a:ext>
            </a:extLst>
          </p:cNvPr>
          <p:cNvSpPr/>
          <p:nvPr/>
        </p:nvSpPr>
        <p:spPr>
          <a:xfrm>
            <a:off x="11524993" y="6688571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9EA8D4C-7AC6-3763-D02E-077894261A59}"/>
              </a:ext>
            </a:extLst>
          </p:cNvPr>
          <p:cNvSpPr/>
          <p:nvPr/>
        </p:nvSpPr>
        <p:spPr>
          <a:xfrm>
            <a:off x="11536412" y="6625733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F699A3-DCA7-CC2F-FF09-22E7823047FC}"/>
              </a:ext>
            </a:extLst>
          </p:cNvPr>
          <p:cNvSpPr/>
          <p:nvPr/>
        </p:nvSpPr>
        <p:spPr>
          <a:xfrm>
            <a:off x="11560429" y="6564306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5ECC89-421F-CFE5-724B-DFA060ACD671}"/>
              </a:ext>
            </a:extLst>
          </p:cNvPr>
          <p:cNvSpPr/>
          <p:nvPr/>
        </p:nvSpPr>
        <p:spPr>
          <a:xfrm>
            <a:off x="11578686" y="6626591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7039525-B43F-BE8A-05BF-A0CAA9E53089}"/>
              </a:ext>
            </a:extLst>
          </p:cNvPr>
          <p:cNvSpPr/>
          <p:nvPr/>
        </p:nvSpPr>
        <p:spPr>
          <a:xfrm>
            <a:off x="11588650" y="6688112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F14E6A-E319-0DCF-70C8-8C37DD6C5360}"/>
              </a:ext>
            </a:extLst>
          </p:cNvPr>
          <p:cNvCxnSpPr>
            <a:cxnSpLocks/>
          </p:cNvCxnSpPr>
          <p:nvPr/>
        </p:nvCxnSpPr>
        <p:spPr>
          <a:xfrm>
            <a:off x="11229838" y="6745773"/>
            <a:ext cx="69044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ounded Rectangle 73">
            <a:extLst>
              <a:ext uri="{FF2B5EF4-FFF2-40B4-BE49-F238E27FC236}">
                <a16:creationId xmlns:a16="http://schemas.microsoft.com/office/drawing/2014/main" id="{D171A402-5501-76BA-22C6-6FF20B69469D}"/>
              </a:ext>
            </a:extLst>
          </p:cNvPr>
          <p:cNvSpPr/>
          <p:nvPr/>
        </p:nvSpPr>
        <p:spPr>
          <a:xfrm>
            <a:off x="11437043" y="6530743"/>
            <a:ext cx="307006" cy="41768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228BFE-4E42-7F0D-A15A-9F6DFD13FD48}"/>
              </a:ext>
            </a:extLst>
          </p:cNvPr>
          <p:cNvCxnSpPr/>
          <p:nvPr/>
        </p:nvCxnSpPr>
        <p:spPr>
          <a:xfrm>
            <a:off x="11229838" y="6866891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0EFC49-6799-B73A-7F61-12618E1FE368}"/>
              </a:ext>
            </a:extLst>
          </p:cNvPr>
          <p:cNvCxnSpPr>
            <a:cxnSpLocks/>
          </p:cNvCxnSpPr>
          <p:nvPr/>
        </p:nvCxnSpPr>
        <p:spPr>
          <a:xfrm>
            <a:off x="11300987" y="6745788"/>
            <a:ext cx="0" cy="12189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7D82A5-1D92-B9D6-F3DA-06E5C3666B0C}"/>
              </a:ext>
            </a:extLst>
          </p:cNvPr>
          <p:cNvCxnSpPr/>
          <p:nvPr/>
        </p:nvCxnSpPr>
        <p:spPr>
          <a:xfrm rot="5400000">
            <a:off x="11674239" y="6463126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2ACE92-D2C0-822A-3CAB-38B1FAAEC789}"/>
              </a:ext>
            </a:extLst>
          </p:cNvPr>
          <p:cNvCxnSpPr/>
          <p:nvPr/>
        </p:nvCxnSpPr>
        <p:spPr>
          <a:xfrm rot="5400000">
            <a:off x="11367233" y="6467452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9F5BB0-D9DD-2A6B-C651-3313F9D0DB72}"/>
              </a:ext>
            </a:extLst>
          </p:cNvPr>
          <p:cNvCxnSpPr>
            <a:cxnSpLocks/>
          </p:cNvCxnSpPr>
          <p:nvPr/>
        </p:nvCxnSpPr>
        <p:spPr>
          <a:xfrm flipH="1">
            <a:off x="11434832" y="6466682"/>
            <a:ext cx="307006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A11C86B4-09E9-E23F-F0BD-48AB5F73D6C6}"/>
              </a:ext>
            </a:extLst>
          </p:cNvPr>
          <p:cNvSpPr/>
          <p:nvPr/>
        </p:nvSpPr>
        <p:spPr>
          <a:xfrm>
            <a:off x="12463913" y="678959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D5549A-ECF2-1C59-0CE3-155F54FE2F14}"/>
              </a:ext>
            </a:extLst>
          </p:cNvPr>
          <p:cNvSpPr txBox="1"/>
          <p:nvPr/>
        </p:nvSpPr>
        <p:spPr>
          <a:xfrm>
            <a:off x="11069375" y="7473073"/>
            <a:ext cx="14463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5BDDBD-06BB-1660-A7F1-5B9F0118116F}"/>
              </a:ext>
            </a:extLst>
          </p:cNvPr>
          <p:cNvSpPr txBox="1"/>
          <p:nvPr/>
        </p:nvSpPr>
        <p:spPr>
          <a:xfrm>
            <a:off x="6872498" y="5822232"/>
            <a:ext cx="203141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CORE + AMBIENT VIBRATION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DA083F-DE4E-5A46-3C92-1DC610381F82}"/>
              </a:ext>
            </a:extLst>
          </p:cNvPr>
          <p:cNvSpPr txBox="1"/>
          <p:nvPr/>
        </p:nvSpPr>
        <p:spPr>
          <a:xfrm>
            <a:off x="6723935" y="7784004"/>
            <a:ext cx="203141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CORE + AMBIENT VIBRATION</a:t>
            </a:r>
          </a:p>
        </p:txBody>
      </p:sp>
      <p:pic>
        <p:nvPicPr>
          <p:cNvPr id="2" name="Picture 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B7F09C5-CA75-1406-8015-C0096BF0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855" y="4541581"/>
            <a:ext cx="450402" cy="45040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BC911D4-E254-A04F-D71E-D4C16B885C50}"/>
              </a:ext>
            </a:extLst>
          </p:cNvPr>
          <p:cNvSpPr/>
          <p:nvPr/>
        </p:nvSpPr>
        <p:spPr>
          <a:xfrm>
            <a:off x="9834994" y="473666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97042C-3870-4C8F-86D8-C9A554527E7F}"/>
              </a:ext>
            </a:extLst>
          </p:cNvPr>
          <p:cNvSpPr/>
          <p:nvPr/>
        </p:nvSpPr>
        <p:spPr>
          <a:xfrm>
            <a:off x="10142537" y="6587660"/>
            <a:ext cx="649137" cy="47159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CADC691-2E5A-40C7-0F18-B699F3C53AD0}"/>
              </a:ext>
            </a:extLst>
          </p:cNvPr>
          <p:cNvSpPr/>
          <p:nvPr/>
        </p:nvSpPr>
        <p:spPr>
          <a:xfrm>
            <a:off x="8625330" y="6359029"/>
            <a:ext cx="1107155" cy="88667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9D9C7E2-3D89-4181-3675-5E71EF94296C}"/>
              </a:ext>
            </a:extLst>
          </p:cNvPr>
          <p:cNvSpPr/>
          <p:nvPr/>
        </p:nvSpPr>
        <p:spPr>
          <a:xfrm>
            <a:off x="7174932" y="6360579"/>
            <a:ext cx="1059898" cy="88667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pic>
        <p:nvPicPr>
          <p:cNvPr id="88" name="Picture 8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04B049D-31C2-7562-AB23-6155AA13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03" y="6400968"/>
            <a:ext cx="450402" cy="450402"/>
          </a:xfrm>
          <a:prstGeom prst="rect">
            <a:avLst/>
          </a:prstGeom>
        </p:spPr>
      </p:pic>
      <p:pic>
        <p:nvPicPr>
          <p:cNvPr id="94" name="Picture 9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0055753-68D2-350C-5F31-2A2B3E0E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549" y="6355240"/>
            <a:ext cx="550417" cy="550417"/>
          </a:xfrm>
          <a:prstGeom prst="rect">
            <a:avLst/>
          </a:prstGeom>
        </p:spPr>
      </p:pic>
      <p:pic>
        <p:nvPicPr>
          <p:cNvPr id="95" name="Picture 9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4CF5343-D0F2-F4B6-09B2-2E702C855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7274501" y="6797534"/>
            <a:ext cx="385805" cy="341768"/>
          </a:xfrm>
          <a:prstGeom prst="rect">
            <a:avLst/>
          </a:prstGeom>
        </p:spPr>
      </p:pic>
      <p:pic>
        <p:nvPicPr>
          <p:cNvPr id="96" name="Picture 95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910F342-9CCD-F3D2-FA8E-BE5CBAAB28D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7777388" y="6854958"/>
            <a:ext cx="299076" cy="294404"/>
          </a:xfrm>
          <a:prstGeom prst="rect">
            <a:avLst/>
          </a:prstGeom>
        </p:spPr>
      </p:pic>
      <p:sp>
        <p:nvSpPr>
          <p:cNvPr id="97" name="Arrow: Right 96">
            <a:extLst>
              <a:ext uri="{FF2B5EF4-FFF2-40B4-BE49-F238E27FC236}">
                <a16:creationId xmlns:a16="http://schemas.microsoft.com/office/drawing/2014/main" id="{BC1929F9-77CC-1A1F-0625-A90A6A28B3ED}"/>
              </a:ext>
            </a:extLst>
          </p:cNvPr>
          <p:cNvSpPr/>
          <p:nvPr/>
        </p:nvSpPr>
        <p:spPr>
          <a:xfrm>
            <a:off x="8329236" y="676462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F76A91-03B2-21C9-2FF3-7C6BB6BC5A4B}"/>
              </a:ext>
            </a:extLst>
          </p:cNvPr>
          <p:cNvSpPr txBox="1"/>
          <p:nvPr/>
        </p:nvSpPr>
        <p:spPr>
          <a:xfrm>
            <a:off x="7316256" y="7279525"/>
            <a:ext cx="81142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EXCITATION+SIMULATION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9A0CC9-403F-4FA5-CB17-C5A5340159D2}"/>
              </a:ext>
            </a:extLst>
          </p:cNvPr>
          <p:cNvSpPr txBox="1"/>
          <p:nvPr/>
        </p:nvSpPr>
        <p:spPr>
          <a:xfrm>
            <a:off x="8597709" y="7297626"/>
            <a:ext cx="123386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 &amp; DIGITAL TWIN</a:t>
            </a:r>
          </a:p>
        </p:txBody>
      </p:sp>
      <p:pic>
        <p:nvPicPr>
          <p:cNvPr id="100" name="Picture 99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CB3BF308-1FB3-4B26-CB4A-3B6702C73A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71" y="6493057"/>
            <a:ext cx="1090072" cy="573649"/>
          </a:xfrm>
          <a:prstGeom prst="rect">
            <a:avLst/>
          </a:prstGeom>
        </p:spPr>
      </p:pic>
      <p:pic>
        <p:nvPicPr>
          <p:cNvPr id="101" name="Picture 10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9398611-3154-D7CE-52A6-575C29FB7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537" y="6594514"/>
            <a:ext cx="450402" cy="450402"/>
          </a:xfrm>
          <a:prstGeom prst="rect">
            <a:avLst/>
          </a:prstGeom>
        </p:spPr>
      </p:pic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7EC039CF-5A3B-2546-FB83-B4F50CA814AC}"/>
              </a:ext>
            </a:extLst>
          </p:cNvPr>
          <p:cNvSpPr/>
          <p:nvPr/>
        </p:nvSpPr>
        <p:spPr>
          <a:xfrm>
            <a:off x="9837676" y="678959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B230CAE-DD25-8B25-FC94-9CA880617C2E}"/>
              </a:ext>
            </a:extLst>
          </p:cNvPr>
          <p:cNvSpPr/>
          <p:nvPr/>
        </p:nvSpPr>
        <p:spPr>
          <a:xfrm>
            <a:off x="12814196" y="6391166"/>
            <a:ext cx="1082482" cy="882915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F364722-92A7-2EA6-F977-0FA72959C48B}"/>
              </a:ext>
            </a:extLst>
          </p:cNvPr>
          <p:cNvSpPr/>
          <p:nvPr/>
        </p:nvSpPr>
        <p:spPr>
          <a:xfrm>
            <a:off x="13126518" y="6497913"/>
            <a:ext cx="137682" cy="13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B4AAC0-43A5-D2E5-89B4-CD86EB8D8E36}"/>
              </a:ext>
            </a:extLst>
          </p:cNvPr>
          <p:cNvSpPr/>
          <p:nvPr/>
        </p:nvSpPr>
        <p:spPr>
          <a:xfrm>
            <a:off x="13126518" y="6687036"/>
            <a:ext cx="137682" cy="13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D54BF9C-37D5-1DCE-CA43-ED1D3C21557D}"/>
              </a:ext>
            </a:extLst>
          </p:cNvPr>
          <p:cNvSpPr/>
          <p:nvPr/>
        </p:nvSpPr>
        <p:spPr>
          <a:xfrm>
            <a:off x="13126518" y="6876153"/>
            <a:ext cx="137682" cy="13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59639D7-7F55-8B9F-60A8-9CFD79FD5990}"/>
              </a:ext>
            </a:extLst>
          </p:cNvPr>
          <p:cNvSpPr/>
          <p:nvPr/>
        </p:nvSpPr>
        <p:spPr>
          <a:xfrm>
            <a:off x="13126518" y="7065277"/>
            <a:ext cx="137682" cy="13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AE233E9-9526-0FDF-BA41-75FDF8630304}"/>
              </a:ext>
            </a:extLst>
          </p:cNvPr>
          <p:cNvSpPr/>
          <p:nvPr/>
        </p:nvSpPr>
        <p:spPr>
          <a:xfrm>
            <a:off x="13414263" y="6601092"/>
            <a:ext cx="137682" cy="13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0F99595-CEEE-9B38-E851-53A847B60D19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13264201" y="6566766"/>
            <a:ext cx="150067" cy="1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AC3EEC-DC48-2F8A-734F-F9F5D596A9F4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 flipV="1">
            <a:off x="13264201" y="6669936"/>
            <a:ext cx="150067" cy="8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F126CA0-2091-9E5A-A624-E578DAE17AA1}"/>
              </a:ext>
            </a:extLst>
          </p:cNvPr>
          <p:cNvCxnSpPr>
            <a:cxnSpLocks/>
            <a:stCxn id="106" idx="6"/>
            <a:endCxn id="108" idx="2"/>
          </p:cNvCxnSpPr>
          <p:nvPr/>
        </p:nvCxnSpPr>
        <p:spPr>
          <a:xfrm flipV="1">
            <a:off x="13264201" y="6669939"/>
            <a:ext cx="150067" cy="27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B3E0D41-C7EB-FF9E-2E77-8108CE9AF358}"/>
              </a:ext>
            </a:extLst>
          </p:cNvPr>
          <p:cNvCxnSpPr>
            <a:cxnSpLocks/>
            <a:stCxn id="107" idx="6"/>
            <a:endCxn id="108" idx="2"/>
          </p:cNvCxnSpPr>
          <p:nvPr/>
        </p:nvCxnSpPr>
        <p:spPr>
          <a:xfrm flipV="1">
            <a:off x="13264201" y="6669940"/>
            <a:ext cx="150067" cy="46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D88E6C06-ACA3-D9CC-A5F4-DEE88604B01D}"/>
              </a:ext>
            </a:extLst>
          </p:cNvPr>
          <p:cNvSpPr/>
          <p:nvPr/>
        </p:nvSpPr>
        <p:spPr>
          <a:xfrm>
            <a:off x="13416075" y="6919855"/>
            <a:ext cx="137682" cy="137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39782E6-71CE-15D5-52BA-23C820B681A8}"/>
              </a:ext>
            </a:extLst>
          </p:cNvPr>
          <p:cNvCxnSpPr>
            <a:cxnSpLocks/>
            <a:stCxn id="104" idx="6"/>
            <a:endCxn id="113" idx="2"/>
          </p:cNvCxnSpPr>
          <p:nvPr/>
        </p:nvCxnSpPr>
        <p:spPr>
          <a:xfrm>
            <a:off x="13264203" y="6566758"/>
            <a:ext cx="151877" cy="42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E5DB34A-8B22-EAC1-F9DF-68BE7345F91C}"/>
              </a:ext>
            </a:extLst>
          </p:cNvPr>
          <p:cNvCxnSpPr>
            <a:cxnSpLocks/>
            <a:stCxn id="105" idx="6"/>
            <a:endCxn id="113" idx="2"/>
          </p:cNvCxnSpPr>
          <p:nvPr/>
        </p:nvCxnSpPr>
        <p:spPr>
          <a:xfrm>
            <a:off x="13264203" y="6755885"/>
            <a:ext cx="151877" cy="23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556AEC-506A-E929-C9BF-843CF51AE17F}"/>
              </a:ext>
            </a:extLst>
          </p:cNvPr>
          <p:cNvCxnSpPr>
            <a:cxnSpLocks/>
            <a:stCxn id="106" idx="6"/>
            <a:endCxn id="113" idx="2"/>
          </p:cNvCxnSpPr>
          <p:nvPr/>
        </p:nvCxnSpPr>
        <p:spPr>
          <a:xfrm>
            <a:off x="13264203" y="6944998"/>
            <a:ext cx="151877" cy="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291723C-E849-4671-A8C4-B6AF1CE8869F}"/>
              </a:ext>
            </a:extLst>
          </p:cNvPr>
          <p:cNvCxnSpPr>
            <a:cxnSpLocks/>
            <a:stCxn id="107" idx="6"/>
            <a:endCxn id="113" idx="2"/>
          </p:cNvCxnSpPr>
          <p:nvPr/>
        </p:nvCxnSpPr>
        <p:spPr>
          <a:xfrm flipV="1">
            <a:off x="13264203" y="6988699"/>
            <a:ext cx="151877" cy="14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1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55F97B7B-58F3-5CC3-F20D-75F8763F3BE1}"/>
              </a:ext>
            </a:extLst>
          </p:cNvPr>
          <p:cNvSpPr/>
          <p:nvPr/>
        </p:nvSpPr>
        <p:spPr>
          <a:xfrm>
            <a:off x="11706285" y="6328202"/>
            <a:ext cx="2237448" cy="1759170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22DB52AD-9F58-2E4A-457A-35691A95337D}"/>
              </a:ext>
            </a:extLst>
          </p:cNvPr>
          <p:cNvSpPr/>
          <p:nvPr/>
        </p:nvSpPr>
        <p:spPr>
          <a:xfrm>
            <a:off x="11841354" y="7234931"/>
            <a:ext cx="1985332" cy="523416"/>
          </a:xfrm>
          <a:prstGeom prst="roundRect">
            <a:avLst>
              <a:gd name="adj" fmla="val 7182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476E49E9-E4D8-BB78-CB66-E826310781A7}"/>
              </a:ext>
            </a:extLst>
          </p:cNvPr>
          <p:cNvSpPr/>
          <p:nvPr/>
        </p:nvSpPr>
        <p:spPr>
          <a:xfrm>
            <a:off x="11832271" y="6367239"/>
            <a:ext cx="1985332" cy="539566"/>
          </a:xfrm>
          <a:prstGeom prst="roundRect">
            <a:avLst>
              <a:gd name="adj" fmla="val 7182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0E7F3AF0-36AA-0E2B-3C0B-B717C498CDD9}"/>
              </a:ext>
            </a:extLst>
          </p:cNvPr>
          <p:cNvSpPr/>
          <p:nvPr/>
        </p:nvSpPr>
        <p:spPr>
          <a:xfrm>
            <a:off x="7366079" y="5304349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D251C8ED-1AB8-27D6-E2BD-FF87C5F48335}"/>
              </a:ext>
            </a:extLst>
          </p:cNvPr>
          <p:cNvSpPr/>
          <p:nvPr/>
        </p:nvSpPr>
        <p:spPr>
          <a:xfrm>
            <a:off x="7366079" y="5655549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B5349A3-4A64-D5AF-89D3-533AFDF915C3}"/>
              </a:ext>
            </a:extLst>
          </p:cNvPr>
          <p:cNvSpPr/>
          <p:nvPr/>
        </p:nvSpPr>
        <p:spPr>
          <a:xfrm>
            <a:off x="7366079" y="6006747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48" name="Rectangle: Rounded Corners 447">
            <a:extLst>
              <a:ext uri="{FF2B5EF4-FFF2-40B4-BE49-F238E27FC236}">
                <a16:creationId xmlns:a16="http://schemas.microsoft.com/office/drawing/2014/main" id="{3405E0B7-DF2F-057B-D13A-07C4431B789E}"/>
              </a:ext>
            </a:extLst>
          </p:cNvPr>
          <p:cNvSpPr/>
          <p:nvPr/>
        </p:nvSpPr>
        <p:spPr>
          <a:xfrm>
            <a:off x="9065055" y="6615410"/>
            <a:ext cx="1114710" cy="12327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47" name="Rectangle: Rounded Corners 446">
            <a:extLst>
              <a:ext uri="{FF2B5EF4-FFF2-40B4-BE49-F238E27FC236}">
                <a16:creationId xmlns:a16="http://schemas.microsoft.com/office/drawing/2014/main" id="{F15E6132-1776-0664-8966-4FA5761A1B67}"/>
              </a:ext>
            </a:extLst>
          </p:cNvPr>
          <p:cNvSpPr/>
          <p:nvPr/>
        </p:nvSpPr>
        <p:spPr>
          <a:xfrm>
            <a:off x="10066800" y="6447415"/>
            <a:ext cx="1688861" cy="15939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7AC81FAF-44AE-5472-8829-CA7B86AB68DA}"/>
              </a:ext>
            </a:extLst>
          </p:cNvPr>
          <p:cNvSpPr/>
          <p:nvPr/>
        </p:nvSpPr>
        <p:spPr>
          <a:xfrm>
            <a:off x="11597302" y="4349192"/>
            <a:ext cx="85074" cy="43659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BC5F2BB6-306B-CA5E-CE3C-7E7EB5245F37}"/>
              </a:ext>
            </a:extLst>
          </p:cNvPr>
          <p:cNvSpPr/>
          <p:nvPr/>
        </p:nvSpPr>
        <p:spPr>
          <a:xfrm>
            <a:off x="7192682" y="5200920"/>
            <a:ext cx="3154879" cy="118439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0EEC55D-1777-B551-E02D-BCB6867D516A}"/>
              </a:ext>
            </a:extLst>
          </p:cNvPr>
          <p:cNvSpPr/>
          <p:nvPr/>
        </p:nvSpPr>
        <p:spPr>
          <a:xfrm>
            <a:off x="7191614" y="2827171"/>
            <a:ext cx="3706065" cy="988258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6ADCE93-7A5C-723B-D751-39AE02993409}"/>
              </a:ext>
            </a:extLst>
          </p:cNvPr>
          <p:cNvSpPr/>
          <p:nvPr/>
        </p:nvSpPr>
        <p:spPr>
          <a:xfrm>
            <a:off x="11508878" y="2825501"/>
            <a:ext cx="2407207" cy="994601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B05330B-12E7-8842-E56C-B29B8E0CB582}"/>
              </a:ext>
            </a:extLst>
          </p:cNvPr>
          <p:cNvSpPr/>
          <p:nvPr/>
        </p:nvSpPr>
        <p:spPr>
          <a:xfrm>
            <a:off x="8876039" y="2869925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75388D-3428-F06C-40B8-8BC2CE787E45}"/>
              </a:ext>
            </a:extLst>
          </p:cNvPr>
          <p:cNvSpPr/>
          <p:nvPr/>
        </p:nvSpPr>
        <p:spPr>
          <a:xfrm>
            <a:off x="7191616" y="3814843"/>
            <a:ext cx="370638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537668-CF69-73AA-00E6-A1526FA8949C}"/>
              </a:ext>
            </a:extLst>
          </p:cNvPr>
          <p:cNvSpPr/>
          <p:nvPr/>
        </p:nvSpPr>
        <p:spPr>
          <a:xfrm>
            <a:off x="8876042" y="3898467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7" name="Picture 6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91B415B-49AC-AB0F-6CF4-A33F12E414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8953811" y="2934412"/>
            <a:ext cx="798208" cy="8156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97CAE3-3AE9-CBBC-0177-5D995E0E5016}"/>
              </a:ext>
            </a:extLst>
          </p:cNvPr>
          <p:cNvSpPr/>
          <p:nvPr/>
        </p:nvSpPr>
        <p:spPr>
          <a:xfrm>
            <a:off x="7248607" y="3350158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23" name="Picture 2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3112327-4184-5EB6-9A84-4C22ACEE2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89961" y="3438449"/>
            <a:ext cx="362901" cy="362901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D0E89F5-B00F-F5E9-7D15-D2CA2D67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7777" y="3398160"/>
            <a:ext cx="443484" cy="443484"/>
          </a:xfrm>
          <a:prstGeom prst="rect">
            <a:avLst/>
          </a:prstGeom>
        </p:spPr>
      </p:pic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206344D-C6DF-35EB-9882-56E48406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992489" y="3482219"/>
            <a:ext cx="310852" cy="275370"/>
          </a:xfrm>
          <a:prstGeom prst="rect">
            <a:avLst/>
          </a:prstGeom>
        </p:spPr>
      </p:pic>
      <p:pic>
        <p:nvPicPr>
          <p:cNvPr id="26" name="Picture 25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728F932-E464-BCF2-2CD0-35DADEC205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37691" y="3501307"/>
            <a:ext cx="240974" cy="237207"/>
          </a:xfrm>
          <a:prstGeom prst="rect">
            <a:avLst/>
          </a:prstGeom>
        </p:spPr>
      </p:pic>
      <p:pic>
        <p:nvPicPr>
          <p:cNvPr id="6" name="Picture 5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26D2129C-C908-E109-C5E6-D8D09D2FDB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8975636" y="3986907"/>
            <a:ext cx="758687" cy="79291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801461-01F5-787D-36D8-09AC70663A01}"/>
              </a:ext>
            </a:extLst>
          </p:cNvPr>
          <p:cNvSpPr/>
          <p:nvPr/>
        </p:nvSpPr>
        <p:spPr>
          <a:xfrm>
            <a:off x="7248607" y="2874084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E0664D-7CE8-5EC7-1D9B-F22BC405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89961" y="2957475"/>
            <a:ext cx="362901" cy="362901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42ABDC1-6ED5-DDED-E964-FD82F261DD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7777" y="2917185"/>
            <a:ext cx="443484" cy="443484"/>
          </a:xfrm>
          <a:prstGeom prst="rect">
            <a:avLst/>
          </a:prstGeom>
        </p:spPr>
      </p:pic>
      <p:pic>
        <p:nvPicPr>
          <p:cNvPr id="37" name="Picture 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F30F2F-A483-8D54-4697-F23057481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992489" y="3001246"/>
            <a:ext cx="310852" cy="275370"/>
          </a:xfrm>
          <a:prstGeom prst="rect">
            <a:avLst/>
          </a:prstGeom>
        </p:spPr>
      </p:pic>
      <p:pic>
        <p:nvPicPr>
          <p:cNvPr id="38" name="Picture 3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F008E83-74AC-A849-D592-3395A16BAA3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37691" y="3020332"/>
            <a:ext cx="240974" cy="2372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FA6C7E-514F-7DE7-23FB-981B52315738}"/>
              </a:ext>
            </a:extLst>
          </p:cNvPr>
          <p:cNvSpPr txBox="1"/>
          <p:nvPr/>
        </p:nvSpPr>
        <p:spPr>
          <a:xfrm>
            <a:off x="7246024" y="3350564"/>
            <a:ext cx="143559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Digital Space 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BA7DBF-E23F-245F-EEFC-CE448C439917}"/>
              </a:ext>
            </a:extLst>
          </p:cNvPr>
          <p:cNvSpPr txBox="1"/>
          <p:nvPr/>
        </p:nvSpPr>
        <p:spPr>
          <a:xfrm>
            <a:off x="7247496" y="2871547"/>
            <a:ext cx="143669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Simulated/Transferred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6743E4A-C67B-38ED-4A9F-F014CF8EC3AB}"/>
              </a:ext>
            </a:extLst>
          </p:cNvPr>
          <p:cNvSpPr/>
          <p:nvPr/>
        </p:nvSpPr>
        <p:spPr>
          <a:xfrm rot="5400000">
            <a:off x="7899758" y="326517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8717985" y="345932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2A95663-A0C2-A9C3-FA01-26AB7EFF388C}"/>
              </a:ext>
            </a:extLst>
          </p:cNvPr>
          <p:cNvSpPr/>
          <p:nvPr/>
        </p:nvSpPr>
        <p:spPr>
          <a:xfrm>
            <a:off x="8721064" y="409405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5EC31D-964E-C336-89C9-731D31EA7E43}"/>
              </a:ext>
            </a:extLst>
          </p:cNvPr>
          <p:cNvSpPr txBox="1"/>
          <p:nvPr/>
        </p:nvSpPr>
        <p:spPr>
          <a:xfrm>
            <a:off x="8883751" y="3898454"/>
            <a:ext cx="92235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3FC925-C1F9-0F22-6B0E-14B00C88DED9}"/>
              </a:ext>
            </a:extLst>
          </p:cNvPr>
          <p:cNvSpPr txBox="1"/>
          <p:nvPr/>
        </p:nvSpPr>
        <p:spPr>
          <a:xfrm>
            <a:off x="8874934" y="2869922"/>
            <a:ext cx="9311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Model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C96B9F8-8CA2-928C-EE5E-9E6F365DCFA9}"/>
              </a:ext>
            </a:extLst>
          </p:cNvPr>
          <p:cNvSpPr/>
          <p:nvPr/>
        </p:nvSpPr>
        <p:spPr>
          <a:xfrm>
            <a:off x="7248781" y="3939892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1DF2D44-7886-9E29-72EC-FF709001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11" y="4010013"/>
            <a:ext cx="362901" cy="362901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7B54416-D76A-2285-3CB5-5DD3224F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524" y="3969722"/>
            <a:ext cx="443484" cy="443484"/>
          </a:xfrm>
          <a:prstGeom prst="rect">
            <a:avLst/>
          </a:prstGeom>
        </p:spPr>
      </p:pic>
      <p:pic>
        <p:nvPicPr>
          <p:cNvPr id="67" name="Picture 6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751221D-F3E7-B068-994E-E9582DB8A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9" r="8310" b="26384"/>
          <a:stretch/>
        </p:blipFill>
        <p:spPr>
          <a:xfrm>
            <a:off x="7997239" y="4053785"/>
            <a:ext cx="310852" cy="275370"/>
          </a:xfrm>
          <a:prstGeom prst="rect">
            <a:avLst/>
          </a:prstGeom>
        </p:spPr>
      </p:pic>
      <p:pic>
        <p:nvPicPr>
          <p:cNvPr id="68" name="Picture 6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4695414-4044-A7D5-5B8D-B4B89102A61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8342441" y="4072870"/>
            <a:ext cx="240974" cy="2372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D7E5AD-C4D7-1686-044D-936D0FCB2B39}"/>
              </a:ext>
            </a:extLst>
          </p:cNvPr>
          <p:cNvSpPr txBox="1"/>
          <p:nvPr/>
        </p:nvSpPr>
        <p:spPr>
          <a:xfrm>
            <a:off x="7248776" y="3919423"/>
            <a:ext cx="14354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Physical Space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A7EAD082-15D5-DC1F-C7A2-3EECD1FF838A}"/>
              </a:ext>
            </a:extLst>
          </p:cNvPr>
          <p:cNvSpPr/>
          <p:nvPr/>
        </p:nvSpPr>
        <p:spPr>
          <a:xfrm rot="16200000">
            <a:off x="8006748" y="3799427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37E6E52-500A-E625-E626-EC7071B0AC9F}"/>
              </a:ext>
            </a:extLst>
          </p:cNvPr>
          <p:cNvSpPr/>
          <p:nvPr/>
        </p:nvSpPr>
        <p:spPr>
          <a:xfrm>
            <a:off x="11503028" y="3817889"/>
            <a:ext cx="2413378" cy="101400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2C9C88-82F9-C3DE-031A-8273B76CA1A1}"/>
              </a:ext>
            </a:extLst>
          </p:cNvPr>
          <p:cNvSpPr/>
          <p:nvPr/>
        </p:nvSpPr>
        <p:spPr>
          <a:xfrm>
            <a:off x="11595311" y="3898458"/>
            <a:ext cx="2222622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FC0761-9D0C-262C-4516-AD969C6DC6CC}"/>
              </a:ext>
            </a:extLst>
          </p:cNvPr>
          <p:cNvCxnSpPr>
            <a:cxnSpLocks/>
          </p:cNvCxnSpPr>
          <p:nvPr/>
        </p:nvCxnSpPr>
        <p:spPr>
          <a:xfrm>
            <a:off x="11944996" y="4494270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80CAC409-CC4F-FA3F-CF39-B73803564F43}"/>
              </a:ext>
            </a:extLst>
          </p:cNvPr>
          <p:cNvSpPr/>
          <p:nvPr/>
        </p:nvSpPr>
        <p:spPr>
          <a:xfrm>
            <a:off x="12681502" y="4316751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B040042-FAD6-D84C-DFE7-4D71817632F4}"/>
              </a:ext>
            </a:extLst>
          </p:cNvPr>
          <p:cNvSpPr/>
          <p:nvPr/>
        </p:nvSpPr>
        <p:spPr>
          <a:xfrm>
            <a:off x="12686582" y="428620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ECA27F4-230C-81CF-EE3A-AFD9FA4DFBC5}"/>
              </a:ext>
            </a:extLst>
          </p:cNvPr>
          <p:cNvSpPr/>
          <p:nvPr/>
        </p:nvSpPr>
        <p:spPr>
          <a:xfrm>
            <a:off x="12698822" y="425106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F32FDF-9D11-5382-75AF-61F8CE3BB077}"/>
              </a:ext>
            </a:extLst>
          </p:cNvPr>
          <p:cNvSpPr/>
          <p:nvPr/>
        </p:nvSpPr>
        <p:spPr>
          <a:xfrm>
            <a:off x="12712037" y="428620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87C017-72A4-7ED0-DCF4-DF2FBE8F502E}"/>
              </a:ext>
            </a:extLst>
          </p:cNvPr>
          <p:cNvSpPr/>
          <p:nvPr/>
        </p:nvSpPr>
        <p:spPr>
          <a:xfrm>
            <a:off x="12718159" y="4316751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EC2EC06-94F3-990E-D1D6-2C76D3331BC4}"/>
              </a:ext>
            </a:extLst>
          </p:cNvPr>
          <p:cNvCxnSpPr>
            <a:cxnSpLocks/>
          </p:cNvCxnSpPr>
          <p:nvPr/>
        </p:nvCxnSpPr>
        <p:spPr>
          <a:xfrm>
            <a:off x="12418284" y="4360025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Rounded Rectangle 73">
            <a:extLst>
              <a:ext uri="{FF2B5EF4-FFF2-40B4-BE49-F238E27FC236}">
                <a16:creationId xmlns:a16="http://schemas.microsoft.com/office/drawing/2014/main" id="{9DB5DAE8-FC8F-DF32-F96C-6181E23510C5}"/>
              </a:ext>
            </a:extLst>
          </p:cNvPr>
          <p:cNvSpPr/>
          <p:nvPr/>
        </p:nvSpPr>
        <p:spPr>
          <a:xfrm>
            <a:off x="12623399" y="423606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5A189FC-C2E4-DFD7-AAFC-D3858C62E759}"/>
              </a:ext>
            </a:extLst>
          </p:cNvPr>
          <p:cNvCxnSpPr>
            <a:cxnSpLocks/>
          </p:cNvCxnSpPr>
          <p:nvPr/>
        </p:nvCxnSpPr>
        <p:spPr>
          <a:xfrm>
            <a:off x="12414267" y="449371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DF1C6C-5E54-2156-D647-8AD0DE30B21B}"/>
              </a:ext>
            </a:extLst>
          </p:cNvPr>
          <p:cNvCxnSpPr>
            <a:cxnSpLocks/>
          </p:cNvCxnSpPr>
          <p:nvPr/>
        </p:nvCxnSpPr>
        <p:spPr>
          <a:xfrm rot="5400000">
            <a:off x="12737247" y="415642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A04782-AFCD-DA5D-1CF6-455A6B000351}"/>
              </a:ext>
            </a:extLst>
          </p:cNvPr>
          <p:cNvCxnSpPr/>
          <p:nvPr/>
        </p:nvCxnSpPr>
        <p:spPr>
          <a:xfrm rot="5400000">
            <a:off x="12550634" y="415957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B8DDCD-912C-8757-90C6-740619567E9F}"/>
              </a:ext>
            </a:extLst>
          </p:cNvPr>
          <p:cNvCxnSpPr>
            <a:cxnSpLocks/>
          </p:cNvCxnSpPr>
          <p:nvPr/>
        </p:nvCxnSpPr>
        <p:spPr>
          <a:xfrm flipH="1" flipV="1">
            <a:off x="12618252" y="416314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3DC7901-9F08-C177-1BA2-72419250B9EE}"/>
              </a:ext>
            </a:extLst>
          </p:cNvPr>
          <p:cNvSpPr txBox="1"/>
          <p:nvPr/>
        </p:nvSpPr>
        <p:spPr>
          <a:xfrm>
            <a:off x="12080816" y="4194405"/>
            <a:ext cx="49207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CADB52-E4ED-2A39-1953-A3CE5F10FA7F}"/>
              </a:ext>
            </a:extLst>
          </p:cNvPr>
          <p:cNvSpPr txBox="1"/>
          <p:nvPr/>
        </p:nvSpPr>
        <p:spPr>
          <a:xfrm>
            <a:off x="12424654" y="395140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64BBDE-C7BE-F7D1-3363-4DA58F8D39BC}"/>
              </a:ext>
            </a:extLst>
          </p:cNvPr>
          <p:cNvCxnSpPr>
            <a:cxnSpLocks/>
          </p:cNvCxnSpPr>
          <p:nvPr/>
        </p:nvCxnSpPr>
        <p:spPr>
          <a:xfrm>
            <a:off x="12502884" y="435994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DEFB51F-1753-DBB5-F5BC-950FF7690104}"/>
              </a:ext>
            </a:extLst>
          </p:cNvPr>
          <p:cNvSpPr txBox="1"/>
          <p:nvPr/>
        </p:nvSpPr>
        <p:spPr>
          <a:xfrm>
            <a:off x="7182946" y="4832623"/>
            <a:ext cx="2288000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EXCITATION &amp; STRUCTURE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3CC518A-DBC1-6A7D-6630-9C99C7E5F362}"/>
              </a:ext>
            </a:extLst>
          </p:cNvPr>
          <p:cNvCxnSpPr>
            <a:cxnSpLocks/>
            <a:stCxn id="179" idx="3"/>
            <a:endCxn id="109" idx="1"/>
          </p:cNvCxnSpPr>
          <p:nvPr/>
        </p:nvCxnSpPr>
        <p:spPr>
          <a:xfrm flipV="1">
            <a:off x="10811958" y="4342133"/>
            <a:ext cx="7833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B18103B-4ACB-54C3-2766-D9F31B7A0D2E}"/>
              </a:ext>
            </a:extLst>
          </p:cNvPr>
          <p:cNvSpPr/>
          <p:nvPr/>
        </p:nvSpPr>
        <p:spPr>
          <a:xfrm>
            <a:off x="11595313" y="2857537"/>
            <a:ext cx="2222298" cy="88733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46" name="Picture 1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2CE33AB-51BA-99F6-55DF-83D669316D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333952" y="3067881"/>
            <a:ext cx="999959" cy="75221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FE2B7CD-E9C3-CF7D-2E82-AB523F9CFD05}"/>
              </a:ext>
            </a:extLst>
          </p:cNvPr>
          <p:cNvCxnSpPr>
            <a:cxnSpLocks/>
          </p:cNvCxnSpPr>
          <p:nvPr/>
        </p:nvCxnSpPr>
        <p:spPr>
          <a:xfrm>
            <a:off x="11944996" y="3453351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DD9D07C-0160-C942-F8F9-1487333AD058}"/>
              </a:ext>
            </a:extLst>
          </p:cNvPr>
          <p:cNvSpPr/>
          <p:nvPr/>
        </p:nvSpPr>
        <p:spPr>
          <a:xfrm>
            <a:off x="12641686" y="327583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F94B6F-95D3-BEE5-8C75-393DE7137A86}"/>
              </a:ext>
            </a:extLst>
          </p:cNvPr>
          <p:cNvSpPr/>
          <p:nvPr/>
        </p:nvSpPr>
        <p:spPr>
          <a:xfrm>
            <a:off x="12646766" y="324528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2682F2A-1E30-E76B-5A75-F56B16E3DBE8}"/>
              </a:ext>
            </a:extLst>
          </p:cNvPr>
          <p:cNvSpPr/>
          <p:nvPr/>
        </p:nvSpPr>
        <p:spPr>
          <a:xfrm>
            <a:off x="12659005" y="321014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123255B-440C-96A4-9D4D-E1C4144A1597}"/>
              </a:ext>
            </a:extLst>
          </p:cNvPr>
          <p:cNvSpPr/>
          <p:nvPr/>
        </p:nvSpPr>
        <p:spPr>
          <a:xfrm>
            <a:off x="12672222" y="324528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60E36FD-8FD9-5E0A-0FC9-1E12E2CCF72D}"/>
              </a:ext>
            </a:extLst>
          </p:cNvPr>
          <p:cNvSpPr/>
          <p:nvPr/>
        </p:nvSpPr>
        <p:spPr>
          <a:xfrm>
            <a:off x="12678341" y="327583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81594BE-2AFF-3124-5955-DB3473C2FD40}"/>
              </a:ext>
            </a:extLst>
          </p:cNvPr>
          <p:cNvCxnSpPr>
            <a:cxnSpLocks/>
          </p:cNvCxnSpPr>
          <p:nvPr/>
        </p:nvCxnSpPr>
        <p:spPr>
          <a:xfrm>
            <a:off x="12378469" y="3319106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73">
            <a:extLst>
              <a:ext uri="{FF2B5EF4-FFF2-40B4-BE49-F238E27FC236}">
                <a16:creationId xmlns:a16="http://schemas.microsoft.com/office/drawing/2014/main" id="{1314F09B-DBAC-79DF-28C9-DFE874677590}"/>
              </a:ext>
            </a:extLst>
          </p:cNvPr>
          <p:cNvSpPr/>
          <p:nvPr/>
        </p:nvSpPr>
        <p:spPr>
          <a:xfrm>
            <a:off x="12583581" y="3195146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876B81-C277-5BF9-ACD0-CCD62E2948CE}"/>
              </a:ext>
            </a:extLst>
          </p:cNvPr>
          <p:cNvCxnSpPr>
            <a:cxnSpLocks/>
          </p:cNvCxnSpPr>
          <p:nvPr/>
        </p:nvCxnSpPr>
        <p:spPr>
          <a:xfrm>
            <a:off x="12374451" y="3452789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02BB97-B82D-8D43-2542-9383AF4D5877}"/>
              </a:ext>
            </a:extLst>
          </p:cNvPr>
          <p:cNvCxnSpPr>
            <a:cxnSpLocks/>
          </p:cNvCxnSpPr>
          <p:nvPr/>
        </p:nvCxnSpPr>
        <p:spPr>
          <a:xfrm rot="5400000">
            <a:off x="12697430" y="3115505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D746C5C-3846-5E8C-F5A3-9496ED1BF7CB}"/>
              </a:ext>
            </a:extLst>
          </p:cNvPr>
          <p:cNvCxnSpPr/>
          <p:nvPr/>
        </p:nvCxnSpPr>
        <p:spPr>
          <a:xfrm rot="5400000">
            <a:off x="12510819" y="311865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05D6642-BA1C-0613-0415-AB7B3C242E53}"/>
              </a:ext>
            </a:extLst>
          </p:cNvPr>
          <p:cNvCxnSpPr>
            <a:cxnSpLocks/>
          </p:cNvCxnSpPr>
          <p:nvPr/>
        </p:nvCxnSpPr>
        <p:spPr>
          <a:xfrm flipH="1" flipV="1">
            <a:off x="12578434" y="3122226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2084556-A5F7-0637-F6F1-1087E8984FEB}"/>
              </a:ext>
            </a:extLst>
          </p:cNvPr>
          <p:cNvSpPr txBox="1"/>
          <p:nvPr/>
        </p:nvSpPr>
        <p:spPr>
          <a:xfrm>
            <a:off x="12384839" y="2910484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1FC0BB8-B08A-4BDE-0C4E-FA9E932FE4FC}"/>
              </a:ext>
            </a:extLst>
          </p:cNvPr>
          <p:cNvCxnSpPr>
            <a:cxnSpLocks/>
          </p:cNvCxnSpPr>
          <p:nvPr/>
        </p:nvCxnSpPr>
        <p:spPr>
          <a:xfrm>
            <a:off x="12463066" y="3319019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C68DB72-2329-A93C-F33D-7B598CDD5DBB}"/>
              </a:ext>
            </a:extLst>
          </p:cNvPr>
          <p:cNvSpPr txBox="1"/>
          <p:nvPr/>
        </p:nvSpPr>
        <p:spPr>
          <a:xfrm>
            <a:off x="11503019" y="4833530"/>
            <a:ext cx="24130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TRIGGERING MECHANISM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129A2F1-5741-9014-EAC5-23D1FC5AB7E1}"/>
              </a:ext>
            </a:extLst>
          </p:cNvPr>
          <p:cNvCxnSpPr>
            <a:cxnSpLocks/>
            <a:stCxn id="184" idx="3"/>
            <a:endCxn id="145" idx="1"/>
          </p:cNvCxnSpPr>
          <p:nvPr/>
        </p:nvCxnSpPr>
        <p:spPr>
          <a:xfrm>
            <a:off x="10829039" y="3299678"/>
            <a:ext cx="766275" cy="15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B59B13D-0433-B3F8-1332-B8A9B3F453A7}"/>
              </a:ext>
            </a:extLst>
          </p:cNvPr>
          <p:cNvSpPr/>
          <p:nvPr/>
        </p:nvSpPr>
        <p:spPr>
          <a:xfrm>
            <a:off x="10024201" y="3092488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185" name="Picture 18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ED87410-E808-2CDA-FE49-636D6315FB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52325" y="3190885"/>
            <a:ext cx="362901" cy="362901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F032FA2C-2725-791C-1315-93BDB235A0D1}"/>
              </a:ext>
            </a:extLst>
          </p:cNvPr>
          <p:cNvSpPr txBox="1"/>
          <p:nvPr/>
        </p:nvSpPr>
        <p:spPr>
          <a:xfrm>
            <a:off x="10024203" y="3093354"/>
            <a:ext cx="80482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7EF03987-971C-3A52-AFA2-38C2B615C8C4}"/>
              </a:ext>
            </a:extLst>
          </p:cNvPr>
          <p:cNvSpPr/>
          <p:nvPr/>
        </p:nvSpPr>
        <p:spPr>
          <a:xfrm>
            <a:off x="9853614" y="326858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9848900" y="428412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92EEB0D-9E9F-17CB-75A4-9DEAF0B2956A}"/>
              </a:ext>
            </a:extLst>
          </p:cNvPr>
          <p:cNvSpPr txBox="1"/>
          <p:nvPr/>
        </p:nvSpPr>
        <p:spPr>
          <a:xfrm>
            <a:off x="12075821" y="3164959"/>
            <a:ext cx="49207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DC2DBB9B-2307-8106-E4AE-B505C0ED6677}"/>
              </a:ext>
            </a:extLst>
          </p:cNvPr>
          <p:cNvSpPr/>
          <p:nvPr/>
        </p:nvSpPr>
        <p:spPr>
          <a:xfrm>
            <a:off x="10007126" y="4134945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80" name="Picture 17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87257D0-88EF-B267-FF9E-20BD3ECD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446" y="4220641"/>
            <a:ext cx="362901" cy="362901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EA75A702-12F0-8CA8-C9E1-4A324E11CE3B}"/>
              </a:ext>
            </a:extLst>
          </p:cNvPr>
          <p:cNvSpPr txBox="1"/>
          <p:nvPr/>
        </p:nvSpPr>
        <p:spPr>
          <a:xfrm>
            <a:off x="10007128" y="4134944"/>
            <a:ext cx="80482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pic>
        <p:nvPicPr>
          <p:cNvPr id="110" name="Picture 10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3D5A9E8-7697-5037-DCF7-07BEEF48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444" y="4108800"/>
            <a:ext cx="999959" cy="752214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BED5D749-606A-61E7-F25A-5AA4BFF6E61F}"/>
              </a:ext>
            </a:extLst>
          </p:cNvPr>
          <p:cNvSpPr txBox="1"/>
          <p:nvPr/>
        </p:nvSpPr>
        <p:spPr>
          <a:xfrm>
            <a:off x="9019663" y="7877293"/>
            <a:ext cx="2413378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F-BETA CALCULATION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FD055A-1491-0397-EC76-A9C8A1A752FE}"/>
              </a:ext>
            </a:extLst>
          </p:cNvPr>
          <p:cNvSpPr/>
          <p:nvPr/>
        </p:nvSpPr>
        <p:spPr>
          <a:xfrm flipH="1">
            <a:off x="11210261" y="6523661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C1F34F-4884-8BE4-BB98-3D848CCC2A8A}"/>
              </a:ext>
            </a:extLst>
          </p:cNvPr>
          <p:cNvSpPr/>
          <p:nvPr/>
        </p:nvSpPr>
        <p:spPr>
          <a:xfrm flipH="1" flipV="1">
            <a:off x="11509899" y="6548346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000282-DBA9-78EF-ABDF-F1E3D45B5A77}"/>
              </a:ext>
            </a:extLst>
          </p:cNvPr>
          <p:cNvSpPr/>
          <p:nvPr/>
        </p:nvSpPr>
        <p:spPr>
          <a:xfrm flipH="1" flipV="1">
            <a:off x="11509899" y="6670060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10052-D66D-ED9F-2A54-3884FBC69249}"/>
              </a:ext>
            </a:extLst>
          </p:cNvPr>
          <p:cNvSpPr/>
          <p:nvPr/>
        </p:nvSpPr>
        <p:spPr>
          <a:xfrm flipH="1" flipV="1">
            <a:off x="11509899" y="6791773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B71D7D-0A88-70BF-8767-29B7BF75DF3C}"/>
              </a:ext>
            </a:extLst>
          </p:cNvPr>
          <p:cNvSpPr/>
          <p:nvPr/>
        </p:nvSpPr>
        <p:spPr>
          <a:xfrm flipH="1" flipV="1">
            <a:off x="11509899" y="6913486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E305C2-BB50-ECD2-3628-EE4D4464C8A4}"/>
              </a:ext>
            </a:extLst>
          </p:cNvPr>
          <p:cNvSpPr/>
          <p:nvPr/>
        </p:nvSpPr>
        <p:spPr>
          <a:xfrm flipH="1" flipV="1">
            <a:off x="11320552" y="6661970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3FFA66-0581-4711-B6F2-DA0F236409B3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H="1">
            <a:off x="11393271" y="6584117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5C6B4-EFBC-BBCF-BDBF-33C1F6AB0936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 flipH="1" flipV="1">
            <a:off x="11393271" y="6697744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089F41-EA17-9966-079F-62B7617F9219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 flipH="1" flipV="1">
            <a:off x="11393271" y="6697740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A2E7FF-7DCD-8D7F-44C2-BAEB43E0F584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H="1" flipV="1">
            <a:off x="11393271" y="6697738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896F12B-7B34-1853-BBEC-2778AFC770F6}"/>
              </a:ext>
            </a:extLst>
          </p:cNvPr>
          <p:cNvSpPr/>
          <p:nvPr/>
        </p:nvSpPr>
        <p:spPr>
          <a:xfrm flipH="1" flipV="1">
            <a:off x="11322598" y="680364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B486F-1416-D255-0593-63841BDFF053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H="1">
            <a:off x="11395310" y="6584113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1E1310-8967-C0BA-D32C-E87736E072F8}"/>
              </a:ext>
            </a:extLst>
          </p:cNvPr>
          <p:cNvCxnSpPr>
            <a:cxnSpLocks/>
            <a:stCxn id="20" idx="6"/>
            <a:endCxn id="33" idx="2"/>
          </p:cNvCxnSpPr>
          <p:nvPr/>
        </p:nvCxnSpPr>
        <p:spPr>
          <a:xfrm flipH="1">
            <a:off x="11395310" y="6705828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852536-808F-8368-DD88-9FD5146477F8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H="1">
            <a:off x="11395310" y="6827545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013EF9-2F1A-AEB2-9937-9AA80F825558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H="1" flipV="1">
            <a:off x="11395310" y="6839415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AE06E1-B367-1906-8B3E-ABCAE4A68FE4}"/>
              </a:ext>
            </a:extLst>
          </p:cNvPr>
          <p:cNvSpPr/>
          <p:nvPr/>
        </p:nvSpPr>
        <p:spPr>
          <a:xfrm>
            <a:off x="11955219" y="6932565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A94631E-7885-EB91-C9B4-2517468F05BE}"/>
              </a:ext>
            </a:extLst>
          </p:cNvPr>
          <p:cNvSpPr/>
          <p:nvPr/>
        </p:nvSpPr>
        <p:spPr>
          <a:xfrm>
            <a:off x="11955217" y="6671383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0FCFEB-384A-9CA0-3ED0-168DA4A9DA76}"/>
              </a:ext>
            </a:extLst>
          </p:cNvPr>
          <p:cNvSpPr/>
          <p:nvPr/>
        </p:nvSpPr>
        <p:spPr>
          <a:xfrm>
            <a:off x="11955217" y="6410201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E44FB7-B107-65DB-22CF-FB0496A8B386}"/>
              </a:ext>
            </a:extLst>
          </p:cNvPr>
          <p:cNvSpPr/>
          <p:nvPr/>
        </p:nvSpPr>
        <p:spPr>
          <a:xfrm>
            <a:off x="11955214" y="7276876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F1D9758-34CE-60CF-742A-C94DF617E740}"/>
              </a:ext>
            </a:extLst>
          </p:cNvPr>
          <p:cNvSpPr/>
          <p:nvPr/>
        </p:nvSpPr>
        <p:spPr>
          <a:xfrm>
            <a:off x="11955214" y="7526922"/>
            <a:ext cx="1018080" cy="20731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(TP/(TP+FN))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5530308-F1DC-D776-4414-40442BCBBFEC}"/>
              </a:ext>
            </a:extLst>
          </p:cNvPr>
          <p:cNvSpPr/>
          <p:nvPr/>
        </p:nvSpPr>
        <p:spPr>
          <a:xfrm>
            <a:off x="11955214" y="7780374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0444A63-A683-8D47-00BF-A6CC0FF732FD}"/>
              </a:ext>
            </a:extLst>
          </p:cNvPr>
          <p:cNvSpPr/>
          <p:nvPr/>
        </p:nvSpPr>
        <p:spPr>
          <a:xfrm>
            <a:off x="10330163" y="7432040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25083B-3833-9A1C-4EDB-EC52F599FBC1}"/>
              </a:ext>
            </a:extLst>
          </p:cNvPr>
          <p:cNvSpPr txBox="1"/>
          <p:nvPr/>
        </p:nvSpPr>
        <p:spPr>
          <a:xfrm>
            <a:off x="10322589" y="7033795"/>
            <a:ext cx="60814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2E16E9-D019-43A3-2D05-72BBE9A7CB63}"/>
              </a:ext>
            </a:extLst>
          </p:cNvPr>
          <p:cNvSpPr txBox="1"/>
          <p:nvPr/>
        </p:nvSpPr>
        <p:spPr>
          <a:xfrm>
            <a:off x="10337980" y="7869964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FD2CC1F-6DC7-C882-D4A5-65650308DB27}"/>
              </a:ext>
            </a:extLst>
          </p:cNvPr>
          <p:cNvSpPr/>
          <p:nvPr/>
        </p:nvSpPr>
        <p:spPr>
          <a:xfrm>
            <a:off x="10325556" y="6584112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E5561D-95F1-CDE8-DB88-084CCCE814A8}"/>
              </a:ext>
            </a:extLst>
          </p:cNvPr>
          <p:cNvSpPr txBox="1"/>
          <p:nvPr/>
        </p:nvSpPr>
        <p:spPr>
          <a:xfrm>
            <a:off x="10470617" y="657970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649118-990E-BE73-379D-FA814C825038}"/>
              </a:ext>
            </a:extLst>
          </p:cNvPr>
          <p:cNvSpPr txBox="1"/>
          <p:nvPr/>
        </p:nvSpPr>
        <p:spPr>
          <a:xfrm>
            <a:off x="10385598" y="6801599"/>
            <a:ext cx="47569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4220DCD5-7480-DA7D-3069-B31F49A7F7CF}"/>
              </a:ext>
            </a:extLst>
          </p:cNvPr>
          <p:cNvSpPr/>
          <p:nvPr/>
        </p:nvSpPr>
        <p:spPr>
          <a:xfrm rot="10800000">
            <a:off x="10974234" y="671352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45AB34-E959-0D28-4D33-0EE11E60E896}"/>
              </a:ext>
            </a:extLst>
          </p:cNvPr>
          <p:cNvCxnSpPr>
            <a:cxnSpLocks/>
          </p:cNvCxnSpPr>
          <p:nvPr/>
        </p:nvCxnSpPr>
        <p:spPr>
          <a:xfrm>
            <a:off x="10442270" y="6767595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6AFF4D4-9D0D-A4F9-D4FC-BA32B66F84C1}"/>
              </a:ext>
            </a:extLst>
          </p:cNvPr>
          <p:cNvSpPr txBox="1"/>
          <p:nvPr/>
        </p:nvSpPr>
        <p:spPr>
          <a:xfrm>
            <a:off x="10470947" y="753450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9E1AFD6-2A1E-C81F-A85F-537B5C999BB9}"/>
              </a:ext>
            </a:extLst>
          </p:cNvPr>
          <p:cNvSpPr/>
          <p:nvPr/>
        </p:nvSpPr>
        <p:spPr>
          <a:xfrm>
            <a:off x="9145746" y="6763495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0AC503-3FE7-75D1-F5EC-F5E7657257E4}"/>
                  </a:ext>
                </a:extLst>
              </p:cNvPr>
              <p:cNvSpPr txBox="1"/>
              <p:nvPr/>
            </p:nvSpPr>
            <p:spPr>
              <a:xfrm>
                <a:off x="9203283" y="7107363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0AC503-3FE7-75D1-F5EC-F5E76572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83" y="7107363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AF6579-0443-7723-531C-3A88262B33C3}"/>
                  </a:ext>
                </a:extLst>
              </p:cNvPr>
              <p:cNvSpPr txBox="1"/>
              <p:nvPr/>
            </p:nvSpPr>
            <p:spPr>
              <a:xfrm>
                <a:off x="9188511" y="6808412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AF6579-0443-7723-531C-3A88262B3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511" y="6808412"/>
                <a:ext cx="117532" cy="124842"/>
              </a:xfrm>
              <a:prstGeom prst="rect">
                <a:avLst/>
              </a:prstGeom>
              <a:blipFill>
                <a:blip r:embed="rId8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5887AA3-A056-28C6-BED5-EC283E4B291B}"/>
              </a:ext>
            </a:extLst>
          </p:cNvPr>
          <p:cNvSpPr/>
          <p:nvPr/>
        </p:nvSpPr>
        <p:spPr>
          <a:xfrm rot="10800000">
            <a:off x="10980854" y="758352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7530123C-8B71-B11C-EFDC-A3E8651A2CFE}"/>
              </a:ext>
            </a:extLst>
          </p:cNvPr>
          <p:cNvSpPr/>
          <p:nvPr/>
        </p:nvSpPr>
        <p:spPr>
          <a:xfrm rot="10800000">
            <a:off x="10102501" y="673268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8096C978-10AC-0B69-FFDD-9CD0B77345AC}"/>
              </a:ext>
            </a:extLst>
          </p:cNvPr>
          <p:cNvSpPr/>
          <p:nvPr/>
        </p:nvSpPr>
        <p:spPr>
          <a:xfrm rot="10800000">
            <a:off x="10106189" y="7584061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77E751-EC87-80F7-64EA-378D6371982A}"/>
              </a:ext>
            </a:extLst>
          </p:cNvPr>
          <p:cNvSpPr txBox="1"/>
          <p:nvPr/>
        </p:nvSpPr>
        <p:spPr>
          <a:xfrm>
            <a:off x="10106515" y="7426956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9D439-D0F5-1580-F414-6F95A0BFCD58}"/>
              </a:ext>
            </a:extLst>
          </p:cNvPr>
          <p:cNvSpPr txBox="1"/>
          <p:nvPr/>
        </p:nvSpPr>
        <p:spPr>
          <a:xfrm>
            <a:off x="10107519" y="6843537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79968053-24D9-2137-3030-BA991B6796B4}"/>
              </a:ext>
            </a:extLst>
          </p:cNvPr>
          <p:cNvSpPr/>
          <p:nvPr/>
        </p:nvSpPr>
        <p:spPr>
          <a:xfrm rot="10800000">
            <a:off x="11747744" y="672080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208CB883-48D7-7D14-525E-3A028070EC95}"/>
              </a:ext>
            </a:extLst>
          </p:cNvPr>
          <p:cNvSpPr/>
          <p:nvPr/>
        </p:nvSpPr>
        <p:spPr>
          <a:xfrm rot="10800000">
            <a:off x="11747744" y="697414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2512055A-07DF-A7AF-06B1-8E7820367586}"/>
              </a:ext>
            </a:extLst>
          </p:cNvPr>
          <p:cNvSpPr/>
          <p:nvPr/>
        </p:nvSpPr>
        <p:spPr>
          <a:xfrm rot="10800000">
            <a:off x="11747744" y="646745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71BCF9D7-932B-280D-7051-F80E82E3D2DC}"/>
              </a:ext>
            </a:extLst>
          </p:cNvPr>
          <p:cNvSpPr/>
          <p:nvPr/>
        </p:nvSpPr>
        <p:spPr>
          <a:xfrm rot="10800000">
            <a:off x="11747744" y="758034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2AC71B97-02F5-F610-0612-A2875E1F9708}"/>
              </a:ext>
            </a:extLst>
          </p:cNvPr>
          <p:cNvSpPr/>
          <p:nvPr/>
        </p:nvSpPr>
        <p:spPr>
          <a:xfrm rot="10800000">
            <a:off x="11747744" y="783368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1B19DC2-1208-40D5-BA9B-7B9F6DF08672}"/>
              </a:ext>
            </a:extLst>
          </p:cNvPr>
          <p:cNvSpPr/>
          <p:nvPr/>
        </p:nvSpPr>
        <p:spPr>
          <a:xfrm rot="10800000">
            <a:off x="11747744" y="732699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590D8F24-3264-C991-5151-2CD5C51E3CA5}"/>
              </a:ext>
            </a:extLst>
          </p:cNvPr>
          <p:cNvCxnSpPr>
            <a:cxnSpLocks/>
            <a:stCxn id="109" idx="3"/>
            <a:endCxn id="84" idx="3"/>
          </p:cNvCxnSpPr>
          <p:nvPr/>
        </p:nvCxnSpPr>
        <p:spPr>
          <a:xfrm flipH="1">
            <a:off x="12973305" y="4342132"/>
            <a:ext cx="844633" cy="3540195"/>
          </a:xfrm>
          <a:prstGeom prst="bentConnector3">
            <a:avLst>
              <a:gd name="adj1" fmla="val -422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18BC4D-1EF8-C246-9152-E29EA6A0ECE0}"/>
              </a:ext>
            </a:extLst>
          </p:cNvPr>
          <p:cNvSpPr/>
          <p:nvPr/>
        </p:nvSpPr>
        <p:spPr>
          <a:xfrm flipH="1">
            <a:off x="11219379" y="7392129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CBA377-3396-3921-F9E9-7C6B99F19D73}"/>
              </a:ext>
            </a:extLst>
          </p:cNvPr>
          <p:cNvSpPr/>
          <p:nvPr/>
        </p:nvSpPr>
        <p:spPr>
          <a:xfrm flipH="1" flipV="1">
            <a:off x="11519016" y="7416818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E20B15-8C38-E499-6836-163A0AB140A3}"/>
              </a:ext>
            </a:extLst>
          </p:cNvPr>
          <p:cNvSpPr/>
          <p:nvPr/>
        </p:nvSpPr>
        <p:spPr>
          <a:xfrm flipH="1" flipV="1">
            <a:off x="11519016" y="7538530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3B58E3-AF28-8927-531C-7E4D1D345FF1}"/>
              </a:ext>
            </a:extLst>
          </p:cNvPr>
          <p:cNvSpPr/>
          <p:nvPr/>
        </p:nvSpPr>
        <p:spPr>
          <a:xfrm flipH="1" flipV="1">
            <a:off x="11519016" y="766024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AB9176-5ECF-A37F-3CD6-E0E509FB217D}"/>
              </a:ext>
            </a:extLst>
          </p:cNvPr>
          <p:cNvSpPr/>
          <p:nvPr/>
        </p:nvSpPr>
        <p:spPr>
          <a:xfrm flipH="1" flipV="1">
            <a:off x="11519016" y="7781954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37D7C93-CAB6-462F-5E26-DA6FA54A07DA}"/>
              </a:ext>
            </a:extLst>
          </p:cNvPr>
          <p:cNvSpPr/>
          <p:nvPr/>
        </p:nvSpPr>
        <p:spPr>
          <a:xfrm flipH="1" flipV="1">
            <a:off x="11329670" y="753044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C00365-1092-C901-67C1-95E7A60BD85F}"/>
              </a:ext>
            </a:extLst>
          </p:cNvPr>
          <p:cNvCxnSpPr>
            <a:cxnSpLocks/>
            <a:stCxn id="14" idx="6"/>
            <a:endCxn id="58" idx="2"/>
          </p:cNvCxnSpPr>
          <p:nvPr/>
        </p:nvCxnSpPr>
        <p:spPr>
          <a:xfrm flipH="1">
            <a:off x="11402389" y="7452587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749566-C2F2-1577-40CF-75659C7F14E2}"/>
              </a:ext>
            </a:extLst>
          </p:cNvPr>
          <p:cNvCxnSpPr>
            <a:cxnSpLocks/>
            <a:stCxn id="15" idx="6"/>
            <a:endCxn id="58" idx="2"/>
          </p:cNvCxnSpPr>
          <p:nvPr/>
        </p:nvCxnSpPr>
        <p:spPr>
          <a:xfrm flipH="1" flipV="1">
            <a:off x="11402389" y="7566214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94B382-67BF-C74A-1ABF-91927DBB91F6}"/>
              </a:ext>
            </a:extLst>
          </p:cNvPr>
          <p:cNvCxnSpPr>
            <a:cxnSpLocks/>
            <a:stCxn id="16" idx="6"/>
            <a:endCxn id="58" idx="2"/>
          </p:cNvCxnSpPr>
          <p:nvPr/>
        </p:nvCxnSpPr>
        <p:spPr>
          <a:xfrm flipH="1" flipV="1">
            <a:off x="11402389" y="7566210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C0A592-55B2-D34C-B751-A2ADB546CECA}"/>
              </a:ext>
            </a:extLst>
          </p:cNvPr>
          <p:cNvCxnSpPr>
            <a:cxnSpLocks/>
            <a:stCxn id="17" idx="6"/>
            <a:endCxn id="58" idx="2"/>
          </p:cNvCxnSpPr>
          <p:nvPr/>
        </p:nvCxnSpPr>
        <p:spPr>
          <a:xfrm flipH="1" flipV="1">
            <a:off x="11402389" y="7566210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E1F2E12-8117-1723-852F-299FE3CB1789}"/>
              </a:ext>
            </a:extLst>
          </p:cNvPr>
          <p:cNvSpPr/>
          <p:nvPr/>
        </p:nvSpPr>
        <p:spPr>
          <a:xfrm flipH="1" flipV="1">
            <a:off x="11331717" y="7672114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C420C3-92B5-B121-7808-C11A288D6E65}"/>
              </a:ext>
            </a:extLst>
          </p:cNvPr>
          <p:cNvCxnSpPr>
            <a:cxnSpLocks/>
            <a:stCxn id="14" idx="6"/>
            <a:endCxn id="63" idx="2"/>
          </p:cNvCxnSpPr>
          <p:nvPr/>
        </p:nvCxnSpPr>
        <p:spPr>
          <a:xfrm flipH="1">
            <a:off x="11404427" y="7452583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A108C4-8FD9-B39D-6045-2958D222D9B0}"/>
              </a:ext>
            </a:extLst>
          </p:cNvPr>
          <p:cNvCxnSpPr>
            <a:cxnSpLocks/>
            <a:stCxn id="15" idx="6"/>
            <a:endCxn id="63" idx="2"/>
          </p:cNvCxnSpPr>
          <p:nvPr/>
        </p:nvCxnSpPr>
        <p:spPr>
          <a:xfrm flipH="1">
            <a:off x="11404427" y="7574298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6DC3D1-281E-3ED7-C8C8-D16DB01C1777}"/>
              </a:ext>
            </a:extLst>
          </p:cNvPr>
          <p:cNvCxnSpPr>
            <a:cxnSpLocks/>
            <a:stCxn id="16" idx="6"/>
            <a:endCxn id="63" idx="2"/>
          </p:cNvCxnSpPr>
          <p:nvPr/>
        </p:nvCxnSpPr>
        <p:spPr>
          <a:xfrm flipH="1">
            <a:off x="11404427" y="7696015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6439D9-562D-5A84-713D-E4A2C26BB27E}"/>
              </a:ext>
            </a:extLst>
          </p:cNvPr>
          <p:cNvCxnSpPr>
            <a:cxnSpLocks/>
            <a:stCxn id="17" idx="6"/>
            <a:endCxn id="63" idx="2"/>
          </p:cNvCxnSpPr>
          <p:nvPr/>
        </p:nvCxnSpPr>
        <p:spPr>
          <a:xfrm flipH="1" flipV="1">
            <a:off x="11404427" y="7707885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E890176-3E2D-DCEC-FF7D-43F393DE1FB8}"/>
              </a:ext>
            </a:extLst>
          </p:cNvPr>
          <p:cNvCxnSpPr>
            <a:cxnSpLocks/>
            <a:stCxn id="134" idx="1"/>
            <a:endCxn id="468" idx="1"/>
          </p:cNvCxnSpPr>
          <p:nvPr/>
        </p:nvCxnSpPr>
        <p:spPr>
          <a:xfrm rot="10800000">
            <a:off x="7366076" y="6086737"/>
            <a:ext cx="1779669" cy="1153001"/>
          </a:xfrm>
          <a:prstGeom prst="bentConnector3">
            <a:avLst>
              <a:gd name="adj1" fmla="val 118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D36E94F9-CC26-2B6A-28BF-48DA5564F8A7}"/>
              </a:ext>
            </a:extLst>
          </p:cNvPr>
          <p:cNvCxnSpPr>
            <a:cxnSpLocks/>
            <a:stCxn id="47" idx="1"/>
            <a:endCxn id="467" idx="1"/>
          </p:cNvCxnSpPr>
          <p:nvPr/>
        </p:nvCxnSpPr>
        <p:spPr>
          <a:xfrm rot="10800000" flipH="1" flipV="1">
            <a:off x="7191615" y="4324636"/>
            <a:ext cx="174457" cy="1410890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58A46F13-6DF3-C10C-E9F5-0AD392A6650B}"/>
              </a:ext>
            </a:extLst>
          </p:cNvPr>
          <p:cNvCxnSpPr>
            <a:cxnSpLocks/>
            <a:stCxn id="48" idx="1"/>
            <a:endCxn id="466" idx="1"/>
          </p:cNvCxnSpPr>
          <p:nvPr/>
        </p:nvCxnSpPr>
        <p:spPr>
          <a:xfrm rot="10800000" flipH="1" flipV="1">
            <a:off x="7191615" y="3321307"/>
            <a:ext cx="174457" cy="2063024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03824084-C7CB-8EA2-DCE7-23D02527476B}"/>
                  </a:ext>
                </a:extLst>
              </p:cNvPr>
              <p:cNvSpPr txBox="1"/>
              <p:nvPr/>
            </p:nvSpPr>
            <p:spPr>
              <a:xfrm>
                <a:off x="6923844" y="664684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03824084-C7CB-8EA2-DCE7-23D02527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44" y="6646843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21053" r="-1052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TextBox 291">
            <a:extLst>
              <a:ext uri="{FF2B5EF4-FFF2-40B4-BE49-F238E27FC236}">
                <a16:creationId xmlns:a16="http://schemas.microsoft.com/office/drawing/2014/main" id="{D04BBC39-C045-39CF-F444-8D70FFFCF267}"/>
              </a:ext>
            </a:extLst>
          </p:cNvPr>
          <p:cNvSpPr txBox="1"/>
          <p:nvPr/>
        </p:nvSpPr>
        <p:spPr>
          <a:xfrm>
            <a:off x="7166515" y="6373879"/>
            <a:ext cx="1844087" cy="75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BAYESIAN OPTIMIZATION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SURROGATE MODEL - GPR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B61A8A9-C645-7E88-2675-09ED21C8F382}"/>
              </a:ext>
            </a:extLst>
          </p:cNvPr>
          <p:cNvSpPr txBox="1"/>
          <p:nvPr/>
        </p:nvSpPr>
        <p:spPr>
          <a:xfrm>
            <a:off x="13040138" y="7731786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F44080D5-6432-A016-9554-A1839D5DC083}"/>
              </a:ext>
            </a:extLst>
          </p:cNvPr>
          <p:cNvSpPr txBox="1"/>
          <p:nvPr/>
        </p:nvSpPr>
        <p:spPr>
          <a:xfrm>
            <a:off x="13450346" y="7727655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277BF67-94A5-6C90-C77D-6BB161B6EA46}"/>
              </a:ext>
            </a:extLst>
          </p:cNvPr>
          <p:cNvSpPr txBox="1"/>
          <p:nvPr/>
        </p:nvSpPr>
        <p:spPr>
          <a:xfrm>
            <a:off x="13097977" y="6877192"/>
            <a:ext cx="72136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CAD3BA4-D9F4-E0FF-0C87-8B92C4E15C55}"/>
              </a:ext>
            </a:extLst>
          </p:cNvPr>
          <p:cNvSpPr txBox="1"/>
          <p:nvPr/>
        </p:nvSpPr>
        <p:spPr>
          <a:xfrm>
            <a:off x="13024712" y="6345946"/>
            <a:ext cx="82741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13BE303-4929-80D0-BF48-DCE42E15A79E}"/>
              </a:ext>
            </a:extLst>
          </p:cNvPr>
          <p:cNvSpPr txBox="1"/>
          <p:nvPr/>
        </p:nvSpPr>
        <p:spPr>
          <a:xfrm>
            <a:off x="13127214" y="6587422"/>
            <a:ext cx="61174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  <a:endParaRPr lang="en-US" sz="743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B37E2B06-597C-68A1-FDD8-D66D878F9998}"/>
              </a:ext>
            </a:extLst>
          </p:cNvPr>
          <p:cNvSpPr txBox="1"/>
          <p:nvPr/>
        </p:nvSpPr>
        <p:spPr>
          <a:xfrm>
            <a:off x="13019608" y="7224861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BF0BCC8-6201-AAEF-8CB4-9116C1A7DB15}"/>
              </a:ext>
            </a:extLst>
          </p:cNvPr>
          <p:cNvSpPr txBox="1"/>
          <p:nvPr/>
        </p:nvSpPr>
        <p:spPr>
          <a:xfrm>
            <a:off x="13387703" y="7220732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59ED53A-E25B-B6F4-5E67-3D8D44BB435E}"/>
              </a:ext>
            </a:extLst>
          </p:cNvPr>
          <p:cNvSpPr txBox="1"/>
          <p:nvPr/>
        </p:nvSpPr>
        <p:spPr>
          <a:xfrm>
            <a:off x="13182687" y="7457765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&amp; FN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D28C353-3FA1-F2E2-63DD-867084409B73}"/>
              </a:ext>
            </a:extLst>
          </p:cNvPr>
          <p:cNvSpPr txBox="1"/>
          <p:nvPr/>
        </p:nvSpPr>
        <p:spPr>
          <a:xfrm rot="16200000">
            <a:off x="6789255" y="5024165"/>
            <a:ext cx="352661" cy="1143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592E08-17A3-F94D-2FDC-C78ADFF4267D}"/>
              </a:ext>
            </a:extLst>
          </p:cNvPr>
          <p:cNvSpPr txBox="1"/>
          <p:nvPr/>
        </p:nvSpPr>
        <p:spPr>
          <a:xfrm>
            <a:off x="11156624" y="7057473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8A51E7E-1C1A-761D-5B24-FE968B16E69D}"/>
              </a:ext>
            </a:extLst>
          </p:cNvPr>
          <p:cNvSpPr txBox="1"/>
          <p:nvPr/>
        </p:nvSpPr>
        <p:spPr>
          <a:xfrm>
            <a:off x="11147510" y="7893925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A11861E0-8B37-1BE1-9C23-2AA47C82825A}"/>
              </a:ext>
            </a:extLst>
          </p:cNvPr>
          <p:cNvCxnSpPr>
            <a:cxnSpLocks/>
            <a:stCxn id="461" idx="3"/>
            <a:endCxn id="378" idx="1"/>
          </p:cNvCxnSpPr>
          <p:nvPr/>
        </p:nvCxnSpPr>
        <p:spPr>
          <a:xfrm flipV="1">
            <a:off x="10200836" y="4567489"/>
            <a:ext cx="1396465" cy="1171080"/>
          </a:xfrm>
          <a:prstGeom prst="bentConnector3">
            <a:avLst>
              <a:gd name="adj1" fmla="val 803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9FD087AB-DFE0-EFBB-EB9A-C3FA9A0AF0DC}"/>
              </a:ext>
            </a:extLst>
          </p:cNvPr>
          <p:cNvSpPr txBox="1"/>
          <p:nvPr/>
        </p:nvSpPr>
        <p:spPr>
          <a:xfrm>
            <a:off x="10819740" y="5534590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0118AA22-A0F8-BEAF-738F-C3DE2F0EDBFA}"/>
              </a:ext>
            </a:extLst>
          </p:cNvPr>
          <p:cNvSpPr txBox="1"/>
          <p:nvPr/>
        </p:nvSpPr>
        <p:spPr>
          <a:xfrm>
            <a:off x="10372184" y="5528516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9E754A6F-372B-B750-32A8-8234CCED0F3F}"/>
              </a:ext>
            </a:extLst>
          </p:cNvPr>
          <p:cNvSpPr/>
          <p:nvPr/>
        </p:nvSpPr>
        <p:spPr>
          <a:xfrm>
            <a:off x="12681502" y="431719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CBA3DF43-2454-F731-9BAC-A65D5C6CC12A}"/>
              </a:ext>
            </a:extLst>
          </p:cNvPr>
          <p:cNvSpPr/>
          <p:nvPr/>
        </p:nvSpPr>
        <p:spPr>
          <a:xfrm>
            <a:off x="12686582" y="4286648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24DDD7C8-9BB2-2134-83CA-1BCB03F52CA7}"/>
              </a:ext>
            </a:extLst>
          </p:cNvPr>
          <p:cNvSpPr/>
          <p:nvPr/>
        </p:nvSpPr>
        <p:spPr>
          <a:xfrm>
            <a:off x="12698822" y="425150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6263B971-40C7-222A-3EA7-1FFF9E3500D5}"/>
              </a:ext>
            </a:extLst>
          </p:cNvPr>
          <p:cNvSpPr/>
          <p:nvPr/>
        </p:nvSpPr>
        <p:spPr>
          <a:xfrm>
            <a:off x="12712037" y="4286648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5CBEB7B8-1C8C-B7D6-4E03-3DC6BA13234E}"/>
              </a:ext>
            </a:extLst>
          </p:cNvPr>
          <p:cNvSpPr/>
          <p:nvPr/>
        </p:nvSpPr>
        <p:spPr>
          <a:xfrm>
            <a:off x="12718159" y="431719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62438728-6A88-14B1-650C-632B5BF6888F}"/>
              </a:ext>
            </a:extLst>
          </p:cNvPr>
          <p:cNvSpPr/>
          <p:nvPr/>
        </p:nvSpPr>
        <p:spPr>
          <a:xfrm>
            <a:off x="7356030" y="530796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1" name="Rectangle: Rounded Corners 460">
            <a:extLst>
              <a:ext uri="{FF2B5EF4-FFF2-40B4-BE49-F238E27FC236}">
                <a16:creationId xmlns:a16="http://schemas.microsoft.com/office/drawing/2014/main" id="{403EB6B7-7F6B-FAB9-A75F-EED5BF0D8AFC}"/>
              </a:ext>
            </a:extLst>
          </p:cNvPr>
          <p:cNvSpPr/>
          <p:nvPr/>
        </p:nvSpPr>
        <p:spPr>
          <a:xfrm>
            <a:off x="8864207" y="530796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91E65676-33DF-E5DE-603E-5B50B6A17420}"/>
              </a:ext>
            </a:extLst>
          </p:cNvPr>
          <p:cNvSpPr txBox="1"/>
          <p:nvPr/>
        </p:nvSpPr>
        <p:spPr>
          <a:xfrm rot="1800000">
            <a:off x="7418007" y="585127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366150F-A3C6-AB69-1920-D0216FABAF82}"/>
              </a:ext>
            </a:extLst>
          </p:cNvPr>
          <p:cNvSpPr txBox="1"/>
          <p:nvPr/>
        </p:nvSpPr>
        <p:spPr>
          <a:xfrm rot="19711124">
            <a:off x="7939841" y="585503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B17C96B-EBBF-39D9-8577-A9A6BC159A5B}"/>
                  </a:ext>
                </a:extLst>
              </p:cNvPr>
              <p:cNvSpPr txBox="1"/>
              <p:nvPr/>
            </p:nvSpPr>
            <p:spPr>
              <a:xfrm>
                <a:off x="7429414" y="537484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B17C96B-EBBF-39D9-8577-A9A6BC159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14" y="5374843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0" name="TextBox 489">
            <a:extLst>
              <a:ext uri="{FF2B5EF4-FFF2-40B4-BE49-F238E27FC236}">
                <a16:creationId xmlns:a16="http://schemas.microsoft.com/office/drawing/2014/main" id="{E70F0FD7-8BBC-AC58-DEEA-CE8781503306}"/>
              </a:ext>
            </a:extLst>
          </p:cNvPr>
          <p:cNvSpPr txBox="1"/>
          <p:nvPr/>
        </p:nvSpPr>
        <p:spPr>
          <a:xfrm rot="1800000">
            <a:off x="8956807" y="584548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3C813539-0539-6772-89E5-E5AD4EB6A6B5}"/>
              </a:ext>
            </a:extLst>
          </p:cNvPr>
          <p:cNvSpPr txBox="1"/>
          <p:nvPr/>
        </p:nvSpPr>
        <p:spPr>
          <a:xfrm rot="19711124">
            <a:off x="9478641" y="584923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D16C0D3-183B-12F2-8C17-C1D42B38D556}"/>
                  </a:ext>
                </a:extLst>
              </p:cNvPr>
              <p:cNvSpPr txBox="1"/>
              <p:nvPr/>
            </p:nvSpPr>
            <p:spPr>
              <a:xfrm>
                <a:off x="8968212" y="536904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D16C0D3-183B-12F2-8C17-C1D42B38D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212" y="5369047"/>
                <a:ext cx="117532" cy="124842"/>
              </a:xfrm>
              <a:prstGeom prst="rect">
                <a:avLst/>
              </a:prstGeom>
              <a:blipFill>
                <a:blip r:embed="rId11"/>
                <a:stretch>
                  <a:fillRect l="-15789" r="-15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Arrow: Right 501">
            <a:extLst>
              <a:ext uri="{FF2B5EF4-FFF2-40B4-BE49-F238E27FC236}">
                <a16:creationId xmlns:a16="http://schemas.microsoft.com/office/drawing/2014/main" id="{810F0C68-7E02-79DF-D5A4-EA21B0EBA0F0}"/>
              </a:ext>
            </a:extLst>
          </p:cNvPr>
          <p:cNvSpPr/>
          <p:nvPr/>
        </p:nvSpPr>
        <p:spPr>
          <a:xfrm>
            <a:off x="8720086" y="573249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F3AEF288-D94A-583B-1ED3-BF2D43B147AD}"/>
              </a:ext>
            </a:extLst>
          </p:cNvPr>
          <p:cNvSpPr txBox="1"/>
          <p:nvPr/>
        </p:nvSpPr>
        <p:spPr>
          <a:xfrm>
            <a:off x="7313601" y="6201036"/>
            <a:ext cx="136800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C837C229-736C-7163-9F4C-F985B7418CBE}"/>
              </a:ext>
            </a:extLst>
          </p:cNvPr>
          <p:cNvSpPr txBox="1"/>
          <p:nvPr/>
        </p:nvSpPr>
        <p:spPr>
          <a:xfrm>
            <a:off x="8899833" y="6201036"/>
            <a:ext cx="13113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689FE99D-ADBF-A98A-6540-36E8054B11D9}"/>
              </a:ext>
            </a:extLst>
          </p:cNvPr>
          <p:cNvGrpSpPr/>
          <p:nvPr/>
        </p:nvGrpSpPr>
        <p:grpSpPr>
          <a:xfrm>
            <a:off x="9584832" y="8546798"/>
            <a:ext cx="893740" cy="261012"/>
            <a:chOff x="4323523" y="10167997"/>
            <a:chExt cx="1588872" cy="46402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5E84C8B-1737-B552-2BE2-0E2D2C9DB478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744DCF2-0F7E-B95C-5FBE-4FB8AFD9D731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D071FA98-5108-EDA9-8E80-77C3F0147849}"/>
              </a:ext>
            </a:extLst>
          </p:cNvPr>
          <p:cNvGrpSpPr/>
          <p:nvPr/>
        </p:nvGrpSpPr>
        <p:grpSpPr>
          <a:xfrm>
            <a:off x="10741529" y="8546798"/>
            <a:ext cx="893740" cy="261012"/>
            <a:chOff x="6497809" y="10176574"/>
            <a:chExt cx="1588872" cy="4640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7EA2942-24AF-490F-1E6A-8563AD602D90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C3C811-FBEE-3445-40C3-D726AAE840F0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1966AAA9-841F-3EC4-832B-C3FD9ACDA13B}"/>
              </a:ext>
            </a:extLst>
          </p:cNvPr>
          <p:cNvGrpSpPr/>
          <p:nvPr/>
        </p:nvGrpSpPr>
        <p:grpSpPr>
          <a:xfrm>
            <a:off x="13054926" y="8546798"/>
            <a:ext cx="893740" cy="261012"/>
            <a:chOff x="10933702" y="10176574"/>
            <a:chExt cx="1588872" cy="46402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BBE294-3657-6E0E-341C-BDE1B04BA07D}"/>
                </a:ext>
              </a:extLst>
            </p:cNvPr>
            <p:cNvSpPr/>
            <p:nvPr/>
          </p:nvSpPr>
          <p:spPr>
            <a:xfrm>
              <a:off x="10933702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DBEF6E-0EB0-1D28-48B7-49EB7F7D5D5A}"/>
                </a:ext>
              </a:extLst>
            </p:cNvPr>
            <p:cNvSpPr/>
            <p:nvPr/>
          </p:nvSpPr>
          <p:spPr>
            <a:xfrm>
              <a:off x="11032348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E410869-D618-185A-5C46-121AEDA67223}"/>
              </a:ext>
            </a:extLst>
          </p:cNvPr>
          <p:cNvSpPr/>
          <p:nvPr/>
        </p:nvSpPr>
        <p:spPr>
          <a:xfrm>
            <a:off x="7046309" y="8333340"/>
            <a:ext cx="7149119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2239214F-7CCB-F30A-DCF4-1A1910387FCC}"/>
              </a:ext>
            </a:extLst>
          </p:cNvPr>
          <p:cNvGrpSpPr/>
          <p:nvPr/>
        </p:nvGrpSpPr>
        <p:grpSpPr>
          <a:xfrm>
            <a:off x="7206659" y="8594189"/>
            <a:ext cx="876961" cy="320985"/>
            <a:chOff x="536771" y="10211675"/>
            <a:chExt cx="1559042" cy="570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3E0BE0-06EA-9CD4-F15E-B03A32724EA0}"/>
                </a:ext>
              </a:extLst>
            </p:cNvPr>
            <p:cNvSpPr txBox="1"/>
            <p:nvPr/>
          </p:nvSpPr>
          <p:spPr>
            <a:xfrm>
              <a:off x="1162474" y="10211675"/>
              <a:ext cx="933339" cy="57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450C609D-E8B9-0485-8760-8E284032B4C7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2BCEC16-0066-2B0B-BC04-FA4739D6AE42}"/>
              </a:ext>
            </a:extLst>
          </p:cNvPr>
          <p:cNvGrpSpPr/>
          <p:nvPr/>
        </p:nvGrpSpPr>
        <p:grpSpPr>
          <a:xfrm>
            <a:off x="8346569" y="8594189"/>
            <a:ext cx="975304" cy="320985"/>
            <a:chOff x="2271608" y="10205958"/>
            <a:chExt cx="1733876" cy="5706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A92D73-7307-3241-EB58-1FAF7B78C83E}"/>
                </a:ext>
              </a:extLst>
            </p:cNvPr>
            <p:cNvSpPr txBox="1"/>
            <p:nvPr/>
          </p:nvSpPr>
          <p:spPr>
            <a:xfrm>
              <a:off x="2877758" y="10205958"/>
              <a:ext cx="1127726" cy="57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F992EC96-8AAD-6ECC-08C0-EF2AE7656FA0}"/>
                </a:ext>
              </a:extLst>
            </p:cNvPr>
            <p:cNvCxnSpPr/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05CE51C3-5302-8669-8E79-31022E4736A2}"/>
              </a:ext>
            </a:extLst>
          </p:cNvPr>
          <p:cNvSpPr txBox="1"/>
          <p:nvPr/>
        </p:nvSpPr>
        <p:spPr>
          <a:xfrm>
            <a:off x="7050507" y="8342000"/>
            <a:ext cx="56869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56B17FAD-7504-2573-D801-D5AE0ED2BB0C}"/>
              </a:ext>
            </a:extLst>
          </p:cNvPr>
          <p:cNvGrpSpPr/>
          <p:nvPr/>
        </p:nvGrpSpPr>
        <p:grpSpPr>
          <a:xfrm>
            <a:off x="11898229" y="8546798"/>
            <a:ext cx="893740" cy="261012"/>
            <a:chOff x="8672095" y="10167370"/>
            <a:chExt cx="1588872" cy="464021"/>
          </a:xfrm>
        </p:grpSpPr>
        <p:sp>
          <p:nvSpPr>
            <p:cNvPr id="452" name="Rectangle: Rounded Corners 451">
              <a:extLst>
                <a:ext uri="{FF2B5EF4-FFF2-40B4-BE49-F238E27FC236}">
                  <a16:creationId xmlns:a16="http://schemas.microsoft.com/office/drawing/2014/main" id="{8B22734E-24FA-98C6-DC67-8B38D7CAB689}"/>
                </a:ext>
              </a:extLst>
            </p:cNvPr>
            <p:cNvSpPr/>
            <p:nvPr/>
          </p:nvSpPr>
          <p:spPr>
            <a:xfrm>
              <a:off x="8672095" y="10167370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AA0C01E4-26FD-618F-856A-14826D2B22FF}"/>
                </a:ext>
              </a:extLst>
            </p:cNvPr>
            <p:cNvSpPr/>
            <p:nvPr/>
          </p:nvSpPr>
          <p:spPr>
            <a:xfrm>
              <a:off x="8757822" y="10259793"/>
              <a:ext cx="1364791" cy="305571"/>
            </a:xfrm>
            <a:prstGeom prst="roundRect">
              <a:avLst>
                <a:gd name="adj" fmla="val 1589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 T</a:t>
              </a:r>
              <a:r>
                <a:rPr lang="en-US" altLang="zh-CN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rain</a:t>
              </a:r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</a:t>
              </a:r>
            </a:p>
          </p:txBody>
        </p:sp>
      </p:grpSp>
      <p:cxnSp>
        <p:nvCxnSpPr>
          <p:cNvPr id="456" name="Connector: Elbow 455">
            <a:extLst>
              <a:ext uri="{FF2B5EF4-FFF2-40B4-BE49-F238E27FC236}">
                <a16:creationId xmlns:a16="http://schemas.microsoft.com/office/drawing/2014/main" id="{EF821B7C-11ED-DF8E-0F11-B681A8D5AF60}"/>
              </a:ext>
            </a:extLst>
          </p:cNvPr>
          <p:cNvCxnSpPr>
            <a:cxnSpLocks/>
            <a:stCxn id="109" idx="3"/>
            <a:endCxn id="46" idx="3"/>
          </p:cNvCxnSpPr>
          <p:nvPr/>
        </p:nvCxnSpPr>
        <p:spPr>
          <a:xfrm flipH="1">
            <a:off x="12973300" y="4342125"/>
            <a:ext cx="844631" cy="2691014"/>
          </a:xfrm>
          <a:prstGeom prst="bentConnector3">
            <a:avLst>
              <a:gd name="adj1" fmla="val -425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17A6BF83-63C7-0CAF-FE79-5A69E2BCDFD4}"/>
              </a:ext>
            </a:extLst>
          </p:cNvPr>
          <p:cNvCxnSpPr>
            <a:cxnSpLocks/>
            <a:stCxn id="145" idx="3"/>
            <a:endCxn id="54" idx="3"/>
          </p:cNvCxnSpPr>
          <p:nvPr/>
        </p:nvCxnSpPr>
        <p:spPr>
          <a:xfrm flipH="1">
            <a:off x="12973302" y="3301205"/>
            <a:ext cx="844307" cy="3209572"/>
          </a:xfrm>
          <a:prstGeom prst="bentConnector3">
            <a:avLst>
              <a:gd name="adj1" fmla="val -4222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9C8C0A3-E8BE-1732-87B8-3849280B28E4}"/>
              </a:ext>
            </a:extLst>
          </p:cNvPr>
          <p:cNvCxnSpPr>
            <a:cxnSpLocks/>
            <a:stCxn id="145" idx="3"/>
            <a:endCxn id="49" idx="3"/>
          </p:cNvCxnSpPr>
          <p:nvPr/>
        </p:nvCxnSpPr>
        <p:spPr>
          <a:xfrm flipH="1">
            <a:off x="12973302" y="3301204"/>
            <a:ext cx="844307" cy="3470754"/>
          </a:xfrm>
          <a:prstGeom prst="bentConnector3">
            <a:avLst>
              <a:gd name="adj1" fmla="val -4222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17A6BF83-63C7-0CAF-FE79-5A69E2BCDFD4}"/>
              </a:ext>
            </a:extLst>
          </p:cNvPr>
          <p:cNvCxnSpPr>
            <a:cxnSpLocks/>
            <a:stCxn id="145" idx="3"/>
            <a:endCxn id="82" idx="3"/>
          </p:cNvCxnSpPr>
          <p:nvPr/>
        </p:nvCxnSpPr>
        <p:spPr>
          <a:xfrm flipH="1">
            <a:off x="12973302" y="3301208"/>
            <a:ext cx="844309" cy="4077617"/>
          </a:xfrm>
          <a:prstGeom prst="bentConnector3">
            <a:avLst>
              <a:gd name="adj1" fmla="val -4222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4091A0E-3E57-ED74-0488-7572C194434B}"/>
              </a:ext>
            </a:extLst>
          </p:cNvPr>
          <p:cNvCxnSpPr>
            <a:cxnSpLocks/>
            <a:stCxn id="145" idx="3"/>
            <a:endCxn id="83" idx="3"/>
          </p:cNvCxnSpPr>
          <p:nvPr/>
        </p:nvCxnSpPr>
        <p:spPr>
          <a:xfrm flipH="1">
            <a:off x="12973302" y="3301207"/>
            <a:ext cx="844309" cy="4329367"/>
          </a:xfrm>
          <a:prstGeom prst="bentConnector3">
            <a:avLst>
              <a:gd name="adj1" fmla="val -4222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Arrow: Right 456">
            <a:extLst>
              <a:ext uri="{FF2B5EF4-FFF2-40B4-BE49-F238E27FC236}">
                <a16:creationId xmlns:a16="http://schemas.microsoft.com/office/drawing/2014/main" id="{43649CA3-5C2F-967D-7FDA-E52300B6AD16}"/>
              </a:ext>
            </a:extLst>
          </p:cNvPr>
          <p:cNvSpPr/>
          <p:nvPr/>
        </p:nvSpPr>
        <p:spPr>
          <a:xfrm rot="5400000">
            <a:off x="7727726" y="380657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64" name="Arrow: Right 463">
            <a:extLst>
              <a:ext uri="{FF2B5EF4-FFF2-40B4-BE49-F238E27FC236}">
                <a16:creationId xmlns:a16="http://schemas.microsoft.com/office/drawing/2014/main" id="{EE179207-C660-7708-E028-DA558F4FB6B8}"/>
              </a:ext>
            </a:extLst>
          </p:cNvPr>
          <p:cNvSpPr/>
          <p:nvPr/>
        </p:nvSpPr>
        <p:spPr>
          <a:xfrm rot="16200000">
            <a:off x="9426974" y="378030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65" name="Arrow: Right 464">
            <a:extLst>
              <a:ext uri="{FF2B5EF4-FFF2-40B4-BE49-F238E27FC236}">
                <a16:creationId xmlns:a16="http://schemas.microsoft.com/office/drawing/2014/main" id="{805C0E72-3552-AC6F-B836-CFBDEF4E9D87}"/>
              </a:ext>
            </a:extLst>
          </p:cNvPr>
          <p:cNvSpPr/>
          <p:nvPr/>
        </p:nvSpPr>
        <p:spPr>
          <a:xfrm rot="5400000">
            <a:off x="9147950" y="3787457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471" name="Picture 470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E0D43DF1-E19B-3249-8ECF-39F45E806F1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7428337" y="5429416"/>
            <a:ext cx="1150327" cy="590025"/>
          </a:xfrm>
          <a:prstGeom prst="rect">
            <a:avLst/>
          </a:prstGeom>
        </p:spPr>
      </p:pic>
      <p:pic>
        <p:nvPicPr>
          <p:cNvPr id="473" name="Picture 472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1FF56C57-A0C5-A944-B9AE-D9AD639E78FC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8951095" y="5412798"/>
            <a:ext cx="1150327" cy="6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55F97B7B-58F3-5CC3-F20D-75F8763F3BE1}"/>
              </a:ext>
            </a:extLst>
          </p:cNvPr>
          <p:cNvSpPr/>
          <p:nvPr/>
        </p:nvSpPr>
        <p:spPr>
          <a:xfrm>
            <a:off x="12683773" y="5990072"/>
            <a:ext cx="2237448" cy="1759170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22DB52AD-9F58-2E4A-457A-35691A95337D}"/>
              </a:ext>
            </a:extLst>
          </p:cNvPr>
          <p:cNvSpPr/>
          <p:nvPr/>
        </p:nvSpPr>
        <p:spPr>
          <a:xfrm>
            <a:off x="12818842" y="6896798"/>
            <a:ext cx="1985332" cy="523416"/>
          </a:xfrm>
          <a:prstGeom prst="roundRect">
            <a:avLst>
              <a:gd name="adj" fmla="val 7182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476E49E9-E4D8-BB78-CB66-E826310781A7}"/>
              </a:ext>
            </a:extLst>
          </p:cNvPr>
          <p:cNvSpPr/>
          <p:nvPr/>
        </p:nvSpPr>
        <p:spPr>
          <a:xfrm>
            <a:off x="12809760" y="6029108"/>
            <a:ext cx="1985332" cy="539566"/>
          </a:xfrm>
          <a:prstGeom prst="roundRect">
            <a:avLst>
              <a:gd name="adj" fmla="val 7182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0E7F3AF0-36AA-0E2B-3C0B-B717C498CDD9}"/>
              </a:ext>
            </a:extLst>
          </p:cNvPr>
          <p:cNvSpPr/>
          <p:nvPr/>
        </p:nvSpPr>
        <p:spPr>
          <a:xfrm>
            <a:off x="6690995" y="542222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D251C8ED-1AB8-27D6-E2BD-FF87C5F48335}"/>
              </a:ext>
            </a:extLst>
          </p:cNvPr>
          <p:cNvSpPr/>
          <p:nvPr/>
        </p:nvSpPr>
        <p:spPr>
          <a:xfrm>
            <a:off x="6690995" y="577342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B5349A3-4A64-D5AF-89D3-533AFDF915C3}"/>
              </a:ext>
            </a:extLst>
          </p:cNvPr>
          <p:cNvSpPr/>
          <p:nvPr/>
        </p:nvSpPr>
        <p:spPr>
          <a:xfrm>
            <a:off x="6690995" y="6124618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48" name="Rectangle: Rounded Corners 447">
            <a:extLst>
              <a:ext uri="{FF2B5EF4-FFF2-40B4-BE49-F238E27FC236}">
                <a16:creationId xmlns:a16="http://schemas.microsoft.com/office/drawing/2014/main" id="{3405E0B7-DF2F-057B-D13A-07C4431B789E}"/>
              </a:ext>
            </a:extLst>
          </p:cNvPr>
          <p:cNvSpPr/>
          <p:nvPr/>
        </p:nvSpPr>
        <p:spPr>
          <a:xfrm>
            <a:off x="10042543" y="6277280"/>
            <a:ext cx="1114710" cy="12327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47" name="Rectangle: Rounded Corners 446">
            <a:extLst>
              <a:ext uri="{FF2B5EF4-FFF2-40B4-BE49-F238E27FC236}">
                <a16:creationId xmlns:a16="http://schemas.microsoft.com/office/drawing/2014/main" id="{F15E6132-1776-0664-8966-4FA5761A1B67}"/>
              </a:ext>
            </a:extLst>
          </p:cNvPr>
          <p:cNvSpPr/>
          <p:nvPr/>
        </p:nvSpPr>
        <p:spPr>
          <a:xfrm>
            <a:off x="11044292" y="6109283"/>
            <a:ext cx="1688861" cy="15939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7AC81FAF-44AE-5472-8829-CA7B86AB68DA}"/>
              </a:ext>
            </a:extLst>
          </p:cNvPr>
          <p:cNvSpPr/>
          <p:nvPr/>
        </p:nvSpPr>
        <p:spPr>
          <a:xfrm>
            <a:off x="12367038" y="4467063"/>
            <a:ext cx="85074" cy="43659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BC5F2BB6-306B-CA5E-CE3C-7E7EB5245F37}"/>
              </a:ext>
            </a:extLst>
          </p:cNvPr>
          <p:cNvSpPr/>
          <p:nvPr/>
        </p:nvSpPr>
        <p:spPr>
          <a:xfrm>
            <a:off x="6517596" y="5318793"/>
            <a:ext cx="3154879" cy="118439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0EEC55D-1777-B551-E02D-BCB6867D516A}"/>
              </a:ext>
            </a:extLst>
          </p:cNvPr>
          <p:cNvSpPr/>
          <p:nvPr/>
        </p:nvSpPr>
        <p:spPr>
          <a:xfrm>
            <a:off x="6516531" y="2945042"/>
            <a:ext cx="3706065" cy="988258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6ADCE93-7A5C-723B-D751-39AE02993409}"/>
              </a:ext>
            </a:extLst>
          </p:cNvPr>
          <p:cNvSpPr/>
          <p:nvPr/>
        </p:nvSpPr>
        <p:spPr>
          <a:xfrm>
            <a:off x="12278616" y="2943374"/>
            <a:ext cx="2407207" cy="994601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B05330B-12E7-8842-E56C-B29B8E0CB582}"/>
              </a:ext>
            </a:extLst>
          </p:cNvPr>
          <p:cNvSpPr/>
          <p:nvPr/>
        </p:nvSpPr>
        <p:spPr>
          <a:xfrm>
            <a:off x="8200953" y="2987798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75388D-3428-F06C-40B8-8BC2CE787E45}"/>
              </a:ext>
            </a:extLst>
          </p:cNvPr>
          <p:cNvSpPr/>
          <p:nvPr/>
        </p:nvSpPr>
        <p:spPr>
          <a:xfrm>
            <a:off x="6516531" y="3932714"/>
            <a:ext cx="370638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537668-CF69-73AA-00E6-A1526FA8949C}"/>
              </a:ext>
            </a:extLst>
          </p:cNvPr>
          <p:cNvSpPr/>
          <p:nvPr/>
        </p:nvSpPr>
        <p:spPr>
          <a:xfrm>
            <a:off x="8200956" y="4016338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7" name="Picture 6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91B415B-49AC-AB0F-6CF4-A33F12E414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8278727" y="3052283"/>
            <a:ext cx="798208" cy="8156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97CAE3-3AE9-CBBC-0177-5D995E0E5016}"/>
              </a:ext>
            </a:extLst>
          </p:cNvPr>
          <p:cNvSpPr/>
          <p:nvPr/>
        </p:nvSpPr>
        <p:spPr>
          <a:xfrm>
            <a:off x="6573521" y="3468027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23" name="Picture 2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3112327-4184-5EB6-9A84-4C22ACEE2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14877" y="3556321"/>
            <a:ext cx="362901" cy="362901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D0E89F5-B00F-F5E9-7D15-D2CA2D67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92689" y="3516031"/>
            <a:ext cx="443484" cy="443484"/>
          </a:xfrm>
          <a:prstGeom prst="rect">
            <a:avLst/>
          </a:prstGeom>
        </p:spPr>
      </p:pic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206344D-C6DF-35EB-9882-56E48406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317404" y="3600090"/>
            <a:ext cx="310852" cy="275370"/>
          </a:xfrm>
          <a:prstGeom prst="rect">
            <a:avLst/>
          </a:prstGeom>
        </p:spPr>
      </p:pic>
      <p:pic>
        <p:nvPicPr>
          <p:cNvPr id="26" name="Picture 25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728F932-E464-BCF2-2CD0-35DADEC205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62608" y="3619178"/>
            <a:ext cx="240974" cy="237207"/>
          </a:xfrm>
          <a:prstGeom prst="rect">
            <a:avLst/>
          </a:prstGeom>
        </p:spPr>
      </p:pic>
      <p:pic>
        <p:nvPicPr>
          <p:cNvPr id="6" name="Picture 5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26D2129C-C908-E109-C5E6-D8D09D2FDB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8300552" y="4104778"/>
            <a:ext cx="758687" cy="79291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801461-01F5-787D-36D8-09AC70663A01}"/>
              </a:ext>
            </a:extLst>
          </p:cNvPr>
          <p:cNvSpPr/>
          <p:nvPr/>
        </p:nvSpPr>
        <p:spPr>
          <a:xfrm>
            <a:off x="6573521" y="2991953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E0664D-7CE8-5EC7-1D9B-F22BC405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14877" y="3075348"/>
            <a:ext cx="362901" cy="362901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42ABDC1-6ED5-DDED-E964-FD82F261DD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92689" y="3035056"/>
            <a:ext cx="443484" cy="443484"/>
          </a:xfrm>
          <a:prstGeom prst="rect">
            <a:avLst/>
          </a:prstGeom>
        </p:spPr>
      </p:pic>
      <p:pic>
        <p:nvPicPr>
          <p:cNvPr id="37" name="Picture 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F30F2F-A483-8D54-4697-F23057481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317404" y="3119117"/>
            <a:ext cx="310852" cy="275370"/>
          </a:xfrm>
          <a:prstGeom prst="rect">
            <a:avLst/>
          </a:prstGeom>
        </p:spPr>
      </p:pic>
      <p:pic>
        <p:nvPicPr>
          <p:cNvPr id="38" name="Picture 3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F008E83-74AC-A849-D592-3395A16BAA3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62608" y="3138205"/>
            <a:ext cx="240974" cy="2372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FA6C7E-514F-7DE7-23FB-981B52315738}"/>
              </a:ext>
            </a:extLst>
          </p:cNvPr>
          <p:cNvSpPr txBox="1"/>
          <p:nvPr/>
        </p:nvSpPr>
        <p:spPr>
          <a:xfrm>
            <a:off x="6570940" y="3468435"/>
            <a:ext cx="143559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Digital Space 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BA7DBF-E23F-245F-EEFC-CE448C439917}"/>
              </a:ext>
            </a:extLst>
          </p:cNvPr>
          <p:cNvSpPr txBox="1"/>
          <p:nvPr/>
        </p:nvSpPr>
        <p:spPr>
          <a:xfrm>
            <a:off x="6572409" y="2989420"/>
            <a:ext cx="143669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Simulated/Transferred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6743E4A-C67B-38ED-4A9F-F014CF8EC3AB}"/>
              </a:ext>
            </a:extLst>
          </p:cNvPr>
          <p:cNvSpPr/>
          <p:nvPr/>
        </p:nvSpPr>
        <p:spPr>
          <a:xfrm rot="5400000">
            <a:off x="7224675" y="338304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8042899" y="357719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2A95663-A0C2-A9C3-FA01-26AB7EFF388C}"/>
              </a:ext>
            </a:extLst>
          </p:cNvPr>
          <p:cNvSpPr/>
          <p:nvPr/>
        </p:nvSpPr>
        <p:spPr>
          <a:xfrm>
            <a:off x="8045979" y="421192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5EC31D-964E-C336-89C9-731D31EA7E43}"/>
              </a:ext>
            </a:extLst>
          </p:cNvPr>
          <p:cNvSpPr txBox="1"/>
          <p:nvPr/>
        </p:nvSpPr>
        <p:spPr>
          <a:xfrm>
            <a:off x="8208668" y="4016327"/>
            <a:ext cx="92235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3FC925-C1F9-0F22-6B0E-14B00C88DED9}"/>
              </a:ext>
            </a:extLst>
          </p:cNvPr>
          <p:cNvSpPr txBox="1"/>
          <p:nvPr/>
        </p:nvSpPr>
        <p:spPr>
          <a:xfrm>
            <a:off x="8199851" y="2987795"/>
            <a:ext cx="9311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Model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C96B9F8-8CA2-928C-EE5E-9E6F365DCFA9}"/>
              </a:ext>
            </a:extLst>
          </p:cNvPr>
          <p:cNvSpPr/>
          <p:nvPr/>
        </p:nvSpPr>
        <p:spPr>
          <a:xfrm>
            <a:off x="6573697" y="4057763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1DF2D44-7886-9E29-72EC-FF709001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25" y="4127884"/>
            <a:ext cx="362901" cy="362901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7B54416-D76A-2285-3CB5-5DD3224F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437" y="4087591"/>
            <a:ext cx="443484" cy="443484"/>
          </a:xfrm>
          <a:prstGeom prst="rect">
            <a:avLst/>
          </a:prstGeom>
        </p:spPr>
      </p:pic>
      <p:pic>
        <p:nvPicPr>
          <p:cNvPr id="67" name="Picture 6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751221D-F3E7-B068-994E-E9582DB8A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9" r="8310" b="26384"/>
          <a:stretch/>
        </p:blipFill>
        <p:spPr>
          <a:xfrm>
            <a:off x="7322153" y="4171656"/>
            <a:ext cx="310852" cy="275370"/>
          </a:xfrm>
          <a:prstGeom prst="rect">
            <a:avLst/>
          </a:prstGeom>
        </p:spPr>
      </p:pic>
      <p:pic>
        <p:nvPicPr>
          <p:cNvPr id="68" name="Picture 6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4695414-4044-A7D5-5B8D-B4B89102A61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7667356" y="4190742"/>
            <a:ext cx="240974" cy="2372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D7E5AD-C4D7-1686-044D-936D0FCB2B39}"/>
              </a:ext>
            </a:extLst>
          </p:cNvPr>
          <p:cNvSpPr txBox="1"/>
          <p:nvPr/>
        </p:nvSpPr>
        <p:spPr>
          <a:xfrm>
            <a:off x="6573691" y="4037294"/>
            <a:ext cx="14354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Physical Space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37E6E52-500A-E625-E626-EC7071B0AC9F}"/>
              </a:ext>
            </a:extLst>
          </p:cNvPr>
          <p:cNvSpPr/>
          <p:nvPr/>
        </p:nvSpPr>
        <p:spPr>
          <a:xfrm>
            <a:off x="12272766" y="3935760"/>
            <a:ext cx="2413378" cy="101400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2C9C88-82F9-C3DE-031A-8273B76CA1A1}"/>
              </a:ext>
            </a:extLst>
          </p:cNvPr>
          <p:cNvSpPr/>
          <p:nvPr/>
        </p:nvSpPr>
        <p:spPr>
          <a:xfrm>
            <a:off x="12365051" y="4016329"/>
            <a:ext cx="2222622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FC0761-9D0C-262C-4516-AD969C6DC6CC}"/>
              </a:ext>
            </a:extLst>
          </p:cNvPr>
          <p:cNvCxnSpPr>
            <a:cxnSpLocks/>
          </p:cNvCxnSpPr>
          <p:nvPr/>
        </p:nvCxnSpPr>
        <p:spPr>
          <a:xfrm>
            <a:off x="12714736" y="4612143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80CAC409-CC4F-FA3F-CF39-B73803564F43}"/>
              </a:ext>
            </a:extLst>
          </p:cNvPr>
          <p:cNvSpPr/>
          <p:nvPr/>
        </p:nvSpPr>
        <p:spPr>
          <a:xfrm>
            <a:off x="13451240" y="443462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B040042-FAD6-D84C-DFE7-4D71817632F4}"/>
              </a:ext>
            </a:extLst>
          </p:cNvPr>
          <p:cNvSpPr/>
          <p:nvPr/>
        </p:nvSpPr>
        <p:spPr>
          <a:xfrm>
            <a:off x="13456320" y="440407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ECA27F4-230C-81CF-EE3A-AFD9FA4DFBC5}"/>
              </a:ext>
            </a:extLst>
          </p:cNvPr>
          <p:cNvSpPr/>
          <p:nvPr/>
        </p:nvSpPr>
        <p:spPr>
          <a:xfrm>
            <a:off x="13468560" y="436893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F32FDF-9D11-5382-75AF-61F8CE3BB077}"/>
              </a:ext>
            </a:extLst>
          </p:cNvPr>
          <p:cNvSpPr/>
          <p:nvPr/>
        </p:nvSpPr>
        <p:spPr>
          <a:xfrm>
            <a:off x="13481775" y="440407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87C017-72A4-7ED0-DCF4-DF2FBE8F502E}"/>
              </a:ext>
            </a:extLst>
          </p:cNvPr>
          <p:cNvSpPr/>
          <p:nvPr/>
        </p:nvSpPr>
        <p:spPr>
          <a:xfrm>
            <a:off x="13487897" y="443462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EC2EC06-94F3-990E-D1D6-2C76D3331BC4}"/>
              </a:ext>
            </a:extLst>
          </p:cNvPr>
          <p:cNvCxnSpPr>
            <a:cxnSpLocks/>
          </p:cNvCxnSpPr>
          <p:nvPr/>
        </p:nvCxnSpPr>
        <p:spPr>
          <a:xfrm>
            <a:off x="13188022" y="4477898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Rounded Rectangle 73">
            <a:extLst>
              <a:ext uri="{FF2B5EF4-FFF2-40B4-BE49-F238E27FC236}">
                <a16:creationId xmlns:a16="http://schemas.microsoft.com/office/drawing/2014/main" id="{9DB5DAE8-FC8F-DF32-F96C-6181E23510C5}"/>
              </a:ext>
            </a:extLst>
          </p:cNvPr>
          <p:cNvSpPr/>
          <p:nvPr/>
        </p:nvSpPr>
        <p:spPr>
          <a:xfrm>
            <a:off x="13393137" y="4353943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5A189FC-C2E4-DFD7-AAFC-D3858C62E759}"/>
              </a:ext>
            </a:extLst>
          </p:cNvPr>
          <p:cNvCxnSpPr>
            <a:cxnSpLocks/>
          </p:cNvCxnSpPr>
          <p:nvPr/>
        </p:nvCxnSpPr>
        <p:spPr>
          <a:xfrm>
            <a:off x="13184005" y="4611582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DF1C6C-5E54-2156-D647-8AD0DE30B21B}"/>
              </a:ext>
            </a:extLst>
          </p:cNvPr>
          <p:cNvCxnSpPr>
            <a:cxnSpLocks/>
          </p:cNvCxnSpPr>
          <p:nvPr/>
        </p:nvCxnSpPr>
        <p:spPr>
          <a:xfrm rot="5400000">
            <a:off x="13506985" y="427429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A04782-AFCD-DA5D-1CF6-455A6B000351}"/>
              </a:ext>
            </a:extLst>
          </p:cNvPr>
          <p:cNvCxnSpPr/>
          <p:nvPr/>
        </p:nvCxnSpPr>
        <p:spPr>
          <a:xfrm rot="5400000">
            <a:off x="13320372" y="4277450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B8DDCD-912C-8757-90C6-740619567E9F}"/>
              </a:ext>
            </a:extLst>
          </p:cNvPr>
          <p:cNvCxnSpPr>
            <a:cxnSpLocks/>
          </p:cNvCxnSpPr>
          <p:nvPr/>
        </p:nvCxnSpPr>
        <p:spPr>
          <a:xfrm flipH="1" flipV="1">
            <a:off x="13387990" y="4281018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3DC7901-9F08-C177-1BA2-72419250B9EE}"/>
              </a:ext>
            </a:extLst>
          </p:cNvPr>
          <p:cNvSpPr txBox="1"/>
          <p:nvPr/>
        </p:nvSpPr>
        <p:spPr>
          <a:xfrm>
            <a:off x="12850554" y="4312276"/>
            <a:ext cx="49207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CADB52-E4ED-2A39-1953-A3CE5F10FA7F}"/>
              </a:ext>
            </a:extLst>
          </p:cNvPr>
          <p:cNvSpPr txBox="1"/>
          <p:nvPr/>
        </p:nvSpPr>
        <p:spPr>
          <a:xfrm>
            <a:off x="13194392" y="4069276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64BBDE-C7BE-F7D1-3363-4DA58F8D39BC}"/>
              </a:ext>
            </a:extLst>
          </p:cNvPr>
          <p:cNvCxnSpPr>
            <a:cxnSpLocks/>
          </p:cNvCxnSpPr>
          <p:nvPr/>
        </p:nvCxnSpPr>
        <p:spPr>
          <a:xfrm>
            <a:off x="13272622" y="4477811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DEFB51F-1753-DBB5-F5BC-950FF7690104}"/>
              </a:ext>
            </a:extLst>
          </p:cNvPr>
          <p:cNvSpPr txBox="1"/>
          <p:nvPr/>
        </p:nvSpPr>
        <p:spPr>
          <a:xfrm>
            <a:off x="6507863" y="4950494"/>
            <a:ext cx="2288000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EXCITATION &amp; STRUCTURE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3CC518A-DBC1-6A7D-6630-9C99C7E5F362}"/>
              </a:ext>
            </a:extLst>
          </p:cNvPr>
          <p:cNvCxnSpPr>
            <a:cxnSpLocks/>
            <a:stCxn id="179" idx="3"/>
            <a:endCxn id="109" idx="1"/>
          </p:cNvCxnSpPr>
          <p:nvPr/>
        </p:nvCxnSpPr>
        <p:spPr>
          <a:xfrm flipV="1">
            <a:off x="10136868" y="4460000"/>
            <a:ext cx="22281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B18103B-4ACB-54C3-2766-D9F31B7A0D2E}"/>
              </a:ext>
            </a:extLst>
          </p:cNvPr>
          <p:cNvSpPr/>
          <p:nvPr/>
        </p:nvSpPr>
        <p:spPr>
          <a:xfrm>
            <a:off x="12365051" y="2975410"/>
            <a:ext cx="2222298" cy="88733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46" name="Picture 1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2CE33AB-51BA-99F6-55DF-83D669316D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03692" y="3185752"/>
            <a:ext cx="999959" cy="75221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FE2B7CD-E9C3-CF7D-2E82-AB523F9CFD05}"/>
              </a:ext>
            </a:extLst>
          </p:cNvPr>
          <p:cNvCxnSpPr>
            <a:cxnSpLocks/>
          </p:cNvCxnSpPr>
          <p:nvPr/>
        </p:nvCxnSpPr>
        <p:spPr>
          <a:xfrm>
            <a:off x="12714736" y="3571224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DD9D07C-0160-C942-F8F9-1487333AD058}"/>
              </a:ext>
            </a:extLst>
          </p:cNvPr>
          <p:cNvSpPr/>
          <p:nvPr/>
        </p:nvSpPr>
        <p:spPr>
          <a:xfrm>
            <a:off x="13411424" y="339370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F94B6F-95D3-BEE5-8C75-393DE7137A86}"/>
              </a:ext>
            </a:extLst>
          </p:cNvPr>
          <p:cNvSpPr/>
          <p:nvPr/>
        </p:nvSpPr>
        <p:spPr>
          <a:xfrm>
            <a:off x="13416504" y="336315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2682F2A-1E30-E76B-5A75-F56B16E3DBE8}"/>
              </a:ext>
            </a:extLst>
          </p:cNvPr>
          <p:cNvSpPr/>
          <p:nvPr/>
        </p:nvSpPr>
        <p:spPr>
          <a:xfrm>
            <a:off x="13428745" y="3328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123255B-440C-96A4-9D4D-E1C4144A1597}"/>
              </a:ext>
            </a:extLst>
          </p:cNvPr>
          <p:cNvSpPr/>
          <p:nvPr/>
        </p:nvSpPr>
        <p:spPr>
          <a:xfrm>
            <a:off x="13441960" y="336315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60E36FD-8FD9-5E0A-0FC9-1E12E2CCF72D}"/>
              </a:ext>
            </a:extLst>
          </p:cNvPr>
          <p:cNvSpPr/>
          <p:nvPr/>
        </p:nvSpPr>
        <p:spPr>
          <a:xfrm>
            <a:off x="13448081" y="339370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81594BE-2AFF-3124-5955-DB3473C2FD40}"/>
              </a:ext>
            </a:extLst>
          </p:cNvPr>
          <p:cNvCxnSpPr>
            <a:cxnSpLocks/>
          </p:cNvCxnSpPr>
          <p:nvPr/>
        </p:nvCxnSpPr>
        <p:spPr>
          <a:xfrm>
            <a:off x="13148207" y="3436977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73">
            <a:extLst>
              <a:ext uri="{FF2B5EF4-FFF2-40B4-BE49-F238E27FC236}">
                <a16:creationId xmlns:a16="http://schemas.microsoft.com/office/drawing/2014/main" id="{1314F09B-DBAC-79DF-28C9-DFE874677590}"/>
              </a:ext>
            </a:extLst>
          </p:cNvPr>
          <p:cNvSpPr/>
          <p:nvPr/>
        </p:nvSpPr>
        <p:spPr>
          <a:xfrm>
            <a:off x="13353319" y="3313019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876B81-C277-5BF9-ACD0-CCD62E2948CE}"/>
              </a:ext>
            </a:extLst>
          </p:cNvPr>
          <p:cNvCxnSpPr>
            <a:cxnSpLocks/>
          </p:cNvCxnSpPr>
          <p:nvPr/>
        </p:nvCxnSpPr>
        <p:spPr>
          <a:xfrm>
            <a:off x="13144189" y="3570662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02BB97-B82D-8D43-2542-9383AF4D5877}"/>
              </a:ext>
            </a:extLst>
          </p:cNvPr>
          <p:cNvCxnSpPr>
            <a:cxnSpLocks/>
          </p:cNvCxnSpPr>
          <p:nvPr/>
        </p:nvCxnSpPr>
        <p:spPr>
          <a:xfrm rot="5400000">
            <a:off x="13467168" y="323337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D746C5C-3846-5E8C-F5A3-9496ED1BF7CB}"/>
              </a:ext>
            </a:extLst>
          </p:cNvPr>
          <p:cNvCxnSpPr/>
          <p:nvPr/>
        </p:nvCxnSpPr>
        <p:spPr>
          <a:xfrm rot="5400000">
            <a:off x="13280557" y="323652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05D6642-BA1C-0613-0415-AB7B3C242E53}"/>
              </a:ext>
            </a:extLst>
          </p:cNvPr>
          <p:cNvCxnSpPr>
            <a:cxnSpLocks/>
          </p:cNvCxnSpPr>
          <p:nvPr/>
        </p:nvCxnSpPr>
        <p:spPr>
          <a:xfrm flipH="1" flipV="1">
            <a:off x="13348172" y="324009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2084556-A5F7-0637-F6F1-1087E8984FEB}"/>
              </a:ext>
            </a:extLst>
          </p:cNvPr>
          <p:cNvSpPr txBox="1"/>
          <p:nvPr/>
        </p:nvSpPr>
        <p:spPr>
          <a:xfrm>
            <a:off x="13154577" y="302835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1FC0BB8-B08A-4BDE-0C4E-FA9E932FE4FC}"/>
              </a:ext>
            </a:extLst>
          </p:cNvPr>
          <p:cNvCxnSpPr>
            <a:cxnSpLocks/>
          </p:cNvCxnSpPr>
          <p:nvPr/>
        </p:nvCxnSpPr>
        <p:spPr>
          <a:xfrm>
            <a:off x="13232806" y="3436892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C68DB72-2329-A93C-F33D-7B598CDD5DBB}"/>
              </a:ext>
            </a:extLst>
          </p:cNvPr>
          <p:cNvSpPr txBox="1"/>
          <p:nvPr/>
        </p:nvSpPr>
        <p:spPr>
          <a:xfrm>
            <a:off x="12272759" y="4951403"/>
            <a:ext cx="24130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TRIGGERING MECHANISM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129A2F1-5741-9014-EAC5-23D1FC5AB7E1}"/>
              </a:ext>
            </a:extLst>
          </p:cNvPr>
          <p:cNvCxnSpPr>
            <a:cxnSpLocks/>
            <a:stCxn id="184" idx="3"/>
            <a:endCxn id="145" idx="1"/>
          </p:cNvCxnSpPr>
          <p:nvPr/>
        </p:nvCxnSpPr>
        <p:spPr>
          <a:xfrm>
            <a:off x="10153953" y="3417545"/>
            <a:ext cx="2211098" cy="15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B59B13D-0433-B3F8-1332-B8A9B3F453A7}"/>
              </a:ext>
            </a:extLst>
          </p:cNvPr>
          <p:cNvSpPr/>
          <p:nvPr/>
        </p:nvSpPr>
        <p:spPr>
          <a:xfrm>
            <a:off x="9349118" y="3210361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185" name="Picture 18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ED87410-E808-2CDA-FE49-636D6315FB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77241" y="3308758"/>
            <a:ext cx="362901" cy="362901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F032FA2C-2725-791C-1315-93BDB235A0D1}"/>
              </a:ext>
            </a:extLst>
          </p:cNvPr>
          <p:cNvSpPr txBox="1"/>
          <p:nvPr/>
        </p:nvSpPr>
        <p:spPr>
          <a:xfrm>
            <a:off x="9349120" y="3211227"/>
            <a:ext cx="80482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7EF03987-971C-3A52-AFA2-38C2B615C8C4}"/>
              </a:ext>
            </a:extLst>
          </p:cNvPr>
          <p:cNvSpPr/>
          <p:nvPr/>
        </p:nvSpPr>
        <p:spPr>
          <a:xfrm>
            <a:off x="9178531" y="338645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9173817" y="440199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92EEB0D-9E9F-17CB-75A4-9DEAF0B2956A}"/>
              </a:ext>
            </a:extLst>
          </p:cNvPr>
          <p:cNvSpPr txBox="1"/>
          <p:nvPr/>
        </p:nvSpPr>
        <p:spPr>
          <a:xfrm>
            <a:off x="12845561" y="3282832"/>
            <a:ext cx="49207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DC2DBB9B-2307-8106-E4AE-B505C0ED6677}"/>
              </a:ext>
            </a:extLst>
          </p:cNvPr>
          <p:cNvSpPr/>
          <p:nvPr/>
        </p:nvSpPr>
        <p:spPr>
          <a:xfrm>
            <a:off x="9332042" y="4252816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80" name="Picture 17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87257D0-88EF-B267-FF9E-20BD3ECD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61" y="4338512"/>
            <a:ext cx="362901" cy="362901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EA75A702-12F0-8CA8-C9E1-4A324E11CE3B}"/>
              </a:ext>
            </a:extLst>
          </p:cNvPr>
          <p:cNvSpPr txBox="1"/>
          <p:nvPr/>
        </p:nvSpPr>
        <p:spPr>
          <a:xfrm>
            <a:off x="9332042" y="4252815"/>
            <a:ext cx="80482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pic>
        <p:nvPicPr>
          <p:cNvPr id="110" name="Picture 10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3D5A9E8-7697-5037-DCF7-07BEEF48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181" y="4226673"/>
            <a:ext cx="999959" cy="752214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BED5D749-606A-61E7-F25A-5AA4BFF6E61F}"/>
              </a:ext>
            </a:extLst>
          </p:cNvPr>
          <p:cNvSpPr txBox="1"/>
          <p:nvPr/>
        </p:nvSpPr>
        <p:spPr>
          <a:xfrm>
            <a:off x="9997151" y="7539160"/>
            <a:ext cx="2413378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F-BETA CALCULATION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FD055A-1491-0397-EC76-A9C8A1A752FE}"/>
              </a:ext>
            </a:extLst>
          </p:cNvPr>
          <p:cNvSpPr/>
          <p:nvPr/>
        </p:nvSpPr>
        <p:spPr>
          <a:xfrm flipH="1">
            <a:off x="12187749" y="6185529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C1F34F-4884-8BE4-BB98-3D848CCC2A8A}"/>
              </a:ext>
            </a:extLst>
          </p:cNvPr>
          <p:cNvSpPr/>
          <p:nvPr/>
        </p:nvSpPr>
        <p:spPr>
          <a:xfrm flipH="1" flipV="1">
            <a:off x="12487385" y="6210213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000282-DBA9-78EF-ABDF-F1E3D45B5A77}"/>
              </a:ext>
            </a:extLst>
          </p:cNvPr>
          <p:cNvSpPr/>
          <p:nvPr/>
        </p:nvSpPr>
        <p:spPr>
          <a:xfrm flipH="1" flipV="1">
            <a:off x="12487385" y="633192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10052-D66D-ED9F-2A54-3884FBC69249}"/>
              </a:ext>
            </a:extLst>
          </p:cNvPr>
          <p:cNvSpPr/>
          <p:nvPr/>
        </p:nvSpPr>
        <p:spPr>
          <a:xfrm flipH="1" flipV="1">
            <a:off x="12487385" y="645364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B71D7D-0A88-70BF-8767-29B7BF75DF3C}"/>
              </a:ext>
            </a:extLst>
          </p:cNvPr>
          <p:cNvSpPr/>
          <p:nvPr/>
        </p:nvSpPr>
        <p:spPr>
          <a:xfrm flipH="1" flipV="1">
            <a:off x="12487385" y="6575354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E305C2-BB50-ECD2-3628-EE4D4464C8A4}"/>
              </a:ext>
            </a:extLst>
          </p:cNvPr>
          <p:cNvSpPr/>
          <p:nvPr/>
        </p:nvSpPr>
        <p:spPr>
          <a:xfrm flipH="1" flipV="1">
            <a:off x="12298042" y="632383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3FFA66-0581-4711-B6F2-DA0F236409B3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H="1">
            <a:off x="12370759" y="6245984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5C6B4-EFBC-BBCF-BDBF-33C1F6AB0936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 flipH="1" flipV="1">
            <a:off x="12370759" y="6359611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089F41-EA17-9966-079F-62B7617F9219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 flipH="1" flipV="1">
            <a:off x="12370759" y="6359610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A2E7FF-7DCD-8D7F-44C2-BAEB43E0F584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H="1" flipV="1">
            <a:off x="12370759" y="6359607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896F12B-7B34-1853-BBEC-2778AFC770F6}"/>
              </a:ext>
            </a:extLst>
          </p:cNvPr>
          <p:cNvSpPr/>
          <p:nvPr/>
        </p:nvSpPr>
        <p:spPr>
          <a:xfrm flipH="1" flipV="1">
            <a:off x="12300088" y="6465511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B486F-1416-D255-0593-63841BDFF053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H="1">
            <a:off x="12372800" y="6245980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1E1310-8967-C0BA-D32C-E87736E072F8}"/>
              </a:ext>
            </a:extLst>
          </p:cNvPr>
          <p:cNvCxnSpPr>
            <a:cxnSpLocks/>
            <a:stCxn id="20" idx="6"/>
            <a:endCxn id="33" idx="2"/>
          </p:cNvCxnSpPr>
          <p:nvPr/>
        </p:nvCxnSpPr>
        <p:spPr>
          <a:xfrm flipH="1">
            <a:off x="12372800" y="636769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852536-808F-8368-DD88-9FD5146477F8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H="1">
            <a:off x="12372800" y="6489412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013EF9-2F1A-AEB2-9937-9AA80F825558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H="1" flipV="1">
            <a:off x="12372800" y="6501282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AE06E1-B367-1906-8B3E-ABCAE4A68FE4}"/>
              </a:ext>
            </a:extLst>
          </p:cNvPr>
          <p:cNvSpPr/>
          <p:nvPr/>
        </p:nvSpPr>
        <p:spPr>
          <a:xfrm>
            <a:off x="12932709" y="6594434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A94631E-7885-EB91-C9B4-2517468F05BE}"/>
              </a:ext>
            </a:extLst>
          </p:cNvPr>
          <p:cNvSpPr/>
          <p:nvPr/>
        </p:nvSpPr>
        <p:spPr>
          <a:xfrm>
            <a:off x="12932708" y="6333250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0FCFEB-384A-9CA0-3ED0-168DA4A9DA76}"/>
              </a:ext>
            </a:extLst>
          </p:cNvPr>
          <p:cNvSpPr/>
          <p:nvPr/>
        </p:nvSpPr>
        <p:spPr>
          <a:xfrm>
            <a:off x="12932708" y="6072068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E44FB7-B107-65DB-22CF-FB0496A8B386}"/>
              </a:ext>
            </a:extLst>
          </p:cNvPr>
          <p:cNvSpPr/>
          <p:nvPr/>
        </p:nvSpPr>
        <p:spPr>
          <a:xfrm>
            <a:off x="12932705" y="6938744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F1D9758-34CE-60CF-742A-C94DF617E740}"/>
              </a:ext>
            </a:extLst>
          </p:cNvPr>
          <p:cNvSpPr/>
          <p:nvPr/>
        </p:nvSpPr>
        <p:spPr>
          <a:xfrm>
            <a:off x="12932705" y="7188789"/>
            <a:ext cx="1018080" cy="20731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(TP/(TP+FN))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5530308-F1DC-D776-4414-40442BCBBFEC}"/>
              </a:ext>
            </a:extLst>
          </p:cNvPr>
          <p:cNvSpPr/>
          <p:nvPr/>
        </p:nvSpPr>
        <p:spPr>
          <a:xfrm>
            <a:off x="12932705" y="7442244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0444A63-A683-8D47-00BF-A6CC0FF732FD}"/>
              </a:ext>
            </a:extLst>
          </p:cNvPr>
          <p:cNvSpPr/>
          <p:nvPr/>
        </p:nvSpPr>
        <p:spPr>
          <a:xfrm>
            <a:off x="11307653" y="7093907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25083B-3833-9A1C-4EDB-EC52F599FBC1}"/>
              </a:ext>
            </a:extLst>
          </p:cNvPr>
          <p:cNvSpPr txBox="1"/>
          <p:nvPr/>
        </p:nvSpPr>
        <p:spPr>
          <a:xfrm>
            <a:off x="11300081" y="6695665"/>
            <a:ext cx="60814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2E16E9-D019-43A3-2D05-72BBE9A7CB63}"/>
              </a:ext>
            </a:extLst>
          </p:cNvPr>
          <p:cNvSpPr txBox="1"/>
          <p:nvPr/>
        </p:nvSpPr>
        <p:spPr>
          <a:xfrm>
            <a:off x="11315470" y="7531831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FD2CC1F-6DC7-C882-D4A5-65650308DB27}"/>
              </a:ext>
            </a:extLst>
          </p:cNvPr>
          <p:cNvSpPr/>
          <p:nvPr/>
        </p:nvSpPr>
        <p:spPr>
          <a:xfrm>
            <a:off x="11303042" y="6245981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E5561D-95F1-CDE8-DB88-084CCCE814A8}"/>
              </a:ext>
            </a:extLst>
          </p:cNvPr>
          <p:cNvSpPr txBox="1"/>
          <p:nvPr/>
        </p:nvSpPr>
        <p:spPr>
          <a:xfrm>
            <a:off x="11448105" y="6241572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649118-990E-BE73-379D-FA814C825038}"/>
              </a:ext>
            </a:extLst>
          </p:cNvPr>
          <p:cNvSpPr txBox="1"/>
          <p:nvPr/>
        </p:nvSpPr>
        <p:spPr>
          <a:xfrm>
            <a:off x="11363086" y="6463469"/>
            <a:ext cx="47569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4220DCD5-7480-DA7D-3069-B31F49A7F7CF}"/>
              </a:ext>
            </a:extLst>
          </p:cNvPr>
          <p:cNvSpPr/>
          <p:nvPr/>
        </p:nvSpPr>
        <p:spPr>
          <a:xfrm rot="10800000">
            <a:off x="11951723" y="637538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45AB34-E959-0D28-4D33-0EE11E60E896}"/>
              </a:ext>
            </a:extLst>
          </p:cNvPr>
          <p:cNvCxnSpPr>
            <a:cxnSpLocks/>
          </p:cNvCxnSpPr>
          <p:nvPr/>
        </p:nvCxnSpPr>
        <p:spPr>
          <a:xfrm>
            <a:off x="11419759" y="6429460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6AFF4D4-9D0D-A4F9-D4FC-BA32B66F84C1}"/>
              </a:ext>
            </a:extLst>
          </p:cNvPr>
          <p:cNvSpPr txBox="1"/>
          <p:nvPr/>
        </p:nvSpPr>
        <p:spPr>
          <a:xfrm>
            <a:off x="11448437" y="719637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9E1AFD6-2A1E-C81F-A85F-537B5C999BB9}"/>
              </a:ext>
            </a:extLst>
          </p:cNvPr>
          <p:cNvSpPr/>
          <p:nvPr/>
        </p:nvSpPr>
        <p:spPr>
          <a:xfrm>
            <a:off x="10123232" y="6425364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0AC503-3FE7-75D1-F5EC-F5E7657257E4}"/>
                  </a:ext>
                </a:extLst>
              </p:cNvPr>
              <p:cNvSpPr txBox="1"/>
              <p:nvPr/>
            </p:nvSpPr>
            <p:spPr>
              <a:xfrm>
                <a:off x="10180773" y="6769233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0AC503-3FE7-75D1-F5EC-F5E76572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773" y="6769233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564" r="-76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AF6579-0443-7723-531C-3A88262B33C3}"/>
                  </a:ext>
                </a:extLst>
              </p:cNvPr>
              <p:cNvSpPr txBox="1"/>
              <p:nvPr/>
            </p:nvSpPr>
            <p:spPr>
              <a:xfrm>
                <a:off x="10166001" y="6470279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AF6579-0443-7723-531C-3A88262B3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01" y="6470279"/>
                <a:ext cx="117532" cy="124842"/>
              </a:xfrm>
              <a:prstGeom prst="rect">
                <a:avLst/>
              </a:prstGeom>
              <a:blipFill>
                <a:blip r:embed="rId8"/>
                <a:stretch>
                  <a:fillRect l="-21053" r="-1052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5887AA3-A056-28C6-BED5-EC283E4B291B}"/>
              </a:ext>
            </a:extLst>
          </p:cNvPr>
          <p:cNvSpPr/>
          <p:nvPr/>
        </p:nvSpPr>
        <p:spPr>
          <a:xfrm rot="10800000">
            <a:off x="11958342" y="724539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7530123C-8B71-B11C-EFDC-A3E8651A2CFE}"/>
              </a:ext>
            </a:extLst>
          </p:cNvPr>
          <p:cNvSpPr/>
          <p:nvPr/>
        </p:nvSpPr>
        <p:spPr>
          <a:xfrm rot="10800000">
            <a:off x="11079993" y="639455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8096C978-10AC-0B69-FFDD-9CD0B77345AC}"/>
              </a:ext>
            </a:extLst>
          </p:cNvPr>
          <p:cNvSpPr/>
          <p:nvPr/>
        </p:nvSpPr>
        <p:spPr>
          <a:xfrm rot="10800000">
            <a:off x="11083679" y="724592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77E751-EC87-80F7-64EA-378D6371982A}"/>
              </a:ext>
            </a:extLst>
          </p:cNvPr>
          <p:cNvSpPr txBox="1"/>
          <p:nvPr/>
        </p:nvSpPr>
        <p:spPr>
          <a:xfrm>
            <a:off x="11084005" y="7088823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9D439-D0F5-1580-F414-6F95A0BFCD58}"/>
              </a:ext>
            </a:extLst>
          </p:cNvPr>
          <p:cNvSpPr txBox="1"/>
          <p:nvPr/>
        </p:nvSpPr>
        <p:spPr>
          <a:xfrm>
            <a:off x="11085008" y="6505404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79968053-24D9-2137-3030-BA991B6796B4}"/>
              </a:ext>
            </a:extLst>
          </p:cNvPr>
          <p:cNvSpPr/>
          <p:nvPr/>
        </p:nvSpPr>
        <p:spPr>
          <a:xfrm rot="10800000">
            <a:off x="12725234" y="638266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208CB883-48D7-7D14-525E-3A028070EC95}"/>
              </a:ext>
            </a:extLst>
          </p:cNvPr>
          <p:cNvSpPr/>
          <p:nvPr/>
        </p:nvSpPr>
        <p:spPr>
          <a:xfrm rot="10800000">
            <a:off x="12725234" y="663601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2512055A-07DF-A7AF-06B1-8E7820367586}"/>
              </a:ext>
            </a:extLst>
          </p:cNvPr>
          <p:cNvSpPr/>
          <p:nvPr/>
        </p:nvSpPr>
        <p:spPr>
          <a:xfrm rot="10800000">
            <a:off x="12725234" y="612932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71BCF9D7-932B-280D-7051-F80E82E3D2DC}"/>
              </a:ext>
            </a:extLst>
          </p:cNvPr>
          <p:cNvSpPr/>
          <p:nvPr/>
        </p:nvSpPr>
        <p:spPr>
          <a:xfrm rot="10800000">
            <a:off x="12725234" y="7242211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2AC71B97-02F5-F610-0612-A2875E1F9708}"/>
              </a:ext>
            </a:extLst>
          </p:cNvPr>
          <p:cNvSpPr/>
          <p:nvPr/>
        </p:nvSpPr>
        <p:spPr>
          <a:xfrm rot="10800000">
            <a:off x="12725234" y="749555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1B19DC2-1208-40D5-BA9B-7B9F6DF08672}"/>
              </a:ext>
            </a:extLst>
          </p:cNvPr>
          <p:cNvSpPr/>
          <p:nvPr/>
        </p:nvSpPr>
        <p:spPr>
          <a:xfrm rot="10800000">
            <a:off x="12725234" y="698886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590D8F24-3264-C991-5151-2CD5C51E3CA5}"/>
              </a:ext>
            </a:extLst>
          </p:cNvPr>
          <p:cNvCxnSpPr>
            <a:cxnSpLocks/>
            <a:stCxn id="109" idx="3"/>
            <a:endCxn id="84" idx="3"/>
          </p:cNvCxnSpPr>
          <p:nvPr/>
        </p:nvCxnSpPr>
        <p:spPr>
          <a:xfrm flipH="1">
            <a:off x="13950791" y="4459998"/>
            <a:ext cx="636883" cy="3084192"/>
          </a:xfrm>
          <a:prstGeom prst="bentConnector3">
            <a:avLst>
              <a:gd name="adj1" fmla="val -8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18BC4D-1EF8-C246-9152-E29EA6A0ECE0}"/>
              </a:ext>
            </a:extLst>
          </p:cNvPr>
          <p:cNvSpPr/>
          <p:nvPr/>
        </p:nvSpPr>
        <p:spPr>
          <a:xfrm flipH="1">
            <a:off x="12196871" y="7053999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CBA377-3396-3921-F9E9-7C6B99F19D73}"/>
              </a:ext>
            </a:extLst>
          </p:cNvPr>
          <p:cNvSpPr/>
          <p:nvPr/>
        </p:nvSpPr>
        <p:spPr>
          <a:xfrm flipH="1" flipV="1">
            <a:off x="12496505" y="7078686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E20B15-8C38-E499-6836-163A0AB140A3}"/>
              </a:ext>
            </a:extLst>
          </p:cNvPr>
          <p:cNvSpPr/>
          <p:nvPr/>
        </p:nvSpPr>
        <p:spPr>
          <a:xfrm flipH="1" flipV="1">
            <a:off x="12496505" y="7200399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3B58E3-AF28-8927-531C-7E4D1D345FF1}"/>
              </a:ext>
            </a:extLst>
          </p:cNvPr>
          <p:cNvSpPr/>
          <p:nvPr/>
        </p:nvSpPr>
        <p:spPr>
          <a:xfrm flipH="1" flipV="1">
            <a:off x="12496505" y="732211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AB9176-5ECF-A37F-3CD6-E0E509FB217D}"/>
              </a:ext>
            </a:extLst>
          </p:cNvPr>
          <p:cNvSpPr/>
          <p:nvPr/>
        </p:nvSpPr>
        <p:spPr>
          <a:xfrm flipH="1" flipV="1">
            <a:off x="12496505" y="7443824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37D7C93-CAB6-462F-5E26-DA6FA54A07DA}"/>
              </a:ext>
            </a:extLst>
          </p:cNvPr>
          <p:cNvSpPr/>
          <p:nvPr/>
        </p:nvSpPr>
        <p:spPr>
          <a:xfrm flipH="1" flipV="1">
            <a:off x="12307160" y="7192309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C00365-1092-C901-67C1-95E7A60BD85F}"/>
              </a:ext>
            </a:extLst>
          </p:cNvPr>
          <p:cNvCxnSpPr>
            <a:cxnSpLocks/>
            <a:stCxn id="14" idx="6"/>
            <a:endCxn id="58" idx="2"/>
          </p:cNvCxnSpPr>
          <p:nvPr/>
        </p:nvCxnSpPr>
        <p:spPr>
          <a:xfrm flipH="1">
            <a:off x="12379879" y="711445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749566-C2F2-1577-40CF-75659C7F14E2}"/>
              </a:ext>
            </a:extLst>
          </p:cNvPr>
          <p:cNvCxnSpPr>
            <a:cxnSpLocks/>
            <a:stCxn id="15" idx="6"/>
            <a:endCxn id="58" idx="2"/>
          </p:cNvCxnSpPr>
          <p:nvPr/>
        </p:nvCxnSpPr>
        <p:spPr>
          <a:xfrm flipH="1" flipV="1">
            <a:off x="12379879" y="7228083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94B382-67BF-C74A-1ABF-91927DBB91F6}"/>
              </a:ext>
            </a:extLst>
          </p:cNvPr>
          <p:cNvCxnSpPr>
            <a:cxnSpLocks/>
            <a:stCxn id="16" idx="6"/>
            <a:endCxn id="58" idx="2"/>
          </p:cNvCxnSpPr>
          <p:nvPr/>
        </p:nvCxnSpPr>
        <p:spPr>
          <a:xfrm flipH="1" flipV="1">
            <a:off x="12379879" y="7228078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C0A592-55B2-D34C-B751-A2ADB546CECA}"/>
              </a:ext>
            </a:extLst>
          </p:cNvPr>
          <p:cNvCxnSpPr>
            <a:cxnSpLocks/>
            <a:stCxn id="17" idx="6"/>
            <a:endCxn id="58" idx="2"/>
          </p:cNvCxnSpPr>
          <p:nvPr/>
        </p:nvCxnSpPr>
        <p:spPr>
          <a:xfrm flipH="1" flipV="1">
            <a:off x="12379879" y="7228077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E1F2E12-8117-1723-852F-299FE3CB1789}"/>
              </a:ext>
            </a:extLst>
          </p:cNvPr>
          <p:cNvSpPr/>
          <p:nvPr/>
        </p:nvSpPr>
        <p:spPr>
          <a:xfrm flipH="1" flipV="1">
            <a:off x="12309206" y="7333981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C420C3-92B5-B121-7808-C11A288D6E65}"/>
              </a:ext>
            </a:extLst>
          </p:cNvPr>
          <p:cNvCxnSpPr>
            <a:cxnSpLocks/>
            <a:stCxn id="14" idx="6"/>
            <a:endCxn id="63" idx="2"/>
          </p:cNvCxnSpPr>
          <p:nvPr/>
        </p:nvCxnSpPr>
        <p:spPr>
          <a:xfrm flipH="1">
            <a:off x="12381916" y="7114450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A108C4-8FD9-B39D-6045-2958D222D9B0}"/>
              </a:ext>
            </a:extLst>
          </p:cNvPr>
          <p:cNvCxnSpPr>
            <a:cxnSpLocks/>
            <a:stCxn id="15" idx="6"/>
            <a:endCxn id="63" idx="2"/>
          </p:cNvCxnSpPr>
          <p:nvPr/>
        </p:nvCxnSpPr>
        <p:spPr>
          <a:xfrm flipH="1">
            <a:off x="12381916" y="723616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6DC3D1-281E-3ED7-C8C8-D16DB01C1777}"/>
              </a:ext>
            </a:extLst>
          </p:cNvPr>
          <p:cNvCxnSpPr>
            <a:cxnSpLocks/>
            <a:stCxn id="16" idx="6"/>
            <a:endCxn id="63" idx="2"/>
          </p:cNvCxnSpPr>
          <p:nvPr/>
        </p:nvCxnSpPr>
        <p:spPr>
          <a:xfrm flipH="1">
            <a:off x="12381916" y="735788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6439D9-562D-5A84-713D-E4A2C26BB27E}"/>
              </a:ext>
            </a:extLst>
          </p:cNvPr>
          <p:cNvCxnSpPr>
            <a:cxnSpLocks/>
            <a:stCxn id="17" idx="6"/>
            <a:endCxn id="63" idx="2"/>
          </p:cNvCxnSpPr>
          <p:nvPr/>
        </p:nvCxnSpPr>
        <p:spPr>
          <a:xfrm flipH="1" flipV="1">
            <a:off x="12381916" y="7369752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E890176-3E2D-DCEC-FF7D-43F393DE1FB8}"/>
              </a:ext>
            </a:extLst>
          </p:cNvPr>
          <p:cNvCxnSpPr>
            <a:cxnSpLocks/>
            <a:stCxn id="134" idx="1"/>
            <a:endCxn id="468" idx="1"/>
          </p:cNvCxnSpPr>
          <p:nvPr/>
        </p:nvCxnSpPr>
        <p:spPr>
          <a:xfrm rot="10800000">
            <a:off x="6690995" y="6204597"/>
            <a:ext cx="3432245" cy="696999"/>
          </a:xfrm>
          <a:prstGeom prst="bentConnector3">
            <a:avLst>
              <a:gd name="adj1" fmla="val 109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D36E94F9-CC26-2B6A-28BF-48DA5564F8A7}"/>
              </a:ext>
            </a:extLst>
          </p:cNvPr>
          <p:cNvCxnSpPr>
            <a:cxnSpLocks/>
            <a:stCxn id="47" idx="1"/>
            <a:endCxn id="467" idx="1"/>
          </p:cNvCxnSpPr>
          <p:nvPr/>
        </p:nvCxnSpPr>
        <p:spPr>
          <a:xfrm rot="10800000" flipH="1" flipV="1">
            <a:off x="6516529" y="4442507"/>
            <a:ext cx="174457" cy="1410890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58A46F13-6DF3-C10C-E9F5-0AD392A6650B}"/>
              </a:ext>
            </a:extLst>
          </p:cNvPr>
          <p:cNvCxnSpPr>
            <a:cxnSpLocks/>
            <a:stCxn id="48" idx="1"/>
            <a:endCxn id="466" idx="1"/>
          </p:cNvCxnSpPr>
          <p:nvPr/>
        </p:nvCxnSpPr>
        <p:spPr>
          <a:xfrm rot="10800000" flipH="1" flipV="1">
            <a:off x="6516529" y="3439180"/>
            <a:ext cx="174457" cy="2063024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03824084-C7CB-8EA2-DCE7-23D02527476B}"/>
                  </a:ext>
                </a:extLst>
              </p:cNvPr>
              <p:cNvSpPr txBox="1"/>
              <p:nvPr/>
            </p:nvSpPr>
            <p:spPr>
              <a:xfrm>
                <a:off x="6209584" y="6568665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03824084-C7CB-8EA2-DCE7-23D02527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84" y="6568665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TextBox 291">
            <a:extLst>
              <a:ext uri="{FF2B5EF4-FFF2-40B4-BE49-F238E27FC236}">
                <a16:creationId xmlns:a16="http://schemas.microsoft.com/office/drawing/2014/main" id="{D04BBC39-C045-39CF-F444-8D70FFFCF267}"/>
              </a:ext>
            </a:extLst>
          </p:cNvPr>
          <p:cNvSpPr txBox="1"/>
          <p:nvPr/>
        </p:nvSpPr>
        <p:spPr>
          <a:xfrm>
            <a:off x="6491430" y="6474967"/>
            <a:ext cx="1844087" cy="75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BAYESIAN OPTIMIZATION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SURROGATE MODEL - GPR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B61A8A9-C645-7E88-2675-09ED21C8F382}"/>
              </a:ext>
            </a:extLst>
          </p:cNvPr>
          <p:cNvSpPr txBox="1"/>
          <p:nvPr/>
        </p:nvSpPr>
        <p:spPr>
          <a:xfrm>
            <a:off x="14017627" y="7393653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F44080D5-6432-A016-9554-A1839D5DC083}"/>
              </a:ext>
            </a:extLst>
          </p:cNvPr>
          <p:cNvSpPr txBox="1"/>
          <p:nvPr/>
        </p:nvSpPr>
        <p:spPr>
          <a:xfrm>
            <a:off x="14427834" y="7389522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277BF67-94A5-6C90-C77D-6BB161B6EA46}"/>
              </a:ext>
            </a:extLst>
          </p:cNvPr>
          <p:cNvSpPr txBox="1"/>
          <p:nvPr/>
        </p:nvSpPr>
        <p:spPr>
          <a:xfrm>
            <a:off x="14075463" y="6539061"/>
            <a:ext cx="72136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CAD3BA4-D9F4-E0FF-0C87-8B92C4E15C55}"/>
              </a:ext>
            </a:extLst>
          </p:cNvPr>
          <p:cNvSpPr txBox="1"/>
          <p:nvPr/>
        </p:nvSpPr>
        <p:spPr>
          <a:xfrm>
            <a:off x="14002200" y="6007816"/>
            <a:ext cx="82741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13BE303-4929-80D0-BF48-DCE42E15A79E}"/>
              </a:ext>
            </a:extLst>
          </p:cNvPr>
          <p:cNvSpPr txBox="1"/>
          <p:nvPr/>
        </p:nvSpPr>
        <p:spPr>
          <a:xfrm>
            <a:off x="14104702" y="6249292"/>
            <a:ext cx="61174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  <a:endParaRPr lang="en-US" sz="743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B37E2B06-597C-68A1-FDD8-D66D878F9998}"/>
              </a:ext>
            </a:extLst>
          </p:cNvPr>
          <p:cNvSpPr txBox="1"/>
          <p:nvPr/>
        </p:nvSpPr>
        <p:spPr>
          <a:xfrm>
            <a:off x="13997096" y="6886732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BF0BCC8-6201-AAEF-8CB4-9116C1A7DB15}"/>
              </a:ext>
            </a:extLst>
          </p:cNvPr>
          <p:cNvSpPr txBox="1"/>
          <p:nvPr/>
        </p:nvSpPr>
        <p:spPr>
          <a:xfrm>
            <a:off x="14365189" y="6882601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59ED53A-E25B-B6F4-5E67-3D8D44BB435E}"/>
              </a:ext>
            </a:extLst>
          </p:cNvPr>
          <p:cNvSpPr txBox="1"/>
          <p:nvPr/>
        </p:nvSpPr>
        <p:spPr>
          <a:xfrm>
            <a:off x="14160175" y="7119633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&amp; FN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D28C353-3FA1-F2E2-63DD-867084409B73}"/>
              </a:ext>
            </a:extLst>
          </p:cNvPr>
          <p:cNvSpPr txBox="1"/>
          <p:nvPr/>
        </p:nvSpPr>
        <p:spPr>
          <a:xfrm rot="16200000">
            <a:off x="6114171" y="5142036"/>
            <a:ext cx="352661" cy="1143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592E08-17A3-F94D-2FDC-C78ADFF4267D}"/>
              </a:ext>
            </a:extLst>
          </p:cNvPr>
          <p:cNvSpPr txBox="1"/>
          <p:nvPr/>
        </p:nvSpPr>
        <p:spPr>
          <a:xfrm>
            <a:off x="12134114" y="6719341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8A51E7E-1C1A-761D-5B24-FE968B16E69D}"/>
              </a:ext>
            </a:extLst>
          </p:cNvPr>
          <p:cNvSpPr txBox="1"/>
          <p:nvPr/>
        </p:nvSpPr>
        <p:spPr>
          <a:xfrm>
            <a:off x="12124996" y="7555793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A11861E0-8B37-1BE1-9C23-2AA47C82825A}"/>
              </a:ext>
            </a:extLst>
          </p:cNvPr>
          <p:cNvCxnSpPr>
            <a:cxnSpLocks/>
            <a:stCxn id="461" idx="3"/>
            <a:endCxn id="378" idx="1"/>
          </p:cNvCxnSpPr>
          <p:nvPr/>
        </p:nvCxnSpPr>
        <p:spPr>
          <a:xfrm flipV="1">
            <a:off x="9525756" y="4685367"/>
            <a:ext cx="2841289" cy="1171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9FD087AB-DFE0-EFBB-EB9A-C3FA9A0AF0DC}"/>
              </a:ext>
            </a:extLst>
          </p:cNvPr>
          <p:cNvSpPr txBox="1"/>
          <p:nvPr/>
        </p:nvSpPr>
        <p:spPr>
          <a:xfrm>
            <a:off x="10144655" y="5652463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0118AA22-A0F8-BEAF-738F-C3DE2F0EDBFA}"/>
              </a:ext>
            </a:extLst>
          </p:cNvPr>
          <p:cNvSpPr txBox="1"/>
          <p:nvPr/>
        </p:nvSpPr>
        <p:spPr>
          <a:xfrm>
            <a:off x="9697099" y="5646389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9E754A6F-372B-B750-32A8-8234CCED0F3F}"/>
              </a:ext>
            </a:extLst>
          </p:cNvPr>
          <p:cNvSpPr/>
          <p:nvPr/>
        </p:nvSpPr>
        <p:spPr>
          <a:xfrm>
            <a:off x="13451240" y="443506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CBA3DF43-2454-F731-9BAC-A65D5C6CC12A}"/>
              </a:ext>
            </a:extLst>
          </p:cNvPr>
          <p:cNvSpPr/>
          <p:nvPr/>
        </p:nvSpPr>
        <p:spPr>
          <a:xfrm>
            <a:off x="13456320" y="440451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24DDD7C8-9BB2-2134-83CA-1BCB03F52CA7}"/>
              </a:ext>
            </a:extLst>
          </p:cNvPr>
          <p:cNvSpPr/>
          <p:nvPr/>
        </p:nvSpPr>
        <p:spPr>
          <a:xfrm>
            <a:off x="13468560" y="4369378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6263B971-40C7-222A-3EA7-1FFF9E3500D5}"/>
              </a:ext>
            </a:extLst>
          </p:cNvPr>
          <p:cNvSpPr/>
          <p:nvPr/>
        </p:nvSpPr>
        <p:spPr>
          <a:xfrm>
            <a:off x="13481775" y="440451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5CBEB7B8-1C8C-B7D6-4E03-3DC6BA13234E}"/>
              </a:ext>
            </a:extLst>
          </p:cNvPr>
          <p:cNvSpPr/>
          <p:nvPr/>
        </p:nvSpPr>
        <p:spPr>
          <a:xfrm>
            <a:off x="13487897" y="443506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62438728-6A88-14B1-650C-632B5BF6888F}"/>
              </a:ext>
            </a:extLst>
          </p:cNvPr>
          <p:cNvSpPr/>
          <p:nvPr/>
        </p:nvSpPr>
        <p:spPr>
          <a:xfrm>
            <a:off x="6680944" y="5425830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1" name="Rectangle: Rounded Corners 460">
            <a:extLst>
              <a:ext uri="{FF2B5EF4-FFF2-40B4-BE49-F238E27FC236}">
                <a16:creationId xmlns:a16="http://schemas.microsoft.com/office/drawing/2014/main" id="{403EB6B7-7F6B-FAB9-A75F-EED5BF0D8AFC}"/>
              </a:ext>
            </a:extLst>
          </p:cNvPr>
          <p:cNvSpPr/>
          <p:nvPr/>
        </p:nvSpPr>
        <p:spPr>
          <a:xfrm>
            <a:off x="8189124" y="5425834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91E65676-33DF-E5DE-603E-5B50B6A17420}"/>
              </a:ext>
            </a:extLst>
          </p:cNvPr>
          <p:cNvSpPr txBox="1"/>
          <p:nvPr/>
        </p:nvSpPr>
        <p:spPr>
          <a:xfrm rot="1800000">
            <a:off x="6742920" y="5969152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366150F-A3C6-AB69-1920-D0216FABAF82}"/>
              </a:ext>
            </a:extLst>
          </p:cNvPr>
          <p:cNvSpPr txBox="1"/>
          <p:nvPr/>
        </p:nvSpPr>
        <p:spPr>
          <a:xfrm rot="19711124">
            <a:off x="7264757" y="597290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B17C96B-EBBF-39D9-8577-A9A6BC159A5B}"/>
                  </a:ext>
                </a:extLst>
              </p:cNvPr>
              <p:cNvSpPr txBox="1"/>
              <p:nvPr/>
            </p:nvSpPr>
            <p:spPr>
              <a:xfrm>
                <a:off x="6754328" y="5492712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B17C96B-EBBF-39D9-8577-A9A6BC159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28" y="5492712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0" name="TextBox 489">
            <a:extLst>
              <a:ext uri="{FF2B5EF4-FFF2-40B4-BE49-F238E27FC236}">
                <a16:creationId xmlns:a16="http://schemas.microsoft.com/office/drawing/2014/main" id="{E70F0FD7-8BBC-AC58-DEEA-CE8781503306}"/>
              </a:ext>
            </a:extLst>
          </p:cNvPr>
          <p:cNvSpPr txBox="1"/>
          <p:nvPr/>
        </p:nvSpPr>
        <p:spPr>
          <a:xfrm rot="1800000">
            <a:off x="8281722" y="5963353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3C813539-0539-6772-89E5-E5AD4EB6A6B5}"/>
              </a:ext>
            </a:extLst>
          </p:cNvPr>
          <p:cNvSpPr txBox="1"/>
          <p:nvPr/>
        </p:nvSpPr>
        <p:spPr>
          <a:xfrm rot="19711124">
            <a:off x="8803555" y="5967103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D16C0D3-183B-12F2-8C17-C1D42B38D556}"/>
                  </a:ext>
                </a:extLst>
              </p:cNvPr>
              <p:cNvSpPr txBox="1"/>
              <p:nvPr/>
            </p:nvSpPr>
            <p:spPr>
              <a:xfrm>
                <a:off x="8293128" y="5486918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D16C0D3-183B-12F2-8C17-C1D42B38D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28" y="5486918"/>
                <a:ext cx="117532" cy="124842"/>
              </a:xfrm>
              <a:prstGeom prst="rect">
                <a:avLst/>
              </a:prstGeom>
              <a:blipFill>
                <a:blip r:embed="rId11"/>
                <a:stretch>
                  <a:fillRect l="-15000" r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Arrow: Right 501">
            <a:extLst>
              <a:ext uri="{FF2B5EF4-FFF2-40B4-BE49-F238E27FC236}">
                <a16:creationId xmlns:a16="http://schemas.microsoft.com/office/drawing/2014/main" id="{810F0C68-7E02-79DF-D5A4-EA21B0EBA0F0}"/>
              </a:ext>
            </a:extLst>
          </p:cNvPr>
          <p:cNvSpPr/>
          <p:nvPr/>
        </p:nvSpPr>
        <p:spPr>
          <a:xfrm>
            <a:off x="8045000" y="585036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689FE99D-ADBF-A98A-6540-36E8054B11D9}"/>
              </a:ext>
            </a:extLst>
          </p:cNvPr>
          <p:cNvGrpSpPr/>
          <p:nvPr/>
        </p:nvGrpSpPr>
        <p:grpSpPr>
          <a:xfrm>
            <a:off x="9486893" y="8137616"/>
            <a:ext cx="893740" cy="261012"/>
            <a:chOff x="4323523" y="10167997"/>
            <a:chExt cx="1588872" cy="46402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5E84C8B-1737-B552-2BE2-0E2D2C9DB478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744DCF2-0F7E-B95C-5FBE-4FB8AFD9D731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D071FA98-5108-EDA9-8E80-77C3F0147849}"/>
              </a:ext>
            </a:extLst>
          </p:cNvPr>
          <p:cNvGrpSpPr/>
          <p:nvPr/>
        </p:nvGrpSpPr>
        <p:grpSpPr>
          <a:xfrm>
            <a:off x="10932163" y="8137616"/>
            <a:ext cx="893740" cy="261012"/>
            <a:chOff x="6497809" y="10176574"/>
            <a:chExt cx="1588872" cy="4640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7EA2942-24AF-490F-1E6A-8563AD602D90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C3C811-FBEE-3445-40C3-D726AAE840F0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1966AAA9-841F-3EC4-832B-C3FD9ACDA13B}"/>
              </a:ext>
            </a:extLst>
          </p:cNvPr>
          <p:cNvGrpSpPr/>
          <p:nvPr/>
        </p:nvGrpSpPr>
        <p:grpSpPr>
          <a:xfrm>
            <a:off x="13822701" y="8137616"/>
            <a:ext cx="893740" cy="261012"/>
            <a:chOff x="10933702" y="10176574"/>
            <a:chExt cx="1588872" cy="46402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BBE294-3657-6E0E-341C-BDE1B04BA07D}"/>
                </a:ext>
              </a:extLst>
            </p:cNvPr>
            <p:cNvSpPr/>
            <p:nvPr/>
          </p:nvSpPr>
          <p:spPr>
            <a:xfrm>
              <a:off x="10933702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DBEF6E-0EB0-1D28-48B7-49EB7F7D5D5A}"/>
                </a:ext>
              </a:extLst>
            </p:cNvPr>
            <p:cNvSpPr/>
            <p:nvPr/>
          </p:nvSpPr>
          <p:spPr>
            <a:xfrm>
              <a:off x="11032348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E410869-D618-185A-5C46-121AEDA67223}"/>
              </a:ext>
            </a:extLst>
          </p:cNvPr>
          <p:cNvSpPr/>
          <p:nvPr/>
        </p:nvSpPr>
        <p:spPr>
          <a:xfrm>
            <a:off x="6371228" y="7924159"/>
            <a:ext cx="8549998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2239214F-7CCB-F30A-DCF4-1A1910387FCC}"/>
              </a:ext>
            </a:extLst>
          </p:cNvPr>
          <p:cNvGrpSpPr/>
          <p:nvPr/>
        </p:nvGrpSpPr>
        <p:grpSpPr>
          <a:xfrm>
            <a:off x="6531576" y="8185008"/>
            <a:ext cx="876961" cy="320985"/>
            <a:chOff x="536771" y="10211675"/>
            <a:chExt cx="1559042" cy="570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3E0BE0-06EA-9CD4-F15E-B03A32724EA0}"/>
                </a:ext>
              </a:extLst>
            </p:cNvPr>
            <p:cNvSpPr txBox="1"/>
            <p:nvPr/>
          </p:nvSpPr>
          <p:spPr>
            <a:xfrm>
              <a:off x="1162474" y="10211675"/>
              <a:ext cx="933339" cy="57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450C609D-E8B9-0485-8760-8E284032B4C7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2BCEC16-0066-2B0B-BC04-FA4739D6AE42}"/>
              </a:ext>
            </a:extLst>
          </p:cNvPr>
          <p:cNvGrpSpPr/>
          <p:nvPr/>
        </p:nvGrpSpPr>
        <p:grpSpPr>
          <a:xfrm>
            <a:off x="7960057" y="8185008"/>
            <a:ext cx="975304" cy="320985"/>
            <a:chOff x="2271608" y="10205958"/>
            <a:chExt cx="1733876" cy="5706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A92D73-7307-3241-EB58-1FAF7B78C83E}"/>
                </a:ext>
              </a:extLst>
            </p:cNvPr>
            <p:cNvSpPr txBox="1"/>
            <p:nvPr/>
          </p:nvSpPr>
          <p:spPr>
            <a:xfrm>
              <a:off x="2877758" y="10205958"/>
              <a:ext cx="1127726" cy="57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F992EC96-8AAD-6ECC-08C0-EF2AE7656FA0}"/>
                </a:ext>
              </a:extLst>
            </p:cNvPr>
            <p:cNvCxnSpPr/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05CE51C3-5302-8669-8E79-31022E4736A2}"/>
              </a:ext>
            </a:extLst>
          </p:cNvPr>
          <p:cNvSpPr txBox="1"/>
          <p:nvPr/>
        </p:nvSpPr>
        <p:spPr>
          <a:xfrm>
            <a:off x="6375422" y="7932819"/>
            <a:ext cx="56869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56B17FAD-7504-2573-D801-D5AE0ED2BB0C}"/>
              </a:ext>
            </a:extLst>
          </p:cNvPr>
          <p:cNvGrpSpPr/>
          <p:nvPr/>
        </p:nvGrpSpPr>
        <p:grpSpPr>
          <a:xfrm>
            <a:off x="12377433" y="8137616"/>
            <a:ext cx="893740" cy="261012"/>
            <a:chOff x="8672095" y="10167370"/>
            <a:chExt cx="1588872" cy="464021"/>
          </a:xfrm>
        </p:grpSpPr>
        <p:sp>
          <p:nvSpPr>
            <p:cNvPr id="452" name="Rectangle: Rounded Corners 451">
              <a:extLst>
                <a:ext uri="{FF2B5EF4-FFF2-40B4-BE49-F238E27FC236}">
                  <a16:creationId xmlns:a16="http://schemas.microsoft.com/office/drawing/2014/main" id="{8B22734E-24FA-98C6-DC67-8B38D7CAB689}"/>
                </a:ext>
              </a:extLst>
            </p:cNvPr>
            <p:cNvSpPr/>
            <p:nvPr/>
          </p:nvSpPr>
          <p:spPr>
            <a:xfrm>
              <a:off x="8672095" y="10167370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AA0C01E4-26FD-618F-856A-14826D2B22FF}"/>
                </a:ext>
              </a:extLst>
            </p:cNvPr>
            <p:cNvSpPr/>
            <p:nvPr/>
          </p:nvSpPr>
          <p:spPr>
            <a:xfrm>
              <a:off x="8757822" y="10259793"/>
              <a:ext cx="1364791" cy="305571"/>
            </a:xfrm>
            <a:prstGeom prst="roundRect">
              <a:avLst>
                <a:gd name="adj" fmla="val 1589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 T</a:t>
              </a:r>
              <a:r>
                <a:rPr lang="en-US" altLang="zh-CN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rain</a:t>
              </a:r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</a:t>
              </a:r>
            </a:p>
          </p:txBody>
        </p:sp>
      </p:grpSp>
      <p:cxnSp>
        <p:nvCxnSpPr>
          <p:cNvPr id="456" name="Connector: Elbow 455">
            <a:extLst>
              <a:ext uri="{FF2B5EF4-FFF2-40B4-BE49-F238E27FC236}">
                <a16:creationId xmlns:a16="http://schemas.microsoft.com/office/drawing/2014/main" id="{EF821B7C-11ED-DF8E-0F11-B681A8D5AF60}"/>
              </a:ext>
            </a:extLst>
          </p:cNvPr>
          <p:cNvCxnSpPr>
            <a:cxnSpLocks/>
            <a:stCxn id="109" idx="3"/>
            <a:endCxn id="46" idx="3"/>
          </p:cNvCxnSpPr>
          <p:nvPr/>
        </p:nvCxnSpPr>
        <p:spPr>
          <a:xfrm flipH="1">
            <a:off x="13950790" y="4460001"/>
            <a:ext cx="636881" cy="2235011"/>
          </a:xfrm>
          <a:prstGeom prst="bentConnector3">
            <a:avLst>
              <a:gd name="adj1" fmla="val -85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17A6BF83-63C7-0CAF-FE79-5A69E2BCDFD4}"/>
              </a:ext>
            </a:extLst>
          </p:cNvPr>
          <p:cNvCxnSpPr>
            <a:cxnSpLocks/>
            <a:stCxn id="145" idx="3"/>
            <a:endCxn id="54" idx="3"/>
          </p:cNvCxnSpPr>
          <p:nvPr/>
        </p:nvCxnSpPr>
        <p:spPr>
          <a:xfrm flipH="1">
            <a:off x="13950790" y="3419078"/>
            <a:ext cx="636557" cy="2753568"/>
          </a:xfrm>
          <a:prstGeom prst="bentConnector3">
            <a:avLst>
              <a:gd name="adj1" fmla="val -8590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9C8C0A3-E8BE-1732-87B8-3849280B28E4}"/>
              </a:ext>
            </a:extLst>
          </p:cNvPr>
          <p:cNvCxnSpPr>
            <a:cxnSpLocks/>
            <a:stCxn id="145" idx="3"/>
            <a:endCxn id="49" idx="3"/>
          </p:cNvCxnSpPr>
          <p:nvPr/>
        </p:nvCxnSpPr>
        <p:spPr>
          <a:xfrm flipH="1">
            <a:off x="13950790" y="3419074"/>
            <a:ext cx="636557" cy="3014750"/>
          </a:xfrm>
          <a:prstGeom prst="bentConnector3">
            <a:avLst>
              <a:gd name="adj1" fmla="val -8566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17A6BF83-63C7-0CAF-FE79-5A69E2BCDFD4}"/>
              </a:ext>
            </a:extLst>
          </p:cNvPr>
          <p:cNvCxnSpPr>
            <a:cxnSpLocks/>
            <a:stCxn id="145" idx="3"/>
            <a:endCxn id="82" idx="3"/>
          </p:cNvCxnSpPr>
          <p:nvPr/>
        </p:nvCxnSpPr>
        <p:spPr>
          <a:xfrm flipH="1">
            <a:off x="13950791" y="3419082"/>
            <a:ext cx="636559" cy="3621613"/>
          </a:xfrm>
          <a:prstGeom prst="bentConnector3">
            <a:avLst>
              <a:gd name="adj1" fmla="val -85479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4091A0E-3E57-ED74-0488-7572C194434B}"/>
              </a:ext>
            </a:extLst>
          </p:cNvPr>
          <p:cNvCxnSpPr>
            <a:cxnSpLocks/>
            <a:stCxn id="145" idx="3"/>
            <a:endCxn id="83" idx="3"/>
          </p:cNvCxnSpPr>
          <p:nvPr/>
        </p:nvCxnSpPr>
        <p:spPr>
          <a:xfrm flipH="1">
            <a:off x="13950791" y="3419077"/>
            <a:ext cx="636559" cy="3873363"/>
          </a:xfrm>
          <a:prstGeom prst="bentConnector3">
            <a:avLst>
              <a:gd name="adj1" fmla="val -85659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Arrow: Right 517">
            <a:extLst>
              <a:ext uri="{FF2B5EF4-FFF2-40B4-BE49-F238E27FC236}">
                <a16:creationId xmlns:a16="http://schemas.microsoft.com/office/drawing/2014/main" id="{6A4C6D8C-2A7F-9E2D-CCE5-81B8B9370FC4}"/>
              </a:ext>
            </a:extLst>
          </p:cNvPr>
          <p:cNvSpPr/>
          <p:nvPr/>
        </p:nvSpPr>
        <p:spPr>
          <a:xfrm rot="16200000">
            <a:off x="7355247" y="392292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19" name="Arrow: Right 518">
            <a:extLst>
              <a:ext uri="{FF2B5EF4-FFF2-40B4-BE49-F238E27FC236}">
                <a16:creationId xmlns:a16="http://schemas.microsoft.com/office/drawing/2014/main" id="{862026FD-BB78-60CB-AF00-FA2DE24E6023}"/>
              </a:ext>
            </a:extLst>
          </p:cNvPr>
          <p:cNvSpPr/>
          <p:nvPr/>
        </p:nvSpPr>
        <p:spPr>
          <a:xfrm rot="5400000">
            <a:off x="7076223" y="393008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20" name="Arrow: Right 519">
            <a:extLst>
              <a:ext uri="{FF2B5EF4-FFF2-40B4-BE49-F238E27FC236}">
                <a16:creationId xmlns:a16="http://schemas.microsoft.com/office/drawing/2014/main" id="{6AA21AD6-2128-BE73-4B8C-1E3BCF4E54F3}"/>
              </a:ext>
            </a:extLst>
          </p:cNvPr>
          <p:cNvSpPr/>
          <p:nvPr/>
        </p:nvSpPr>
        <p:spPr>
          <a:xfrm rot="16200000">
            <a:off x="8775469" y="390380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21" name="Arrow: Right 520">
            <a:extLst>
              <a:ext uri="{FF2B5EF4-FFF2-40B4-BE49-F238E27FC236}">
                <a16:creationId xmlns:a16="http://schemas.microsoft.com/office/drawing/2014/main" id="{82E3F4AE-F60A-B732-DDAE-541C8CABD01C}"/>
              </a:ext>
            </a:extLst>
          </p:cNvPr>
          <p:cNvSpPr/>
          <p:nvPr/>
        </p:nvSpPr>
        <p:spPr>
          <a:xfrm rot="5400000">
            <a:off x="8496446" y="391095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522" name="Picture 521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25F1FEE5-8221-D77D-05DC-9090454138C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6770287" y="5552904"/>
            <a:ext cx="1150327" cy="590025"/>
          </a:xfrm>
          <a:prstGeom prst="rect">
            <a:avLst/>
          </a:prstGeom>
        </p:spPr>
      </p:pic>
      <p:pic>
        <p:nvPicPr>
          <p:cNvPr id="523" name="Picture 522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19380E30-1E66-7553-1DA8-5090DF6898C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8293045" y="5536288"/>
            <a:ext cx="1150327" cy="622444"/>
          </a:xfrm>
          <a:prstGeom prst="rect">
            <a:avLst/>
          </a:prstGeom>
        </p:spPr>
      </p:pic>
      <p:sp>
        <p:nvSpPr>
          <p:cNvPr id="524" name="TextBox 523">
            <a:extLst>
              <a:ext uri="{FF2B5EF4-FFF2-40B4-BE49-F238E27FC236}">
                <a16:creationId xmlns:a16="http://schemas.microsoft.com/office/drawing/2014/main" id="{D1723689-A68C-81AE-2FA8-C61D8A28F942}"/>
              </a:ext>
            </a:extLst>
          </p:cNvPr>
          <p:cNvSpPr txBox="1"/>
          <p:nvPr/>
        </p:nvSpPr>
        <p:spPr>
          <a:xfrm>
            <a:off x="6661378" y="6312286"/>
            <a:ext cx="136800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702EABBD-DBEE-B7B9-71E9-F51FAA67887B}"/>
              </a:ext>
            </a:extLst>
          </p:cNvPr>
          <p:cNvSpPr txBox="1"/>
          <p:nvPr/>
        </p:nvSpPr>
        <p:spPr>
          <a:xfrm>
            <a:off x="8247610" y="6312286"/>
            <a:ext cx="13113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</p:spTree>
    <p:extLst>
      <p:ext uri="{BB962C8B-B14F-4D97-AF65-F5344CB8AC3E}">
        <p14:creationId xmlns:p14="http://schemas.microsoft.com/office/powerpoint/2010/main" val="267794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8225EE-38ED-4B7A-9392-9A16F626BFC5}"/>
              </a:ext>
            </a:extLst>
          </p:cNvPr>
          <p:cNvSpPr/>
          <p:nvPr/>
        </p:nvSpPr>
        <p:spPr>
          <a:xfrm>
            <a:off x="-2827644" y="428189"/>
            <a:ext cx="2237448" cy="1759170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9781B-81DF-773E-197E-0F8579301891}"/>
              </a:ext>
            </a:extLst>
          </p:cNvPr>
          <p:cNvSpPr/>
          <p:nvPr/>
        </p:nvSpPr>
        <p:spPr>
          <a:xfrm>
            <a:off x="-2692576" y="1334925"/>
            <a:ext cx="1985333" cy="523415"/>
          </a:xfrm>
          <a:prstGeom prst="roundRect">
            <a:avLst>
              <a:gd name="adj" fmla="val 7182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37447-8D0C-D225-D04B-1A42FC1A8A77}"/>
              </a:ext>
            </a:extLst>
          </p:cNvPr>
          <p:cNvSpPr/>
          <p:nvPr/>
        </p:nvSpPr>
        <p:spPr>
          <a:xfrm>
            <a:off x="-2701658" y="467228"/>
            <a:ext cx="1985333" cy="539566"/>
          </a:xfrm>
          <a:prstGeom prst="roundRect">
            <a:avLst>
              <a:gd name="adj" fmla="val 7182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37E16B-DF00-6E44-2B7E-47C7732306B4}"/>
              </a:ext>
            </a:extLst>
          </p:cNvPr>
          <p:cNvSpPr/>
          <p:nvPr/>
        </p:nvSpPr>
        <p:spPr>
          <a:xfrm>
            <a:off x="-8820433" y="-13966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28728D-660F-F0EF-79C5-70939EAE9953}"/>
              </a:ext>
            </a:extLst>
          </p:cNvPr>
          <p:cNvSpPr/>
          <p:nvPr/>
        </p:nvSpPr>
        <p:spPr>
          <a:xfrm>
            <a:off x="-8820433" y="21154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29BFB7-9549-7E88-661F-4283223C27BC}"/>
              </a:ext>
            </a:extLst>
          </p:cNvPr>
          <p:cNvSpPr/>
          <p:nvPr/>
        </p:nvSpPr>
        <p:spPr>
          <a:xfrm>
            <a:off x="-8820433" y="562738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90001A-C035-6734-F7E3-D89C57D1EA0D}"/>
              </a:ext>
            </a:extLst>
          </p:cNvPr>
          <p:cNvSpPr/>
          <p:nvPr/>
        </p:nvSpPr>
        <p:spPr>
          <a:xfrm>
            <a:off x="-5468873" y="715406"/>
            <a:ext cx="1114710" cy="1232765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A613FB-48AA-D9F1-9255-0FB36B11C12F}"/>
              </a:ext>
            </a:extLst>
          </p:cNvPr>
          <p:cNvSpPr/>
          <p:nvPr/>
        </p:nvSpPr>
        <p:spPr>
          <a:xfrm>
            <a:off x="-4467136" y="547408"/>
            <a:ext cx="1688861" cy="15939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A2BB0E-52F4-8AA9-FE63-920D9EC254FA}"/>
              </a:ext>
            </a:extLst>
          </p:cNvPr>
          <p:cNvSpPr/>
          <p:nvPr/>
        </p:nvSpPr>
        <p:spPr>
          <a:xfrm>
            <a:off x="-3144378" y="-1094812"/>
            <a:ext cx="85074" cy="436595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579FAF-0CF5-E71F-6E8F-421299D611E2}"/>
              </a:ext>
            </a:extLst>
          </p:cNvPr>
          <p:cNvSpPr/>
          <p:nvPr/>
        </p:nvSpPr>
        <p:spPr>
          <a:xfrm>
            <a:off x="-8993824" y="-243090"/>
            <a:ext cx="3154878" cy="1184393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84B56F-6B8A-F452-C7A2-7B29215F92B7}"/>
              </a:ext>
            </a:extLst>
          </p:cNvPr>
          <p:cNvSpPr/>
          <p:nvPr/>
        </p:nvSpPr>
        <p:spPr>
          <a:xfrm>
            <a:off x="-8994889" y="-2616833"/>
            <a:ext cx="3706064" cy="988259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777365-7618-9B14-AC00-AE21F3E39E07}"/>
              </a:ext>
            </a:extLst>
          </p:cNvPr>
          <p:cNvSpPr/>
          <p:nvPr/>
        </p:nvSpPr>
        <p:spPr>
          <a:xfrm>
            <a:off x="-3232810" y="-2618512"/>
            <a:ext cx="2407206" cy="994601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810339-C3AA-508F-5C00-7D6F00524773}"/>
              </a:ext>
            </a:extLst>
          </p:cNvPr>
          <p:cNvSpPr/>
          <p:nvPr/>
        </p:nvSpPr>
        <p:spPr>
          <a:xfrm>
            <a:off x="-7310463" y="-2574083"/>
            <a:ext cx="931171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A04E9A-B19D-8ECF-466A-79E8A60A849B}"/>
              </a:ext>
            </a:extLst>
          </p:cNvPr>
          <p:cNvSpPr/>
          <p:nvPr/>
        </p:nvSpPr>
        <p:spPr>
          <a:xfrm>
            <a:off x="-8994889" y="-1629168"/>
            <a:ext cx="3706388" cy="101959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4B92D2-B6BD-A852-AF0B-84E31D54BAA8}"/>
              </a:ext>
            </a:extLst>
          </p:cNvPr>
          <p:cNvSpPr/>
          <p:nvPr/>
        </p:nvSpPr>
        <p:spPr>
          <a:xfrm>
            <a:off x="-7310464" y="-1545544"/>
            <a:ext cx="930066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7" name="Picture 16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AC5259AF-52EF-62E5-5C7F-22134EACEC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-7232698" y="-2509600"/>
            <a:ext cx="798209" cy="81564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79C116-15CE-C74B-072F-35C93A14407B}"/>
              </a:ext>
            </a:extLst>
          </p:cNvPr>
          <p:cNvSpPr/>
          <p:nvPr/>
        </p:nvSpPr>
        <p:spPr>
          <a:xfrm>
            <a:off x="-8937906" y="-2093849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9D84887-E12D-F2B3-D14B-0AC247DCF9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896544" y="-2005559"/>
            <a:ext cx="362901" cy="362901"/>
          </a:xfrm>
          <a:prstGeom prst="rect">
            <a:avLst/>
          </a:prstGeom>
        </p:spPr>
      </p:pic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BEC24EA-2A8D-A5AB-5EBF-55B9720C30B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618731" y="-2045848"/>
            <a:ext cx="443485" cy="443485"/>
          </a:xfrm>
          <a:prstGeom prst="rect">
            <a:avLst/>
          </a:prstGeom>
        </p:spPr>
      </p:pic>
      <p:pic>
        <p:nvPicPr>
          <p:cNvPr id="21" name="Picture 2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25A2FE5-7364-6ABD-D86D-E0E5D97D86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-8194020" y="-1961790"/>
            <a:ext cx="310852" cy="275370"/>
          </a:xfrm>
          <a:prstGeom prst="rect">
            <a:avLst/>
          </a:prstGeom>
        </p:spPr>
      </p:pic>
      <p:pic>
        <p:nvPicPr>
          <p:cNvPr id="22" name="Picture 21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702DBFE-25BB-C64E-9E63-0AB5325C217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7848816" y="-1942707"/>
            <a:ext cx="240973" cy="237206"/>
          </a:xfrm>
          <a:prstGeom prst="rect">
            <a:avLst/>
          </a:prstGeom>
        </p:spPr>
      </p:pic>
      <p:pic>
        <p:nvPicPr>
          <p:cNvPr id="23" name="Picture 2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F54FBEE1-C61B-C675-5A56-FAB17C3C89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-7210870" y="-1457100"/>
            <a:ext cx="758688" cy="79291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5E884A-E11C-F3FE-9741-AC2A1160192D}"/>
              </a:ext>
            </a:extLst>
          </p:cNvPr>
          <p:cNvSpPr/>
          <p:nvPr/>
        </p:nvSpPr>
        <p:spPr>
          <a:xfrm>
            <a:off x="-8937906" y="-2569924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C1DAB3D-4F3E-CA36-B8A2-27F7BE55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896544" y="-2486533"/>
            <a:ext cx="362901" cy="362901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936D8AC-5BE9-A4CB-AFA5-3B4E289A26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618731" y="-2526822"/>
            <a:ext cx="443485" cy="443485"/>
          </a:xfrm>
          <a:prstGeom prst="rect">
            <a:avLst/>
          </a:prstGeom>
        </p:spPr>
      </p:pic>
      <p:pic>
        <p:nvPicPr>
          <p:cNvPr id="27" name="Picture 2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5AE8C59-B8E8-73A5-E25E-9D456E3C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-8194020" y="-2442764"/>
            <a:ext cx="310852" cy="275370"/>
          </a:xfrm>
          <a:prstGeom prst="rect">
            <a:avLst/>
          </a:prstGeom>
        </p:spPr>
      </p:pic>
      <p:pic>
        <p:nvPicPr>
          <p:cNvPr id="28" name="Picture 2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0EEF3C8-4ADE-4025-4FD4-B506EDAF37F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7848816" y="-2423680"/>
            <a:ext cx="240973" cy="2372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9F2C86-3F43-0F3C-6771-208249FBBCD3}"/>
              </a:ext>
            </a:extLst>
          </p:cNvPr>
          <p:cNvSpPr txBox="1"/>
          <p:nvPr/>
        </p:nvSpPr>
        <p:spPr>
          <a:xfrm>
            <a:off x="-8940488" y="-2093448"/>
            <a:ext cx="143559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Digital Space 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24752D-C8A4-E062-A037-49F1E22F8E66}"/>
              </a:ext>
            </a:extLst>
          </p:cNvPr>
          <p:cNvSpPr txBox="1"/>
          <p:nvPr/>
        </p:nvSpPr>
        <p:spPr>
          <a:xfrm>
            <a:off x="-8939009" y="-2572459"/>
            <a:ext cx="1436695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Simulated/Transferred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D86501D-367B-53EE-3C2F-52B4506C3F3B}"/>
              </a:ext>
            </a:extLst>
          </p:cNvPr>
          <p:cNvSpPr/>
          <p:nvPr/>
        </p:nvSpPr>
        <p:spPr>
          <a:xfrm rot="5400000">
            <a:off x="-8286750" y="-2178830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42468F7-DD75-8E0A-8D33-5A29C20C94BC}"/>
              </a:ext>
            </a:extLst>
          </p:cNvPr>
          <p:cNvSpPr/>
          <p:nvPr/>
        </p:nvSpPr>
        <p:spPr>
          <a:xfrm>
            <a:off x="-7468525" y="-1984683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71BFB63-7886-2A10-1D7A-30DB3B9F7608}"/>
              </a:ext>
            </a:extLst>
          </p:cNvPr>
          <p:cNvSpPr/>
          <p:nvPr/>
        </p:nvSpPr>
        <p:spPr>
          <a:xfrm>
            <a:off x="-7465447" y="-1349950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25A11-B725-1800-F6ED-EBB117F48098}"/>
              </a:ext>
            </a:extLst>
          </p:cNvPr>
          <p:cNvSpPr txBox="1"/>
          <p:nvPr/>
        </p:nvSpPr>
        <p:spPr>
          <a:xfrm>
            <a:off x="-7302759" y="-1545549"/>
            <a:ext cx="92235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D785B-B620-B282-32D1-056ABC5F7011}"/>
              </a:ext>
            </a:extLst>
          </p:cNvPr>
          <p:cNvSpPr txBox="1"/>
          <p:nvPr/>
        </p:nvSpPr>
        <p:spPr>
          <a:xfrm>
            <a:off x="-7311569" y="-2574087"/>
            <a:ext cx="93117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Model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34AA418-6612-29B3-8356-8ADCF4BB7F12}"/>
              </a:ext>
            </a:extLst>
          </p:cNvPr>
          <p:cNvSpPr/>
          <p:nvPr/>
        </p:nvSpPr>
        <p:spPr>
          <a:xfrm>
            <a:off x="-8937731" y="-1504115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37" name="Picture 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7A7141B-B864-DABB-862E-5FF7E429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1795" y="-1433994"/>
            <a:ext cx="362901" cy="362901"/>
          </a:xfrm>
          <a:prstGeom prst="rect">
            <a:avLst/>
          </a:prstGeom>
        </p:spPr>
      </p:pic>
      <p:pic>
        <p:nvPicPr>
          <p:cNvPr id="38" name="Picture 3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D997C51-9355-75B6-69A5-DEB2D4F08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13981" y="-1474284"/>
            <a:ext cx="443485" cy="443485"/>
          </a:xfrm>
          <a:prstGeom prst="rect">
            <a:avLst/>
          </a:prstGeom>
        </p:spPr>
      </p:pic>
      <p:pic>
        <p:nvPicPr>
          <p:cNvPr id="39" name="Picture 3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6649B95-69CB-7F63-483E-4128B246A9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9" r="8310" b="26384"/>
          <a:stretch/>
        </p:blipFill>
        <p:spPr>
          <a:xfrm>
            <a:off x="-8189270" y="-1390225"/>
            <a:ext cx="310852" cy="275370"/>
          </a:xfrm>
          <a:prstGeom prst="rect">
            <a:avLst/>
          </a:prstGeom>
        </p:spPr>
      </p:pic>
      <p:pic>
        <p:nvPicPr>
          <p:cNvPr id="40" name="Picture 39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90FCB92-64CF-4B4C-BCB5-EB2B7A0090F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-7844067" y="-1371142"/>
            <a:ext cx="240973" cy="2372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F803CA-627D-B386-A90E-588BE0524C7D}"/>
              </a:ext>
            </a:extLst>
          </p:cNvPr>
          <p:cNvSpPr txBox="1"/>
          <p:nvPr/>
        </p:nvSpPr>
        <p:spPr>
          <a:xfrm>
            <a:off x="-8937732" y="-1524587"/>
            <a:ext cx="143541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Physical Space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C83F700-4597-C463-72B1-0FC2106962FF}"/>
              </a:ext>
            </a:extLst>
          </p:cNvPr>
          <p:cNvSpPr/>
          <p:nvPr/>
        </p:nvSpPr>
        <p:spPr>
          <a:xfrm>
            <a:off x="-3238656" y="-1626117"/>
            <a:ext cx="2413378" cy="1014008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FC00542-DB12-F689-0F44-7447171F4A7F}"/>
              </a:ext>
            </a:extLst>
          </p:cNvPr>
          <p:cNvSpPr/>
          <p:nvPr/>
        </p:nvSpPr>
        <p:spPr>
          <a:xfrm>
            <a:off x="-3146374" y="-1545546"/>
            <a:ext cx="2222622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A04477-1A68-4ADA-436D-2CCF5B9016AC}"/>
              </a:ext>
            </a:extLst>
          </p:cNvPr>
          <p:cNvCxnSpPr>
            <a:cxnSpLocks/>
          </p:cNvCxnSpPr>
          <p:nvPr/>
        </p:nvCxnSpPr>
        <p:spPr>
          <a:xfrm>
            <a:off x="-2796688" y="-949732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4AE2204-6021-CB81-F2A1-D28210F1D405}"/>
              </a:ext>
            </a:extLst>
          </p:cNvPr>
          <p:cNvSpPr/>
          <p:nvPr/>
        </p:nvSpPr>
        <p:spPr>
          <a:xfrm>
            <a:off x="-2060186" y="-1127262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71C6CB-43C0-D4C7-1E90-9F367635CED6}"/>
              </a:ext>
            </a:extLst>
          </p:cNvPr>
          <p:cNvSpPr/>
          <p:nvPr/>
        </p:nvSpPr>
        <p:spPr>
          <a:xfrm>
            <a:off x="-2055107" y="-1157809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246CD1F-2DED-1BC0-5B86-9D19B895369B}"/>
              </a:ext>
            </a:extLst>
          </p:cNvPr>
          <p:cNvSpPr/>
          <p:nvPr/>
        </p:nvSpPr>
        <p:spPr>
          <a:xfrm>
            <a:off x="-2042866" y="-1192948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3447E2-1DEE-E368-B620-91693F9379E9}"/>
              </a:ext>
            </a:extLst>
          </p:cNvPr>
          <p:cNvSpPr/>
          <p:nvPr/>
        </p:nvSpPr>
        <p:spPr>
          <a:xfrm>
            <a:off x="-2029650" y="-1157809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22A49F5-E0B7-CD46-72EC-9D1394741D0E}"/>
              </a:ext>
            </a:extLst>
          </p:cNvPr>
          <p:cNvSpPr/>
          <p:nvPr/>
        </p:nvSpPr>
        <p:spPr>
          <a:xfrm>
            <a:off x="-2023530" y="-1127262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1B8C01-7B2C-D1E5-7FEF-CD5C2840956C}"/>
              </a:ext>
            </a:extLst>
          </p:cNvPr>
          <p:cNvCxnSpPr>
            <a:cxnSpLocks/>
          </p:cNvCxnSpPr>
          <p:nvPr/>
        </p:nvCxnSpPr>
        <p:spPr>
          <a:xfrm>
            <a:off x="-2323395" y="-1083977"/>
            <a:ext cx="40219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ounded Rectangle 73">
            <a:extLst>
              <a:ext uri="{FF2B5EF4-FFF2-40B4-BE49-F238E27FC236}">
                <a16:creationId xmlns:a16="http://schemas.microsoft.com/office/drawing/2014/main" id="{AB3646F6-EB1E-78A1-BE11-87F2608C9B8B}"/>
              </a:ext>
            </a:extLst>
          </p:cNvPr>
          <p:cNvSpPr/>
          <p:nvPr/>
        </p:nvSpPr>
        <p:spPr>
          <a:xfrm>
            <a:off x="-2118289" y="-1207942"/>
            <a:ext cx="181469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E0829-BF9A-A4F1-0797-296D329437D4}"/>
              </a:ext>
            </a:extLst>
          </p:cNvPr>
          <p:cNvCxnSpPr>
            <a:cxnSpLocks/>
          </p:cNvCxnSpPr>
          <p:nvPr/>
        </p:nvCxnSpPr>
        <p:spPr>
          <a:xfrm>
            <a:off x="-2327416" y="-95029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8BCFFA-01E6-AD9B-4C62-4B724337A34A}"/>
              </a:ext>
            </a:extLst>
          </p:cNvPr>
          <p:cNvCxnSpPr>
            <a:cxnSpLocks/>
          </p:cNvCxnSpPr>
          <p:nvPr/>
        </p:nvCxnSpPr>
        <p:spPr>
          <a:xfrm rot="5400000">
            <a:off x="-2004433" y="-128757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5E1416-ED2B-43C9-A195-A422AE499DF8}"/>
              </a:ext>
            </a:extLst>
          </p:cNvPr>
          <p:cNvCxnSpPr/>
          <p:nvPr/>
        </p:nvCxnSpPr>
        <p:spPr>
          <a:xfrm rot="5400000">
            <a:off x="-2191045" y="-128442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69889E-AFA9-DA27-0FA5-C63AD3C15D40}"/>
              </a:ext>
            </a:extLst>
          </p:cNvPr>
          <p:cNvCxnSpPr>
            <a:cxnSpLocks/>
          </p:cNvCxnSpPr>
          <p:nvPr/>
        </p:nvCxnSpPr>
        <p:spPr>
          <a:xfrm flipH="1" flipV="1">
            <a:off x="-2123435" y="-1280862"/>
            <a:ext cx="181472" cy="300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C598CC-3609-0E5D-9628-F0255BD4BE8F}"/>
              </a:ext>
            </a:extLst>
          </p:cNvPr>
          <p:cNvSpPr txBox="1"/>
          <p:nvPr/>
        </p:nvSpPr>
        <p:spPr>
          <a:xfrm>
            <a:off x="-2660867" y="-1249602"/>
            <a:ext cx="49208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04F5B-3DE3-F38C-C125-588232E9B226}"/>
              </a:ext>
            </a:extLst>
          </p:cNvPr>
          <p:cNvSpPr txBox="1"/>
          <p:nvPr/>
        </p:nvSpPr>
        <p:spPr>
          <a:xfrm>
            <a:off x="-2317035" y="-1492599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22E8A4-774E-4DBE-3ECD-E7C89062EE1F}"/>
              </a:ext>
            </a:extLst>
          </p:cNvPr>
          <p:cNvCxnSpPr>
            <a:cxnSpLocks/>
          </p:cNvCxnSpPr>
          <p:nvPr/>
        </p:nvCxnSpPr>
        <p:spPr>
          <a:xfrm>
            <a:off x="-2238805" y="-1084065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F72661C-773D-390F-5B40-EC43FB465D60}"/>
              </a:ext>
            </a:extLst>
          </p:cNvPr>
          <p:cNvSpPr txBox="1"/>
          <p:nvPr/>
        </p:nvSpPr>
        <p:spPr>
          <a:xfrm>
            <a:off x="-9003556" y="-611384"/>
            <a:ext cx="2288000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EXCITATION &amp; STRUCTURE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147C1C-678A-1444-49E3-990CF99503A1}"/>
              </a:ext>
            </a:extLst>
          </p:cNvPr>
          <p:cNvCxnSpPr>
            <a:cxnSpLocks/>
            <a:stCxn id="85" idx="3"/>
            <a:endCxn id="43" idx="1"/>
          </p:cNvCxnSpPr>
          <p:nvPr/>
        </p:nvCxnSpPr>
        <p:spPr>
          <a:xfrm flipV="1">
            <a:off x="-5374548" y="-1101882"/>
            <a:ext cx="22281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154D1C4-E737-73C1-10D2-F5BF3DA33A88}"/>
              </a:ext>
            </a:extLst>
          </p:cNvPr>
          <p:cNvSpPr/>
          <p:nvPr/>
        </p:nvSpPr>
        <p:spPr>
          <a:xfrm>
            <a:off x="-3146373" y="-2586466"/>
            <a:ext cx="2222297" cy="88733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2" name="Picture 6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C05A635-B72A-C9BA-FBE1-E8710CC0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407730" y="-2376130"/>
            <a:ext cx="999960" cy="752214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416975-62BD-B64C-D783-FA2959CDD281}"/>
              </a:ext>
            </a:extLst>
          </p:cNvPr>
          <p:cNvCxnSpPr>
            <a:cxnSpLocks/>
          </p:cNvCxnSpPr>
          <p:nvPr/>
        </p:nvCxnSpPr>
        <p:spPr>
          <a:xfrm>
            <a:off x="-2796688" y="-1990652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F97F965-4CA7-9BCB-32BD-56387AE9522F}"/>
              </a:ext>
            </a:extLst>
          </p:cNvPr>
          <p:cNvSpPr/>
          <p:nvPr/>
        </p:nvSpPr>
        <p:spPr>
          <a:xfrm>
            <a:off x="-2100002" y="-2168182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EF8FDB-A47D-A81F-5298-B0A303F91488}"/>
              </a:ext>
            </a:extLst>
          </p:cNvPr>
          <p:cNvSpPr/>
          <p:nvPr/>
        </p:nvSpPr>
        <p:spPr>
          <a:xfrm>
            <a:off x="-2094922" y="-2198729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9A7E261-76BD-9F35-B4A9-1214DCC9CC9D}"/>
              </a:ext>
            </a:extLst>
          </p:cNvPr>
          <p:cNvSpPr/>
          <p:nvPr/>
        </p:nvSpPr>
        <p:spPr>
          <a:xfrm>
            <a:off x="-2082682" y="-2233868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94C5722-4732-2D6A-9017-21160AFD6B67}"/>
              </a:ext>
            </a:extLst>
          </p:cNvPr>
          <p:cNvSpPr/>
          <p:nvPr/>
        </p:nvSpPr>
        <p:spPr>
          <a:xfrm>
            <a:off x="-2069466" y="-2198729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804A6D-582B-305A-0717-168F46868378}"/>
              </a:ext>
            </a:extLst>
          </p:cNvPr>
          <p:cNvSpPr/>
          <p:nvPr/>
        </p:nvSpPr>
        <p:spPr>
          <a:xfrm>
            <a:off x="-2063346" y="-2168182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BEAAEA-5D59-5E28-6281-0D2EF6FF9FEA}"/>
              </a:ext>
            </a:extLst>
          </p:cNvPr>
          <p:cNvCxnSpPr>
            <a:cxnSpLocks/>
          </p:cNvCxnSpPr>
          <p:nvPr/>
        </p:nvCxnSpPr>
        <p:spPr>
          <a:xfrm>
            <a:off x="-2363211" y="-2124897"/>
            <a:ext cx="40219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73">
            <a:extLst>
              <a:ext uri="{FF2B5EF4-FFF2-40B4-BE49-F238E27FC236}">
                <a16:creationId xmlns:a16="http://schemas.microsoft.com/office/drawing/2014/main" id="{AF2AF7F4-D088-2D07-2ACF-D92557132632}"/>
              </a:ext>
            </a:extLst>
          </p:cNvPr>
          <p:cNvSpPr/>
          <p:nvPr/>
        </p:nvSpPr>
        <p:spPr>
          <a:xfrm>
            <a:off x="-2158105" y="-2248863"/>
            <a:ext cx="181469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A3575-3679-C2EB-EDA9-BB33D977DA65}"/>
              </a:ext>
            </a:extLst>
          </p:cNvPr>
          <p:cNvCxnSpPr>
            <a:cxnSpLocks/>
          </p:cNvCxnSpPr>
          <p:nvPr/>
        </p:nvCxnSpPr>
        <p:spPr>
          <a:xfrm>
            <a:off x="-2367232" y="-199121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EB6D61-4126-5CA9-E3B2-80EE3105952A}"/>
              </a:ext>
            </a:extLst>
          </p:cNvPr>
          <p:cNvCxnSpPr>
            <a:cxnSpLocks/>
          </p:cNvCxnSpPr>
          <p:nvPr/>
        </p:nvCxnSpPr>
        <p:spPr>
          <a:xfrm rot="5400000">
            <a:off x="-2044249" y="-232849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C7BA9C-22E2-E3F3-553A-8CD590611A5A}"/>
              </a:ext>
            </a:extLst>
          </p:cNvPr>
          <p:cNvCxnSpPr/>
          <p:nvPr/>
        </p:nvCxnSpPr>
        <p:spPr>
          <a:xfrm rot="5400000">
            <a:off x="-2230861" y="-232534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88D286-B392-6417-C612-7A723FB0EA82}"/>
              </a:ext>
            </a:extLst>
          </p:cNvPr>
          <p:cNvCxnSpPr>
            <a:cxnSpLocks/>
          </p:cNvCxnSpPr>
          <p:nvPr/>
        </p:nvCxnSpPr>
        <p:spPr>
          <a:xfrm flipH="1" flipV="1">
            <a:off x="-2163251" y="-2321783"/>
            <a:ext cx="181472" cy="300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F85DAA0-1169-720F-9818-DA1CAE86DC04}"/>
              </a:ext>
            </a:extLst>
          </p:cNvPr>
          <p:cNvSpPr txBox="1"/>
          <p:nvPr/>
        </p:nvSpPr>
        <p:spPr>
          <a:xfrm>
            <a:off x="-2356851" y="-2533520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0F622F-11FA-C033-C3B7-E3DA777D0D87}"/>
              </a:ext>
            </a:extLst>
          </p:cNvPr>
          <p:cNvCxnSpPr>
            <a:cxnSpLocks/>
          </p:cNvCxnSpPr>
          <p:nvPr/>
        </p:nvCxnSpPr>
        <p:spPr>
          <a:xfrm>
            <a:off x="-2278621" y="-2124985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CEC7AB-0329-9342-5B70-47FE6B5ED3A4}"/>
              </a:ext>
            </a:extLst>
          </p:cNvPr>
          <p:cNvSpPr txBox="1"/>
          <p:nvPr/>
        </p:nvSpPr>
        <p:spPr>
          <a:xfrm>
            <a:off x="-3238660" y="-610477"/>
            <a:ext cx="24130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TRIGGERING MECHANISM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9428C06-5C7E-F6B7-D099-CCE1DCBDAA55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>
            <a:off x="-5357472" y="-2144337"/>
            <a:ext cx="2211099" cy="15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9ABEDBB-133F-318D-C16A-D61536B63B8A}"/>
              </a:ext>
            </a:extLst>
          </p:cNvPr>
          <p:cNvSpPr/>
          <p:nvPr/>
        </p:nvSpPr>
        <p:spPr>
          <a:xfrm>
            <a:off x="-6162299" y="-2351515"/>
            <a:ext cx="804827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80" name="Picture 7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B77DE20-574F-2544-DED2-55515776EB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934180" y="-2253123"/>
            <a:ext cx="362901" cy="36290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67FBF55-7D51-2319-C741-0B94021DF089}"/>
              </a:ext>
            </a:extLst>
          </p:cNvPr>
          <p:cNvSpPr txBox="1"/>
          <p:nvPr/>
        </p:nvSpPr>
        <p:spPr>
          <a:xfrm>
            <a:off x="-6162298" y="-2350651"/>
            <a:ext cx="80482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5D209CE-07A1-C0F7-BEA8-BDADEC2C2261}"/>
              </a:ext>
            </a:extLst>
          </p:cNvPr>
          <p:cNvSpPr/>
          <p:nvPr/>
        </p:nvSpPr>
        <p:spPr>
          <a:xfrm>
            <a:off x="-6332894" y="-2175423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11D69EC-D745-AABF-D8EB-668264F79F85}"/>
              </a:ext>
            </a:extLst>
          </p:cNvPr>
          <p:cNvSpPr/>
          <p:nvPr/>
        </p:nvSpPr>
        <p:spPr>
          <a:xfrm>
            <a:off x="-6337608" y="-1159877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E0D328-7E49-F098-6A40-49886EA64C1E}"/>
              </a:ext>
            </a:extLst>
          </p:cNvPr>
          <p:cNvSpPr txBox="1"/>
          <p:nvPr/>
        </p:nvSpPr>
        <p:spPr>
          <a:xfrm>
            <a:off x="-2665861" y="-2279047"/>
            <a:ext cx="49208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C17A41E-1365-F5F5-67F6-E289F26820E0}"/>
              </a:ext>
            </a:extLst>
          </p:cNvPr>
          <p:cNvSpPr/>
          <p:nvPr/>
        </p:nvSpPr>
        <p:spPr>
          <a:xfrm>
            <a:off x="-6179375" y="-1309059"/>
            <a:ext cx="804827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86" name="Picture 8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B0E298F-16CF-311F-1F29-1A33C160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56062" y="-1223366"/>
            <a:ext cx="362901" cy="36290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FCB0649-12CB-724F-D68E-60178AA7DE17}"/>
              </a:ext>
            </a:extLst>
          </p:cNvPr>
          <p:cNvSpPr txBox="1"/>
          <p:nvPr/>
        </p:nvSpPr>
        <p:spPr>
          <a:xfrm>
            <a:off x="-6179374" y="-1309063"/>
            <a:ext cx="80482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pic>
        <p:nvPicPr>
          <p:cNvPr id="88" name="Picture 8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6124AB0-4315-391A-12B3-A96B22E3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8241" y="-1335209"/>
            <a:ext cx="999960" cy="75221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973E8B1-2DF5-0B13-20B3-4CCC53750712}"/>
              </a:ext>
            </a:extLst>
          </p:cNvPr>
          <p:cNvSpPr txBox="1"/>
          <p:nvPr/>
        </p:nvSpPr>
        <p:spPr>
          <a:xfrm>
            <a:off x="-5514270" y="1977281"/>
            <a:ext cx="2413378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F-BETA CALCULATION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5AE5949-3D4F-1208-2777-26A643F60D88}"/>
              </a:ext>
            </a:extLst>
          </p:cNvPr>
          <p:cNvSpPr/>
          <p:nvPr/>
        </p:nvSpPr>
        <p:spPr>
          <a:xfrm flipH="1">
            <a:off x="-3323672" y="623646"/>
            <a:ext cx="485499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BA9F645-1705-E403-104E-C582DC64EDBF}"/>
              </a:ext>
            </a:extLst>
          </p:cNvPr>
          <p:cNvSpPr/>
          <p:nvPr/>
        </p:nvSpPr>
        <p:spPr>
          <a:xfrm flipH="1" flipV="1">
            <a:off x="-3024032" y="648330"/>
            <a:ext cx="72716" cy="7155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4F3007F-DE12-FDA6-68F4-6598EA1C38D1}"/>
              </a:ext>
            </a:extLst>
          </p:cNvPr>
          <p:cNvSpPr/>
          <p:nvPr/>
        </p:nvSpPr>
        <p:spPr>
          <a:xfrm flipH="1" flipV="1">
            <a:off x="-3024032" y="770044"/>
            <a:ext cx="72716" cy="7155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5A52D48-6C3F-3192-112E-2CFEA80CE1D3}"/>
              </a:ext>
            </a:extLst>
          </p:cNvPr>
          <p:cNvSpPr/>
          <p:nvPr/>
        </p:nvSpPr>
        <p:spPr>
          <a:xfrm flipH="1" flipV="1">
            <a:off x="-3024032" y="891757"/>
            <a:ext cx="72716" cy="7155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67E3847-CE60-9E02-6CF4-EA61B15EAFDA}"/>
              </a:ext>
            </a:extLst>
          </p:cNvPr>
          <p:cNvSpPr/>
          <p:nvPr/>
        </p:nvSpPr>
        <p:spPr>
          <a:xfrm flipH="1" flipV="1">
            <a:off x="-3024032" y="1013469"/>
            <a:ext cx="72716" cy="7155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16AB18-E8A5-3AA2-E161-CDB93F16BEE1}"/>
              </a:ext>
            </a:extLst>
          </p:cNvPr>
          <p:cNvSpPr/>
          <p:nvPr/>
        </p:nvSpPr>
        <p:spPr>
          <a:xfrm flipH="1" flipV="1">
            <a:off x="-3213378" y="761954"/>
            <a:ext cx="72716" cy="7155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CD21623-1F0C-C576-5B80-2C21B5CA9167}"/>
              </a:ext>
            </a:extLst>
          </p:cNvPr>
          <p:cNvCxnSpPr>
            <a:cxnSpLocks/>
            <a:stCxn id="91" idx="6"/>
            <a:endCxn id="95" idx="2"/>
          </p:cNvCxnSpPr>
          <p:nvPr/>
        </p:nvCxnSpPr>
        <p:spPr>
          <a:xfrm flipH="1">
            <a:off x="-3140664" y="684106"/>
            <a:ext cx="116630" cy="11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9A78C13-8191-CE15-C1A9-DFA825FB9958}"/>
              </a:ext>
            </a:extLst>
          </p:cNvPr>
          <p:cNvCxnSpPr>
            <a:cxnSpLocks/>
            <a:stCxn id="92" idx="6"/>
            <a:endCxn id="95" idx="2"/>
          </p:cNvCxnSpPr>
          <p:nvPr/>
        </p:nvCxnSpPr>
        <p:spPr>
          <a:xfrm flipH="1" flipV="1">
            <a:off x="-3140664" y="797730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CD73D1-2D9E-39B4-0BE8-5C0E9CC27AA1}"/>
              </a:ext>
            </a:extLst>
          </p:cNvPr>
          <p:cNvCxnSpPr>
            <a:cxnSpLocks/>
            <a:stCxn id="93" idx="6"/>
            <a:endCxn id="95" idx="2"/>
          </p:cNvCxnSpPr>
          <p:nvPr/>
        </p:nvCxnSpPr>
        <p:spPr>
          <a:xfrm flipH="1" flipV="1">
            <a:off x="-3140664" y="797734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DFB245A-158A-DCA2-DB49-DD5BAC4F8393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 flipH="1" flipV="1">
            <a:off x="-3140664" y="797732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96A1B9D-BF94-A1B1-A182-26A4FE5063D2}"/>
              </a:ext>
            </a:extLst>
          </p:cNvPr>
          <p:cNvSpPr/>
          <p:nvPr/>
        </p:nvSpPr>
        <p:spPr>
          <a:xfrm flipH="1" flipV="1">
            <a:off x="-3211331" y="903627"/>
            <a:ext cx="72716" cy="7155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FD3594B-767A-5D35-2FBB-BB5F231C3CC5}"/>
              </a:ext>
            </a:extLst>
          </p:cNvPr>
          <p:cNvCxnSpPr>
            <a:cxnSpLocks/>
            <a:stCxn id="91" idx="6"/>
            <a:endCxn id="100" idx="2"/>
          </p:cNvCxnSpPr>
          <p:nvPr/>
        </p:nvCxnSpPr>
        <p:spPr>
          <a:xfrm flipH="1">
            <a:off x="-3138620" y="684100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FEB3428-05C4-CE58-9F1C-3F3CA364223D}"/>
              </a:ext>
            </a:extLst>
          </p:cNvPr>
          <p:cNvCxnSpPr>
            <a:cxnSpLocks/>
            <a:stCxn id="92" idx="6"/>
            <a:endCxn id="100" idx="2"/>
          </p:cNvCxnSpPr>
          <p:nvPr/>
        </p:nvCxnSpPr>
        <p:spPr>
          <a:xfrm flipH="1">
            <a:off x="-3138620" y="805821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08B995-97D8-3DF5-7BFA-D92145993734}"/>
              </a:ext>
            </a:extLst>
          </p:cNvPr>
          <p:cNvCxnSpPr>
            <a:cxnSpLocks/>
            <a:stCxn id="93" idx="6"/>
            <a:endCxn id="100" idx="2"/>
          </p:cNvCxnSpPr>
          <p:nvPr/>
        </p:nvCxnSpPr>
        <p:spPr>
          <a:xfrm flipH="1">
            <a:off x="-3138620" y="927527"/>
            <a:ext cx="114584" cy="1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7B2F38-61B3-0FC4-6680-3E4C6A9ABB63}"/>
              </a:ext>
            </a:extLst>
          </p:cNvPr>
          <p:cNvCxnSpPr>
            <a:cxnSpLocks/>
            <a:stCxn id="94" idx="6"/>
            <a:endCxn id="100" idx="2"/>
          </p:cNvCxnSpPr>
          <p:nvPr/>
        </p:nvCxnSpPr>
        <p:spPr>
          <a:xfrm flipH="1" flipV="1">
            <a:off x="-3138620" y="93940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6BBF661-5339-95A5-7364-4C28581B8FDE}"/>
              </a:ext>
            </a:extLst>
          </p:cNvPr>
          <p:cNvSpPr/>
          <p:nvPr/>
        </p:nvSpPr>
        <p:spPr>
          <a:xfrm>
            <a:off x="-2578713" y="1032557"/>
            <a:ext cx="1018083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DF642EB-6AF3-8BCF-7B68-66FC69D68706}"/>
              </a:ext>
            </a:extLst>
          </p:cNvPr>
          <p:cNvSpPr/>
          <p:nvPr/>
        </p:nvSpPr>
        <p:spPr>
          <a:xfrm>
            <a:off x="-2578715" y="771375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45E23DD-DE72-3716-946A-065CA190E5C2}"/>
              </a:ext>
            </a:extLst>
          </p:cNvPr>
          <p:cNvSpPr/>
          <p:nvPr/>
        </p:nvSpPr>
        <p:spPr>
          <a:xfrm>
            <a:off x="-2578715" y="510193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5FD0B4C-3D29-8CFF-8227-9A77615847E0}"/>
              </a:ext>
            </a:extLst>
          </p:cNvPr>
          <p:cNvSpPr/>
          <p:nvPr/>
        </p:nvSpPr>
        <p:spPr>
          <a:xfrm>
            <a:off x="-2578716" y="1376862"/>
            <a:ext cx="1018081" cy="20390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3F13A14-8B4E-4F35-49F9-3081D853DA2C}"/>
              </a:ext>
            </a:extLst>
          </p:cNvPr>
          <p:cNvSpPr/>
          <p:nvPr/>
        </p:nvSpPr>
        <p:spPr>
          <a:xfrm>
            <a:off x="-2578716" y="1626907"/>
            <a:ext cx="1018081" cy="20731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(TP/(TP+FN))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15516D6-3F03-45DD-281E-8775314A1889}"/>
              </a:ext>
            </a:extLst>
          </p:cNvPr>
          <p:cNvSpPr/>
          <p:nvPr/>
        </p:nvSpPr>
        <p:spPr>
          <a:xfrm>
            <a:off x="-2578716" y="1880361"/>
            <a:ext cx="1018081" cy="20390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B243055-1C8B-4413-BD7B-6E4252F49CA0}"/>
              </a:ext>
            </a:extLst>
          </p:cNvPr>
          <p:cNvSpPr/>
          <p:nvPr/>
        </p:nvSpPr>
        <p:spPr>
          <a:xfrm>
            <a:off x="-4203768" y="1532032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90C07A-333B-9051-762C-7DD10B0CDBA2}"/>
              </a:ext>
            </a:extLst>
          </p:cNvPr>
          <p:cNvSpPr txBox="1"/>
          <p:nvPr/>
        </p:nvSpPr>
        <p:spPr>
          <a:xfrm>
            <a:off x="-4211344" y="1133790"/>
            <a:ext cx="60814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9C9A3F-F43F-E9FE-7A8E-81D6D79FCDF2}"/>
              </a:ext>
            </a:extLst>
          </p:cNvPr>
          <p:cNvSpPr txBox="1"/>
          <p:nvPr/>
        </p:nvSpPr>
        <p:spPr>
          <a:xfrm>
            <a:off x="-4195952" y="1969957"/>
            <a:ext cx="60814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26AEA97-6E05-1FF7-16FE-D78B42020C5B}"/>
              </a:ext>
            </a:extLst>
          </p:cNvPr>
          <p:cNvSpPr/>
          <p:nvPr/>
        </p:nvSpPr>
        <p:spPr>
          <a:xfrm>
            <a:off x="-4208379" y="684103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1904CD-D855-4B92-B82C-308E38E4F6F1}"/>
              </a:ext>
            </a:extLst>
          </p:cNvPr>
          <p:cNvSpPr txBox="1"/>
          <p:nvPr/>
        </p:nvSpPr>
        <p:spPr>
          <a:xfrm>
            <a:off x="-4063322" y="679697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86AE83-DD5A-10FA-5256-381364A07476}"/>
              </a:ext>
            </a:extLst>
          </p:cNvPr>
          <p:cNvSpPr txBox="1"/>
          <p:nvPr/>
        </p:nvSpPr>
        <p:spPr>
          <a:xfrm>
            <a:off x="-4148330" y="901593"/>
            <a:ext cx="47569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B9707B52-2B10-93F3-F0A5-D5C52781DBE0}"/>
              </a:ext>
            </a:extLst>
          </p:cNvPr>
          <p:cNvSpPr/>
          <p:nvPr/>
        </p:nvSpPr>
        <p:spPr>
          <a:xfrm rot="10800000">
            <a:off x="-3559697" y="813516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96ABB8B-A96D-864C-D197-C1BDE4CAC339}"/>
              </a:ext>
            </a:extLst>
          </p:cNvPr>
          <p:cNvCxnSpPr>
            <a:cxnSpLocks/>
          </p:cNvCxnSpPr>
          <p:nvPr/>
        </p:nvCxnSpPr>
        <p:spPr>
          <a:xfrm>
            <a:off x="-4091662" y="867584"/>
            <a:ext cx="359513" cy="1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5655FD9-CCB1-2696-BDAF-11BECB2219AE}"/>
              </a:ext>
            </a:extLst>
          </p:cNvPr>
          <p:cNvSpPr txBox="1"/>
          <p:nvPr/>
        </p:nvSpPr>
        <p:spPr>
          <a:xfrm>
            <a:off x="-4062990" y="163449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A5278EB1-259F-B144-8B00-4B1EEA0E284E}"/>
              </a:ext>
            </a:extLst>
          </p:cNvPr>
          <p:cNvSpPr/>
          <p:nvPr/>
        </p:nvSpPr>
        <p:spPr>
          <a:xfrm>
            <a:off x="-5388185" y="863483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082DB8-6AAB-AEB6-0327-64F2839C8DF7}"/>
                  </a:ext>
                </a:extLst>
              </p:cNvPr>
              <p:cNvSpPr txBox="1"/>
              <p:nvPr/>
            </p:nvSpPr>
            <p:spPr>
              <a:xfrm>
                <a:off x="-5330655" y="1207353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082DB8-6AAB-AEB6-0327-64F2839C8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30655" y="1207353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8A64C60-3A53-7ADF-E049-4BD13CF4A6BE}"/>
                  </a:ext>
                </a:extLst>
              </p:cNvPr>
              <p:cNvSpPr txBox="1"/>
              <p:nvPr/>
            </p:nvSpPr>
            <p:spPr>
              <a:xfrm>
                <a:off x="-5345421" y="908404"/>
                <a:ext cx="117533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8A64C60-3A53-7ADF-E049-4BD13CF4A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5421" y="908404"/>
                <a:ext cx="117533" cy="124842"/>
              </a:xfrm>
              <a:prstGeom prst="rect">
                <a:avLst/>
              </a:prstGeom>
              <a:blipFill>
                <a:blip r:embed="rId8"/>
                <a:stretch>
                  <a:fillRect l="-15789" r="-1578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55B174CD-9BCF-564E-2319-B19312689C91}"/>
              </a:ext>
            </a:extLst>
          </p:cNvPr>
          <p:cNvSpPr/>
          <p:nvPr/>
        </p:nvSpPr>
        <p:spPr>
          <a:xfrm rot="10800000">
            <a:off x="-3553078" y="1683520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F1AACFF3-8456-76EF-5FF9-C463B54F59DC}"/>
              </a:ext>
            </a:extLst>
          </p:cNvPr>
          <p:cNvSpPr/>
          <p:nvPr/>
        </p:nvSpPr>
        <p:spPr>
          <a:xfrm rot="10800000">
            <a:off x="-4431430" y="832682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0A9011D3-E88A-621E-CA2C-4DEF0F8B66FE}"/>
              </a:ext>
            </a:extLst>
          </p:cNvPr>
          <p:cNvSpPr/>
          <p:nvPr/>
        </p:nvSpPr>
        <p:spPr>
          <a:xfrm rot="10800000">
            <a:off x="-4427742" y="1684054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3293D8-8312-8118-2A94-56665B9C190C}"/>
              </a:ext>
            </a:extLst>
          </p:cNvPr>
          <p:cNvSpPr txBox="1"/>
          <p:nvPr/>
        </p:nvSpPr>
        <p:spPr>
          <a:xfrm>
            <a:off x="-4427416" y="1526943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4A05DBC-D4DF-19C0-EF98-8A38C08441D8}"/>
              </a:ext>
            </a:extLst>
          </p:cNvPr>
          <p:cNvSpPr txBox="1"/>
          <p:nvPr/>
        </p:nvSpPr>
        <p:spPr>
          <a:xfrm>
            <a:off x="-4426412" y="943523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3C039EC4-BF25-7CF0-6682-BE5B43F34987}"/>
              </a:ext>
            </a:extLst>
          </p:cNvPr>
          <p:cNvSpPr/>
          <p:nvPr/>
        </p:nvSpPr>
        <p:spPr>
          <a:xfrm rot="10800000">
            <a:off x="-2786187" y="820792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17914B60-2430-8614-755D-A24CB7CAB518}"/>
              </a:ext>
            </a:extLst>
          </p:cNvPr>
          <p:cNvSpPr/>
          <p:nvPr/>
        </p:nvSpPr>
        <p:spPr>
          <a:xfrm rot="10800000">
            <a:off x="-2786187" y="1074137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7487A655-7D43-5CDD-931F-E0F06CC7E7D1}"/>
              </a:ext>
            </a:extLst>
          </p:cNvPr>
          <p:cNvSpPr/>
          <p:nvPr/>
        </p:nvSpPr>
        <p:spPr>
          <a:xfrm rot="10800000">
            <a:off x="-2786187" y="567447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0038FE05-2E48-4C7A-248F-E3CA1AAC82F4}"/>
              </a:ext>
            </a:extLst>
          </p:cNvPr>
          <p:cNvSpPr/>
          <p:nvPr/>
        </p:nvSpPr>
        <p:spPr>
          <a:xfrm rot="10800000">
            <a:off x="-2786187" y="1680335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5440818D-4391-13A1-B968-55C4F0DF2BEE}"/>
              </a:ext>
            </a:extLst>
          </p:cNvPr>
          <p:cNvSpPr/>
          <p:nvPr/>
        </p:nvSpPr>
        <p:spPr>
          <a:xfrm rot="10800000">
            <a:off x="-2786187" y="1933680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D955E414-A01F-1EE4-07A4-FC6B0913635A}"/>
              </a:ext>
            </a:extLst>
          </p:cNvPr>
          <p:cNvSpPr/>
          <p:nvPr/>
        </p:nvSpPr>
        <p:spPr>
          <a:xfrm rot="10800000">
            <a:off x="-2786187" y="1426989"/>
            <a:ext cx="166587" cy="1101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E06707A7-2C98-5AC0-645D-CB428FD28948}"/>
              </a:ext>
            </a:extLst>
          </p:cNvPr>
          <p:cNvCxnSpPr>
            <a:cxnSpLocks/>
            <a:stCxn id="43" idx="3"/>
            <a:endCxn id="110" idx="3"/>
          </p:cNvCxnSpPr>
          <p:nvPr/>
        </p:nvCxnSpPr>
        <p:spPr>
          <a:xfrm flipH="1">
            <a:off x="-1560634" y="-1101882"/>
            <a:ext cx="636882" cy="3084192"/>
          </a:xfrm>
          <a:prstGeom prst="bentConnector3">
            <a:avLst>
              <a:gd name="adj1" fmla="val -8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BF481BB-A4DD-DC95-E301-6B4013EDBEA9}"/>
              </a:ext>
            </a:extLst>
          </p:cNvPr>
          <p:cNvSpPr/>
          <p:nvPr/>
        </p:nvSpPr>
        <p:spPr>
          <a:xfrm flipH="1">
            <a:off x="-3314554" y="1492117"/>
            <a:ext cx="485499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E536022-5D19-B487-8A99-0ECD17F2A975}"/>
              </a:ext>
            </a:extLst>
          </p:cNvPr>
          <p:cNvSpPr/>
          <p:nvPr/>
        </p:nvSpPr>
        <p:spPr>
          <a:xfrm flipH="1" flipV="1">
            <a:off x="-3014914" y="1516801"/>
            <a:ext cx="72716" cy="71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1ED8189-5FD7-D948-E3F1-85B2465060F8}"/>
              </a:ext>
            </a:extLst>
          </p:cNvPr>
          <p:cNvSpPr/>
          <p:nvPr/>
        </p:nvSpPr>
        <p:spPr>
          <a:xfrm flipH="1" flipV="1">
            <a:off x="-3014914" y="1638514"/>
            <a:ext cx="72716" cy="71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C233DE3-FAC0-032B-D48F-AC04AB1AC80C}"/>
              </a:ext>
            </a:extLst>
          </p:cNvPr>
          <p:cNvSpPr/>
          <p:nvPr/>
        </p:nvSpPr>
        <p:spPr>
          <a:xfrm flipH="1" flipV="1">
            <a:off x="-3014914" y="1760227"/>
            <a:ext cx="72716" cy="71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B9CC50D-CD45-7787-2353-6F9E3B8F5727}"/>
              </a:ext>
            </a:extLst>
          </p:cNvPr>
          <p:cNvSpPr/>
          <p:nvPr/>
        </p:nvSpPr>
        <p:spPr>
          <a:xfrm flipH="1" flipV="1">
            <a:off x="-3014914" y="1881940"/>
            <a:ext cx="72716" cy="71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6BF0E0-F537-C5C6-3717-21607EF6F5D1}"/>
              </a:ext>
            </a:extLst>
          </p:cNvPr>
          <p:cNvSpPr/>
          <p:nvPr/>
        </p:nvSpPr>
        <p:spPr>
          <a:xfrm flipH="1" flipV="1">
            <a:off x="-3204260" y="1630425"/>
            <a:ext cx="72716" cy="71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0C83BE-1AA7-08D7-9CEE-E90FD1C331B3}"/>
              </a:ext>
            </a:extLst>
          </p:cNvPr>
          <p:cNvCxnSpPr>
            <a:cxnSpLocks/>
            <a:stCxn id="136" idx="6"/>
            <a:endCxn id="140" idx="2"/>
          </p:cNvCxnSpPr>
          <p:nvPr/>
        </p:nvCxnSpPr>
        <p:spPr>
          <a:xfrm flipH="1">
            <a:off x="-3131546" y="1552577"/>
            <a:ext cx="116630" cy="11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F0FE00-228C-C36D-AC8A-94DFE40C2698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H="1" flipV="1">
            <a:off x="-3131546" y="1666201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681241F-5119-F88E-B276-A796C1574E08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>
          <a:xfrm flipH="1" flipV="1">
            <a:off x="-3131546" y="1666203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2065EC-60B2-31C5-B86F-597CFB1336B2}"/>
              </a:ext>
            </a:extLst>
          </p:cNvPr>
          <p:cNvCxnSpPr>
            <a:cxnSpLocks/>
            <a:stCxn id="139" idx="6"/>
            <a:endCxn id="140" idx="2"/>
          </p:cNvCxnSpPr>
          <p:nvPr/>
        </p:nvCxnSpPr>
        <p:spPr>
          <a:xfrm flipH="1" flipV="1">
            <a:off x="-3131546" y="1666202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234E1CF-EB87-7998-334C-4845049B28CE}"/>
              </a:ext>
            </a:extLst>
          </p:cNvPr>
          <p:cNvSpPr/>
          <p:nvPr/>
        </p:nvSpPr>
        <p:spPr>
          <a:xfrm flipH="1" flipV="1">
            <a:off x="-3202214" y="1772097"/>
            <a:ext cx="72716" cy="71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53BB489-DF29-3017-2E6B-6FDAEB98F994}"/>
              </a:ext>
            </a:extLst>
          </p:cNvPr>
          <p:cNvCxnSpPr>
            <a:cxnSpLocks/>
            <a:stCxn id="136" idx="6"/>
            <a:endCxn id="145" idx="2"/>
          </p:cNvCxnSpPr>
          <p:nvPr/>
        </p:nvCxnSpPr>
        <p:spPr>
          <a:xfrm flipH="1">
            <a:off x="-3129502" y="155257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4AFA88-7091-7961-F610-F83C85346B01}"/>
              </a:ext>
            </a:extLst>
          </p:cNvPr>
          <p:cNvCxnSpPr>
            <a:cxnSpLocks/>
            <a:stCxn id="137" idx="6"/>
            <a:endCxn id="145" idx="2"/>
          </p:cNvCxnSpPr>
          <p:nvPr/>
        </p:nvCxnSpPr>
        <p:spPr>
          <a:xfrm flipH="1">
            <a:off x="-3129502" y="1674291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BA03789-3799-D660-791E-ED7700EEA273}"/>
              </a:ext>
            </a:extLst>
          </p:cNvPr>
          <p:cNvCxnSpPr>
            <a:cxnSpLocks/>
            <a:stCxn id="138" idx="6"/>
            <a:endCxn id="145" idx="2"/>
          </p:cNvCxnSpPr>
          <p:nvPr/>
        </p:nvCxnSpPr>
        <p:spPr>
          <a:xfrm flipH="1">
            <a:off x="-3129502" y="1795998"/>
            <a:ext cx="114584" cy="1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31DDCE2-C40D-CFE1-0A30-6D8A4FD7F5F1}"/>
              </a:ext>
            </a:extLst>
          </p:cNvPr>
          <p:cNvCxnSpPr>
            <a:cxnSpLocks/>
            <a:stCxn id="139" idx="6"/>
            <a:endCxn id="145" idx="2"/>
          </p:cNvCxnSpPr>
          <p:nvPr/>
        </p:nvCxnSpPr>
        <p:spPr>
          <a:xfrm flipH="1" flipV="1">
            <a:off x="-3129502" y="180787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B5D1CED-FC97-9A0E-42CD-513D1D60B78B}"/>
              </a:ext>
            </a:extLst>
          </p:cNvPr>
          <p:cNvCxnSpPr>
            <a:cxnSpLocks/>
            <a:stCxn id="120" idx="1"/>
            <a:endCxn id="7" idx="1"/>
          </p:cNvCxnSpPr>
          <p:nvPr/>
        </p:nvCxnSpPr>
        <p:spPr>
          <a:xfrm rot="10800000">
            <a:off x="-8820432" y="642722"/>
            <a:ext cx="3432245" cy="696999"/>
          </a:xfrm>
          <a:prstGeom prst="bentConnector3">
            <a:avLst>
              <a:gd name="adj1" fmla="val 109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6CD56688-259A-37C9-BE75-09D350825279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-8994891" y="-1119369"/>
            <a:ext cx="174458" cy="1410891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9F511AD5-5E14-8ACC-D0FB-C7A9C321BB69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 flipH="1" flipV="1">
            <a:off x="-8994891" y="-2122702"/>
            <a:ext cx="174458" cy="2063024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6379C38-ADEB-25CF-B00E-366A73B9D13B}"/>
                  </a:ext>
                </a:extLst>
              </p:cNvPr>
              <p:cNvSpPr txBox="1"/>
              <p:nvPr/>
            </p:nvSpPr>
            <p:spPr>
              <a:xfrm>
                <a:off x="-9301839" y="1006791"/>
                <a:ext cx="117533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6379C38-ADEB-25CF-B00E-366A73B9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01839" y="1006791"/>
                <a:ext cx="117533" cy="124842"/>
              </a:xfrm>
              <a:prstGeom prst="rect">
                <a:avLst/>
              </a:prstGeom>
              <a:blipFill>
                <a:blip r:embed="rId8"/>
                <a:stretch>
                  <a:fillRect l="-15789" r="-1578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8A63F778-E613-91C9-2234-7BDFFCB8D979}"/>
              </a:ext>
            </a:extLst>
          </p:cNvPr>
          <p:cNvSpPr txBox="1"/>
          <p:nvPr/>
        </p:nvSpPr>
        <p:spPr>
          <a:xfrm>
            <a:off x="-9019997" y="913085"/>
            <a:ext cx="1844087" cy="75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BAYESIAN OPTIMIZATION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SURROGATE MODEL - GPR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3742785-8C32-649A-0998-CF7401C7275D}"/>
              </a:ext>
            </a:extLst>
          </p:cNvPr>
          <p:cNvSpPr txBox="1"/>
          <p:nvPr/>
        </p:nvSpPr>
        <p:spPr>
          <a:xfrm>
            <a:off x="-1493799" y="1831778"/>
            <a:ext cx="47228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871F4F-F72F-5F13-4605-0CABB5ADE3A4}"/>
              </a:ext>
            </a:extLst>
          </p:cNvPr>
          <p:cNvSpPr txBox="1"/>
          <p:nvPr/>
        </p:nvSpPr>
        <p:spPr>
          <a:xfrm>
            <a:off x="-1083592" y="1827647"/>
            <a:ext cx="47228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75D9827-7E5B-7731-20C9-4EE76453C809}"/>
              </a:ext>
            </a:extLst>
          </p:cNvPr>
          <p:cNvSpPr txBox="1"/>
          <p:nvPr/>
        </p:nvSpPr>
        <p:spPr>
          <a:xfrm>
            <a:off x="-1435954" y="977186"/>
            <a:ext cx="72136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D89CF59-D0B4-798C-E101-776CF354D8AA}"/>
              </a:ext>
            </a:extLst>
          </p:cNvPr>
          <p:cNvSpPr txBox="1"/>
          <p:nvPr/>
        </p:nvSpPr>
        <p:spPr>
          <a:xfrm>
            <a:off x="-1509220" y="445940"/>
            <a:ext cx="82741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F6A743-4FF1-28D2-D222-F91E243CAADF}"/>
              </a:ext>
            </a:extLst>
          </p:cNvPr>
          <p:cNvSpPr txBox="1"/>
          <p:nvPr/>
        </p:nvSpPr>
        <p:spPr>
          <a:xfrm>
            <a:off x="-1406725" y="687416"/>
            <a:ext cx="61175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  <a:endParaRPr lang="en-US" sz="743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E0DB97-080E-E8B2-07A5-DFDDF879B1E3}"/>
              </a:ext>
            </a:extLst>
          </p:cNvPr>
          <p:cNvSpPr txBox="1"/>
          <p:nvPr/>
        </p:nvSpPr>
        <p:spPr>
          <a:xfrm>
            <a:off x="-1514329" y="1324856"/>
            <a:ext cx="47228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70C254A-91CD-3472-42D5-1BF21820D86D}"/>
              </a:ext>
            </a:extLst>
          </p:cNvPr>
          <p:cNvSpPr txBox="1"/>
          <p:nvPr/>
        </p:nvSpPr>
        <p:spPr>
          <a:xfrm>
            <a:off x="-1146235" y="1320725"/>
            <a:ext cx="47228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7FADC5-EFEF-1918-26C9-6ACC9C493E47}"/>
              </a:ext>
            </a:extLst>
          </p:cNvPr>
          <p:cNvSpPr txBox="1"/>
          <p:nvPr/>
        </p:nvSpPr>
        <p:spPr>
          <a:xfrm>
            <a:off x="-1351251" y="1557758"/>
            <a:ext cx="47228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&amp; FN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54A8DF-7824-D939-0A6E-3033AF6BA930}"/>
              </a:ext>
            </a:extLst>
          </p:cNvPr>
          <p:cNvSpPr txBox="1"/>
          <p:nvPr/>
        </p:nvSpPr>
        <p:spPr>
          <a:xfrm rot="16200000">
            <a:off x="-9397248" y="-419843"/>
            <a:ext cx="352661" cy="1143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844E04C-2F16-1324-4A27-4D01627A4077}"/>
              </a:ext>
            </a:extLst>
          </p:cNvPr>
          <p:cNvSpPr txBox="1"/>
          <p:nvPr/>
        </p:nvSpPr>
        <p:spPr>
          <a:xfrm>
            <a:off x="-3377308" y="1157458"/>
            <a:ext cx="60814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5417319-92B1-F060-0D00-E3C3B5657F7F}"/>
              </a:ext>
            </a:extLst>
          </p:cNvPr>
          <p:cNvSpPr txBox="1"/>
          <p:nvPr/>
        </p:nvSpPr>
        <p:spPr>
          <a:xfrm>
            <a:off x="-3386426" y="1993912"/>
            <a:ext cx="60814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F1AA9D5-B55F-64E7-8B3F-3A214A51E8F1}"/>
              </a:ext>
            </a:extLst>
          </p:cNvPr>
          <p:cNvCxnSpPr>
            <a:cxnSpLocks/>
            <a:stCxn id="175" idx="3"/>
            <a:endCxn id="10" idx="1"/>
          </p:cNvCxnSpPr>
          <p:nvPr/>
        </p:nvCxnSpPr>
        <p:spPr>
          <a:xfrm flipV="1">
            <a:off x="-5985666" y="-876514"/>
            <a:ext cx="2841288" cy="1171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DE4F5FF-6D6C-2D03-80B3-FD7CC217E8C8}"/>
              </a:ext>
            </a:extLst>
          </p:cNvPr>
          <p:cNvSpPr txBox="1"/>
          <p:nvPr/>
        </p:nvSpPr>
        <p:spPr>
          <a:xfrm>
            <a:off x="-5366770" y="90587"/>
            <a:ext cx="47228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F9593A8-AF3C-0D69-DB3A-D2B5D82EAA4B}"/>
              </a:ext>
            </a:extLst>
          </p:cNvPr>
          <p:cNvSpPr txBox="1"/>
          <p:nvPr/>
        </p:nvSpPr>
        <p:spPr>
          <a:xfrm>
            <a:off x="-5814325" y="84513"/>
            <a:ext cx="47228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3A5A34B-98D5-7EA2-9CED-236F0FB60C5E}"/>
              </a:ext>
            </a:extLst>
          </p:cNvPr>
          <p:cNvSpPr/>
          <p:nvPr/>
        </p:nvSpPr>
        <p:spPr>
          <a:xfrm>
            <a:off x="-2060186" y="-1126818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58CFA17-B13B-5571-EF3C-1D9A05DBFAE5}"/>
              </a:ext>
            </a:extLst>
          </p:cNvPr>
          <p:cNvSpPr/>
          <p:nvPr/>
        </p:nvSpPr>
        <p:spPr>
          <a:xfrm>
            <a:off x="-2055107" y="-1157365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82A56D-90D9-5EF4-1413-EFEB8EC02118}"/>
              </a:ext>
            </a:extLst>
          </p:cNvPr>
          <p:cNvSpPr/>
          <p:nvPr/>
        </p:nvSpPr>
        <p:spPr>
          <a:xfrm>
            <a:off x="-2042866" y="-1192505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E3E02BE-FDF2-C3A3-2E37-981AD16E6FA9}"/>
              </a:ext>
            </a:extLst>
          </p:cNvPr>
          <p:cNvSpPr/>
          <p:nvPr/>
        </p:nvSpPr>
        <p:spPr>
          <a:xfrm>
            <a:off x="-2029650" y="-1157365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6253B87-37CB-BBC8-403E-B99DE8350197}"/>
              </a:ext>
            </a:extLst>
          </p:cNvPr>
          <p:cNvSpPr/>
          <p:nvPr/>
        </p:nvSpPr>
        <p:spPr>
          <a:xfrm>
            <a:off x="-2023530" y="-1126819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C173B682-E402-C7C1-44DA-1B83C9246477}"/>
              </a:ext>
            </a:extLst>
          </p:cNvPr>
          <p:cNvSpPr/>
          <p:nvPr/>
        </p:nvSpPr>
        <p:spPr>
          <a:xfrm>
            <a:off x="-8830474" y="-136051"/>
            <a:ext cx="1336627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69FFCADD-7286-7733-AFF2-18F5DC0CD340}"/>
              </a:ext>
            </a:extLst>
          </p:cNvPr>
          <p:cNvSpPr/>
          <p:nvPr/>
        </p:nvSpPr>
        <p:spPr>
          <a:xfrm>
            <a:off x="-7322295" y="-136048"/>
            <a:ext cx="1336627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E5A6D41-1DA4-7C15-755A-7B14D4C2B962}"/>
              </a:ext>
            </a:extLst>
          </p:cNvPr>
          <p:cNvSpPr txBox="1"/>
          <p:nvPr/>
        </p:nvSpPr>
        <p:spPr>
          <a:xfrm rot="1800000">
            <a:off x="-8768501" y="407275"/>
            <a:ext cx="66886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317F873-1B6D-AA43-4649-6DA0F7ACABB9}"/>
              </a:ext>
            </a:extLst>
          </p:cNvPr>
          <p:cNvSpPr txBox="1"/>
          <p:nvPr/>
        </p:nvSpPr>
        <p:spPr>
          <a:xfrm rot="19711124">
            <a:off x="-8246671" y="41102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783C45C-388A-B0B7-6890-5A2B146EDCD9}"/>
                  </a:ext>
                </a:extLst>
              </p:cNvPr>
              <p:cNvSpPr txBox="1"/>
              <p:nvPr/>
            </p:nvSpPr>
            <p:spPr>
              <a:xfrm>
                <a:off x="-8757094" y="-69163"/>
                <a:ext cx="117533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783C45C-388A-B0B7-6890-5A2B146ED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57094" y="-69163"/>
                <a:ext cx="117533" cy="124842"/>
              </a:xfrm>
              <a:prstGeom prst="rect">
                <a:avLst/>
              </a:prstGeom>
              <a:blipFill>
                <a:blip r:embed="rId9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329947C9-C70D-4F12-D0F8-06E53470C6EF}"/>
              </a:ext>
            </a:extLst>
          </p:cNvPr>
          <p:cNvSpPr txBox="1"/>
          <p:nvPr/>
        </p:nvSpPr>
        <p:spPr>
          <a:xfrm rot="1800000">
            <a:off x="-7229698" y="401478"/>
            <a:ext cx="66886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E2908DD-7996-DCFF-0A06-11D15F50E9E8}"/>
              </a:ext>
            </a:extLst>
          </p:cNvPr>
          <p:cNvSpPr txBox="1"/>
          <p:nvPr/>
        </p:nvSpPr>
        <p:spPr>
          <a:xfrm rot="19711124">
            <a:off x="-6707872" y="405228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D681D2-9AE2-6C15-B01C-E593E8F7099C}"/>
                  </a:ext>
                </a:extLst>
              </p:cNvPr>
              <p:cNvSpPr txBox="1"/>
              <p:nvPr/>
            </p:nvSpPr>
            <p:spPr>
              <a:xfrm>
                <a:off x="-7218294" y="-74957"/>
                <a:ext cx="117533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D681D2-9AE2-6C15-B01C-E593E8F70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18294" y="-74957"/>
                <a:ext cx="117533" cy="124842"/>
              </a:xfrm>
              <a:prstGeom prst="rect">
                <a:avLst/>
              </a:prstGeom>
              <a:blipFill>
                <a:blip r:embed="rId9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9A16C13A-64DC-B6C0-7BB3-1876B83D9923}"/>
              </a:ext>
            </a:extLst>
          </p:cNvPr>
          <p:cNvSpPr/>
          <p:nvPr/>
        </p:nvSpPr>
        <p:spPr>
          <a:xfrm>
            <a:off x="-7466425" y="288488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B1C6C44-5A42-1DBB-CAC9-77BD8E1A00AE}"/>
              </a:ext>
            </a:extLst>
          </p:cNvPr>
          <p:cNvGrpSpPr/>
          <p:nvPr/>
        </p:nvGrpSpPr>
        <p:grpSpPr>
          <a:xfrm>
            <a:off x="-6024526" y="2575734"/>
            <a:ext cx="893741" cy="261012"/>
            <a:chOff x="4323523" y="10167997"/>
            <a:chExt cx="1588872" cy="464021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0FDDCC1D-0927-8DDD-F00F-C04BF02C89EA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EAAAD04E-56ED-7E8A-AE1D-C195ACF756C7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B7ADFDD-5A04-2501-06D2-B9C56699EB87}"/>
              </a:ext>
            </a:extLst>
          </p:cNvPr>
          <p:cNvGrpSpPr/>
          <p:nvPr/>
        </p:nvGrpSpPr>
        <p:grpSpPr>
          <a:xfrm>
            <a:off x="-4579256" y="2575734"/>
            <a:ext cx="893741" cy="261012"/>
            <a:chOff x="6497809" y="10176574"/>
            <a:chExt cx="1588872" cy="464021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23FEAD78-8E42-572E-3282-18EBFE6401B9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12957124-589D-E1EB-ACA9-D76DFA2A7F04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AFBD4C2-D1B0-35C0-DD34-46D9A400FDBF}"/>
              </a:ext>
            </a:extLst>
          </p:cNvPr>
          <p:cNvGrpSpPr/>
          <p:nvPr/>
        </p:nvGrpSpPr>
        <p:grpSpPr>
          <a:xfrm>
            <a:off x="-1688717" y="2575734"/>
            <a:ext cx="893741" cy="261012"/>
            <a:chOff x="10933702" y="10176574"/>
            <a:chExt cx="1588872" cy="464021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639BE677-849C-BF8D-9433-D8EEB9C8EFB4}"/>
                </a:ext>
              </a:extLst>
            </p:cNvPr>
            <p:cNvSpPr/>
            <p:nvPr/>
          </p:nvSpPr>
          <p:spPr>
            <a:xfrm>
              <a:off x="10933702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9E83A935-A2CD-FA2A-06D8-A8F2E545E5B2}"/>
                </a:ext>
              </a:extLst>
            </p:cNvPr>
            <p:cNvSpPr/>
            <p:nvPr/>
          </p:nvSpPr>
          <p:spPr>
            <a:xfrm>
              <a:off x="11032348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</a:t>
              </a: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CBEE0EE-2FC5-30DE-DB3B-09D8AD95573A}"/>
              </a:ext>
            </a:extLst>
          </p:cNvPr>
          <p:cNvSpPr/>
          <p:nvPr/>
        </p:nvSpPr>
        <p:spPr>
          <a:xfrm>
            <a:off x="-9140196" y="2362283"/>
            <a:ext cx="8549998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DFD066E-794E-14FC-0B4B-A87F179DF2F4}"/>
              </a:ext>
            </a:extLst>
          </p:cNvPr>
          <p:cNvGrpSpPr/>
          <p:nvPr/>
        </p:nvGrpSpPr>
        <p:grpSpPr>
          <a:xfrm>
            <a:off x="-8979850" y="2623137"/>
            <a:ext cx="876961" cy="320985"/>
            <a:chOff x="536771" y="10211675"/>
            <a:chExt cx="1559042" cy="5904609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D344785-2CD2-901A-D2EE-BD826ECFD8F4}"/>
                </a:ext>
              </a:extLst>
            </p:cNvPr>
            <p:cNvSpPr txBox="1"/>
            <p:nvPr/>
          </p:nvSpPr>
          <p:spPr>
            <a:xfrm>
              <a:off x="1162474" y="10211675"/>
              <a:ext cx="933339" cy="590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99210B7-47C9-BFCB-2AAB-1F12F58AD503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B907CD4-EEE6-2496-F6D3-8ED6AC90CB04}"/>
              </a:ext>
            </a:extLst>
          </p:cNvPr>
          <p:cNvGrpSpPr/>
          <p:nvPr/>
        </p:nvGrpSpPr>
        <p:grpSpPr>
          <a:xfrm>
            <a:off x="-7551361" y="2623133"/>
            <a:ext cx="975305" cy="320985"/>
            <a:chOff x="2271608" y="10205958"/>
            <a:chExt cx="1733876" cy="5037260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4221879-6BA2-64E5-5C93-5A362C0DAB17}"/>
                </a:ext>
              </a:extLst>
            </p:cNvPr>
            <p:cNvSpPr txBox="1"/>
            <p:nvPr/>
          </p:nvSpPr>
          <p:spPr>
            <a:xfrm>
              <a:off x="2877757" y="10205958"/>
              <a:ext cx="1127727" cy="50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7016519-0DE7-1374-C6BB-F73E568A057F}"/>
                </a:ext>
              </a:extLst>
            </p:cNvPr>
            <p:cNvCxnSpPr/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E8E5553-4888-29AB-6154-CFF06DA6A9D2}"/>
              </a:ext>
            </a:extLst>
          </p:cNvPr>
          <p:cNvSpPr txBox="1"/>
          <p:nvPr/>
        </p:nvSpPr>
        <p:spPr>
          <a:xfrm>
            <a:off x="-9136003" y="2370944"/>
            <a:ext cx="56869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A676D8E-89CA-E8FF-5587-63ED5B9D4482}"/>
              </a:ext>
            </a:extLst>
          </p:cNvPr>
          <p:cNvGrpSpPr/>
          <p:nvPr/>
        </p:nvGrpSpPr>
        <p:grpSpPr>
          <a:xfrm>
            <a:off x="-3133986" y="2575734"/>
            <a:ext cx="893741" cy="261012"/>
            <a:chOff x="8672095" y="10167370"/>
            <a:chExt cx="1588872" cy="464021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D627C5D2-C41B-FA0C-CE89-0B1B5E31AE47}"/>
                </a:ext>
              </a:extLst>
            </p:cNvPr>
            <p:cNvSpPr/>
            <p:nvPr/>
          </p:nvSpPr>
          <p:spPr>
            <a:xfrm>
              <a:off x="8672095" y="10167370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2DADFA0E-903A-A64D-9805-EB51DDD2259F}"/>
                </a:ext>
              </a:extLst>
            </p:cNvPr>
            <p:cNvSpPr/>
            <p:nvPr/>
          </p:nvSpPr>
          <p:spPr>
            <a:xfrm>
              <a:off x="8757822" y="10259793"/>
              <a:ext cx="1364791" cy="305571"/>
            </a:xfrm>
            <a:prstGeom prst="roundRect">
              <a:avLst>
                <a:gd name="adj" fmla="val 1589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 T</a:t>
              </a:r>
              <a:r>
                <a:rPr lang="en-US" altLang="zh-CN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rain</a:t>
              </a:r>
              <a:r>
                <a:rPr lang="en-US" sz="7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</a:t>
              </a:r>
            </a:p>
          </p:txBody>
        </p:sp>
      </p:grp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9CE0348F-A0DD-773E-6200-3DA574C14775}"/>
              </a:ext>
            </a:extLst>
          </p:cNvPr>
          <p:cNvCxnSpPr>
            <a:cxnSpLocks/>
            <a:stCxn id="43" idx="3"/>
            <a:endCxn id="105" idx="3"/>
          </p:cNvCxnSpPr>
          <p:nvPr/>
        </p:nvCxnSpPr>
        <p:spPr>
          <a:xfrm flipH="1">
            <a:off x="-1560633" y="-1101882"/>
            <a:ext cx="636881" cy="2235011"/>
          </a:xfrm>
          <a:prstGeom prst="bentConnector3">
            <a:avLst>
              <a:gd name="adj1" fmla="val -85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F54AF46-BA7B-B025-0314-29448E4677DE}"/>
              </a:ext>
            </a:extLst>
          </p:cNvPr>
          <p:cNvCxnSpPr>
            <a:cxnSpLocks/>
            <a:stCxn id="61" idx="3"/>
            <a:endCxn id="107" idx="3"/>
          </p:cNvCxnSpPr>
          <p:nvPr/>
        </p:nvCxnSpPr>
        <p:spPr>
          <a:xfrm flipH="1">
            <a:off x="-1560633" y="-2142802"/>
            <a:ext cx="636557" cy="2753567"/>
          </a:xfrm>
          <a:prstGeom prst="bentConnector3">
            <a:avLst>
              <a:gd name="adj1" fmla="val -8590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7DDAC38E-EDAE-2725-064B-EF038D9D0B2A}"/>
              </a:ext>
            </a:extLst>
          </p:cNvPr>
          <p:cNvCxnSpPr>
            <a:cxnSpLocks/>
            <a:stCxn id="61" idx="3"/>
            <a:endCxn id="106" idx="3"/>
          </p:cNvCxnSpPr>
          <p:nvPr/>
        </p:nvCxnSpPr>
        <p:spPr>
          <a:xfrm flipH="1">
            <a:off x="-1560633" y="-2142802"/>
            <a:ext cx="636557" cy="3014749"/>
          </a:xfrm>
          <a:prstGeom prst="bentConnector3">
            <a:avLst>
              <a:gd name="adj1" fmla="val -8566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DC7C981B-C984-94C7-EB6E-6EB75D455E56}"/>
              </a:ext>
            </a:extLst>
          </p:cNvPr>
          <p:cNvCxnSpPr>
            <a:cxnSpLocks/>
            <a:stCxn id="61" idx="3"/>
            <a:endCxn id="108" idx="3"/>
          </p:cNvCxnSpPr>
          <p:nvPr/>
        </p:nvCxnSpPr>
        <p:spPr>
          <a:xfrm flipH="1">
            <a:off x="-1560634" y="-2142802"/>
            <a:ext cx="636558" cy="3621613"/>
          </a:xfrm>
          <a:prstGeom prst="bentConnector3">
            <a:avLst>
              <a:gd name="adj1" fmla="val -85479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4DE184E0-E864-2D00-5A28-86038D7B465C}"/>
              </a:ext>
            </a:extLst>
          </p:cNvPr>
          <p:cNvCxnSpPr>
            <a:cxnSpLocks/>
            <a:stCxn id="61" idx="3"/>
            <a:endCxn id="109" idx="3"/>
          </p:cNvCxnSpPr>
          <p:nvPr/>
        </p:nvCxnSpPr>
        <p:spPr>
          <a:xfrm flipH="1">
            <a:off x="-1560634" y="-2142802"/>
            <a:ext cx="636558" cy="3873363"/>
          </a:xfrm>
          <a:prstGeom prst="bentConnector3">
            <a:avLst>
              <a:gd name="adj1" fmla="val -85659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79CA2478-F74F-EA52-0BB7-08CDE6385A50}"/>
              </a:ext>
            </a:extLst>
          </p:cNvPr>
          <p:cNvSpPr/>
          <p:nvPr/>
        </p:nvSpPr>
        <p:spPr>
          <a:xfrm rot="16200000">
            <a:off x="-8156180" y="-1638948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C84CB6A4-1235-D1E0-F147-8A77B6C13165}"/>
              </a:ext>
            </a:extLst>
          </p:cNvPr>
          <p:cNvSpPr/>
          <p:nvPr/>
        </p:nvSpPr>
        <p:spPr>
          <a:xfrm rot="5400000">
            <a:off x="-8435203" y="-1631796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35BB100E-C264-2131-9A02-391CA166A737}"/>
              </a:ext>
            </a:extLst>
          </p:cNvPr>
          <p:cNvSpPr/>
          <p:nvPr/>
        </p:nvSpPr>
        <p:spPr>
          <a:xfrm rot="16200000">
            <a:off x="-6735957" y="-1658072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AE216C76-40A1-1085-C8D2-CC6152946B9F}"/>
              </a:ext>
            </a:extLst>
          </p:cNvPr>
          <p:cNvSpPr/>
          <p:nvPr/>
        </p:nvSpPr>
        <p:spPr>
          <a:xfrm rot="5400000">
            <a:off x="-7014980" y="-1650919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212" name="Picture 211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FD8F7AC7-B8F7-BA47-611E-F04ECAF51A2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-8741133" y="-8975"/>
            <a:ext cx="1150327" cy="590025"/>
          </a:xfrm>
          <a:prstGeom prst="rect">
            <a:avLst/>
          </a:prstGeom>
        </p:spPr>
      </p:pic>
      <p:pic>
        <p:nvPicPr>
          <p:cNvPr id="213" name="Picture 212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952DF03C-A62F-1F4A-7DEE-7762F5DFE5E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-7218374" y="-25587"/>
            <a:ext cx="1150326" cy="62244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3AE40B31-14C2-58FD-96F1-60832CF61CEB}"/>
              </a:ext>
            </a:extLst>
          </p:cNvPr>
          <p:cNvSpPr txBox="1"/>
          <p:nvPr/>
        </p:nvSpPr>
        <p:spPr>
          <a:xfrm>
            <a:off x="-8850042" y="750404"/>
            <a:ext cx="136800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509958-9015-7079-6842-C1571D93DA65}"/>
              </a:ext>
            </a:extLst>
          </p:cNvPr>
          <p:cNvSpPr txBox="1"/>
          <p:nvPr/>
        </p:nvSpPr>
        <p:spPr>
          <a:xfrm>
            <a:off x="-7263817" y="750404"/>
            <a:ext cx="13113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D66F7BFD-D47F-BD60-ADB0-0CC25DA7F982}"/>
              </a:ext>
            </a:extLst>
          </p:cNvPr>
          <p:cNvSpPr/>
          <p:nvPr/>
        </p:nvSpPr>
        <p:spPr>
          <a:xfrm>
            <a:off x="5452070" y="-4092029"/>
            <a:ext cx="10229850" cy="4690833"/>
          </a:xfrm>
          <a:prstGeom prst="roundRect">
            <a:avLst>
              <a:gd name="adj" fmla="val 2454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4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A5EB75FC-21CB-909B-4E38-5D109D6050E0}"/>
              </a:ext>
            </a:extLst>
          </p:cNvPr>
          <p:cNvSpPr/>
          <p:nvPr/>
        </p:nvSpPr>
        <p:spPr>
          <a:xfrm>
            <a:off x="5451475" y="841599"/>
            <a:ext cx="10229850" cy="6632355"/>
          </a:xfrm>
          <a:prstGeom prst="roundRect">
            <a:avLst>
              <a:gd name="adj" fmla="val 2454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4" dirty="0"/>
          </a:p>
        </p:txBody>
      </p:sp>
    </p:spTree>
    <p:extLst>
      <p:ext uri="{BB962C8B-B14F-4D97-AF65-F5344CB8AC3E}">
        <p14:creationId xmlns:p14="http://schemas.microsoft.com/office/powerpoint/2010/main" val="17807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7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A04D1-105F-3B8B-6CB8-C26A064527E0}"/>
              </a:ext>
            </a:extLst>
          </p:cNvPr>
          <p:cNvSpPr txBox="1"/>
          <p:nvPr/>
        </p:nvSpPr>
        <p:spPr>
          <a:xfrm>
            <a:off x="6973666" y="3939786"/>
            <a:ext cx="2206562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FEEDBACK LOOP CONTROL SYSTEM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297CCE-E0A3-EAD8-E73C-B9682E2B0722}"/>
              </a:ext>
            </a:extLst>
          </p:cNvPr>
          <p:cNvSpPr/>
          <p:nvPr/>
        </p:nvSpPr>
        <p:spPr>
          <a:xfrm>
            <a:off x="8227830" y="4515143"/>
            <a:ext cx="1499330" cy="532780"/>
          </a:xfrm>
          <a:prstGeom prst="roundRect">
            <a:avLst>
              <a:gd name="adj" fmla="val 98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15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1A882B-DECF-9A76-E12D-E6E6805E7877}"/>
              </a:ext>
            </a:extLst>
          </p:cNvPr>
          <p:cNvSpPr/>
          <p:nvPr/>
        </p:nvSpPr>
        <p:spPr>
          <a:xfrm>
            <a:off x="8227830" y="5406254"/>
            <a:ext cx="1499330" cy="532780"/>
          </a:xfrm>
          <a:prstGeom prst="roundRect">
            <a:avLst>
              <a:gd name="adj" fmla="val 98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15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C3155E-32E2-FC46-F08C-82B7717CE316}"/>
              </a:ext>
            </a:extLst>
          </p:cNvPr>
          <p:cNvSpPr/>
          <p:nvPr/>
        </p:nvSpPr>
        <p:spPr>
          <a:xfrm>
            <a:off x="11405654" y="4931331"/>
            <a:ext cx="1499330" cy="532780"/>
          </a:xfrm>
          <a:prstGeom prst="roundRect">
            <a:avLst>
              <a:gd name="adj" fmla="val 98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15" dirty="0">
                <a:solidFill>
                  <a:schemeClr val="tx1"/>
                </a:solidFill>
              </a:rPr>
              <a:t>SYSTEM/PROCESS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F0064-372F-5421-A596-077E89D66F5A}"/>
              </a:ext>
            </a:extLst>
          </p:cNvPr>
          <p:cNvSpPr/>
          <p:nvPr/>
        </p:nvSpPr>
        <p:spPr>
          <a:xfrm>
            <a:off x="10415532" y="6530459"/>
            <a:ext cx="1499330" cy="532780"/>
          </a:xfrm>
          <a:prstGeom prst="roundRect">
            <a:avLst>
              <a:gd name="adj" fmla="val 98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15" dirty="0">
                <a:solidFill>
                  <a:schemeClr val="tx1"/>
                </a:solidFill>
              </a:rPr>
              <a:t>ESTIMATOR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EA920F9-ACD5-77A2-427E-44866E31EE3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9727160" y="4781537"/>
            <a:ext cx="1678496" cy="416188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089366-7823-D368-9D82-04224A0CF80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9727160" y="5197735"/>
            <a:ext cx="1678496" cy="474925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2D8BC0-5CCE-A0F0-A031-EB9788A776C3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>
            <a:off x="11914855" y="5197734"/>
            <a:ext cx="990124" cy="1599130"/>
          </a:xfrm>
          <a:prstGeom prst="bentConnector3">
            <a:avLst>
              <a:gd name="adj1" fmla="val -4666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5B67D0E-1E3A-2160-6F09-4D896407F888}"/>
              </a:ext>
            </a:extLst>
          </p:cNvPr>
          <p:cNvSpPr/>
          <p:nvPr/>
        </p:nvSpPr>
        <p:spPr>
          <a:xfrm>
            <a:off x="8227827" y="5406256"/>
            <a:ext cx="339471" cy="266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D1E7699-145A-77CC-D6A2-D694C2444C2B}"/>
              </a:ext>
            </a:extLst>
          </p:cNvPr>
          <p:cNvSpPr/>
          <p:nvPr/>
        </p:nvSpPr>
        <p:spPr>
          <a:xfrm>
            <a:off x="8227827" y="5672644"/>
            <a:ext cx="339471" cy="266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0C2BB0-0583-56FB-6397-C8806F0F595D}"/>
              </a:ext>
            </a:extLst>
          </p:cNvPr>
          <p:cNvCxnSpPr>
            <a:cxnSpLocks/>
            <a:stCxn id="2" idx="1"/>
            <a:endCxn id="39" idx="1"/>
          </p:cNvCxnSpPr>
          <p:nvPr/>
        </p:nvCxnSpPr>
        <p:spPr>
          <a:xfrm rot="10800000" flipV="1">
            <a:off x="8227829" y="4781546"/>
            <a:ext cx="7859" cy="757914"/>
          </a:xfrm>
          <a:prstGeom prst="bentConnector3">
            <a:avLst>
              <a:gd name="adj1" fmla="val 594000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D944F2F-3C98-0051-37DB-4D876D6286C0}"/>
              </a:ext>
            </a:extLst>
          </p:cNvPr>
          <p:cNvCxnSpPr>
            <a:cxnSpLocks/>
            <a:stCxn id="6" idx="1"/>
            <a:endCxn id="40" idx="1"/>
          </p:cNvCxnSpPr>
          <p:nvPr/>
        </p:nvCxnSpPr>
        <p:spPr>
          <a:xfrm rot="10800000">
            <a:off x="8227823" y="5805845"/>
            <a:ext cx="2187702" cy="991010"/>
          </a:xfrm>
          <a:prstGeom prst="bentConnector3">
            <a:avLst>
              <a:gd name="adj1" fmla="val 1211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9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3E6CE-5F15-F164-DD8A-60CA26B30615}"/>
              </a:ext>
            </a:extLst>
          </p:cNvPr>
          <p:cNvSpPr txBox="1"/>
          <p:nvPr/>
        </p:nvSpPr>
        <p:spPr>
          <a:xfrm>
            <a:off x="6973666" y="3939785"/>
            <a:ext cx="2206562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DIGITAL TWIN</a:t>
            </a:r>
          </a:p>
        </p:txBody>
      </p:sp>
      <p:pic>
        <p:nvPicPr>
          <p:cNvPr id="4" name="Picture 3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4446CDC3-C574-E834-9C8B-4341FEF9F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95" y="4746663"/>
            <a:ext cx="3630454" cy="1910526"/>
          </a:xfrm>
          <a:prstGeom prst="rect">
            <a:avLst/>
          </a:prstGeom>
        </p:spPr>
      </p:pic>
      <p:pic>
        <p:nvPicPr>
          <p:cNvPr id="5" name="Picture 4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ED0DAB71-536B-D04D-959E-58A6E22ADD0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694610" y="6333172"/>
            <a:ext cx="368028" cy="368028"/>
          </a:xfrm>
          <a:prstGeom prst="rect">
            <a:avLst/>
          </a:prstGeom>
        </p:spPr>
      </p:pic>
      <p:pic>
        <p:nvPicPr>
          <p:cNvPr id="7" name="Picture 6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72FA35F5-B31F-56C5-909A-DAA92E1F359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6785" y="6345138"/>
            <a:ext cx="368028" cy="36802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A42C6A-5236-5C78-6A5C-835894D47C77}"/>
              </a:ext>
            </a:extLst>
          </p:cNvPr>
          <p:cNvSpPr/>
          <p:nvPr/>
        </p:nvSpPr>
        <p:spPr>
          <a:xfrm>
            <a:off x="10132640" y="4942284"/>
            <a:ext cx="610644" cy="137352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8F5423-FF8F-9D68-B752-2A950F854195}"/>
              </a:ext>
            </a:extLst>
          </p:cNvPr>
          <p:cNvSpPr/>
          <p:nvPr/>
        </p:nvSpPr>
        <p:spPr>
          <a:xfrm rot="10800000">
            <a:off x="10132640" y="6575817"/>
            <a:ext cx="610644" cy="137352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661EF-D124-44CE-2767-26F87BF4662E}"/>
              </a:ext>
            </a:extLst>
          </p:cNvPr>
          <p:cNvSpPr txBox="1"/>
          <p:nvPr/>
        </p:nvSpPr>
        <p:spPr>
          <a:xfrm>
            <a:off x="9865105" y="4690663"/>
            <a:ext cx="11457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CADC9-A07B-8C85-93B8-2BB6037272BC}"/>
              </a:ext>
            </a:extLst>
          </p:cNvPr>
          <p:cNvSpPr txBox="1"/>
          <p:nvPr/>
        </p:nvSpPr>
        <p:spPr>
          <a:xfrm>
            <a:off x="9865105" y="6701194"/>
            <a:ext cx="11457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374A2-CE7B-D398-7677-2B98FE258865}"/>
              </a:ext>
            </a:extLst>
          </p:cNvPr>
          <p:cNvSpPr txBox="1"/>
          <p:nvPr/>
        </p:nvSpPr>
        <p:spPr>
          <a:xfrm>
            <a:off x="7410279" y="5383474"/>
            <a:ext cx="1333368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temp. &amp; humidity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055DD-6DCA-F651-B8FB-9866B14737B8}"/>
              </a:ext>
            </a:extLst>
          </p:cNvPr>
          <p:cNvSpPr txBox="1"/>
          <p:nvPr/>
        </p:nvSpPr>
        <p:spPr>
          <a:xfrm>
            <a:off x="12325069" y="5212090"/>
            <a:ext cx="1862512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&amp; recording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&amp; prognosis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&amp; predictions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&amp; control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1783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3E6CE-5F15-F164-DD8A-60CA26B30615}"/>
              </a:ext>
            </a:extLst>
          </p:cNvPr>
          <p:cNvSpPr txBox="1"/>
          <p:nvPr/>
        </p:nvSpPr>
        <p:spPr>
          <a:xfrm>
            <a:off x="6973666" y="3939785"/>
            <a:ext cx="2206562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DIGITAL TWIN</a:t>
            </a:r>
          </a:p>
        </p:txBody>
      </p:sp>
      <p:pic>
        <p:nvPicPr>
          <p:cNvPr id="6" name="Picture 5" descr="A diagram of a city&#10;&#10;Description automatically generated">
            <a:extLst>
              <a:ext uri="{FF2B5EF4-FFF2-40B4-BE49-F238E27FC236}">
                <a16:creationId xmlns:a16="http://schemas.microsoft.com/office/drawing/2014/main" id="{A3261196-2E2D-5FD5-D351-F612BF5CFE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r="21574"/>
          <a:stretch/>
        </p:blipFill>
        <p:spPr>
          <a:xfrm>
            <a:off x="8838413" y="4175311"/>
            <a:ext cx="3456007" cy="3536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B388E-0AB5-CE6D-3E76-62E400F806FE}"/>
              </a:ext>
            </a:extLst>
          </p:cNvPr>
          <p:cNvSpPr txBox="1"/>
          <p:nvPr/>
        </p:nvSpPr>
        <p:spPr>
          <a:xfrm>
            <a:off x="8042677" y="6772336"/>
            <a:ext cx="1333368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temp. &amp; humidity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25720-C808-5639-C3CD-5247A247C812}"/>
              </a:ext>
            </a:extLst>
          </p:cNvPr>
          <p:cNvSpPr txBox="1"/>
          <p:nvPr/>
        </p:nvSpPr>
        <p:spPr>
          <a:xfrm>
            <a:off x="11817780" y="4168320"/>
            <a:ext cx="1862512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&amp; recording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&amp; prognosis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&amp; predictions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&amp; control</a:t>
            </a:r>
          </a:p>
          <a:p>
            <a:pPr marL="176812" indent="-176812">
              <a:buFont typeface="Arial" panose="020B0604020202020204" pitchFamily="34" charset="0"/>
              <a:buChar char="•"/>
            </a:pPr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A081E-40F0-718E-82C0-4D2E1618C432}"/>
              </a:ext>
            </a:extLst>
          </p:cNvPr>
          <p:cNvSpPr txBox="1"/>
          <p:nvPr/>
        </p:nvSpPr>
        <p:spPr>
          <a:xfrm>
            <a:off x="8136496" y="5883525"/>
            <a:ext cx="11457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2C9BA-2CAF-D252-0663-8FCAF55DE964}"/>
              </a:ext>
            </a:extLst>
          </p:cNvPr>
          <p:cNvSpPr txBox="1"/>
          <p:nvPr/>
        </p:nvSpPr>
        <p:spPr>
          <a:xfrm>
            <a:off x="12076785" y="5829346"/>
            <a:ext cx="11457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80486-1920-2168-1B4C-EC42CAAC7C2D}"/>
              </a:ext>
            </a:extLst>
          </p:cNvPr>
          <p:cNvSpPr txBox="1"/>
          <p:nvPr/>
        </p:nvSpPr>
        <p:spPr>
          <a:xfrm>
            <a:off x="9556259" y="4002185"/>
            <a:ext cx="202032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TWIN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E194AE-B711-9B8B-53C6-4DA913CD9E96}"/>
              </a:ext>
            </a:extLst>
          </p:cNvPr>
          <p:cNvSpPr txBox="1"/>
          <p:nvPr/>
        </p:nvSpPr>
        <p:spPr>
          <a:xfrm>
            <a:off x="9936977" y="7711919"/>
            <a:ext cx="1369808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SPACE</a:t>
            </a:r>
          </a:p>
        </p:txBody>
      </p:sp>
      <p:pic>
        <p:nvPicPr>
          <p:cNvPr id="16" name="Picture 15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B2FF7E4C-966F-D82A-37EF-A2D4545CFA0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9203814" y="5890152"/>
            <a:ext cx="368028" cy="368028"/>
          </a:xfrm>
          <a:prstGeom prst="rect">
            <a:avLst/>
          </a:prstGeom>
        </p:spPr>
      </p:pic>
      <p:pic>
        <p:nvPicPr>
          <p:cNvPr id="17" name="Picture 16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C5385B46-4611-1D82-7666-6ACAF7895A9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03814" y="4413260"/>
            <a:ext cx="368028" cy="3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0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ity&#10;&#10;Description automatically generated">
            <a:extLst>
              <a:ext uri="{FF2B5EF4-FFF2-40B4-BE49-F238E27FC236}">
                <a16:creationId xmlns:a16="http://schemas.microsoft.com/office/drawing/2014/main" id="{E72D60BC-ADFF-81D5-C2A8-3DEBAC025E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r="21574"/>
          <a:stretch/>
        </p:blipFill>
        <p:spPr>
          <a:xfrm>
            <a:off x="7750495" y="4970700"/>
            <a:ext cx="1689891" cy="1729307"/>
          </a:xfrm>
          <a:prstGeom prst="rect">
            <a:avLst/>
          </a:prstGeom>
        </p:spPr>
      </p:pic>
      <p:pic>
        <p:nvPicPr>
          <p:cNvPr id="9" name="Picture 8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A0192EC8-3428-A65A-DBA4-D5AF82CB78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587" y="5045774"/>
            <a:ext cx="3143413" cy="16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3E6CE-5F15-F164-DD8A-60CA26B30615}"/>
              </a:ext>
            </a:extLst>
          </p:cNvPr>
          <p:cNvSpPr txBox="1"/>
          <p:nvPr/>
        </p:nvSpPr>
        <p:spPr>
          <a:xfrm>
            <a:off x="6973677" y="3939783"/>
            <a:ext cx="5910275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/>
              <a:t>TRIGGERING MECHANISM FOR SHM &amp; THE ISSUE – SENSING SCHEME </a:t>
            </a:r>
            <a:endParaRPr lang="en-US" sz="1115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B0671D6D-DA37-2CF3-2C66-FEF5E78F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78" y="4187012"/>
            <a:ext cx="2494171" cy="18717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7A304-F5D1-6D39-39CD-4CECB4C281EB}"/>
              </a:ext>
            </a:extLst>
          </p:cNvPr>
          <p:cNvGrpSpPr/>
          <p:nvPr/>
        </p:nvGrpSpPr>
        <p:grpSpPr>
          <a:xfrm>
            <a:off x="6798376" y="5576984"/>
            <a:ext cx="3130441" cy="2349187"/>
            <a:chOff x="289559" y="2657318"/>
            <a:chExt cx="5059297" cy="3796665"/>
          </a:xfrm>
        </p:grpSpPr>
        <p:pic>
          <p:nvPicPr>
            <p:cNvPr id="12" name="Picture 11" descr="A green circuit board with a white connector&#10;&#10;Description automatically generated">
              <a:extLst>
                <a:ext uri="{FF2B5EF4-FFF2-40B4-BE49-F238E27FC236}">
                  <a16:creationId xmlns:a16="http://schemas.microsoft.com/office/drawing/2014/main" id="{E1F9D55A-13BF-0CB3-7602-7BCF021B3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9" y="2657318"/>
              <a:ext cx="5059297" cy="379666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96A81A-FCC3-3221-49C0-A77EC1839CB4}"/>
                </a:ext>
              </a:extLst>
            </p:cNvPr>
            <p:cNvSpPr/>
            <p:nvPr/>
          </p:nvSpPr>
          <p:spPr>
            <a:xfrm>
              <a:off x="1920240" y="5257800"/>
              <a:ext cx="335280" cy="3352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D191E5-389C-4DEC-F0EC-22BD984121EB}"/>
                </a:ext>
              </a:extLst>
            </p:cNvPr>
            <p:cNvSpPr/>
            <p:nvPr/>
          </p:nvSpPr>
          <p:spPr>
            <a:xfrm>
              <a:off x="2483927" y="4438571"/>
              <a:ext cx="335280" cy="33528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F247B0-80F0-048B-20CF-EF65E9E529EE}"/>
                </a:ext>
              </a:extLst>
            </p:cNvPr>
            <p:cNvSpPr txBox="1"/>
            <p:nvPr/>
          </p:nvSpPr>
          <p:spPr>
            <a:xfrm>
              <a:off x="1825206" y="5637017"/>
              <a:ext cx="1143022" cy="42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5" dirty="0">
                  <a:solidFill>
                    <a:srgbClr val="FF0000"/>
                  </a:solidFill>
                </a:rPr>
                <a:t>ADXL362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18007D-65EF-A8D1-A368-67A9710AA280}"/>
                </a:ext>
              </a:extLst>
            </p:cNvPr>
            <p:cNvSpPr txBox="1"/>
            <p:nvPr/>
          </p:nvSpPr>
          <p:spPr>
            <a:xfrm>
              <a:off x="2420699" y="4069240"/>
              <a:ext cx="909858" cy="42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5" dirty="0">
                  <a:solidFill>
                    <a:srgbClr val="00B0F0"/>
                  </a:solidFill>
                </a:rPr>
                <a:t>LIS344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E86DCE-4761-E2AA-956F-DB76E56D46DE}"/>
              </a:ext>
            </a:extLst>
          </p:cNvPr>
          <p:cNvSpPr txBox="1"/>
          <p:nvPr/>
        </p:nvSpPr>
        <p:spPr>
          <a:xfrm>
            <a:off x="10142064" y="4406559"/>
            <a:ext cx="1848231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mode</a:t>
            </a:r>
            <a:r>
              <a:rPr lang="zh-CN" altLang="en-US" sz="11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111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62D3E-5DF2-FAD4-9238-5C9336B3E396}"/>
              </a:ext>
            </a:extLst>
          </p:cNvPr>
          <p:cNvSpPr txBox="1"/>
          <p:nvPr/>
        </p:nvSpPr>
        <p:spPr>
          <a:xfrm>
            <a:off x="10142064" y="5984843"/>
            <a:ext cx="1848231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resolution mode</a:t>
            </a:r>
            <a:r>
              <a:rPr lang="zh-CN" altLang="en-US" sz="11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111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C9DEE-BC77-505D-C92A-2BA66DD8F569}"/>
              </a:ext>
            </a:extLst>
          </p:cNvPr>
          <p:cNvSpPr txBox="1"/>
          <p:nvPr/>
        </p:nvSpPr>
        <p:spPr>
          <a:xfrm>
            <a:off x="10142067" y="4682529"/>
            <a:ext cx="3309842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srgbClr val="FF0000"/>
                </a:solidFill>
              </a:rPr>
              <a:t>DIGITAL ACCELEROMETER: ADXL362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9CEEBD-1339-CD65-938B-A9DCE4C17652}"/>
              </a:ext>
            </a:extLst>
          </p:cNvPr>
          <p:cNvSpPr txBox="1"/>
          <p:nvPr/>
        </p:nvSpPr>
        <p:spPr>
          <a:xfrm>
            <a:off x="10142065" y="4943465"/>
            <a:ext cx="3941637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resolution: 12-bit</a:t>
            </a:r>
          </a:p>
          <a:p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consumption: 1.8uA (sensing, 100Hz) ; 270nA (sleep)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45EBB-BD76-25B4-A08B-9902AF128423}"/>
              </a:ext>
            </a:extLst>
          </p:cNvPr>
          <p:cNvSpPr txBox="1"/>
          <p:nvPr/>
        </p:nvSpPr>
        <p:spPr>
          <a:xfrm>
            <a:off x="10142065" y="6654883"/>
            <a:ext cx="3941637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resolution: 24-bit</a:t>
            </a:r>
          </a:p>
          <a:p>
            <a:r>
              <a:rPr lang="en-US" sz="1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consumption: ~ 5mW (sensing); 3uA(sleeping)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31A223-7CFD-0C5B-FEA7-C07AC371E055}"/>
              </a:ext>
            </a:extLst>
          </p:cNvPr>
          <p:cNvSpPr txBox="1"/>
          <p:nvPr/>
        </p:nvSpPr>
        <p:spPr>
          <a:xfrm>
            <a:off x="10142067" y="6260687"/>
            <a:ext cx="3800190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srgbClr val="00B0F0"/>
                </a:solidFill>
              </a:rPr>
              <a:t>ANALOG ACCELEROMETER - LIS344</a:t>
            </a:r>
          </a:p>
          <a:p>
            <a:r>
              <a:rPr lang="en-US" sz="1115" dirty="0">
                <a:solidFill>
                  <a:srgbClr val="00B0F0"/>
                </a:solidFill>
              </a:rPr>
              <a:t>ADC – ADS131E08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434559-9EA1-D207-5FD9-0E6890393DB4}"/>
              </a:ext>
            </a:extLst>
          </p:cNvPr>
          <p:cNvCxnSpPr>
            <a:cxnSpLocks/>
          </p:cNvCxnSpPr>
          <p:nvPr/>
        </p:nvCxnSpPr>
        <p:spPr>
          <a:xfrm flipV="1">
            <a:off x="7977945" y="6886587"/>
            <a:ext cx="178193" cy="2451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D432F3-06C7-348D-5FF9-933FA1B862F5}"/>
              </a:ext>
            </a:extLst>
          </p:cNvPr>
          <p:cNvSpPr txBox="1"/>
          <p:nvPr/>
        </p:nvSpPr>
        <p:spPr>
          <a:xfrm>
            <a:off x="8076030" y="6913773"/>
            <a:ext cx="643125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15" dirty="0">
                <a:solidFill>
                  <a:schemeClr val="bg1"/>
                </a:solidFill>
              </a:rPr>
              <a:t>wakeup</a:t>
            </a:r>
          </a:p>
          <a:p>
            <a:endParaRPr lang="en-US" sz="111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5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0EEC55D-1777-B551-E02D-BCB6867D516A}"/>
              </a:ext>
            </a:extLst>
          </p:cNvPr>
          <p:cNvSpPr/>
          <p:nvPr/>
        </p:nvSpPr>
        <p:spPr>
          <a:xfrm>
            <a:off x="6249150" y="2158483"/>
            <a:ext cx="3706065" cy="97347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55F97B7B-58F3-5CC3-F20D-75F8763F3BE1}"/>
              </a:ext>
            </a:extLst>
          </p:cNvPr>
          <p:cNvSpPr/>
          <p:nvPr/>
        </p:nvSpPr>
        <p:spPr>
          <a:xfrm>
            <a:off x="8891855" y="4599420"/>
            <a:ext cx="4078318" cy="2097358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6ADCE93-7A5C-723B-D751-39AE02993409}"/>
              </a:ext>
            </a:extLst>
          </p:cNvPr>
          <p:cNvSpPr/>
          <p:nvPr/>
        </p:nvSpPr>
        <p:spPr>
          <a:xfrm>
            <a:off x="10566414" y="2156808"/>
            <a:ext cx="2407207" cy="97496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B05330B-12E7-8842-E56C-B29B8E0CB582}"/>
              </a:ext>
            </a:extLst>
          </p:cNvPr>
          <p:cNvSpPr/>
          <p:nvPr/>
        </p:nvSpPr>
        <p:spPr>
          <a:xfrm>
            <a:off x="8022886" y="-913448"/>
            <a:ext cx="786654" cy="887334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75388D-3428-F06C-40B8-8BC2CE787E45}"/>
              </a:ext>
            </a:extLst>
          </p:cNvPr>
          <p:cNvSpPr/>
          <p:nvPr/>
        </p:nvSpPr>
        <p:spPr>
          <a:xfrm>
            <a:off x="6249150" y="3189694"/>
            <a:ext cx="3706389" cy="97605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537668-CF69-73AA-00E6-A1526FA8949C}"/>
              </a:ext>
            </a:extLst>
          </p:cNvPr>
          <p:cNvSpPr/>
          <p:nvPr/>
        </p:nvSpPr>
        <p:spPr>
          <a:xfrm>
            <a:off x="8019189" y="3229775"/>
            <a:ext cx="786653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7" name="Picture 6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91B415B-49AC-AB0F-6CF4-A33F12E414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8011339" y="-848961"/>
            <a:ext cx="798209" cy="81564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97CAE3-3AE9-CBBC-0177-5D995E0E5016}"/>
              </a:ext>
            </a:extLst>
          </p:cNvPr>
          <p:cNvSpPr/>
          <p:nvPr/>
        </p:nvSpPr>
        <p:spPr>
          <a:xfrm>
            <a:off x="6306134" y="-433211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23" name="Picture 2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3112327-4184-5EB6-9A84-4C22ACEE2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7497" y="2769759"/>
            <a:ext cx="362901" cy="362901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D0E89F5-B00F-F5E9-7D15-D2CA2D67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5309" y="2729467"/>
            <a:ext cx="443484" cy="443484"/>
          </a:xfrm>
          <a:prstGeom prst="rect">
            <a:avLst/>
          </a:prstGeom>
        </p:spPr>
      </p:pic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206344D-C6DF-35EB-9882-56E48406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050017" y="-301155"/>
            <a:ext cx="310852" cy="275370"/>
          </a:xfrm>
          <a:prstGeom prst="rect">
            <a:avLst/>
          </a:prstGeom>
        </p:spPr>
      </p:pic>
      <p:pic>
        <p:nvPicPr>
          <p:cNvPr id="26" name="Picture 25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728F932-E464-BCF2-2CD0-35DADEC205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5224" y="-282072"/>
            <a:ext cx="240973" cy="237206"/>
          </a:xfrm>
          <a:prstGeom prst="rect">
            <a:avLst/>
          </a:prstGeom>
        </p:spPr>
      </p:pic>
      <p:pic>
        <p:nvPicPr>
          <p:cNvPr id="6" name="Picture 5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26D2129C-C908-E109-C5E6-D8D09D2FDB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8033172" y="3318218"/>
            <a:ext cx="758687" cy="79291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801461-01F5-787D-36D8-09AC70663A01}"/>
              </a:ext>
            </a:extLst>
          </p:cNvPr>
          <p:cNvSpPr/>
          <p:nvPr/>
        </p:nvSpPr>
        <p:spPr>
          <a:xfrm>
            <a:off x="6306134" y="-909287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E0664D-7CE8-5EC7-1D9B-F22BC405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7497" y="-825894"/>
            <a:ext cx="362901" cy="362901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42ABDC1-6ED5-DDED-E964-FD82F261DD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5309" y="-866185"/>
            <a:ext cx="443485" cy="443485"/>
          </a:xfrm>
          <a:prstGeom prst="rect">
            <a:avLst/>
          </a:prstGeom>
        </p:spPr>
      </p:pic>
      <p:pic>
        <p:nvPicPr>
          <p:cNvPr id="37" name="Picture 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F30F2F-A483-8D54-4697-F23057481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050017" y="-782129"/>
            <a:ext cx="310852" cy="275370"/>
          </a:xfrm>
          <a:prstGeom prst="rect">
            <a:avLst/>
          </a:prstGeom>
        </p:spPr>
      </p:pic>
      <p:pic>
        <p:nvPicPr>
          <p:cNvPr id="38" name="Picture 3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F008E83-74AC-A849-D592-3395A16BAA3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5224" y="-763046"/>
            <a:ext cx="240973" cy="23720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FA6C7E-514F-7DE7-23FB-981B52315738}"/>
              </a:ext>
            </a:extLst>
          </p:cNvPr>
          <p:cNvSpPr txBox="1"/>
          <p:nvPr/>
        </p:nvSpPr>
        <p:spPr>
          <a:xfrm>
            <a:off x="6347565" y="-432808"/>
            <a:ext cx="13478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Digital Space  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BA7DBF-E23F-245F-EEFC-CE448C439917}"/>
              </a:ext>
            </a:extLst>
          </p:cNvPr>
          <p:cNvSpPr txBox="1"/>
          <p:nvPr/>
        </p:nvSpPr>
        <p:spPr>
          <a:xfrm>
            <a:off x="6347495" y="-346034"/>
            <a:ext cx="134789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Simulated/Transferred 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6743E4A-C67B-38ED-4A9F-F014CF8EC3AB}"/>
              </a:ext>
            </a:extLst>
          </p:cNvPr>
          <p:cNvSpPr/>
          <p:nvPr/>
        </p:nvSpPr>
        <p:spPr>
          <a:xfrm rot="5400000">
            <a:off x="6957287" y="-518191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7828689" y="-324045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2A95663-A0C2-A9C3-FA01-26AB7EFF388C}"/>
              </a:ext>
            </a:extLst>
          </p:cNvPr>
          <p:cNvSpPr/>
          <p:nvPr/>
        </p:nvSpPr>
        <p:spPr>
          <a:xfrm>
            <a:off x="7814002" y="342536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5EC31D-964E-C336-89C9-731D31EA7E43}"/>
              </a:ext>
            </a:extLst>
          </p:cNvPr>
          <p:cNvSpPr txBox="1"/>
          <p:nvPr/>
        </p:nvSpPr>
        <p:spPr>
          <a:xfrm>
            <a:off x="8019667" y="3229772"/>
            <a:ext cx="77267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3FC925-C1F9-0F22-6B0E-14B00C88DED9}"/>
              </a:ext>
            </a:extLst>
          </p:cNvPr>
          <p:cNvSpPr txBox="1"/>
          <p:nvPr/>
        </p:nvSpPr>
        <p:spPr>
          <a:xfrm>
            <a:off x="8007480" y="-347663"/>
            <a:ext cx="77267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Model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C96B9F8-8CA2-928C-EE5E-9E6F365DCFA9}"/>
              </a:ext>
            </a:extLst>
          </p:cNvPr>
          <p:cNvSpPr/>
          <p:nvPr/>
        </p:nvSpPr>
        <p:spPr>
          <a:xfrm>
            <a:off x="6306317" y="3271199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1DF2D44-7886-9E29-72EC-FF709001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47" y="3341325"/>
            <a:ext cx="362901" cy="362901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7B54416-D76A-2285-3CB5-5DD3224F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59" y="3301035"/>
            <a:ext cx="443484" cy="443484"/>
          </a:xfrm>
          <a:prstGeom prst="rect">
            <a:avLst/>
          </a:prstGeom>
        </p:spPr>
      </p:pic>
      <p:pic>
        <p:nvPicPr>
          <p:cNvPr id="67" name="Picture 6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751221D-F3E7-B068-994E-E9582DB8A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9" r="8310" b="26384"/>
          <a:stretch/>
        </p:blipFill>
        <p:spPr>
          <a:xfrm>
            <a:off x="7054775" y="3385092"/>
            <a:ext cx="310852" cy="275370"/>
          </a:xfrm>
          <a:prstGeom prst="rect">
            <a:avLst/>
          </a:prstGeom>
        </p:spPr>
      </p:pic>
      <p:pic>
        <p:nvPicPr>
          <p:cNvPr id="68" name="Picture 6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4695414-4044-A7D5-5B8D-B4B89102A61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7399977" y="3404182"/>
            <a:ext cx="240974" cy="2372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D7E5AD-C4D7-1686-044D-936D0FCB2B39}"/>
              </a:ext>
            </a:extLst>
          </p:cNvPr>
          <p:cNvSpPr txBox="1"/>
          <p:nvPr/>
        </p:nvSpPr>
        <p:spPr>
          <a:xfrm>
            <a:off x="6306312" y="3250731"/>
            <a:ext cx="143541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Physical Space 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A7EAD082-15D5-DC1F-C7A2-3EECD1FF838A}"/>
              </a:ext>
            </a:extLst>
          </p:cNvPr>
          <p:cNvSpPr/>
          <p:nvPr/>
        </p:nvSpPr>
        <p:spPr>
          <a:xfrm rot="16200000">
            <a:off x="6954336" y="313074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37E6E52-500A-E625-E626-EC7071B0AC9F}"/>
              </a:ext>
            </a:extLst>
          </p:cNvPr>
          <p:cNvSpPr/>
          <p:nvPr/>
        </p:nvSpPr>
        <p:spPr>
          <a:xfrm>
            <a:off x="10560564" y="3197728"/>
            <a:ext cx="2413378" cy="965485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2C9C88-82F9-C3DE-031A-8273B76CA1A1}"/>
              </a:ext>
            </a:extLst>
          </p:cNvPr>
          <p:cNvSpPr/>
          <p:nvPr/>
        </p:nvSpPr>
        <p:spPr>
          <a:xfrm>
            <a:off x="10652847" y="3229771"/>
            <a:ext cx="2222622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FC0761-9D0C-262C-4516-AD969C6DC6CC}"/>
              </a:ext>
            </a:extLst>
          </p:cNvPr>
          <p:cNvCxnSpPr>
            <a:cxnSpLocks/>
          </p:cNvCxnSpPr>
          <p:nvPr/>
        </p:nvCxnSpPr>
        <p:spPr>
          <a:xfrm>
            <a:off x="11002532" y="3825583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80CAC409-CC4F-FA3F-CF39-B73803564F43}"/>
              </a:ext>
            </a:extLst>
          </p:cNvPr>
          <p:cNvSpPr/>
          <p:nvPr/>
        </p:nvSpPr>
        <p:spPr>
          <a:xfrm>
            <a:off x="11739038" y="364806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B040042-FAD6-D84C-DFE7-4D71817632F4}"/>
              </a:ext>
            </a:extLst>
          </p:cNvPr>
          <p:cNvSpPr/>
          <p:nvPr/>
        </p:nvSpPr>
        <p:spPr>
          <a:xfrm>
            <a:off x="11744116" y="36175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ECA27F4-230C-81CF-EE3A-AFD9FA4DFBC5}"/>
              </a:ext>
            </a:extLst>
          </p:cNvPr>
          <p:cNvSpPr/>
          <p:nvPr/>
        </p:nvSpPr>
        <p:spPr>
          <a:xfrm>
            <a:off x="11756358" y="358237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F32FDF-9D11-5382-75AF-61F8CE3BB077}"/>
              </a:ext>
            </a:extLst>
          </p:cNvPr>
          <p:cNvSpPr/>
          <p:nvPr/>
        </p:nvSpPr>
        <p:spPr>
          <a:xfrm>
            <a:off x="11769574" y="36175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87C017-72A4-7ED0-DCF4-DF2FBE8F502E}"/>
              </a:ext>
            </a:extLst>
          </p:cNvPr>
          <p:cNvSpPr/>
          <p:nvPr/>
        </p:nvSpPr>
        <p:spPr>
          <a:xfrm>
            <a:off x="11775695" y="364806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EC2EC06-94F3-990E-D1D6-2C76D3331BC4}"/>
              </a:ext>
            </a:extLst>
          </p:cNvPr>
          <p:cNvCxnSpPr>
            <a:cxnSpLocks/>
          </p:cNvCxnSpPr>
          <p:nvPr/>
        </p:nvCxnSpPr>
        <p:spPr>
          <a:xfrm>
            <a:off x="11475820" y="3691338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Rounded Rectangle 73">
            <a:extLst>
              <a:ext uri="{FF2B5EF4-FFF2-40B4-BE49-F238E27FC236}">
                <a16:creationId xmlns:a16="http://schemas.microsoft.com/office/drawing/2014/main" id="{9DB5DAE8-FC8F-DF32-F96C-6181E23510C5}"/>
              </a:ext>
            </a:extLst>
          </p:cNvPr>
          <p:cNvSpPr/>
          <p:nvPr/>
        </p:nvSpPr>
        <p:spPr>
          <a:xfrm>
            <a:off x="11680933" y="356737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5A189FC-C2E4-DFD7-AAFC-D3858C62E759}"/>
              </a:ext>
            </a:extLst>
          </p:cNvPr>
          <p:cNvCxnSpPr>
            <a:cxnSpLocks/>
          </p:cNvCxnSpPr>
          <p:nvPr/>
        </p:nvCxnSpPr>
        <p:spPr>
          <a:xfrm>
            <a:off x="11471803" y="382502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DF1C6C-5E54-2156-D647-8AD0DE30B21B}"/>
              </a:ext>
            </a:extLst>
          </p:cNvPr>
          <p:cNvCxnSpPr>
            <a:cxnSpLocks/>
          </p:cNvCxnSpPr>
          <p:nvPr/>
        </p:nvCxnSpPr>
        <p:spPr>
          <a:xfrm rot="5400000">
            <a:off x="11794783" y="34877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A04782-AFCD-DA5D-1CF6-455A6B000351}"/>
              </a:ext>
            </a:extLst>
          </p:cNvPr>
          <p:cNvCxnSpPr/>
          <p:nvPr/>
        </p:nvCxnSpPr>
        <p:spPr>
          <a:xfrm rot="5400000">
            <a:off x="11608170" y="349088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B8DDCD-912C-8757-90C6-740619567E9F}"/>
              </a:ext>
            </a:extLst>
          </p:cNvPr>
          <p:cNvCxnSpPr>
            <a:cxnSpLocks/>
          </p:cNvCxnSpPr>
          <p:nvPr/>
        </p:nvCxnSpPr>
        <p:spPr>
          <a:xfrm flipH="1" flipV="1">
            <a:off x="11675788" y="3494460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3DC7901-9F08-C177-1BA2-72419250B9EE}"/>
              </a:ext>
            </a:extLst>
          </p:cNvPr>
          <p:cNvSpPr txBox="1"/>
          <p:nvPr/>
        </p:nvSpPr>
        <p:spPr>
          <a:xfrm>
            <a:off x="11138352" y="3525714"/>
            <a:ext cx="49207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CADB52-E4ED-2A39-1953-A3CE5F10FA7F}"/>
              </a:ext>
            </a:extLst>
          </p:cNvPr>
          <p:cNvSpPr txBox="1"/>
          <p:nvPr/>
        </p:nvSpPr>
        <p:spPr>
          <a:xfrm>
            <a:off x="11482189" y="3282716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64BBDE-C7BE-F7D1-3363-4DA58F8D39BC}"/>
              </a:ext>
            </a:extLst>
          </p:cNvPr>
          <p:cNvCxnSpPr>
            <a:cxnSpLocks/>
          </p:cNvCxnSpPr>
          <p:nvPr/>
        </p:nvCxnSpPr>
        <p:spPr>
          <a:xfrm>
            <a:off x="11560420" y="3691249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31EB308-BA81-D8E9-8491-ADA5218318E5}"/>
              </a:ext>
            </a:extLst>
          </p:cNvPr>
          <p:cNvSpPr txBox="1"/>
          <p:nvPr/>
        </p:nvSpPr>
        <p:spPr>
          <a:xfrm>
            <a:off x="6240482" y="4167800"/>
            <a:ext cx="184275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(PHYSICAL)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EFB51F-1753-DBB5-F5BC-950FF7690104}"/>
              </a:ext>
            </a:extLst>
          </p:cNvPr>
          <p:cNvSpPr txBox="1"/>
          <p:nvPr/>
        </p:nvSpPr>
        <p:spPr>
          <a:xfrm>
            <a:off x="6240480" y="-677730"/>
            <a:ext cx="184275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(DIGITAL)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46F328-69B4-0F87-411F-CA2CC49538D3}"/>
              </a:ext>
            </a:extLst>
          </p:cNvPr>
          <p:cNvSpPr txBox="1"/>
          <p:nvPr/>
        </p:nvSpPr>
        <p:spPr>
          <a:xfrm>
            <a:off x="10511471" y="4163208"/>
            <a:ext cx="1760032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(PHYSICAL)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3CC518A-DBC1-6A7D-6630-9C99C7E5F362}"/>
              </a:ext>
            </a:extLst>
          </p:cNvPr>
          <p:cNvCxnSpPr>
            <a:cxnSpLocks/>
            <a:stCxn id="179" idx="3"/>
            <a:endCxn id="109" idx="1"/>
          </p:cNvCxnSpPr>
          <p:nvPr/>
        </p:nvCxnSpPr>
        <p:spPr>
          <a:xfrm flipV="1">
            <a:off x="9869492" y="3673443"/>
            <a:ext cx="7833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B18103B-4ACB-54C3-2766-D9F31B7A0D2E}"/>
              </a:ext>
            </a:extLst>
          </p:cNvPr>
          <p:cNvSpPr/>
          <p:nvPr/>
        </p:nvSpPr>
        <p:spPr>
          <a:xfrm>
            <a:off x="10652844" y="-925831"/>
            <a:ext cx="2222297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46" name="Picture 1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2CE33AB-51BA-99F6-55DF-83D669316D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91488" y="2399192"/>
            <a:ext cx="999959" cy="75221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FE2B7CD-E9C3-CF7D-2E82-AB523F9CFD05}"/>
              </a:ext>
            </a:extLst>
          </p:cNvPr>
          <p:cNvCxnSpPr>
            <a:cxnSpLocks/>
          </p:cNvCxnSpPr>
          <p:nvPr/>
        </p:nvCxnSpPr>
        <p:spPr>
          <a:xfrm>
            <a:off x="11002526" y="-330013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DD9D07C-0160-C942-F8F9-1487333AD058}"/>
              </a:ext>
            </a:extLst>
          </p:cNvPr>
          <p:cNvSpPr/>
          <p:nvPr/>
        </p:nvSpPr>
        <p:spPr>
          <a:xfrm>
            <a:off x="11699210" y="-507548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F94B6F-95D3-BEE5-8C75-393DE7137A86}"/>
              </a:ext>
            </a:extLst>
          </p:cNvPr>
          <p:cNvSpPr/>
          <p:nvPr/>
        </p:nvSpPr>
        <p:spPr>
          <a:xfrm>
            <a:off x="11704289" y="-538094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2682F2A-1E30-E76B-5A75-F56B16E3DBE8}"/>
              </a:ext>
            </a:extLst>
          </p:cNvPr>
          <p:cNvSpPr/>
          <p:nvPr/>
        </p:nvSpPr>
        <p:spPr>
          <a:xfrm>
            <a:off x="11716530" y="-573235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123255B-440C-96A4-9D4D-E1C4144A1597}"/>
              </a:ext>
            </a:extLst>
          </p:cNvPr>
          <p:cNvSpPr/>
          <p:nvPr/>
        </p:nvSpPr>
        <p:spPr>
          <a:xfrm>
            <a:off x="11729746" y="-538094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60E36FD-8FD9-5E0A-0FC9-1E12E2CCF72D}"/>
              </a:ext>
            </a:extLst>
          </p:cNvPr>
          <p:cNvSpPr/>
          <p:nvPr/>
        </p:nvSpPr>
        <p:spPr>
          <a:xfrm>
            <a:off x="11735866" y="-507548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81594BE-2AFF-3124-5955-DB3473C2FD40}"/>
              </a:ext>
            </a:extLst>
          </p:cNvPr>
          <p:cNvCxnSpPr>
            <a:cxnSpLocks/>
          </p:cNvCxnSpPr>
          <p:nvPr/>
        </p:nvCxnSpPr>
        <p:spPr>
          <a:xfrm>
            <a:off x="11436004" y="-464258"/>
            <a:ext cx="40219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73">
            <a:extLst>
              <a:ext uri="{FF2B5EF4-FFF2-40B4-BE49-F238E27FC236}">
                <a16:creationId xmlns:a16="http://schemas.microsoft.com/office/drawing/2014/main" id="{1314F09B-DBAC-79DF-28C9-DFE874677590}"/>
              </a:ext>
            </a:extLst>
          </p:cNvPr>
          <p:cNvSpPr/>
          <p:nvPr/>
        </p:nvSpPr>
        <p:spPr>
          <a:xfrm>
            <a:off x="11641109" y="-588228"/>
            <a:ext cx="181469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876B81-C277-5BF9-ACD0-CCD62E2948CE}"/>
              </a:ext>
            </a:extLst>
          </p:cNvPr>
          <p:cNvCxnSpPr>
            <a:cxnSpLocks/>
          </p:cNvCxnSpPr>
          <p:nvPr/>
        </p:nvCxnSpPr>
        <p:spPr>
          <a:xfrm>
            <a:off x="11431986" y="-33057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02BB97-B82D-8D43-2542-9383AF4D5877}"/>
              </a:ext>
            </a:extLst>
          </p:cNvPr>
          <p:cNvCxnSpPr>
            <a:cxnSpLocks/>
          </p:cNvCxnSpPr>
          <p:nvPr/>
        </p:nvCxnSpPr>
        <p:spPr>
          <a:xfrm rot="5400000">
            <a:off x="11754965" y="-10207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D746C5C-3846-5E8C-F5A3-9496ED1BF7CB}"/>
              </a:ext>
            </a:extLst>
          </p:cNvPr>
          <p:cNvCxnSpPr/>
          <p:nvPr/>
        </p:nvCxnSpPr>
        <p:spPr>
          <a:xfrm rot="5400000">
            <a:off x="11568353" y="-98922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05D6642-BA1C-0613-0415-AB7B3C242E53}"/>
              </a:ext>
            </a:extLst>
          </p:cNvPr>
          <p:cNvCxnSpPr>
            <a:cxnSpLocks/>
          </p:cNvCxnSpPr>
          <p:nvPr/>
        </p:nvCxnSpPr>
        <p:spPr>
          <a:xfrm flipH="1" flipV="1">
            <a:off x="11635961" y="-95364"/>
            <a:ext cx="181472" cy="300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2084556-A5F7-0637-F6F1-1087E8984FEB}"/>
              </a:ext>
            </a:extLst>
          </p:cNvPr>
          <p:cNvSpPr txBox="1"/>
          <p:nvPr/>
        </p:nvSpPr>
        <p:spPr>
          <a:xfrm>
            <a:off x="11442364" y="-307096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1FC0BB8-B08A-4BDE-0C4E-FA9E932FE4FC}"/>
              </a:ext>
            </a:extLst>
          </p:cNvPr>
          <p:cNvCxnSpPr>
            <a:cxnSpLocks/>
          </p:cNvCxnSpPr>
          <p:nvPr/>
        </p:nvCxnSpPr>
        <p:spPr>
          <a:xfrm>
            <a:off x="11520593" y="-46435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C68DB72-2329-A93C-F33D-7B598CDD5DBB}"/>
              </a:ext>
            </a:extLst>
          </p:cNvPr>
          <p:cNvSpPr txBox="1"/>
          <p:nvPr/>
        </p:nvSpPr>
        <p:spPr>
          <a:xfrm>
            <a:off x="10560555" y="-676731"/>
            <a:ext cx="1760032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(DIGITAL)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129A2F1-5741-9014-EAC5-23D1FC5AB7E1}"/>
              </a:ext>
            </a:extLst>
          </p:cNvPr>
          <p:cNvCxnSpPr>
            <a:cxnSpLocks/>
            <a:stCxn id="184" idx="3"/>
            <a:endCxn id="145" idx="1"/>
          </p:cNvCxnSpPr>
          <p:nvPr/>
        </p:nvCxnSpPr>
        <p:spPr>
          <a:xfrm>
            <a:off x="9886565" y="-483699"/>
            <a:ext cx="766276" cy="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B59B13D-0433-B3F8-1332-B8A9B3F453A7}"/>
              </a:ext>
            </a:extLst>
          </p:cNvPr>
          <p:cNvSpPr/>
          <p:nvPr/>
        </p:nvSpPr>
        <p:spPr>
          <a:xfrm>
            <a:off x="9081741" y="-690881"/>
            <a:ext cx="804827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85" name="Picture 18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ED87410-E808-2CDA-FE49-636D6315FB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9860" y="-592484"/>
            <a:ext cx="362901" cy="362901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F032FA2C-2725-791C-1315-93BDB235A0D1}"/>
              </a:ext>
            </a:extLst>
          </p:cNvPr>
          <p:cNvSpPr txBox="1"/>
          <p:nvPr/>
        </p:nvSpPr>
        <p:spPr>
          <a:xfrm>
            <a:off x="9081742" y="-690013"/>
            <a:ext cx="80482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7EF03987-971C-3A52-AFA2-38C2B615C8C4}"/>
              </a:ext>
            </a:extLst>
          </p:cNvPr>
          <p:cNvSpPr/>
          <p:nvPr/>
        </p:nvSpPr>
        <p:spPr>
          <a:xfrm>
            <a:off x="8882799" y="-514785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8884684" y="361544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92EEB0D-9E9F-17CB-75A4-9DEAF0B2956A}"/>
              </a:ext>
            </a:extLst>
          </p:cNvPr>
          <p:cNvSpPr txBox="1"/>
          <p:nvPr/>
        </p:nvSpPr>
        <p:spPr>
          <a:xfrm>
            <a:off x="11133353" y="-618408"/>
            <a:ext cx="49208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DC2DBB9B-2307-8106-E4AE-B505C0ED6677}"/>
              </a:ext>
            </a:extLst>
          </p:cNvPr>
          <p:cNvSpPr/>
          <p:nvPr/>
        </p:nvSpPr>
        <p:spPr>
          <a:xfrm>
            <a:off x="9064662" y="3466258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80" name="Picture 17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87257D0-88EF-B267-FF9E-20BD3ECD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980" y="3551953"/>
            <a:ext cx="362901" cy="362901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EA75A702-12F0-8CA8-C9E1-4A324E11CE3B}"/>
              </a:ext>
            </a:extLst>
          </p:cNvPr>
          <p:cNvSpPr txBox="1"/>
          <p:nvPr/>
        </p:nvSpPr>
        <p:spPr>
          <a:xfrm>
            <a:off x="9064664" y="3466254"/>
            <a:ext cx="80482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pic>
        <p:nvPicPr>
          <p:cNvPr id="110" name="Picture 10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3D5A9E8-7697-5037-DCF7-07BEEF48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980" y="3440113"/>
            <a:ext cx="999959" cy="752214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BED5D749-606A-61E7-F25A-5AA4BFF6E61F}"/>
              </a:ext>
            </a:extLst>
          </p:cNvPr>
          <p:cNvSpPr txBox="1"/>
          <p:nvPr/>
        </p:nvSpPr>
        <p:spPr>
          <a:xfrm>
            <a:off x="8891864" y="6704685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F-BETA CALCULATION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2789-D877-C482-420B-24A0CACF4EE0}"/>
              </a:ext>
            </a:extLst>
          </p:cNvPr>
          <p:cNvGrpSpPr/>
          <p:nvPr/>
        </p:nvGrpSpPr>
        <p:grpSpPr>
          <a:xfrm>
            <a:off x="11082464" y="4740512"/>
            <a:ext cx="485500" cy="723513"/>
            <a:chOff x="10180320" y="5768995"/>
            <a:chExt cx="784645" cy="116931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2FD055A-1491-0397-EC76-A9C8A1A752FE}"/>
                </a:ext>
              </a:extLst>
            </p:cNvPr>
            <p:cNvSpPr/>
            <p:nvPr/>
          </p:nvSpPr>
          <p:spPr>
            <a:xfrm flipH="1">
              <a:off x="10180320" y="5768995"/>
              <a:ext cx="784645" cy="1169313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C1F34F-4884-8BE4-BB98-3D848CCC2A8A}"/>
                </a:ext>
              </a:extLst>
            </p:cNvPr>
            <p:cNvSpPr/>
            <p:nvPr/>
          </p:nvSpPr>
          <p:spPr>
            <a:xfrm flipH="1" flipV="1">
              <a:off x="10664579" y="5992442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000282-DBA9-78EF-ABDF-F1E3D45B5A77}"/>
                </a:ext>
              </a:extLst>
            </p:cNvPr>
            <p:cNvSpPr/>
            <p:nvPr/>
          </p:nvSpPr>
          <p:spPr>
            <a:xfrm flipH="1" flipV="1">
              <a:off x="10664579" y="6189150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510052-D66D-ED9F-2A54-3884FBC69249}"/>
                </a:ext>
              </a:extLst>
            </p:cNvPr>
            <p:cNvSpPr/>
            <p:nvPr/>
          </p:nvSpPr>
          <p:spPr>
            <a:xfrm flipH="1" flipV="1">
              <a:off x="10664579" y="6385858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B71D7D-0A88-70BF-8767-29B7BF75DF3C}"/>
                </a:ext>
              </a:extLst>
            </p:cNvPr>
            <p:cNvSpPr/>
            <p:nvPr/>
          </p:nvSpPr>
          <p:spPr>
            <a:xfrm flipH="1" flipV="1">
              <a:off x="10664579" y="6582565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E305C2-BB50-ECD2-3628-EE4D4464C8A4}"/>
                </a:ext>
              </a:extLst>
            </p:cNvPr>
            <p:cNvSpPr/>
            <p:nvPr/>
          </p:nvSpPr>
          <p:spPr>
            <a:xfrm flipH="1" flipV="1">
              <a:off x="10358565" y="6176077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3FFA66-0581-4711-B6F2-DA0F236409B3}"/>
                </a:ext>
              </a:extLst>
            </p:cNvPr>
            <p:cNvCxnSpPr>
              <a:cxnSpLocks/>
              <a:stCxn id="19" idx="6"/>
              <a:endCxn id="28" idx="2"/>
            </p:cNvCxnSpPr>
            <p:nvPr/>
          </p:nvCxnSpPr>
          <p:spPr>
            <a:xfrm flipH="1">
              <a:off x="10476085" y="6050261"/>
              <a:ext cx="188494" cy="183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35C6B4-EFBC-BBCF-BDBF-33C1F6AB0936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 flipH="1" flipV="1">
              <a:off x="10476085" y="6233896"/>
              <a:ext cx="188494" cy="13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089F41-EA17-9966-079F-62B7617F9219}"/>
                </a:ext>
              </a:extLst>
            </p:cNvPr>
            <p:cNvCxnSpPr>
              <a:cxnSpLocks/>
              <a:stCxn id="21" idx="6"/>
              <a:endCxn id="28" idx="2"/>
            </p:cNvCxnSpPr>
            <p:nvPr/>
          </p:nvCxnSpPr>
          <p:spPr>
            <a:xfrm flipH="1" flipV="1">
              <a:off x="10476085" y="6233896"/>
              <a:ext cx="188494" cy="209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A2E7FF-7DCD-8D7F-44C2-BAEB43E0F584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 flipH="1" flipV="1">
              <a:off x="10476085" y="6233896"/>
              <a:ext cx="188494" cy="406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96F12B-7B34-1853-BBEC-2778AFC770F6}"/>
                </a:ext>
              </a:extLst>
            </p:cNvPr>
            <p:cNvSpPr/>
            <p:nvPr/>
          </p:nvSpPr>
          <p:spPr>
            <a:xfrm flipH="1" flipV="1">
              <a:off x="10361872" y="6405042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2B486F-1416-D255-0593-63841BDFF053}"/>
                </a:ext>
              </a:extLst>
            </p:cNvPr>
            <p:cNvCxnSpPr>
              <a:cxnSpLocks/>
              <a:stCxn id="19" idx="6"/>
              <a:endCxn id="33" idx="2"/>
            </p:cNvCxnSpPr>
            <p:nvPr/>
          </p:nvCxnSpPr>
          <p:spPr>
            <a:xfrm flipH="1">
              <a:off x="10479394" y="6050261"/>
              <a:ext cx="185185" cy="41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1E1310-8967-C0BA-D32C-E87736E072F8}"/>
                </a:ext>
              </a:extLst>
            </p:cNvPr>
            <p:cNvCxnSpPr>
              <a:cxnSpLocks/>
              <a:stCxn id="20" idx="6"/>
              <a:endCxn id="33" idx="2"/>
            </p:cNvCxnSpPr>
            <p:nvPr/>
          </p:nvCxnSpPr>
          <p:spPr>
            <a:xfrm flipH="1">
              <a:off x="10479394" y="6246969"/>
              <a:ext cx="185185" cy="21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852536-808F-8368-DD88-9FD5146477F8}"/>
                </a:ext>
              </a:extLst>
            </p:cNvPr>
            <p:cNvCxnSpPr>
              <a:cxnSpLocks/>
              <a:stCxn id="21" idx="6"/>
              <a:endCxn id="33" idx="2"/>
            </p:cNvCxnSpPr>
            <p:nvPr/>
          </p:nvCxnSpPr>
          <p:spPr>
            <a:xfrm flipH="1">
              <a:off x="10479394" y="6443677"/>
              <a:ext cx="185185" cy="1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013EF9-2F1A-AEB2-9937-9AA80F825558}"/>
                </a:ext>
              </a:extLst>
            </p:cNvPr>
            <p:cNvCxnSpPr>
              <a:cxnSpLocks/>
              <a:stCxn id="27" idx="6"/>
              <a:endCxn id="33" idx="2"/>
            </p:cNvCxnSpPr>
            <p:nvPr/>
          </p:nvCxnSpPr>
          <p:spPr>
            <a:xfrm flipH="1" flipV="1">
              <a:off x="10479394" y="6462861"/>
              <a:ext cx="185185" cy="177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AE06E1-B367-1906-8B3E-ABCAE4A68FE4}"/>
              </a:ext>
            </a:extLst>
          </p:cNvPr>
          <p:cNvSpPr/>
          <p:nvPr/>
        </p:nvSpPr>
        <p:spPr>
          <a:xfrm>
            <a:off x="11827422" y="5262878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A94631E-7885-EB91-C9B4-2517468F05BE}"/>
              </a:ext>
            </a:extLst>
          </p:cNvPr>
          <p:cNvSpPr/>
          <p:nvPr/>
        </p:nvSpPr>
        <p:spPr>
          <a:xfrm>
            <a:off x="11827418" y="5001696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0FCFEB-384A-9CA0-3ED0-168DA4A9DA76}"/>
              </a:ext>
            </a:extLst>
          </p:cNvPr>
          <p:cNvSpPr/>
          <p:nvPr/>
        </p:nvSpPr>
        <p:spPr>
          <a:xfrm>
            <a:off x="11827418" y="4740514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E44FB7-B107-65DB-22CF-FB0496A8B386}"/>
              </a:ext>
            </a:extLst>
          </p:cNvPr>
          <p:cNvSpPr/>
          <p:nvPr/>
        </p:nvSpPr>
        <p:spPr>
          <a:xfrm>
            <a:off x="11827411" y="5703410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F1D9758-34CE-60CF-742A-C94DF617E740}"/>
              </a:ext>
            </a:extLst>
          </p:cNvPr>
          <p:cNvSpPr/>
          <p:nvPr/>
        </p:nvSpPr>
        <p:spPr>
          <a:xfrm>
            <a:off x="11827411" y="5953457"/>
            <a:ext cx="1018080" cy="207317"/>
          </a:xfrm>
          <a:prstGeom prst="roundRect">
            <a:avLst>
              <a:gd name="adj" fmla="val 8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(TP/(TP+FN))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5530308-F1DC-D776-4414-40442BCBBFEC}"/>
              </a:ext>
            </a:extLst>
          </p:cNvPr>
          <p:cNvSpPr/>
          <p:nvPr/>
        </p:nvSpPr>
        <p:spPr>
          <a:xfrm>
            <a:off x="11827411" y="6206910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07A16D6-BE5C-57C2-91DC-A48F321DB9A6}"/>
              </a:ext>
            </a:extLst>
          </p:cNvPr>
          <p:cNvGrpSpPr/>
          <p:nvPr/>
        </p:nvGrpSpPr>
        <p:grpSpPr>
          <a:xfrm>
            <a:off x="11080345" y="5706942"/>
            <a:ext cx="485500" cy="723513"/>
            <a:chOff x="10148968" y="7799738"/>
            <a:chExt cx="784645" cy="1169313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2BEAD41-03CA-D549-B2A7-320F8F310FFB}"/>
                </a:ext>
              </a:extLst>
            </p:cNvPr>
            <p:cNvSpPr/>
            <p:nvPr/>
          </p:nvSpPr>
          <p:spPr>
            <a:xfrm flipH="1">
              <a:off x="10148968" y="7799738"/>
              <a:ext cx="784645" cy="1169313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02531D6-EFAF-F1E2-9179-E1A3875428DA}"/>
                </a:ext>
              </a:extLst>
            </p:cNvPr>
            <p:cNvSpPr/>
            <p:nvPr/>
          </p:nvSpPr>
          <p:spPr>
            <a:xfrm flipH="1" flipV="1">
              <a:off x="10633227" y="8023185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47C554E-3E28-ACFE-AD4B-D7F03EBB7179}"/>
                </a:ext>
              </a:extLst>
            </p:cNvPr>
            <p:cNvSpPr/>
            <p:nvPr/>
          </p:nvSpPr>
          <p:spPr>
            <a:xfrm flipH="1" flipV="1">
              <a:off x="10633227" y="8219893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90E61A2-EABB-7695-45C7-7DD4879FCF0F}"/>
                </a:ext>
              </a:extLst>
            </p:cNvPr>
            <p:cNvSpPr/>
            <p:nvPr/>
          </p:nvSpPr>
          <p:spPr>
            <a:xfrm flipH="1" flipV="1">
              <a:off x="10633227" y="8416601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DC6479C-705B-B10B-F9E3-1A4432CC75CB}"/>
                </a:ext>
              </a:extLst>
            </p:cNvPr>
            <p:cNvSpPr/>
            <p:nvPr/>
          </p:nvSpPr>
          <p:spPr>
            <a:xfrm flipH="1" flipV="1">
              <a:off x="10633227" y="8613308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4AEFCF0-235C-3F5A-0FE1-4E765F66639D}"/>
                </a:ext>
              </a:extLst>
            </p:cNvPr>
            <p:cNvSpPr/>
            <p:nvPr/>
          </p:nvSpPr>
          <p:spPr>
            <a:xfrm flipH="1" flipV="1">
              <a:off x="10327213" y="8206820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5F5A6E0-7814-F229-5A36-7D9CC9535D4B}"/>
                </a:ext>
              </a:extLst>
            </p:cNvPr>
            <p:cNvCxnSpPr>
              <a:cxnSpLocks/>
              <a:stCxn id="88" idx="6"/>
              <a:endCxn id="94" idx="2"/>
            </p:cNvCxnSpPr>
            <p:nvPr/>
          </p:nvCxnSpPr>
          <p:spPr>
            <a:xfrm flipH="1">
              <a:off x="10444733" y="8081004"/>
              <a:ext cx="188494" cy="183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EE00C55-2C4F-1EC4-1E7F-B580C9BCB3FC}"/>
                </a:ext>
              </a:extLst>
            </p:cNvPr>
            <p:cNvCxnSpPr>
              <a:cxnSpLocks/>
              <a:stCxn id="89" idx="6"/>
              <a:endCxn id="94" idx="2"/>
            </p:cNvCxnSpPr>
            <p:nvPr/>
          </p:nvCxnSpPr>
          <p:spPr>
            <a:xfrm flipH="1" flipV="1">
              <a:off x="10444733" y="8264639"/>
              <a:ext cx="188494" cy="13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D5BA84A-22E6-E022-7BF6-3F489E581873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>
            <a:xfrm flipH="1" flipV="1">
              <a:off x="10444733" y="8264639"/>
              <a:ext cx="188494" cy="209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4726511-34FE-3E3D-BB26-0029E7C66472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 flipH="1" flipV="1">
              <a:off x="10444733" y="8264639"/>
              <a:ext cx="188494" cy="406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C3E4E9-9D8A-6BED-BF8D-FA6C62DEB86C}"/>
                </a:ext>
              </a:extLst>
            </p:cNvPr>
            <p:cNvSpPr/>
            <p:nvPr/>
          </p:nvSpPr>
          <p:spPr>
            <a:xfrm flipH="1" flipV="1">
              <a:off x="10330520" y="8435785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3DF0F6-81BB-CAC5-B213-9DF47DD0E260}"/>
                </a:ext>
              </a:extLst>
            </p:cNvPr>
            <p:cNvCxnSpPr>
              <a:cxnSpLocks/>
              <a:stCxn id="88" idx="6"/>
              <a:endCxn id="99" idx="2"/>
            </p:cNvCxnSpPr>
            <p:nvPr/>
          </p:nvCxnSpPr>
          <p:spPr>
            <a:xfrm flipH="1">
              <a:off x="10448042" y="8081004"/>
              <a:ext cx="185185" cy="41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4DAB8C5-D5EF-5C92-4081-7320113F20DA}"/>
                </a:ext>
              </a:extLst>
            </p:cNvPr>
            <p:cNvCxnSpPr>
              <a:cxnSpLocks/>
              <a:stCxn id="89" idx="6"/>
              <a:endCxn id="99" idx="2"/>
            </p:cNvCxnSpPr>
            <p:nvPr/>
          </p:nvCxnSpPr>
          <p:spPr>
            <a:xfrm flipH="1">
              <a:off x="10448042" y="8277712"/>
              <a:ext cx="185185" cy="21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26460AC-E003-BEE9-7C31-96418025CB8F}"/>
                </a:ext>
              </a:extLst>
            </p:cNvPr>
            <p:cNvCxnSpPr>
              <a:cxnSpLocks/>
              <a:stCxn id="92" idx="6"/>
              <a:endCxn id="99" idx="2"/>
            </p:cNvCxnSpPr>
            <p:nvPr/>
          </p:nvCxnSpPr>
          <p:spPr>
            <a:xfrm flipH="1">
              <a:off x="10448042" y="8474420"/>
              <a:ext cx="185185" cy="1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61B32B-7180-1A66-4605-E403403A53F5}"/>
                </a:ext>
              </a:extLst>
            </p:cNvPr>
            <p:cNvCxnSpPr>
              <a:cxnSpLocks/>
              <a:stCxn id="93" idx="6"/>
              <a:endCxn id="99" idx="2"/>
            </p:cNvCxnSpPr>
            <p:nvPr/>
          </p:nvCxnSpPr>
          <p:spPr>
            <a:xfrm flipH="1" flipV="1">
              <a:off x="10448042" y="8493604"/>
              <a:ext cx="185185" cy="177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0444A63-A683-8D47-00BF-A6CC0FF732FD}"/>
              </a:ext>
            </a:extLst>
          </p:cNvPr>
          <p:cNvSpPr/>
          <p:nvPr/>
        </p:nvSpPr>
        <p:spPr>
          <a:xfrm>
            <a:off x="10202364" y="5703409"/>
            <a:ext cx="592936" cy="7270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25083B-3833-9A1C-4EDB-EC52F599FBC1}"/>
              </a:ext>
            </a:extLst>
          </p:cNvPr>
          <p:cNvSpPr txBox="1"/>
          <p:nvPr/>
        </p:nvSpPr>
        <p:spPr>
          <a:xfrm>
            <a:off x="10194790" y="5463323"/>
            <a:ext cx="60814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2E16E9-D019-43A3-2D05-72BBE9A7CB63}"/>
              </a:ext>
            </a:extLst>
          </p:cNvPr>
          <p:cNvSpPr txBox="1"/>
          <p:nvPr/>
        </p:nvSpPr>
        <p:spPr>
          <a:xfrm>
            <a:off x="10210181" y="6441164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FD2CC1F-6DC7-C882-D4A5-65650308DB27}"/>
              </a:ext>
            </a:extLst>
          </p:cNvPr>
          <p:cNvSpPr/>
          <p:nvPr/>
        </p:nvSpPr>
        <p:spPr>
          <a:xfrm>
            <a:off x="10197753" y="4736860"/>
            <a:ext cx="592936" cy="72351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E5561D-95F1-CDE8-DB88-084CCCE814A8}"/>
              </a:ext>
            </a:extLst>
          </p:cNvPr>
          <p:cNvSpPr txBox="1"/>
          <p:nvPr/>
        </p:nvSpPr>
        <p:spPr>
          <a:xfrm>
            <a:off x="10342816" y="4878194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649118-990E-BE73-379D-FA814C825038}"/>
              </a:ext>
            </a:extLst>
          </p:cNvPr>
          <p:cNvSpPr txBox="1"/>
          <p:nvPr/>
        </p:nvSpPr>
        <p:spPr>
          <a:xfrm>
            <a:off x="10257797" y="5100090"/>
            <a:ext cx="47569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4220DCD5-7480-DA7D-3069-B31F49A7F7CF}"/>
              </a:ext>
            </a:extLst>
          </p:cNvPr>
          <p:cNvSpPr/>
          <p:nvPr/>
        </p:nvSpPr>
        <p:spPr>
          <a:xfrm rot="10800000">
            <a:off x="10865503" y="504588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45AB34-E959-0D28-4D33-0EE11E60E896}"/>
              </a:ext>
            </a:extLst>
          </p:cNvPr>
          <p:cNvCxnSpPr>
            <a:cxnSpLocks/>
          </p:cNvCxnSpPr>
          <p:nvPr/>
        </p:nvCxnSpPr>
        <p:spPr>
          <a:xfrm>
            <a:off x="10314469" y="5066084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6AFF4D4-9D0D-A4F9-D4FC-BA32B66F84C1}"/>
              </a:ext>
            </a:extLst>
          </p:cNvPr>
          <p:cNvSpPr txBox="1"/>
          <p:nvPr/>
        </p:nvSpPr>
        <p:spPr>
          <a:xfrm>
            <a:off x="10357187" y="597380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9E1AFD6-2A1E-C81F-A85F-537B5C999BB9}"/>
              </a:ext>
            </a:extLst>
          </p:cNvPr>
          <p:cNvSpPr/>
          <p:nvPr/>
        </p:nvSpPr>
        <p:spPr>
          <a:xfrm>
            <a:off x="9017943" y="5100091"/>
            <a:ext cx="893922" cy="1036178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0AC503-3FE7-75D1-F5EC-F5E7657257E4}"/>
                  </a:ext>
                </a:extLst>
              </p:cNvPr>
              <p:cNvSpPr txBox="1"/>
              <p:nvPr/>
            </p:nvSpPr>
            <p:spPr>
              <a:xfrm>
                <a:off x="9075484" y="5444802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0AC503-3FE7-75D1-F5EC-F5E76572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484" y="5444802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56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AF6579-0443-7723-531C-3A88262B33C3}"/>
                  </a:ext>
                </a:extLst>
              </p:cNvPr>
              <p:cNvSpPr txBox="1"/>
              <p:nvPr/>
            </p:nvSpPr>
            <p:spPr>
              <a:xfrm>
                <a:off x="9060712" y="5132794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AF6579-0443-7723-531C-3A88262B3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12" y="5132794"/>
                <a:ext cx="117532" cy="124842"/>
              </a:xfrm>
              <a:prstGeom prst="rect">
                <a:avLst/>
              </a:prstGeom>
              <a:blipFill>
                <a:blip r:embed="rId8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5887AA3-A056-28C6-BED5-EC283E4B291B}"/>
              </a:ext>
            </a:extLst>
          </p:cNvPr>
          <p:cNvSpPr/>
          <p:nvPr/>
        </p:nvSpPr>
        <p:spPr>
          <a:xfrm rot="10800000">
            <a:off x="10853053" y="581609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7530123C-8B71-B11C-EFDC-A3E8651A2CFE}"/>
              </a:ext>
            </a:extLst>
          </p:cNvPr>
          <p:cNvSpPr/>
          <p:nvPr/>
        </p:nvSpPr>
        <p:spPr>
          <a:xfrm rot="10800000">
            <a:off x="9974700" y="528838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8096C978-10AC-0B69-FFDD-9CD0B77345AC}"/>
              </a:ext>
            </a:extLst>
          </p:cNvPr>
          <p:cNvSpPr/>
          <p:nvPr/>
        </p:nvSpPr>
        <p:spPr>
          <a:xfrm rot="10800000">
            <a:off x="9978388" y="573984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77E751-EC87-80F7-64EA-378D6371982A}"/>
              </a:ext>
            </a:extLst>
          </p:cNvPr>
          <p:cNvSpPr txBox="1"/>
          <p:nvPr/>
        </p:nvSpPr>
        <p:spPr>
          <a:xfrm>
            <a:off x="10002199" y="5936186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9D439-D0F5-1580-F414-6F95A0BFCD58}"/>
              </a:ext>
            </a:extLst>
          </p:cNvPr>
          <p:cNvSpPr txBox="1"/>
          <p:nvPr/>
        </p:nvSpPr>
        <p:spPr>
          <a:xfrm>
            <a:off x="10013659" y="4999604"/>
            <a:ext cx="31986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79968053-24D9-2137-3030-BA991B6796B4}"/>
              </a:ext>
            </a:extLst>
          </p:cNvPr>
          <p:cNvSpPr/>
          <p:nvPr/>
        </p:nvSpPr>
        <p:spPr>
          <a:xfrm rot="10800000">
            <a:off x="11619942" y="505110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208CB883-48D7-7D14-525E-3A028070EC95}"/>
              </a:ext>
            </a:extLst>
          </p:cNvPr>
          <p:cNvSpPr/>
          <p:nvPr/>
        </p:nvSpPr>
        <p:spPr>
          <a:xfrm rot="10800000">
            <a:off x="11619942" y="530445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2512055A-07DF-A7AF-06B1-8E7820367586}"/>
              </a:ext>
            </a:extLst>
          </p:cNvPr>
          <p:cNvSpPr/>
          <p:nvPr/>
        </p:nvSpPr>
        <p:spPr>
          <a:xfrm rot="10800000">
            <a:off x="11619942" y="479776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71BCF9D7-932B-280D-7051-F80E82E3D2DC}"/>
              </a:ext>
            </a:extLst>
          </p:cNvPr>
          <p:cNvSpPr/>
          <p:nvPr/>
        </p:nvSpPr>
        <p:spPr>
          <a:xfrm rot="10800000">
            <a:off x="11619942" y="600687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2AC71B97-02F5-F610-0612-A2875E1F9708}"/>
              </a:ext>
            </a:extLst>
          </p:cNvPr>
          <p:cNvSpPr/>
          <p:nvPr/>
        </p:nvSpPr>
        <p:spPr>
          <a:xfrm rot="10800000">
            <a:off x="11619942" y="626022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1B19DC2-1208-40D5-BA9B-7B9F6DF08672}"/>
              </a:ext>
            </a:extLst>
          </p:cNvPr>
          <p:cNvSpPr/>
          <p:nvPr/>
        </p:nvSpPr>
        <p:spPr>
          <a:xfrm rot="10800000">
            <a:off x="11619942" y="575353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BCB2560-4C2B-5689-D31D-5C54D9883FBE}"/>
              </a:ext>
            </a:extLst>
          </p:cNvPr>
          <p:cNvCxnSpPr>
            <a:stCxn id="145" idx="3"/>
            <a:endCxn id="54" idx="3"/>
          </p:cNvCxnSpPr>
          <p:nvPr/>
        </p:nvCxnSpPr>
        <p:spPr>
          <a:xfrm flipH="1">
            <a:off x="12845496" y="2632516"/>
            <a:ext cx="29644" cy="2208572"/>
          </a:xfrm>
          <a:prstGeom prst="bentConnector3">
            <a:avLst>
              <a:gd name="adj1" fmla="val -477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E4329573-C2B6-F31B-B64F-CC0EFF0C2E0C}"/>
              </a:ext>
            </a:extLst>
          </p:cNvPr>
          <p:cNvCxnSpPr>
            <a:cxnSpLocks/>
            <a:stCxn id="145" idx="3"/>
            <a:endCxn id="49" idx="3"/>
          </p:cNvCxnSpPr>
          <p:nvPr/>
        </p:nvCxnSpPr>
        <p:spPr>
          <a:xfrm flipH="1">
            <a:off x="12845496" y="2632518"/>
            <a:ext cx="29644" cy="2469755"/>
          </a:xfrm>
          <a:prstGeom prst="bentConnector3">
            <a:avLst>
              <a:gd name="adj1" fmla="val -477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4E17D677-F32F-FD28-6219-797F65963DD9}"/>
              </a:ext>
            </a:extLst>
          </p:cNvPr>
          <p:cNvCxnSpPr>
            <a:cxnSpLocks/>
            <a:stCxn id="145" idx="3"/>
            <a:endCxn id="82" idx="3"/>
          </p:cNvCxnSpPr>
          <p:nvPr/>
        </p:nvCxnSpPr>
        <p:spPr>
          <a:xfrm flipH="1">
            <a:off x="12845494" y="2632516"/>
            <a:ext cx="29644" cy="3172840"/>
          </a:xfrm>
          <a:prstGeom prst="bentConnector3">
            <a:avLst>
              <a:gd name="adj1" fmla="val -4771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D52DB540-B9FB-47BD-44B4-BF595831F52D}"/>
              </a:ext>
            </a:extLst>
          </p:cNvPr>
          <p:cNvCxnSpPr>
            <a:cxnSpLocks/>
            <a:stCxn id="145" idx="3"/>
            <a:endCxn id="83" idx="3"/>
          </p:cNvCxnSpPr>
          <p:nvPr/>
        </p:nvCxnSpPr>
        <p:spPr>
          <a:xfrm flipH="1">
            <a:off x="12845494" y="2632515"/>
            <a:ext cx="29644" cy="3424590"/>
          </a:xfrm>
          <a:prstGeom prst="bentConnector3">
            <a:avLst>
              <a:gd name="adj1" fmla="val -4771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0C93B86-7AF7-746B-037B-20A78FA0F090}"/>
              </a:ext>
            </a:extLst>
          </p:cNvPr>
          <p:cNvCxnSpPr>
            <a:cxnSpLocks/>
            <a:stCxn id="109" idx="3"/>
            <a:endCxn id="46" idx="3"/>
          </p:cNvCxnSpPr>
          <p:nvPr/>
        </p:nvCxnSpPr>
        <p:spPr>
          <a:xfrm flipH="1">
            <a:off x="12845500" y="3673436"/>
            <a:ext cx="29968" cy="1690017"/>
          </a:xfrm>
          <a:prstGeom prst="bentConnector3">
            <a:avLst>
              <a:gd name="adj1" fmla="val -4719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590D8F24-3264-C991-5151-2CD5C51E3CA5}"/>
              </a:ext>
            </a:extLst>
          </p:cNvPr>
          <p:cNvCxnSpPr>
            <a:cxnSpLocks/>
            <a:stCxn id="109" idx="3"/>
            <a:endCxn id="84" idx="3"/>
          </p:cNvCxnSpPr>
          <p:nvPr/>
        </p:nvCxnSpPr>
        <p:spPr>
          <a:xfrm flipH="1">
            <a:off x="12845504" y="3673438"/>
            <a:ext cx="29970" cy="2635418"/>
          </a:xfrm>
          <a:prstGeom prst="bentConnector3">
            <a:avLst>
              <a:gd name="adj1" fmla="val -4719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CF229623-6332-50EE-5DC8-2D50EFCF7772}"/>
              </a:ext>
            </a:extLst>
          </p:cNvPr>
          <p:cNvSpPr/>
          <p:nvPr/>
        </p:nvSpPr>
        <p:spPr>
          <a:xfrm>
            <a:off x="-378630" y="4728168"/>
            <a:ext cx="28289" cy="302484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D419D91D-85A8-2D02-B901-D9954ED30EA6}"/>
              </a:ext>
            </a:extLst>
          </p:cNvPr>
          <p:cNvSpPr/>
          <p:nvPr/>
        </p:nvSpPr>
        <p:spPr>
          <a:xfrm>
            <a:off x="-378280" y="5034615"/>
            <a:ext cx="28289" cy="302484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34A7BAED-F2EA-9DCC-2690-0397F21BAB2A}"/>
              </a:ext>
            </a:extLst>
          </p:cNvPr>
          <p:cNvSpPr/>
          <p:nvPr/>
        </p:nvSpPr>
        <p:spPr>
          <a:xfrm>
            <a:off x="6229666" y="4594416"/>
            <a:ext cx="2230643" cy="10891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8326E95F-30E4-F6F2-5DCA-3136F293985E}"/>
              </a:ext>
            </a:extLst>
          </p:cNvPr>
          <p:cNvSpPr/>
          <p:nvPr/>
        </p:nvSpPr>
        <p:spPr>
          <a:xfrm>
            <a:off x="6329662" y="4722858"/>
            <a:ext cx="955404" cy="6156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A99E398A-971F-F0B1-67B5-0162D7E8A66D}"/>
              </a:ext>
            </a:extLst>
          </p:cNvPr>
          <p:cNvSpPr/>
          <p:nvPr/>
        </p:nvSpPr>
        <p:spPr>
          <a:xfrm>
            <a:off x="7406311" y="4722858"/>
            <a:ext cx="955404" cy="6156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pic>
        <p:nvPicPr>
          <p:cNvPr id="248" name="Picture 247" descr="A colorful spectrum of waves&#10;&#10;Description automatically generated with medium confidence">
            <a:extLst>
              <a:ext uri="{FF2B5EF4-FFF2-40B4-BE49-F238E27FC236}">
                <a16:creationId xmlns:a16="http://schemas.microsoft.com/office/drawing/2014/main" id="{233E964E-8E8A-24C8-4E97-3DC2071EBDE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5854" r="24230" b="31386"/>
          <a:stretch/>
        </p:blipFill>
        <p:spPr>
          <a:xfrm>
            <a:off x="6402461" y="4812965"/>
            <a:ext cx="837705" cy="435382"/>
          </a:xfrm>
          <a:prstGeom prst="rect">
            <a:avLst/>
          </a:prstGeom>
        </p:spPr>
      </p:pic>
      <p:pic>
        <p:nvPicPr>
          <p:cNvPr id="249" name="Picture 248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F583C973-8241-CBA3-ACE9-374FE92C3A8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1" t="34744" r="24438" b="30163"/>
          <a:stretch/>
        </p:blipFill>
        <p:spPr>
          <a:xfrm>
            <a:off x="7451146" y="4812969"/>
            <a:ext cx="865292" cy="466383"/>
          </a:xfrm>
          <a:prstGeom prst="rect">
            <a:avLst/>
          </a:prstGeom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B15ECFCD-26FE-EB47-880D-185A643840A9}"/>
              </a:ext>
            </a:extLst>
          </p:cNvPr>
          <p:cNvSpPr txBox="1"/>
          <p:nvPr/>
        </p:nvSpPr>
        <p:spPr>
          <a:xfrm>
            <a:off x="6217410" y="5352101"/>
            <a:ext cx="120903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GPR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4B0F619-1BEC-8D06-9E11-D7A706DC7917}"/>
              </a:ext>
            </a:extLst>
          </p:cNvPr>
          <p:cNvSpPr txBox="1"/>
          <p:nvPr/>
        </p:nvSpPr>
        <p:spPr>
          <a:xfrm>
            <a:off x="7257393" y="5352101"/>
            <a:ext cx="120903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 OPTIMIZATION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9E9C21B-C412-90D2-0477-11A0B9CB6428}"/>
              </a:ext>
            </a:extLst>
          </p:cNvPr>
          <p:cNvSpPr txBox="1"/>
          <p:nvPr/>
        </p:nvSpPr>
        <p:spPr>
          <a:xfrm>
            <a:off x="5911067" y="5682379"/>
            <a:ext cx="2880790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sp>
        <p:nvSpPr>
          <p:cNvPr id="253" name="Arrow: Right 252">
            <a:extLst>
              <a:ext uri="{FF2B5EF4-FFF2-40B4-BE49-F238E27FC236}">
                <a16:creationId xmlns:a16="http://schemas.microsoft.com/office/drawing/2014/main" id="{BE8BF470-F76A-36B2-A486-22E234D8D9D9}"/>
              </a:ext>
            </a:extLst>
          </p:cNvPr>
          <p:cNvSpPr/>
          <p:nvPr/>
        </p:nvSpPr>
        <p:spPr>
          <a:xfrm>
            <a:off x="7269263" y="497952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56F17BB-13BF-3C46-3576-3780EE61B9C1}"/>
              </a:ext>
            </a:extLst>
          </p:cNvPr>
          <p:cNvSpPr txBox="1"/>
          <p:nvPr/>
        </p:nvSpPr>
        <p:spPr>
          <a:xfrm rot="1800000">
            <a:off x="6212950" y="5091744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7F6119E-1B88-C0E1-73F3-ECE07DC66083}"/>
              </a:ext>
            </a:extLst>
          </p:cNvPr>
          <p:cNvSpPr txBox="1"/>
          <p:nvPr/>
        </p:nvSpPr>
        <p:spPr>
          <a:xfrm rot="1800000">
            <a:off x="7305101" y="5079336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CF71DF5-538D-E750-EFF8-21D6FCC2B0EF}"/>
              </a:ext>
            </a:extLst>
          </p:cNvPr>
          <p:cNvSpPr txBox="1"/>
          <p:nvPr/>
        </p:nvSpPr>
        <p:spPr>
          <a:xfrm rot="19711124">
            <a:off x="6734783" y="5095494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FB9CA5-2FDA-7EE1-CCB7-18A3AE09C275}"/>
              </a:ext>
            </a:extLst>
          </p:cNvPr>
          <p:cNvSpPr txBox="1"/>
          <p:nvPr/>
        </p:nvSpPr>
        <p:spPr>
          <a:xfrm rot="19711124">
            <a:off x="7822903" y="5098656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1E894C0-EC51-4C50-2B62-66922355B0C4}"/>
                  </a:ext>
                </a:extLst>
              </p:cNvPr>
              <p:cNvSpPr txBox="1"/>
              <p:nvPr/>
            </p:nvSpPr>
            <p:spPr>
              <a:xfrm>
                <a:off x="-371814" y="4728173"/>
                <a:ext cx="117533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1E894C0-EC51-4C50-2B62-66922355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1814" y="4728173"/>
                <a:ext cx="117533" cy="124842"/>
              </a:xfrm>
              <a:prstGeom prst="rect">
                <a:avLst/>
              </a:prstGeom>
              <a:blipFill>
                <a:blip r:embed="rId11"/>
                <a:stretch>
                  <a:fillRect l="-15789" r="-15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89D4F6E-4DE6-018A-4705-11919AD0B9A5}"/>
                  </a:ext>
                </a:extLst>
              </p:cNvPr>
              <p:cNvSpPr txBox="1"/>
              <p:nvPr/>
            </p:nvSpPr>
            <p:spPr>
              <a:xfrm>
                <a:off x="7429325" y="4726599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89D4F6E-4DE6-018A-4705-11919AD0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25" y="4726599"/>
                <a:ext cx="117532" cy="124842"/>
              </a:xfrm>
              <a:prstGeom prst="rect">
                <a:avLst/>
              </a:prstGeom>
              <a:blipFill>
                <a:blip r:embed="rId12"/>
                <a:stretch>
                  <a:fillRect l="-21053" r="-1052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78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2FF628EB-A864-493A-93B4-B29F1B47BAC7}"/>
              </a:ext>
            </a:extLst>
          </p:cNvPr>
          <p:cNvSpPr/>
          <p:nvPr/>
        </p:nvSpPr>
        <p:spPr>
          <a:xfrm>
            <a:off x="9886578" y="4618452"/>
            <a:ext cx="3087042" cy="141365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434" name="Connector: Elbow 433">
            <a:extLst>
              <a:ext uri="{FF2B5EF4-FFF2-40B4-BE49-F238E27FC236}">
                <a16:creationId xmlns:a16="http://schemas.microsoft.com/office/drawing/2014/main" id="{7CF739AD-67B2-A5A0-5230-1689CDFA3B94}"/>
              </a:ext>
            </a:extLst>
          </p:cNvPr>
          <p:cNvCxnSpPr>
            <a:cxnSpLocks/>
            <a:stCxn id="143" idx="1"/>
            <a:endCxn id="335" idx="0"/>
          </p:cNvCxnSpPr>
          <p:nvPr/>
        </p:nvCxnSpPr>
        <p:spPr>
          <a:xfrm rot="10800000" flipV="1">
            <a:off x="10601948" y="2887323"/>
            <a:ext cx="641231" cy="25149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or: Elbow 436">
            <a:extLst>
              <a:ext uri="{FF2B5EF4-FFF2-40B4-BE49-F238E27FC236}">
                <a16:creationId xmlns:a16="http://schemas.microsoft.com/office/drawing/2014/main" id="{38099CAD-959C-CDEA-7BDD-C1656E85190E}"/>
              </a:ext>
            </a:extLst>
          </p:cNvPr>
          <p:cNvCxnSpPr>
            <a:cxnSpLocks/>
            <a:stCxn id="143" idx="1"/>
            <a:endCxn id="433" idx="0"/>
          </p:cNvCxnSpPr>
          <p:nvPr/>
        </p:nvCxnSpPr>
        <p:spPr>
          <a:xfrm rot="10800000" flipV="1">
            <a:off x="10601948" y="2887326"/>
            <a:ext cx="641231" cy="27972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: Elbow 424">
            <a:extLst>
              <a:ext uri="{FF2B5EF4-FFF2-40B4-BE49-F238E27FC236}">
                <a16:creationId xmlns:a16="http://schemas.microsoft.com/office/drawing/2014/main" id="{F817619E-A70C-4B8A-B66B-F5287D7F1AD8}"/>
              </a:ext>
            </a:extLst>
          </p:cNvPr>
          <p:cNvCxnSpPr>
            <a:cxnSpLocks/>
            <a:stCxn id="184" idx="2"/>
            <a:endCxn id="424" idx="1"/>
          </p:cNvCxnSpPr>
          <p:nvPr/>
        </p:nvCxnSpPr>
        <p:spPr>
          <a:xfrm rot="16200000" flipH="1">
            <a:off x="8665233" y="3657085"/>
            <a:ext cx="2251762" cy="613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0EEC55D-1777-B551-E02D-BCB6867D516A}"/>
              </a:ext>
            </a:extLst>
          </p:cNvPr>
          <p:cNvSpPr/>
          <p:nvPr/>
        </p:nvSpPr>
        <p:spPr>
          <a:xfrm>
            <a:off x="6249150" y="2158483"/>
            <a:ext cx="3706065" cy="97347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416" name="Connector: Elbow 415">
            <a:extLst>
              <a:ext uri="{FF2B5EF4-FFF2-40B4-BE49-F238E27FC236}">
                <a16:creationId xmlns:a16="http://schemas.microsoft.com/office/drawing/2014/main" id="{02354F17-6BD0-C2CC-DB40-970ACDC9C321}"/>
              </a:ext>
            </a:extLst>
          </p:cNvPr>
          <p:cNvCxnSpPr>
            <a:cxnSpLocks/>
            <a:stCxn id="184" idx="2"/>
            <a:endCxn id="244" idx="1"/>
          </p:cNvCxnSpPr>
          <p:nvPr/>
        </p:nvCxnSpPr>
        <p:spPr>
          <a:xfrm rot="16200000" flipH="1">
            <a:off x="8804214" y="3518114"/>
            <a:ext cx="1973809" cy="613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6ADCE93-7A5C-723B-D751-39AE02993409}"/>
              </a:ext>
            </a:extLst>
          </p:cNvPr>
          <p:cNvSpPr/>
          <p:nvPr/>
        </p:nvSpPr>
        <p:spPr>
          <a:xfrm>
            <a:off x="11243706" y="2156808"/>
            <a:ext cx="1729914" cy="97496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5A35308-1079-B29C-A07E-4D868608F200}"/>
              </a:ext>
            </a:extLst>
          </p:cNvPr>
          <p:cNvSpPr/>
          <p:nvPr/>
        </p:nvSpPr>
        <p:spPr>
          <a:xfrm>
            <a:off x="11241515" y="3204903"/>
            <a:ext cx="235272" cy="475571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561EA71-30A5-9B53-2CCB-357472BA2B91}"/>
              </a:ext>
            </a:extLst>
          </p:cNvPr>
          <p:cNvSpPr/>
          <p:nvPr/>
        </p:nvSpPr>
        <p:spPr>
          <a:xfrm>
            <a:off x="11243966" y="3690462"/>
            <a:ext cx="235272" cy="475571"/>
          </a:xfrm>
          <a:prstGeom prst="roundRect">
            <a:avLst>
              <a:gd name="adj" fmla="val 246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B05330B-12E7-8842-E56C-B29B8E0CB582}"/>
              </a:ext>
            </a:extLst>
          </p:cNvPr>
          <p:cNvSpPr/>
          <p:nvPr/>
        </p:nvSpPr>
        <p:spPr>
          <a:xfrm>
            <a:off x="8022886" y="-913448"/>
            <a:ext cx="786654" cy="887334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75388D-3428-F06C-40B8-8BC2CE787E45}"/>
              </a:ext>
            </a:extLst>
          </p:cNvPr>
          <p:cNvSpPr/>
          <p:nvPr/>
        </p:nvSpPr>
        <p:spPr>
          <a:xfrm>
            <a:off x="6249150" y="3189694"/>
            <a:ext cx="3706389" cy="97605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537668-CF69-73AA-00E6-A1526FA8949C}"/>
              </a:ext>
            </a:extLst>
          </p:cNvPr>
          <p:cNvSpPr/>
          <p:nvPr/>
        </p:nvSpPr>
        <p:spPr>
          <a:xfrm>
            <a:off x="8019189" y="3229775"/>
            <a:ext cx="786653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7" name="Picture 6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91B415B-49AC-AB0F-6CF4-A33F12E414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8011339" y="-848961"/>
            <a:ext cx="798209" cy="81564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97CAE3-3AE9-CBBC-0177-5D995E0E5016}"/>
              </a:ext>
            </a:extLst>
          </p:cNvPr>
          <p:cNvSpPr/>
          <p:nvPr/>
        </p:nvSpPr>
        <p:spPr>
          <a:xfrm>
            <a:off x="6306134" y="-433211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23" name="Picture 2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3112327-4184-5EB6-9A84-4C22ACEE2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7497" y="2769759"/>
            <a:ext cx="362901" cy="362901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D0E89F5-B00F-F5E9-7D15-D2CA2D67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5309" y="2729467"/>
            <a:ext cx="443484" cy="443484"/>
          </a:xfrm>
          <a:prstGeom prst="rect">
            <a:avLst/>
          </a:prstGeom>
        </p:spPr>
      </p:pic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206344D-C6DF-35EB-9882-56E48406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050017" y="-301155"/>
            <a:ext cx="310852" cy="275370"/>
          </a:xfrm>
          <a:prstGeom prst="rect">
            <a:avLst/>
          </a:prstGeom>
        </p:spPr>
      </p:pic>
      <p:pic>
        <p:nvPicPr>
          <p:cNvPr id="26" name="Picture 25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728F932-E464-BCF2-2CD0-35DADEC205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5224" y="-282072"/>
            <a:ext cx="240973" cy="237206"/>
          </a:xfrm>
          <a:prstGeom prst="rect">
            <a:avLst/>
          </a:prstGeom>
        </p:spPr>
      </p:pic>
      <p:pic>
        <p:nvPicPr>
          <p:cNvPr id="6" name="Picture 5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26D2129C-C908-E109-C5E6-D8D09D2FDB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8033172" y="3318218"/>
            <a:ext cx="758687" cy="79291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801461-01F5-787D-36D8-09AC70663A01}"/>
              </a:ext>
            </a:extLst>
          </p:cNvPr>
          <p:cNvSpPr/>
          <p:nvPr/>
        </p:nvSpPr>
        <p:spPr>
          <a:xfrm>
            <a:off x="6306134" y="-909287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E0664D-7CE8-5EC7-1D9B-F22BC405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7497" y="-825894"/>
            <a:ext cx="362901" cy="362901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42ABDC1-6ED5-DDED-E964-FD82F261DD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5309" y="-866185"/>
            <a:ext cx="443485" cy="443485"/>
          </a:xfrm>
          <a:prstGeom prst="rect">
            <a:avLst/>
          </a:prstGeom>
        </p:spPr>
      </p:pic>
      <p:pic>
        <p:nvPicPr>
          <p:cNvPr id="37" name="Picture 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F30F2F-A483-8D54-4697-F23057481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050017" y="-782129"/>
            <a:ext cx="310852" cy="275370"/>
          </a:xfrm>
          <a:prstGeom prst="rect">
            <a:avLst/>
          </a:prstGeom>
        </p:spPr>
      </p:pic>
      <p:pic>
        <p:nvPicPr>
          <p:cNvPr id="38" name="Picture 3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F008E83-74AC-A849-D592-3395A16BAA3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5224" y="-763046"/>
            <a:ext cx="240973" cy="23720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FA6C7E-514F-7DE7-23FB-981B52315738}"/>
              </a:ext>
            </a:extLst>
          </p:cNvPr>
          <p:cNvSpPr txBox="1"/>
          <p:nvPr/>
        </p:nvSpPr>
        <p:spPr>
          <a:xfrm>
            <a:off x="6347565" y="-432808"/>
            <a:ext cx="13478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Digital Space  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BA7DBF-E23F-245F-EEFC-CE448C439917}"/>
              </a:ext>
            </a:extLst>
          </p:cNvPr>
          <p:cNvSpPr txBox="1"/>
          <p:nvPr/>
        </p:nvSpPr>
        <p:spPr>
          <a:xfrm>
            <a:off x="6347495" y="-346034"/>
            <a:ext cx="134789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Simulated/Transferred 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6743E4A-C67B-38ED-4A9F-F014CF8EC3AB}"/>
              </a:ext>
            </a:extLst>
          </p:cNvPr>
          <p:cNvSpPr/>
          <p:nvPr/>
        </p:nvSpPr>
        <p:spPr>
          <a:xfrm rot="5400000">
            <a:off x="6957287" y="-518191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7828689" y="-324045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2A95663-A0C2-A9C3-FA01-26AB7EFF388C}"/>
              </a:ext>
            </a:extLst>
          </p:cNvPr>
          <p:cNvSpPr/>
          <p:nvPr/>
        </p:nvSpPr>
        <p:spPr>
          <a:xfrm>
            <a:off x="7814002" y="342536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5EC31D-964E-C336-89C9-731D31EA7E43}"/>
              </a:ext>
            </a:extLst>
          </p:cNvPr>
          <p:cNvSpPr txBox="1"/>
          <p:nvPr/>
        </p:nvSpPr>
        <p:spPr>
          <a:xfrm>
            <a:off x="8019667" y="3229772"/>
            <a:ext cx="77267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3FC925-C1F9-0F22-6B0E-14B00C88DED9}"/>
              </a:ext>
            </a:extLst>
          </p:cNvPr>
          <p:cNvSpPr txBox="1"/>
          <p:nvPr/>
        </p:nvSpPr>
        <p:spPr>
          <a:xfrm>
            <a:off x="8007480" y="-347663"/>
            <a:ext cx="77267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Model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C96B9F8-8CA2-928C-EE5E-9E6F365DCFA9}"/>
              </a:ext>
            </a:extLst>
          </p:cNvPr>
          <p:cNvSpPr/>
          <p:nvPr/>
        </p:nvSpPr>
        <p:spPr>
          <a:xfrm>
            <a:off x="6306317" y="3271199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1DF2D44-7886-9E29-72EC-FF709001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47" y="3341325"/>
            <a:ext cx="362901" cy="362901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7B54416-D76A-2285-3CB5-5DD3224F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59" y="3301035"/>
            <a:ext cx="443484" cy="443484"/>
          </a:xfrm>
          <a:prstGeom prst="rect">
            <a:avLst/>
          </a:prstGeom>
        </p:spPr>
      </p:pic>
      <p:pic>
        <p:nvPicPr>
          <p:cNvPr id="67" name="Picture 6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751221D-F3E7-B068-994E-E9582DB8A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9" r="8310" b="26384"/>
          <a:stretch/>
        </p:blipFill>
        <p:spPr>
          <a:xfrm>
            <a:off x="7054775" y="3385092"/>
            <a:ext cx="310852" cy="275370"/>
          </a:xfrm>
          <a:prstGeom prst="rect">
            <a:avLst/>
          </a:prstGeom>
        </p:spPr>
      </p:pic>
      <p:pic>
        <p:nvPicPr>
          <p:cNvPr id="68" name="Picture 6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4695414-4044-A7D5-5B8D-B4B89102A61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7399977" y="3404182"/>
            <a:ext cx="240974" cy="2372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D7E5AD-C4D7-1686-044D-936D0FCB2B39}"/>
              </a:ext>
            </a:extLst>
          </p:cNvPr>
          <p:cNvSpPr txBox="1"/>
          <p:nvPr/>
        </p:nvSpPr>
        <p:spPr>
          <a:xfrm>
            <a:off x="6306312" y="3250731"/>
            <a:ext cx="143541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Physical Space </a:t>
            </a:r>
            <a:endParaRPr lang="en-US" sz="6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A7EAD082-15D5-DC1F-C7A2-3EECD1FF838A}"/>
              </a:ext>
            </a:extLst>
          </p:cNvPr>
          <p:cNvSpPr/>
          <p:nvPr/>
        </p:nvSpPr>
        <p:spPr>
          <a:xfrm rot="16200000">
            <a:off x="6954336" y="313074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37E6E52-500A-E625-E626-EC7071B0AC9F}"/>
              </a:ext>
            </a:extLst>
          </p:cNvPr>
          <p:cNvSpPr/>
          <p:nvPr/>
        </p:nvSpPr>
        <p:spPr>
          <a:xfrm>
            <a:off x="11244030" y="3197728"/>
            <a:ext cx="1729914" cy="965485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2C9C88-82F9-C3DE-031A-8273B76CA1A1}"/>
              </a:ext>
            </a:extLst>
          </p:cNvPr>
          <p:cNvSpPr/>
          <p:nvPr/>
        </p:nvSpPr>
        <p:spPr>
          <a:xfrm>
            <a:off x="11366329" y="3229771"/>
            <a:ext cx="1509146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FC0761-9D0C-262C-4516-AD969C6DC6CC}"/>
              </a:ext>
            </a:extLst>
          </p:cNvPr>
          <p:cNvCxnSpPr>
            <a:cxnSpLocks/>
          </p:cNvCxnSpPr>
          <p:nvPr/>
        </p:nvCxnSpPr>
        <p:spPr>
          <a:xfrm>
            <a:off x="11616530" y="3825583"/>
            <a:ext cx="1175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80CAC409-CC4F-FA3F-CF39-B73803564F43}"/>
              </a:ext>
            </a:extLst>
          </p:cNvPr>
          <p:cNvSpPr/>
          <p:nvPr/>
        </p:nvSpPr>
        <p:spPr>
          <a:xfrm>
            <a:off x="12060111" y="364806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B040042-FAD6-D84C-DFE7-4D71817632F4}"/>
              </a:ext>
            </a:extLst>
          </p:cNvPr>
          <p:cNvSpPr/>
          <p:nvPr/>
        </p:nvSpPr>
        <p:spPr>
          <a:xfrm>
            <a:off x="12065189" y="36175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ECA27F4-230C-81CF-EE3A-AFD9FA4DFBC5}"/>
              </a:ext>
            </a:extLst>
          </p:cNvPr>
          <p:cNvSpPr/>
          <p:nvPr/>
        </p:nvSpPr>
        <p:spPr>
          <a:xfrm>
            <a:off x="12077430" y="358237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F32FDF-9D11-5382-75AF-61F8CE3BB077}"/>
              </a:ext>
            </a:extLst>
          </p:cNvPr>
          <p:cNvSpPr/>
          <p:nvPr/>
        </p:nvSpPr>
        <p:spPr>
          <a:xfrm>
            <a:off x="12090647" y="36175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87C017-72A4-7ED0-DCF4-DF2FBE8F502E}"/>
              </a:ext>
            </a:extLst>
          </p:cNvPr>
          <p:cNvSpPr/>
          <p:nvPr/>
        </p:nvSpPr>
        <p:spPr>
          <a:xfrm>
            <a:off x="12096768" y="364806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EC2EC06-94F3-990E-D1D6-2C76D3331BC4}"/>
              </a:ext>
            </a:extLst>
          </p:cNvPr>
          <p:cNvCxnSpPr>
            <a:cxnSpLocks/>
          </p:cNvCxnSpPr>
          <p:nvPr/>
        </p:nvCxnSpPr>
        <p:spPr>
          <a:xfrm>
            <a:off x="11796893" y="3691338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Rounded Rectangle 73">
            <a:extLst>
              <a:ext uri="{FF2B5EF4-FFF2-40B4-BE49-F238E27FC236}">
                <a16:creationId xmlns:a16="http://schemas.microsoft.com/office/drawing/2014/main" id="{9DB5DAE8-FC8F-DF32-F96C-6181E23510C5}"/>
              </a:ext>
            </a:extLst>
          </p:cNvPr>
          <p:cNvSpPr/>
          <p:nvPr/>
        </p:nvSpPr>
        <p:spPr>
          <a:xfrm>
            <a:off x="12002008" y="356737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5A189FC-C2E4-DFD7-AAFC-D3858C62E759}"/>
              </a:ext>
            </a:extLst>
          </p:cNvPr>
          <p:cNvCxnSpPr>
            <a:cxnSpLocks/>
          </p:cNvCxnSpPr>
          <p:nvPr/>
        </p:nvCxnSpPr>
        <p:spPr>
          <a:xfrm>
            <a:off x="11792874" y="382502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DF1C6C-5E54-2156-D647-8AD0DE30B21B}"/>
              </a:ext>
            </a:extLst>
          </p:cNvPr>
          <p:cNvCxnSpPr>
            <a:cxnSpLocks/>
          </p:cNvCxnSpPr>
          <p:nvPr/>
        </p:nvCxnSpPr>
        <p:spPr>
          <a:xfrm rot="5400000">
            <a:off x="12115855" y="34877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A04782-AFCD-DA5D-1CF6-455A6B000351}"/>
              </a:ext>
            </a:extLst>
          </p:cNvPr>
          <p:cNvCxnSpPr/>
          <p:nvPr/>
        </p:nvCxnSpPr>
        <p:spPr>
          <a:xfrm rot="5400000">
            <a:off x="11929244" y="349088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B8DDCD-912C-8757-90C6-740619567E9F}"/>
              </a:ext>
            </a:extLst>
          </p:cNvPr>
          <p:cNvCxnSpPr>
            <a:cxnSpLocks/>
          </p:cNvCxnSpPr>
          <p:nvPr/>
        </p:nvCxnSpPr>
        <p:spPr>
          <a:xfrm flipH="1" flipV="1">
            <a:off x="11996859" y="3494460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3DC7901-9F08-C177-1BA2-72419250B9EE}"/>
              </a:ext>
            </a:extLst>
          </p:cNvPr>
          <p:cNvSpPr txBox="1"/>
          <p:nvPr/>
        </p:nvSpPr>
        <p:spPr>
          <a:xfrm>
            <a:off x="11459425" y="3525714"/>
            <a:ext cx="49207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CADB52-E4ED-2A39-1953-A3CE5F10FA7F}"/>
              </a:ext>
            </a:extLst>
          </p:cNvPr>
          <p:cNvSpPr txBox="1"/>
          <p:nvPr/>
        </p:nvSpPr>
        <p:spPr>
          <a:xfrm>
            <a:off x="11803262" y="3282716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64BBDE-C7BE-F7D1-3363-4DA58F8D39BC}"/>
              </a:ext>
            </a:extLst>
          </p:cNvPr>
          <p:cNvCxnSpPr>
            <a:cxnSpLocks/>
          </p:cNvCxnSpPr>
          <p:nvPr/>
        </p:nvCxnSpPr>
        <p:spPr>
          <a:xfrm>
            <a:off x="11881493" y="3691249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31EB308-BA81-D8E9-8491-ADA5218318E5}"/>
              </a:ext>
            </a:extLst>
          </p:cNvPr>
          <p:cNvSpPr txBox="1"/>
          <p:nvPr/>
        </p:nvSpPr>
        <p:spPr>
          <a:xfrm>
            <a:off x="6240482" y="4167800"/>
            <a:ext cx="184275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(PHYSICAL)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EFB51F-1753-DBB5-F5BC-950FF7690104}"/>
              </a:ext>
            </a:extLst>
          </p:cNvPr>
          <p:cNvSpPr txBox="1"/>
          <p:nvPr/>
        </p:nvSpPr>
        <p:spPr>
          <a:xfrm>
            <a:off x="6240480" y="-677730"/>
            <a:ext cx="184275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(DIGITAL)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46F328-69B4-0F87-411F-CA2CC49538D3}"/>
              </a:ext>
            </a:extLst>
          </p:cNvPr>
          <p:cNvSpPr txBox="1"/>
          <p:nvPr/>
        </p:nvSpPr>
        <p:spPr>
          <a:xfrm>
            <a:off x="11213906" y="4163208"/>
            <a:ext cx="1760032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(PHYSICAL)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3CC518A-DBC1-6A7D-6630-9C99C7E5F362}"/>
              </a:ext>
            </a:extLst>
          </p:cNvPr>
          <p:cNvCxnSpPr>
            <a:cxnSpLocks/>
            <a:stCxn id="179" idx="3"/>
            <a:endCxn id="109" idx="1"/>
          </p:cNvCxnSpPr>
          <p:nvPr/>
        </p:nvCxnSpPr>
        <p:spPr>
          <a:xfrm flipV="1">
            <a:off x="9869497" y="3673443"/>
            <a:ext cx="149682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4B1E3B4-40BF-4E38-64A2-217EF53ED939}"/>
              </a:ext>
            </a:extLst>
          </p:cNvPr>
          <p:cNvSpPr/>
          <p:nvPr/>
        </p:nvSpPr>
        <p:spPr>
          <a:xfrm>
            <a:off x="11240719" y="-950704"/>
            <a:ext cx="235271" cy="475571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B66B67C7-9148-6DD4-A631-0EA565BC73AD}"/>
              </a:ext>
            </a:extLst>
          </p:cNvPr>
          <p:cNvSpPr/>
          <p:nvPr/>
        </p:nvSpPr>
        <p:spPr>
          <a:xfrm>
            <a:off x="11243165" y="2649540"/>
            <a:ext cx="235272" cy="475571"/>
          </a:xfrm>
          <a:prstGeom prst="roundRect">
            <a:avLst>
              <a:gd name="adj" fmla="val 246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B18103B-4ACB-54C3-2766-D9F31B7A0D2E}"/>
              </a:ext>
            </a:extLst>
          </p:cNvPr>
          <p:cNvSpPr/>
          <p:nvPr/>
        </p:nvSpPr>
        <p:spPr>
          <a:xfrm>
            <a:off x="11365997" y="-925831"/>
            <a:ext cx="1509145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46" name="Picture 1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2CE33AB-51BA-99F6-55DF-83D669316D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52051" y="2399192"/>
            <a:ext cx="999959" cy="75221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FE2B7CD-E9C3-CF7D-2E82-AB523F9CFD05}"/>
              </a:ext>
            </a:extLst>
          </p:cNvPr>
          <p:cNvCxnSpPr>
            <a:cxnSpLocks/>
          </p:cNvCxnSpPr>
          <p:nvPr/>
        </p:nvCxnSpPr>
        <p:spPr>
          <a:xfrm>
            <a:off x="11616207" y="-330013"/>
            <a:ext cx="1175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DD9D07C-0160-C942-F8F9-1487333AD058}"/>
              </a:ext>
            </a:extLst>
          </p:cNvPr>
          <p:cNvSpPr/>
          <p:nvPr/>
        </p:nvSpPr>
        <p:spPr>
          <a:xfrm>
            <a:off x="12059773" y="-507548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F94B6F-95D3-BEE5-8C75-393DE7137A86}"/>
              </a:ext>
            </a:extLst>
          </p:cNvPr>
          <p:cNvSpPr/>
          <p:nvPr/>
        </p:nvSpPr>
        <p:spPr>
          <a:xfrm>
            <a:off x="12064853" y="-538094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2682F2A-1E30-E76B-5A75-F56B16E3DBE8}"/>
              </a:ext>
            </a:extLst>
          </p:cNvPr>
          <p:cNvSpPr/>
          <p:nvPr/>
        </p:nvSpPr>
        <p:spPr>
          <a:xfrm>
            <a:off x="12077093" y="-573235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123255B-440C-96A4-9D4D-E1C4144A1597}"/>
              </a:ext>
            </a:extLst>
          </p:cNvPr>
          <p:cNvSpPr/>
          <p:nvPr/>
        </p:nvSpPr>
        <p:spPr>
          <a:xfrm>
            <a:off x="12090309" y="-538094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60E36FD-8FD9-5E0A-0FC9-1E12E2CCF72D}"/>
              </a:ext>
            </a:extLst>
          </p:cNvPr>
          <p:cNvSpPr/>
          <p:nvPr/>
        </p:nvSpPr>
        <p:spPr>
          <a:xfrm>
            <a:off x="12096429" y="-507548"/>
            <a:ext cx="38674" cy="3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81594BE-2AFF-3124-5955-DB3473C2FD40}"/>
              </a:ext>
            </a:extLst>
          </p:cNvPr>
          <p:cNvCxnSpPr>
            <a:cxnSpLocks/>
          </p:cNvCxnSpPr>
          <p:nvPr/>
        </p:nvCxnSpPr>
        <p:spPr>
          <a:xfrm>
            <a:off x="11796567" y="-464258"/>
            <a:ext cx="40219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73">
            <a:extLst>
              <a:ext uri="{FF2B5EF4-FFF2-40B4-BE49-F238E27FC236}">
                <a16:creationId xmlns:a16="http://schemas.microsoft.com/office/drawing/2014/main" id="{1314F09B-DBAC-79DF-28C9-DFE874677590}"/>
              </a:ext>
            </a:extLst>
          </p:cNvPr>
          <p:cNvSpPr/>
          <p:nvPr/>
        </p:nvSpPr>
        <p:spPr>
          <a:xfrm>
            <a:off x="12001673" y="-588228"/>
            <a:ext cx="181469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876B81-C277-5BF9-ACD0-CCD62E2948CE}"/>
              </a:ext>
            </a:extLst>
          </p:cNvPr>
          <p:cNvCxnSpPr>
            <a:cxnSpLocks/>
          </p:cNvCxnSpPr>
          <p:nvPr/>
        </p:nvCxnSpPr>
        <p:spPr>
          <a:xfrm>
            <a:off x="11792549" y="-33057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02BB97-B82D-8D43-2542-9383AF4D5877}"/>
              </a:ext>
            </a:extLst>
          </p:cNvPr>
          <p:cNvCxnSpPr>
            <a:cxnSpLocks/>
          </p:cNvCxnSpPr>
          <p:nvPr/>
        </p:nvCxnSpPr>
        <p:spPr>
          <a:xfrm rot="5400000">
            <a:off x="12115529" y="-10207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D746C5C-3846-5E8C-F5A3-9496ED1BF7CB}"/>
              </a:ext>
            </a:extLst>
          </p:cNvPr>
          <p:cNvCxnSpPr/>
          <p:nvPr/>
        </p:nvCxnSpPr>
        <p:spPr>
          <a:xfrm rot="5400000">
            <a:off x="11928917" y="-98922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05D6642-BA1C-0613-0415-AB7B3C242E53}"/>
              </a:ext>
            </a:extLst>
          </p:cNvPr>
          <p:cNvCxnSpPr>
            <a:cxnSpLocks/>
          </p:cNvCxnSpPr>
          <p:nvPr/>
        </p:nvCxnSpPr>
        <p:spPr>
          <a:xfrm flipH="1" flipV="1">
            <a:off x="11996525" y="-95364"/>
            <a:ext cx="181472" cy="300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2084556-A5F7-0637-F6F1-1087E8984FEB}"/>
              </a:ext>
            </a:extLst>
          </p:cNvPr>
          <p:cNvSpPr txBox="1"/>
          <p:nvPr/>
        </p:nvSpPr>
        <p:spPr>
          <a:xfrm>
            <a:off x="11802927" y="-307096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1FC0BB8-B08A-4BDE-0C4E-FA9E932FE4FC}"/>
              </a:ext>
            </a:extLst>
          </p:cNvPr>
          <p:cNvCxnSpPr>
            <a:cxnSpLocks/>
          </p:cNvCxnSpPr>
          <p:nvPr/>
        </p:nvCxnSpPr>
        <p:spPr>
          <a:xfrm>
            <a:off x="11881157" y="-46435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C68DB72-2329-A93C-F33D-7B598CDD5DBB}"/>
              </a:ext>
            </a:extLst>
          </p:cNvPr>
          <p:cNvSpPr txBox="1"/>
          <p:nvPr/>
        </p:nvSpPr>
        <p:spPr>
          <a:xfrm>
            <a:off x="11213574" y="-676731"/>
            <a:ext cx="1760032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(DIGITAL)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129A2F1-5741-9014-EAC5-23D1FC5AB7E1}"/>
              </a:ext>
            </a:extLst>
          </p:cNvPr>
          <p:cNvCxnSpPr>
            <a:cxnSpLocks/>
            <a:stCxn id="184" idx="3"/>
            <a:endCxn id="145" idx="1"/>
          </p:cNvCxnSpPr>
          <p:nvPr/>
        </p:nvCxnSpPr>
        <p:spPr>
          <a:xfrm>
            <a:off x="9886566" y="-483699"/>
            <a:ext cx="1479426" cy="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B59B13D-0433-B3F8-1332-B8A9B3F453A7}"/>
              </a:ext>
            </a:extLst>
          </p:cNvPr>
          <p:cNvSpPr/>
          <p:nvPr/>
        </p:nvSpPr>
        <p:spPr>
          <a:xfrm>
            <a:off x="9081741" y="-690881"/>
            <a:ext cx="804827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85" name="Picture 18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ED87410-E808-2CDA-FE49-636D6315FB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9860" y="-592484"/>
            <a:ext cx="362901" cy="362901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F032FA2C-2725-791C-1315-93BDB235A0D1}"/>
              </a:ext>
            </a:extLst>
          </p:cNvPr>
          <p:cNvSpPr txBox="1"/>
          <p:nvPr/>
        </p:nvSpPr>
        <p:spPr>
          <a:xfrm>
            <a:off x="9081742" y="-690013"/>
            <a:ext cx="80482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7EF03987-971C-3A52-AFA2-38C2B615C8C4}"/>
              </a:ext>
            </a:extLst>
          </p:cNvPr>
          <p:cNvSpPr/>
          <p:nvPr/>
        </p:nvSpPr>
        <p:spPr>
          <a:xfrm>
            <a:off x="8882799" y="-514785"/>
            <a:ext cx="134224" cy="887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8884684" y="361544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7C080BB-1548-A3CB-2CC8-F589D036D2F7}"/>
              </a:ext>
            </a:extLst>
          </p:cNvPr>
          <p:cNvGrpSpPr/>
          <p:nvPr/>
        </p:nvGrpSpPr>
        <p:grpSpPr>
          <a:xfrm>
            <a:off x="11417727" y="4708309"/>
            <a:ext cx="450861" cy="475101"/>
            <a:chOff x="7131373" y="4718530"/>
            <a:chExt cx="728663" cy="767840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A90CD547-3BF4-B599-1B4B-E20FBD77B0B8}"/>
                </a:ext>
              </a:extLst>
            </p:cNvPr>
            <p:cNvSpPr/>
            <p:nvPr/>
          </p:nvSpPr>
          <p:spPr>
            <a:xfrm>
              <a:off x="7131373" y="4718530"/>
              <a:ext cx="728663" cy="767840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FB9C35D-A2E5-768B-3DC2-0D352ECB1052}"/>
                </a:ext>
              </a:extLst>
            </p:cNvPr>
            <p:cNvSpPr/>
            <p:nvPr/>
          </p:nvSpPr>
          <p:spPr>
            <a:xfrm flipV="1">
              <a:off x="7311309" y="4741240"/>
              <a:ext cx="115639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8729103-F775-A9A8-4F8F-C962F9BF60B3}"/>
                </a:ext>
              </a:extLst>
            </p:cNvPr>
            <p:cNvSpPr/>
            <p:nvPr/>
          </p:nvSpPr>
          <p:spPr>
            <a:xfrm flipV="1">
              <a:off x="7311309" y="4937948"/>
              <a:ext cx="115639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0B2BF4E-3549-8D61-E3A3-EB3B33366050}"/>
                </a:ext>
              </a:extLst>
            </p:cNvPr>
            <p:cNvSpPr/>
            <p:nvPr/>
          </p:nvSpPr>
          <p:spPr>
            <a:xfrm flipV="1">
              <a:off x="7311309" y="5134656"/>
              <a:ext cx="115639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7CAAFD4-F123-5E30-B52B-827F9D73B210}"/>
                </a:ext>
              </a:extLst>
            </p:cNvPr>
            <p:cNvSpPr/>
            <p:nvPr/>
          </p:nvSpPr>
          <p:spPr>
            <a:xfrm flipV="1">
              <a:off x="7311309" y="5331363"/>
              <a:ext cx="115639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6540B096-518F-C599-9233-60D432E5B35A}"/>
                </a:ext>
              </a:extLst>
            </p:cNvPr>
            <p:cNvSpPr/>
            <p:nvPr/>
          </p:nvSpPr>
          <p:spPr>
            <a:xfrm flipV="1">
              <a:off x="7612421" y="4924875"/>
              <a:ext cx="115639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D3C7DEC-3BA5-0EEC-B9D2-AD3371D38248}"/>
                </a:ext>
              </a:extLst>
            </p:cNvPr>
            <p:cNvCxnSpPr>
              <a:cxnSpLocks/>
              <a:stCxn id="192" idx="6"/>
              <a:endCxn id="196" idx="2"/>
            </p:cNvCxnSpPr>
            <p:nvPr/>
          </p:nvCxnSpPr>
          <p:spPr>
            <a:xfrm>
              <a:off x="7426948" y="4799059"/>
              <a:ext cx="185475" cy="183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6B9B7FC-6EAD-4BC7-EDD2-5D2D155EBBA9}"/>
                </a:ext>
              </a:extLst>
            </p:cNvPr>
            <p:cNvCxnSpPr>
              <a:cxnSpLocks/>
              <a:stCxn id="193" idx="6"/>
              <a:endCxn id="196" idx="2"/>
            </p:cNvCxnSpPr>
            <p:nvPr/>
          </p:nvCxnSpPr>
          <p:spPr>
            <a:xfrm flipV="1">
              <a:off x="7426948" y="4982694"/>
              <a:ext cx="185475" cy="13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C7AF69E-E909-7EF0-7F76-B58FC29F0241}"/>
                </a:ext>
              </a:extLst>
            </p:cNvPr>
            <p:cNvCxnSpPr>
              <a:cxnSpLocks/>
              <a:stCxn id="194" idx="6"/>
              <a:endCxn id="196" idx="2"/>
            </p:cNvCxnSpPr>
            <p:nvPr/>
          </p:nvCxnSpPr>
          <p:spPr>
            <a:xfrm flipV="1">
              <a:off x="7426948" y="4982694"/>
              <a:ext cx="185475" cy="209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0978F4-5EA2-B5B1-AC3F-8137CF60BCAC}"/>
                </a:ext>
              </a:extLst>
            </p:cNvPr>
            <p:cNvCxnSpPr>
              <a:cxnSpLocks/>
              <a:stCxn id="195" idx="6"/>
              <a:endCxn id="196" idx="2"/>
            </p:cNvCxnSpPr>
            <p:nvPr/>
          </p:nvCxnSpPr>
          <p:spPr>
            <a:xfrm flipV="1">
              <a:off x="7426948" y="4982694"/>
              <a:ext cx="185475" cy="406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74CF8A4-6AA1-673E-D83B-05F3A3D60BEE}"/>
                </a:ext>
              </a:extLst>
            </p:cNvPr>
            <p:cNvSpPr/>
            <p:nvPr/>
          </p:nvSpPr>
          <p:spPr>
            <a:xfrm flipV="1">
              <a:off x="7609167" y="5153840"/>
              <a:ext cx="115639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F4B6A9-C39C-B64B-041E-A1F8DFEC3E56}"/>
                </a:ext>
              </a:extLst>
            </p:cNvPr>
            <p:cNvCxnSpPr>
              <a:cxnSpLocks/>
              <a:stCxn id="192" idx="6"/>
              <a:endCxn id="201" idx="2"/>
            </p:cNvCxnSpPr>
            <p:nvPr/>
          </p:nvCxnSpPr>
          <p:spPr>
            <a:xfrm>
              <a:off x="7426948" y="4799059"/>
              <a:ext cx="182219" cy="41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12F6553-C9A9-3DE6-746C-69A7D0CE1315}"/>
                </a:ext>
              </a:extLst>
            </p:cNvPr>
            <p:cNvCxnSpPr>
              <a:cxnSpLocks/>
              <a:stCxn id="193" idx="6"/>
              <a:endCxn id="201" idx="2"/>
            </p:cNvCxnSpPr>
            <p:nvPr/>
          </p:nvCxnSpPr>
          <p:spPr>
            <a:xfrm>
              <a:off x="7426948" y="4995767"/>
              <a:ext cx="182219" cy="21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3893C18-1F72-8B75-07B6-28CD537B8E87}"/>
                </a:ext>
              </a:extLst>
            </p:cNvPr>
            <p:cNvCxnSpPr>
              <a:cxnSpLocks/>
              <a:stCxn id="194" idx="6"/>
              <a:endCxn id="201" idx="2"/>
            </p:cNvCxnSpPr>
            <p:nvPr/>
          </p:nvCxnSpPr>
          <p:spPr>
            <a:xfrm>
              <a:off x="7426948" y="5192475"/>
              <a:ext cx="182219" cy="1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289640B-8567-7FA0-DAA4-15B3E5FCAB8C}"/>
                </a:ext>
              </a:extLst>
            </p:cNvPr>
            <p:cNvCxnSpPr>
              <a:cxnSpLocks/>
              <a:stCxn id="195" idx="6"/>
              <a:endCxn id="201" idx="2"/>
            </p:cNvCxnSpPr>
            <p:nvPr/>
          </p:nvCxnSpPr>
          <p:spPr>
            <a:xfrm flipV="1">
              <a:off x="7426948" y="5211659"/>
              <a:ext cx="182219" cy="177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528A8A5-5C84-0127-5E48-73872499EE8C}"/>
              </a:ext>
            </a:extLst>
          </p:cNvPr>
          <p:cNvSpPr txBox="1"/>
          <p:nvPr/>
        </p:nvSpPr>
        <p:spPr>
          <a:xfrm>
            <a:off x="11360520" y="5193584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D41EA321-D7C8-7702-48A7-AAEBD70DBF56}"/>
              </a:ext>
            </a:extLst>
          </p:cNvPr>
          <p:cNvSpPr/>
          <p:nvPr/>
        </p:nvSpPr>
        <p:spPr>
          <a:xfrm>
            <a:off x="10098085" y="4708322"/>
            <a:ext cx="1007721" cy="20731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Signal</a:t>
            </a:r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AC19CA23-C479-9D5A-70C9-17BCAE04147A}"/>
              </a:ext>
            </a:extLst>
          </p:cNvPr>
          <p:cNvSpPr/>
          <p:nvPr/>
        </p:nvSpPr>
        <p:spPr>
          <a:xfrm>
            <a:off x="11180912" y="490167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48C9FBCE-5E4A-7189-A043-FC0AADFA22CB}"/>
              </a:ext>
            </a:extLst>
          </p:cNvPr>
          <p:cNvGrpSpPr/>
          <p:nvPr/>
        </p:nvGrpSpPr>
        <p:grpSpPr>
          <a:xfrm>
            <a:off x="11409468" y="5364973"/>
            <a:ext cx="451187" cy="475101"/>
            <a:chOff x="10322485" y="5779803"/>
            <a:chExt cx="729189" cy="767840"/>
          </a:xfrm>
        </p:grpSpPr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1E922BD5-7A0F-5BB5-DC13-2A3D85B3340F}"/>
                </a:ext>
              </a:extLst>
            </p:cNvPr>
            <p:cNvSpPr/>
            <p:nvPr/>
          </p:nvSpPr>
          <p:spPr>
            <a:xfrm>
              <a:off x="10322485" y="5779803"/>
              <a:ext cx="729189" cy="767840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7498DF2E-97CB-5A75-B8EE-AC41D28AEAAE}"/>
                </a:ext>
              </a:extLst>
            </p:cNvPr>
            <p:cNvSpPr/>
            <p:nvPr/>
          </p:nvSpPr>
          <p:spPr>
            <a:xfrm flipV="1">
              <a:off x="10511383" y="5802513"/>
              <a:ext cx="115639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6B95544-3947-12F3-A4A2-B7698783C786}"/>
                </a:ext>
              </a:extLst>
            </p:cNvPr>
            <p:cNvSpPr/>
            <p:nvPr/>
          </p:nvSpPr>
          <p:spPr>
            <a:xfrm flipV="1">
              <a:off x="10511383" y="5999221"/>
              <a:ext cx="115639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6A71BD4-7F9D-052F-AC9A-68FC6EC5DF77}"/>
                </a:ext>
              </a:extLst>
            </p:cNvPr>
            <p:cNvSpPr/>
            <p:nvPr/>
          </p:nvSpPr>
          <p:spPr>
            <a:xfrm flipV="1">
              <a:off x="10511383" y="6195929"/>
              <a:ext cx="115639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65F50C7-1420-8315-0CF4-D9F27AA27415}"/>
                </a:ext>
              </a:extLst>
            </p:cNvPr>
            <p:cNvSpPr/>
            <p:nvPr/>
          </p:nvSpPr>
          <p:spPr>
            <a:xfrm flipV="1">
              <a:off x="10511383" y="6392636"/>
              <a:ext cx="115639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D4608C6-8E90-977C-268D-887D5DA45F21}"/>
                </a:ext>
              </a:extLst>
            </p:cNvPr>
            <p:cNvSpPr/>
            <p:nvPr/>
          </p:nvSpPr>
          <p:spPr>
            <a:xfrm flipV="1">
              <a:off x="10812495" y="5986148"/>
              <a:ext cx="115639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E859C1A-2DFA-0EE8-12B2-718338DD03D4}"/>
                </a:ext>
              </a:extLst>
            </p:cNvPr>
            <p:cNvCxnSpPr>
              <a:cxnSpLocks/>
              <a:stCxn id="261" idx="6"/>
              <a:endCxn id="265" idx="2"/>
            </p:cNvCxnSpPr>
            <p:nvPr/>
          </p:nvCxnSpPr>
          <p:spPr>
            <a:xfrm>
              <a:off x="10627022" y="5860332"/>
              <a:ext cx="185475" cy="183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1867FA2-9D75-640A-2B1C-EF06D5D6DE33}"/>
                </a:ext>
              </a:extLst>
            </p:cNvPr>
            <p:cNvCxnSpPr>
              <a:cxnSpLocks/>
              <a:stCxn id="262" idx="6"/>
              <a:endCxn id="265" idx="2"/>
            </p:cNvCxnSpPr>
            <p:nvPr/>
          </p:nvCxnSpPr>
          <p:spPr>
            <a:xfrm flipV="1">
              <a:off x="10627022" y="6043967"/>
              <a:ext cx="185475" cy="13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8124BBA-D0FA-1912-9D55-2B461A828444}"/>
                </a:ext>
              </a:extLst>
            </p:cNvPr>
            <p:cNvCxnSpPr>
              <a:cxnSpLocks/>
              <a:stCxn id="263" idx="6"/>
              <a:endCxn id="265" idx="2"/>
            </p:cNvCxnSpPr>
            <p:nvPr/>
          </p:nvCxnSpPr>
          <p:spPr>
            <a:xfrm flipV="1">
              <a:off x="10627022" y="6043967"/>
              <a:ext cx="185475" cy="209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B14A9D-7F62-828E-6DD6-C84A1EF35EE9}"/>
                </a:ext>
              </a:extLst>
            </p:cNvPr>
            <p:cNvCxnSpPr>
              <a:cxnSpLocks/>
              <a:stCxn id="264" idx="6"/>
              <a:endCxn id="265" idx="2"/>
            </p:cNvCxnSpPr>
            <p:nvPr/>
          </p:nvCxnSpPr>
          <p:spPr>
            <a:xfrm flipV="1">
              <a:off x="10627022" y="6043967"/>
              <a:ext cx="185475" cy="406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CEE4288D-CC10-5BF4-3AF9-CC1FEA7D1E9A}"/>
                </a:ext>
              </a:extLst>
            </p:cNvPr>
            <p:cNvSpPr/>
            <p:nvPr/>
          </p:nvSpPr>
          <p:spPr>
            <a:xfrm flipV="1">
              <a:off x="10809241" y="6215113"/>
              <a:ext cx="115639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F106C83-BA7E-F7BD-244B-0E0CF5350C90}"/>
                </a:ext>
              </a:extLst>
            </p:cNvPr>
            <p:cNvCxnSpPr>
              <a:cxnSpLocks/>
              <a:stCxn id="261" idx="6"/>
              <a:endCxn id="270" idx="2"/>
            </p:cNvCxnSpPr>
            <p:nvPr/>
          </p:nvCxnSpPr>
          <p:spPr>
            <a:xfrm>
              <a:off x="10627022" y="5860332"/>
              <a:ext cx="182219" cy="41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F3460A4-4321-1FBD-4912-314FD6870C63}"/>
                </a:ext>
              </a:extLst>
            </p:cNvPr>
            <p:cNvCxnSpPr>
              <a:cxnSpLocks/>
              <a:stCxn id="262" idx="6"/>
              <a:endCxn id="270" idx="2"/>
            </p:cNvCxnSpPr>
            <p:nvPr/>
          </p:nvCxnSpPr>
          <p:spPr>
            <a:xfrm>
              <a:off x="10627022" y="6057040"/>
              <a:ext cx="182219" cy="21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852822C-7D13-1E98-2872-5487290AA925}"/>
                </a:ext>
              </a:extLst>
            </p:cNvPr>
            <p:cNvCxnSpPr>
              <a:cxnSpLocks/>
              <a:stCxn id="263" idx="6"/>
              <a:endCxn id="270" idx="2"/>
            </p:cNvCxnSpPr>
            <p:nvPr/>
          </p:nvCxnSpPr>
          <p:spPr>
            <a:xfrm>
              <a:off x="10627022" y="6253748"/>
              <a:ext cx="182219" cy="1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0B7BA09-4544-7A1D-758B-30966E99550F}"/>
                </a:ext>
              </a:extLst>
            </p:cNvPr>
            <p:cNvCxnSpPr>
              <a:cxnSpLocks/>
              <a:stCxn id="264" idx="6"/>
              <a:endCxn id="270" idx="2"/>
            </p:cNvCxnSpPr>
            <p:nvPr/>
          </p:nvCxnSpPr>
          <p:spPr>
            <a:xfrm flipV="1">
              <a:off x="10627022" y="6272932"/>
              <a:ext cx="182219" cy="177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868302E6-EB9D-9FBA-D38E-02B545D3D014}"/>
              </a:ext>
            </a:extLst>
          </p:cNvPr>
          <p:cNvSpPr txBox="1"/>
          <p:nvPr/>
        </p:nvSpPr>
        <p:spPr>
          <a:xfrm>
            <a:off x="11352865" y="5863180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92EEB0D-9E9F-17CB-75A4-9DEAF0B2956A}"/>
              </a:ext>
            </a:extLst>
          </p:cNvPr>
          <p:cNvSpPr txBox="1"/>
          <p:nvPr/>
        </p:nvSpPr>
        <p:spPr>
          <a:xfrm>
            <a:off x="11493917" y="-618408"/>
            <a:ext cx="49208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DC2DBB9B-2307-8106-E4AE-B505C0ED6677}"/>
              </a:ext>
            </a:extLst>
          </p:cNvPr>
          <p:cNvSpPr/>
          <p:nvPr/>
        </p:nvSpPr>
        <p:spPr>
          <a:xfrm>
            <a:off x="9064662" y="3466258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80" name="Picture 17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87257D0-88EF-B267-FF9E-20BD3ECD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980" y="3551953"/>
            <a:ext cx="362901" cy="362901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EA75A702-12F0-8CA8-C9E1-4A324E11CE3B}"/>
              </a:ext>
            </a:extLst>
          </p:cNvPr>
          <p:cNvSpPr txBox="1"/>
          <p:nvPr/>
        </p:nvSpPr>
        <p:spPr>
          <a:xfrm>
            <a:off x="9064664" y="3466254"/>
            <a:ext cx="80482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pic>
        <p:nvPicPr>
          <p:cNvPr id="110" name="Picture 10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3D5A9E8-7697-5037-DCF7-07BEEF48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051" y="3440113"/>
            <a:ext cx="999959" cy="752214"/>
          </a:xfrm>
          <a:prstGeom prst="rect">
            <a:avLst/>
          </a:prstGeom>
        </p:spPr>
      </p:pic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28ACBBB2-D969-1301-A268-9381C23CD0DF}"/>
              </a:ext>
            </a:extLst>
          </p:cNvPr>
          <p:cNvSpPr/>
          <p:nvPr/>
        </p:nvSpPr>
        <p:spPr>
          <a:xfrm>
            <a:off x="10098089" y="5402281"/>
            <a:ext cx="1007721" cy="20731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&amp; Duration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E31025E-6F86-BA47-E68C-1B35735BC3BC}"/>
              </a:ext>
            </a:extLst>
          </p:cNvPr>
          <p:cNvSpPr txBox="1"/>
          <p:nvPr/>
        </p:nvSpPr>
        <p:spPr>
          <a:xfrm>
            <a:off x="11957597" y="4788772"/>
            <a:ext cx="926997" cy="43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FOR EVENT CLASSIFICATION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C0932A7-0C6B-6B34-D1D5-81D8766559BB}"/>
              </a:ext>
            </a:extLst>
          </p:cNvPr>
          <p:cNvSpPr txBox="1"/>
          <p:nvPr/>
        </p:nvSpPr>
        <p:spPr>
          <a:xfrm>
            <a:off x="11986000" y="5466756"/>
            <a:ext cx="926997" cy="43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FOR RECALL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55F97B7B-58F3-5CC3-F20D-75F8763F3BE1}"/>
              </a:ext>
            </a:extLst>
          </p:cNvPr>
          <p:cNvSpPr/>
          <p:nvPr/>
        </p:nvSpPr>
        <p:spPr>
          <a:xfrm>
            <a:off x="8083244" y="7547433"/>
            <a:ext cx="3808693" cy="168935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ED5D749-606A-61E7-F25A-5AA4BFF6E61F}"/>
              </a:ext>
            </a:extLst>
          </p:cNvPr>
          <p:cNvSpPr txBox="1"/>
          <p:nvPr/>
        </p:nvSpPr>
        <p:spPr>
          <a:xfrm>
            <a:off x="8973766" y="7375879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F-BETA CALCULATION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BE0EAD97-08ED-DCB0-63DC-FA5716B03B26}"/>
              </a:ext>
            </a:extLst>
          </p:cNvPr>
          <p:cNvSpPr/>
          <p:nvPr/>
        </p:nvSpPr>
        <p:spPr>
          <a:xfrm>
            <a:off x="9505143" y="8403356"/>
            <a:ext cx="592936" cy="63772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C5441A53-A957-0583-471E-2E0355935851}"/>
              </a:ext>
            </a:extLst>
          </p:cNvPr>
          <p:cNvSpPr txBox="1"/>
          <p:nvPr/>
        </p:nvSpPr>
        <p:spPr>
          <a:xfrm>
            <a:off x="9506366" y="8233164"/>
            <a:ext cx="60814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B54A047-052E-9531-227B-CE27B93C97C5}"/>
              </a:ext>
            </a:extLst>
          </p:cNvPr>
          <p:cNvSpPr txBox="1"/>
          <p:nvPr/>
        </p:nvSpPr>
        <p:spPr>
          <a:xfrm>
            <a:off x="9512956" y="12154536"/>
            <a:ext cx="60814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65B31900-B50A-DF40-D45D-CC0AD1B4A40C}"/>
              </a:ext>
            </a:extLst>
          </p:cNvPr>
          <p:cNvGrpSpPr/>
          <p:nvPr/>
        </p:nvGrpSpPr>
        <p:grpSpPr>
          <a:xfrm>
            <a:off x="10340274" y="7595216"/>
            <a:ext cx="592934" cy="637723"/>
            <a:chOff x="9062350" y="4110812"/>
            <a:chExt cx="958279" cy="1030664"/>
          </a:xfrm>
        </p:grpSpPr>
        <p:sp>
          <p:nvSpPr>
            <p:cNvPr id="352" name="Rectangle: Rounded Corners 351">
              <a:extLst>
                <a:ext uri="{FF2B5EF4-FFF2-40B4-BE49-F238E27FC236}">
                  <a16:creationId xmlns:a16="http://schemas.microsoft.com/office/drawing/2014/main" id="{B7946567-780D-DB5D-4305-6D3201ACDEB2}"/>
                </a:ext>
              </a:extLst>
            </p:cNvPr>
            <p:cNvSpPr/>
            <p:nvPr/>
          </p:nvSpPr>
          <p:spPr>
            <a:xfrm>
              <a:off x="9062350" y="4110812"/>
              <a:ext cx="958279" cy="1030664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E18122B-DDE9-B412-F143-6FBE3774E700}"/>
                </a:ext>
              </a:extLst>
            </p:cNvPr>
            <p:cNvSpPr/>
            <p:nvPr/>
          </p:nvSpPr>
          <p:spPr>
            <a:xfrm>
              <a:off x="9277546" y="4206555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23702D75-4490-CDCA-077C-07C2037A8244}"/>
                </a:ext>
              </a:extLst>
            </p:cNvPr>
            <p:cNvSpPr/>
            <p:nvPr/>
          </p:nvSpPr>
          <p:spPr>
            <a:xfrm>
              <a:off x="9277546" y="4449954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989A451C-E2AA-B1DE-1EF1-C5560916E9AC}"/>
                </a:ext>
              </a:extLst>
            </p:cNvPr>
            <p:cNvSpPr/>
            <p:nvPr/>
          </p:nvSpPr>
          <p:spPr>
            <a:xfrm>
              <a:off x="9277546" y="4693353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F2CFF79-7A07-47C7-5861-56C02DF5283E}"/>
                </a:ext>
              </a:extLst>
            </p:cNvPr>
            <p:cNvSpPr/>
            <p:nvPr/>
          </p:nvSpPr>
          <p:spPr>
            <a:xfrm>
              <a:off x="9277546" y="4936752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F899869E-000B-F45B-A51C-CED7DA3CDE95}"/>
                </a:ext>
              </a:extLst>
            </p:cNvPr>
            <p:cNvSpPr/>
            <p:nvPr/>
          </p:nvSpPr>
          <p:spPr>
            <a:xfrm>
              <a:off x="9691442" y="4459881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8FF05ECA-B4CB-93BC-96CF-2D580ADFE660}"/>
                </a:ext>
              </a:extLst>
            </p:cNvPr>
            <p:cNvCxnSpPr>
              <a:cxnSpLocks/>
              <a:stCxn id="353" idx="6"/>
              <a:endCxn id="357" idx="2"/>
            </p:cNvCxnSpPr>
            <p:nvPr/>
          </p:nvCxnSpPr>
          <p:spPr>
            <a:xfrm>
              <a:off x="9410789" y="4273177"/>
              <a:ext cx="280653" cy="253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AFA0817A-F3E0-919E-12F7-C7DAD8852656}"/>
                </a:ext>
              </a:extLst>
            </p:cNvPr>
            <p:cNvCxnSpPr>
              <a:cxnSpLocks/>
              <a:stCxn id="354" idx="6"/>
              <a:endCxn id="357" idx="2"/>
            </p:cNvCxnSpPr>
            <p:nvPr/>
          </p:nvCxnSpPr>
          <p:spPr>
            <a:xfrm>
              <a:off x="9410789" y="4516576"/>
              <a:ext cx="280653" cy="9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BF1C8D5-C05E-4CD7-84FF-8A0D74CC3AB0}"/>
                </a:ext>
              </a:extLst>
            </p:cNvPr>
            <p:cNvCxnSpPr>
              <a:cxnSpLocks/>
              <a:stCxn id="355" idx="6"/>
              <a:endCxn id="357" idx="2"/>
            </p:cNvCxnSpPr>
            <p:nvPr/>
          </p:nvCxnSpPr>
          <p:spPr>
            <a:xfrm flipV="1">
              <a:off x="9410789" y="4526503"/>
              <a:ext cx="280653" cy="233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285270C-6CE0-4019-1402-7E9C838C9B88}"/>
                </a:ext>
              </a:extLst>
            </p:cNvPr>
            <p:cNvCxnSpPr>
              <a:cxnSpLocks/>
              <a:stCxn id="356" idx="6"/>
              <a:endCxn id="357" idx="2"/>
            </p:cNvCxnSpPr>
            <p:nvPr/>
          </p:nvCxnSpPr>
          <p:spPr>
            <a:xfrm flipV="1">
              <a:off x="9410789" y="4526503"/>
              <a:ext cx="280653" cy="47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B92EF955-F204-187A-6168-22D948686B61}"/>
                </a:ext>
              </a:extLst>
            </p:cNvPr>
            <p:cNvSpPr/>
            <p:nvPr/>
          </p:nvSpPr>
          <p:spPr>
            <a:xfrm>
              <a:off x="9691442" y="4699971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AF7CC81-D384-C8B9-0683-2BD8317511B5}"/>
                </a:ext>
              </a:extLst>
            </p:cNvPr>
            <p:cNvCxnSpPr>
              <a:cxnSpLocks/>
              <a:stCxn id="353" idx="6"/>
              <a:endCxn id="362" idx="2"/>
            </p:cNvCxnSpPr>
            <p:nvPr/>
          </p:nvCxnSpPr>
          <p:spPr>
            <a:xfrm>
              <a:off x="9410789" y="4273177"/>
              <a:ext cx="280653" cy="493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F2482BAF-A6D1-ED08-4FED-EA2C77820366}"/>
                </a:ext>
              </a:extLst>
            </p:cNvPr>
            <p:cNvCxnSpPr>
              <a:cxnSpLocks/>
              <a:stCxn id="354" idx="6"/>
              <a:endCxn id="362" idx="2"/>
            </p:cNvCxnSpPr>
            <p:nvPr/>
          </p:nvCxnSpPr>
          <p:spPr>
            <a:xfrm>
              <a:off x="9410789" y="4516576"/>
              <a:ext cx="280653" cy="250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26EA5CB-C8CD-9652-4320-9C22EBFDC89A}"/>
                </a:ext>
              </a:extLst>
            </p:cNvPr>
            <p:cNvCxnSpPr>
              <a:cxnSpLocks/>
              <a:stCxn id="355" idx="6"/>
              <a:endCxn id="362" idx="2"/>
            </p:cNvCxnSpPr>
            <p:nvPr/>
          </p:nvCxnSpPr>
          <p:spPr>
            <a:xfrm>
              <a:off x="9410789" y="4759975"/>
              <a:ext cx="280653" cy="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FD0B52F9-05E0-42EC-29B1-F28E5D32E554}"/>
                </a:ext>
              </a:extLst>
            </p:cNvPr>
            <p:cNvCxnSpPr>
              <a:cxnSpLocks/>
              <a:stCxn id="356" idx="6"/>
              <a:endCxn id="362" idx="2"/>
            </p:cNvCxnSpPr>
            <p:nvPr/>
          </p:nvCxnSpPr>
          <p:spPr>
            <a:xfrm flipV="1">
              <a:off x="9410789" y="4766593"/>
              <a:ext cx="280653" cy="236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8698E208-26B9-41BD-D38D-5456C9ADEA46}"/>
              </a:ext>
            </a:extLst>
          </p:cNvPr>
          <p:cNvSpPr txBox="1"/>
          <p:nvPr/>
        </p:nvSpPr>
        <p:spPr>
          <a:xfrm>
            <a:off x="10334508" y="8233165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68" name="Rectangle: Rounded Corners 367">
            <a:extLst>
              <a:ext uri="{FF2B5EF4-FFF2-40B4-BE49-F238E27FC236}">
                <a16:creationId xmlns:a16="http://schemas.microsoft.com/office/drawing/2014/main" id="{7A876A68-130D-B77F-F787-167FBF30B644}"/>
              </a:ext>
            </a:extLst>
          </p:cNvPr>
          <p:cNvSpPr/>
          <p:nvPr/>
        </p:nvSpPr>
        <p:spPr>
          <a:xfrm>
            <a:off x="9509330" y="7594072"/>
            <a:ext cx="592936" cy="63772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F18E4303-110E-8D82-1512-DD500454A77E}"/>
              </a:ext>
            </a:extLst>
          </p:cNvPr>
          <p:cNvSpPr txBox="1"/>
          <p:nvPr/>
        </p:nvSpPr>
        <p:spPr>
          <a:xfrm>
            <a:off x="9654393" y="7689287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A06CD43-051B-A9EF-68FE-2D466454639F}"/>
              </a:ext>
            </a:extLst>
          </p:cNvPr>
          <p:cNvSpPr txBox="1"/>
          <p:nvPr/>
        </p:nvSpPr>
        <p:spPr>
          <a:xfrm>
            <a:off x="9569376" y="7911184"/>
            <a:ext cx="47569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371" name="Arrow: Right 370">
            <a:extLst>
              <a:ext uri="{FF2B5EF4-FFF2-40B4-BE49-F238E27FC236}">
                <a16:creationId xmlns:a16="http://schemas.microsoft.com/office/drawing/2014/main" id="{D363E4F8-EC11-1B16-FB4E-AD9F9CF5E30C}"/>
              </a:ext>
            </a:extLst>
          </p:cNvPr>
          <p:cNvSpPr/>
          <p:nvPr/>
        </p:nvSpPr>
        <p:spPr>
          <a:xfrm rot="10800000">
            <a:off x="10122826" y="785608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4A9EF23-C3B8-6AAC-5C4C-AC358AE48D56}"/>
              </a:ext>
            </a:extLst>
          </p:cNvPr>
          <p:cNvCxnSpPr>
            <a:cxnSpLocks/>
          </p:cNvCxnSpPr>
          <p:nvPr/>
        </p:nvCxnSpPr>
        <p:spPr>
          <a:xfrm>
            <a:off x="9626046" y="7877177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3" name="Picture 37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44FD36B-40E1-E7CA-916C-C90DD849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378" y="7562636"/>
            <a:ext cx="219712" cy="219712"/>
          </a:xfrm>
          <a:prstGeom prst="rect">
            <a:avLst/>
          </a:prstGeom>
        </p:spPr>
      </p:pic>
      <p:sp>
        <p:nvSpPr>
          <p:cNvPr id="374" name="TextBox 373">
            <a:extLst>
              <a:ext uri="{FF2B5EF4-FFF2-40B4-BE49-F238E27FC236}">
                <a16:creationId xmlns:a16="http://schemas.microsoft.com/office/drawing/2014/main" id="{D7AB3E62-585C-7710-3283-D75EC09AC216}"/>
              </a:ext>
            </a:extLst>
          </p:cNvPr>
          <p:cNvSpPr txBox="1"/>
          <p:nvPr/>
        </p:nvSpPr>
        <p:spPr>
          <a:xfrm>
            <a:off x="11799577" y="7725493"/>
            <a:ext cx="82741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B0E2EA9-2A6E-F761-91F8-2E21F0B0BAFB}"/>
              </a:ext>
            </a:extLst>
          </p:cNvPr>
          <p:cNvSpPr txBox="1"/>
          <p:nvPr/>
        </p:nvSpPr>
        <p:spPr>
          <a:xfrm>
            <a:off x="9654393" y="8634768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4D8DB927-2EDF-EEB7-5C2D-3CC2A8C93125}"/>
              </a:ext>
            </a:extLst>
          </p:cNvPr>
          <p:cNvSpPr/>
          <p:nvPr/>
        </p:nvSpPr>
        <p:spPr>
          <a:xfrm>
            <a:off x="8269561" y="8071090"/>
            <a:ext cx="893922" cy="4306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ACB28F46-5701-61CD-E79A-874695251330}"/>
                  </a:ext>
                </a:extLst>
              </p:cNvPr>
              <p:cNvSpPr txBox="1"/>
              <p:nvPr/>
            </p:nvSpPr>
            <p:spPr>
              <a:xfrm>
                <a:off x="8327100" y="8165741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ACB28F46-5701-61CD-E79A-87469525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100" y="8165741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889C4B3F-1261-603F-8EC9-76BB46E4ABC5}"/>
                  </a:ext>
                </a:extLst>
              </p:cNvPr>
              <p:cNvSpPr txBox="1"/>
              <p:nvPr/>
            </p:nvSpPr>
            <p:spPr>
              <a:xfrm>
                <a:off x="8690686" y="854476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889C4B3F-1261-603F-8EC9-76BB46E4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86" y="8544763"/>
                <a:ext cx="117532" cy="124842"/>
              </a:xfrm>
              <a:prstGeom prst="rect">
                <a:avLst/>
              </a:prstGeom>
              <a:blipFill>
                <a:blip r:embed="rId8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DE461AA-AF1A-7741-EBB1-CDFB2F176733}"/>
              </a:ext>
            </a:extLst>
          </p:cNvPr>
          <p:cNvGrpSpPr/>
          <p:nvPr/>
        </p:nvGrpSpPr>
        <p:grpSpPr>
          <a:xfrm>
            <a:off x="10321651" y="8404497"/>
            <a:ext cx="592934" cy="637723"/>
            <a:chOff x="8374000" y="5418743"/>
            <a:chExt cx="958278" cy="1030664"/>
          </a:xfrm>
        </p:grpSpPr>
        <p:sp>
          <p:nvSpPr>
            <p:cNvPr id="380" name="Rectangle: Rounded Corners 379">
              <a:extLst>
                <a:ext uri="{FF2B5EF4-FFF2-40B4-BE49-F238E27FC236}">
                  <a16:creationId xmlns:a16="http://schemas.microsoft.com/office/drawing/2014/main" id="{66B55F6B-F285-A091-77BA-A70A9D810F76}"/>
                </a:ext>
              </a:extLst>
            </p:cNvPr>
            <p:cNvSpPr/>
            <p:nvPr/>
          </p:nvSpPr>
          <p:spPr>
            <a:xfrm>
              <a:off x="8374000" y="5418743"/>
              <a:ext cx="958278" cy="1030664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EB603C5-74B2-E1A4-CC4D-472427CF882F}"/>
                </a:ext>
              </a:extLst>
            </p:cNvPr>
            <p:cNvSpPr/>
            <p:nvPr/>
          </p:nvSpPr>
          <p:spPr>
            <a:xfrm>
              <a:off x="8613960" y="5514486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DDCDA208-92B6-C43C-8812-07652DE67EF0}"/>
                </a:ext>
              </a:extLst>
            </p:cNvPr>
            <p:cNvSpPr/>
            <p:nvPr/>
          </p:nvSpPr>
          <p:spPr>
            <a:xfrm>
              <a:off x="8613960" y="5757885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7A5D5101-8FCB-800D-E5FE-4CA87895926D}"/>
                </a:ext>
              </a:extLst>
            </p:cNvPr>
            <p:cNvSpPr/>
            <p:nvPr/>
          </p:nvSpPr>
          <p:spPr>
            <a:xfrm>
              <a:off x="8613960" y="6001284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BEA898C5-4C91-61A3-B830-DCC2450892B6}"/>
                </a:ext>
              </a:extLst>
            </p:cNvPr>
            <p:cNvSpPr/>
            <p:nvPr/>
          </p:nvSpPr>
          <p:spPr>
            <a:xfrm>
              <a:off x="8613960" y="6244683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1DC1BF66-46A5-D2A9-D2D7-BF811A8671C2}"/>
                </a:ext>
              </a:extLst>
            </p:cNvPr>
            <p:cNvSpPr/>
            <p:nvPr/>
          </p:nvSpPr>
          <p:spPr>
            <a:xfrm>
              <a:off x="9027856" y="5767812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1CC46DD-D977-4E22-5FE8-26DCEFE2FD16}"/>
                </a:ext>
              </a:extLst>
            </p:cNvPr>
            <p:cNvCxnSpPr>
              <a:cxnSpLocks/>
              <a:stCxn id="381" idx="6"/>
              <a:endCxn id="385" idx="2"/>
            </p:cNvCxnSpPr>
            <p:nvPr/>
          </p:nvCxnSpPr>
          <p:spPr>
            <a:xfrm>
              <a:off x="8747203" y="5581108"/>
              <a:ext cx="280653" cy="253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E013802-DE58-D982-1B1B-3E8A0BAA1FBE}"/>
                </a:ext>
              </a:extLst>
            </p:cNvPr>
            <p:cNvCxnSpPr>
              <a:cxnSpLocks/>
              <a:stCxn id="382" idx="6"/>
              <a:endCxn id="385" idx="2"/>
            </p:cNvCxnSpPr>
            <p:nvPr/>
          </p:nvCxnSpPr>
          <p:spPr>
            <a:xfrm>
              <a:off x="8747203" y="5824507"/>
              <a:ext cx="280653" cy="9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AABF40F-5457-D8D1-21E7-10A11C81C79C}"/>
                </a:ext>
              </a:extLst>
            </p:cNvPr>
            <p:cNvCxnSpPr>
              <a:cxnSpLocks/>
              <a:stCxn id="383" idx="6"/>
              <a:endCxn id="385" idx="2"/>
            </p:cNvCxnSpPr>
            <p:nvPr/>
          </p:nvCxnSpPr>
          <p:spPr>
            <a:xfrm flipV="1">
              <a:off x="8747203" y="5834434"/>
              <a:ext cx="280653" cy="233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4470676-3096-655D-CB01-EA497F36B56A}"/>
                </a:ext>
              </a:extLst>
            </p:cNvPr>
            <p:cNvCxnSpPr>
              <a:cxnSpLocks/>
              <a:stCxn id="384" idx="6"/>
              <a:endCxn id="385" idx="2"/>
            </p:cNvCxnSpPr>
            <p:nvPr/>
          </p:nvCxnSpPr>
          <p:spPr>
            <a:xfrm flipV="1">
              <a:off x="8747203" y="5834434"/>
              <a:ext cx="280653" cy="47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3EF10262-D7BA-9D47-B0E8-1D08D33088FB}"/>
                </a:ext>
              </a:extLst>
            </p:cNvPr>
            <p:cNvSpPr/>
            <p:nvPr/>
          </p:nvSpPr>
          <p:spPr>
            <a:xfrm>
              <a:off x="9027856" y="6007902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E6A7DC-81EE-E7DF-D24C-C29A00B3B72E}"/>
                </a:ext>
              </a:extLst>
            </p:cNvPr>
            <p:cNvCxnSpPr>
              <a:cxnSpLocks/>
              <a:stCxn id="381" idx="6"/>
              <a:endCxn id="390" idx="2"/>
            </p:cNvCxnSpPr>
            <p:nvPr/>
          </p:nvCxnSpPr>
          <p:spPr>
            <a:xfrm>
              <a:off x="8747203" y="5581108"/>
              <a:ext cx="280653" cy="493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77B64157-FA31-B8B7-B5BE-0B12FE5CFC7C}"/>
                </a:ext>
              </a:extLst>
            </p:cNvPr>
            <p:cNvCxnSpPr>
              <a:cxnSpLocks/>
              <a:stCxn id="382" idx="6"/>
              <a:endCxn id="390" idx="2"/>
            </p:cNvCxnSpPr>
            <p:nvPr/>
          </p:nvCxnSpPr>
          <p:spPr>
            <a:xfrm>
              <a:off x="8747203" y="5824507"/>
              <a:ext cx="280653" cy="250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F13339E-BC92-087D-B041-CF0AD2D2A658}"/>
                </a:ext>
              </a:extLst>
            </p:cNvPr>
            <p:cNvCxnSpPr>
              <a:cxnSpLocks/>
              <a:stCxn id="383" idx="6"/>
              <a:endCxn id="390" idx="2"/>
            </p:cNvCxnSpPr>
            <p:nvPr/>
          </p:nvCxnSpPr>
          <p:spPr>
            <a:xfrm>
              <a:off x="8747203" y="6067906"/>
              <a:ext cx="280653" cy="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1CB2844-440F-10AB-59E0-794DBB93533A}"/>
                </a:ext>
              </a:extLst>
            </p:cNvPr>
            <p:cNvCxnSpPr>
              <a:cxnSpLocks/>
              <a:stCxn id="384" idx="6"/>
              <a:endCxn id="390" idx="2"/>
            </p:cNvCxnSpPr>
            <p:nvPr/>
          </p:nvCxnSpPr>
          <p:spPr>
            <a:xfrm flipV="1">
              <a:off x="8747203" y="6074524"/>
              <a:ext cx="280653" cy="236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CF35CE02-92C8-0338-7F20-24E90B8EB1F3}"/>
              </a:ext>
            </a:extLst>
          </p:cNvPr>
          <p:cNvSpPr txBox="1"/>
          <p:nvPr/>
        </p:nvSpPr>
        <p:spPr>
          <a:xfrm>
            <a:off x="10349827" y="12157116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396" name="Arrow: Right 395">
            <a:extLst>
              <a:ext uri="{FF2B5EF4-FFF2-40B4-BE49-F238E27FC236}">
                <a16:creationId xmlns:a16="http://schemas.microsoft.com/office/drawing/2014/main" id="{2F7AB0F2-B84A-CBD9-F5CD-0F4191FD282A}"/>
              </a:ext>
            </a:extLst>
          </p:cNvPr>
          <p:cNvSpPr/>
          <p:nvPr/>
        </p:nvSpPr>
        <p:spPr>
          <a:xfrm rot="10800000">
            <a:off x="10134236" y="867330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212043A-A9AE-7C3D-7C79-0F84151D2960}"/>
              </a:ext>
            </a:extLst>
          </p:cNvPr>
          <p:cNvSpPr txBox="1"/>
          <p:nvPr/>
        </p:nvSpPr>
        <p:spPr>
          <a:xfrm>
            <a:off x="11998743" y="8413621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CF15427-E7C3-9186-1134-34A876CE199D}"/>
              </a:ext>
            </a:extLst>
          </p:cNvPr>
          <p:cNvSpPr txBox="1"/>
          <p:nvPr/>
        </p:nvSpPr>
        <p:spPr>
          <a:xfrm>
            <a:off x="11998743" y="8554802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Arrow: Right 398">
            <a:extLst>
              <a:ext uri="{FF2B5EF4-FFF2-40B4-BE49-F238E27FC236}">
                <a16:creationId xmlns:a16="http://schemas.microsoft.com/office/drawing/2014/main" id="{EA27F83D-8175-8CC6-C09F-4F47407AE113}"/>
              </a:ext>
            </a:extLst>
          </p:cNvPr>
          <p:cNvSpPr/>
          <p:nvPr/>
        </p:nvSpPr>
        <p:spPr>
          <a:xfrm rot="10800000">
            <a:off x="9245930" y="806470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00" name="Arrow: Right 399">
            <a:extLst>
              <a:ext uri="{FF2B5EF4-FFF2-40B4-BE49-F238E27FC236}">
                <a16:creationId xmlns:a16="http://schemas.microsoft.com/office/drawing/2014/main" id="{C46EA11F-C3EB-5C1D-226D-51AB4C95B924}"/>
              </a:ext>
            </a:extLst>
          </p:cNvPr>
          <p:cNvSpPr/>
          <p:nvPr/>
        </p:nvSpPr>
        <p:spPr>
          <a:xfrm rot="10800000">
            <a:off x="9245930" y="840334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1A91AD0-0AAB-B666-34B7-7BD8F71E0AE5}"/>
              </a:ext>
            </a:extLst>
          </p:cNvPr>
          <p:cNvSpPr txBox="1"/>
          <p:nvPr/>
        </p:nvSpPr>
        <p:spPr>
          <a:xfrm>
            <a:off x="9192321" y="8549072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2517982-FE51-D6A9-931D-ECCBF97D51DC}"/>
              </a:ext>
            </a:extLst>
          </p:cNvPr>
          <p:cNvSpPr txBox="1"/>
          <p:nvPr/>
        </p:nvSpPr>
        <p:spPr>
          <a:xfrm>
            <a:off x="9182877" y="7886296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DBA533E6-B070-7022-CC3B-83BDCA38F71D}"/>
              </a:ext>
            </a:extLst>
          </p:cNvPr>
          <p:cNvSpPr/>
          <p:nvPr/>
        </p:nvSpPr>
        <p:spPr>
          <a:xfrm>
            <a:off x="11095538" y="7731514"/>
            <a:ext cx="744351" cy="35934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404" name="Arrow: Right 403">
            <a:extLst>
              <a:ext uri="{FF2B5EF4-FFF2-40B4-BE49-F238E27FC236}">
                <a16:creationId xmlns:a16="http://schemas.microsoft.com/office/drawing/2014/main" id="{93F5BF55-5673-CC42-79F4-D6C1AC63C7EE}"/>
              </a:ext>
            </a:extLst>
          </p:cNvPr>
          <p:cNvSpPr/>
          <p:nvPr/>
        </p:nvSpPr>
        <p:spPr>
          <a:xfrm rot="10800000">
            <a:off x="10917425" y="786852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12" name="Arrow: Right 411">
            <a:extLst>
              <a:ext uri="{FF2B5EF4-FFF2-40B4-BE49-F238E27FC236}">
                <a16:creationId xmlns:a16="http://schemas.microsoft.com/office/drawing/2014/main" id="{A049DA2D-6158-F300-43F1-6648BF1A7F6F}"/>
              </a:ext>
            </a:extLst>
          </p:cNvPr>
          <p:cNvSpPr/>
          <p:nvPr/>
        </p:nvSpPr>
        <p:spPr>
          <a:xfrm>
            <a:off x="11180912" y="556187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id="{F914FCF1-8E58-1B9F-6245-A05DD7AB3D74}"/>
              </a:ext>
            </a:extLst>
          </p:cNvPr>
          <p:cNvSpPr/>
          <p:nvPr/>
        </p:nvSpPr>
        <p:spPr>
          <a:xfrm>
            <a:off x="10098083" y="4986275"/>
            <a:ext cx="1007721" cy="20731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 Types</a:t>
            </a:r>
            <a:endParaRPr lang="en-US" sz="74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Rectangle: Rounded Corners 432">
            <a:extLst>
              <a:ext uri="{FF2B5EF4-FFF2-40B4-BE49-F238E27FC236}">
                <a16:creationId xmlns:a16="http://schemas.microsoft.com/office/drawing/2014/main" id="{E1979D55-C4C2-2892-2723-98D22D808BBB}"/>
              </a:ext>
            </a:extLst>
          </p:cNvPr>
          <p:cNvSpPr/>
          <p:nvPr/>
        </p:nvSpPr>
        <p:spPr>
          <a:xfrm>
            <a:off x="10098089" y="5684541"/>
            <a:ext cx="1007721" cy="20731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(TP/(TP+FN))</a:t>
            </a:r>
          </a:p>
        </p:txBody>
      </p:sp>
    </p:spTree>
    <p:extLst>
      <p:ext uri="{BB962C8B-B14F-4D97-AF65-F5344CB8AC3E}">
        <p14:creationId xmlns:p14="http://schemas.microsoft.com/office/powerpoint/2010/main" val="1399917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B9DF64-AB3C-0B2A-EC12-D6FED29B9ED2}"/>
              </a:ext>
            </a:extLst>
          </p:cNvPr>
          <p:cNvGrpSpPr/>
          <p:nvPr/>
        </p:nvGrpSpPr>
        <p:grpSpPr>
          <a:xfrm>
            <a:off x="6532074" y="3286076"/>
            <a:ext cx="7853862" cy="5554238"/>
            <a:chOff x="2215033" y="276278"/>
            <a:chExt cx="12670143" cy="8632826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7AC81FAF-44AE-5472-8829-CA7B86AB68DA}"/>
                </a:ext>
              </a:extLst>
            </p:cNvPr>
            <p:cNvSpPr/>
            <p:nvPr/>
          </p:nvSpPr>
          <p:spPr>
            <a:xfrm>
              <a:off x="10163221" y="3200466"/>
              <a:ext cx="137494" cy="705607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BC5F2BB6-306B-CA5E-CE3C-7E7EB5245F37}"/>
                </a:ext>
              </a:extLst>
            </p:cNvPr>
            <p:cNvSpPr/>
            <p:nvPr/>
          </p:nvSpPr>
          <p:spPr>
            <a:xfrm>
              <a:off x="3044642" y="4453463"/>
              <a:ext cx="3726763" cy="1760239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0E7F3AF0-36AA-0E2B-3C0B-B717C498CDD9}"/>
                </a:ext>
              </a:extLst>
            </p:cNvPr>
            <p:cNvSpPr/>
            <p:nvPr/>
          </p:nvSpPr>
          <p:spPr>
            <a:xfrm>
              <a:off x="3206121" y="4652848"/>
              <a:ext cx="146364" cy="258533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251C8ED-1AB8-27D6-E2BD-FF87C5F48335}"/>
                </a:ext>
              </a:extLst>
            </p:cNvPr>
            <p:cNvSpPr/>
            <p:nvPr/>
          </p:nvSpPr>
          <p:spPr>
            <a:xfrm>
              <a:off x="3206121" y="5028044"/>
              <a:ext cx="146364" cy="258533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DB5349A3-4A64-D5AF-89D3-533AFDF915C3}"/>
                </a:ext>
              </a:extLst>
            </p:cNvPr>
            <p:cNvSpPr/>
            <p:nvPr/>
          </p:nvSpPr>
          <p:spPr>
            <a:xfrm>
              <a:off x="3206121" y="5403240"/>
              <a:ext cx="146364" cy="258533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0EEC55D-1777-B551-E02D-BCB6867D516A}"/>
                </a:ext>
              </a:extLst>
            </p:cNvPr>
            <p:cNvSpPr/>
            <p:nvPr/>
          </p:nvSpPr>
          <p:spPr>
            <a:xfrm>
              <a:off x="3042919" y="740637"/>
              <a:ext cx="5989599" cy="157329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55F97B7B-58F3-5CC3-F20D-75F8763F3BE1}"/>
                </a:ext>
              </a:extLst>
            </p:cNvPr>
            <p:cNvSpPr/>
            <p:nvPr/>
          </p:nvSpPr>
          <p:spPr>
            <a:xfrm>
              <a:off x="6864389" y="5711355"/>
              <a:ext cx="6591222" cy="2843104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B6ADCE93-7A5C-723B-D751-39AE02993409}"/>
                </a:ext>
              </a:extLst>
            </p:cNvPr>
            <p:cNvSpPr/>
            <p:nvPr/>
          </p:nvSpPr>
          <p:spPr>
            <a:xfrm>
              <a:off x="10020301" y="737917"/>
              <a:ext cx="3890434" cy="1575703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B05330B-12E7-8842-E56C-B29B8E0CB582}"/>
                </a:ext>
              </a:extLst>
            </p:cNvPr>
            <p:cNvSpPr/>
            <p:nvPr/>
          </p:nvSpPr>
          <p:spPr>
            <a:xfrm>
              <a:off x="5909571" y="809721"/>
              <a:ext cx="1271360" cy="1434075"/>
            </a:xfrm>
            <a:prstGeom prst="roundRect">
              <a:avLst>
                <a:gd name="adj" fmla="val 453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D75388D-3428-F06C-40B8-8BC2CE787E45}"/>
                </a:ext>
              </a:extLst>
            </p:cNvPr>
            <p:cNvSpPr/>
            <p:nvPr/>
          </p:nvSpPr>
          <p:spPr>
            <a:xfrm>
              <a:off x="3042919" y="2407224"/>
              <a:ext cx="5990123" cy="1577467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4537668-CF69-73AA-00E6-A1526FA8949C}"/>
                </a:ext>
              </a:extLst>
            </p:cNvPr>
            <p:cNvSpPr/>
            <p:nvPr/>
          </p:nvSpPr>
          <p:spPr>
            <a:xfrm>
              <a:off x="5903577" y="2472004"/>
              <a:ext cx="1271360" cy="1434075"/>
            </a:xfrm>
            <a:prstGeom prst="roundRect">
              <a:avLst>
                <a:gd name="adj" fmla="val 553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pic>
          <p:nvPicPr>
            <p:cNvPr id="7" name="Picture 6" descr="A two buildings with blue lights&#10;&#10;Description automatically generated with medium confidence">
              <a:extLst>
                <a:ext uri="{FF2B5EF4-FFF2-40B4-BE49-F238E27FC236}">
                  <a16:creationId xmlns:a16="http://schemas.microsoft.com/office/drawing/2014/main" id="{191B415B-49AC-AB0F-6CF4-A33F12E41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0"/>
            <a:stretch/>
          </p:blipFill>
          <p:spPr>
            <a:xfrm>
              <a:off x="5890899" y="913942"/>
              <a:ext cx="1290035" cy="1318216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697CAE3-3AE9-CBBC-0177-5D995E0E5016}"/>
                </a:ext>
              </a:extLst>
            </p:cNvPr>
            <p:cNvSpPr/>
            <p:nvPr/>
          </p:nvSpPr>
          <p:spPr>
            <a:xfrm>
              <a:off x="3135016" y="1585860"/>
              <a:ext cx="2320147" cy="669675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pic>
          <p:nvPicPr>
            <p:cNvPr id="23" name="Picture 2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F3112327-4184-5EB6-9A84-4C22ACEE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01863" y="1728551"/>
              <a:ext cx="586507" cy="586507"/>
            </a:xfrm>
            <a:prstGeom prst="rect">
              <a:avLst/>
            </a:prstGeom>
          </p:spPr>
        </p:pic>
        <p:pic>
          <p:nvPicPr>
            <p:cNvPr id="24" name="Picture 2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1D0E89F5-B00F-F5E9-7D15-D2CA2D67E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50852" y="1663435"/>
              <a:ext cx="716743" cy="716743"/>
            </a:xfrm>
            <a:prstGeom prst="rect">
              <a:avLst/>
            </a:prstGeom>
          </p:spPr>
        </p:pic>
        <p:pic>
          <p:nvPicPr>
            <p:cNvPr id="25" name="Picture 2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1206344D-C6DF-35EB-9882-56E48406D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8589" r="8310" b="26384"/>
            <a:stretch/>
          </p:blipFill>
          <p:spPr>
            <a:xfrm>
              <a:off x="4337254" y="1799283"/>
              <a:ext cx="502387" cy="445043"/>
            </a:xfrm>
            <a:prstGeom prst="rect">
              <a:avLst/>
            </a:prstGeom>
          </p:spPr>
        </p:pic>
        <p:pic>
          <p:nvPicPr>
            <p:cNvPr id="26" name="Picture 25" descr="A grey tornad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5728F932-E464-BCF2-2CD0-35DADEC2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95160" y="1830125"/>
              <a:ext cx="389451" cy="383363"/>
            </a:xfrm>
            <a:prstGeom prst="rect">
              <a:avLst/>
            </a:prstGeom>
          </p:spPr>
        </p:pic>
        <p:pic>
          <p:nvPicPr>
            <p:cNvPr id="6" name="Picture 5" descr="A two buildings with blue lights&#10;&#10;Description automatically generated with medium confidence">
              <a:extLst>
                <a:ext uri="{FF2B5EF4-FFF2-40B4-BE49-F238E27FC236}">
                  <a16:creationId xmlns:a16="http://schemas.microsoft.com/office/drawing/2014/main" id="{26D2129C-C908-E109-C5E6-D8D09D2FD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8" r="51050"/>
            <a:stretch/>
          </p:blipFill>
          <p:spPr>
            <a:xfrm>
              <a:off x="5926177" y="2614944"/>
              <a:ext cx="1226163" cy="1281475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801461-01F5-787D-36D8-09AC70663A01}"/>
                </a:ext>
              </a:extLst>
            </p:cNvPr>
            <p:cNvSpPr/>
            <p:nvPr/>
          </p:nvSpPr>
          <p:spPr>
            <a:xfrm>
              <a:off x="3135016" y="816446"/>
              <a:ext cx="2320147" cy="669675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pic>
          <p:nvPicPr>
            <p:cNvPr id="35" name="Picture 3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A3E0664D-7CE8-5EC7-1D9B-F22BC4053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01863" y="951221"/>
              <a:ext cx="586507" cy="586507"/>
            </a:xfrm>
            <a:prstGeom prst="rect">
              <a:avLst/>
            </a:prstGeom>
          </p:spPr>
        </p:pic>
        <p:pic>
          <p:nvPicPr>
            <p:cNvPr id="36" name="Picture 3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042ABDC1-6ED5-DDED-E964-FD82F261D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50852" y="886105"/>
              <a:ext cx="716743" cy="716743"/>
            </a:xfrm>
            <a:prstGeom prst="rect">
              <a:avLst/>
            </a:prstGeom>
          </p:spPr>
        </p:pic>
        <p:pic>
          <p:nvPicPr>
            <p:cNvPr id="37" name="Picture 36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3F30F2F-A483-8D54-4697-F23057481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8589" r="8310" b="26384"/>
            <a:stretch/>
          </p:blipFill>
          <p:spPr>
            <a:xfrm>
              <a:off x="4337254" y="1021953"/>
              <a:ext cx="502387" cy="445043"/>
            </a:xfrm>
            <a:prstGeom prst="rect">
              <a:avLst/>
            </a:prstGeom>
          </p:spPr>
        </p:pic>
        <p:pic>
          <p:nvPicPr>
            <p:cNvPr id="38" name="Picture 37" descr="A grey tornad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EF008E83-74AC-A849-D592-3395A16BA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95160" y="1052795"/>
              <a:ext cx="389451" cy="38336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FA6C7E-514F-7DE7-23FB-981B52315738}"/>
                </a:ext>
              </a:extLst>
            </p:cNvPr>
            <p:cNvSpPr txBox="1"/>
            <p:nvPr/>
          </p:nvSpPr>
          <p:spPr>
            <a:xfrm>
              <a:off x="3201970" y="1586511"/>
              <a:ext cx="2178303" cy="291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Excitation in Digital Space  </a:t>
              </a:r>
              <a:endParaRPr lang="en-US" sz="6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BA7DBF-E23F-245F-EEFC-CE448C439917}"/>
                </a:ext>
              </a:extLst>
            </p:cNvPr>
            <p:cNvSpPr txBox="1"/>
            <p:nvPr/>
          </p:nvSpPr>
          <p:spPr>
            <a:xfrm>
              <a:off x="3201863" y="812351"/>
              <a:ext cx="2178411" cy="291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Excitation Simulated/Transferred </a:t>
              </a:r>
              <a:endParaRPr lang="en-US" sz="6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86743E4A-C67B-38ED-4A9F-F014CF8EC3AB}"/>
                </a:ext>
              </a:extLst>
            </p:cNvPr>
            <p:cNvSpPr/>
            <p:nvPr/>
          </p:nvSpPr>
          <p:spPr>
            <a:xfrm rot="5400000">
              <a:off x="4187388" y="1448518"/>
              <a:ext cx="216927" cy="143487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 dirty="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F70C553C-9AAC-706F-27D9-560E89826860}"/>
                </a:ext>
              </a:extLst>
            </p:cNvPr>
            <p:cNvSpPr/>
            <p:nvPr/>
          </p:nvSpPr>
          <p:spPr>
            <a:xfrm>
              <a:off x="5595715" y="1762290"/>
              <a:ext cx="216927" cy="143487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B2A95663-A0C2-A9C3-FA01-26AB7EFF388C}"/>
                </a:ext>
              </a:extLst>
            </p:cNvPr>
            <p:cNvSpPr/>
            <p:nvPr/>
          </p:nvSpPr>
          <p:spPr>
            <a:xfrm>
              <a:off x="5571962" y="2788120"/>
              <a:ext cx="216927" cy="143487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5EC31D-964E-C336-89C9-731D31EA7E43}"/>
                </a:ext>
              </a:extLst>
            </p:cNvPr>
            <p:cNvSpPr txBox="1"/>
            <p:nvPr/>
          </p:nvSpPr>
          <p:spPr>
            <a:xfrm>
              <a:off x="5904345" y="2472001"/>
              <a:ext cx="1248760" cy="291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6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hysical Structure</a:t>
              </a:r>
              <a:endParaRPr lang="en-US" sz="6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3FC925-C1F9-0F22-6B0E-14B00C88DED9}"/>
                </a:ext>
              </a:extLst>
            </p:cNvPr>
            <p:cNvSpPr txBox="1"/>
            <p:nvPr/>
          </p:nvSpPr>
          <p:spPr>
            <a:xfrm>
              <a:off x="5884666" y="809718"/>
              <a:ext cx="1248760" cy="291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Model</a:t>
              </a:r>
              <a:endParaRPr lang="en-US" sz="6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C96B9F8-8CA2-928C-EE5E-9E6F365DCFA9}"/>
                </a:ext>
              </a:extLst>
            </p:cNvPr>
            <p:cNvSpPr/>
            <p:nvPr/>
          </p:nvSpPr>
          <p:spPr>
            <a:xfrm>
              <a:off x="3135299" y="2538964"/>
              <a:ext cx="2320147" cy="669675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pic>
          <p:nvPicPr>
            <p:cNvPr id="65" name="Picture 6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01DF2D44-7886-9E29-72EC-FF709001F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9539" y="2652292"/>
              <a:ext cx="586507" cy="586507"/>
            </a:xfrm>
            <a:prstGeom prst="rect">
              <a:avLst/>
            </a:prstGeom>
          </p:spPr>
        </p:pic>
        <p:pic>
          <p:nvPicPr>
            <p:cNvPr id="66" name="Picture 6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27B54416-D76A-2285-3CB5-5DD3224FB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8528" y="2587176"/>
              <a:ext cx="716743" cy="716743"/>
            </a:xfrm>
            <a:prstGeom prst="rect">
              <a:avLst/>
            </a:prstGeom>
          </p:spPr>
        </p:pic>
        <p:pic>
          <p:nvPicPr>
            <p:cNvPr id="67" name="Picture 66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D751221D-F3E7-B068-994E-E9582DB8A3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589" r="8310" b="26384"/>
            <a:stretch/>
          </p:blipFill>
          <p:spPr>
            <a:xfrm>
              <a:off x="4344930" y="2723024"/>
              <a:ext cx="502387" cy="445043"/>
            </a:xfrm>
            <a:prstGeom prst="rect">
              <a:avLst/>
            </a:prstGeom>
          </p:spPr>
        </p:pic>
        <p:pic>
          <p:nvPicPr>
            <p:cNvPr id="68" name="Picture 67" descr="A grey tornad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4695414-4044-A7D5-5B8D-B4B89102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50000"/>
            </a:blip>
            <a:stretch>
              <a:fillRect/>
            </a:stretch>
          </p:blipFill>
          <p:spPr>
            <a:xfrm>
              <a:off x="4902836" y="2753866"/>
              <a:ext cx="389451" cy="383363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D7E5AD-C4D7-1686-044D-936D0FCB2B39}"/>
                </a:ext>
              </a:extLst>
            </p:cNvPr>
            <p:cNvSpPr txBox="1"/>
            <p:nvPr/>
          </p:nvSpPr>
          <p:spPr>
            <a:xfrm>
              <a:off x="3135299" y="2505880"/>
              <a:ext cx="2319864" cy="291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Excitation in Physical Space </a:t>
              </a:r>
              <a:endParaRPr lang="en-US" sz="6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A7EAD082-15D5-DC1F-C7A2-3EECD1FF838A}"/>
                </a:ext>
              </a:extLst>
            </p:cNvPr>
            <p:cNvSpPr/>
            <p:nvPr/>
          </p:nvSpPr>
          <p:spPr>
            <a:xfrm rot="16200000">
              <a:off x="4182606" y="2311957"/>
              <a:ext cx="216927" cy="143487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37E6E52-500A-E625-E626-EC7071B0AC9F}"/>
                </a:ext>
              </a:extLst>
            </p:cNvPr>
            <p:cNvSpPr/>
            <p:nvPr/>
          </p:nvSpPr>
          <p:spPr>
            <a:xfrm>
              <a:off x="10010853" y="2420212"/>
              <a:ext cx="3900408" cy="1560379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02C9C88-82F9-C3DE-031A-8273B76CA1A1}"/>
                </a:ext>
              </a:extLst>
            </p:cNvPr>
            <p:cNvSpPr/>
            <p:nvPr/>
          </p:nvSpPr>
          <p:spPr>
            <a:xfrm>
              <a:off x="10160001" y="2472003"/>
              <a:ext cx="3592116" cy="1434072"/>
            </a:xfrm>
            <a:prstGeom prst="roundRect">
              <a:avLst>
                <a:gd name="adj" fmla="val 453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9FC0761-9D0C-262C-4516-AD969C6DC6CC}"/>
                </a:ext>
              </a:extLst>
            </p:cNvPr>
            <p:cNvCxnSpPr>
              <a:cxnSpLocks/>
            </p:cNvCxnSpPr>
            <p:nvPr/>
          </p:nvCxnSpPr>
          <p:spPr>
            <a:xfrm>
              <a:off x="10725150" y="3434941"/>
              <a:ext cx="2628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0CAC409-CC4F-FA3F-CF39-B73803564F43}"/>
                </a:ext>
              </a:extLst>
            </p:cNvPr>
            <p:cNvSpPr/>
            <p:nvPr/>
          </p:nvSpPr>
          <p:spPr>
            <a:xfrm>
              <a:off x="11915448" y="3148016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B040042-FAD6-D84C-DFE7-4D71817632F4}"/>
                </a:ext>
              </a:extLst>
            </p:cNvPr>
            <p:cNvSpPr/>
            <p:nvPr/>
          </p:nvSpPr>
          <p:spPr>
            <a:xfrm>
              <a:off x="11923657" y="3098647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ECA27F4-230C-81CF-EE3A-AFD9FA4DFBC5}"/>
                </a:ext>
              </a:extLst>
            </p:cNvPr>
            <p:cNvSpPr/>
            <p:nvPr/>
          </p:nvSpPr>
          <p:spPr>
            <a:xfrm>
              <a:off x="11943440" y="3041856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AF32FDF-9D11-5382-75AF-61F8CE3BB077}"/>
                </a:ext>
              </a:extLst>
            </p:cNvPr>
            <p:cNvSpPr/>
            <p:nvPr/>
          </p:nvSpPr>
          <p:spPr>
            <a:xfrm>
              <a:off x="11964799" y="3098647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B87C017-72A4-7ED0-DCF4-DF2FBE8F502E}"/>
                </a:ext>
              </a:extLst>
            </p:cNvPr>
            <p:cNvSpPr/>
            <p:nvPr/>
          </p:nvSpPr>
          <p:spPr>
            <a:xfrm>
              <a:off x="11974690" y="3148015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EC2EC06-94F3-990E-D1D6-2C76D33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059" y="3217980"/>
              <a:ext cx="65001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8" name="Rounded Rectangle 73">
              <a:extLst>
                <a:ext uri="{FF2B5EF4-FFF2-40B4-BE49-F238E27FC236}">
                  <a16:creationId xmlns:a16="http://schemas.microsoft.com/office/drawing/2014/main" id="{9DB5DAE8-FC8F-DF32-F96C-6181E23510C5}"/>
                </a:ext>
              </a:extLst>
            </p:cNvPr>
            <p:cNvSpPr/>
            <p:nvPr/>
          </p:nvSpPr>
          <p:spPr>
            <a:xfrm>
              <a:off x="11821544" y="3017622"/>
              <a:ext cx="293283" cy="419359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5A189FC-C2E4-DFD7-AAFC-D3858C62E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483570" y="3434034"/>
              <a:ext cx="2185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2DF1C6C-5E54-2156-D647-8AD0DE30B2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005557" y="2888927"/>
              <a:ext cx="2185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BA04782-AFCD-DA5D-1CF6-455A6B000351}"/>
                </a:ext>
              </a:extLst>
            </p:cNvPr>
            <p:cNvCxnSpPr/>
            <p:nvPr/>
          </p:nvCxnSpPr>
          <p:spPr>
            <a:xfrm rot="5400000">
              <a:off x="11703962" y="2894021"/>
              <a:ext cx="2185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9B8DDCD-912C-8757-90C6-740619567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13230" y="2899772"/>
              <a:ext cx="293288" cy="485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3DC7901-9F08-C177-1BA2-72419250B9EE}"/>
                </a:ext>
              </a:extLst>
            </p:cNvPr>
            <p:cNvSpPr txBox="1"/>
            <p:nvPr/>
          </p:nvSpPr>
          <p:spPr>
            <a:xfrm>
              <a:off x="10944655" y="2950301"/>
              <a:ext cx="795279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CADB52-E4ED-2A39-1953-A3CE5F10FA7F}"/>
                </a:ext>
              </a:extLst>
            </p:cNvPr>
            <p:cNvSpPr txBox="1"/>
            <p:nvPr/>
          </p:nvSpPr>
          <p:spPr>
            <a:xfrm>
              <a:off x="11500338" y="2557577"/>
              <a:ext cx="991418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7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164BBDE-C7BE-F7D1-3363-4DA58F8D39BC}"/>
                </a:ext>
              </a:extLst>
            </p:cNvPr>
            <p:cNvCxnSpPr>
              <a:cxnSpLocks/>
            </p:cNvCxnSpPr>
            <p:nvPr/>
          </p:nvCxnSpPr>
          <p:spPr>
            <a:xfrm>
              <a:off x="11626770" y="3217830"/>
              <a:ext cx="699" cy="22661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31EB308-BA81-D8E9-8491-ADA5218318E5}"/>
                </a:ext>
              </a:extLst>
            </p:cNvPr>
            <p:cNvSpPr txBox="1"/>
            <p:nvPr/>
          </p:nvSpPr>
          <p:spPr>
            <a:xfrm>
              <a:off x="3028913" y="3988008"/>
              <a:ext cx="2978192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(PHYSICAL)</a:t>
              </a:r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EXCITATION &amp; STRUCTURE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DEFB51F-1753-DBB5-F5BC-950FF7690104}"/>
                </a:ext>
              </a:extLst>
            </p:cNvPr>
            <p:cNvSpPr txBox="1"/>
            <p:nvPr/>
          </p:nvSpPr>
          <p:spPr>
            <a:xfrm>
              <a:off x="3028913" y="276278"/>
              <a:ext cx="2978192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(DIGITAL)</a:t>
              </a:r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EXCITATION &amp; STRUCTURE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E46F328-69B4-0F87-411F-CA2CC49538D3}"/>
                </a:ext>
              </a:extLst>
            </p:cNvPr>
            <p:cNvSpPr txBox="1"/>
            <p:nvPr/>
          </p:nvSpPr>
          <p:spPr>
            <a:xfrm>
              <a:off x="9931516" y="3980589"/>
              <a:ext cx="2844495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(PHYSICAL)</a:t>
              </a:r>
              <a:endParaRPr lang="en-US" sz="7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TRIGGERING MECHANISM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3CC518A-DBC1-6A7D-6630-9C99C7E5F362}"/>
                </a:ext>
              </a:extLst>
            </p:cNvPr>
            <p:cNvCxnSpPr>
              <a:cxnSpLocks/>
              <a:stCxn id="179" idx="3"/>
              <a:endCxn id="109" idx="1"/>
            </p:cNvCxnSpPr>
            <p:nvPr/>
          </p:nvCxnSpPr>
          <p:spPr>
            <a:xfrm flipV="1">
              <a:off x="8893977" y="3189039"/>
              <a:ext cx="126602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B18103B-4ACB-54C3-2766-D9F31B7A0D2E}"/>
                </a:ext>
              </a:extLst>
            </p:cNvPr>
            <p:cNvSpPr/>
            <p:nvPr/>
          </p:nvSpPr>
          <p:spPr>
            <a:xfrm>
              <a:off x="10160000" y="789708"/>
              <a:ext cx="3591591" cy="1434072"/>
            </a:xfrm>
            <a:prstGeom prst="roundRect">
              <a:avLst>
                <a:gd name="adj" fmla="val 453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pic>
          <p:nvPicPr>
            <p:cNvPr id="146" name="Picture 14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32CE33AB-51BA-99F6-55DF-83D669316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353768" y="1129652"/>
              <a:ext cx="1616096" cy="1215700"/>
            </a:xfrm>
            <a:prstGeom prst="rect">
              <a:avLst/>
            </a:prstGeom>
          </p:spPr>
        </p:pic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FE2B7CD-E9C3-CF7D-2E82-AB523F9CFD05}"/>
                </a:ext>
              </a:extLst>
            </p:cNvPr>
            <p:cNvCxnSpPr>
              <a:cxnSpLocks/>
            </p:cNvCxnSpPr>
            <p:nvPr/>
          </p:nvCxnSpPr>
          <p:spPr>
            <a:xfrm>
              <a:off x="10725150" y="1752646"/>
              <a:ext cx="2628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DD9D07C-0160-C942-F8F9-1487333AD058}"/>
                </a:ext>
              </a:extLst>
            </p:cNvPr>
            <p:cNvSpPr/>
            <p:nvPr/>
          </p:nvSpPr>
          <p:spPr>
            <a:xfrm>
              <a:off x="11851099" y="1465721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2F94B6F-95D3-BEE5-8C75-393DE7137A86}"/>
                </a:ext>
              </a:extLst>
            </p:cNvPr>
            <p:cNvSpPr/>
            <p:nvPr/>
          </p:nvSpPr>
          <p:spPr>
            <a:xfrm>
              <a:off x="11859308" y="1416352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682F2A-1E30-E76B-5A75-F56B16E3DBE8}"/>
                </a:ext>
              </a:extLst>
            </p:cNvPr>
            <p:cNvSpPr/>
            <p:nvPr/>
          </p:nvSpPr>
          <p:spPr>
            <a:xfrm>
              <a:off x="11879091" y="1359561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123255B-440C-96A4-9D4D-E1C4144A1597}"/>
                </a:ext>
              </a:extLst>
            </p:cNvPr>
            <p:cNvSpPr/>
            <p:nvPr/>
          </p:nvSpPr>
          <p:spPr>
            <a:xfrm>
              <a:off x="11900450" y="1416352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60E36FD-8FD9-5E0A-0FC9-1E12E2CCF72D}"/>
                </a:ext>
              </a:extLst>
            </p:cNvPr>
            <p:cNvSpPr/>
            <p:nvPr/>
          </p:nvSpPr>
          <p:spPr>
            <a:xfrm>
              <a:off x="11910341" y="1465720"/>
              <a:ext cx="62503" cy="625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81594BE-2AFF-3124-5955-DB3473C2FD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25710" y="1535685"/>
              <a:ext cx="65001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Rounded Rectangle 73">
              <a:extLst>
                <a:ext uri="{FF2B5EF4-FFF2-40B4-BE49-F238E27FC236}">
                  <a16:creationId xmlns:a16="http://schemas.microsoft.com/office/drawing/2014/main" id="{1314F09B-DBAC-79DF-28C9-DFE874677590}"/>
                </a:ext>
              </a:extLst>
            </p:cNvPr>
            <p:cNvSpPr/>
            <p:nvPr/>
          </p:nvSpPr>
          <p:spPr>
            <a:xfrm>
              <a:off x="11757195" y="1335327"/>
              <a:ext cx="293283" cy="419359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4876B81-C277-5BF9-ACD0-CCD62E2948CE}"/>
                </a:ext>
              </a:extLst>
            </p:cNvPr>
            <p:cNvCxnSpPr>
              <a:cxnSpLocks/>
            </p:cNvCxnSpPr>
            <p:nvPr/>
          </p:nvCxnSpPr>
          <p:spPr>
            <a:xfrm>
              <a:off x="11419221" y="1751739"/>
              <a:ext cx="2185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302BB97-B82D-8D43-2542-9383AF4D58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41208" y="1206632"/>
              <a:ext cx="2185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D746C5C-3846-5E8C-F5A3-9496ED1BF7CB}"/>
                </a:ext>
              </a:extLst>
            </p:cNvPr>
            <p:cNvCxnSpPr/>
            <p:nvPr/>
          </p:nvCxnSpPr>
          <p:spPr>
            <a:xfrm rot="5400000">
              <a:off x="11639613" y="1211726"/>
              <a:ext cx="2185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F05D6642-BA1C-0613-0415-AB7B3C242E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8881" y="1217477"/>
              <a:ext cx="293288" cy="485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084556-A5F7-0637-F6F1-1087E8984FEB}"/>
                </a:ext>
              </a:extLst>
            </p:cNvPr>
            <p:cNvSpPr txBox="1"/>
            <p:nvPr/>
          </p:nvSpPr>
          <p:spPr>
            <a:xfrm>
              <a:off x="11435988" y="875284"/>
              <a:ext cx="991418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7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1FC0BB8-B08A-4BDE-0C4E-FA9E932FE4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2421" y="1535535"/>
              <a:ext cx="699" cy="22661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C68DB72-2329-A93C-F33D-7B598CDD5DBB}"/>
                </a:ext>
              </a:extLst>
            </p:cNvPr>
            <p:cNvSpPr txBox="1"/>
            <p:nvPr/>
          </p:nvSpPr>
          <p:spPr>
            <a:xfrm>
              <a:off x="10010854" y="277894"/>
              <a:ext cx="2844495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(DIGITAL)</a:t>
              </a:r>
              <a:endParaRPr lang="en-US" sz="7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TRIGGERING MECHANISM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129A2F1-5741-9014-EAC5-23D1FC5AB7E1}"/>
                </a:ext>
              </a:extLst>
            </p:cNvPr>
            <p:cNvCxnSpPr>
              <a:cxnSpLocks/>
              <a:stCxn id="184" idx="3"/>
              <a:endCxn id="145" idx="1"/>
            </p:cNvCxnSpPr>
            <p:nvPr/>
          </p:nvCxnSpPr>
          <p:spPr>
            <a:xfrm>
              <a:off x="8921575" y="1504263"/>
              <a:ext cx="1238425" cy="2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EB59B13D-0433-B3F8-1332-B8A9B3F453A7}"/>
                </a:ext>
              </a:extLst>
            </p:cNvPr>
            <p:cNvSpPr/>
            <p:nvPr/>
          </p:nvSpPr>
          <p:spPr>
            <a:xfrm>
              <a:off x="7620844" y="1169425"/>
              <a:ext cx="1300731" cy="669675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pic>
          <p:nvPicPr>
            <p:cNvPr id="185" name="Picture 18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AED87410-E808-2CDA-FE49-636D6315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89520" y="1328450"/>
              <a:ext cx="586507" cy="586507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032FA2C-2725-791C-1315-93BDB235A0D1}"/>
                </a:ext>
              </a:extLst>
            </p:cNvPr>
            <p:cNvSpPr txBox="1"/>
            <p:nvPr/>
          </p:nvSpPr>
          <p:spPr>
            <a:xfrm>
              <a:off x="7620844" y="1170828"/>
              <a:ext cx="1300727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Signal</a:t>
              </a:r>
            </a:p>
          </p:txBody>
        </p:sp>
        <p:sp>
          <p:nvSpPr>
            <p:cNvPr id="187" name="Arrow: Right 186">
              <a:extLst>
                <a:ext uri="{FF2B5EF4-FFF2-40B4-BE49-F238E27FC236}">
                  <a16:creationId xmlns:a16="http://schemas.microsoft.com/office/drawing/2014/main" id="{7EF03987-971C-3A52-AFA2-38C2B615C8C4}"/>
                </a:ext>
              </a:extLst>
            </p:cNvPr>
            <p:cNvSpPr/>
            <p:nvPr/>
          </p:nvSpPr>
          <p:spPr>
            <a:xfrm>
              <a:off x="7299327" y="1454024"/>
              <a:ext cx="216927" cy="143487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 dirty="0"/>
            </a:p>
          </p:txBody>
        </p:sp>
        <p:sp>
          <p:nvSpPr>
            <p:cNvPr id="189" name="Arrow: Right 188">
              <a:extLst>
                <a:ext uri="{FF2B5EF4-FFF2-40B4-BE49-F238E27FC236}">
                  <a16:creationId xmlns:a16="http://schemas.microsoft.com/office/drawing/2014/main" id="{F70C553C-9AAC-706F-27D9-560E89826860}"/>
                </a:ext>
              </a:extLst>
            </p:cNvPr>
            <p:cNvSpPr/>
            <p:nvPr/>
          </p:nvSpPr>
          <p:spPr>
            <a:xfrm>
              <a:off x="7302362" y="3095311"/>
              <a:ext cx="216927" cy="143487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19" dirty="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A92EEB0D-9E9F-17CB-75A4-9DEAF0B2956A}"/>
                </a:ext>
              </a:extLst>
            </p:cNvPr>
            <p:cNvSpPr txBox="1"/>
            <p:nvPr/>
          </p:nvSpPr>
          <p:spPr>
            <a:xfrm>
              <a:off x="10936587" y="1286551"/>
              <a:ext cx="795279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DC2DBB9B-2307-8106-E4AE-B505C0ED6677}"/>
                </a:ext>
              </a:extLst>
            </p:cNvPr>
            <p:cNvSpPr/>
            <p:nvPr/>
          </p:nvSpPr>
          <p:spPr>
            <a:xfrm>
              <a:off x="7593246" y="2854202"/>
              <a:ext cx="1300731" cy="669675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9"/>
            </a:p>
          </p:txBody>
        </p:sp>
        <p:pic>
          <p:nvPicPr>
            <p:cNvPr id="180" name="Picture 179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87257D0-88EF-B267-FF9E-20BD3ECDB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4156" y="2992701"/>
              <a:ext cx="586507" cy="586507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A75A702-12F0-8CA8-C9E1-4A324E11CE3B}"/>
                </a:ext>
              </a:extLst>
            </p:cNvPr>
            <p:cNvSpPr txBox="1"/>
            <p:nvPr/>
          </p:nvSpPr>
          <p:spPr>
            <a:xfrm>
              <a:off x="7593244" y="2854197"/>
              <a:ext cx="1300727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Signal</a:t>
              </a:r>
            </a:p>
          </p:txBody>
        </p:sp>
        <p:pic>
          <p:nvPicPr>
            <p:cNvPr id="110" name="Picture 109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33D5A9E8-7697-5037-DCF7-07BEEF48A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7591" y="2811947"/>
              <a:ext cx="1616096" cy="1215700"/>
            </a:xfrm>
            <a:prstGeom prst="rect">
              <a:avLst/>
            </a:prstGeom>
          </p:spPr>
        </p:pic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ED5D749-606A-61E7-F25A-5AA4BFF6E61F}"/>
                </a:ext>
              </a:extLst>
            </p:cNvPr>
            <p:cNvSpPr txBox="1"/>
            <p:nvPr/>
          </p:nvSpPr>
          <p:spPr>
            <a:xfrm>
              <a:off x="6864389" y="8558498"/>
              <a:ext cx="3900408" cy="35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6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EVALUATOR</a:t>
              </a:r>
              <a:r>
                <a:rPr lang="en-US" sz="86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F-BETA CALCULATION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2FD055A-1491-0397-EC76-A9C8A1A752FE}"/>
                </a:ext>
              </a:extLst>
            </p:cNvPr>
            <p:cNvSpPr/>
            <p:nvPr/>
          </p:nvSpPr>
          <p:spPr>
            <a:xfrm flipH="1">
              <a:off x="10404754" y="6027242"/>
              <a:ext cx="784645" cy="791802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C1F34F-4884-8BE4-BB98-3D848CCC2A8A}"/>
                </a:ext>
              </a:extLst>
            </p:cNvPr>
            <p:cNvSpPr/>
            <p:nvPr/>
          </p:nvSpPr>
          <p:spPr>
            <a:xfrm flipH="1" flipV="1">
              <a:off x="10889014" y="6067132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000282-DBA9-78EF-ABDF-F1E3D45B5A77}"/>
                </a:ext>
              </a:extLst>
            </p:cNvPr>
            <p:cNvSpPr/>
            <p:nvPr/>
          </p:nvSpPr>
          <p:spPr>
            <a:xfrm flipH="1" flipV="1">
              <a:off x="10889014" y="6263840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510052-D66D-ED9F-2A54-3884FBC69249}"/>
                </a:ext>
              </a:extLst>
            </p:cNvPr>
            <p:cNvSpPr/>
            <p:nvPr/>
          </p:nvSpPr>
          <p:spPr>
            <a:xfrm flipH="1" flipV="1">
              <a:off x="10889014" y="6460548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B71D7D-0A88-70BF-8767-29B7BF75DF3C}"/>
                </a:ext>
              </a:extLst>
            </p:cNvPr>
            <p:cNvSpPr/>
            <p:nvPr/>
          </p:nvSpPr>
          <p:spPr>
            <a:xfrm flipH="1" flipV="1">
              <a:off x="10889014" y="6657255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E305C2-BB50-ECD2-3628-EE4D4464C8A4}"/>
                </a:ext>
              </a:extLst>
            </p:cNvPr>
            <p:cNvSpPr/>
            <p:nvPr/>
          </p:nvSpPr>
          <p:spPr>
            <a:xfrm flipH="1" flipV="1">
              <a:off x="10583000" y="6250767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3FFA66-0581-4711-B6F2-DA0F236409B3}"/>
                </a:ext>
              </a:extLst>
            </p:cNvPr>
            <p:cNvCxnSpPr>
              <a:cxnSpLocks/>
              <a:stCxn id="19" idx="6"/>
              <a:endCxn id="28" idx="2"/>
            </p:cNvCxnSpPr>
            <p:nvPr/>
          </p:nvCxnSpPr>
          <p:spPr>
            <a:xfrm flipH="1">
              <a:off x="10700520" y="6124951"/>
              <a:ext cx="188494" cy="183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35C6B4-EFBC-BBCF-BDBF-33C1F6AB0936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 flipH="1" flipV="1">
              <a:off x="10700520" y="6308586"/>
              <a:ext cx="188494" cy="13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089F41-EA17-9966-079F-62B7617F9219}"/>
                </a:ext>
              </a:extLst>
            </p:cNvPr>
            <p:cNvCxnSpPr>
              <a:cxnSpLocks/>
              <a:stCxn id="21" idx="6"/>
              <a:endCxn id="28" idx="2"/>
            </p:cNvCxnSpPr>
            <p:nvPr/>
          </p:nvCxnSpPr>
          <p:spPr>
            <a:xfrm flipH="1" flipV="1">
              <a:off x="10700520" y="6308586"/>
              <a:ext cx="188494" cy="209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A2E7FF-7DCD-8D7F-44C2-BAEB43E0F584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 flipH="1" flipV="1">
              <a:off x="10700520" y="6308586"/>
              <a:ext cx="188494" cy="406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96F12B-7B34-1853-BBEC-2778AFC770F6}"/>
                </a:ext>
              </a:extLst>
            </p:cNvPr>
            <p:cNvSpPr/>
            <p:nvPr/>
          </p:nvSpPr>
          <p:spPr>
            <a:xfrm flipH="1" flipV="1">
              <a:off x="10586307" y="6479732"/>
              <a:ext cx="117521" cy="115639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2B486F-1416-D255-0593-63841BDFF053}"/>
                </a:ext>
              </a:extLst>
            </p:cNvPr>
            <p:cNvCxnSpPr>
              <a:cxnSpLocks/>
              <a:stCxn id="19" idx="6"/>
              <a:endCxn id="33" idx="2"/>
            </p:cNvCxnSpPr>
            <p:nvPr/>
          </p:nvCxnSpPr>
          <p:spPr>
            <a:xfrm flipH="1">
              <a:off x="10703829" y="6124951"/>
              <a:ext cx="185185" cy="41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1E1310-8967-C0BA-D32C-E87736E072F8}"/>
                </a:ext>
              </a:extLst>
            </p:cNvPr>
            <p:cNvCxnSpPr>
              <a:cxnSpLocks/>
              <a:stCxn id="20" idx="6"/>
              <a:endCxn id="33" idx="2"/>
            </p:cNvCxnSpPr>
            <p:nvPr/>
          </p:nvCxnSpPr>
          <p:spPr>
            <a:xfrm flipH="1">
              <a:off x="10703829" y="6321659"/>
              <a:ext cx="185185" cy="21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852536-808F-8368-DD88-9FD5146477F8}"/>
                </a:ext>
              </a:extLst>
            </p:cNvPr>
            <p:cNvCxnSpPr>
              <a:cxnSpLocks/>
              <a:stCxn id="21" idx="6"/>
              <a:endCxn id="33" idx="2"/>
            </p:cNvCxnSpPr>
            <p:nvPr/>
          </p:nvCxnSpPr>
          <p:spPr>
            <a:xfrm flipH="1">
              <a:off x="10703829" y="6518367"/>
              <a:ext cx="185185" cy="1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013EF9-2F1A-AEB2-9937-9AA80F825558}"/>
                </a:ext>
              </a:extLst>
            </p:cNvPr>
            <p:cNvCxnSpPr>
              <a:cxnSpLocks/>
              <a:stCxn id="27" idx="6"/>
              <a:endCxn id="33" idx="2"/>
            </p:cNvCxnSpPr>
            <p:nvPr/>
          </p:nvCxnSpPr>
          <p:spPr>
            <a:xfrm flipH="1" flipV="1">
              <a:off x="10703829" y="6537551"/>
              <a:ext cx="185185" cy="177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9AE06E1-B367-1906-8B3E-ABCAE4A68FE4}"/>
                </a:ext>
              </a:extLst>
            </p:cNvPr>
            <p:cNvSpPr/>
            <p:nvPr/>
          </p:nvSpPr>
          <p:spPr>
            <a:xfrm>
              <a:off x="11608725" y="6688106"/>
              <a:ext cx="1645386" cy="325089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A94631E-7885-EB91-C9B4-2517468F05BE}"/>
                </a:ext>
              </a:extLst>
            </p:cNvPr>
            <p:cNvSpPr/>
            <p:nvPr/>
          </p:nvSpPr>
          <p:spPr>
            <a:xfrm>
              <a:off x="11608725" y="6265994"/>
              <a:ext cx="1645385" cy="325089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TYPE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60FCFEB-384A-9CA0-3ED0-168DA4A9DA76}"/>
                </a:ext>
              </a:extLst>
            </p:cNvPr>
            <p:cNvSpPr/>
            <p:nvPr/>
          </p:nvSpPr>
          <p:spPr>
            <a:xfrm>
              <a:off x="11608725" y="5843882"/>
              <a:ext cx="1645385" cy="325089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A8E44FB7-B107-65DB-22CF-FB0496A8B386}"/>
                </a:ext>
              </a:extLst>
            </p:cNvPr>
            <p:cNvSpPr/>
            <p:nvPr/>
          </p:nvSpPr>
          <p:spPr>
            <a:xfrm>
              <a:off x="11608725" y="7244557"/>
              <a:ext cx="1645384" cy="329539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Threshold/Duration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F1D9758-34CE-60CF-742A-C94DF617E740}"/>
                </a:ext>
              </a:extLst>
            </p:cNvPr>
            <p:cNvSpPr/>
            <p:nvPr/>
          </p:nvSpPr>
          <p:spPr>
            <a:xfrm>
              <a:off x="11608725" y="7648666"/>
              <a:ext cx="1645384" cy="33505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Recall (TP/(TP+FN))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5530308-F1DC-D776-4414-40442BCBBFEC}"/>
                </a:ext>
              </a:extLst>
            </p:cNvPr>
            <p:cNvSpPr/>
            <p:nvPr/>
          </p:nvSpPr>
          <p:spPr>
            <a:xfrm>
              <a:off x="11608725" y="8058292"/>
              <a:ext cx="1645384" cy="329539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Threshold/Duration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40444A63-A683-8D47-00BF-A6CC0FF732FD}"/>
                </a:ext>
              </a:extLst>
            </p:cNvPr>
            <p:cNvSpPr/>
            <p:nvPr/>
          </p:nvSpPr>
          <p:spPr>
            <a:xfrm>
              <a:off x="8982379" y="7495336"/>
              <a:ext cx="958280" cy="628303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A25083B-3833-9A1C-4EDB-EC52F599FBC1}"/>
                </a:ext>
              </a:extLst>
            </p:cNvPr>
            <p:cNvSpPr txBox="1"/>
            <p:nvPr/>
          </p:nvSpPr>
          <p:spPr>
            <a:xfrm>
              <a:off x="8970135" y="6851714"/>
              <a:ext cx="982863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32E16E9-D019-43A3-2D05-72BBE9A7CB63}"/>
                </a:ext>
              </a:extLst>
            </p:cNvPr>
            <p:cNvSpPr txBox="1"/>
            <p:nvPr/>
          </p:nvSpPr>
          <p:spPr>
            <a:xfrm>
              <a:off x="8995006" y="8203100"/>
              <a:ext cx="982863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RECALL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D2CC1F-6DC7-C882-D4A5-65650308DB27}"/>
                </a:ext>
              </a:extLst>
            </p:cNvPr>
            <p:cNvSpPr/>
            <p:nvPr/>
          </p:nvSpPr>
          <p:spPr>
            <a:xfrm>
              <a:off x="8974927" y="6124951"/>
              <a:ext cx="958280" cy="652267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9E5561D-95F1-CDE8-DB88-084CCCE814A8}"/>
                </a:ext>
              </a:extLst>
            </p:cNvPr>
            <p:cNvSpPr txBox="1"/>
            <p:nvPr/>
          </p:nvSpPr>
          <p:spPr>
            <a:xfrm>
              <a:off x="9209352" y="6117828"/>
              <a:ext cx="507499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4649118-990E-BE73-379D-FA814C825038}"/>
                </a:ext>
              </a:extLst>
            </p:cNvPr>
            <p:cNvSpPr txBox="1"/>
            <p:nvPr/>
          </p:nvSpPr>
          <p:spPr>
            <a:xfrm>
              <a:off x="9071967" y="6476447"/>
              <a:ext cx="768804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+ FP</a:t>
              </a:r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4220DCD5-7480-DA7D-3069-B31F49A7F7CF}"/>
                </a:ext>
              </a:extLst>
            </p:cNvPr>
            <p:cNvSpPr/>
            <p:nvPr/>
          </p:nvSpPr>
          <p:spPr>
            <a:xfrm rot="10800000">
              <a:off x="10023295" y="6334101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945AB34-E959-0D28-4D33-0EE11E60E896}"/>
                </a:ext>
              </a:extLst>
            </p:cNvPr>
            <p:cNvCxnSpPr>
              <a:cxnSpLocks/>
            </p:cNvCxnSpPr>
            <p:nvPr/>
          </p:nvCxnSpPr>
          <p:spPr>
            <a:xfrm>
              <a:off x="9163558" y="6421477"/>
              <a:ext cx="581031" cy="2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6AFF4D4-9D0D-A4F9-D4FC-BA32B66F84C1}"/>
                </a:ext>
              </a:extLst>
            </p:cNvPr>
            <p:cNvSpPr txBox="1"/>
            <p:nvPr/>
          </p:nvSpPr>
          <p:spPr>
            <a:xfrm>
              <a:off x="9209888" y="7660937"/>
              <a:ext cx="507499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9E1AFD6-2A1E-C81F-A85F-537B5C999BB9}"/>
                </a:ext>
              </a:extLst>
            </p:cNvPr>
            <p:cNvSpPr/>
            <p:nvPr/>
          </p:nvSpPr>
          <p:spPr>
            <a:xfrm>
              <a:off x="7068160" y="6292472"/>
              <a:ext cx="1444723" cy="1539363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0AC503-3FE7-75D1-F5EC-F5E7657257E4}"/>
                    </a:ext>
                  </a:extLst>
                </p:cNvPr>
                <p:cNvSpPr txBox="1"/>
                <p:nvPr/>
              </p:nvSpPr>
              <p:spPr>
                <a:xfrm>
                  <a:off x="7161143" y="6848227"/>
                  <a:ext cx="1289081" cy="3632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74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743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743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43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743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74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743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74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743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743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43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743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74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74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74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743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743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0AC503-3FE7-75D1-F5EC-F5E765725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143" y="6848227"/>
                  <a:ext cx="1289081" cy="363263"/>
                </a:xfrm>
                <a:prstGeom prst="rect">
                  <a:avLst/>
                </a:prstGeom>
                <a:blipFill>
                  <a:blip r:embed="rId8"/>
                  <a:stretch>
                    <a:fillRect t="-263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3AF6579-0443-7723-531C-3A88262B33C3}"/>
                    </a:ext>
                  </a:extLst>
                </p:cNvPr>
                <p:cNvSpPr txBox="1"/>
                <p:nvPr/>
              </p:nvSpPr>
              <p:spPr>
                <a:xfrm>
                  <a:off x="7137283" y="6365076"/>
                  <a:ext cx="189607" cy="1940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43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43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743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743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3AF6579-0443-7723-531C-3A88262B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283" y="6365076"/>
                  <a:ext cx="189607" cy="194039"/>
                </a:xfrm>
                <a:prstGeom prst="rect">
                  <a:avLst/>
                </a:prstGeom>
                <a:blipFill>
                  <a:blip r:embed="rId9"/>
                  <a:stretch>
                    <a:fillRect l="-15789" r="-1578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887AA3-A056-28C6-BED5-EC283E4B291B}"/>
                </a:ext>
              </a:extLst>
            </p:cNvPr>
            <p:cNvSpPr/>
            <p:nvPr/>
          </p:nvSpPr>
          <p:spPr>
            <a:xfrm rot="10800000">
              <a:off x="10033993" y="7740169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7530123C-8B71-B11C-EFDC-A3E8651A2CFE}"/>
                </a:ext>
              </a:extLst>
            </p:cNvPr>
            <p:cNvSpPr/>
            <p:nvPr/>
          </p:nvSpPr>
          <p:spPr>
            <a:xfrm rot="10800000">
              <a:off x="8614433" y="6365076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8096C978-10AC-0B69-FFDD-9CD0B77345AC}"/>
                </a:ext>
              </a:extLst>
            </p:cNvPr>
            <p:cNvSpPr/>
            <p:nvPr/>
          </p:nvSpPr>
          <p:spPr>
            <a:xfrm rot="10800000">
              <a:off x="8620394" y="7741032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B77E751-EC87-80F7-64EA-378D6371982A}"/>
                </a:ext>
              </a:extLst>
            </p:cNvPr>
            <p:cNvSpPr txBox="1"/>
            <p:nvPr/>
          </p:nvSpPr>
          <p:spPr>
            <a:xfrm>
              <a:off x="8620919" y="7487115"/>
              <a:ext cx="269232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009D439-D0F5-1580-F414-6F95A0BFCD58}"/>
                </a:ext>
              </a:extLst>
            </p:cNvPr>
            <p:cNvSpPr txBox="1"/>
            <p:nvPr/>
          </p:nvSpPr>
          <p:spPr>
            <a:xfrm>
              <a:off x="8622544" y="6544219"/>
              <a:ext cx="269232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75" name="Arrow: Right 174">
              <a:extLst>
                <a:ext uri="{FF2B5EF4-FFF2-40B4-BE49-F238E27FC236}">
                  <a16:creationId xmlns:a16="http://schemas.microsoft.com/office/drawing/2014/main" id="{79968053-24D9-2137-3030-BA991B6796B4}"/>
                </a:ext>
              </a:extLst>
            </p:cNvPr>
            <p:cNvSpPr/>
            <p:nvPr/>
          </p:nvSpPr>
          <p:spPr>
            <a:xfrm rot="10800000">
              <a:off x="11273412" y="6345861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82" name="Arrow: Right 181">
              <a:extLst>
                <a:ext uri="{FF2B5EF4-FFF2-40B4-BE49-F238E27FC236}">
                  <a16:creationId xmlns:a16="http://schemas.microsoft.com/office/drawing/2014/main" id="{208CB883-48D7-7D14-525E-3A028070EC95}"/>
                </a:ext>
              </a:extLst>
            </p:cNvPr>
            <p:cNvSpPr/>
            <p:nvPr/>
          </p:nvSpPr>
          <p:spPr>
            <a:xfrm rot="10800000">
              <a:off x="11273412" y="6755307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83" name="Arrow: Right 182">
              <a:extLst>
                <a:ext uri="{FF2B5EF4-FFF2-40B4-BE49-F238E27FC236}">
                  <a16:creationId xmlns:a16="http://schemas.microsoft.com/office/drawing/2014/main" id="{2512055A-07DF-A7AF-06B1-8E7820367586}"/>
                </a:ext>
              </a:extLst>
            </p:cNvPr>
            <p:cNvSpPr/>
            <p:nvPr/>
          </p:nvSpPr>
          <p:spPr>
            <a:xfrm rot="10800000">
              <a:off x="11273412" y="5936414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88" name="Arrow: Right 187">
              <a:extLst>
                <a:ext uri="{FF2B5EF4-FFF2-40B4-BE49-F238E27FC236}">
                  <a16:creationId xmlns:a16="http://schemas.microsoft.com/office/drawing/2014/main" id="{71BCF9D7-932B-280D-7051-F80E82E3D2DC}"/>
                </a:ext>
              </a:extLst>
            </p:cNvPr>
            <p:cNvSpPr/>
            <p:nvPr/>
          </p:nvSpPr>
          <p:spPr>
            <a:xfrm rot="10800000">
              <a:off x="11273412" y="7735021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90" name="Arrow: Right 189">
              <a:extLst>
                <a:ext uri="{FF2B5EF4-FFF2-40B4-BE49-F238E27FC236}">
                  <a16:creationId xmlns:a16="http://schemas.microsoft.com/office/drawing/2014/main" id="{2AC71B97-02F5-F610-0612-A2875E1F9708}"/>
                </a:ext>
              </a:extLst>
            </p:cNvPr>
            <p:cNvSpPr/>
            <p:nvPr/>
          </p:nvSpPr>
          <p:spPr>
            <a:xfrm rot="10800000">
              <a:off x="11273412" y="8144467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07" name="Arrow: Right 206">
              <a:extLst>
                <a:ext uri="{FF2B5EF4-FFF2-40B4-BE49-F238E27FC236}">
                  <a16:creationId xmlns:a16="http://schemas.microsoft.com/office/drawing/2014/main" id="{91B19DC2-1208-40D5-BA9B-7B9F6DF08672}"/>
                </a:ext>
              </a:extLst>
            </p:cNvPr>
            <p:cNvSpPr/>
            <p:nvPr/>
          </p:nvSpPr>
          <p:spPr>
            <a:xfrm rot="10800000">
              <a:off x="11273412" y="7325574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cxnSp>
          <p:nvCxnSpPr>
            <p:cNvPr id="209" name="Connector: Elbow 208">
              <a:extLst>
                <a:ext uri="{FF2B5EF4-FFF2-40B4-BE49-F238E27FC236}">
                  <a16:creationId xmlns:a16="http://schemas.microsoft.com/office/drawing/2014/main" id="{EBCB2560-4C2B-5689-D31D-5C54D9883FBE}"/>
                </a:ext>
              </a:extLst>
            </p:cNvPr>
            <p:cNvCxnSpPr>
              <a:stCxn id="145" idx="3"/>
              <a:endCxn id="54" idx="3"/>
            </p:cNvCxnSpPr>
            <p:nvPr/>
          </p:nvCxnSpPr>
          <p:spPr>
            <a:xfrm flipH="1">
              <a:off x="13254110" y="1506744"/>
              <a:ext cx="497481" cy="4499683"/>
            </a:xfrm>
            <a:prstGeom prst="bentConnector3">
              <a:avLst>
                <a:gd name="adj1" fmla="val -1493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or: Elbow 210">
              <a:extLst>
                <a:ext uri="{FF2B5EF4-FFF2-40B4-BE49-F238E27FC236}">
                  <a16:creationId xmlns:a16="http://schemas.microsoft.com/office/drawing/2014/main" id="{E4329573-C2B6-F31B-B64F-CC0EFF0C2E0C}"/>
                </a:ext>
              </a:extLst>
            </p:cNvPr>
            <p:cNvCxnSpPr>
              <a:cxnSpLocks/>
              <a:stCxn id="145" idx="3"/>
              <a:endCxn id="49" idx="3"/>
            </p:cNvCxnSpPr>
            <p:nvPr/>
          </p:nvCxnSpPr>
          <p:spPr>
            <a:xfrm flipH="1">
              <a:off x="13254110" y="1506744"/>
              <a:ext cx="497481" cy="4921795"/>
            </a:xfrm>
            <a:prstGeom prst="bentConnector3">
              <a:avLst>
                <a:gd name="adj1" fmla="val -1493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or: Elbow 214">
              <a:extLst>
                <a:ext uri="{FF2B5EF4-FFF2-40B4-BE49-F238E27FC236}">
                  <a16:creationId xmlns:a16="http://schemas.microsoft.com/office/drawing/2014/main" id="{4E17D677-F32F-FD28-6219-797F65963DD9}"/>
                </a:ext>
              </a:extLst>
            </p:cNvPr>
            <p:cNvCxnSpPr>
              <a:cxnSpLocks/>
              <a:stCxn id="145" idx="3"/>
              <a:endCxn id="82" idx="3"/>
            </p:cNvCxnSpPr>
            <p:nvPr/>
          </p:nvCxnSpPr>
          <p:spPr>
            <a:xfrm flipH="1">
              <a:off x="13254109" y="1506744"/>
              <a:ext cx="497482" cy="5902583"/>
            </a:xfrm>
            <a:prstGeom prst="bentConnector3">
              <a:avLst>
                <a:gd name="adj1" fmla="val -18763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or: Elbow 218">
              <a:extLst>
                <a:ext uri="{FF2B5EF4-FFF2-40B4-BE49-F238E27FC236}">
                  <a16:creationId xmlns:a16="http://schemas.microsoft.com/office/drawing/2014/main" id="{D52DB540-B9FB-47BD-44B4-BF595831F52D}"/>
                </a:ext>
              </a:extLst>
            </p:cNvPr>
            <p:cNvCxnSpPr>
              <a:cxnSpLocks/>
              <a:stCxn id="145" idx="3"/>
              <a:endCxn id="83" idx="3"/>
            </p:cNvCxnSpPr>
            <p:nvPr/>
          </p:nvCxnSpPr>
          <p:spPr>
            <a:xfrm flipH="1">
              <a:off x="13254109" y="1506744"/>
              <a:ext cx="497482" cy="6309451"/>
            </a:xfrm>
            <a:prstGeom prst="bentConnector3">
              <a:avLst>
                <a:gd name="adj1" fmla="val -18763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or: Elbow 222">
              <a:extLst>
                <a:ext uri="{FF2B5EF4-FFF2-40B4-BE49-F238E27FC236}">
                  <a16:creationId xmlns:a16="http://schemas.microsoft.com/office/drawing/2014/main" id="{30C93B86-7AF7-746B-037B-20A78FA0F090}"/>
                </a:ext>
              </a:extLst>
            </p:cNvPr>
            <p:cNvCxnSpPr>
              <a:cxnSpLocks/>
              <a:stCxn id="109" idx="3"/>
              <a:endCxn id="46" idx="3"/>
            </p:cNvCxnSpPr>
            <p:nvPr/>
          </p:nvCxnSpPr>
          <p:spPr>
            <a:xfrm flipH="1">
              <a:off x="13254111" y="3189039"/>
              <a:ext cx="498006" cy="3661612"/>
            </a:xfrm>
            <a:prstGeom prst="bentConnector3">
              <a:avLst>
                <a:gd name="adj1" fmla="val -2218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Elbow 233">
              <a:extLst>
                <a:ext uri="{FF2B5EF4-FFF2-40B4-BE49-F238E27FC236}">
                  <a16:creationId xmlns:a16="http://schemas.microsoft.com/office/drawing/2014/main" id="{590D8F24-3264-C991-5151-2CD5C51E3CA5}"/>
                </a:ext>
              </a:extLst>
            </p:cNvPr>
            <p:cNvCxnSpPr>
              <a:cxnSpLocks/>
              <a:stCxn id="109" idx="3"/>
              <a:endCxn id="84" idx="3"/>
            </p:cNvCxnSpPr>
            <p:nvPr/>
          </p:nvCxnSpPr>
          <p:spPr>
            <a:xfrm flipH="1">
              <a:off x="13254109" y="3189039"/>
              <a:ext cx="498008" cy="5034023"/>
            </a:xfrm>
            <a:prstGeom prst="bentConnector3">
              <a:avLst>
                <a:gd name="adj1" fmla="val -2218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18BC4D-1EF8-C246-9152-E29EA6A0ECE0}"/>
                </a:ext>
              </a:extLst>
            </p:cNvPr>
            <p:cNvSpPr/>
            <p:nvPr/>
          </p:nvSpPr>
          <p:spPr>
            <a:xfrm flipH="1">
              <a:off x="10419490" y="7430831"/>
              <a:ext cx="784645" cy="791802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CBA377-3396-3921-F9E9-7C6B99F19D73}"/>
                </a:ext>
              </a:extLst>
            </p:cNvPr>
            <p:cNvSpPr/>
            <p:nvPr/>
          </p:nvSpPr>
          <p:spPr>
            <a:xfrm flipH="1" flipV="1">
              <a:off x="10903750" y="7470721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E20B15-8C38-E499-6836-163A0AB140A3}"/>
                </a:ext>
              </a:extLst>
            </p:cNvPr>
            <p:cNvSpPr/>
            <p:nvPr/>
          </p:nvSpPr>
          <p:spPr>
            <a:xfrm flipH="1" flipV="1">
              <a:off x="10903750" y="7667429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3B58E3-AF28-8927-531C-7E4D1D345FF1}"/>
                </a:ext>
              </a:extLst>
            </p:cNvPr>
            <p:cNvSpPr/>
            <p:nvPr/>
          </p:nvSpPr>
          <p:spPr>
            <a:xfrm flipH="1" flipV="1">
              <a:off x="10903750" y="7864137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AB9176-5ECF-A37F-3CD6-E0E509FB217D}"/>
                </a:ext>
              </a:extLst>
            </p:cNvPr>
            <p:cNvSpPr/>
            <p:nvPr/>
          </p:nvSpPr>
          <p:spPr>
            <a:xfrm flipH="1" flipV="1">
              <a:off x="10903750" y="8060844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7D7C93-CAB6-462F-5E26-DA6FA54A07DA}"/>
                </a:ext>
              </a:extLst>
            </p:cNvPr>
            <p:cNvSpPr/>
            <p:nvPr/>
          </p:nvSpPr>
          <p:spPr>
            <a:xfrm flipH="1" flipV="1">
              <a:off x="10597736" y="7654356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5C00365-1092-C901-67C1-95E7A60BD85F}"/>
                </a:ext>
              </a:extLst>
            </p:cNvPr>
            <p:cNvCxnSpPr>
              <a:cxnSpLocks/>
              <a:stCxn id="14" idx="6"/>
              <a:endCxn id="58" idx="2"/>
            </p:cNvCxnSpPr>
            <p:nvPr/>
          </p:nvCxnSpPr>
          <p:spPr>
            <a:xfrm flipH="1">
              <a:off x="10715256" y="7528540"/>
              <a:ext cx="188494" cy="183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749566-C2F2-1577-40CF-75659C7F14E2}"/>
                </a:ext>
              </a:extLst>
            </p:cNvPr>
            <p:cNvCxnSpPr>
              <a:cxnSpLocks/>
              <a:stCxn id="15" idx="6"/>
              <a:endCxn id="58" idx="2"/>
            </p:cNvCxnSpPr>
            <p:nvPr/>
          </p:nvCxnSpPr>
          <p:spPr>
            <a:xfrm flipH="1" flipV="1">
              <a:off x="10715256" y="7712175"/>
              <a:ext cx="188494" cy="13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94B382-67BF-C74A-1ABF-91927DBB91F6}"/>
                </a:ext>
              </a:extLst>
            </p:cNvPr>
            <p:cNvCxnSpPr>
              <a:cxnSpLocks/>
              <a:stCxn id="16" idx="6"/>
              <a:endCxn id="58" idx="2"/>
            </p:cNvCxnSpPr>
            <p:nvPr/>
          </p:nvCxnSpPr>
          <p:spPr>
            <a:xfrm flipH="1" flipV="1">
              <a:off x="10715256" y="7712175"/>
              <a:ext cx="188494" cy="209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C0A592-55B2-D34C-B751-A2ADB546CECA}"/>
                </a:ext>
              </a:extLst>
            </p:cNvPr>
            <p:cNvCxnSpPr>
              <a:cxnSpLocks/>
              <a:stCxn id="17" idx="6"/>
              <a:endCxn id="58" idx="2"/>
            </p:cNvCxnSpPr>
            <p:nvPr/>
          </p:nvCxnSpPr>
          <p:spPr>
            <a:xfrm flipH="1" flipV="1">
              <a:off x="10715256" y="7712175"/>
              <a:ext cx="188494" cy="406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1F2E12-8117-1723-852F-299FE3CB1789}"/>
                </a:ext>
              </a:extLst>
            </p:cNvPr>
            <p:cNvSpPr/>
            <p:nvPr/>
          </p:nvSpPr>
          <p:spPr>
            <a:xfrm flipH="1" flipV="1">
              <a:off x="10601043" y="7883321"/>
              <a:ext cx="117521" cy="1156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C420C3-92B5-B121-7808-C11A288D6E65}"/>
                </a:ext>
              </a:extLst>
            </p:cNvPr>
            <p:cNvCxnSpPr>
              <a:cxnSpLocks/>
              <a:stCxn id="14" idx="6"/>
              <a:endCxn id="63" idx="2"/>
            </p:cNvCxnSpPr>
            <p:nvPr/>
          </p:nvCxnSpPr>
          <p:spPr>
            <a:xfrm flipH="1">
              <a:off x="10718565" y="7528540"/>
              <a:ext cx="185185" cy="41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4A108C4-8FD9-B39D-6045-2958D222D9B0}"/>
                </a:ext>
              </a:extLst>
            </p:cNvPr>
            <p:cNvCxnSpPr>
              <a:cxnSpLocks/>
              <a:stCxn id="15" idx="6"/>
              <a:endCxn id="63" idx="2"/>
            </p:cNvCxnSpPr>
            <p:nvPr/>
          </p:nvCxnSpPr>
          <p:spPr>
            <a:xfrm flipH="1">
              <a:off x="10718565" y="7725248"/>
              <a:ext cx="185185" cy="21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6DC3D1-281E-3ED7-C8C8-D16DB01C1777}"/>
                </a:ext>
              </a:extLst>
            </p:cNvPr>
            <p:cNvCxnSpPr>
              <a:cxnSpLocks/>
              <a:stCxn id="16" idx="6"/>
              <a:endCxn id="63" idx="2"/>
            </p:cNvCxnSpPr>
            <p:nvPr/>
          </p:nvCxnSpPr>
          <p:spPr>
            <a:xfrm flipH="1">
              <a:off x="10718565" y="7921956"/>
              <a:ext cx="185185" cy="1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6439D9-562D-5A84-713D-E4A2C26BB27E}"/>
                </a:ext>
              </a:extLst>
            </p:cNvPr>
            <p:cNvCxnSpPr>
              <a:cxnSpLocks/>
              <a:stCxn id="17" idx="6"/>
              <a:endCxn id="63" idx="2"/>
            </p:cNvCxnSpPr>
            <p:nvPr/>
          </p:nvCxnSpPr>
          <p:spPr>
            <a:xfrm flipH="1" flipV="1">
              <a:off x="10718565" y="7941140"/>
              <a:ext cx="185185" cy="177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4E890176-3E2D-DCEC-FF7D-43F393DE1FB8}"/>
                </a:ext>
              </a:extLst>
            </p:cNvPr>
            <p:cNvCxnSpPr>
              <a:cxnSpLocks/>
              <a:stCxn id="134" idx="1"/>
              <a:endCxn id="303" idx="1"/>
            </p:cNvCxnSpPr>
            <p:nvPr/>
          </p:nvCxnSpPr>
          <p:spPr>
            <a:xfrm rot="10800000">
              <a:off x="3206122" y="5532508"/>
              <a:ext cx="3862039" cy="1529647"/>
            </a:xfrm>
            <a:prstGeom prst="bentConnector3">
              <a:avLst>
                <a:gd name="adj1" fmla="val 114798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D36E94F9-CC26-2B6A-28BF-48DA5564F8A7}"/>
                </a:ext>
              </a:extLst>
            </p:cNvPr>
            <p:cNvCxnSpPr>
              <a:cxnSpLocks/>
              <a:stCxn id="47" idx="1"/>
              <a:endCxn id="302" idx="1"/>
            </p:cNvCxnSpPr>
            <p:nvPr/>
          </p:nvCxnSpPr>
          <p:spPr>
            <a:xfrm rot="10800000" flipH="1" flipV="1">
              <a:off x="3042919" y="3195957"/>
              <a:ext cx="163202" cy="1961353"/>
            </a:xfrm>
            <a:prstGeom prst="bentConnector3">
              <a:avLst>
                <a:gd name="adj1" fmla="val -24512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58A46F13-6DF3-C10C-E9F5-0AD392A6650B}"/>
                </a:ext>
              </a:extLst>
            </p:cNvPr>
            <p:cNvCxnSpPr>
              <a:cxnSpLocks/>
              <a:stCxn id="48" idx="1"/>
              <a:endCxn id="202" idx="1"/>
            </p:cNvCxnSpPr>
            <p:nvPr/>
          </p:nvCxnSpPr>
          <p:spPr>
            <a:xfrm rot="10800000" flipH="1" flipV="1">
              <a:off x="3042919" y="1527283"/>
              <a:ext cx="163202" cy="3254832"/>
            </a:xfrm>
            <a:prstGeom prst="bentConnector3">
              <a:avLst>
                <a:gd name="adj1" fmla="val -24512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3824084-C7CB-8EA2-DCE7-23D02527476B}"/>
                    </a:ext>
                  </a:extLst>
                </p:cNvPr>
                <p:cNvSpPr txBox="1"/>
                <p:nvPr/>
              </p:nvSpPr>
              <p:spPr>
                <a:xfrm>
                  <a:off x="2221080" y="6209314"/>
                  <a:ext cx="189607" cy="1940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43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43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743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743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3824084-C7CB-8EA2-DCE7-23D025274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080" y="6209314"/>
                  <a:ext cx="189607" cy="194039"/>
                </a:xfrm>
                <a:prstGeom prst="rect">
                  <a:avLst/>
                </a:prstGeom>
                <a:blipFill>
                  <a:blip r:embed="rId10"/>
                  <a:stretch>
                    <a:fillRect l="-15789" r="-15789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EE2C71B8-08A8-1203-A851-CA1B1CF6E601}"/>
                </a:ext>
              </a:extLst>
            </p:cNvPr>
            <p:cNvSpPr/>
            <p:nvPr/>
          </p:nvSpPr>
          <p:spPr>
            <a:xfrm>
              <a:off x="3207046" y="4669631"/>
              <a:ext cx="45719" cy="488863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4D339D77-A3FF-39FD-5270-082197B3F90F}"/>
                </a:ext>
              </a:extLst>
            </p:cNvPr>
            <p:cNvSpPr/>
            <p:nvPr/>
          </p:nvSpPr>
          <p:spPr>
            <a:xfrm>
              <a:off x="3207610" y="5164900"/>
              <a:ext cx="45719" cy="488863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B3ACE851-F7E1-CB17-D0B4-82BF9AFEA066}"/>
                </a:ext>
              </a:extLst>
            </p:cNvPr>
            <p:cNvSpPr/>
            <p:nvPr/>
          </p:nvSpPr>
          <p:spPr>
            <a:xfrm>
              <a:off x="3206262" y="4661047"/>
              <a:ext cx="1544088" cy="99491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6AC95C8D-24BF-39A7-3C1E-4545CC429D90}"/>
                </a:ext>
              </a:extLst>
            </p:cNvPr>
            <p:cNvSpPr/>
            <p:nvPr/>
          </p:nvSpPr>
          <p:spPr>
            <a:xfrm>
              <a:off x="5062644" y="4661047"/>
              <a:ext cx="1544088" cy="99491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pic>
          <p:nvPicPr>
            <p:cNvPr id="281" name="Picture 280" descr="A colorful spectrum of waves&#10;&#10;Description automatically generated with medium confidence">
              <a:extLst>
                <a:ext uri="{FF2B5EF4-FFF2-40B4-BE49-F238E27FC236}">
                  <a16:creationId xmlns:a16="http://schemas.microsoft.com/office/drawing/2014/main" id="{A24D4E95-86F6-4AE7-0AD7-F388A83A0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6" t="35854" r="24230" b="31386"/>
            <a:stretch/>
          </p:blipFill>
          <p:spPr>
            <a:xfrm>
              <a:off x="3323916" y="4806668"/>
              <a:ext cx="1353868" cy="703648"/>
            </a:xfrm>
            <a:prstGeom prst="rect">
              <a:avLst/>
            </a:prstGeom>
          </p:spPr>
        </p:pic>
        <p:pic>
          <p:nvPicPr>
            <p:cNvPr id="282" name="Picture 281" descr="A computer graphics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6A605DE-A54D-37D7-1C14-0DF431EEB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1" t="34744" r="24438" b="30163"/>
            <a:stretch/>
          </p:blipFill>
          <p:spPr>
            <a:xfrm>
              <a:off x="5135096" y="4806671"/>
              <a:ext cx="1398451" cy="753751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B236E810-DA1D-3C2E-3A69-3931038631B7}"/>
                </a:ext>
              </a:extLst>
            </p:cNvPr>
            <p:cNvSpPr txBox="1"/>
            <p:nvPr/>
          </p:nvSpPr>
          <p:spPr>
            <a:xfrm>
              <a:off x="3024848" y="5678006"/>
              <a:ext cx="1953985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SURROGATE MODEL</a:t>
              </a:r>
            </a:p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GPR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197E585-3277-F73A-E4C5-4AECAA33166A}"/>
                </a:ext>
              </a:extLst>
            </p:cNvPr>
            <p:cNvSpPr txBox="1"/>
            <p:nvPr/>
          </p:nvSpPr>
          <p:spPr>
            <a:xfrm>
              <a:off x="4925567" y="5678006"/>
              <a:ext cx="1953985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 OPTIMIZATION</a:t>
              </a:r>
            </a:p>
          </p:txBody>
        </p:sp>
        <p:sp>
          <p:nvSpPr>
            <p:cNvPr id="285" name="Arrow: Right 284">
              <a:extLst>
                <a:ext uri="{FF2B5EF4-FFF2-40B4-BE49-F238E27FC236}">
                  <a16:creationId xmlns:a16="http://schemas.microsoft.com/office/drawing/2014/main" id="{0FA12F5D-3661-EEA4-F22C-5CE29C067384}"/>
                </a:ext>
              </a:extLst>
            </p:cNvPr>
            <p:cNvSpPr/>
            <p:nvPr/>
          </p:nvSpPr>
          <p:spPr>
            <a:xfrm>
              <a:off x="4792679" y="5075864"/>
              <a:ext cx="269232" cy="1780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77137BF-8B04-78A7-2C9B-D0097E901219}"/>
                </a:ext>
              </a:extLst>
            </p:cNvPr>
            <p:cNvSpPr txBox="1"/>
            <p:nvPr/>
          </p:nvSpPr>
          <p:spPr>
            <a:xfrm rot="1800000">
              <a:off x="3017632" y="5263620"/>
              <a:ext cx="1080996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CDAD5A5-3309-AC30-7797-FF2D9037F8AB}"/>
                </a:ext>
              </a:extLst>
            </p:cNvPr>
            <p:cNvSpPr txBox="1"/>
            <p:nvPr/>
          </p:nvSpPr>
          <p:spPr>
            <a:xfrm rot="1800000">
              <a:off x="4906068" y="5243566"/>
              <a:ext cx="1080996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946A53C-1191-2E2F-8ECE-86CD41F73889}"/>
                </a:ext>
              </a:extLst>
            </p:cNvPr>
            <p:cNvSpPr txBox="1"/>
            <p:nvPr/>
          </p:nvSpPr>
          <p:spPr>
            <a:xfrm rot="19711124">
              <a:off x="3860985" y="5269684"/>
              <a:ext cx="991418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7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24D93FF-2F28-5AFB-B89D-47116C896612}"/>
                </a:ext>
              </a:extLst>
            </p:cNvPr>
            <p:cNvSpPr txBox="1"/>
            <p:nvPr/>
          </p:nvSpPr>
          <p:spPr>
            <a:xfrm rot="19711124">
              <a:off x="5735906" y="5274796"/>
              <a:ext cx="991418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7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8701D1D2-81B1-26EA-BC89-6F03A7FFE99B}"/>
                    </a:ext>
                  </a:extLst>
                </p:cNvPr>
                <p:cNvSpPr txBox="1"/>
                <p:nvPr/>
              </p:nvSpPr>
              <p:spPr>
                <a:xfrm>
                  <a:off x="3218063" y="4669638"/>
                  <a:ext cx="189607" cy="1940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4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43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74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743" dirty="0"/>
                </a:p>
              </p:txBody>
            </p:sp>
          </mc:Choice>
          <mc:Fallback xmlns="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8701D1D2-81B1-26EA-BC89-6F03A7FFE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063" y="4669638"/>
                  <a:ext cx="189607" cy="194039"/>
                </a:xfrm>
                <a:prstGeom prst="rect">
                  <a:avLst/>
                </a:prstGeom>
                <a:blipFill>
                  <a:blip r:embed="rId13"/>
                  <a:stretch>
                    <a:fillRect l="-21053" r="-1052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8B526DD-FEDC-261C-8147-74773942F3DF}"/>
                    </a:ext>
                  </a:extLst>
                </p:cNvPr>
                <p:cNvSpPr txBox="1"/>
                <p:nvPr/>
              </p:nvSpPr>
              <p:spPr>
                <a:xfrm>
                  <a:off x="5099835" y="4667093"/>
                  <a:ext cx="189607" cy="1940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4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43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74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743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8B526DD-FEDC-261C-8147-74773942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835" y="4667093"/>
                  <a:ext cx="189607" cy="194039"/>
                </a:xfrm>
                <a:prstGeom prst="rect">
                  <a:avLst/>
                </a:prstGeom>
                <a:blipFill>
                  <a:blip r:embed="rId14"/>
                  <a:stretch>
                    <a:fillRect l="-21053" r="-1052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D04BBC39-C045-39CF-F444-8D70FFFCF267}"/>
                </a:ext>
              </a:extLst>
            </p:cNvPr>
            <p:cNvSpPr txBox="1"/>
            <p:nvPr/>
          </p:nvSpPr>
          <p:spPr>
            <a:xfrm>
              <a:off x="2954757" y="6643012"/>
              <a:ext cx="3856657" cy="55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6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r>
                <a:rPr lang="en-US" sz="86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BAYESIAN OPTIMIZATION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0B61A8A9-C645-7E88-2675-09ED21C8F382}"/>
                </a:ext>
              </a:extLst>
            </p:cNvPr>
            <p:cNvSpPr txBox="1"/>
            <p:nvPr/>
          </p:nvSpPr>
          <p:spPr>
            <a:xfrm>
              <a:off x="13458921" y="7979773"/>
              <a:ext cx="763294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F44080D5-6432-A016-9554-A1839D5DC083}"/>
                </a:ext>
              </a:extLst>
            </p:cNvPr>
            <p:cNvSpPr txBox="1"/>
            <p:nvPr/>
          </p:nvSpPr>
          <p:spPr>
            <a:xfrm>
              <a:off x="14121882" y="7973098"/>
              <a:ext cx="763294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7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77BF67-94A5-6C90-C77D-6BB161B6EA46}"/>
                </a:ext>
              </a:extLst>
            </p:cNvPr>
            <p:cNvSpPr txBox="1"/>
            <p:nvPr/>
          </p:nvSpPr>
          <p:spPr>
            <a:xfrm>
              <a:off x="13455607" y="6598613"/>
              <a:ext cx="1165846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captured</a:t>
              </a:r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signal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CAD3BA4-D9F4-E0FF-0C87-8B92C4E15C55}"/>
                </a:ext>
              </a:extLst>
            </p:cNvPr>
            <p:cNvSpPr txBox="1"/>
            <p:nvPr/>
          </p:nvSpPr>
          <p:spPr>
            <a:xfrm>
              <a:off x="13337202" y="5740044"/>
              <a:ext cx="1337232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43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captured</a:t>
              </a:r>
              <a:r>
                <a:rPr lang="en-US" sz="743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signal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C13BE303-4929-80D0-BF48-DCE42E15A79E}"/>
                </a:ext>
              </a:extLst>
            </p:cNvPr>
            <p:cNvSpPr txBox="1"/>
            <p:nvPr/>
          </p:nvSpPr>
          <p:spPr>
            <a:xfrm>
              <a:off x="13502848" y="6130307"/>
              <a:ext cx="988685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43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type</a:t>
              </a:r>
              <a:endPara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B37E2B06-597C-68A1-FDD8-D66D878F9998}"/>
                </a:ext>
              </a:extLst>
            </p:cNvPr>
            <p:cNvSpPr txBox="1"/>
            <p:nvPr/>
          </p:nvSpPr>
          <p:spPr>
            <a:xfrm>
              <a:off x="13401041" y="7160507"/>
              <a:ext cx="763294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BF0BCC8-6201-AAEF-8CB4-9116C1A7DB15}"/>
                </a:ext>
              </a:extLst>
            </p:cNvPr>
            <p:cNvSpPr txBox="1"/>
            <p:nvPr/>
          </p:nvSpPr>
          <p:spPr>
            <a:xfrm>
              <a:off x="13995940" y="7153833"/>
              <a:ext cx="763294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743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74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459ED53A-E25B-B6F4-5E67-3D8D44BB435E}"/>
                </a:ext>
              </a:extLst>
            </p:cNvPr>
            <p:cNvSpPr txBox="1"/>
            <p:nvPr/>
          </p:nvSpPr>
          <p:spPr>
            <a:xfrm>
              <a:off x="13690932" y="7536917"/>
              <a:ext cx="763294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 &amp; FN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1D28C353-3FA1-F2E2-63DD-867084409B73}"/>
                </a:ext>
              </a:extLst>
            </p:cNvPr>
            <p:cNvSpPr txBox="1"/>
            <p:nvPr/>
          </p:nvSpPr>
          <p:spPr>
            <a:xfrm rot="16200000">
              <a:off x="2033185" y="3875423"/>
              <a:ext cx="548133" cy="1844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A592E08-17A3-F94D-2FDC-C78ADFF4267D}"/>
                </a:ext>
              </a:extLst>
            </p:cNvPr>
            <p:cNvSpPr txBox="1"/>
            <p:nvPr/>
          </p:nvSpPr>
          <p:spPr>
            <a:xfrm>
              <a:off x="10318071" y="6889967"/>
              <a:ext cx="982863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8A51E7E-1C1A-761D-5B24-FE968B16E69D}"/>
                </a:ext>
              </a:extLst>
            </p:cNvPr>
            <p:cNvSpPr txBox="1"/>
            <p:nvPr/>
          </p:nvSpPr>
          <p:spPr>
            <a:xfrm>
              <a:off x="10303337" y="8241814"/>
              <a:ext cx="982863" cy="32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DNN</a:t>
              </a:r>
            </a:p>
          </p:txBody>
        </p:sp>
        <p:cxnSp>
          <p:nvCxnSpPr>
            <p:cNvPr id="375" name="Connector: Elbow 374">
              <a:extLst>
                <a:ext uri="{FF2B5EF4-FFF2-40B4-BE49-F238E27FC236}">
                  <a16:creationId xmlns:a16="http://schemas.microsoft.com/office/drawing/2014/main" id="{A11861E0-8B37-1BE1-9C23-2AA47C82825A}"/>
                </a:ext>
              </a:extLst>
            </p:cNvPr>
            <p:cNvCxnSpPr>
              <a:cxnSpLocks/>
              <a:stCxn id="278" idx="3"/>
              <a:endCxn id="378" idx="1"/>
            </p:cNvCxnSpPr>
            <p:nvPr/>
          </p:nvCxnSpPr>
          <p:spPr>
            <a:xfrm flipV="1">
              <a:off x="6771405" y="3553270"/>
              <a:ext cx="3391816" cy="1780313"/>
            </a:xfrm>
            <a:prstGeom prst="bentConnector3">
              <a:avLst>
                <a:gd name="adj1" fmla="val 79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9FD087AB-DFE0-EFBB-EB9A-C3FA9A0AF0DC}"/>
                </a:ext>
              </a:extLst>
            </p:cNvPr>
            <p:cNvSpPr txBox="1"/>
            <p:nvPr/>
          </p:nvSpPr>
          <p:spPr>
            <a:xfrm>
              <a:off x="8067100" y="5045674"/>
              <a:ext cx="763294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118AA22-A0F8-BEAF-738F-C3DE2F0EDBFA}"/>
                </a:ext>
              </a:extLst>
            </p:cNvPr>
            <p:cNvSpPr txBox="1"/>
            <p:nvPr/>
          </p:nvSpPr>
          <p:spPr>
            <a:xfrm>
              <a:off x="7199263" y="5048122"/>
              <a:ext cx="763294" cy="49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7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49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55F97B7B-58F3-5CC3-F20D-75F8763F3BE1}"/>
              </a:ext>
            </a:extLst>
          </p:cNvPr>
          <p:cNvSpPr/>
          <p:nvPr/>
        </p:nvSpPr>
        <p:spPr>
          <a:xfrm>
            <a:off x="11510342" y="6881565"/>
            <a:ext cx="2237448" cy="1759170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22DB52AD-9F58-2E4A-457A-35691A95337D}"/>
              </a:ext>
            </a:extLst>
          </p:cNvPr>
          <p:cNvSpPr/>
          <p:nvPr/>
        </p:nvSpPr>
        <p:spPr>
          <a:xfrm>
            <a:off x="11645409" y="7788289"/>
            <a:ext cx="1985332" cy="523416"/>
          </a:xfrm>
          <a:prstGeom prst="roundRect">
            <a:avLst>
              <a:gd name="adj" fmla="val 7182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476E49E9-E4D8-BB78-CB66-E826310781A7}"/>
              </a:ext>
            </a:extLst>
          </p:cNvPr>
          <p:cNvSpPr/>
          <p:nvPr/>
        </p:nvSpPr>
        <p:spPr>
          <a:xfrm>
            <a:off x="11636329" y="6920601"/>
            <a:ext cx="1985332" cy="539566"/>
          </a:xfrm>
          <a:prstGeom prst="roundRect">
            <a:avLst>
              <a:gd name="adj" fmla="val 7182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0E7F3AF0-36AA-0E2B-3C0B-B717C498CDD9}"/>
              </a:ext>
            </a:extLst>
          </p:cNvPr>
          <p:cNvSpPr/>
          <p:nvPr/>
        </p:nvSpPr>
        <p:spPr>
          <a:xfrm>
            <a:off x="7170136" y="585771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D251C8ED-1AB8-27D6-E2BD-FF87C5F48335}"/>
              </a:ext>
            </a:extLst>
          </p:cNvPr>
          <p:cNvSpPr/>
          <p:nvPr/>
        </p:nvSpPr>
        <p:spPr>
          <a:xfrm>
            <a:off x="7170136" y="6208911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B5349A3-4A64-D5AF-89D3-533AFDF915C3}"/>
              </a:ext>
            </a:extLst>
          </p:cNvPr>
          <p:cNvSpPr/>
          <p:nvPr/>
        </p:nvSpPr>
        <p:spPr>
          <a:xfrm>
            <a:off x="7170136" y="6560111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48" name="Rectangle: Rounded Corners 447">
            <a:extLst>
              <a:ext uri="{FF2B5EF4-FFF2-40B4-BE49-F238E27FC236}">
                <a16:creationId xmlns:a16="http://schemas.microsoft.com/office/drawing/2014/main" id="{3405E0B7-DF2F-057B-D13A-07C4431B789E}"/>
              </a:ext>
            </a:extLst>
          </p:cNvPr>
          <p:cNvSpPr/>
          <p:nvPr/>
        </p:nvSpPr>
        <p:spPr>
          <a:xfrm>
            <a:off x="8869113" y="7168773"/>
            <a:ext cx="1114710" cy="12327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47" name="Rectangle: Rounded Corners 446">
            <a:extLst>
              <a:ext uri="{FF2B5EF4-FFF2-40B4-BE49-F238E27FC236}">
                <a16:creationId xmlns:a16="http://schemas.microsoft.com/office/drawing/2014/main" id="{F15E6132-1776-0664-8966-4FA5761A1B67}"/>
              </a:ext>
            </a:extLst>
          </p:cNvPr>
          <p:cNvSpPr/>
          <p:nvPr/>
        </p:nvSpPr>
        <p:spPr>
          <a:xfrm>
            <a:off x="9870857" y="7000778"/>
            <a:ext cx="1688861" cy="15939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7AC81FAF-44AE-5472-8829-CA7B86AB68DA}"/>
              </a:ext>
            </a:extLst>
          </p:cNvPr>
          <p:cNvSpPr/>
          <p:nvPr/>
        </p:nvSpPr>
        <p:spPr>
          <a:xfrm>
            <a:off x="11401358" y="4902552"/>
            <a:ext cx="85074" cy="43659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BC5F2BB6-306B-CA5E-CE3C-7E7EB5245F37}"/>
              </a:ext>
            </a:extLst>
          </p:cNvPr>
          <p:cNvSpPr/>
          <p:nvPr/>
        </p:nvSpPr>
        <p:spPr>
          <a:xfrm>
            <a:off x="6996737" y="5754282"/>
            <a:ext cx="3154879" cy="118439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0EEC55D-1777-B551-E02D-BCB6867D516A}"/>
              </a:ext>
            </a:extLst>
          </p:cNvPr>
          <p:cNvSpPr/>
          <p:nvPr/>
        </p:nvSpPr>
        <p:spPr>
          <a:xfrm>
            <a:off x="6995672" y="3380531"/>
            <a:ext cx="3706065" cy="988258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6ADCE93-7A5C-723B-D751-39AE02993409}"/>
              </a:ext>
            </a:extLst>
          </p:cNvPr>
          <p:cNvSpPr/>
          <p:nvPr/>
        </p:nvSpPr>
        <p:spPr>
          <a:xfrm>
            <a:off x="11312937" y="3378863"/>
            <a:ext cx="2407207" cy="994601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B05330B-12E7-8842-E56C-B29B8E0CB582}"/>
              </a:ext>
            </a:extLst>
          </p:cNvPr>
          <p:cNvSpPr/>
          <p:nvPr/>
        </p:nvSpPr>
        <p:spPr>
          <a:xfrm>
            <a:off x="8680096" y="3423289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75388D-3428-F06C-40B8-8BC2CE787E45}"/>
              </a:ext>
            </a:extLst>
          </p:cNvPr>
          <p:cNvSpPr/>
          <p:nvPr/>
        </p:nvSpPr>
        <p:spPr>
          <a:xfrm>
            <a:off x="6995672" y="4368204"/>
            <a:ext cx="370638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537668-CF69-73AA-00E6-A1526FA8949C}"/>
              </a:ext>
            </a:extLst>
          </p:cNvPr>
          <p:cNvSpPr/>
          <p:nvPr/>
        </p:nvSpPr>
        <p:spPr>
          <a:xfrm>
            <a:off x="8680098" y="4451825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7" name="Picture 6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91B415B-49AC-AB0F-6CF4-A33F12E414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8757868" y="3487774"/>
            <a:ext cx="798208" cy="8156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97CAE3-3AE9-CBBC-0177-5D995E0E5016}"/>
              </a:ext>
            </a:extLst>
          </p:cNvPr>
          <p:cNvSpPr/>
          <p:nvPr/>
        </p:nvSpPr>
        <p:spPr>
          <a:xfrm>
            <a:off x="7052663" y="3903518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23" name="Picture 2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3112327-4184-5EB6-9A84-4C22ACEE2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4019" y="3991809"/>
            <a:ext cx="362901" cy="362901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D0E89F5-B00F-F5E9-7D15-D2CA2D67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1830" y="3951518"/>
            <a:ext cx="443484" cy="443484"/>
          </a:xfrm>
          <a:prstGeom prst="rect">
            <a:avLst/>
          </a:prstGeom>
        </p:spPr>
      </p:pic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206344D-C6DF-35EB-9882-56E48406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796547" y="4035581"/>
            <a:ext cx="310852" cy="275370"/>
          </a:xfrm>
          <a:prstGeom prst="rect">
            <a:avLst/>
          </a:prstGeom>
        </p:spPr>
      </p:pic>
      <p:pic>
        <p:nvPicPr>
          <p:cNvPr id="26" name="Picture 25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728F932-E464-BCF2-2CD0-35DADEC205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1747" y="4054668"/>
            <a:ext cx="240974" cy="237207"/>
          </a:xfrm>
          <a:prstGeom prst="rect">
            <a:avLst/>
          </a:prstGeom>
        </p:spPr>
      </p:pic>
      <p:pic>
        <p:nvPicPr>
          <p:cNvPr id="6" name="Picture 5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26D2129C-C908-E109-C5E6-D8D09D2FDB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8779694" y="4540269"/>
            <a:ext cx="758687" cy="79291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801461-01F5-787D-36D8-09AC70663A01}"/>
              </a:ext>
            </a:extLst>
          </p:cNvPr>
          <p:cNvSpPr/>
          <p:nvPr/>
        </p:nvSpPr>
        <p:spPr>
          <a:xfrm>
            <a:off x="7052663" y="3427440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E0664D-7CE8-5EC7-1D9B-F22BC405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4019" y="3510837"/>
            <a:ext cx="362901" cy="362901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42ABDC1-6ED5-DDED-E964-FD82F261DD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1830" y="3470549"/>
            <a:ext cx="443484" cy="443484"/>
          </a:xfrm>
          <a:prstGeom prst="rect">
            <a:avLst/>
          </a:prstGeom>
        </p:spPr>
      </p:pic>
      <p:pic>
        <p:nvPicPr>
          <p:cNvPr id="37" name="Picture 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F30F2F-A483-8D54-4697-F23057481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7796547" y="3554606"/>
            <a:ext cx="310852" cy="275370"/>
          </a:xfrm>
          <a:prstGeom prst="rect">
            <a:avLst/>
          </a:prstGeom>
        </p:spPr>
      </p:pic>
      <p:pic>
        <p:nvPicPr>
          <p:cNvPr id="38" name="Picture 3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F008E83-74AC-A849-D592-3395A16BAA3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1747" y="3573694"/>
            <a:ext cx="240974" cy="2372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FA6C7E-514F-7DE7-23FB-981B52315738}"/>
              </a:ext>
            </a:extLst>
          </p:cNvPr>
          <p:cNvSpPr txBox="1"/>
          <p:nvPr/>
        </p:nvSpPr>
        <p:spPr>
          <a:xfrm>
            <a:off x="7050081" y="3903924"/>
            <a:ext cx="143559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Digital Space 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BA7DBF-E23F-245F-EEFC-CE448C439917}"/>
              </a:ext>
            </a:extLst>
          </p:cNvPr>
          <p:cNvSpPr txBox="1"/>
          <p:nvPr/>
        </p:nvSpPr>
        <p:spPr>
          <a:xfrm>
            <a:off x="7051550" y="3424907"/>
            <a:ext cx="143669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Simulated/Transferred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6743E4A-C67B-38ED-4A9F-F014CF8EC3AB}"/>
              </a:ext>
            </a:extLst>
          </p:cNvPr>
          <p:cNvSpPr/>
          <p:nvPr/>
        </p:nvSpPr>
        <p:spPr>
          <a:xfrm rot="5400000">
            <a:off x="7703816" y="381853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8522040" y="401268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2A95663-A0C2-A9C3-FA01-26AB7EFF388C}"/>
              </a:ext>
            </a:extLst>
          </p:cNvPr>
          <p:cNvSpPr/>
          <p:nvPr/>
        </p:nvSpPr>
        <p:spPr>
          <a:xfrm>
            <a:off x="8525122" y="4647417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5EC31D-964E-C336-89C9-731D31EA7E43}"/>
              </a:ext>
            </a:extLst>
          </p:cNvPr>
          <p:cNvSpPr txBox="1"/>
          <p:nvPr/>
        </p:nvSpPr>
        <p:spPr>
          <a:xfrm>
            <a:off x="8687809" y="4451816"/>
            <a:ext cx="92235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3FC925-C1F9-0F22-6B0E-14B00C88DED9}"/>
              </a:ext>
            </a:extLst>
          </p:cNvPr>
          <p:cNvSpPr txBox="1"/>
          <p:nvPr/>
        </p:nvSpPr>
        <p:spPr>
          <a:xfrm>
            <a:off x="8678992" y="3423285"/>
            <a:ext cx="9311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Model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C96B9F8-8CA2-928C-EE5E-9E6F365DCFA9}"/>
              </a:ext>
            </a:extLst>
          </p:cNvPr>
          <p:cNvSpPr/>
          <p:nvPr/>
        </p:nvSpPr>
        <p:spPr>
          <a:xfrm>
            <a:off x="7052838" y="4493248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1DF2D44-7886-9E29-72EC-FF709001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68" y="4563375"/>
            <a:ext cx="362901" cy="362901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7B54416-D76A-2285-3CB5-5DD3224F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580" y="4523086"/>
            <a:ext cx="443484" cy="443484"/>
          </a:xfrm>
          <a:prstGeom prst="rect">
            <a:avLst/>
          </a:prstGeom>
        </p:spPr>
      </p:pic>
      <p:pic>
        <p:nvPicPr>
          <p:cNvPr id="67" name="Picture 6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751221D-F3E7-B068-994E-E9582DB8A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9" r="8310" b="26384"/>
          <a:stretch/>
        </p:blipFill>
        <p:spPr>
          <a:xfrm>
            <a:off x="7801296" y="4607143"/>
            <a:ext cx="310852" cy="275370"/>
          </a:xfrm>
          <a:prstGeom prst="rect">
            <a:avLst/>
          </a:prstGeom>
        </p:spPr>
      </p:pic>
      <p:pic>
        <p:nvPicPr>
          <p:cNvPr id="68" name="Picture 6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4695414-4044-A7D5-5B8D-B4B89102A61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8146497" y="4626232"/>
            <a:ext cx="240974" cy="2372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D7E5AD-C4D7-1686-044D-936D0FCB2B39}"/>
              </a:ext>
            </a:extLst>
          </p:cNvPr>
          <p:cNvSpPr txBox="1"/>
          <p:nvPr/>
        </p:nvSpPr>
        <p:spPr>
          <a:xfrm>
            <a:off x="7052832" y="4472783"/>
            <a:ext cx="14354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Physical Space 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A7EAD082-15D5-DC1F-C7A2-3EECD1FF838A}"/>
              </a:ext>
            </a:extLst>
          </p:cNvPr>
          <p:cNvSpPr/>
          <p:nvPr/>
        </p:nvSpPr>
        <p:spPr>
          <a:xfrm rot="16200000">
            <a:off x="7700861" y="435278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37E6E52-500A-E625-E626-EC7071B0AC9F}"/>
              </a:ext>
            </a:extLst>
          </p:cNvPr>
          <p:cNvSpPr/>
          <p:nvPr/>
        </p:nvSpPr>
        <p:spPr>
          <a:xfrm>
            <a:off x="11307088" y="4371249"/>
            <a:ext cx="2413378" cy="101400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2C9C88-82F9-C3DE-031A-8273B76CA1A1}"/>
              </a:ext>
            </a:extLst>
          </p:cNvPr>
          <p:cNvSpPr/>
          <p:nvPr/>
        </p:nvSpPr>
        <p:spPr>
          <a:xfrm>
            <a:off x="11399368" y="4451820"/>
            <a:ext cx="2222622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FC0761-9D0C-262C-4516-AD969C6DC6CC}"/>
              </a:ext>
            </a:extLst>
          </p:cNvPr>
          <p:cNvCxnSpPr>
            <a:cxnSpLocks/>
          </p:cNvCxnSpPr>
          <p:nvPr/>
        </p:nvCxnSpPr>
        <p:spPr>
          <a:xfrm>
            <a:off x="11749056" y="5047632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80CAC409-CC4F-FA3F-CF39-B73803564F43}"/>
              </a:ext>
            </a:extLst>
          </p:cNvPr>
          <p:cNvSpPr/>
          <p:nvPr/>
        </p:nvSpPr>
        <p:spPr>
          <a:xfrm>
            <a:off x="12485560" y="48701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B040042-FAD6-D84C-DFE7-4D71817632F4}"/>
              </a:ext>
            </a:extLst>
          </p:cNvPr>
          <p:cNvSpPr/>
          <p:nvPr/>
        </p:nvSpPr>
        <p:spPr>
          <a:xfrm>
            <a:off x="12490639" y="483956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ECA27F4-230C-81CF-EE3A-AFD9FA4DFBC5}"/>
              </a:ext>
            </a:extLst>
          </p:cNvPr>
          <p:cNvSpPr/>
          <p:nvPr/>
        </p:nvSpPr>
        <p:spPr>
          <a:xfrm>
            <a:off x="12502880" y="480442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F32FDF-9D11-5382-75AF-61F8CE3BB077}"/>
              </a:ext>
            </a:extLst>
          </p:cNvPr>
          <p:cNvSpPr/>
          <p:nvPr/>
        </p:nvSpPr>
        <p:spPr>
          <a:xfrm>
            <a:off x="12516095" y="483956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87C017-72A4-7ED0-DCF4-DF2FBE8F502E}"/>
              </a:ext>
            </a:extLst>
          </p:cNvPr>
          <p:cNvSpPr/>
          <p:nvPr/>
        </p:nvSpPr>
        <p:spPr>
          <a:xfrm>
            <a:off x="12522214" y="4870111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EC2EC06-94F3-990E-D1D6-2C76D3331BC4}"/>
              </a:ext>
            </a:extLst>
          </p:cNvPr>
          <p:cNvCxnSpPr>
            <a:cxnSpLocks/>
          </p:cNvCxnSpPr>
          <p:nvPr/>
        </p:nvCxnSpPr>
        <p:spPr>
          <a:xfrm>
            <a:off x="12222342" y="4913388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Rounded Rectangle 73">
            <a:extLst>
              <a:ext uri="{FF2B5EF4-FFF2-40B4-BE49-F238E27FC236}">
                <a16:creationId xmlns:a16="http://schemas.microsoft.com/office/drawing/2014/main" id="{9DB5DAE8-FC8F-DF32-F96C-6181E23510C5}"/>
              </a:ext>
            </a:extLst>
          </p:cNvPr>
          <p:cNvSpPr/>
          <p:nvPr/>
        </p:nvSpPr>
        <p:spPr>
          <a:xfrm>
            <a:off x="12427454" y="478942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5A189FC-C2E4-DFD7-AAFC-D3858C62E759}"/>
              </a:ext>
            </a:extLst>
          </p:cNvPr>
          <p:cNvCxnSpPr>
            <a:cxnSpLocks/>
          </p:cNvCxnSpPr>
          <p:nvPr/>
        </p:nvCxnSpPr>
        <p:spPr>
          <a:xfrm>
            <a:off x="12218324" y="504707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DF1C6C-5E54-2156-D647-8AD0DE30B21B}"/>
              </a:ext>
            </a:extLst>
          </p:cNvPr>
          <p:cNvCxnSpPr>
            <a:cxnSpLocks/>
          </p:cNvCxnSpPr>
          <p:nvPr/>
        </p:nvCxnSpPr>
        <p:spPr>
          <a:xfrm rot="5400000">
            <a:off x="12541305" y="470978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A04782-AFCD-DA5D-1CF6-455A6B000351}"/>
              </a:ext>
            </a:extLst>
          </p:cNvPr>
          <p:cNvCxnSpPr/>
          <p:nvPr/>
        </p:nvCxnSpPr>
        <p:spPr>
          <a:xfrm rot="5400000">
            <a:off x="12354692" y="4712939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B8DDCD-912C-8757-90C6-740619567E9F}"/>
              </a:ext>
            </a:extLst>
          </p:cNvPr>
          <p:cNvCxnSpPr>
            <a:cxnSpLocks/>
          </p:cNvCxnSpPr>
          <p:nvPr/>
        </p:nvCxnSpPr>
        <p:spPr>
          <a:xfrm flipH="1" flipV="1">
            <a:off x="12422309" y="4716509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3DC7901-9F08-C177-1BA2-72419250B9EE}"/>
              </a:ext>
            </a:extLst>
          </p:cNvPr>
          <p:cNvSpPr txBox="1"/>
          <p:nvPr/>
        </p:nvSpPr>
        <p:spPr>
          <a:xfrm>
            <a:off x="11884874" y="4747765"/>
            <a:ext cx="49207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CADB52-E4ED-2A39-1953-A3CE5F10FA7F}"/>
              </a:ext>
            </a:extLst>
          </p:cNvPr>
          <p:cNvSpPr txBox="1"/>
          <p:nvPr/>
        </p:nvSpPr>
        <p:spPr>
          <a:xfrm>
            <a:off x="12228712" y="450476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64BBDE-C7BE-F7D1-3363-4DA58F8D39BC}"/>
              </a:ext>
            </a:extLst>
          </p:cNvPr>
          <p:cNvCxnSpPr>
            <a:cxnSpLocks/>
          </p:cNvCxnSpPr>
          <p:nvPr/>
        </p:nvCxnSpPr>
        <p:spPr>
          <a:xfrm>
            <a:off x="12306941" y="4913299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DEFB51F-1753-DBB5-F5BC-950FF7690104}"/>
              </a:ext>
            </a:extLst>
          </p:cNvPr>
          <p:cNvSpPr txBox="1"/>
          <p:nvPr/>
        </p:nvSpPr>
        <p:spPr>
          <a:xfrm>
            <a:off x="6987006" y="5385983"/>
            <a:ext cx="2288000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EXCITATION &amp; STRUCTURE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3CC518A-DBC1-6A7D-6630-9C99C7E5F362}"/>
              </a:ext>
            </a:extLst>
          </p:cNvPr>
          <p:cNvCxnSpPr>
            <a:cxnSpLocks/>
            <a:stCxn id="179" idx="3"/>
            <a:endCxn id="109" idx="1"/>
          </p:cNvCxnSpPr>
          <p:nvPr/>
        </p:nvCxnSpPr>
        <p:spPr>
          <a:xfrm flipV="1">
            <a:off x="10616015" y="4895493"/>
            <a:ext cx="7833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B18103B-4ACB-54C3-2766-D9F31B7A0D2E}"/>
              </a:ext>
            </a:extLst>
          </p:cNvPr>
          <p:cNvSpPr/>
          <p:nvPr/>
        </p:nvSpPr>
        <p:spPr>
          <a:xfrm>
            <a:off x="11399370" y="3410901"/>
            <a:ext cx="2222298" cy="88733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46" name="Picture 1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2CE33AB-51BA-99F6-55DF-83D669316D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38010" y="3621241"/>
            <a:ext cx="999959" cy="75221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FE2B7CD-E9C3-CF7D-2E82-AB523F9CFD05}"/>
              </a:ext>
            </a:extLst>
          </p:cNvPr>
          <p:cNvCxnSpPr>
            <a:cxnSpLocks/>
          </p:cNvCxnSpPr>
          <p:nvPr/>
        </p:nvCxnSpPr>
        <p:spPr>
          <a:xfrm>
            <a:off x="11749056" y="4006713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DD9D07C-0160-C942-F8F9-1487333AD058}"/>
              </a:ext>
            </a:extLst>
          </p:cNvPr>
          <p:cNvSpPr/>
          <p:nvPr/>
        </p:nvSpPr>
        <p:spPr>
          <a:xfrm>
            <a:off x="12445744" y="382919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F94B6F-95D3-BEE5-8C75-393DE7137A86}"/>
              </a:ext>
            </a:extLst>
          </p:cNvPr>
          <p:cNvSpPr/>
          <p:nvPr/>
        </p:nvSpPr>
        <p:spPr>
          <a:xfrm>
            <a:off x="12450824" y="379864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2682F2A-1E30-E76B-5A75-F56B16E3DBE8}"/>
              </a:ext>
            </a:extLst>
          </p:cNvPr>
          <p:cNvSpPr/>
          <p:nvPr/>
        </p:nvSpPr>
        <p:spPr>
          <a:xfrm>
            <a:off x="12463063" y="37635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123255B-440C-96A4-9D4D-E1C4144A1597}"/>
              </a:ext>
            </a:extLst>
          </p:cNvPr>
          <p:cNvSpPr/>
          <p:nvPr/>
        </p:nvSpPr>
        <p:spPr>
          <a:xfrm>
            <a:off x="12476280" y="379864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60E36FD-8FD9-5E0A-0FC9-1E12E2CCF72D}"/>
              </a:ext>
            </a:extLst>
          </p:cNvPr>
          <p:cNvSpPr/>
          <p:nvPr/>
        </p:nvSpPr>
        <p:spPr>
          <a:xfrm>
            <a:off x="12482399" y="382919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81594BE-2AFF-3124-5955-DB3473C2FD40}"/>
              </a:ext>
            </a:extLst>
          </p:cNvPr>
          <p:cNvCxnSpPr>
            <a:cxnSpLocks/>
          </p:cNvCxnSpPr>
          <p:nvPr/>
        </p:nvCxnSpPr>
        <p:spPr>
          <a:xfrm>
            <a:off x="12182526" y="3872466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73">
            <a:extLst>
              <a:ext uri="{FF2B5EF4-FFF2-40B4-BE49-F238E27FC236}">
                <a16:creationId xmlns:a16="http://schemas.microsoft.com/office/drawing/2014/main" id="{1314F09B-DBAC-79DF-28C9-DFE874677590}"/>
              </a:ext>
            </a:extLst>
          </p:cNvPr>
          <p:cNvSpPr/>
          <p:nvPr/>
        </p:nvSpPr>
        <p:spPr>
          <a:xfrm>
            <a:off x="12387639" y="3748509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876B81-C277-5BF9-ACD0-CCD62E2948CE}"/>
              </a:ext>
            </a:extLst>
          </p:cNvPr>
          <p:cNvCxnSpPr>
            <a:cxnSpLocks/>
          </p:cNvCxnSpPr>
          <p:nvPr/>
        </p:nvCxnSpPr>
        <p:spPr>
          <a:xfrm>
            <a:off x="12178505" y="4006152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02BB97-B82D-8D43-2542-9383AF4D5877}"/>
              </a:ext>
            </a:extLst>
          </p:cNvPr>
          <p:cNvCxnSpPr>
            <a:cxnSpLocks/>
          </p:cNvCxnSpPr>
          <p:nvPr/>
        </p:nvCxnSpPr>
        <p:spPr>
          <a:xfrm rot="5400000">
            <a:off x="12501488" y="366886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D746C5C-3846-5E8C-F5A3-9496ED1BF7CB}"/>
              </a:ext>
            </a:extLst>
          </p:cNvPr>
          <p:cNvCxnSpPr/>
          <p:nvPr/>
        </p:nvCxnSpPr>
        <p:spPr>
          <a:xfrm rot="5400000">
            <a:off x="12314876" y="367201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05D6642-BA1C-0613-0415-AB7B3C242E53}"/>
              </a:ext>
            </a:extLst>
          </p:cNvPr>
          <p:cNvCxnSpPr>
            <a:cxnSpLocks/>
          </p:cNvCxnSpPr>
          <p:nvPr/>
        </p:nvCxnSpPr>
        <p:spPr>
          <a:xfrm flipH="1" flipV="1">
            <a:off x="12382494" y="3675586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2084556-A5F7-0637-F6F1-1087E8984FEB}"/>
              </a:ext>
            </a:extLst>
          </p:cNvPr>
          <p:cNvSpPr txBox="1"/>
          <p:nvPr/>
        </p:nvSpPr>
        <p:spPr>
          <a:xfrm>
            <a:off x="12188895" y="3463844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1FC0BB8-B08A-4BDE-0C4E-FA9E932FE4FC}"/>
              </a:ext>
            </a:extLst>
          </p:cNvPr>
          <p:cNvCxnSpPr>
            <a:cxnSpLocks/>
          </p:cNvCxnSpPr>
          <p:nvPr/>
        </p:nvCxnSpPr>
        <p:spPr>
          <a:xfrm>
            <a:off x="12267126" y="3872379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C68DB72-2329-A93C-F33D-7B598CDD5DBB}"/>
              </a:ext>
            </a:extLst>
          </p:cNvPr>
          <p:cNvSpPr txBox="1"/>
          <p:nvPr/>
        </p:nvSpPr>
        <p:spPr>
          <a:xfrm>
            <a:off x="11307077" y="5386892"/>
            <a:ext cx="24130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TRIGGERING MECHANISM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129A2F1-5741-9014-EAC5-23D1FC5AB7E1}"/>
              </a:ext>
            </a:extLst>
          </p:cNvPr>
          <p:cNvCxnSpPr>
            <a:cxnSpLocks/>
            <a:stCxn id="184" idx="3"/>
            <a:endCxn id="145" idx="1"/>
          </p:cNvCxnSpPr>
          <p:nvPr/>
        </p:nvCxnSpPr>
        <p:spPr>
          <a:xfrm>
            <a:off x="10633096" y="3853038"/>
            <a:ext cx="766275" cy="15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B59B13D-0433-B3F8-1332-B8A9B3F453A7}"/>
              </a:ext>
            </a:extLst>
          </p:cNvPr>
          <p:cNvSpPr/>
          <p:nvPr/>
        </p:nvSpPr>
        <p:spPr>
          <a:xfrm>
            <a:off x="9828261" y="3645852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185" name="Picture 18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ED87410-E808-2CDA-FE49-636D6315FB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6382" y="3744245"/>
            <a:ext cx="362901" cy="362901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F032FA2C-2725-791C-1315-93BDB235A0D1}"/>
              </a:ext>
            </a:extLst>
          </p:cNvPr>
          <p:cNvSpPr txBox="1"/>
          <p:nvPr/>
        </p:nvSpPr>
        <p:spPr>
          <a:xfrm>
            <a:off x="9828261" y="3646717"/>
            <a:ext cx="80482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7EF03987-971C-3A52-AFA2-38C2B615C8C4}"/>
              </a:ext>
            </a:extLst>
          </p:cNvPr>
          <p:cNvSpPr/>
          <p:nvPr/>
        </p:nvSpPr>
        <p:spPr>
          <a:xfrm>
            <a:off x="9657672" y="382194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F70C553C-9AAC-706F-27D9-560E89826860}"/>
              </a:ext>
            </a:extLst>
          </p:cNvPr>
          <p:cNvSpPr/>
          <p:nvPr/>
        </p:nvSpPr>
        <p:spPr>
          <a:xfrm>
            <a:off x="9652958" y="483749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92EEB0D-9E9F-17CB-75A4-9DEAF0B2956A}"/>
              </a:ext>
            </a:extLst>
          </p:cNvPr>
          <p:cNvSpPr txBox="1"/>
          <p:nvPr/>
        </p:nvSpPr>
        <p:spPr>
          <a:xfrm>
            <a:off x="11879879" y="3718322"/>
            <a:ext cx="49207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DC2DBB9B-2307-8106-E4AE-B505C0ED6677}"/>
              </a:ext>
            </a:extLst>
          </p:cNvPr>
          <p:cNvSpPr/>
          <p:nvPr/>
        </p:nvSpPr>
        <p:spPr>
          <a:xfrm>
            <a:off x="9811183" y="4688307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80" name="Picture 17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87257D0-88EF-B267-FF9E-20BD3ECD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502" y="4774003"/>
            <a:ext cx="362901" cy="362901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EA75A702-12F0-8CA8-C9E1-4A324E11CE3B}"/>
              </a:ext>
            </a:extLst>
          </p:cNvPr>
          <p:cNvSpPr txBox="1"/>
          <p:nvPr/>
        </p:nvSpPr>
        <p:spPr>
          <a:xfrm>
            <a:off x="9811185" y="4688304"/>
            <a:ext cx="80482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pic>
        <p:nvPicPr>
          <p:cNvPr id="110" name="Picture 10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3D5A9E8-7697-5037-DCF7-07BEEF48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501" y="4662162"/>
            <a:ext cx="999959" cy="752214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BED5D749-606A-61E7-F25A-5AA4BFF6E61F}"/>
              </a:ext>
            </a:extLst>
          </p:cNvPr>
          <p:cNvSpPr txBox="1"/>
          <p:nvPr/>
        </p:nvSpPr>
        <p:spPr>
          <a:xfrm>
            <a:off x="8823723" y="8430653"/>
            <a:ext cx="2413378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F-BETA CALCULATION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FD055A-1491-0397-EC76-A9C8A1A752FE}"/>
              </a:ext>
            </a:extLst>
          </p:cNvPr>
          <p:cNvSpPr/>
          <p:nvPr/>
        </p:nvSpPr>
        <p:spPr>
          <a:xfrm flipH="1">
            <a:off x="11014318" y="7077021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C1F34F-4884-8BE4-BB98-3D848CCC2A8A}"/>
              </a:ext>
            </a:extLst>
          </p:cNvPr>
          <p:cNvSpPr/>
          <p:nvPr/>
        </p:nvSpPr>
        <p:spPr>
          <a:xfrm flipH="1" flipV="1">
            <a:off x="11313956" y="7101708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000282-DBA9-78EF-ABDF-F1E3D45B5A77}"/>
              </a:ext>
            </a:extLst>
          </p:cNvPr>
          <p:cNvSpPr/>
          <p:nvPr/>
        </p:nvSpPr>
        <p:spPr>
          <a:xfrm flipH="1" flipV="1">
            <a:off x="11313956" y="7223420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10052-D66D-ED9F-2A54-3884FBC69249}"/>
              </a:ext>
            </a:extLst>
          </p:cNvPr>
          <p:cNvSpPr/>
          <p:nvPr/>
        </p:nvSpPr>
        <p:spPr>
          <a:xfrm flipH="1" flipV="1">
            <a:off x="11313956" y="734513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B71D7D-0A88-70BF-8767-29B7BF75DF3C}"/>
              </a:ext>
            </a:extLst>
          </p:cNvPr>
          <p:cNvSpPr/>
          <p:nvPr/>
        </p:nvSpPr>
        <p:spPr>
          <a:xfrm flipH="1" flipV="1">
            <a:off x="11313956" y="7466847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E305C2-BB50-ECD2-3628-EE4D4464C8A4}"/>
              </a:ext>
            </a:extLst>
          </p:cNvPr>
          <p:cNvSpPr/>
          <p:nvPr/>
        </p:nvSpPr>
        <p:spPr>
          <a:xfrm flipH="1" flipV="1">
            <a:off x="11124610" y="721533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3FFA66-0581-4711-B6F2-DA0F236409B3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H="1">
            <a:off x="11197328" y="7137479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5C6B4-EFBC-BBCF-BDBF-33C1F6AB0936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 flipH="1" flipV="1">
            <a:off x="11197328" y="725110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089F41-EA17-9966-079F-62B7617F9219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 flipH="1" flipV="1">
            <a:off x="11197328" y="7251102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A2E7FF-7DCD-8D7F-44C2-BAEB43E0F584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H="1" flipV="1">
            <a:off x="11197328" y="7251100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896F12B-7B34-1853-BBEC-2778AFC770F6}"/>
              </a:ext>
            </a:extLst>
          </p:cNvPr>
          <p:cNvSpPr/>
          <p:nvPr/>
        </p:nvSpPr>
        <p:spPr>
          <a:xfrm flipH="1" flipV="1">
            <a:off x="11126657" y="7357004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B486F-1416-D255-0593-63841BDFF053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H="1">
            <a:off x="11199367" y="7137475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1E1310-8967-C0BA-D32C-E87736E072F8}"/>
              </a:ext>
            </a:extLst>
          </p:cNvPr>
          <p:cNvCxnSpPr>
            <a:cxnSpLocks/>
            <a:stCxn id="20" idx="6"/>
            <a:endCxn id="33" idx="2"/>
          </p:cNvCxnSpPr>
          <p:nvPr/>
        </p:nvCxnSpPr>
        <p:spPr>
          <a:xfrm flipH="1">
            <a:off x="11199367" y="7259188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852536-808F-8368-DD88-9FD5146477F8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H="1">
            <a:off x="11199367" y="7380905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013EF9-2F1A-AEB2-9937-9AA80F825558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H="1" flipV="1">
            <a:off x="11199367" y="7392777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AE06E1-B367-1906-8B3E-ABCAE4A68FE4}"/>
              </a:ext>
            </a:extLst>
          </p:cNvPr>
          <p:cNvSpPr/>
          <p:nvPr/>
        </p:nvSpPr>
        <p:spPr>
          <a:xfrm>
            <a:off x="11759279" y="7485925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A94631E-7885-EB91-C9B4-2517468F05BE}"/>
              </a:ext>
            </a:extLst>
          </p:cNvPr>
          <p:cNvSpPr/>
          <p:nvPr/>
        </p:nvSpPr>
        <p:spPr>
          <a:xfrm>
            <a:off x="11759275" y="7224743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0FCFEB-384A-9CA0-3ED0-168DA4A9DA76}"/>
              </a:ext>
            </a:extLst>
          </p:cNvPr>
          <p:cNvSpPr/>
          <p:nvPr/>
        </p:nvSpPr>
        <p:spPr>
          <a:xfrm>
            <a:off x="11759275" y="6963563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E44FB7-B107-65DB-22CF-FB0496A8B386}"/>
              </a:ext>
            </a:extLst>
          </p:cNvPr>
          <p:cNvSpPr/>
          <p:nvPr/>
        </p:nvSpPr>
        <p:spPr>
          <a:xfrm>
            <a:off x="11759272" y="7830236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F1D9758-34CE-60CF-742A-C94DF617E740}"/>
              </a:ext>
            </a:extLst>
          </p:cNvPr>
          <p:cNvSpPr/>
          <p:nvPr/>
        </p:nvSpPr>
        <p:spPr>
          <a:xfrm>
            <a:off x="11759272" y="8080282"/>
            <a:ext cx="1018080" cy="20731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(TP/(TP+FN))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5530308-F1DC-D776-4414-40442BCBBFEC}"/>
              </a:ext>
            </a:extLst>
          </p:cNvPr>
          <p:cNvSpPr/>
          <p:nvPr/>
        </p:nvSpPr>
        <p:spPr>
          <a:xfrm>
            <a:off x="11759272" y="8333734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0444A63-A683-8D47-00BF-A6CC0FF732FD}"/>
              </a:ext>
            </a:extLst>
          </p:cNvPr>
          <p:cNvSpPr/>
          <p:nvPr/>
        </p:nvSpPr>
        <p:spPr>
          <a:xfrm>
            <a:off x="10134223" y="7985400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25083B-3833-9A1C-4EDB-EC52F599FBC1}"/>
              </a:ext>
            </a:extLst>
          </p:cNvPr>
          <p:cNvSpPr txBox="1"/>
          <p:nvPr/>
        </p:nvSpPr>
        <p:spPr>
          <a:xfrm>
            <a:off x="10126646" y="7587158"/>
            <a:ext cx="60814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2E16E9-D019-43A3-2D05-72BBE9A7CB63}"/>
              </a:ext>
            </a:extLst>
          </p:cNvPr>
          <p:cNvSpPr txBox="1"/>
          <p:nvPr/>
        </p:nvSpPr>
        <p:spPr>
          <a:xfrm>
            <a:off x="10142040" y="8423326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FD2CC1F-6DC7-C882-D4A5-65650308DB27}"/>
              </a:ext>
            </a:extLst>
          </p:cNvPr>
          <p:cNvSpPr/>
          <p:nvPr/>
        </p:nvSpPr>
        <p:spPr>
          <a:xfrm>
            <a:off x="10129613" y="7137470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E5561D-95F1-CDE8-DB88-084CCCE814A8}"/>
              </a:ext>
            </a:extLst>
          </p:cNvPr>
          <p:cNvSpPr txBox="1"/>
          <p:nvPr/>
        </p:nvSpPr>
        <p:spPr>
          <a:xfrm>
            <a:off x="10274675" y="713306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649118-990E-BE73-379D-FA814C825038}"/>
              </a:ext>
            </a:extLst>
          </p:cNvPr>
          <p:cNvSpPr txBox="1"/>
          <p:nvPr/>
        </p:nvSpPr>
        <p:spPr>
          <a:xfrm>
            <a:off x="10189656" y="7354959"/>
            <a:ext cx="47569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4220DCD5-7480-DA7D-3069-B31F49A7F7CF}"/>
              </a:ext>
            </a:extLst>
          </p:cNvPr>
          <p:cNvSpPr/>
          <p:nvPr/>
        </p:nvSpPr>
        <p:spPr>
          <a:xfrm rot="10800000">
            <a:off x="10778292" y="726688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45AB34-E959-0D28-4D33-0EE11E60E896}"/>
              </a:ext>
            </a:extLst>
          </p:cNvPr>
          <p:cNvCxnSpPr>
            <a:cxnSpLocks/>
          </p:cNvCxnSpPr>
          <p:nvPr/>
        </p:nvCxnSpPr>
        <p:spPr>
          <a:xfrm>
            <a:off x="10246326" y="7320953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6AFF4D4-9D0D-A4F9-D4FC-BA32B66F84C1}"/>
              </a:ext>
            </a:extLst>
          </p:cNvPr>
          <p:cNvSpPr txBox="1"/>
          <p:nvPr/>
        </p:nvSpPr>
        <p:spPr>
          <a:xfrm>
            <a:off x="10275005" y="8087868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9E1AFD6-2A1E-C81F-A85F-537B5C999BB9}"/>
              </a:ext>
            </a:extLst>
          </p:cNvPr>
          <p:cNvSpPr/>
          <p:nvPr/>
        </p:nvSpPr>
        <p:spPr>
          <a:xfrm>
            <a:off x="8949801" y="7316859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0AC503-3FE7-75D1-F5EC-F5E7657257E4}"/>
                  </a:ext>
                </a:extLst>
              </p:cNvPr>
              <p:cNvSpPr txBox="1"/>
              <p:nvPr/>
            </p:nvSpPr>
            <p:spPr>
              <a:xfrm>
                <a:off x="9007341" y="7660725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0AC503-3FE7-75D1-F5EC-F5E76572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341" y="7660725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AF6579-0443-7723-531C-3A88262B33C3}"/>
                  </a:ext>
                </a:extLst>
              </p:cNvPr>
              <p:cNvSpPr txBox="1"/>
              <p:nvPr/>
            </p:nvSpPr>
            <p:spPr>
              <a:xfrm>
                <a:off x="8992569" y="7361772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AF6579-0443-7723-531C-3A88262B3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569" y="7361772"/>
                <a:ext cx="117532" cy="124842"/>
              </a:xfrm>
              <a:prstGeom prst="rect">
                <a:avLst/>
              </a:prstGeom>
              <a:blipFill>
                <a:blip r:embed="rId8"/>
                <a:stretch>
                  <a:fillRect l="-15789" r="-15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5887AA3-A056-28C6-BED5-EC283E4B291B}"/>
              </a:ext>
            </a:extLst>
          </p:cNvPr>
          <p:cNvSpPr/>
          <p:nvPr/>
        </p:nvSpPr>
        <p:spPr>
          <a:xfrm rot="10800000">
            <a:off x="10784911" y="813688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7530123C-8B71-B11C-EFDC-A3E8651A2CFE}"/>
              </a:ext>
            </a:extLst>
          </p:cNvPr>
          <p:cNvSpPr/>
          <p:nvPr/>
        </p:nvSpPr>
        <p:spPr>
          <a:xfrm rot="10800000">
            <a:off x="9906559" y="728604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8096C978-10AC-0B69-FFDD-9CD0B77345AC}"/>
              </a:ext>
            </a:extLst>
          </p:cNvPr>
          <p:cNvSpPr/>
          <p:nvPr/>
        </p:nvSpPr>
        <p:spPr>
          <a:xfrm rot="10800000">
            <a:off x="9910247" y="813742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77E751-EC87-80F7-64EA-378D6371982A}"/>
              </a:ext>
            </a:extLst>
          </p:cNvPr>
          <p:cNvSpPr txBox="1"/>
          <p:nvPr/>
        </p:nvSpPr>
        <p:spPr>
          <a:xfrm>
            <a:off x="9910573" y="7980316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9D439-D0F5-1580-F414-6F95A0BFCD58}"/>
              </a:ext>
            </a:extLst>
          </p:cNvPr>
          <p:cNvSpPr txBox="1"/>
          <p:nvPr/>
        </p:nvSpPr>
        <p:spPr>
          <a:xfrm>
            <a:off x="9911577" y="7396897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79968053-24D9-2137-3030-BA991B6796B4}"/>
              </a:ext>
            </a:extLst>
          </p:cNvPr>
          <p:cNvSpPr/>
          <p:nvPr/>
        </p:nvSpPr>
        <p:spPr>
          <a:xfrm rot="10800000">
            <a:off x="11551803" y="727415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208CB883-48D7-7D14-525E-3A028070EC95}"/>
              </a:ext>
            </a:extLst>
          </p:cNvPr>
          <p:cNvSpPr/>
          <p:nvPr/>
        </p:nvSpPr>
        <p:spPr>
          <a:xfrm rot="10800000">
            <a:off x="11551803" y="752750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2512055A-07DF-A7AF-06B1-8E7820367586}"/>
              </a:ext>
            </a:extLst>
          </p:cNvPr>
          <p:cNvSpPr/>
          <p:nvPr/>
        </p:nvSpPr>
        <p:spPr>
          <a:xfrm rot="10800000">
            <a:off x="11551803" y="702081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71BCF9D7-932B-280D-7051-F80E82E3D2DC}"/>
              </a:ext>
            </a:extLst>
          </p:cNvPr>
          <p:cNvSpPr/>
          <p:nvPr/>
        </p:nvSpPr>
        <p:spPr>
          <a:xfrm rot="10800000">
            <a:off x="11551803" y="813370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2AC71B97-02F5-F610-0612-A2875E1F9708}"/>
              </a:ext>
            </a:extLst>
          </p:cNvPr>
          <p:cNvSpPr/>
          <p:nvPr/>
        </p:nvSpPr>
        <p:spPr>
          <a:xfrm rot="10800000">
            <a:off x="11551803" y="838704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1B19DC2-1208-40D5-BA9B-7B9F6DF08672}"/>
              </a:ext>
            </a:extLst>
          </p:cNvPr>
          <p:cNvSpPr/>
          <p:nvPr/>
        </p:nvSpPr>
        <p:spPr>
          <a:xfrm rot="10800000">
            <a:off x="11551803" y="788035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D52DB540-B9FB-47BD-44B4-BF595831F52D}"/>
              </a:ext>
            </a:extLst>
          </p:cNvPr>
          <p:cNvCxnSpPr>
            <a:cxnSpLocks/>
            <a:stCxn id="145" idx="3"/>
            <a:endCxn id="83" idx="3"/>
          </p:cNvCxnSpPr>
          <p:nvPr/>
        </p:nvCxnSpPr>
        <p:spPr>
          <a:xfrm flipH="1">
            <a:off x="12777357" y="3854568"/>
            <a:ext cx="844311" cy="4329367"/>
          </a:xfrm>
          <a:prstGeom prst="bentConnector3">
            <a:avLst>
              <a:gd name="adj1" fmla="val -82918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590D8F24-3264-C991-5151-2CD5C51E3CA5}"/>
              </a:ext>
            </a:extLst>
          </p:cNvPr>
          <p:cNvCxnSpPr>
            <a:cxnSpLocks/>
            <a:stCxn id="109" idx="3"/>
            <a:endCxn id="84" idx="3"/>
          </p:cNvCxnSpPr>
          <p:nvPr/>
        </p:nvCxnSpPr>
        <p:spPr>
          <a:xfrm flipH="1">
            <a:off x="12777362" y="4895494"/>
            <a:ext cx="844633" cy="3540195"/>
          </a:xfrm>
          <a:prstGeom prst="bentConnector3">
            <a:avLst>
              <a:gd name="adj1" fmla="val -82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18BC4D-1EF8-C246-9152-E29EA6A0ECE0}"/>
              </a:ext>
            </a:extLst>
          </p:cNvPr>
          <p:cNvSpPr/>
          <p:nvPr/>
        </p:nvSpPr>
        <p:spPr>
          <a:xfrm flipH="1">
            <a:off x="11023436" y="7945492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CBA377-3396-3921-F9E9-7C6B99F19D73}"/>
              </a:ext>
            </a:extLst>
          </p:cNvPr>
          <p:cNvSpPr/>
          <p:nvPr/>
        </p:nvSpPr>
        <p:spPr>
          <a:xfrm flipH="1" flipV="1">
            <a:off x="11323074" y="7970178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E20B15-8C38-E499-6836-163A0AB140A3}"/>
              </a:ext>
            </a:extLst>
          </p:cNvPr>
          <p:cNvSpPr/>
          <p:nvPr/>
        </p:nvSpPr>
        <p:spPr>
          <a:xfrm flipH="1" flipV="1">
            <a:off x="11323074" y="809189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3B58E3-AF28-8927-531C-7E4D1D345FF1}"/>
              </a:ext>
            </a:extLst>
          </p:cNvPr>
          <p:cNvSpPr/>
          <p:nvPr/>
        </p:nvSpPr>
        <p:spPr>
          <a:xfrm flipH="1" flipV="1">
            <a:off x="11323074" y="8213605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AB9176-5ECF-A37F-3CD6-E0E509FB217D}"/>
              </a:ext>
            </a:extLst>
          </p:cNvPr>
          <p:cNvSpPr/>
          <p:nvPr/>
        </p:nvSpPr>
        <p:spPr>
          <a:xfrm flipH="1" flipV="1">
            <a:off x="11323074" y="8335317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37D7C93-CAB6-462F-5E26-DA6FA54A07DA}"/>
              </a:ext>
            </a:extLst>
          </p:cNvPr>
          <p:cNvSpPr/>
          <p:nvPr/>
        </p:nvSpPr>
        <p:spPr>
          <a:xfrm flipH="1" flipV="1">
            <a:off x="11133727" y="808380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C00365-1092-C901-67C1-95E7A60BD85F}"/>
              </a:ext>
            </a:extLst>
          </p:cNvPr>
          <p:cNvCxnSpPr>
            <a:cxnSpLocks/>
            <a:stCxn id="14" idx="6"/>
            <a:endCxn id="58" idx="2"/>
          </p:cNvCxnSpPr>
          <p:nvPr/>
        </p:nvCxnSpPr>
        <p:spPr>
          <a:xfrm flipH="1">
            <a:off x="11206446" y="8005951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749566-C2F2-1577-40CF-75659C7F14E2}"/>
              </a:ext>
            </a:extLst>
          </p:cNvPr>
          <p:cNvCxnSpPr>
            <a:cxnSpLocks/>
            <a:stCxn id="15" idx="6"/>
            <a:endCxn id="58" idx="2"/>
          </p:cNvCxnSpPr>
          <p:nvPr/>
        </p:nvCxnSpPr>
        <p:spPr>
          <a:xfrm flipH="1" flipV="1">
            <a:off x="11206446" y="8119574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94B382-67BF-C74A-1ABF-91927DBB91F6}"/>
              </a:ext>
            </a:extLst>
          </p:cNvPr>
          <p:cNvCxnSpPr>
            <a:cxnSpLocks/>
            <a:stCxn id="16" idx="6"/>
            <a:endCxn id="58" idx="2"/>
          </p:cNvCxnSpPr>
          <p:nvPr/>
        </p:nvCxnSpPr>
        <p:spPr>
          <a:xfrm flipH="1" flipV="1">
            <a:off x="11206446" y="8119571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C0A592-55B2-D34C-B751-A2ADB546CECA}"/>
              </a:ext>
            </a:extLst>
          </p:cNvPr>
          <p:cNvCxnSpPr>
            <a:cxnSpLocks/>
            <a:stCxn id="17" idx="6"/>
            <a:endCxn id="58" idx="2"/>
          </p:cNvCxnSpPr>
          <p:nvPr/>
        </p:nvCxnSpPr>
        <p:spPr>
          <a:xfrm flipH="1" flipV="1">
            <a:off x="11206446" y="8119570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E1F2E12-8117-1723-852F-299FE3CB1789}"/>
              </a:ext>
            </a:extLst>
          </p:cNvPr>
          <p:cNvSpPr/>
          <p:nvPr/>
        </p:nvSpPr>
        <p:spPr>
          <a:xfrm flipH="1" flipV="1">
            <a:off x="11135773" y="8225474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C420C3-92B5-B121-7808-C11A288D6E65}"/>
              </a:ext>
            </a:extLst>
          </p:cNvPr>
          <p:cNvCxnSpPr>
            <a:cxnSpLocks/>
            <a:stCxn id="14" idx="6"/>
            <a:endCxn id="63" idx="2"/>
          </p:cNvCxnSpPr>
          <p:nvPr/>
        </p:nvCxnSpPr>
        <p:spPr>
          <a:xfrm flipH="1">
            <a:off x="11208485" y="8005945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A108C4-8FD9-B39D-6045-2958D222D9B0}"/>
              </a:ext>
            </a:extLst>
          </p:cNvPr>
          <p:cNvCxnSpPr>
            <a:cxnSpLocks/>
            <a:stCxn id="15" idx="6"/>
            <a:endCxn id="63" idx="2"/>
          </p:cNvCxnSpPr>
          <p:nvPr/>
        </p:nvCxnSpPr>
        <p:spPr>
          <a:xfrm flipH="1">
            <a:off x="11208485" y="8127660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6DC3D1-281E-3ED7-C8C8-D16DB01C1777}"/>
              </a:ext>
            </a:extLst>
          </p:cNvPr>
          <p:cNvCxnSpPr>
            <a:cxnSpLocks/>
            <a:stCxn id="16" idx="6"/>
            <a:endCxn id="63" idx="2"/>
          </p:cNvCxnSpPr>
          <p:nvPr/>
        </p:nvCxnSpPr>
        <p:spPr>
          <a:xfrm flipH="1">
            <a:off x="11208485" y="8249377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6439D9-562D-5A84-713D-E4A2C26BB27E}"/>
              </a:ext>
            </a:extLst>
          </p:cNvPr>
          <p:cNvCxnSpPr>
            <a:cxnSpLocks/>
            <a:stCxn id="17" idx="6"/>
            <a:endCxn id="63" idx="2"/>
          </p:cNvCxnSpPr>
          <p:nvPr/>
        </p:nvCxnSpPr>
        <p:spPr>
          <a:xfrm flipH="1" flipV="1">
            <a:off x="11208485" y="8261247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E890176-3E2D-DCEC-FF7D-43F393DE1FB8}"/>
              </a:ext>
            </a:extLst>
          </p:cNvPr>
          <p:cNvCxnSpPr>
            <a:cxnSpLocks/>
            <a:stCxn id="134" idx="1"/>
            <a:endCxn id="468" idx="1"/>
          </p:cNvCxnSpPr>
          <p:nvPr/>
        </p:nvCxnSpPr>
        <p:spPr>
          <a:xfrm rot="10800000">
            <a:off x="7170131" y="6640093"/>
            <a:ext cx="1779669" cy="1153001"/>
          </a:xfrm>
          <a:prstGeom prst="bentConnector3">
            <a:avLst>
              <a:gd name="adj1" fmla="val 118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D36E94F9-CC26-2B6A-28BF-48DA5564F8A7}"/>
              </a:ext>
            </a:extLst>
          </p:cNvPr>
          <p:cNvCxnSpPr>
            <a:cxnSpLocks/>
            <a:stCxn id="47" idx="1"/>
            <a:endCxn id="467" idx="1"/>
          </p:cNvCxnSpPr>
          <p:nvPr/>
        </p:nvCxnSpPr>
        <p:spPr>
          <a:xfrm rot="10800000" flipH="1" flipV="1">
            <a:off x="6995672" y="4877998"/>
            <a:ext cx="174457" cy="1410890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58A46F13-6DF3-C10C-E9F5-0AD392A6650B}"/>
              </a:ext>
            </a:extLst>
          </p:cNvPr>
          <p:cNvCxnSpPr>
            <a:cxnSpLocks/>
            <a:stCxn id="48" idx="1"/>
            <a:endCxn id="466" idx="1"/>
          </p:cNvCxnSpPr>
          <p:nvPr/>
        </p:nvCxnSpPr>
        <p:spPr>
          <a:xfrm rot="10800000" flipH="1" flipV="1">
            <a:off x="6995672" y="3874667"/>
            <a:ext cx="174457" cy="2063024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03824084-C7CB-8EA2-DCE7-23D02527476B}"/>
                  </a:ext>
                </a:extLst>
              </p:cNvPr>
              <p:cNvSpPr txBox="1"/>
              <p:nvPr/>
            </p:nvSpPr>
            <p:spPr>
              <a:xfrm>
                <a:off x="6727902" y="7200202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03824084-C7CB-8EA2-DCE7-23D02527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02" y="7200202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21053" r="-1052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TextBox 291">
            <a:extLst>
              <a:ext uri="{FF2B5EF4-FFF2-40B4-BE49-F238E27FC236}">
                <a16:creationId xmlns:a16="http://schemas.microsoft.com/office/drawing/2014/main" id="{D04BBC39-C045-39CF-F444-8D70FFFCF267}"/>
              </a:ext>
            </a:extLst>
          </p:cNvPr>
          <p:cNvSpPr txBox="1"/>
          <p:nvPr/>
        </p:nvSpPr>
        <p:spPr>
          <a:xfrm>
            <a:off x="6970573" y="6946573"/>
            <a:ext cx="1844087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BAYESIAN OPTIMIZATION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B61A8A9-C645-7E88-2675-09ED21C8F382}"/>
              </a:ext>
            </a:extLst>
          </p:cNvPr>
          <p:cNvSpPr txBox="1"/>
          <p:nvPr/>
        </p:nvSpPr>
        <p:spPr>
          <a:xfrm>
            <a:off x="12844196" y="8285144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F44080D5-6432-A016-9554-A1839D5DC083}"/>
              </a:ext>
            </a:extLst>
          </p:cNvPr>
          <p:cNvSpPr txBox="1"/>
          <p:nvPr/>
        </p:nvSpPr>
        <p:spPr>
          <a:xfrm>
            <a:off x="13254403" y="8281015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277BF67-94A5-6C90-C77D-6BB161B6EA46}"/>
              </a:ext>
            </a:extLst>
          </p:cNvPr>
          <p:cNvSpPr txBox="1"/>
          <p:nvPr/>
        </p:nvSpPr>
        <p:spPr>
          <a:xfrm>
            <a:off x="12902034" y="7430554"/>
            <a:ext cx="72136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CAD3BA4-D9F4-E0FF-0C87-8B92C4E15C55}"/>
              </a:ext>
            </a:extLst>
          </p:cNvPr>
          <p:cNvSpPr txBox="1"/>
          <p:nvPr/>
        </p:nvSpPr>
        <p:spPr>
          <a:xfrm>
            <a:off x="12828769" y="6899309"/>
            <a:ext cx="82741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13BE303-4929-80D0-BF48-DCE42E15A79E}"/>
              </a:ext>
            </a:extLst>
          </p:cNvPr>
          <p:cNvSpPr txBox="1"/>
          <p:nvPr/>
        </p:nvSpPr>
        <p:spPr>
          <a:xfrm>
            <a:off x="12931271" y="7140784"/>
            <a:ext cx="61174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  <a:endParaRPr lang="en-US" sz="743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B37E2B06-597C-68A1-FDD8-D66D878F9998}"/>
              </a:ext>
            </a:extLst>
          </p:cNvPr>
          <p:cNvSpPr txBox="1"/>
          <p:nvPr/>
        </p:nvSpPr>
        <p:spPr>
          <a:xfrm>
            <a:off x="12823666" y="7778225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BF0BCC8-6201-AAEF-8CB4-9116C1A7DB15}"/>
              </a:ext>
            </a:extLst>
          </p:cNvPr>
          <p:cNvSpPr txBox="1"/>
          <p:nvPr/>
        </p:nvSpPr>
        <p:spPr>
          <a:xfrm>
            <a:off x="13191761" y="7774094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59ED53A-E25B-B6F4-5E67-3D8D44BB435E}"/>
              </a:ext>
            </a:extLst>
          </p:cNvPr>
          <p:cNvSpPr txBox="1"/>
          <p:nvPr/>
        </p:nvSpPr>
        <p:spPr>
          <a:xfrm>
            <a:off x="12986744" y="8011125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&amp; FN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D28C353-3FA1-F2E2-63DD-867084409B73}"/>
              </a:ext>
            </a:extLst>
          </p:cNvPr>
          <p:cNvSpPr txBox="1"/>
          <p:nvPr/>
        </p:nvSpPr>
        <p:spPr>
          <a:xfrm rot="16200000">
            <a:off x="6593314" y="5577525"/>
            <a:ext cx="352661" cy="1143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592E08-17A3-F94D-2FDC-C78ADFF4267D}"/>
              </a:ext>
            </a:extLst>
          </p:cNvPr>
          <p:cNvSpPr txBox="1"/>
          <p:nvPr/>
        </p:nvSpPr>
        <p:spPr>
          <a:xfrm>
            <a:off x="10960681" y="7610832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8A51E7E-1C1A-761D-5B24-FE968B16E69D}"/>
              </a:ext>
            </a:extLst>
          </p:cNvPr>
          <p:cNvSpPr txBox="1"/>
          <p:nvPr/>
        </p:nvSpPr>
        <p:spPr>
          <a:xfrm>
            <a:off x="10951563" y="8447286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A11861E0-8B37-1BE1-9C23-2AA47C82825A}"/>
              </a:ext>
            </a:extLst>
          </p:cNvPr>
          <p:cNvCxnSpPr>
            <a:cxnSpLocks/>
            <a:stCxn id="461" idx="3"/>
            <a:endCxn id="378" idx="1"/>
          </p:cNvCxnSpPr>
          <p:nvPr/>
        </p:nvCxnSpPr>
        <p:spPr>
          <a:xfrm flipV="1">
            <a:off x="10004894" y="5120851"/>
            <a:ext cx="1396465" cy="1171080"/>
          </a:xfrm>
          <a:prstGeom prst="bentConnector3">
            <a:avLst>
              <a:gd name="adj1" fmla="val 803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9FD087AB-DFE0-EFBB-EB9A-C3FA9A0AF0DC}"/>
              </a:ext>
            </a:extLst>
          </p:cNvPr>
          <p:cNvSpPr txBox="1"/>
          <p:nvPr/>
        </p:nvSpPr>
        <p:spPr>
          <a:xfrm>
            <a:off x="10677524" y="6080363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0118AA22-A0F8-BEAF-738F-C3DE2F0EDBFA}"/>
              </a:ext>
            </a:extLst>
          </p:cNvPr>
          <p:cNvSpPr txBox="1"/>
          <p:nvPr/>
        </p:nvSpPr>
        <p:spPr>
          <a:xfrm>
            <a:off x="10229456" y="6081879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15E84C8B-1737-B552-2BE2-0E2D2C9DB478}"/>
              </a:ext>
            </a:extLst>
          </p:cNvPr>
          <p:cNvSpPr/>
          <p:nvPr/>
        </p:nvSpPr>
        <p:spPr>
          <a:xfrm>
            <a:off x="12848201" y="5837524"/>
            <a:ext cx="893740" cy="26101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F744DCF2-0F7E-B95C-5FBE-4FB8AFD9D731}"/>
              </a:ext>
            </a:extLst>
          </p:cNvPr>
          <p:cNvSpPr/>
          <p:nvPr/>
        </p:nvSpPr>
        <p:spPr>
          <a:xfrm>
            <a:off x="12903700" y="5880701"/>
            <a:ext cx="762947" cy="17090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Space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47EA2942-24AF-490F-1E6A-8563AD602D90}"/>
              </a:ext>
            </a:extLst>
          </p:cNvPr>
          <p:cNvSpPr/>
          <p:nvPr/>
        </p:nvSpPr>
        <p:spPr>
          <a:xfrm>
            <a:off x="12848201" y="6158028"/>
            <a:ext cx="893740" cy="26101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EEC3C811-FBEE-3445-40C3-D726AAE840F0}"/>
              </a:ext>
            </a:extLst>
          </p:cNvPr>
          <p:cNvSpPr/>
          <p:nvPr/>
        </p:nvSpPr>
        <p:spPr>
          <a:xfrm>
            <a:off x="12903700" y="6201205"/>
            <a:ext cx="762947" cy="17090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Space</a:t>
            </a: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9E754A6F-372B-B750-32A8-8234CCED0F3F}"/>
              </a:ext>
            </a:extLst>
          </p:cNvPr>
          <p:cNvSpPr/>
          <p:nvPr/>
        </p:nvSpPr>
        <p:spPr>
          <a:xfrm>
            <a:off x="12485560" y="487055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CBA3DF43-2454-F731-9BAC-A65D5C6CC12A}"/>
              </a:ext>
            </a:extLst>
          </p:cNvPr>
          <p:cNvSpPr/>
          <p:nvPr/>
        </p:nvSpPr>
        <p:spPr>
          <a:xfrm>
            <a:off x="12490639" y="484000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24DDD7C8-9BB2-2134-83CA-1BCB03F52CA7}"/>
              </a:ext>
            </a:extLst>
          </p:cNvPr>
          <p:cNvSpPr/>
          <p:nvPr/>
        </p:nvSpPr>
        <p:spPr>
          <a:xfrm>
            <a:off x="12502880" y="4804868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6263B971-40C7-222A-3EA7-1FFF9E3500D5}"/>
              </a:ext>
            </a:extLst>
          </p:cNvPr>
          <p:cNvSpPr/>
          <p:nvPr/>
        </p:nvSpPr>
        <p:spPr>
          <a:xfrm>
            <a:off x="12516095" y="484000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5CBEB7B8-1C8C-B7D6-4E03-3DC6BA13234E}"/>
              </a:ext>
            </a:extLst>
          </p:cNvPr>
          <p:cNvSpPr/>
          <p:nvPr/>
        </p:nvSpPr>
        <p:spPr>
          <a:xfrm>
            <a:off x="12522214" y="487055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D8C54029-4545-597E-DBAC-6AD619E35BBC}"/>
              </a:ext>
            </a:extLst>
          </p:cNvPr>
          <p:cNvCxnSpPr>
            <a:cxnSpLocks/>
          </p:cNvCxnSpPr>
          <p:nvPr/>
        </p:nvCxnSpPr>
        <p:spPr>
          <a:xfrm flipH="1">
            <a:off x="12777357" y="7927894"/>
            <a:ext cx="154809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7DBBE294-3657-6E0E-341C-BDE1B04BA07D}"/>
              </a:ext>
            </a:extLst>
          </p:cNvPr>
          <p:cNvSpPr/>
          <p:nvPr/>
        </p:nvSpPr>
        <p:spPr>
          <a:xfrm>
            <a:off x="11461380" y="6500141"/>
            <a:ext cx="893740" cy="26101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9BDBEF6E-0EB0-1D28-48B7-49EB7F7D5D5A}"/>
              </a:ext>
            </a:extLst>
          </p:cNvPr>
          <p:cNvSpPr/>
          <p:nvPr/>
        </p:nvSpPr>
        <p:spPr>
          <a:xfrm>
            <a:off x="11516879" y="6543319"/>
            <a:ext cx="762947" cy="17090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EB3E0BE0-06EA-9CD4-F15E-B03A32724EA0}"/>
              </a:ext>
            </a:extLst>
          </p:cNvPr>
          <p:cNvSpPr txBox="1"/>
          <p:nvPr/>
        </p:nvSpPr>
        <p:spPr>
          <a:xfrm>
            <a:off x="11819384" y="5921898"/>
            <a:ext cx="75272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8CA92D73-7307-3241-EB58-1FAF7B78C83E}"/>
              </a:ext>
            </a:extLst>
          </p:cNvPr>
          <p:cNvSpPr txBox="1"/>
          <p:nvPr/>
        </p:nvSpPr>
        <p:spPr>
          <a:xfrm>
            <a:off x="11819384" y="6252832"/>
            <a:ext cx="75272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F4068A94-5CDA-D779-14EF-9306F8FE2021}"/>
              </a:ext>
            </a:extLst>
          </p:cNvPr>
          <p:cNvSpPr/>
          <p:nvPr/>
        </p:nvSpPr>
        <p:spPr>
          <a:xfrm>
            <a:off x="-2769241" y="5882955"/>
            <a:ext cx="39576" cy="423180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459" name="Rectangle: Rounded Corners 458">
            <a:extLst>
              <a:ext uri="{FF2B5EF4-FFF2-40B4-BE49-F238E27FC236}">
                <a16:creationId xmlns:a16="http://schemas.microsoft.com/office/drawing/2014/main" id="{47504B90-8575-938A-50EC-3CA790FA1133}"/>
              </a:ext>
            </a:extLst>
          </p:cNvPr>
          <p:cNvSpPr/>
          <p:nvPr/>
        </p:nvSpPr>
        <p:spPr>
          <a:xfrm>
            <a:off x="-2768892" y="6189402"/>
            <a:ext cx="39576" cy="423180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62438728-6A88-14B1-650C-632B5BF6888F}"/>
              </a:ext>
            </a:extLst>
          </p:cNvPr>
          <p:cNvSpPr/>
          <p:nvPr/>
        </p:nvSpPr>
        <p:spPr>
          <a:xfrm>
            <a:off x="7160087" y="5861320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61" name="Rectangle: Rounded Corners 460">
            <a:extLst>
              <a:ext uri="{FF2B5EF4-FFF2-40B4-BE49-F238E27FC236}">
                <a16:creationId xmlns:a16="http://schemas.microsoft.com/office/drawing/2014/main" id="{403EB6B7-7F6B-FAB9-A75F-EED5BF0D8AFC}"/>
              </a:ext>
            </a:extLst>
          </p:cNvPr>
          <p:cNvSpPr/>
          <p:nvPr/>
        </p:nvSpPr>
        <p:spPr>
          <a:xfrm>
            <a:off x="8668267" y="5861322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pic>
        <p:nvPicPr>
          <p:cNvPr id="462" name="Picture 461" descr="A colorful spectrum of waves&#10;&#10;Description automatically generated with medium confidence">
            <a:extLst>
              <a:ext uri="{FF2B5EF4-FFF2-40B4-BE49-F238E27FC236}">
                <a16:creationId xmlns:a16="http://schemas.microsoft.com/office/drawing/2014/main" id="{603C2144-43C4-C6ED-84D6-7DDD4E7D89A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5854" r="24230" b="31386"/>
          <a:stretch/>
        </p:blipFill>
        <p:spPr>
          <a:xfrm>
            <a:off x="7232892" y="5951420"/>
            <a:ext cx="1171964" cy="609107"/>
          </a:xfrm>
          <a:prstGeom prst="rect">
            <a:avLst/>
          </a:prstGeom>
        </p:spPr>
      </p:pic>
      <p:pic>
        <p:nvPicPr>
          <p:cNvPr id="463" name="Picture 462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5F09FBBC-52DA-C56F-9E4D-02F6C93D8FA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1" t="34744" r="24438" b="30163"/>
          <a:stretch/>
        </p:blipFill>
        <p:spPr>
          <a:xfrm>
            <a:off x="8713102" y="5951428"/>
            <a:ext cx="1210558" cy="652478"/>
          </a:xfrm>
          <a:prstGeom prst="rect">
            <a:avLst/>
          </a:prstGeom>
        </p:spPr>
      </p:pic>
      <p:sp>
        <p:nvSpPr>
          <p:cNvPr id="484" name="TextBox 483">
            <a:extLst>
              <a:ext uri="{FF2B5EF4-FFF2-40B4-BE49-F238E27FC236}">
                <a16:creationId xmlns:a16="http://schemas.microsoft.com/office/drawing/2014/main" id="{91E65676-33DF-E5DE-603E-5B50B6A17420}"/>
              </a:ext>
            </a:extLst>
          </p:cNvPr>
          <p:cNvSpPr txBox="1"/>
          <p:nvPr/>
        </p:nvSpPr>
        <p:spPr>
          <a:xfrm rot="1800000">
            <a:off x="7222063" y="640464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366150F-A3C6-AB69-1920-D0216FABAF82}"/>
              </a:ext>
            </a:extLst>
          </p:cNvPr>
          <p:cNvSpPr txBox="1"/>
          <p:nvPr/>
        </p:nvSpPr>
        <p:spPr>
          <a:xfrm rot="19711124">
            <a:off x="7743898" y="6408389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B17C96B-EBBF-39D9-8577-A9A6BC159A5B}"/>
                  </a:ext>
                </a:extLst>
              </p:cNvPr>
              <p:cNvSpPr txBox="1"/>
              <p:nvPr/>
            </p:nvSpPr>
            <p:spPr>
              <a:xfrm>
                <a:off x="7233469" y="5928205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B17C96B-EBBF-39D9-8577-A9A6BC159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469" y="5928205"/>
                <a:ext cx="117532" cy="124842"/>
              </a:xfrm>
              <a:prstGeom prst="rect">
                <a:avLst/>
              </a:prstGeom>
              <a:blipFill>
                <a:blip r:embed="rId12"/>
                <a:stretch>
                  <a:fillRect l="-21053" r="-1052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0" name="TextBox 489">
            <a:extLst>
              <a:ext uri="{FF2B5EF4-FFF2-40B4-BE49-F238E27FC236}">
                <a16:creationId xmlns:a16="http://schemas.microsoft.com/office/drawing/2014/main" id="{E70F0FD7-8BBC-AC58-DEEA-CE8781503306}"/>
              </a:ext>
            </a:extLst>
          </p:cNvPr>
          <p:cNvSpPr txBox="1"/>
          <p:nvPr/>
        </p:nvSpPr>
        <p:spPr>
          <a:xfrm rot="1800000">
            <a:off x="8760865" y="6398844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3C813539-0539-6772-89E5-E5AD4EB6A6B5}"/>
              </a:ext>
            </a:extLst>
          </p:cNvPr>
          <p:cNvSpPr txBox="1"/>
          <p:nvPr/>
        </p:nvSpPr>
        <p:spPr>
          <a:xfrm rot="19711124">
            <a:off x="9282698" y="6402594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D16C0D3-183B-12F2-8C17-C1D42B38D556}"/>
                  </a:ext>
                </a:extLst>
              </p:cNvPr>
              <p:cNvSpPr txBox="1"/>
              <p:nvPr/>
            </p:nvSpPr>
            <p:spPr>
              <a:xfrm>
                <a:off x="8772269" y="5922408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D16C0D3-183B-12F2-8C17-C1D42B38D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269" y="5922408"/>
                <a:ext cx="117532" cy="124842"/>
              </a:xfrm>
              <a:prstGeom prst="rect">
                <a:avLst/>
              </a:prstGeom>
              <a:blipFill>
                <a:blip r:embed="rId13"/>
                <a:stretch>
                  <a:fillRect l="-15789" r="-15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Arrow: Right 501">
            <a:extLst>
              <a:ext uri="{FF2B5EF4-FFF2-40B4-BE49-F238E27FC236}">
                <a16:creationId xmlns:a16="http://schemas.microsoft.com/office/drawing/2014/main" id="{810F0C68-7E02-79DF-D5A4-EA21B0EBA0F0}"/>
              </a:ext>
            </a:extLst>
          </p:cNvPr>
          <p:cNvSpPr/>
          <p:nvPr/>
        </p:nvSpPr>
        <p:spPr>
          <a:xfrm>
            <a:off x="8524144" y="628585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8E410869-D618-185A-5C46-121AEDA67223}"/>
              </a:ext>
            </a:extLst>
          </p:cNvPr>
          <p:cNvSpPr/>
          <p:nvPr/>
        </p:nvSpPr>
        <p:spPr>
          <a:xfrm>
            <a:off x="11307087" y="5772051"/>
            <a:ext cx="2592259" cy="105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450C609D-E8B9-0485-8760-8E284032B4C7}"/>
              </a:ext>
            </a:extLst>
          </p:cNvPr>
          <p:cNvCxnSpPr/>
          <p:nvPr/>
        </p:nvCxnSpPr>
        <p:spPr>
          <a:xfrm>
            <a:off x="11467431" y="6009409"/>
            <a:ext cx="249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992EC96-8AAD-6ECC-08C0-EF2AE7656FA0}"/>
              </a:ext>
            </a:extLst>
          </p:cNvPr>
          <p:cNvCxnSpPr/>
          <p:nvPr/>
        </p:nvCxnSpPr>
        <p:spPr>
          <a:xfrm>
            <a:off x="11478428" y="6336572"/>
            <a:ext cx="24954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F3AEF288-D94A-583B-1ED3-BF2D43B147AD}"/>
              </a:ext>
            </a:extLst>
          </p:cNvPr>
          <p:cNvSpPr txBox="1"/>
          <p:nvPr/>
        </p:nvSpPr>
        <p:spPr>
          <a:xfrm>
            <a:off x="7117658" y="6754396"/>
            <a:ext cx="136800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 - GPR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C837C229-736C-7163-9F4C-F985B7418CBE}"/>
              </a:ext>
            </a:extLst>
          </p:cNvPr>
          <p:cNvSpPr txBox="1"/>
          <p:nvPr/>
        </p:nvSpPr>
        <p:spPr>
          <a:xfrm>
            <a:off x="8703890" y="6754396"/>
            <a:ext cx="1311365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 OPTIMIZATION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05CE51C3-5302-8669-8E79-31022E4736A2}"/>
              </a:ext>
            </a:extLst>
          </p:cNvPr>
          <p:cNvSpPr txBox="1"/>
          <p:nvPr/>
        </p:nvSpPr>
        <p:spPr>
          <a:xfrm>
            <a:off x="11311278" y="5780706"/>
            <a:ext cx="56869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F19A3C56-8465-319F-C35D-3FE1A03E2791}"/>
              </a:ext>
            </a:extLst>
          </p:cNvPr>
          <p:cNvCxnSpPr>
            <a:cxnSpLocks/>
          </p:cNvCxnSpPr>
          <p:nvPr/>
        </p:nvCxnSpPr>
        <p:spPr>
          <a:xfrm flipH="1">
            <a:off x="12777357" y="7570987"/>
            <a:ext cx="154809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8C3ECF83-4285-05E6-E6E3-63D5601A1717}"/>
              </a:ext>
            </a:extLst>
          </p:cNvPr>
          <p:cNvCxnSpPr>
            <a:cxnSpLocks/>
          </p:cNvCxnSpPr>
          <p:nvPr/>
        </p:nvCxnSpPr>
        <p:spPr>
          <a:xfrm flipH="1">
            <a:off x="12777357" y="7323209"/>
            <a:ext cx="154809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48182BBC-0D50-A172-B417-28DFF34386BE}"/>
              </a:ext>
            </a:extLst>
          </p:cNvPr>
          <p:cNvCxnSpPr>
            <a:cxnSpLocks/>
          </p:cNvCxnSpPr>
          <p:nvPr/>
        </p:nvCxnSpPr>
        <p:spPr>
          <a:xfrm flipH="1">
            <a:off x="12768971" y="7060658"/>
            <a:ext cx="154809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: Rounded Corners 542">
            <a:extLst>
              <a:ext uri="{FF2B5EF4-FFF2-40B4-BE49-F238E27FC236}">
                <a16:creationId xmlns:a16="http://schemas.microsoft.com/office/drawing/2014/main" id="{8B22734E-24FA-98C6-DC67-8B38D7CAB689}"/>
              </a:ext>
            </a:extLst>
          </p:cNvPr>
          <p:cNvSpPr/>
          <p:nvPr/>
        </p:nvSpPr>
        <p:spPr>
          <a:xfrm>
            <a:off x="12850720" y="6502235"/>
            <a:ext cx="893740" cy="26101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42" name="Rectangle: Rounded Corners 541">
            <a:extLst>
              <a:ext uri="{FF2B5EF4-FFF2-40B4-BE49-F238E27FC236}">
                <a16:creationId xmlns:a16="http://schemas.microsoft.com/office/drawing/2014/main" id="{AA0C01E4-26FD-618F-856A-14826D2B22FF}"/>
              </a:ext>
            </a:extLst>
          </p:cNvPr>
          <p:cNvSpPr/>
          <p:nvPr/>
        </p:nvSpPr>
        <p:spPr>
          <a:xfrm>
            <a:off x="12898950" y="6554217"/>
            <a:ext cx="767694" cy="171884"/>
          </a:xfrm>
          <a:prstGeom prst="roundRect">
            <a:avLst>
              <a:gd name="adj" fmla="val 15896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 T</a:t>
            </a:r>
            <a:r>
              <a:rPr lang="en-US" altLang="zh-CN" sz="7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US" sz="7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</a:p>
        </p:txBody>
      </p:sp>
    </p:spTree>
    <p:extLst>
      <p:ext uri="{BB962C8B-B14F-4D97-AF65-F5344CB8AC3E}">
        <p14:creationId xmlns:p14="http://schemas.microsoft.com/office/powerpoint/2010/main" val="194334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3E6CE-5F15-F164-DD8A-60CA26B30615}"/>
              </a:ext>
            </a:extLst>
          </p:cNvPr>
          <p:cNvSpPr txBox="1"/>
          <p:nvPr/>
        </p:nvSpPr>
        <p:spPr>
          <a:xfrm>
            <a:off x="6973677" y="3939783"/>
            <a:ext cx="6003218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TRIGGERING MECHANISM FOR SHM &amp; THE ISSUE – TRIGGER SENSING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EFA5192-20F3-DDA7-2152-DD7A09547493}"/>
              </a:ext>
            </a:extLst>
          </p:cNvPr>
          <p:cNvGrpSpPr/>
          <p:nvPr/>
        </p:nvGrpSpPr>
        <p:grpSpPr>
          <a:xfrm>
            <a:off x="7027428" y="4473241"/>
            <a:ext cx="7077985" cy="3015642"/>
            <a:chOff x="376416" y="992119"/>
            <a:chExt cx="11439167" cy="4873762"/>
          </a:xfrm>
        </p:grpSpPr>
        <p:pic>
          <p:nvPicPr>
            <p:cNvPr id="5" name="Picture 4" descr="A graph with a line graph&#10;&#10;Description automatically generated">
              <a:extLst>
                <a:ext uri="{FF2B5EF4-FFF2-40B4-BE49-F238E27FC236}">
                  <a16:creationId xmlns:a16="http://schemas.microsoft.com/office/drawing/2014/main" id="{FA2D8810-F0DB-C46E-AB98-758D89BE6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16" y="992119"/>
              <a:ext cx="11439167" cy="4873762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AE4FCA7-AABF-4E8B-CDBC-8B17BEDD8BF1}"/>
                </a:ext>
              </a:extLst>
            </p:cNvPr>
            <p:cNvGrpSpPr/>
            <p:nvPr/>
          </p:nvGrpSpPr>
          <p:grpSpPr>
            <a:xfrm>
              <a:off x="2119615" y="2139977"/>
              <a:ext cx="350636" cy="1590756"/>
              <a:chOff x="2119615" y="2139977"/>
              <a:chExt cx="350636" cy="1590756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8217036-6EEF-5DE0-5015-4CD93C567CA1}"/>
                  </a:ext>
                </a:extLst>
              </p:cNvPr>
              <p:cNvCxnSpPr/>
              <p:nvPr/>
            </p:nvCxnSpPr>
            <p:spPr>
              <a:xfrm rot="5400000">
                <a:off x="2101204" y="2333706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5F3C8C5-76AE-88B4-54B4-A4EE5E7A93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01204" y="3537004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0497BAB-9FC9-73E1-A578-58569FBCE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934" y="2517909"/>
                <a:ext cx="0" cy="825366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F934C25-91E7-D171-1272-7B8F33D36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9615" y="2517909"/>
                <a:ext cx="350636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324F40A-E435-F818-9A11-9A57B68FF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9615" y="3343275"/>
                <a:ext cx="350636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C2F26DA-AA30-6944-BD7C-EA6BE9E92868}"/>
                </a:ext>
              </a:extLst>
            </p:cNvPr>
            <p:cNvGrpSpPr/>
            <p:nvPr/>
          </p:nvGrpSpPr>
          <p:grpSpPr>
            <a:xfrm>
              <a:off x="2247254" y="1698786"/>
              <a:ext cx="882758" cy="342739"/>
              <a:chOff x="2247254" y="1698786"/>
              <a:chExt cx="882758" cy="3427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81A65F2-E3F9-3669-5DBC-FB5C2E0A46D1}"/>
                  </a:ext>
                </a:extLst>
              </p:cNvPr>
              <p:cNvCxnSpPr/>
              <p:nvPr/>
            </p:nvCxnSpPr>
            <p:spPr>
              <a:xfrm>
                <a:off x="2247254" y="1871743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EA505B7-8DCD-A6F6-1720-8B07DD345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2554" y="1871743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27A7BB2-492C-471F-DB90-14D15B287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231" y="1871743"/>
                <a:ext cx="150019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99159FE-8098-4405-4D77-F68EA9A2D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174" y="1701961"/>
                <a:ext cx="0" cy="339564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2E0014D-FAB2-0D4D-F9CE-F016AD962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303" y="1698786"/>
                <a:ext cx="0" cy="339564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A6CC4F9-247C-032B-9E3A-DC1C8B5AAA82}"/>
                </a:ext>
              </a:extLst>
            </p:cNvPr>
            <p:cNvGrpSpPr/>
            <p:nvPr/>
          </p:nvGrpSpPr>
          <p:grpSpPr>
            <a:xfrm>
              <a:off x="8951038" y="2873969"/>
              <a:ext cx="350636" cy="879556"/>
              <a:chOff x="11282463" y="2851177"/>
              <a:chExt cx="350636" cy="879556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675E681-465B-0F83-6A31-C9D9C219D5A5}"/>
                  </a:ext>
                </a:extLst>
              </p:cNvPr>
              <p:cNvCxnSpPr/>
              <p:nvPr/>
            </p:nvCxnSpPr>
            <p:spPr>
              <a:xfrm rot="5400000">
                <a:off x="11264052" y="3044906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3470CEC-7C4A-5137-7276-7C24D491C4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4052" y="3537004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8274A44-9C0E-2BA1-76F8-074020541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7782" y="3229109"/>
                <a:ext cx="0" cy="114166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11CCA93-A68C-F380-4103-5F3AFE05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463" y="3229109"/>
                <a:ext cx="350636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09ABFF-3CC6-CBE3-1D4E-130C8D456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463" y="3343275"/>
                <a:ext cx="350636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26CA04-94D2-6848-8E1C-F1968D34B18B}"/>
                </a:ext>
              </a:extLst>
            </p:cNvPr>
            <p:cNvGrpSpPr/>
            <p:nvPr/>
          </p:nvGrpSpPr>
          <p:grpSpPr>
            <a:xfrm>
              <a:off x="8914754" y="3703260"/>
              <a:ext cx="2729121" cy="342739"/>
              <a:chOff x="8914754" y="3730733"/>
              <a:chExt cx="2729121" cy="342739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7168816-C7A8-1C0A-A70F-7AE2590F5359}"/>
                  </a:ext>
                </a:extLst>
              </p:cNvPr>
              <p:cNvCxnSpPr/>
              <p:nvPr/>
            </p:nvCxnSpPr>
            <p:spPr>
              <a:xfrm>
                <a:off x="8914754" y="3903690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268D565-18E5-FFF8-484B-845305FE2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6417" y="3903690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5E0EB7A-4693-29F9-208A-C81A207B9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9731" y="3903690"/>
                <a:ext cx="1972435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B8453C-E59E-6BFE-94F2-60EB42F31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1674" y="3733908"/>
                <a:ext cx="0" cy="339564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6E9061A-473B-7DF6-CFB8-BBDC39A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2166" y="3730733"/>
                <a:ext cx="0" cy="339564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000BDE3-8AF3-34C0-BBB7-578163B27A31}"/>
                </a:ext>
              </a:extLst>
            </p:cNvPr>
            <p:cNvSpPr txBox="1"/>
            <p:nvPr/>
          </p:nvSpPr>
          <p:spPr>
            <a:xfrm>
              <a:off x="2470252" y="1215888"/>
              <a:ext cx="1663651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15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</a:t>
              </a:r>
            </a:p>
            <a:p>
              <a:pPr algn="ctr"/>
              <a:r>
                <a:rPr lang="en-US" altLang="zh-CN" sz="1115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Duration</a:t>
              </a:r>
              <a:endParaRPr lang="en-US" sz="11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8D345B0-05A4-937E-AD72-55DC3D6BB4BF}"/>
                </a:ext>
              </a:extLst>
            </p:cNvPr>
            <p:cNvSpPr txBox="1"/>
            <p:nvPr/>
          </p:nvSpPr>
          <p:spPr>
            <a:xfrm>
              <a:off x="1173025" y="2572681"/>
              <a:ext cx="1269445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15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</a:t>
              </a:r>
            </a:p>
            <a:p>
              <a:pPr algn="ctr"/>
              <a:r>
                <a:rPr lang="en-US" sz="1115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292791F-8FAA-7C96-D5D4-50E88059C7E3}"/>
                </a:ext>
              </a:extLst>
            </p:cNvPr>
            <p:cNvSpPr txBox="1"/>
            <p:nvPr/>
          </p:nvSpPr>
          <p:spPr>
            <a:xfrm>
              <a:off x="9126356" y="3909816"/>
              <a:ext cx="2364147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15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Deactivation </a:t>
              </a:r>
            </a:p>
            <a:p>
              <a:pPr algn="ctr"/>
              <a:r>
                <a:rPr lang="en-US" altLang="zh-CN" sz="1115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Duration</a:t>
              </a:r>
              <a:endParaRPr lang="en-US" sz="1115" dirty="0">
                <a:solidFill>
                  <a:srgbClr val="363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70B28D9-1D89-3A43-B147-594613A460AC}"/>
                </a:ext>
              </a:extLst>
            </p:cNvPr>
            <p:cNvSpPr txBox="1"/>
            <p:nvPr/>
          </p:nvSpPr>
          <p:spPr>
            <a:xfrm>
              <a:off x="7682572" y="2542499"/>
              <a:ext cx="1443783" cy="98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15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Deactivation </a:t>
              </a:r>
            </a:p>
            <a:p>
              <a:pPr algn="ctr"/>
              <a:r>
                <a:rPr lang="en-US" sz="1115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B54F99-4DA1-6F94-6437-D180FDE5C568}"/>
              </a:ext>
            </a:extLst>
          </p:cNvPr>
          <p:cNvSpPr txBox="1"/>
          <p:nvPr/>
        </p:nvSpPr>
        <p:spPr>
          <a:xfrm>
            <a:off x="7820910" y="7607501"/>
            <a:ext cx="5726977" cy="549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84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484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84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1484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84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viewed as a two-class classifier</a:t>
            </a:r>
            <a:r>
              <a:rPr lang="zh-CN" altLang="en-US" sz="1484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1484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 / no interest</a:t>
            </a:r>
            <a:endParaRPr lang="en-US" sz="1484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3E6CE-5F15-F164-DD8A-60CA26B30615}"/>
              </a:ext>
            </a:extLst>
          </p:cNvPr>
          <p:cNvSpPr txBox="1"/>
          <p:nvPr/>
        </p:nvSpPr>
        <p:spPr>
          <a:xfrm>
            <a:off x="6973677" y="3939783"/>
            <a:ext cx="6003218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TRIGGERING MECHANISM FOR SHM &amp; THE ISSUE – TYPE I &amp; II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9F7FB-B63D-78D7-39A7-BF0E044E9B22}"/>
              </a:ext>
            </a:extLst>
          </p:cNvPr>
          <p:cNvSpPr txBox="1"/>
          <p:nvPr/>
        </p:nvSpPr>
        <p:spPr>
          <a:xfrm>
            <a:off x="6973682" y="4295579"/>
            <a:ext cx="3877781" cy="129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7" dirty="0">
                <a:latin typeface="Georgia" panose="02040502050405020303" pitchFamily="18" charset="0"/>
              </a:rPr>
              <a:t>Triggering Sensing </a:t>
            </a:r>
            <a:r>
              <a:rPr lang="en-CN" sz="1237" dirty="0">
                <a:latin typeface="Georgia" panose="02040502050405020303" pitchFamily="18" charset="0"/>
              </a:rPr>
              <a:t>Objectives:</a:t>
            </a:r>
          </a:p>
          <a:p>
            <a:pPr marL="212175" indent="-212175">
              <a:lnSpc>
                <a:spcPct val="200000"/>
              </a:lnSpc>
              <a:buAutoNum type="arabicParenBoth"/>
            </a:pPr>
            <a:r>
              <a:rPr lang="en-US" sz="1237" dirty="0">
                <a:latin typeface="Georgia" panose="02040502050405020303" pitchFamily="18" charset="0"/>
              </a:rPr>
              <a:t>reduce</a:t>
            </a:r>
            <a:r>
              <a:rPr lang="en-CN" sz="1237" dirty="0">
                <a:latin typeface="Georgia" panose="02040502050405020303" pitchFamily="18" charset="0"/>
              </a:rPr>
              <a:t> missed out events</a:t>
            </a:r>
            <a:r>
              <a:rPr lang="en-US" sz="1237" dirty="0">
                <a:latin typeface="Georgia" panose="02040502050405020303" pitchFamily="18" charset="0"/>
              </a:rPr>
              <a:t> of interests</a:t>
            </a:r>
            <a:r>
              <a:rPr lang="en-CN" sz="1237" dirty="0">
                <a:latin typeface="Georgia" panose="02040502050405020303" pitchFamily="18" charset="0"/>
              </a:rPr>
              <a:t>. - ⬆️</a:t>
            </a:r>
            <a:r>
              <a:rPr lang="zh-CN" altLang="en-US" sz="1237" dirty="0">
                <a:latin typeface="Georgia" panose="02040502050405020303" pitchFamily="18" charset="0"/>
              </a:rPr>
              <a:t> </a:t>
            </a:r>
            <a:r>
              <a:rPr lang="en-US" altLang="zh-CN" sz="1237" b="1" dirty="0">
                <a:latin typeface="Georgia" panose="02040502050405020303" pitchFamily="18" charset="0"/>
              </a:rPr>
              <a:t>Recall</a:t>
            </a:r>
            <a:endParaRPr lang="en-CN" sz="1237" b="1" dirty="0">
              <a:latin typeface="Georgia" panose="02040502050405020303" pitchFamily="18" charset="0"/>
            </a:endParaRPr>
          </a:p>
          <a:p>
            <a:pPr marL="212175" indent="-212175">
              <a:lnSpc>
                <a:spcPct val="150000"/>
              </a:lnSpc>
              <a:buFontTx/>
              <a:buAutoNum type="arabicParenBoth"/>
            </a:pPr>
            <a:r>
              <a:rPr lang="en-US" sz="1237" dirty="0">
                <a:latin typeface="Georgia" panose="02040502050405020303" pitchFamily="18" charset="0"/>
              </a:rPr>
              <a:t>reduce</a:t>
            </a:r>
            <a:r>
              <a:rPr lang="en-CN" sz="1237" dirty="0">
                <a:latin typeface="Georgia" panose="02040502050405020303" pitchFamily="18" charset="0"/>
              </a:rPr>
              <a:t> false alarms. - ⬆️</a:t>
            </a:r>
            <a:r>
              <a:rPr lang="zh-CN" altLang="en-US" sz="1237" dirty="0">
                <a:latin typeface="Georgia" panose="02040502050405020303" pitchFamily="18" charset="0"/>
              </a:rPr>
              <a:t> </a:t>
            </a:r>
            <a:r>
              <a:rPr lang="en-US" altLang="zh-CN" sz="1237" b="1" dirty="0">
                <a:latin typeface="Georgia" panose="02040502050405020303" pitchFamily="18" charset="0"/>
              </a:rPr>
              <a:t>Precision</a:t>
            </a:r>
            <a:endParaRPr lang="en-CN" sz="1237" b="1" dirty="0"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2E697-A212-7474-FD38-91992924D262}"/>
              </a:ext>
            </a:extLst>
          </p:cNvPr>
          <p:cNvSpPr/>
          <p:nvPr/>
        </p:nvSpPr>
        <p:spPr>
          <a:xfrm>
            <a:off x="8510679" y="5624815"/>
            <a:ext cx="937021" cy="937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743" dirty="0"/>
              <a:t>False Positive (FP)</a:t>
            </a:r>
            <a:endParaRPr lang="en-US" sz="743" dirty="0"/>
          </a:p>
          <a:p>
            <a:pPr algn="ctr"/>
            <a:r>
              <a:rPr lang="en-US" sz="743" dirty="0"/>
              <a:t>[TYPE I]</a:t>
            </a:r>
            <a:endParaRPr lang="en-CN" sz="74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77552-E1EF-1898-AB96-D3DB0D227753}"/>
              </a:ext>
            </a:extLst>
          </p:cNvPr>
          <p:cNvSpPr/>
          <p:nvPr/>
        </p:nvSpPr>
        <p:spPr>
          <a:xfrm>
            <a:off x="7573657" y="5627650"/>
            <a:ext cx="937021" cy="9370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743" dirty="0"/>
              <a:t>True Positive</a:t>
            </a:r>
            <a:r>
              <a:rPr lang="en-US" sz="743" dirty="0"/>
              <a:t> </a:t>
            </a:r>
            <a:r>
              <a:rPr lang="en-CN" sz="743" dirty="0"/>
              <a:t>(TP)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A8D8-0407-A4F9-7A3E-AB83EC453A83}"/>
              </a:ext>
            </a:extLst>
          </p:cNvPr>
          <p:cNvSpPr txBox="1"/>
          <p:nvPr/>
        </p:nvSpPr>
        <p:spPr>
          <a:xfrm>
            <a:off x="7995310" y="5144287"/>
            <a:ext cx="10999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0" b="1" dirty="0">
                <a:latin typeface="Georgia" panose="02040502050405020303" pitchFamily="18" charset="0"/>
              </a:rPr>
              <a:t>Ground Truth</a:t>
            </a:r>
            <a:endParaRPr lang="en-CN" sz="990" b="1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ECE1-76C5-45A3-EDE1-79899E096005}"/>
              </a:ext>
            </a:extLst>
          </p:cNvPr>
          <p:cNvSpPr txBox="1"/>
          <p:nvPr/>
        </p:nvSpPr>
        <p:spPr>
          <a:xfrm rot="16200000">
            <a:off x="6628561" y="6409031"/>
            <a:ext cx="872355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0" b="1" dirty="0">
                <a:latin typeface="Georgia" panose="02040502050405020303" pitchFamily="18" charset="0"/>
              </a:rPr>
              <a:t>Prediction</a:t>
            </a:r>
            <a:endParaRPr lang="en-CN" sz="990" b="1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4952A-8017-C3E7-C1FC-BDE75EC7C21B}"/>
              </a:ext>
            </a:extLst>
          </p:cNvPr>
          <p:cNvSpPr/>
          <p:nvPr/>
        </p:nvSpPr>
        <p:spPr>
          <a:xfrm>
            <a:off x="8510681" y="6560358"/>
            <a:ext cx="937021" cy="9370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743" dirty="0"/>
              <a:t>True Negative</a:t>
            </a:r>
            <a:r>
              <a:rPr lang="en-US" sz="743" dirty="0"/>
              <a:t> </a:t>
            </a:r>
            <a:r>
              <a:rPr lang="en-CN" sz="743" dirty="0"/>
              <a:t>(TN)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F5787-A7EB-5C25-9985-65B1581F88E5}"/>
              </a:ext>
            </a:extLst>
          </p:cNvPr>
          <p:cNvSpPr/>
          <p:nvPr/>
        </p:nvSpPr>
        <p:spPr>
          <a:xfrm>
            <a:off x="7573657" y="6560356"/>
            <a:ext cx="937021" cy="937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743" dirty="0"/>
              <a:t>False Negative</a:t>
            </a:r>
            <a:r>
              <a:rPr lang="en-US" sz="743" dirty="0"/>
              <a:t> </a:t>
            </a:r>
            <a:r>
              <a:rPr lang="en-CN" sz="743" dirty="0"/>
              <a:t>(FN)</a:t>
            </a:r>
            <a:endParaRPr lang="en-US" sz="743" dirty="0"/>
          </a:p>
          <a:p>
            <a:pPr algn="ctr"/>
            <a:r>
              <a:rPr lang="en-US" sz="743" dirty="0"/>
              <a:t>[TYPE II]</a:t>
            </a:r>
            <a:endParaRPr lang="en-CN" sz="74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2A1A4-1932-DB65-1B83-72BA9E7BF940}"/>
              </a:ext>
            </a:extLst>
          </p:cNvPr>
          <p:cNvSpPr txBox="1"/>
          <p:nvPr/>
        </p:nvSpPr>
        <p:spPr>
          <a:xfrm>
            <a:off x="7820877" y="5374340"/>
            <a:ext cx="6206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D64C6-705C-F397-4578-61299DA1E656}"/>
              </a:ext>
            </a:extLst>
          </p:cNvPr>
          <p:cNvSpPr txBox="1"/>
          <p:nvPr/>
        </p:nvSpPr>
        <p:spPr>
          <a:xfrm rot="16200000">
            <a:off x="7035063" y="5972581"/>
            <a:ext cx="6206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E7FED-C314-0D8F-3C7B-1074EE46D024}"/>
              </a:ext>
            </a:extLst>
          </p:cNvPr>
          <p:cNvSpPr txBox="1"/>
          <p:nvPr/>
        </p:nvSpPr>
        <p:spPr>
          <a:xfrm>
            <a:off x="8732846" y="5371704"/>
            <a:ext cx="65274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negative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0C914-DADE-416E-DD78-0C837C5AF3FA}"/>
              </a:ext>
            </a:extLst>
          </p:cNvPr>
          <p:cNvSpPr txBox="1"/>
          <p:nvPr/>
        </p:nvSpPr>
        <p:spPr>
          <a:xfrm rot="16200000">
            <a:off x="7015061" y="6835361"/>
            <a:ext cx="65274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negative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1118E1-1A1F-B350-CE9E-27FBF7CA7A96}"/>
                  </a:ext>
                </a:extLst>
              </p:cNvPr>
              <p:cNvSpPr txBox="1"/>
              <p:nvPr/>
            </p:nvSpPr>
            <p:spPr>
              <a:xfrm>
                <a:off x="7574513" y="7650711"/>
                <a:ext cx="1211164" cy="371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66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866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86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66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866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66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866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866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66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1237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1118E1-1A1F-B350-CE9E-27FBF7CA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13" y="7650711"/>
                <a:ext cx="1211164" cy="371512"/>
              </a:xfrm>
              <a:prstGeom prst="rect">
                <a:avLst/>
              </a:prstGeom>
              <a:blipFill>
                <a:blip r:embed="rId3"/>
                <a:stretch>
                  <a:fillRect t="-54098" r="-1515" b="-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5FBCC9-A45A-F546-4CE4-F90838104FD0}"/>
                  </a:ext>
                </a:extLst>
              </p:cNvPr>
              <p:cNvSpPr txBox="1"/>
              <p:nvPr/>
            </p:nvSpPr>
            <p:spPr>
              <a:xfrm>
                <a:off x="9612460" y="5863080"/>
                <a:ext cx="1353832" cy="371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66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sz="866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86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66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866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66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866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866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66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1237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5FBCC9-A45A-F546-4CE4-F90838104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460" y="5863080"/>
                <a:ext cx="1353832" cy="371512"/>
              </a:xfrm>
              <a:prstGeom prst="rect">
                <a:avLst/>
              </a:prstGeom>
              <a:blipFill>
                <a:blip r:embed="rId4"/>
                <a:stretch>
                  <a:fillRect t="-54098" r="-1802" b="-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32375E-E99E-1E42-8417-A76E79F8F20A}"/>
              </a:ext>
            </a:extLst>
          </p:cNvPr>
          <p:cNvCxnSpPr>
            <a:cxnSpLocks/>
          </p:cNvCxnSpPr>
          <p:nvPr/>
        </p:nvCxnSpPr>
        <p:spPr>
          <a:xfrm>
            <a:off x="8019689" y="7511743"/>
            <a:ext cx="0" cy="12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497D30-BDFE-CBE7-955E-85C53B9D3F39}"/>
              </a:ext>
            </a:extLst>
          </p:cNvPr>
          <p:cNvCxnSpPr>
            <a:cxnSpLocks/>
          </p:cNvCxnSpPr>
          <p:nvPr/>
        </p:nvCxnSpPr>
        <p:spPr>
          <a:xfrm>
            <a:off x="9488299" y="6038403"/>
            <a:ext cx="12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3F0375-5BFB-39E1-6CDC-4FC0D31326AC}"/>
              </a:ext>
            </a:extLst>
          </p:cNvPr>
          <p:cNvSpPr txBox="1"/>
          <p:nvPr/>
        </p:nvSpPr>
        <p:spPr>
          <a:xfrm rot="18493339">
            <a:off x="9286919" y="7340709"/>
            <a:ext cx="976549" cy="206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43" dirty="0">
                <a:latin typeface="Georgia" panose="02040502050405020303" pitchFamily="18" charset="0"/>
              </a:rPr>
              <a:t>Negatively Related</a:t>
            </a:r>
            <a:endParaRPr lang="en-CN" sz="743" dirty="0">
              <a:latin typeface="Georgia" panose="02040502050405020303" pitchFamily="18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3E88DF6-D45C-0544-C6DF-FD8AE8F40F6F}"/>
              </a:ext>
            </a:extLst>
          </p:cNvPr>
          <p:cNvCxnSpPr>
            <a:stCxn id="17" idx="3"/>
            <a:endCxn id="18" idx="2"/>
          </p:cNvCxnSpPr>
          <p:nvPr/>
        </p:nvCxnSpPr>
        <p:spPr>
          <a:xfrm flipV="1">
            <a:off x="8785680" y="6234595"/>
            <a:ext cx="1503699" cy="16018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5D02BB3A-55B6-BA83-9E15-17CA4486FC67}"/>
              </a:ext>
            </a:extLst>
          </p:cNvPr>
          <p:cNvSpPr/>
          <p:nvPr/>
        </p:nvSpPr>
        <p:spPr>
          <a:xfrm>
            <a:off x="12695682" y="5713354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E67995-32C9-49C2-F406-ABAD95DC4207}"/>
              </a:ext>
            </a:extLst>
          </p:cNvPr>
          <p:cNvSpPr/>
          <p:nvPr/>
        </p:nvSpPr>
        <p:spPr>
          <a:xfrm>
            <a:off x="12504893" y="5595200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6821B9A-3338-0508-6DCC-5279834AA249}"/>
              </a:ext>
            </a:extLst>
          </p:cNvPr>
          <p:cNvSpPr/>
          <p:nvPr/>
        </p:nvSpPr>
        <p:spPr>
          <a:xfrm>
            <a:off x="12532766" y="5752137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363BCC2-9A99-AD10-7B2C-701697EB8EE4}"/>
              </a:ext>
            </a:extLst>
          </p:cNvPr>
          <p:cNvSpPr/>
          <p:nvPr/>
        </p:nvSpPr>
        <p:spPr>
          <a:xfrm>
            <a:off x="12566057" y="5262989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778E624-1F8C-A3AE-1795-6A351220245F}"/>
              </a:ext>
            </a:extLst>
          </p:cNvPr>
          <p:cNvSpPr/>
          <p:nvPr/>
        </p:nvSpPr>
        <p:spPr>
          <a:xfrm>
            <a:off x="12546539" y="5460349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08DD946-679E-7201-5485-1D2D41343F3E}"/>
              </a:ext>
            </a:extLst>
          </p:cNvPr>
          <p:cNvSpPr/>
          <p:nvPr/>
        </p:nvSpPr>
        <p:spPr>
          <a:xfrm>
            <a:off x="12751842" y="5285690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70BFE6F-05A2-BEFC-1DB6-3BEE4E01C267}"/>
              </a:ext>
            </a:extLst>
          </p:cNvPr>
          <p:cNvSpPr/>
          <p:nvPr/>
        </p:nvSpPr>
        <p:spPr>
          <a:xfrm>
            <a:off x="12599352" y="4832319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5103F73-9473-8982-7E13-1BAEA9977C5D}"/>
              </a:ext>
            </a:extLst>
          </p:cNvPr>
          <p:cNvSpPr/>
          <p:nvPr/>
        </p:nvSpPr>
        <p:spPr>
          <a:xfrm>
            <a:off x="12579829" y="5056304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B90E6EB-8FF8-3612-2CC2-82BB1CBD3134}"/>
              </a:ext>
            </a:extLst>
          </p:cNvPr>
          <p:cNvSpPr/>
          <p:nvPr/>
        </p:nvSpPr>
        <p:spPr>
          <a:xfrm>
            <a:off x="12729321" y="4967138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1BD9E67-6AE6-0270-4102-97BD5B637E51}"/>
              </a:ext>
            </a:extLst>
          </p:cNvPr>
          <p:cNvSpPr/>
          <p:nvPr/>
        </p:nvSpPr>
        <p:spPr>
          <a:xfrm>
            <a:off x="12752640" y="5128098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617D209-1D0C-2EDE-D0E8-5DA1C9973801}"/>
              </a:ext>
            </a:extLst>
          </p:cNvPr>
          <p:cNvSpPr/>
          <p:nvPr/>
        </p:nvSpPr>
        <p:spPr>
          <a:xfrm>
            <a:off x="12635973" y="5846825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23AE8CD-80EE-72E0-E2C3-6BD5B96EAC8B}"/>
              </a:ext>
            </a:extLst>
          </p:cNvPr>
          <p:cNvSpPr/>
          <p:nvPr/>
        </p:nvSpPr>
        <p:spPr>
          <a:xfrm>
            <a:off x="12620273" y="5606828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B63993B-01B3-DE0F-694D-219302612196}"/>
              </a:ext>
            </a:extLst>
          </p:cNvPr>
          <p:cNvSpPr/>
          <p:nvPr/>
        </p:nvSpPr>
        <p:spPr>
          <a:xfrm>
            <a:off x="12702503" y="5509604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DC5A7C3-48AD-9A59-4555-F630C1D5FBF1}"/>
              </a:ext>
            </a:extLst>
          </p:cNvPr>
          <p:cNvSpPr/>
          <p:nvPr/>
        </p:nvSpPr>
        <p:spPr>
          <a:xfrm>
            <a:off x="12607728" y="6001604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50EDCC2-82AC-8F56-5D74-626FBB20E355}"/>
              </a:ext>
            </a:extLst>
          </p:cNvPr>
          <p:cNvSpPr/>
          <p:nvPr/>
        </p:nvSpPr>
        <p:spPr>
          <a:xfrm>
            <a:off x="12635920" y="5157481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3AC70DB-07FB-F230-E9F1-1D0503F97676}"/>
              </a:ext>
            </a:extLst>
          </p:cNvPr>
          <p:cNvSpPr/>
          <p:nvPr/>
        </p:nvSpPr>
        <p:spPr>
          <a:xfrm>
            <a:off x="12260403" y="7298921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9361799-7A20-045F-4C16-0DF794242278}"/>
              </a:ext>
            </a:extLst>
          </p:cNvPr>
          <p:cNvSpPr/>
          <p:nvPr/>
        </p:nvSpPr>
        <p:spPr>
          <a:xfrm>
            <a:off x="12260401" y="7497369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C80264B-0CED-5D4F-34EC-F0F6383C8139}"/>
              </a:ext>
            </a:extLst>
          </p:cNvPr>
          <p:cNvSpPr txBox="1"/>
          <p:nvPr/>
        </p:nvSpPr>
        <p:spPr>
          <a:xfrm>
            <a:off x="12360648" y="7237258"/>
            <a:ext cx="744114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>
                <a:latin typeface="Georgia" panose="02040502050405020303" pitchFamily="18" charset="0"/>
              </a:rPr>
              <a:t>interest</a:t>
            </a:r>
            <a:r>
              <a:rPr lang="en-US" sz="990" dirty="0">
                <a:latin typeface="Georgia" panose="02040502050405020303" pitchFamily="18" charset="0"/>
              </a:rPr>
              <a:t>ed</a:t>
            </a:r>
            <a:endParaRPr lang="en-CN" sz="990" dirty="0">
              <a:latin typeface="Georgia" panose="02040502050405020303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D1F029-14EB-7122-D605-D913D0568BB6}"/>
              </a:ext>
            </a:extLst>
          </p:cNvPr>
          <p:cNvSpPr txBox="1"/>
          <p:nvPr/>
        </p:nvSpPr>
        <p:spPr>
          <a:xfrm>
            <a:off x="12352272" y="7410930"/>
            <a:ext cx="9621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no</a:t>
            </a:r>
            <a:r>
              <a:rPr lang="en-SG" sz="990" dirty="0">
                <a:latin typeface="Georgia" panose="02040502050405020303" pitchFamily="18" charset="0"/>
              </a:rPr>
              <a:t>t</a:t>
            </a:r>
            <a:r>
              <a:rPr lang="en-CN" sz="990" dirty="0">
                <a:latin typeface="Georgia" panose="02040502050405020303" pitchFamily="18" charset="0"/>
              </a:rPr>
              <a:t> interest</a:t>
            </a:r>
            <a:r>
              <a:rPr lang="en-US" sz="990" dirty="0">
                <a:latin typeface="Georgia" panose="02040502050405020303" pitchFamily="18" charset="0"/>
              </a:rPr>
              <a:t>ed</a:t>
            </a:r>
            <a:endParaRPr lang="en-CN" sz="990" dirty="0">
              <a:latin typeface="Georgia" panose="02040502050405020303" pitchFamily="18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9A419FA-A565-1B44-4EFE-6BAE8CEFD689}"/>
              </a:ext>
            </a:extLst>
          </p:cNvPr>
          <p:cNvCxnSpPr>
            <a:cxnSpLocks/>
          </p:cNvCxnSpPr>
          <p:nvPr/>
        </p:nvCxnSpPr>
        <p:spPr>
          <a:xfrm>
            <a:off x="12434631" y="6182321"/>
            <a:ext cx="479347" cy="0"/>
          </a:xfrm>
          <a:prstGeom prst="line">
            <a:avLst/>
          </a:prstGeom>
          <a:ln w="28575">
            <a:solidFill>
              <a:srgbClr val="005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E808B166-43F2-203F-E4AA-5CB123AFCB02}"/>
              </a:ext>
            </a:extLst>
          </p:cNvPr>
          <p:cNvSpPr/>
          <p:nvPr/>
        </p:nvSpPr>
        <p:spPr>
          <a:xfrm>
            <a:off x="12800992" y="6686606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6F880CC-9873-7368-EAD8-D94E582905C8}"/>
              </a:ext>
            </a:extLst>
          </p:cNvPr>
          <p:cNvSpPr/>
          <p:nvPr/>
        </p:nvSpPr>
        <p:spPr>
          <a:xfrm>
            <a:off x="12593768" y="5370232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CAEFE92-4B60-9C0F-AB05-E621715C7161}"/>
              </a:ext>
            </a:extLst>
          </p:cNvPr>
          <p:cNvSpPr/>
          <p:nvPr/>
        </p:nvSpPr>
        <p:spPr>
          <a:xfrm>
            <a:off x="12703782" y="4780873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0A743A7-0857-A6A8-F560-40A65836480B}"/>
              </a:ext>
            </a:extLst>
          </p:cNvPr>
          <p:cNvSpPr/>
          <p:nvPr/>
        </p:nvSpPr>
        <p:spPr>
          <a:xfrm>
            <a:off x="12628063" y="4953170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8EC7842-2526-5A29-BDF8-FD8487528606}"/>
              </a:ext>
            </a:extLst>
          </p:cNvPr>
          <p:cNvSpPr/>
          <p:nvPr/>
        </p:nvSpPr>
        <p:spPr>
          <a:xfrm>
            <a:off x="12706640" y="5401082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11779ED-C649-CBAF-94C2-F3ECEA5428E3}"/>
              </a:ext>
            </a:extLst>
          </p:cNvPr>
          <p:cNvSpPr/>
          <p:nvPr/>
        </p:nvSpPr>
        <p:spPr>
          <a:xfrm>
            <a:off x="12776213" y="4861259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2283EF8-327F-A8E5-2FC3-8F25D2B2D490}"/>
              </a:ext>
            </a:extLst>
          </p:cNvPr>
          <p:cNvSpPr/>
          <p:nvPr/>
        </p:nvSpPr>
        <p:spPr>
          <a:xfrm>
            <a:off x="12748120" y="4616055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98ACA3F-104B-543E-41B9-AD57B9581AC9}"/>
              </a:ext>
            </a:extLst>
          </p:cNvPr>
          <p:cNvSpPr/>
          <p:nvPr/>
        </p:nvSpPr>
        <p:spPr>
          <a:xfrm>
            <a:off x="12633060" y="4670857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C74F884-8EEF-4178-81C3-1F53A2CBE5C4}"/>
              </a:ext>
            </a:extLst>
          </p:cNvPr>
          <p:cNvSpPr/>
          <p:nvPr/>
        </p:nvSpPr>
        <p:spPr>
          <a:xfrm>
            <a:off x="12552723" y="6088044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9F84AB8-1A08-C8D5-F5F0-0811B628F3D5}"/>
              </a:ext>
            </a:extLst>
          </p:cNvPr>
          <p:cNvSpPr/>
          <p:nvPr/>
        </p:nvSpPr>
        <p:spPr>
          <a:xfrm>
            <a:off x="12523047" y="4749442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Rounded Rectangle 62">
            <a:extLst>
              <a:ext uri="{FF2B5EF4-FFF2-40B4-BE49-F238E27FC236}">
                <a16:creationId xmlns:a16="http://schemas.microsoft.com/office/drawing/2014/main" id="{A38F5156-ECEB-1ADB-CE86-3433C86B8AF1}"/>
              </a:ext>
            </a:extLst>
          </p:cNvPr>
          <p:cNvSpPr/>
          <p:nvPr/>
        </p:nvSpPr>
        <p:spPr>
          <a:xfrm>
            <a:off x="12427626" y="4562535"/>
            <a:ext cx="479347" cy="2458486"/>
          </a:xfrm>
          <a:prstGeom prst="roundRect">
            <a:avLst>
              <a:gd name="adj" fmla="val 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B10C266-203B-5B29-0EC0-32EAF6D44F70}"/>
              </a:ext>
            </a:extLst>
          </p:cNvPr>
          <p:cNvSpPr/>
          <p:nvPr/>
        </p:nvSpPr>
        <p:spPr>
          <a:xfrm>
            <a:off x="12761703" y="5838969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D17DBA7-88AB-5DD8-A074-FD3E77409A82}"/>
              </a:ext>
            </a:extLst>
          </p:cNvPr>
          <p:cNvSpPr/>
          <p:nvPr/>
        </p:nvSpPr>
        <p:spPr>
          <a:xfrm>
            <a:off x="12749174" y="6033035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45CBD00-972C-74D2-29E0-A780752552D0}"/>
              </a:ext>
            </a:extLst>
          </p:cNvPr>
          <p:cNvSpPr/>
          <p:nvPr/>
        </p:nvSpPr>
        <p:spPr>
          <a:xfrm>
            <a:off x="12800992" y="6224017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1A7D143-82A9-ABF4-164A-0912C2EFC934}"/>
              </a:ext>
            </a:extLst>
          </p:cNvPr>
          <p:cNvSpPr/>
          <p:nvPr/>
        </p:nvSpPr>
        <p:spPr>
          <a:xfrm>
            <a:off x="12647020" y="6182343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19CAEBE-437A-10D1-C666-7F25D44C1C0F}"/>
              </a:ext>
            </a:extLst>
          </p:cNvPr>
          <p:cNvSpPr/>
          <p:nvPr/>
        </p:nvSpPr>
        <p:spPr>
          <a:xfrm>
            <a:off x="12796800" y="5611761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184B462-D076-DF60-CCCB-B7296AE5E9E0}"/>
              </a:ext>
            </a:extLst>
          </p:cNvPr>
          <p:cNvSpPr/>
          <p:nvPr/>
        </p:nvSpPr>
        <p:spPr>
          <a:xfrm>
            <a:off x="12526767" y="5168690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0A8A4FB-0CF9-3890-7CB8-1FE803A26786}"/>
              </a:ext>
            </a:extLst>
          </p:cNvPr>
          <p:cNvSpPr/>
          <p:nvPr/>
        </p:nvSpPr>
        <p:spPr>
          <a:xfrm>
            <a:off x="12509105" y="4954147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707E51C-6A51-8495-3FEB-F6510CFE499B}"/>
              </a:ext>
            </a:extLst>
          </p:cNvPr>
          <p:cNvSpPr/>
          <p:nvPr/>
        </p:nvSpPr>
        <p:spPr>
          <a:xfrm>
            <a:off x="12515187" y="4623709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CA4AC09-8D46-16F0-93AD-62A3E535A67C}"/>
              </a:ext>
            </a:extLst>
          </p:cNvPr>
          <p:cNvSpPr/>
          <p:nvPr/>
        </p:nvSpPr>
        <p:spPr>
          <a:xfrm>
            <a:off x="12807646" y="4735531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49999BD-6BFF-DF73-09E5-242C20DC35D4}"/>
              </a:ext>
            </a:extLst>
          </p:cNvPr>
          <p:cNvSpPr/>
          <p:nvPr/>
        </p:nvSpPr>
        <p:spPr>
          <a:xfrm>
            <a:off x="12660921" y="6805272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57D75EB-D06A-7723-FE59-3CA43D1EF8EA}"/>
              </a:ext>
            </a:extLst>
          </p:cNvPr>
          <p:cNvSpPr/>
          <p:nvPr/>
        </p:nvSpPr>
        <p:spPr>
          <a:xfrm>
            <a:off x="12483376" y="6763598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E6588F7-4F25-DA6E-248E-DBA96AB7B998}"/>
              </a:ext>
            </a:extLst>
          </p:cNvPr>
          <p:cNvSpPr/>
          <p:nvPr/>
        </p:nvSpPr>
        <p:spPr>
          <a:xfrm>
            <a:off x="12702027" y="6253066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32AF459-827D-EAD5-2E1F-7C904F155D83}"/>
              </a:ext>
            </a:extLst>
          </p:cNvPr>
          <p:cNvSpPr/>
          <p:nvPr/>
        </p:nvSpPr>
        <p:spPr>
          <a:xfrm>
            <a:off x="12755220" y="6899566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EAE9B02-8970-46D6-0968-C5B15D932B10}"/>
              </a:ext>
            </a:extLst>
          </p:cNvPr>
          <p:cNvSpPr/>
          <p:nvPr/>
        </p:nvSpPr>
        <p:spPr>
          <a:xfrm>
            <a:off x="12577673" y="6857897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E6903CC-7045-F40F-CB50-2FFF2AA740F2}"/>
              </a:ext>
            </a:extLst>
          </p:cNvPr>
          <p:cNvSpPr/>
          <p:nvPr/>
        </p:nvSpPr>
        <p:spPr>
          <a:xfrm>
            <a:off x="12506053" y="5855366"/>
            <a:ext cx="66588" cy="66588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04A8548-B343-185D-D7AC-B029B72BE512}"/>
              </a:ext>
            </a:extLst>
          </p:cNvPr>
          <p:cNvSpPr/>
          <p:nvPr/>
        </p:nvSpPr>
        <p:spPr>
          <a:xfrm>
            <a:off x="12552723" y="6245207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6D7DF52-3866-3F7E-C45C-DB3CCFDB8EBB}"/>
              </a:ext>
            </a:extLst>
          </p:cNvPr>
          <p:cNvSpPr/>
          <p:nvPr/>
        </p:nvSpPr>
        <p:spPr>
          <a:xfrm>
            <a:off x="12509757" y="6539091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86651DA-8B13-77AA-7823-D9D6C9B6F2A0}"/>
              </a:ext>
            </a:extLst>
          </p:cNvPr>
          <p:cNvSpPr/>
          <p:nvPr/>
        </p:nvSpPr>
        <p:spPr>
          <a:xfrm>
            <a:off x="12497718" y="6331645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D0B8097-D42C-42CE-DFFD-DF8A8482141D}"/>
              </a:ext>
            </a:extLst>
          </p:cNvPr>
          <p:cNvSpPr/>
          <p:nvPr/>
        </p:nvSpPr>
        <p:spPr>
          <a:xfrm>
            <a:off x="12599352" y="6740923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81E7397-087A-BB91-6FCD-5ADE5E336832}"/>
              </a:ext>
            </a:extLst>
          </p:cNvPr>
          <p:cNvSpPr/>
          <p:nvPr/>
        </p:nvSpPr>
        <p:spPr>
          <a:xfrm>
            <a:off x="12745983" y="6467617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66CD6FB6-786D-5E4F-AE74-1D476D47013C}"/>
              </a:ext>
            </a:extLst>
          </p:cNvPr>
          <p:cNvSpPr/>
          <p:nvPr/>
        </p:nvSpPr>
        <p:spPr>
          <a:xfrm>
            <a:off x="12592017" y="6425942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F57FBE-F31F-4172-76B1-2B830B041F83}"/>
              </a:ext>
            </a:extLst>
          </p:cNvPr>
          <p:cNvSpPr/>
          <p:nvPr/>
        </p:nvSpPr>
        <p:spPr>
          <a:xfrm>
            <a:off x="12584553" y="6600415"/>
            <a:ext cx="66588" cy="665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</p:spTree>
    <p:extLst>
      <p:ext uri="{BB962C8B-B14F-4D97-AF65-F5344CB8AC3E}">
        <p14:creationId xmlns:p14="http://schemas.microsoft.com/office/powerpoint/2010/main" val="3034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046 L -0.00117 -0.1104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22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7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3E6CE-5F15-F164-DD8A-60CA26B30615}"/>
              </a:ext>
            </a:extLst>
          </p:cNvPr>
          <p:cNvSpPr txBox="1"/>
          <p:nvPr/>
        </p:nvSpPr>
        <p:spPr>
          <a:xfrm>
            <a:off x="6973677" y="3939781"/>
            <a:ext cx="6003218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TRIGGERING MECHANISM FOR SHM &amp; THE ISSUE – 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5BBDC-7FB3-7DF9-341D-433D3960FD6E}"/>
              </a:ext>
            </a:extLst>
          </p:cNvPr>
          <p:cNvSpPr/>
          <p:nvPr/>
        </p:nvSpPr>
        <p:spPr>
          <a:xfrm>
            <a:off x="8165667" y="4856279"/>
            <a:ext cx="1884027" cy="15465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743" dirty="0"/>
              <a:t>False Positive</a:t>
            </a:r>
            <a:endParaRPr lang="en-US" sz="743" dirty="0"/>
          </a:p>
          <a:p>
            <a:pPr algn="ctr"/>
            <a:r>
              <a:rPr lang="en-CN" sz="743" dirty="0"/>
              <a:t> (FP)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5C1AF-C503-662F-4783-51B740E2AB56}"/>
              </a:ext>
            </a:extLst>
          </p:cNvPr>
          <p:cNvSpPr/>
          <p:nvPr/>
        </p:nvSpPr>
        <p:spPr>
          <a:xfrm>
            <a:off x="7553923" y="4854398"/>
            <a:ext cx="611753" cy="15484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743" dirty="0"/>
              <a:t>True Positive</a:t>
            </a:r>
          </a:p>
          <a:p>
            <a:pPr algn="ctr"/>
            <a:r>
              <a:rPr lang="en-CN" sz="743" dirty="0"/>
              <a:t>(TP)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5CED-AF76-C09F-9721-4FDB57181A02}"/>
              </a:ext>
            </a:extLst>
          </p:cNvPr>
          <p:cNvSpPr txBox="1"/>
          <p:nvPr/>
        </p:nvSpPr>
        <p:spPr>
          <a:xfrm>
            <a:off x="8222620" y="4333261"/>
            <a:ext cx="1213794" cy="26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5" b="1" dirty="0">
                <a:latin typeface="Georgia" panose="02040502050405020303" pitchFamily="18" charset="0"/>
              </a:rPr>
              <a:t>Ground Truth</a:t>
            </a:r>
            <a:endParaRPr lang="en-CN" sz="1115" b="1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82C43-3011-5063-AE3D-EB50CE11FFAF}"/>
              </a:ext>
            </a:extLst>
          </p:cNvPr>
          <p:cNvSpPr txBox="1"/>
          <p:nvPr/>
        </p:nvSpPr>
        <p:spPr>
          <a:xfrm rot="16200000">
            <a:off x="6528337" y="5773475"/>
            <a:ext cx="960519" cy="26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5" b="1" dirty="0">
                <a:latin typeface="Georgia" panose="02040502050405020303" pitchFamily="18" charset="0"/>
              </a:rPr>
              <a:t>Prediction</a:t>
            </a:r>
            <a:endParaRPr lang="en-CN" sz="1115" b="1" dirty="0"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79EEA-26A6-7F42-36BB-0F1D427802B6}"/>
              </a:ext>
            </a:extLst>
          </p:cNvPr>
          <p:cNvSpPr/>
          <p:nvPr/>
        </p:nvSpPr>
        <p:spPr>
          <a:xfrm>
            <a:off x="8165667" y="6405672"/>
            <a:ext cx="1884027" cy="73849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743" dirty="0"/>
              <a:t>True Negative</a:t>
            </a:r>
          </a:p>
          <a:p>
            <a:pPr algn="ctr"/>
            <a:r>
              <a:rPr lang="en-CN" sz="743" dirty="0"/>
              <a:t>(TN)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666AA1-C562-CA52-7BA7-CE54D0294332}"/>
              </a:ext>
            </a:extLst>
          </p:cNvPr>
          <p:cNvSpPr/>
          <p:nvPr/>
        </p:nvSpPr>
        <p:spPr>
          <a:xfrm>
            <a:off x="7553921" y="6405671"/>
            <a:ext cx="611753" cy="74134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743" dirty="0"/>
              <a:t>False Negative</a:t>
            </a:r>
          </a:p>
          <a:p>
            <a:pPr algn="ctr"/>
            <a:r>
              <a:rPr lang="en-CN" sz="743" dirty="0"/>
              <a:t>(FN)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045584-25C6-027A-9BFE-FB096A74CC83}"/>
              </a:ext>
            </a:extLst>
          </p:cNvPr>
          <p:cNvSpPr txBox="1"/>
          <p:nvPr/>
        </p:nvSpPr>
        <p:spPr>
          <a:xfrm>
            <a:off x="7619418" y="4603011"/>
            <a:ext cx="6206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1BC50-49D5-70FE-DCDB-71E750E893AD}"/>
              </a:ext>
            </a:extLst>
          </p:cNvPr>
          <p:cNvSpPr txBox="1"/>
          <p:nvPr/>
        </p:nvSpPr>
        <p:spPr>
          <a:xfrm rot="16200000">
            <a:off x="7031881" y="5506272"/>
            <a:ext cx="6206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E7FAD5-5CA3-0000-2C2A-BBB0DBC684B1}"/>
              </a:ext>
            </a:extLst>
          </p:cNvPr>
          <p:cNvSpPr txBox="1"/>
          <p:nvPr/>
        </p:nvSpPr>
        <p:spPr>
          <a:xfrm>
            <a:off x="8889697" y="4599764"/>
            <a:ext cx="65274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negative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406C6-7AA0-6EC9-1E27-543BCD846E16}"/>
              </a:ext>
            </a:extLst>
          </p:cNvPr>
          <p:cNvSpPr txBox="1"/>
          <p:nvPr/>
        </p:nvSpPr>
        <p:spPr>
          <a:xfrm rot="16200000">
            <a:off x="7015855" y="6652580"/>
            <a:ext cx="65274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90" dirty="0">
                <a:latin typeface="Georgia" panose="02040502050405020303" pitchFamily="18" charset="0"/>
              </a:rPr>
              <a:t>negative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3380F9-1B6C-DA2F-C0B2-F057EDF28ADE}"/>
                  </a:ext>
                </a:extLst>
              </p:cNvPr>
              <p:cNvSpPr txBox="1"/>
              <p:nvPr/>
            </p:nvSpPr>
            <p:spPr>
              <a:xfrm>
                <a:off x="7403906" y="7383767"/>
                <a:ext cx="1353063" cy="411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9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99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9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99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99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99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99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99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99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1484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3380F9-1B6C-DA2F-C0B2-F057EDF28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06" y="7383767"/>
                <a:ext cx="1353063" cy="411908"/>
              </a:xfrm>
              <a:prstGeom prst="rect">
                <a:avLst/>
              </a:prstGeom>
              <a:blipFill>
                <a:blip r:embed="rId3"/>
                <a:stretch>
                  <a:fillRect t="-54412" r="-2703" b="-8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5FBEE8-FE97-DCD2-A226-1A21F3CB43B5}"/>
                  </a:ext>
                </a:extLst>
              </p:cNvPr>
              <p:cNvSpPr txBox="1"/>
              <p:nvPr/>
            </p:nvSpPr>
            <p:spPr>
              <a:xfrm>
                <a:off x="10267852" y="5409829"/>
                <a:ext cx="1516313" cy="411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90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sz="99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9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99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99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99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99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99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99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1484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5FBEE8-FE97-DCD2-A226-1A21F3CB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852" y="5409829"/>
                <a:ext cx="1516313" cy="411908"/>
              </a:xfrm>
              <a:prstGeom prst="rect">
                <a:avLst/>
              </a:prstGeom>
              <a:blipFill>
                <a:blip r:embed="rId4"/>
                <a:stretch>
                  <a:fillRect t="-54412" r="-2811" b="-8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C26EB6-0633-6DE5-62F1-D2622C6D45C2}"/>
              </a:ext>
            </a:extLst>
          </p:cNvPr>
          <p:cNvCxnSpPr>
            <a:cxnSpLocks/>
          </p:cNvCxnSpPr>
          <p:nvPr/>
        </p:nvCxnSpPr>
        <p:spPr>
          <a:xfrm>
            <a:off x="7896228" y="7222420"/>
            <a:ext cx="0" cy="12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03755D-E45C-F0EF-0C97-F930588DDE23}"/>
              </a:ext>
            </a:extLst>
          </p:cNvPr>
          <p:cNvCxnSpPr>
            <a:cxnSpLocks/>
          </p:cNvCxnSpPr>
          <p:nvPr/>
        </p:nvCxnSpPr>
        <p:spPr>
          <a:xfrm>
            <a:off x="10105328" y="5578161"/>
            <a:ext cx="12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C1FE42-5222-78EC-F7CD-08EB35B0ADCD}"/>
              </a:ext>
            </a:extLst>
          </p:cNvPr>
          <p:cNvSpPr txBox="1"/>
          <p:nvPr/>
        </p:nvSpPr>
        <p:spPr>
          <a:xfrm>
            <a:off x="11731980" y="5369640"/>
            <a:ext cx="1399422" cy="26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sz="1115" dirty="0">
                <a:latin typeface="Georgia" panose="02040502050405020303" pitchFamily="18" charset="0"/>
              </a:rPr>
              <a:t>No Ground Truth</a:t>
            </a:r>
            <a:endParaRPr lang="en-CN" sz="1115" dirty="0">
              <a:latin typeface="Georgia" panose="02040502050405020303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9FB632-5797-96E7-08C4-100B77C208D5}"/>
              </a:ext>
            </a:extLst>
          </p:cNvPr>
          <p:cNvSpPr txBox="1"/>
          <p:nvPr/>
        </p:nvSpPr>
        <p:spPr>
          <a:xfrm>
            <a:off x="11731983" y="4777667"/>
            <a:ext cx="2092409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sz="1115" dirty="0">
                <a:latin typeface="Georgia" panose="02040502050405020303" pitchFamily="18" charset="0"/>
              </a:rPr>
              <a:t>Imbalanced Data &amp; U</a:t>
            </a:r>
            <a:r>
              <a:rPr lang="en-US" altLang="zh-CN" sz="1115" dirty="0">
                <a:latin typeface="Georgia" panose="02040502050405020303" pitchFamily="18" charset="0"/>
              </a:rPr>
              <a:t>nknown Distribution</a:t>
            </a:r>
            <a:endParaRPr lang="en-CN" sz="1115" dirty="0"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764DEC-32C9-AA66-A554-6E862141F3BA}"/>
              </a:ext>
            </a:extLst>
          </p:cNvPr>
          <p:cNvSpPr txBox="1"/>
          <p:nvPr/>
        </p:nvSpPr>
        <p:spPr>
          <a:xfrm>
            <a:off x="11731992" y="4167056"/>
            <a:ext cx="1802263" cy="282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7" dirty="0">
                <a:latin typeface="Georgia" panose="02040502050405020303" pitchFamily="18" charset="0"/>
              </a:rPr>
              <a:t>CHALLENGES</a:t>
            </a:r>
            <a:endParaRPr lang="en-CN" sz="1237" b="1" dirty="0">
              <a:latin typeface="Georgia" panose="020405020504050203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BBD08-2647-5ECF-7320-CF2C6605B171}"/>
              </a:ext>
            </a:extLst>
          </p:cNvPr>
          <p:cNvSpPr txBox="1"/>
          <p:nvPr/>
        </p:nvSpPr>
        <p:spPr>
          <a:xfrm>
            <a:off x="11731978" y="5844474"/>
            <a:ext cx="1594988" cy="26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sz="1115" dirty="0">
                <a:latin typeface="Georgia" panose="02040502050405020303" pitchFamily="18" charset="0"/>
              </a:rPr>
              <a:t>P</a:t>
            </a:r>
            <a:r>
              <a:rPr lang="en-US" altLang="zh-CN" sz="1115" dirty="0">
                <a:latin typeface="Georgia" panose="02040502050405020303" pitchFamily="18" charset="0"/>
              </a:rPr>
              <a:t>artial Observability</a:t>
            </a:r>
            <a:endParaRPr lang="en-CN" sz="1115" dirty="0"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3AB6CB-37AF-15C8-ADB0-A58ACD397BB4}"/>
              </a:ext>
            </a:extLst>
          </p:cNvPr>
          <p:cNvSpPr txBox="1"/>
          <p:nvPr/>
        </p:nvSpPr>
        <p:spPr>
          <a:xfrm>
            <a:off x="11731987" y="6327763"/>
            <a:ext cx="2248001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sz="1115" dirty="0">
                <a:latin typeface="Georgia" panose="02040502050405020303" pitchFamily="18" charset="0"/>
              </a:rPr>
              <a:t>L</a:t>
            </a:r>
            <a:r>
              <a:rPr lang="en-US" altLang="zh-CN" sz="1115" dirty="0">
                <a:latin typeface="Georgia" panose="02040502050405020303" pitchFamily="18" charset="0"/>
              </a:rPr>
              <a:t>ong Time &amp; </a:t>
            </a:r>
            <a:r>
              <a:rPr lang="en-US" altLang="zh-CN" sz="1115" dirty="0" err="1">
                <a:latin typeface="Georgia" panose="02040502050405020303" pitchFamily="18" charset="0"/>
              </a:rPr>
              <a:t>Costful</a:t>
            </a:r>
            <a:r>
              <a:rPr lang="en-US" altLang="zh-CN" sz="1115" dirty="0">
                <a:latin typeface="Georgia" panose="02040502050405020303" pitchFamily="18" charset="0"/>
              </a:rPr>
              <a:t> Feedback</a:t>
            </a:r>
            <a:endParaRPr lang="en-CN" sz="111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2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A04D1-105F-3B8B-6CB8-C26A064527E0}"/>
              </a:ext>
            </a:extLst>
          </p:cNvPr>
          <p:cNvSpPr txBox="1"/>
          <p:nvPr/>
        </p:nvSpPr>
        <p:spPr>
          <a:xfrm>
            <a:off x="6973666" y="3939783"/>
            <a:ext cx="5535262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SOLUTION: FEEDBACK LOOP CONTROL SYSTEM + DIGITAL TWIN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A472E-EE7E-9D70-527B-6A6A5288B911}"/>
              </a:ext>
            </a:extLst>
          </p:cNvPr>
          <p:cNvGrpSpPr/>
          <p:nvPr/>
        </p:nvGrpSpPr>
        <p:grpSpPr>
          <a:xfrm>
            <a:off x="7206080" y="5116945"/>
            <a:ext cx="3036387" cy="3892143"/>
            <a:chOff x="665153" y="2092971"/>
            <a:chExt cx="4907292" cy="418675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3297CCE-E0A3-EAD8-E73C-B9682E2B0722}"/>
                </a:ext>
              </a:extLst>
            </p:cNvPr>
            <p:cNvSpPr/>
            <p:nvPr/>
          </p:nvSpPr>
          <p:spPr>
            <a:xfrm>
              <a:off x="665153" y="2092971"/>
              <a:ext cx="1714500" cy="369332"/>
            </a:xfrm>
            <a:prstGeom prst="roundRect">
              <a:avLst>
                <a:gd name="adj" fmla="val 98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15" dirty="0">
                  <a:solidFill>
                    <a:schemeClr val="tx1"/>
                  </a:solidFill>
                </a:rPr>
                <a:t>ENVIRONMENT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ABF0064-372F-5421-A596-077E89D66F5A}"/>
                </a:ext>
              </a:extLst>
            </p:cNvPr>
            <p:cNvSpPr/>
            <p:nvPr/>
          </p:nvSpPr>
          <p:spPr>
            <a:xfrm>
              <a:off x="2288223" y="3897781"/>
              <a:ext cx="2423160" cy="334780"/>
            </a:xfrm>
            <a:prstGeom prst="roundRect">
              <a:avLst>
                <a:gd name="adj" fmla="val 98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15" dirty="0">
                  <a:solidFill>
                    <a:schemeClr val="tx1"/>
                  </a:solidFill>
                </a:rPr>
                <a:t>ESTIMATOR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EA920F9-ACD5-77A2-427E-44866E31EE36}"/>
                </a:ext>
              </a:extLst>
            </p:cNvPr>
            <p:cNvCxnSpPr>
              <a:cxnSpLocks/>
              <a:stCxn id="2" idx="3"/>
              <a:endCxn id="34" idx="1"/>
            </p:cNvCxnSpPr>
            <p:nvPr/>
          </p:nvCxnSpPr>
          <p:spPr>
            <a:xfrm>
              <a:off x="2379653" y="2277637"/>
              <a:ext cx="769630" cy="281713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7089366-7823-D368-9D82-04224A0CF80B}"/>
                </a:ext>
              </a:extLst>
            </p:cNvPr>
            <p:cNvCxnSpPr>
              <a:cxnSpLocks/>
              <a:stCxn id="3" idx="3"/>
              <a:endCxn id="35" idx="1"/>
            </p:cNvCxnSpPr>
            <p:nvPr/>
          </p:nvCxnSpPr>
          <p:spPr>
            <a:xfrm flipV="1">
              <a:off x="2379663" y="2744016"/>
              <a:ext cx="769620" cy="377635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C2D8BC0-5CCE-A0F0-A031-EB9788A776C3}"/>
                </a:ext>
              </a:extLst>
            </p:cNvPr>
            <p:cNvCxnSpPr>
              <a:cxnSpLocks/>
              <a:stCxn id="5" idx="3"/>
              <a:endCxn id="6" idx="3"/>
            </p:cNvCxnSpPr>
            <p:nvPr/>
          </p:nvCxnSpPr>
          <p:spPr>
            <a:xfrm flipH="1">
              <a:off x="4711383" y="2655269"/>
              <a:ext cx="861062" cy="1409902"/>
            </a:xfrm>
            <a:prstGeom prst="bentConnector3">
              <a:avLst>
                <a:gd name="adj1" fmla="val -26549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FD944F2F-3C98-0051-37DB-4D876D6286C0}"/>
                </a:ext>
              </a:extLst>
            </p:cNvPr>
            <p:cNvCxnSpPr>
              <a:cxnSpLocks/>
              <a:stCxn id="6" idx="1"/>
              <a:endCxn id="40" idx="1"/>
            </p:cNvCxnSpPr>
            <p:nvPr/>
          </p:nvCxnSpPr>
          <p:spPr>
            <a:xfrm rot="10800000">
              <a:off x="665161" y="3213985"/>
              <a:ext cx="1623062" cy="851187"/>
            </a:xfrm>
            <a:prstGeom prst="bentConnector3">
              <a:avLst>
                <a:gd name="adj1" fmla="val 128638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18C9510-797D-F107-6B8F-77DD5BE73C0A}"/>
                </a:ext>
              </a:extLst>
            </p:cNvPr>
            <p:cNvGrpSpPr/>
            <p:nvPr/>
          </p:nvGrpSpPr>
          <p:grpSpPr>
            <a:xfrm>
              <a:off x="665153" y="2936985"/>
              <a:ext cx="1714510" cy="369332"/>
              <a:chOff x="800088" y="2087643"/>
              <a:chExt cx="1714510" cy="36933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B67D0E-1E3A-2160-6F09-4D896407F888}"/>
                  </a:ext>
                </a:extLst>
              </p:cNvPr>
              <p:cNvSpPr/>
              <p:nvPr/>
            </p:nvSpPr>
            <p:spPr>
              <a:xfrm>
                <a:off x="800088" y="2087643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15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D1E7699-145A-77CC-D6A2-D694C2444C2B}"/>
                  </a:ext>
                </a:extLst>
              </p:cNvPr>
              <p:cNvSpPr/>
              <p:nvPr/>
            </p:nvSpPr>
            <p:spPr>
              <a:xfrm>
                <a:off x="800096" y="2272309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15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41A882B-DECF-9A76-E12D-E6E6805E7877}"/>
                  </a:ext>
                </a:extLst>
              </p:cNvPr>
              <p:cNvSpPr/>
              <p:nvPr/>
            </p:nvSpPr>
            <p:spPr>
              <a:xfrm>
                <a:off x="800098" y="2087643"/>
                <a:ext cx="1714500" cy="369332"/>
              </a:xfrm>
              <a:prstGeom prst="roundRect">
                <a:avLst>
                  <a:gd name="adj" fmla="val 98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15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9C4F49-9183-8AB6-1812-25BE5D0BF522}"/>
                </a:ext>
              </a:extLst>
            </p:cNvPr>
            <p:cNvGrpSpPr/>
            <p:nvPr/>
          </p:nvGrpSpPr>
          <p:grpSpPr>
            <a:xfrm>
              <a:off x="3149283" y="2467017"/>
              <a:ext cx="2423162" cy="372918"/>
              <a:chOff x="3368038" y="1721898"/>
              <a:chExt cx="2423162" cy="372918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BC6847A-8A8E-159F-F458-239A8BDF9874}"/>
                  </a:ext>
                </a:extLst>
              </p:cNvPr>
              <p:cNvSpPr/>
              <p:nvPr/>
            </p:nvSpPr>
            <p:spPr>
              <a:xfrm>
                <a:off x="3368038" y="1721898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15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4DA38BB-096C-A26E-80BB-6690476A9A3A}"/>
                  </a:ext>
                </a:extLst>
              </p:cNvPr>
              <p:cNvSpPr/>
              <p:nvPr/>
            </p:nvSpPr>
            <p:spPr>
              <a:xfrm>
                <a:off x="3368038" y="1906564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15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1C3155E-32E2-FC46-F08C-82B7717CE316}"/>
                  </a:ext>
                </a:extLst>
              </p:cNvPr>
              <p:cNvSpPr/>
              <p:nvPr/>
            </p:nvSpPr>
            <p:spPr>
              <a:xfrm>
                <a:off x="3368040" y="1725484"/>
                <a:ext cx="2423160" cy="369332"/>
              </a:xfrm>
              <a:prstGeom prst="roundRect">
                <a:avLst>
                  <a:gd name="adj" fmla="val 98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15" dirty="0">
                    <a:solidFill>
                      <a:schemeClr val="tx1"/>
                    </a:solidFill>
                  </a:rPr>
                  <a:t>SYSTEM/PROCESS</a:t>
                </a:r>
              </a:p>
            </p:txBody>
          </p:sp>
        </p:grp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B6D810AC-021D-2402-3FC6-F91A687FDF5C}"/>
                </a:ext>
              </a:extLst>
            </p:cNvPr>
            <p:cNvCxnSpPr>
              <a:cxnSpLocks/>
              <a:stCxn id="2" idx="1"/>
              <a:endCxn id="39" idx="1"/>
            </p:cNvCxnSpPr>
            <p:nvPr/>
          </p:nvCxnSpPr>
          <p:spPr>
            <a:xfrm rot="10800000" flipV="1">
              <a:off x="665153" y="2277636"/>
              <a:ext cx="12700" cy="751681"/>
            </a:xfrm>
            <a:prstGeom prst="bentConnector3">
              <a:avLst>
                <a:gd name="adj1" fmla="val 3780000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B2CC0B7-977F-0D2F-F4A8-9A572A5A019E}"/>
                </a:ext>
              </a:extLst>
            </p:cNvPr>
            <p:cNvSpPr txBox="1"/>
            <p:nvPr/>
          </p:nvSpPr>
          <p:spPr>
            <a:xfrm>
              <a:off x="1372225" y="5995834"/>
              <a:ext cx="3887799" cy="28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1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 LOOP CONTROL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EE870-795F-212B-7983-862D6EAB6F64}"/>
              </a:ext>
            </a:extLst>
          </p:cNvPr>
          <p:cNvGrpSpPr/>
          <p:nvPr/>
        </p:nvGrpSpPr>
        <p:grpSpPr>
          <a:xfrm>
            <a:off x="10183713" y="4494719"/>
            <a:ext cx="4108445" cy="3301049"/>
            <a:chOff x="5477498" y="1087345"/>
            <a:chExt cx="6639910" cy="5335025"/>
          </a:xfrm>
        </p:grpSpPr>
        <p:pic>
          <p:nvPicPr>
            <p:cNvPr id="98" name="Picture 97" descr="A diagram of a city&#10;&#10;Description automatically generated">
              <a:extLst>
                <a:ext uri="{FF2B5EF4-FFF2-40B4-BE49-F238E27FC236}">
                  <a16:creationId xmlns:a16="http://schemas.microsoft.com/office/drawing/2014/main" id="{B5DB0010-75A5-F611-5E0E-EE9EAA2B8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5" r="21574"/>
            <a:stretch/>
          </p:blipFill>
          <p:spPr>
            <a:xfrm>
              <a:off x="7004535" y="1331584"/>
              <a:ext cx="3585834" cy="366947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C31CF8D-CEA6-B7C0-458F-564CC8879486}"/>
                </a:ext>
              </a:extLst>
            </p:cNvPr>
            <p:cNvSpPr txBox="1"/>
            <p:nvPr/>
          </p:nvSpPr>
          <p:spPr>
            <a:xfrm>
              <a:off x="6092362" y="3804598"/>
              <a:ext cx="1388268" cy="209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vibration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temp.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humidity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C44AC69-13FD-CD14-DE78-CF9D4A15CB63}"/>
                </a:ext>
              </a:extLst>
            </p:cNvPr>
            <p:cNvSpPr txBox="1"/>
            <p:nvPr/>
          </p:nvSpPr>
          <p:spPr>
            <a:xfrm>
              <a:off x="10482449" y="1087345"/>
              <a:ext cx="1634959" cy="236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monitoring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diagnosis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7BD4F95-86F3-0BA6-3279-6EB1812404C9}"/>
                </a:ext>
              </a:extLst>
            </p:cNvPr>
            <p:cNvSpPr txBox="1"/>
            <p:nvPr/>
          </p:nvSpPr>
          <p:spPr>
            <a:xfrm>
              <a:off x="5835764" y="2660555"/>
              <a:ext cx="1851664" cy="42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461D5B-086E-4BF8-4D78-3DD616F3A350}"/>
                </a:ext>
              </a:extLst>
            </p:cNvPr>
            <p:cNvSpPr txBox="1"/>
            <p:nvPr/>
          </p:nvSpPr>
          <p:spPr>
            <a:xfrm>
              <a:off x="10137475" y="3354972"/>
              <a:ext cx="1851664" cy="42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0F3CAB8-B13A-AAB7-38F3-C7365E09EB9D}"/>
                </a:ext>
              </a:extLst>
            </p:cNvPr>
            <p:cNvSpPr txBox="1"/>
            <p:nvPr/>
          </p:nvSpPr>
          <p:spPr>
            <a:xfrm>
              <a:off x="5477498" y="1218269"/>
              <a:ext cx="3265174" cy="42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1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B0C0BAA-D69A-1439-6B25-16AA627F852B}"/>
                </a:ext>
              </a:extLst>
            </p:cNvPr>
            <p:cNvSpPr txBox="1"/>
            <p:nvPr/>
          </p:nvSpPr>
          <p:spPr>
            <a:xfrm>
              <a:off x="9635366" y="4631723"/>
              <a:ext cx="2213831" cy="703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1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  <p:pic>
          <p:nvPicPr>
            <p:cNvPr id="105" name="Picture 10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09072EF8-812F-4B46-17FB-A5D61C82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7309483" y="2944846"/>
              <a:ext cx="594795" cy="594795"/>
            </a:xfrm>
            <a:prstGeom prst="rect">
              <a:avLst/>
            </a:prstGeom>
          </p:spPr>
        </p:pic>
        <p:pic>
          <p:nvPicPr>
            <p:cNvPr id="106" name="Picture 105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137B368E-3084-852E-0AAE-B1A70FA7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85850" y="1486836"/>
              <a:ext cx="594795" cy="59479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00A4534-B024-AB71-64A6-075D8C802751}"/>
                </a:ext>
              </a:extLst>
            </p:cNvPr>
            <p:cNvSpPr txBox="1"/>
            <p:nvPr/>
          </p:nvSpPr>
          <p:spPr>
            <a:xfrm>
              <a:off x="7110088" y="5995836"/>
              <a:ext cx="3887796" cy="42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1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TWIN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3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A2077975-0E89-4887-402A-6528338D2986}"/>
              </a:ext>
            </a:extLst>
          </p:cNvPr>
          <p:cNvSpPr/>
          <p:nvPr/>
        </p:nvSpPr>
        <p:spPr>
          <a:xfrm>
            <a:off x="7426498" y="5754776"/>
            <a:ext cx="28288" cy="302484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55819EA6-94E7-ABC5-E1BE-378F80F5F3BE}"/>
              </a:ext>
            </a:extLst>
          </p:cNvPr>
          <p:cNvSpPr/>
          <p:nvPr/>
        </p:nvSpPr>
        <p:spPr>
          <a:xfrm>
            <a:off x="7426843" y="6061225"/>
            <a:ext cx="28288" cy="302484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65CEFB91-1AB7-697A-F90A-D3303E5C0F26}"/>
              </a:ext>
            </a:extLst>
          </p:cNvPr>
          <p:cNvSpPr/>
          <p:nvPr/>
        </p:nvSpPr>
        <p:spPr>
          <a:xfrm>
            <a:off x="9747344" y="6317718"/>
            <a:ext cx="3870116" cy="1437951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B842FF-D19C-A9A5-CB98-21AA4AE08119}"/>
              </a:ext>
            </a:extLst>
          </p:cNvPr>
          <p:cNvSpPr/>
          <p:nvPr/>
        </p:nvSpPr>
        <p:spPr>
          <a:xfrm>
            <a:off x="11209267" y="4420200"/>
            <a:ext cx="2577183" cy="965485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pic>
        <p:nvPicPr>
          <p:cNvPr id="85" name="Picture 8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72418E3-BD5B-12F5-78B5-F91531B1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82" y="4391271"/>
            <a:ext cx="1446365" cy="1088022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E2D261-53D7-D65B-84A4-D94AC47481A6}"/>
              </a:ext>
            </a:extLst>
          </p:cNvPr>
          <p:cNvSpPr/>
          <p:nvPr/>
        </p:nvSpPr>
        <p:spPr>
          <a:xfrm>
            <a:off x="7338909" y="4432647"/>
            <a:ext cx="2217669" cy="95304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6FE0B5-3D56-13E8-E266-03D4D3919971}"/>
              </a:ext>
            </a:extLst>
          </p:cNvPr>
          <p:cNvSpPr/>
          <p:nvPr/>
        </p:nvSpPr>
        <p:spPr>
          <a:xfrm>
            <a:off x="8381340" y="4521720"/>
            <a:ext cx="1021798" cy="6156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035001C-DB8A-F2F2-0EBD-DB2EDD17E64C}"/>
              </a:ext>
            </a:extLst>
          </p:cNvPr>
          <p:cNvSpPr/>
          <p:nvPr/>
        </p:nvSpPr>
        <p:spPr>
          <a:xfrm>
            <a:off x="7498739" y="4522106"/>
            <a:ext cx="649268" cy="61115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D3CEA9-6372-A473-06BC-1A66868E62EE}"/>
              </a:ext>
            </a:extLst>
          </p:cNvPr>
          <p:cNvSpPr/>
          <p:nvPr/>
        </p:nvSpPr>
        <p:spPr>
          <a:xfrm>
            <a:off x="7325941" y="5621018"/>
            <a:ext cx="2230643" cy="10891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C93E2-4983-C478-6460-7A3A82222577}"/>
              </a:ext>
            </a:extLst>
          </p:cNvPr>
          <p:cNvSpPr txBox="1"/>
          <p:nvPr/>
        </p:nvSpPr>
        <p:spPr>
          <a:xfrm>
            <a:off x="6973674" y="3939786"/>
            <a:ext cx="299394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SOLUTION: FEEDBACK LOOP CONTROL SYSTEM</a:t>
            </a:r>
          </a:p>
        </p:txBody>
      </p:sp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286062A-1D31-CE2B-72B4-B93CFFE6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95" y="4516862"/>
            <a:ext cx="332770" cy="332770"/>
          </a:xfrm>
          <a:prstGeom prst="rect">
            <a:avLst/>
          </a:prstGeom>
        </p:spPr>
      </p:pic>
      <p:pic>
        <p:nvPicPr>
          <p:cNvPr id="27" name="Picture 2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822B525-4E7E-B31F-78AF-A24B61B7F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744" y="4479590"/>
            <a:ext cx="406661" cy="406661"/>
          </a:xfrm>
          <a:prstGeom prst="rect">
            <a:avLst/>
          </a:prstGeom>
        </p:spPr>
      </p:pic>
      <p:pic>
        <p:nvPicPr>
          <p:cNvPr id="28" name="Picture 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8DB6BB9-73EA-D13D-90B7-05E1B333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7520268" y="4829584"/>
            <a:ext cx="285043" cy="252505"/>
          </a:xfrm>
          <a:prstGeom prst="rect">
            <a:avLst/>
          </a:prstGeom>
        </p:spPr>
      </p:pic>
      <p:pic>
        <p:nvPicPr>
          <p:cNvPr id="29" name="Picture 28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1FE9387-8983-1039-AEBD-953A5928568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7875094" y="4871660"/>
            <a:ext cx="220965" cy="2175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DE6E77-8088-3DF1-6943-54273B5289B3}"/>
              </a:ext>
            </a:extLst>
          </p:cNvPr>
          <p:cNvSpPr txBox="1"/>
          <p:nvPr/>
        </p:nvSpPr>
        <p:spPr>
          <a:xfrm>
            <a:off x="7007337" y="4228596"/>
            <a:ext cx="2880790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EXCITATION &amp; STRUCTURE</a:t>
            </a:r>
          </a:p>
        </p:txBody>
      </p:sp>
      <p:pic>
        <p:nvPicPr>
          <p:cNvPr id="32" name="Picture 31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44895AAE-E6CF-8D36-EB2C-5F5134DAE04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42"/>
          <a:stretch/>
        </p:blipFill>
        <p:spPr>
          <a:xfrm>
            <a:off x="8634964" y="4498007"/>
            <a:ext cx="545802" cy="615601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031F79-DF34-28A3-8CB1-7287F645B0E2}"/>
              </a:ext>
            </a:extLst>
          </p:cNvPr>
          <p:cNvSpPr/>
          <p:nvPr/>
        </p:nvSpPr>
        <p:spPr>
          <a:xfrm>
            <a:off x="8191390" y="476140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914019-C6FC-54E0-4ED3-F585F7F8092A}"/>
              </a:ext>
            </a:extLst>
          </p:cNvPr>
          <p:cNvSpPr txBox="1"/>
          <p:nvPr/>
        </p:nvSpPr>
        <p:spPr>
          <a:xfrm>
            <a:off x="7411365" y="5165977"/>
            <a:ext cx="81142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BEE66-D6FF-6C7C-29A4-873AB5543077}"/>
              </a:ext>
            </a:extLst>
          </p:cNvPr>
          <p:cNvSpPr txBox="1"/>
          <p:nvPr/>
        </p:nvSpPr>
        <p:spPr>
          <a:xfrm>
            <a:off x="8281727" y="5150711"/>
            <a:ext cx="123386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EF427D-C72E-3CB0-F5D5-D215C399A9C7}"/>
              </a:ext>
            </a:extLst>
          </p:cNvPr>
          <p:cNvCxnSpPr>
            <a:cxnSpLocks/>
          </p:cNvCxnSpPr>
          <p:nvPr/>
        </p:nvCxnSpPr>
        <p:spPr>
          <a:xfrm>
            <a:off x="11525355" y="4942267"/>
            <a:ext cx="1909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8A0806-15D9-E9CD-C09C-07F8AE96C98C}"/>
              </a:ext>
            </a:extLst>
          </p:cNvPr>
          <p:cNvSpPr txBox="1"/>
          <p:nvPr/>
        </p:nvSpPr>
        <p:spPr>
          <a:xfrm>
            <a:off x="11256499" y="4230557"/>
            <a:ext cx="2405576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TRIGGERING MECHANISM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D0598CE-9E41-38EB-7A5E-E500AB354190}"/>
              </a:ext>
            </a:extLst>
          </p:cNvPr>
          <p:cNvSpPr/>
          <p:nvPr/>
        </p:nvSpPr>
        <p:spPr>
          <a:xfrm>
            <a:off x="12247549" y="4708152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60EE5A-1202-403C-0375-169AA177B36F}"/>
              </a:ext>
            </a:extLst>
          </p:cNvPr>
          <p:cNvSpPr/>
          <p:nvPr/>
        </p:nvSpPr>
        <p:spPr>
          <a:xfrm>
            <a:off x="12258968" y="4645318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0C15D0E-735A-1F82-0F4B-CAFDF3504926}"/>
              </a:ext>
            </a:extLst>
          </p:cNvPr>
          <p:cNvSpPr/>
          <p:nvPr/>
        </p:nvSpPr>
        <p:spPr>
          <a:xfrm>
            <a:off x="12282985" y="4583887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D521CD8-1DEB-5A7E-EFEA-DF15F4D077CE}"/>
              </a:ext>
            </a:extLst>
          </p:cNvPr>
          <p:cNvSpPr/>
          <p:nvPr/>
        </p:nvSpPr>
        <p:spPr>
          <a:xfrm>
            <a:off x="12301242" y="4646172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C27FF5C-929F-19C8-316B-9D52E62DAC3C}"/>
              </a:ext>
            </a:extLst>
          </p:cNvPr>
          <p:cNvSpPr/>
          <p:nvPr/>
        </p:nvSpPr>
        <p:spPr>
          <a:xfrm>
            <a:off x="12311204" y="4707694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F53D59-F23D-9536-3FDC-7B2F1CD45150}"/>
              </a:ext>
            </a:extLst>
          </p:cNvPr>
          <p:cNvCxnSpPr>
            <a:cxnSpLocks/>
          </p:cNvCxnSpPr>
          <p:nvPr/>
        </p:nvCxnSpPr>
        <p:spPr>
          <a:xfrm>
            <a:off x="11904894" y="4790678"/>
            <a:ext cx="69044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ounded Rectangle 73">
            <a:extLst>
              <a:ext uri="{FF2B5EF4-FFF2-40B4-BE49-F238E27FC236}">
                <a16:creationId xmlns:a16="http://schemas.microsoft.com/office/drawing/2014/main" id="{9310CBDA-FBE1-16FF-2157-E215A1AAE57A}"/>
              </a:ext>
            </a:extLst>
          </p:cNvPr>
          <p:cNvSpPr/>
          <p:nvPr/>
        </p:nvSpPr>
        <p:spPr>
          <a:xfrm>
            <a:off x="12152272" y="4579294"/>
            <a:ext cx="307006" cy="4437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207D98-07A2-F0F8-F7BD-2CE91FA1FE36}"/>
              </a:ext>
            </a:extLst>
          </p:cNvPr>
          <p:cNvCxnSpPr/>
          <p:nvPr/>
        </p:nvCxnSpPr>
        <p:spPr>
          <a:xfrm>
            <a:off x="11904894" y="4941484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47A1B7-58FD-8823-7E54-6C7E37528C91}"/>
              </a:ext>
            </a:extLst>
          </p:cNvPr>
          <p:cNvCxnSpPr>
            <a:cxnSpLocks/>
          </p:cNvCxnSpPr>
          <p:nvPr/>
        </p:nvCxnSpPr>
        <p:spPr>
          <a:xfrm>
            <a:off x="11976043" y="4784346"/>
            <a:ext cx="0" cy="15792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869979-0917-089F-E426-B6611825DBF2}"/>
              </a:ext>
            </a:extLst>
          </p:cNvPr>
          <p:cNvCxnSpPr/>
          <p:nvPr/>
        </p:nvCxnSpPr>
        <p:spPr>
          <a:xfrm rot="5400000">
            <a:off x="12391678" y="4507343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9F3411-EFA0-9ACF-2A89-01CFF41E2948}"/>
              </a:ext>
            </a:extLst>
          </p:cNvPr>
          <p:cNvCxnSpPr/>
          <p:nvPr/>
        </p:nvCxnSpPr>
        <p:spPr>
          <a:xfrm rot="5400000">
            <a:off x="12084674" y="4507343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A88757-11DB-C3B5-2A01-60E2714BEE8D}"/>
              </a:ext>
            </a:extLst>
          </p:cNvPr>
          <p:cNvCxnSpPr>
            <a:cxnSpLocks/>
          </p:cNvCxnSpPr>
          <p:nvPr/>
        </p:nvCxnSpPr>
        <p:spPr>
          <a:xfrm flipH="1">
            <a:off x="12152272" y="4510903"/>
            <a:ext cx="307006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1C1B57C-2D8A-4A2B-8FCE-C6E8C8A2916C}"/>
              </a:ext>
            </a:extLst>
          </p:cNvPr>
          <p:cNvSpPr txBox="1"/>
          <p:nvPr/>
        </p:nvSpPr>
        <p:spPr>
          <a:xfrm>
            <a:off x="11357162" y="4777611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538F92-C593-34ED-6867-24C31342CAC0}"/>
              </a:ext>
            </a:extLst>
          </p:cNvPr>
          <p:cNvSpPr txBox="1"/>
          <p:nvPr/>
        </p:nvSpPr>
        <p:spPr>
          <a:xfrm>
            <a:off x="11634121" y="4410927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Picture 10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81E4B53-8667-F252-7642-C7B74A9F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94" y="4387882"/>
            <a:ext cx="378037" cy="37803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B5D0CC1-B92E-DA99-2EA5-B2955E229869}"/>
              </a:ext>
            </a:extLst>
          </p:cNvPr>
          <p:cNvSpPr txBox="1"/>
          <p:nvPr/>
        </p:nvSpPr>
        <p:spPr>
          <a:xfrm>
            <a:off x="10155882" y="4460404"/>
            <a:ext cx="88453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38BBB-6233-3C8F-54D7-26DB4547AEBF}"/>
              </a:ext>
            </a:extLst>
          </p:cNvPr>
          <p:cNvSpPr txBox="1"/>
          <p:nvPr/>
        </p:nvSpPr>
        <p:spPr>
          <a:xfrm>
            <a:off x="10271422" y="6146151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F-BETA CALCULATION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F0769C-3B1B-EBB8-40E5-643D1F65F1B5}"/>
              </a:ext>
            </a:extLst>
          </p:cNvPr>
          <p:cNvSpPr/>
          <p:nvPr/>
        </p:nvSpPr>
        <p:spPr>
          <a:xfrm>
            <a:off x="11985752" y="6378706"/>
            <a:ext cx="592934" cy="117573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011A50-9EFB-DED0-0415-0C53F4DA4CF5}"/>
              </a:ext>
            </a:extLst>
          </p:cNvPr>
          <p:cNvSpPr/>
          <p:nvPr/>
        </p:nvSpPr>
        <p:spPr>
          <a:xfrm>
            <a:off x="11169244" y="7072642"/>
            <a:ext cx="592936" cy="48394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2347F-42AA-8A66-04EB-2DF5D14386DF}"/>
              </a:ext>
            </a:extLst>
          </p:cNvPr>
          <p:cNvSpPr txBox="1"/>
          <p:nvPr/>
        </p:nvSpPr>
        <p:spPr>
          <a:xfrm>
            <a:off x="11170465" y="6845032"/>
            <a:ext cx="60814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5EE51-F10C-C838-1E53-B9A76DB1CF1E}"/>
              </a:ext>
            </a:extLst>
          </p:cNvPr>
          <p:cNvSpPr txBox="1"/>
          <p:nvPr/>
        </p:nvSpPr>
        <p:spPr>
          <a:xfrm>
            <a:off x="11172315" y="7584255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D93CBE-91DA-E88F-7F01-73690876304D}"/>
              </a:ext>
            </a:extLst>
          </p:cNvPr>
          <p:cNvSpPr/>
          <p:nvPr/>
        </p:nvSpPr>
        <p:spPr>
          <a:xfrm>
            <a:off x="12118910" y="6668951"/>
            <a:ext cx="82443" cy="8244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D1A70B0-5925-4C73-FC71-77618656E02F}"/>
              </a:ext>
            </a:extLst>
          </p:cNvPr>
          <p:cNvSpPr/>
          <p:nvPr/>
        </p:nvSpPr>
        <p:spPr>
          <a:xfrm>
            <a:off x="12118910" y="6819556"/>
            <a:ext cx="82443" cy="8244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FF0535-E6F8-B786-7260-56D564E97BE3}"/>
              </a:ext>
            </a:extLst>
          </p:cNvPr>
          <p:cNvSpPr/>
          <p:nvPr/>
        </p:nvSpPr>
        <p:spPr>
          <a:xfrm>
            <a:off x="12118910" y="6970158"/>
            <a:ext cx="82443" cy="8244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B011094-8CBF-FE1D-4FFA-1B444296D51B}"/>
              </a:ext>
            </a:extLst>
          </p:cNvPr>
          <p:cNvSpPr/>
          <p:nvPr/>
        </p:nvSpPr>
        <p:spPr>
          <a:xfrm>
            <a:off x="12118910" y="7120761"/>
            <a:ext cx="82443" cy="8244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F311628-76C9-85CE-0C14-E6C0C5E82792}"/>
              </a:ext>
            </a:extLst>
          </p:cNvPr>
          <p:cNvSpPr/>
          <p:nvPr/>
        </p:nvSpPr>
        <p:spPr>
          <a:xfrm>
            <a:off x="12375008" y="6825697"/>
            <a:ext cx="82443" cy="8244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62D36C7-358E-2C14-35E4-4A36A568708C}"/>
              </a:ext>
            </a:extLst>
          </p:cNvPr>
          <p:cNvCxnSpPr>
            <a:cxnSpLocks/>
            <a:stCxn id="126" idx="6"/>
            <a:endCxn id="130" idx="2"/>
          </p:cNvCxnSpPr>
          <p:nvPr/>
        </p:nvCxnSpPr>
        <p:spPr>
          <a:xfrm>
            <a:off x="12201357" y="6710161"/>
            <a:ext cx="173657" cy="15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7C76F60-DF07-EB34-38AA-5D81CCD80E4A}"/>
              </a:ext>
            </a:extLst>
          </p:cNvPr>
          <p:cNvCxnSpPr>
            <a:cxnSpLocks/>
            <a:stCxn id="127" idx="6"/>
            <a:endCxn id="130" idx="2"/>
          </p:cNvCxnSpPr>
          <p:nvPr/>
        </p:nvCxnSpPr>
        <p:spPr>
          <a:xfrm>
            <a:off x="12201357" y="6860775"/>
            <a:ext cx="173657" cy="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7C5048-E8B5-998C-070E-5425CD4B12BB}"/>
              </a:ext>
            </a:extLst>
          </p:cNvPr>
          <p:cNvCxnSpPr>
            <a:cxnSpLocks/>
            <a:stCxn id="128" idx="6"/>
            <a:endCxn id="130" idx="2"/>
          </p:cNvCxnSpPr>
          <p:nvPr/>
        </p:nvCxnSpPr>
        <p:spPr>
          <a:xfrm flipV="1">
            <a:off x="12201357" y="6866912"/>
            <a:ext cx="173657" cy="144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826A2-C02A-C7A3-1AF7-55D97581DDA7}"/>
              </a:ext>
            </a:extLst>
          </p:cNvPr>
          <p:cNvCxnSpPr>
            <a:cxnSpLocks/>
            <a:stCxn id="129" idx="6"/>
            <a:endCxn id="130" idx="2"/>
          </p:cNvCxnSpPr>
          <p:nvPr/>
        </p:nvCxnSpPr>
        <p:spPr>
          <a:xfrm flipV="1">
            <a:off x="12201357" y="6866918"/>
            <a:ext cx="173657" cy="29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545268C6-76D7-FD3C-7287-C2FF6D8A71A2}"/>
              </a:ext>
            </a:extLst>
          </p:cNvPr>
          <p:cNvSpPr/>
          <p:nvPr/>
        </p:nvSpPr>
        <p:spPr>
          <a:xfrm>
            <a:off x="12375008" y="6974251"/>
            <a:ext cx="82443" cy="8244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25F1F58-A8E0-E206-D8CE-713D34E102ED}"/>
              </a:ext>
            </a:extLst>
          </p:cNvPr>
          <p:cNvCxnSpPr>
            <a:cxnSpLocks/>
            <a:stCxn id="126" idx="6"/>
            <a:endCxn id="135" idx="2"/>
          </p:cNvCxnSpPr>
          <p:nvPr/>
        </p:nvCxnSpPr>
        <p:spPr>
          <a:xfrm>
            <a:off x="12201357" y="6710164"/>
            <a:ext cx="173657" cy="30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6B0DA56-4696-E9BC-307A-8309FC98B6F9}"/>
              </a:ext>
            </a:extLst>
          </p:cNvPr>
          <p:cNvCxnSpPr>
            <a:cxnSpLocks/>
            <a:stCxn id="127" idx="6"/>
            <a:endCxn id="135" idx="2"/>
          </p:cNvCxnSpPr>
          <p:nvPr/>
        </p:nvCxnSpPr>
        <p:spPr>
          <a:xfrm>
            <a:off x="12201357" y="6860770"/>
            <a:ext cx="173657" cy="15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2049BF7-9627-B2F1-DA59-03E1A93487BF}"/>
              </a:ext>
            </a:extLst>
          </p:cNvPr>
          <p:cNvCxnSpPr>
            <a:cxnSpLocks/>
            <a:stCxn id="128" idx="6"/>
            <a:endCxn id="135" idx="2"/>
          </p:cNvCxnSpPr>
          <p:nvPr/>
        </p:nvCxnSpPr>
        <p:spPr>
          <a:xfrm>
            <a:off x="12201357" y="7011372"/>
            <a:ext cx="173657" cy="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1CC476D-BB17-C998-8D7C-95E50E9B01B5}"/>
              </a:ext>
            </a:extLst>
          </p:cNvPr>
          <p:cNvCxnSpPr>
            <a:cxnSpLocks/>
            <a:stCxn id="129" idx="6"/>
            <a:endCxn id="135" idx="2"/>
          </p:cNvCxnSpPr>
          <p:nvPr/>
        </p:nvCxnSpPr>
        <p:spPr>
          <a:xfrm flipV="1">
            <a:off x="12201357" y="7015473"/>
            <a:ext cx="173657" cy="14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C7763A4-0767-5F78-C6CC-AB5A43BB55AE}"/>
              </a:ext>
            </a:extLst>
          </p:cNvPr>
          <p:cNvSpPr txBox="1"/>
          <p:nvPr/>
        </p:nvSpPr>
        <p:spPr>
          <a:xfrm>
            <a:off x="12003866" y="7584261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0C53B1C-501A-3E6E-0C36-BB6335E307DD}"/>
              </a:ext>
            </a:extLst>
          </p:cNvPr>
          <p:cNvSpPr/>
          <p:nvPr/>
        </p:nvSpPr>
        <p:spPr>
          <a:xfrm>
            <a:off x="11173434" y="6364349"/>
            <a:ext cx="592936" cy="48394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0C4CEBB-C1D5-F585-7F2C-C5656A66A401}"/>
              </a:ext>
            </a:extLst>
          </p:cNvPr>
          <p:cNvSpPr txBox="1"/>
          <p:nvPr/>
        </p:nvSpPr>
        <p:spPr>
          <a:xfrm>
            <a:off x="11318497" y="6411310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AC2CD01-E106-0E38-88A4-C46A8A1B6A95}"/>
              </a:ext>
            </a:extLst>
          </p:cNvPr>
          <p:cNvSpPr txBox="1"/>
          <p:nvPr/>
        </p:nvSpPr>
        <p:spPr>
          <a:xfrm>
            <a:off x="11233474" y="6633202"/>
            <a:ext cx="47569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32A6CF4F-78CA-AC47-1EB9-AC824E7FF369}"/>
              </a:ext>
            </a:extLst>
          </p:cNvPr>
          <p:cNvSpPr/>
          <p:nvPr/>
        </p:nvSpPr>
        <p:spPr>
          <a:xfrm rot="10800000">
            <a:off x="11787656" y="6893691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B614DA-2846-826F-0B30-0C127A970320}"/>
              </a:ext>
            </a:extLst>
          </p:cNvPr>
          <p:cNvCxnSpPr>
            <a:cxnSpLocks/>
          </p:cNvCxnSpPr>
          <p:nvPr/>
        </p:nvCxnSpPr>
        <p:spPr>
          <a:xfrm>
            <a:off x="11290147" y="6599200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4" name="Picture 15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4AAEBF-0A07-5BD0-BF52-3D4BEACF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814" y="5007644"/>
            <a:ext cx="378037" cy="378037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FFD179C1-88E0-096F-0895-27227A565270}"/>
              </a:ext>
            </a:extLst>
          </p:cNvPr>
          <p:cNvSpPr txBox="1"/>
          <p:nvPr/>
        </p:nvSpPr>
        <p:spPr>
          <a:xfrm rot="5400000">
            <a:off x="22428907" y="5564946"/>
            <a:ext cx="971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signal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1AE53F8-AE9E-498C-8506-26F1C17AC582}"/>
              </a:ext>
            </a:extLst>
          </p:cNvPr>
          <p:cNvSpPr txBox="1"/>
          <p:nvPr/>
        </p:nvSpPr>
        <p:spPr>
          <a:xfrm>
            <a:off x="11306055" y="7120846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9BA1057-3A78-9848-76C6-6F4CF7C66C87}"/>
              </a:ext>
            </a:extLst>
          </p:cNvPr>
          <p:cNvSpPr txBox="1"/>
          <p:nvPr/>
        </p:nvSpPr>
        <p:spPr>
          <a:xfrm>
            <a:off x="11178828" y="7340453"/>
            <a:ext cx="57379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</a:t>
            </a:r>
            <a:r>
              <a:rPr lang="en-US" sz="74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7B2609B5-9F35-91F8-280D-D6B43B94E4DF}"/>
              </a:ext>
            </a:extLst>
          </p:cNvPr>
          <p:cNvSpPr/>
          <p:nvPr/>
        </p:nvSpPr>
        <p:spPr>
          <a:xfrm>
            <a:off x="9941455" y="6841364"/>
            <a:ext cx="893922" cy="4306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2061C48-53FE-FBEE-7C49-0D3DF9141EEB}"/>
                  </a:ext>
                </a:extLst>
              </p:cNvPr>
              <p:cNvSpPr txBox="1"/>
              <p:nvPr/>
            </p:nvSpPr>
            <p:spPr>
              <a:xfrm>
                <a:off x="9986499" y="6936013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2061C48-53FE-FBEE-7C49-0D3DF9141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499" y="6936013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r="-7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9D0E644-828D-AB1F-7073-A3F7EB872143}"/>
                  </a:ext>
                </a:extLst>
              </p:cNvPr>
              <p:cNvSpPr txBox="1"/>
              <p:nvPr/>
            </p:nvSpPr>
            <p:spPr>
              <a:xfrm>
                <a:off x="10366784" y="7319118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9D0E644-828D-AB1F-7073-A3F7EB872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784" y="7319118"/>
                <a:ext cx="117532" cy="124842"/>
              </a:xfrm>
              <a:prstGeom prst="rect">
                <a:avLst/>
              </a:prstGeom>
              <a:blipFill>
                <a:blip r:embed="rId8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D4F8B9A7-C2C8-2312-8878-533ED838DAF6}"/>
              </a:ext>
            </a:extLst>
          </p:cNvPr>
          <p:cNvCxnSpPr>
            <a:cxnSpLocks/>
            <a:stCxn id="34" idx="3"/>
            <a:endCxn id="217" idx="1"/>
          </p:cNvCxnSpPr>
          <p:nvPr/>
        </p:nvCxnSpPr>
        <p:spPr>
          <a:xfrm flipV="1">
            <a:off x="9403142" y="4665168"/>
            <a:ext cx="1809543" cy="164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1956594-41FC-770A-7F35-FE9185355DA0}"/>
              </a:ext>
            </a:extLst>
          </p:cNvPr>
          <p:cNvCxnSpPr>
            <a:cxnSpLocks/>
          </p:cNvCxnSpPr>
          <p:nvPr/>
        </p:nvCxnSpPr>
        <p:spPr>
          <a:xfrm>
            <a:off x="11283296" y="7311798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470ED08-7965-8B33-0948-621B5043374C}"/>
              </a:ext>
            </a:extLst>
          </p:cNvPr>
          <p:cNvCxnSpPr>
            <a:cxnSpLocks/>
            <a:stCxn id="21" idx="3"/>
            <a:endCxn id="53" idx="3"/>
          </p:cNvCxnSpPr>
          <p:nvPr/>
        </p:nvCxnSpPr>
        <p:spPr>
          <a:xfrm flipH="1">
            <a:off x="13542255" y="4902942"/>
            <a:ext cx="244194" cy="2042237"/>
          </a:xfrm>
          <a:prstGeom prst="bentConnector3">
            <a:avLst>
              <a:gd name="adj1" fmla="val -57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2B2EDF46-A8A5-1255-04F3-23D98525006C}"/>
              </a:ext>
            </a:extLst>
          </p:cNvPr>
          <p:cNvSpPr/>
          <p:nvPr/>
        </p:nvSpPr>
        <p:spPr>
          <a:xfrm>
            <a:off x="7425934" y="5749460"/>
            <a:ext cx="955404" cy="6156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6E80A72-4A58-26E7-329B-EB1231B5CD22}"/>
              </a:ext>
            </a:extLst>
          </p:cNvPr>
          <p:cNvSpPr/>
          <p:nvPr/>
        </p:nvSpPr>
        <p:spPr>
          <a:xfrm>
            <a:off x="8502582" y="5749460"/>
            <a:ext cx="955404" cy="6156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pic>
        <p:nvPicPr>
          <p:cNvPr id="202" name="Picture 201" descr="A colorful spectrum of waves&#10;&#10;Description automatically generated with medium confidence">
            <a:extLst>
              <a:ext uri="{FF2B5EF4-FFF2-40B4-BE49-F238E27FC236}">
                <a16:creationId xmlns:a16="http://schemas.microsoft.com/office/drawing/2014/main" id="{5184AA3A-D40B-6A3D-5259-E3E7BA2D7FB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5854" r="24230" b="31386"/>
          <a:stretch/>
        </p:blipFill>
        <p:spPr>
          <a:xfrm>
            <a:off x="7498735" y="5839566"/>
            <a:ext cx="837705" cy="435382"/>
          </a:xfrm>
          <a:prstGeom prst="rect">
            <a:avLst/>
          </a:prstGeom>
        </p:spPr>
      </p:pic>
      <p:pic>
        <p:nvPicPr>
          <p:cNvPr id="204" name="Picture 203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0DCE6F53-D009-9666-5ABB-5079B0CD67A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1" t="34744" r="24438" b="30163"/>
          <a:stretch/>
        </p:blipFill>
        <p:spPr>
          <a:xfrm>
            <a:off x="8547414" y="5839569"/>
            <a:ext cx="865292" cy="466383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D61F9934-A623-EF9A-7B8A-50FD6588548F}"/>
              </a:ext>
            </a:extLst>
          </p:cNvPr>
          <p:cNvSpPr txBox="1"/>
          <p:nvPr/>
        </p:nvSpPr>
        <p:spPr>
          <a:xfrm>
            <a:off x="7313681" y="6378701"/>
            <a:ext cx="120903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GPR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C5636B4-C804-14F6-712E-BE4D628E1BEE}"/>
              </a:ext>
            </a:extLst>
          </p:cNvPr>
          <p:cNvSpPr txBox="1"/>
          <p:nvPr/>
        </p:nvSpPr>
        <p:spPr>
          <a:xfrm>
            <a:off x="8353663" y="6378701"/>
            <a:ext cx="120903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 OPTIMIZATION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18921B3-16C7-E12C-8801-448BE3D53081}"/>
              </a:ext>
            </a:extLst>
          </p:cNvPr>
          <p:cNvSpPr txBox="1"/>
          <p:nvPr/>
        </p:nvSpPr>
        <p:spPr>
          <a:xfrm>
            <a:off x="7007337" y="5459068"/>
            <a:ext cx="2880790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2251058B-B369-4172-01C9-938426FFF0CC}"/>
              </a:ext>
            </a:extLst>
          </p:cNvPr>
          <p:cNvSpPr/>
          <p:nvPr/>
        </p:nvSpPr>
        <p:spPr>
          <a:xfrm>
            <a:off x="8365533" y="600612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9836D5E-39DB-951E-7C28-8B037459F857}"/>
              </a:ext>
            </a:extLst>
          </p:cNvPr>
          <p:cNvCxnSpPr>
            <a:cxnSpLocks/>
            <a:stCxn id="207" idx="3"/>
            <a:endCxn id="218" idx="1"/>
          </p:cNvCxnSpPr>
          <p:nvPr/>
        </p:nvCxnSpPr>
        <p:spPr>
          <a:xfrm flipV="1">
            <a:off x="9457986" y="5150715"/>
            <a:ext cx="1754698" cy="906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6BB0C28C-428D-5533-D7B1-EE283FBC4707}"/>
              </a:ext>
            </a:extLst>
          </p:cNvPr>
          <p:cNvSpPr/>
          <p:nvPr/>
        </p:nvSpPr>
        <p:spPr>
          <a:xfrm>
            <a:off x="11212686" y="4427379"/>
            <a:ext cx="235274" cy="475571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D76FFE14-5D6B-07B5-F8F6-E5833769007A}"/>
              </a:ext>
            </a:extLst>
          </p:cNvPr>
          <p:cNvSpPr/>
          <p:nvPr/>
        </p:nvSpPr>
        <p:spPr>
          <a:xfrm>
            <a:off x="11212686" y="4912940"/>
            <a:ext cx="235274" cy="475571"/>
          </a:xfrm>
          <a:prstGeom prst="roundRect">
            <a:avLst>
              <a:gd name="adj" fmla="val 246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22550AFB-A7F7-46FA-4BB8-A5D04BBF3108}"/>
              </a:ext>
            </a:extLst>
          </p:cNvPr>
          <p:cNvCxnSpPr>
            <a:cxnSpLocks/>
            <a:stCxn id="163" idx="1"/>
            <a:endCxn id="251" idx="1"/>
          </p:cNvCxnSpPr>
          <p:nvPr/>
        </p:nvCxnSpPr>
        <p:spPr>
          <a:xfrm rot="10800000">
            <a:off x="7426839" y="6212464"/>
            <a:ext cx="2514614" cy="844226"/>
          </a:xfrm>
          <a:prstGeom prst="bentConnector3">
            <a:avLst>
              <a:gd name="adj1" fmla="val 10909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C76C6D71-5D05-E012-5EE1-B16780A19CFA}"/>
              </a:ext>
            </a:extLst>
          </p:cNvPr>
          <p:cNvSpPr txBox="1"/>
          <p:nvPr/>
        </p:nvSpPr>
        <p:spPr>
          <a:xfrm rot="1800000">
            <a:off x="7309223" y="6118342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CCBB455-49E7-BA84-B259-ABA912CF6DEE}"/>
              </a:ext>
            </a:extLst>
          </p:cNvPr>
          <p:cNvSpPr txBox="1"/>
          <p:nvPr/>
        </p:nvSpPr>
        <p:spPr>
          <a:xfrm rot="1800000">
            <a:off x="8401372" y="6105933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13E3061-588A-9A87-B52E-073BD14E8F24}"/>
              </a:ext>
            </a:extLst>
          </p:cNvPr>
          <p:cNvSpPr txBox="1"/>
          <p:nvPr/>
        </p:nvSpPr>
        <p:spPr>
          <a:xfrm rot="19711124">
            <a:off x="7831056" y="612209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D02BCCC-9E70-3933-4D3D-E88785C829C8}"/>
              </a:ext>
            </a:extLst>
          </p:cNvPr>
          <p:cNvSpPr txBox="1"/>
          <p:nvPr/>
        </p:nvSpPr>
        <p:spPr>
          <a:xfrm rot="19711124">
            <a:off x="8919171" y="6125254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0B3357-8D2F-11D0-71F8-E36FF0831BDB}"/>
                  </a:ext>
                </a:extLst>
              </p:cNvPr>
              <p:cNvSpPr txBox="1"/>
              <p:nvPr/>
            </p:nvSpPr>
            <p:spPr>
              <a:xfrm>
                <a:off x="7433234" y="5754775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0B3357-8D2F-11D0-71F8-E36FF0831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4" y="5754775"/>
                <a:ext cx="117532" cy="124842"/>
              </a:xfrm>
              <a:prstGeom prst="rect">
                <a:avLst/>
              </a:prstGeom>
              <a:blipFill>
                <a:blip r:embed="rId11"/>
                <a:stretch>
                  <a:fillRect l="-15000" r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3DD5462A-BF3A-0E9C-5E11-4D9F58FAB91B}"/>
                  </a:ext>
                </a:extLst>
              </p:cNvPr>
              <p:cNvSpPr txBox="1"/>
              <p:nvPr/>
            </p:nvSpPr>
            <p:spPr>
              <a:xfrm>
                <a:off x="8525593" y="5753198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3DD5462A-BF3A-0E9C-5E11-4D9F58FA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93" y="5753198"/>
                <a:ext cx="117532" cy="124842"/>
              </a:xfrm>
              <a:prstGeom prst="rect">
                <a:avLst/>
              </a:prstGeom>
              <a:blipFill>
                <a:blip r:embed="rId12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A4DD9152-9E8E-8679-1C02-C2179BCAD653}"/>
              </a:ext>
            </a:extLst>
          </p:cNvPr>
          <p:cNvSpPr txBox="1"/>
          <p:nvPr/>
        </p:nvSpPr>
        <p:spPr>
          <a:xfrm>
            <a:off x="9747354" y="5725890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BAF1048-84FC-F5B9-99B0-A4B23B098C23}"/>
              </a:ext>
            </a:extLst>
          </p:cNvPr>
          <p:cNvSpPr txBox="1"/>
          <p:nvPr/>
        </p:nvSpPr>
        <p:spPr>
          <a:xfrm>
            <a:off x="9747354" y="5867066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A75D73A8-0BE3-EC7B-C182-7F0D6082FA8B}"/>
              </a:ext>
            </a:extLst>
          </p:cNvPr>
          <p:cNvCxnSpPr>
            <a:cxnSpLocks/>
            <a:stCxn id="30" idx="1"/>
            <a:endCxn id="246" idx="1"/>
          </p:cNvCxnSpPr>
          <p:nvPr/>
        </p:nvCxnSpPr>
        <p:spPr>
          <a:xfrm rot="10800000" flipH="1" flipV="1">
            <a:off x="7338900" y="4909167"/>
            <a:ext cx="87594" cy="996850"/>
          </a:xfrm>
          <a:prstGeom prst="bentConnector3">
            <a:avLst>
              <a:gd name="adj1" fmla="val -1614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6C180B3-02DF-6411-C8CA-613768E77276}"/>
              </a:ext>
            </a:extLst>
          </p:cNvPr>
          <p:cNvSpPr txBox="1"/>
          <p:nvPr/>
        </p:nvSpPr>
        <p:spPr>
          <a:xfrm rot="16200000">
            <a:off x="6528821" y="5287412"/>
            <a:ext cx="88453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412AAD4-EC94-62AB-57C2-05DA835BD5E9}"/>
                  </a:ext>
                </a:extLst>
              </p:cNvPr>
              <p:cNvSpPr txBox="1"/>
              <p:nvPr/>
            </p:nvSpPr>
            <p:spPr>
              <a:xfrm>
                <a:off x="6921194" y="6520479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412AAD4-EC94-62AB-57C2-05DA835BD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94" y="6520479"/>
                <a:ext cx="117532" cy="124842"/>
              </a:xfrm>
              <a:prstGeom prst="rect">
                <a:avLst/>
              </a:prstGeom>
              <a:blipFill>
                <a:blip r:embed="rId13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Right 266">
            <a:extLst>
              <a:ext uri="{FF2B5EF4-FFF2-40B4-BE49-F238E27FC236}">
                <a16:creationId xmlns:a16="http://schemas.microsoft.com/office/drawing/2014/main" id="{EE318EBB-0021-113B-A79D-9F6DEEE820EF}"/>
              </a:ext>
            </a:extLst>
          </p:cNvPr>
          <p:cNvSpPr/>
          <p:nvPr/>
        </p:nvSpPr>
        <p:spPr>
          <a:xfrm rot="10800000">
            <a:off x="10910032" y="683497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68" name="Arrow: Right 267">
            <a:extLst>
              <a:ext uri="{FF2B5EF4-FFF2-40B4-BE49-F238E27FC236}">
                <a16:creationId xmlns:a16="http://schemas.microsoft.com/office/drawing/2014/main" id="{29A2410E-6A42-58D9-48BA-82B295D07F74}"/>
              </a:ext>
            </a:extLst>
          </p:cNvPr>
          <p:cNvSpPr/>
          <p:nvPr/>
        </p:nvSpPr>
        <p:spPr>
          <a:xfrm rot="10800000">
            <a:off x="10910032" y="7173619"/>
            <a:ext cx="166587" cy="110188"/>
          </a:xfrm>
          <a:prstGeom prst="rightArrow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5D1F534-BA33-3C39-9721-4F0F27FD3696}"/>
              </a:ext>
            </a:extLst>
          </p:cNvPr>
          <p:cNvSpPr/>
          <p:nvPr/>
        </p:nvSpPr>
        <p:spPr>
          <a:xfrm>
            <a:off x="12797912" y="6765506"/>
            <a:ext cx="744351" cy="35934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8CA4D5B-E8A4-DAB8-35F5-84DE3D91659B}"/>
              </a:ext>
            </a:extLst>
          </p:cNvPr>
          <p:cNvSpPr/>
          <p:nvPr/>
        </p:nvSpPr>
        <p:spPr>
          <a:xfrm rot="10800000">
            <a:off x="12597014" y="689892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</p:spTree>
    <p:extLst>
      <p:ext uri="{BB962C8B-B14F-4D97-AF65-F5344CB8AC3E}">
        <p14:creationId xmlns:p14="http://schemas.microsoft.com/office/powerpoint/2010/main" val="326792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5C93E2-4983-C478-6460-7A3A82222577}"/>
              </a:ext>
            </a:extLst>
          </p:cNvPr>
          <p:cNvSpPr txBox="1"/>
          <p:nvPr/>
        </p:nvSpPr>
        <p:spPr>
          <a:xfrm>
            <a:off x="6973674" y="3939786"/>
            <a:ext cx="299394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SOLUTION: FEEDBACK LOOP CONTROL SYSTEM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9EFE68-AB46-01C8-63A5-6C9FF28A8C38}"/>
              </a:ext>
            </a:extLst>
          </p:cNvPr>
          <p:cNvSpPr txBox="1"/>
          <p:nvPr/>
        </p:nvSpPr>
        <p:spPr>
          <a:xfrm>
            <a:off x="8802474" y="6491964"/>
            <a:ext cx="3932924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sz="1115" dirty="0">
                <a:latin typeface="Georgia" panose="02040502050405020303" pitchFamily="18" charset="0"/>
              </a:rPr>
              <a:t>Imbalanced Data &amp; U</a:t>
            </a:r>
            <a:r>
              <a:rPr lang="en-US" altLang="zh-CN" sz="1115" dirty="0">
                <a:latin typeface="Georgia" panose="02040502050405020303" pitchFamily="18" charset="0"/>
              </a:rPr>
              <a:t>nknown Distribution</a:t>
            </a:r>
            <a:endParaRPr lang="en-CN" sz="1115" dirty="0">
              <a:latin typeface="Georgia" panose="02040502050405020303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F36C87-01A9-0AE9-1D9D-0DCA6F8ED7CE}"/>
              </a:ext>
            </a:extLst>
          </p:cNvPr>
          <p:cNvSpPr/>
          <p:nvPr/>
        </p:nvSpPr>
        <p:spPr>
          <a:xfrm>
            <a:off x="6917088" y="4449003"/>
            <a:ext cx="7242048" cy="165467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DD5A7F-1E2F-1779-95B7-542605619B55}"/>
              </a:ext>
            </a:extLst>
          </p:cNvPr>
          <p:cNvSpPr/>
          <p:nvPr/>
        </p:nvSpPr>
        <p:spPr>
          <a:xfrm>
            <a:off x="10090615" y="4850899"/>
            <a:ext cx="649137" cy="47159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9A8079-E0D8-43A6-EB3A-A2E34705C990}"/>
              </a:ext>
            </a:extLst>
          </p:cNvPr>
          <p:cNvSpPr/>
          <p:nvPr/>
        </p:nvSpPr>
        <p:spPr>
          <a:xfrm>
            <a:off x="8573406" y="4622267"/>
            <a:ext cx="1107155" cy="88667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8332BD-C519-E914-34E9-3F6B00076E92}"/>
              </a:ext>
            </a:extLst>
          </p:cNvPr>
          <p:cNvSpPr/>
          <p:nvPr/>
        </p:nvSpPr>
        <p:spPr>
          <a:xfrm>
            <a:off x="7123007" y="4623817"/>
            <a:ext cx="1059898" cy="88667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5CF8F80-DAB5-4A0D-EE5D-228FB768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75" y="4664209"/>
            <a:ext cx="450402" cy="450402"/>
          </a:xfrm>
          <a:prstGeom prst="rect">
            <a:avLst/>
          </a:prstGeom>
        </p:spPr>
      </p:pic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D935217-5043-F232-C49D-996C2851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625" y="4618480"/>
            <a:ext cx="550417" cy="550417"/>
          </a:xfrm>
          <a:prstGeom prst="rect">
            <a:avLst/>
          </a:prstGeom>
        </p:spPr>
      </p:pic>
      <p:pic>
        <p:nvPicPr>
          <p:cNvPr id="21" name="Picture 2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506C65A-B768-0DF3-F670-D7D2DD010B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7222573" y="5060774"/>
            <a:ext cx="385805" cy="341768"/>
          </a:xfrm>
          <a:prstGeom prst="rect">
            <a:avLst/>
          </a:prstGeom>
        </p:spPr>
      </p:pic>
      <p:pic>
        <p:nvPicPr>
          <p:cNvPr id="31" name="Picture 30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FEF3052-E97A-2101-AA96-3890DC9A6B1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7725460" y="5118200"/>
            <a:ext cx="299076" cy="294404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D414B645-03FD-E756-BE8E-563129FC7B32}"/>
              </a:ext>
            </a:extLst>
          </p:cNvPr>
          <p:cNvSpPr/>
          <p:nvPr/>
        </p:nvSpPr>
        <p:spPr>
          <a:xfrm>
            <a:off x="8277312" y="502786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4966F2-E6E4-77DE-DAFF-A1DE1766BFC2}"/>
              </a:ext>
            </a:extLst>
          </p:cNvPr>
          <p:cNvSpPr txBox="1"/>
          <p:nvPr/>
        </p:nvSpPr>
        <p:spPr>
          <a:xfrm>
            <a:off x="7264326" y="5542760"/>
            <a:ext cx="81142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EXCITATION+SIMULATION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3BF02F-66A9-86C3-75F5-64CFA423C479}"/>
              </a:ext>
            </a:extLst>
          </p:cNvPr>
          <p:cNvSpPr txBox="1"/>
          <p:nvPr/>
        </p:nvSpPr>
        <p:spPr>
          <a:xfrm>
            <a:off x="8545783" y="5560864"/>
            <a:ext cx="123386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 &amp; DIGITAL TWIN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9C26108-9837-F043-A348-6F1E6CF6ED31}"/>
              </a:ext>
            </a:extLst>
          </p:cNvPr>
          <p:cNvSpPr/>
          <p:nvPr/>
        </p:nvSpPr>
        <p:spPr>
          <a:xfrm>
            <a:off x="12767637" y="4623830"/>
            <a:ext cx="1082482" cy="882915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EF32B1-8D79-5D52-04A3-CAE526197906}"/>
              </a:ext>
            </a:extLst>
          </p:cNvPr>
          <p:cNvSpPr/>
          <p:nvPr/>
        </p:nvSpPr>
        <p:spPr>
          <a:xfrm>
            <a:off x="13079957" y="4730577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A17744-FEB9-9DE2-FB08-A8DF0512A3D4}"/>
              </a:ext>
            </a:extLst>
          </p:cNvPr>
          <p:cNvSpPr/>
          <p:nvPr/>
        </p:nvSpPr>
        <p:spPr>
          <a:xfrm>
            <a:off x="13079957" y="4919697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E10774-6069-F4B2-FA4E-B4F10B15E4EB}"/>
              </a:ext>
            </a:extLst>
          </p:cNvPr>
          <p:cNvSpPr/>
          <p:nvPr/>
        </p:nvSpPr>
        <p:spPr>
          <a:xfrm>
            <a:off x="13079957" y="5108818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20D700-CC25-4007-32A9-DD1F4E7C387F}"/>
              </a:ext>
            </a:extLst>
          </p:cNvPr>
          <p:cNvSpPr/>
          <p:nvPr/>
        </p:nvSpPr>
        <p:spPr>
          <a:xfrm>
            <a:off x="13079957" y="5297939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4220E2-6DA8-50E6-B01D-B095DFBEADA4}"/>
              </a:ext>
            </a:extLst>
          </p:cNvPr>
          <p:cNvSpPr/>
          <p:nvPr/>
        </p:nvSpPr>
        <p:spPr>
          <a:xfrm>
            <a:off x="13367701" y="4833757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48FE29-AC38-B3A6-AD49-0082AE772899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13217635" y="4799430"/>
            <a:ext cx="150067" cy="1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FDD1A-696C-01AE-2289-E3A1DC301E07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 flipV="1">
            <a:off x="13217635" y="4902599"/>
            <a:ext cx="150067" cy="8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1F5356-EB57-5DF5-AF7B-64C2BDC94414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13217635" y="4902606"/>
            <a:ext cx="150067" cy="27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21C63C9-9F7E-2B13-325C-F4F438CA40B6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217635" y="4902598"/>
            <a:ext cx="150067" cy="46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0FF9BE1-72BE-FC24-DD1E-D81C62450EDA}"/>
              </a:ext>
            </a:extLst>
          </p:cNvPr>
          <p:cNvSpPr/>
          <p:nvPr/>
        </p:nvSpPr>
        <p:spPr>
          <a:xfrm>
            <a:off x="13369512" y="5152515"/>
            <a:ext cx="137682" cy="137682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F64860-25FD-04FD-701A-39EEA518948C}"/>
              </a:ext>
            </a:extLst>
          </p:cNvPr>
          <p:cNvCxnSpPr>
            <a:cxnSpLocks/>
            <a:stCxn id="45" idx="6"/>
            <a:endCxn id="54" idx="2"/>
          </p:cNvCxnSpPr>
          <p:nvPr/>
        </p:nvCxnSpPr>
        <p:spPr>
          <a:xfrm>
            <a:off x="13217640" y="4799420"/>
            <a:ext cx="151877" cy="42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F4E5C2-7CFB-9178-FDF4-65085FE40EB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13217640" y="4988547"/>
            <a:ext cx="151877" cy="23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59A297-3806-54B5-62C6-76BC92123669}"/>
              </a:ext>
            </a:extLst>
          </p:cNvPr>
          <p:cNvCxnSpPr>
            <a:cxnSpLocks/>
            <a:stCxn id="47" idx="6"/>
            <a:endCxn id="54" idx="2"/>
          </p:cNvCxnSpPr>
          <p:nvPr/>
        </p:nvCxnSpPr>
        <p:spPr>
          <a:xfrm>
            <a:off x="13217640" y="5177660"/>
            <a:ext cx="151877" cy="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212985-8CE5-7842-2012-137AB45CDB41}"/>
              </a:ext>
            </a:extLst>
          </p:cNvPr>
          <p:cNvCxnSpPr>
            <a:cxnSpLocks/>
            <a:stCxn id="48" idx="6"/>
            <a:endCxn id="54" idx="2"/>
          </p:cNvCxnSpPr>
          <p:nvPr/>
        </p:nvCxnSpPr>
        <p:spPr>
          <a:xfrm flipV="1">
            <a:off x="13217640" y="5221363"/>
            <a:ext cx="151877" cy="14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F2F6375-1A73-738A-02E0-E3E79E641954}"/>
              </a:ext>
            </a:extLst>
          </p:cNvPr>
          <p:cNvSpPr txBox="1"/>
          <p:nvPr/>
        </p:nvSpPr>
        <p:spPr>
          <a:xfrm>
            <a:off x="13005711" y="5511036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3089377-3651-831A-0030-DED4BC827030}"/>
              </a:ext>
            </a:extLst>
          </p:cNvPr>
          <p:cNvSpPr/>
          <p:nvPr/>
        </p:nvSpPr>
        <p:spPr>
          <a:xfrm>
            <a:off x="11252946" y="4850899"/>
            <a:ext cx="976856" cy="47159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FF9F852-B326-710F-1CA1-06D762A535FD}"/>
              </a:ext>
            </a:extLst>
          </p:cNvPr>
          <p:cNvSpPr/>
          <p:nvPr/>
        </p:nvSpPr>
        <p:spPr>
          <a:xfrm>
            <a:off x="10910026" y="505292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201697D-2342-8B74-34AF-4ABDD87BD87E}"/>
              </a:ext>
            </a:extLst>
          </p:cNvPr>
          <p:cNvSpPr/>
          <p:nvPr/>
        </p:nvSpPr>
        <p:spPr>
          <a:xfrm>
            <a:off x="12418018" y="502786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28990A-23A9-39E5-571D-16BC5991AC84}"/>
              </a:ext>
            </a:extLst>
          </p:cNvPr>
          <p:cNvSpPr txBox="1"/>
          <p:nvPr/>
        </p:nvSpPr>
        <p:spPr>
          <a:xfrm>
            <a:off x="9250857" y="4264487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NN TRAINING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2DF507FF-8571-F275-C7BE-52932687B2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948" y="4756298"/>
            <a:ext cx="1090072" cy="57364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E678E4A-F55D-D940-2D32-67137D462CE5}"/>
              </a:ext>
            </a:extLst>
          </p:cNvPr>
          <p:cNvSpPr txBox="1"/>
          <p:nvPr/>
        </p:nvSpPr>
        <p:spPr>
          <a:xfrm>
            <a:off x="6823254" y="6138410"/>
            <a:ext cx="203141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CORE + AMBIENT VIBRATION</a:t>
            </a:r>
          </a:p>
        </p:txBody>
      </p:sp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80DE7C7-D855-4004-CBD6-BD85299A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611" y="4857756"/>
            <a:ext cx="450402" cy="450402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FD8C77D7-70A3-ECCF-3BD8-6781A49AF194}"/>
              </a:ext>
            </a:extLst>
          </p:cNvPr>
          <p:cNvSpPr/>
          <p:nvPr/>
        </p:nvSpPr>
        <p:spPr>
          <a:xfrm>
            <a:off x="9785750" y="505283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</p:spTree>
    <p:extLst>
      <p:ext uri="{BB962C8B-B14F-4D97-AF65-F5344CB8AC3E}">
        <p14:creationId xmlns:p14="http://schemas.microsoft.com/office/powerpoint/2010/main" val="302874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A2077975-0E89-4887-402A-6528338D2986}"/>
              </a:ext>
            </a:extLst>
          </p:cNvPr>
          <p:cNvSpPr/>
          <p:nvPr/>
        </p:nvSpPr>
        <p:spPr>
          <a:xfrm>
            <a:off x="7426421" y="5754776"/>
            <a:ext cx="28288" cy="302484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55819EA6-94E7-ABC5-E1BE-378F80F5F3BE}"/>
              </a:ext>
            </a:extLst>
          </p:cNvPr>
          <p:cNvSpPr/>
          <p:nvPr/>
        </p:nvSpPr>
        <p:spPr>
          <a:xfrm>
            <a:off x="7426770" y="6061225"/>
            <a:ext cx="28288" cy="302484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B842FF-D19C-A9A5-CB98-21AA4AE08119}"/>
              </a:ext>
            </a:extLst>
          </p:cNvPr>
          <p:cNvSpPr/>
          <p:nvPr/>
        </p:nvSpPr>
        <p:spPr>
          <a:xfrm>
            <a:off x="11209267" y="4424112"/>
            <a:ext cx="2577183" cy="965485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pic>
        <p:nvPicPr>
          <p:cNvPr id="85" name="Picture 8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72418E3-BD5B-12F5-78B5-F91531B1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82" y="4395182"/>
            <a:ext cx="1446365" cy="1088022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E2D261-53D7-D65B-84A4-D94AC47481A6}"/>
              </a:ext>
            </a:extLst>
          </p:cNvPr>
          <p:cNvSpPr/>
          <p:nvPr/>
        </p:nvSpPr>
        <p:spPr>
          <a:xfrm>
            <a:off x="7338909" y="4432647"/>
            <a:ext cx="2217669" cy="95304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6FE0B5-3D56-13E8-E266-03D4D3919971}"/>
              </a:ext>
            </a:extLst>
          </p:cNvPr>
          <p:cNvSpPr/>
          <p:nvPr/>
        </p:nvSpPr>
        <p:spPr>
          <a:xfrm>
            <a:off x="8240546" y="4521720"/>
            <a:ext cx="1162595" cy="6156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035001C-DB8A-F2F2-0EBD-DB2EDD17E64C}"/>
              </a:ext>
            </a:extLst>
          </p:cNvPr>
          <p:cNvSpPr/>
          <p:nvPr/>
        </p:nvSpPr>
        <p:spPr>
          <a:xfrm>
            <a:off x="7498739" y="4522106"/>
            <a:ext cx="649268" cy="61115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D3CEA9-6372-A473-06BC-1A66868E62EE}"/>
              </a:ext>
            </a:extLst>
          </p:cNvPr>
          <p:cNvSpPr/>
          <p:nvPr/>
        </p:nvSpPr>
        <p:spPr>
          <a:xfrm>
            <a:off x="7325941" y="5621018"/>
            <a:ext cx="2230643" cy="10891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0E414C-D79A-FC5C-2872-2EE3822A8817}"/>
              </a:ext>
            </a:extLst>
          </p:cNvPr>
          <p:cNvSpPr/>
          <p:nvPr/>
        </p:nvSpPr>
        <p:spPr>
          <a:xfrm>
            <a:off x="9737518" y="6317707"/>
            <a:ext cx="3808693" cy="168935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286062A-1D31-CE2B-72B4-B93CFFE6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95" y="4516862"/>
            <a:ext cx="332770" cy="332770"/>
          </a:xfrm>
          <a:prstGeom prst="rect">
            <a:avLst/>
          </a:prstGeom>
        </p:spPr>
      </p:pic>
      <p:pic>
        <p:nvPicPr>
          <p:cNvPr id="27" name="Picture 2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822B525-4E7E-B31F-78AF-A24B61B7F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744" y="4479590"/>
            <a:ext cx="406661" cy="406661"/>
          </a:xfrm>
          <a:prstGeom prst="rect">
            <a:avLst/>
          </a:prstGeom>
        </p:spPr>
      </p:pic>
      <p:pic>
        <p:nvPicPr>
          <p:cNvPr id="28" name="Picture 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8DB6BB9-73EA-D13D-90B7-05E1B333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7520268" y="4829584"/>
            <a:ext cx="285043" cy="252505"/>
          </a:xfrm>
          <a:prstGeom prst="rect">
            <a:avLst/>
          </a:prstGeom>
        </p:spPr>
      </p:pic>
      <p:pic>
        <p:nvPicPr>
          <p:cNvPr id="29" name="Picture 28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1FE9387-8983-1039-AEBD-953A5928568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7875094" y="4871660"/>
            <a:ext cx="220965" cy="2175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DE6E77-8088-3DF1-6943-54273B5289B3}"/>
              </a:ext>
            </a:extLst>
          </p:cNvPr>
          <p:cNvSpPr txBox="1"/>
          <p:nvPr/>
        </p:nvSpPr>
        <p:spPr>
          <a:xfrm>
            <a:off x="7007337" y="4228596"/>
            <a:ext cx="2880790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EXCITATION &amp; STRUCTURE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031F79-DF34-28A3-8CB1-7287F645B0E2}"/>
              </a:ext>
            </a:extLst>
          </p:cNvPr>
          <p:cNvSpPr/>
          <p:nvPr/>
        </p:nvSpPr>
        <p:spPr>
          <a:xfrm>
            <a:off x="8109875" y="476140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914019-C6FC-54E0-4ED3-F585F7F8092A}"/>
              </a:ext>
            </a:extLst>
          </p:cNvPr>
          <p:cNvSpPr txBox="1"/>
          <p:nvPr/>
        </p:nvSpPr>
        <p:spPr>
          <a:xfrm>
            <a:off x="7411365" y="5165977"/>
            <a:ext cx="81142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EF427D-C72E-3CB0-F5D5-D215C399A9C7}"/>
              </a:ext>
            </a:extLst>
          </p:cNvPr>
          <p:cNvCxnSpPr>
            <a:cxnSpLocks/>
          </p:cNvCxnSpPr>
          <p:nvPr/>
        </p:nvCxnSpPr>
        <p:spPr>
          <a:xfrm>
            <a:off x="11525355" y="4946176"/>
            <a:ext cx="1909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8A0806-15D9-E9CD-C09C-07F8AE96C98C}"/>
              </a:ext>
            </a:extLst>
          </p:cNvPr>
          <p:cNvSpPr txBox="1"/>
          <p:nvPr/>
        </p:nvSpPr>
        <p:spPr>
          <a:xfrm>
            <a:off x="11256499" y="4234468"/>
            <a:ext cx="2405576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TRIGGERING MECHANISM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D0598CE-9E41-38EB-7A5E-E500AB354190}"/>
              </a:ext>
            </a:extLst>
          </p:cNvPr>
          <p:cNvSpPr/>
          <p:nvPr/>
        </p:nvSpPr>
        <p:spPr>
          <a:xfrm>
            <a:off x="12247549" y="4712064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60EE5A-1202-403C-0375-169AA177B36F}"/>
              </a:ext>
            </a:extLst>
          </p:cNvPr>
          <p:cNvSpPr/>
          <p:nvPr/>
        </p:nvSpPr>
        <p:spPr>
          <a:xfrm>
            <a:off x="12258968" y="4649228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0C15D0E-735A-1F82-0F4B-CAFDF3504926}"/>
              </a:ext>
            </a:extLst>
          </p:cNvPr>
          <p:cNvSpPr/>
          <p:nvPr/>
        </p:nvSpPr>
        <p:spPr>
          <a:xfrm>
            <a:off x="12282985" y="4587797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D521CD8-1DEB-5A7E-EFEA-DF15F4D077CE}"/>
              </a:ext>
            </a:extLst>
          </p:cNvPr>
          <p:cNvSpPr/>
          <p:nvPr/>
        </p:nvSpPr>
        <p:spPr>
          <a:xfrm>
            <a:off x="12301242" y="4650082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C27FF5C-929F-19C8-316B-9D52E62DAC3C}"/>
              </a:ext>
            </a:extLst>
          </p:cNvPr>
          <p:cNvSpPr/>
          <p:nvPr/>
        </p:nvSpPr>
        <p:spPr>
          <a:xfrm>
            <a:off x="12311204" y="4711606"/>
            <a:ext cx="58229" cy="58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F53D59-F23D-9536-3FDC-7B2F1CD45150}"/>
              </a:ext>
            </a:extLst>
          </p:cNvPr>
          <p:cNvCxnSpPr>
            <a:cxnSpLocks/>
          </p:cNvCxnSpPr>
          <p:nvPr/>
        </p:nvCxnSpPr>
        <p:spPr>
          <a:xfrm>
            <a:off x="11904894" y="4794588"/>
            <a:ext cx="69044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ounded Rectangle 73">
            <a:extLst>
              <a:ext uri="{FF2B5EF4-FFF2-40B4-BE49-F238E27FC236}">
                <a16:creationId xmlns:a16="http://schemas.microsoft.com/office/drawing/2014/main" id="{9310CBDA-FBE1-16FF-2157-E215A1AAE57A}"/>
              </a:ext>
            </a:extLst>
          </p:cNvPr>
          <p:cNvSpPr/>
          <p:nvPr/>
        </p:nvSpPr>
        <p:spPr>
          <a:xfrm>
            <a:off x="12152272" y="4583204"/>
            <a:ext cx="307006" cy="4437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207D98-07A2-F0F8-F7BD-2CE91FA1FE36}"/>
              </a:ext>
            </a:extLst>
          </p:cNvPr>
          <p:cNvCxnSpPr/>
          <p:nvPr/>
        </p:nvCxnSpPr>
        <p:spPr>
          <a:xfrm>
            <a:off x="11904894" y="4945396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47A1B7-58FD-8823-7E54-6C7E37528C91}"/>
              </a:ext>
            </a:extLst>
          </p:cNvPr>
          <p:cNvCxnSpPr>
            <a:cxnSpLocks/>
          </p:cNvCxnSpPr>
          <p:nvPr/>
        </p:nvCxnSpPr>
        <p:spPr>
          <a:xfrm>
            <a:off x="11976043" y="4788258"/>
            <a:ext cx="0" cy="15792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869979-0917-089F-E426-B6611825DBF2}"/>
              </a:ext>
            </a:extLst>
          </p:cNvPr>
          <p:cNvCxnSpPr/>
          <p:nvPr/>
        </p:nvCxnSpPr>
        <p:spPr>
          <a:xfrm rot="5400000">
            <a:off x="12391678" y="4511251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9F3411-EFA0-9ACF-2A89-01CFF41E2948}"/>
              </a:ext>
            </a:extLst>
          </p:cNvPr>
          <p:cNvCxnSpPr/>
          <p:nvPr/>
        </p:nvCxnSpPr>
        <p:spPr>
          <a:xfrm rot="5400000">
            <a:off x="12084674" y="4511251"/>
            <a:ext cx="1352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A88757-11DB-C3B5-2A01-60E2714BEE8D}"/>
              </a:ext>
            </a:extLst>
          </p:cNvPr>
          <p:cNvCxnSpPr>
            <a:cxnSpLocks/>
          </p:cNvCxnSpPr>
          <p:nvPr/>
        </p:nvCxnSpPr>
        <p:spPr>
          <a:xfrm flipH="1">
            <a:off x="12152272" y="4514810"/>
            <a:ext cx="307006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1C1B57C-2D8A-4A2B-8FCE-C6E8C8A2916C}"/>
              </a:ext>
            </a:extLst>
          </p:cNvPr>
          <p:cNvSpPr txBox="1"/>
          <p:nvPr/>
        </p:nvSpPr>
        <p:spPr>
          <a:xfrm>
            <a:off x="11357162" y="4781521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538F92-C593-34ED-6867-24C31342CAC0}"/>
              </a:ext>
            </a:extLst>
          </p:cNvPr>
          <p:cNvSpPr txBox="1"/>
          <p:nvPr/>
        </p:nvSpPr>
        <p:spPr>
          <a:xfrm>
            <a:off x="11634121" y="4414839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Picture 10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81E4B53-8667-F252-7642-C7B74A9F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377" y="4514764"/>
            <a:ext cx="378037" cy="37803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B5D0CC1-B92E-DA99-2EA5-B2955E229869}"/>
              </a:ext>
            </a:extLst>
          </p:cNvPr>
          <p:cNvSpPr txBox="1"/>
          <p:nvPr/>
        </p:nvSpPr>
        <p:spPr>
          <a:xfrm>
            <a:off x="9911641" y="4611945"/>
            <a:ext cx="88453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38BBB-6233-3C8F-54D7-26DB4547AEBF}"/>
              </a:ext>
            </a:extLst>
          </p:cNvPr>
          <p:cNvSpPr txBox="1"/>
          <p:nvPr/>
        </p:nvSpPr>
        <p:spPr>
          <a:xfrm>
            <a:off x="10628039" y="6146151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F-BETA CALCULATION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011A50-9EFB-DED0-0415-0C53F4DA4CF5}"/>
              </a:ext>
            </a:extLst>
          </p:cNvPr>
          <p:cNvSpPr/>
          <p:nvPr/>
        </p:nvSpPr>
        <p:spPr>
          <a:xfrm>
            <a:off x="11159419" y="7173628"/>
            <a:ext cx="592936" cy="63772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2347F-42AA-8A66-04EB-2DF5D14386DF}"/>
              </a:ext>
            </a:extLst>
          </p:cNvPr>
          <p:cNvSpPr txBox="1"/>
          <p:nvPr/>
        </p:nvSpPr>
        <p:spPr>
          <a:xfrm>
            <a:off x="11160640" y="7003436"/>
            <a:ext cx="60814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5EE51-F10C-C838-1E53-B9A76DB1CF1E}"/>
              </a:ext>
            </a:extLst>
          </p:cNvPr>
          <p:cNvSpPr txBox="1"/>
          <p:nvPr/>
        </p:nvSpPr>
        <p:spPr>
          <a:xfrm>
            <a:off x="11167236" y="7810134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950B2ED-37FC-0BA7-B349-8D318F34613D}"/>
              </a:ext>
            </a:extLst>
          </p:cNvPr>
          <p:cNvGrpSpPr/>
          <p:nvPr/>
        </p:nvGrpSpPr>
        <p:grpSpPr>
          <a:xfrm>
            <a:off x="11994550" y="6365486"/>
            <a:ext cx="592934" cy="637723"/>
            <a:chOff x="9062350" y="4110812"/>
            <a:chExt cx="958279" cy="10306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8F0769C-3B1B-EBB8-40E5-643D1F65F1B5}"/>
                </a:ext>
              </a:extLst>
            </p:cNvPr>
            <p:cNvSpPr/>
            <p:nvPr/>
          </p:nvSpPr>
          <p:spPr>
            <a:xfrm>
              <a:off x="9062350" y="4110812"/>
              <a:ext cx="958279" cy="1030664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8D93CBE-91DA-E88F-7F01-73690876304D}"/>
                </a:ext>
              </a:extLst>
            </p:cNvPr>
            <p:cNvSpPr/>
            <p:nvPr/>
          </p:nvSpPr>
          <p:spPr>
            <a:xfrm>
              <a:off x="9277546" y="4206555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D1A70B0-5925-4C73-FC71-77618656E02F}"/>
                </a:ext>
              </a:extLst>
            </p:cNvPr>
            <p:cNvSpPr/>
            <p:nvPr/>
          </p:nvSpPr>
          <p:spPr>
            <a:xfrm>
              <a:off x="9277546" y="4449954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1FF0535-E6F8-B786-7260-56D564E97BE3}"/>
                </a:ext>
              </a:extLst>
            </p:cNvPr>
            <p:cNvSpPr/>
            <p:nvPr/>
          </p:nvSpPr>
          <p:spPr>
            <a:xfrm>
              <a:off x="9277546" y="4693353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B011094-8CBF-FE1D-4FFA-1B444296D51B}"/>
                </a:ext>
              </a:extLst>
            </p:cNvPr>
            <p:cNvSpPr/>
            <p:nvPr/>
          </p:nvSpPr>
          <p:spPr>
            <a:xfrm>
              <a:off x="9277546" y="4936752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F311628-76C9-85CE-0C14-E6C0C5E82792}"/>
                </a:ext>
              </a:extLst>
            </p:cNvPr>
            <p:cNvSpPr/>
            <p:nvPr/>
          </p:nvSpPr>
          <p:spPr>
            <a:xfrm>
              <a:off x="9691442" y="4459881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2D36C7-358E-2C14-35E4-4A36A568708C}"/>
                </a:ext>
              </a:extLst>
            </p:cNvPr>
            <p:cNvCxnSpPr>
              <a:cxnSpLocks/>
              <a:stCxn id="126" idx="6"/>
              <a:endCxn id="130" idx="2"/>
            </p:cNvCxnSpPr>
            <p:nvPr/>
          </p:nvCxnSpPr>
          <p:spPr>
            <a:xfrm>
              <a:off x="9410789" y="4273177"/>
              <a:ext cx="280653" cy="253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7C76F60-DF07-EB34-38AA-5D81CCD80E4A}"/>
                </a:ext>
              </a:extLst>
            </p:cNvPr>
            <p:cNvCxnSpPr>
              <a:cxnSpLocks/>
              <a:stCxn id="127" idx="6"/>
              <a:endCxn id="130" idx="2"/>
            </p:cNvCxnSpPr>
            <p:nvPr/>
          </p:nvCxnSpPr>
          <p:spPr>
            <a:xfrm>
              <a:off x="9410789" y="4516576"/>
              <a:ext cx="280653" cy="9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A7C5048-E8B5-998C-070E-5425CD4B12BB}"/>
                </a:ext>
              </a:extLst>
            </p:cNvPr>
            <p:cNvCxnSpPr>
              <a:cxnSpLocks/>
              <a:stCxn id="128" idx="6"/>
              <a:endCxn id="130" idx="2"/>
            </p:cNvCxnSpPr>
            <p:nvPr/>
          </p:nvCxnSpPr>
          <p:spPr>
            <a:xfrm flipV="1">
              <a:off x="9410789" y="4526503"/>
              <a:ext cx="280653" cy="233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E3826A2-C02A-C7A3-1AF7-55D97581DDA7}"/>
                </a:ext>
              </a:extLst>
            </p:cNvPr>
            <p:cNvCxnSpPr>
              <a:cxnSpLocks/>
              <a:stCxn id="129" idx="6"/>
              <a:endCxn id="130" idx="2"/>
            </p:cNvCxnSpPr>
            <p:nvPr/>
          </p:nvCxnSpPr>
          <p:spPr>
            <a:xfrm flipV="1">
              <a:off x="9410789" y="4526503"/>
              <a:ext cx="280653" cy="47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45268C6-76D7-FD3C-7287-C2FF6D8A71A2}"/>
                </a:ext>
              </a:extLst>
            </p:cNvPr>
            <p:cNvSpPr/>
            <p:nvPr/>
          </p:nvSpPr>
          <p:spPr>
            <a:xfrm>
              <a:off x="9691442" y="4699971"/>
              <a:ext cx="133243" cy="1332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25F1F58-A8E0-E206-D8CE-713D34E102ED}"/>
                </a:ext>
              </a:extLst>
            </p:cNvPr>
            <p:cNvCxnSpPr>
              <a:cxnSpLocks/>
              <a:stCxn id="126" idx="6"/>
              <a:endCxn id="135" idx="2"/>
            </p:cNvCxnSpPr>
            <p:nvPr/>
          </p:nvCxnSpPr>
          <p:spPr>
            <a:xfrm>
              <a:off x="9410789" y="4273177"/>
              <a:ext cx="280653" cy="493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6B0DA56-4696-E9BC-307A-8309FC98B6F9}"/>
                </a:ext>
              </a:extLst>
            </p:cNvPr>
            <p:cNvCxnSpPr>
              <a:cxnSpLocks/>
              <a:stCxn id="127" idx="6"/>
              <a:endCxn id="135" idx="2"/>
            </p:cNvCxnSpPr>
            <p:nvPr/>
          </p:nvCxnSpPr>
          <p:spPr>
            <a:xfrm>
              <a:off x="9410789" y="4516576"/>
              <a:ext cx="280653" cy="250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2049BF7-9627-B2F1-DA59-03E1A93487BF}"/>
                </a:ext>
              </a:extLst>
            </p:cNvPr>
            <p:cNvCxnSpPr>
              <a:cxnSpLocks/>
              <a:stCxn id="128" idx="6"/>
              <a:endCxn id="135" idx="2"/>
            </p:cNvCxnSpPr>
            <p:nvPr/>
          </p:nvCxnSpPr>
          <p:spPr>
            <a:xfrm>
              <a:off x="9410789" y="4759975"/>
              <a:ext cx="280653" cy="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CC476D-BB17-C998-8D7C-95E50E9B01B5}"/>
                </a:ext>
              </a:extLst>
            </p:cNvPr>
            <p:cNvCxnSpPr>
              <a:cxnSpLocks/>
              <a:stCxn id="129" idx="6"/>
              <a:endCxn id="135" idx="2"/>
            </p:cNvCxnSpPr>
            <p:nvPr/>
          </p:nvCxnSpPr>
          <p:spPr>
            <a:xfrm flipV="1">
              <a:off x="9410789" y="4766593"/>
              <a:ext cx="280653" cy="236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9C7763A4-0767-5F78-C6CC-AB5A43BB55AE}"/>
              </a:ext>
            </a:extLst>
          </p:cNvPr>
          <p:cNvSpPr txBox="1"/>
          <p:nvPr/>
        </p:nvSpPr>
        <p:spPr>
          <a:xfrm>
            <a:off x="11988783" y="7003437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0C53B1C-501A-3E6E-0C36-BB6335E307DD}"/>
              </a:ext>
            </a:extLst>
          </p:cNvPr>
          <p:cNvSpPr/>
          <p:nvPr/>
        </p:nvSpPr>
        <p:spPr>
          <a:xfrm>
            <a:off x="11163607" y="6364343"/>
            <a:ext cx="592936" cy="637723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0C4CEBB-C1D5-F585-7F2C-C5656A66A401}"/>
              </a:ext>
            </a:extLst>
          </p:cNvPr>
          <p:cNvSpPr txBox="1"/>
          <p:nvPr/>
        </p:nvSpPr>
        <p:spPr>
          <a:xfrm>
            <a:off x="11308668" y="6459561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AC2CD01-E106-0E38-88A4-C46A8A1B6A95}"/>
              </a:ext>
            </a:extLst>
          </p:cNvPr>
          <p:cNvSpPr txBox="1"/>
          <p:nvPr/>
        </p:nvSpPr>
        <p:spPr>
          <a:xfrm>
            <a:off x="11223649" y="6681453"/>
            <a:ext cx="47569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32A6CF4F-78CA-AC47-1EB9-AC824E7FF369}"/>
              </a:ext>
            </a:extLst>
          </p:cNvPr>
          <p:cNvSpPr/>
          <p:nvPr/>
        </p:nvSpPr>
        <p:spPr>
          <a:xfrm rot="10800000">
            <a:off x="11777101" y="662635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B614DA-2846-826F-0B30-0C127A970320}"/>
              </a:ext>
            </a:extLst>
          </p:cNvPr>
          <p:cNvCxnSpPr>
            <a:cxnSpLocks/>
          </p:cNvCxnSpPr>
          <p:nvPr/>
        </p:nvCxnSpPr>
        <p:spPr>
          <a:xfrm>
            <a:off x="11280321" y="6647449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4" name="Picture 15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4AAEBF-0A07-5BD0-BF52-3D4BEACF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656" y="6332907"/>
            <a:ext cx="219712" cy="219712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FFD179C1-88E0-096F-0895-27227A565270}"/>
              </a:ext>
            </a:extLst>
          </p:cNvPr>
          <p:cNvSpPr txBox="1"/>
          <p:nvPr/>
        </p:nvSpPr>
        <p:spPr>
          <a:xfrm>
            <a:off x="13453852" y="6495764"/>
            <a:ext cx="82741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1AE53F8-AE9E-498C-8506-26F1C17AC582}"/>
              </a:ext>
            </a:extLst>
          </p:cNvPr>
          <p:cNvSpPr txBox="1"/>
          <p:nvPr/>
        </p:nvSpPr>
        <p:spPr>
          <a:xfrm>
            <a:off x="11308668" y="7405040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7B2609B5-9F35-91F8-280D-D6B43B94E4DF}"/>
              </a:ext>
            </a:extLst>
          </p:cNvPr>
          <p:cNvSpPr/>
          <p:nvPr/>
        </p:nvSpPr>
        <p:spPr>
          <a:xfrm>
            <a:off x="9923837" y="6841364"/>
            <a:ext cx="893922" cy="4306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2061C48-53FE-FBEE-7C49-0D3DF9141EEB}"/>
                  </a:ext>
                </a:extLst>
              </p:cNvPr>
              <p:cNvSpPr txBox="1"/>
              <p:nvPr/>
            </p:nvSpPr>
            <p:spPr>
              <a:xfrm>
                <a:off x="9981376" y="6936013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2061C48-53FE-FBEE-7C49-0D3DF9141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376" y="6936013"/>
                <a:ext cx="799065" cy="233718"/>
              </a:xfrm>
              <a:prstGeom prst="rect">
                <a:avLst/>
              </a:prstGeom>
              <a:blipFill>
                <a:blip r:embed="rId6"/>
                <a:stretch>
                  <a:fillRect t="-2632" r="-7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9D0E644-828D-AB1F-7073-A3F7EB872143}"/>
                  </a:ext>
                </a:extLst>
              </p:cNvPr>
              <p:cNvSpPr txBox="1"/>
              <p:nvPr/>
            </p:nvSpPr>
            <p:spPr>
              <a:xfrm>
                <a:off x="10344959" y="731503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9D0E644-828D-AB1F-7073-A3F7EB872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959" y="7315033"/>
                <a:ext cx="117532" cy="124842"/>
              </a:xfrm>
              <a:prstGeom prst="rect">
                <a:avLst/>
              </a:prstGeom>
              <a:blipFill>
                <a:blip r:embed="rId7"/>
                <a:stretch>
                  <a:fillRect l="-15789" r="-15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D4F8B9A7-C2C8-2312-8878-533ED838DAF6}"/>
              </a:ext>
            </a:extLst>
          </p:cNvPr>
          <p:cNvCxnSpPr>
            <a:cxnSpLocks/>
            <a:stCxn id="34" idx="3"/>
            <a:endCxn id="217" idx="1"/>
          </p:cNvCxnSpPr>
          <p:nvPr/>
        </p:nvCxnSpPr>
        <p:spPr>
          <a:xfrm flipV="1">
            <a:off x="9403142" y="4669057"/>
            <a:ext cx="1809543" cy="160452"/>
          </a:xfrm>
          <a:prstGeom prst="bentConnector3">
            <a:avLst>
              <a:gd name="adj1" fmla="val 78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470ED08-7965-8B33-0948-621B5043374C}"/>
              </a:ext>
            </a:extLst>
          </p:cNvPr>
          <p:cNvCxnSpPr>
            <a:cxnSpLocks/>
            <a:stCxn id="21" idx="3"/>
            <a:endCxn id="51" idx="3"/>
          </p:cNvCxnSpPr>
          <p:nvPr/>
        </p:nvCxnSpPr>
        <p:spPr>
          <a:xfrm flipH="1">
            <a:off x="13494160" y="4906852"/>
            <a:ext cx="292293" cy="1774605"/>
          </a:xfrm>
          <a:prstGeom prst="bentConnector3">
            <a:avLst>
              <a:gd name="adj1" fmla="val -1430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2B2EDF46-A8A5-1255-04F3-23D98525006C}"/>
              </a:ext>
            </a:extLst>
          </p:cNvPr>
          <p:cNvSpPr/>
          <p:nvPr/>
        </p:nvSpPr>
        <p:spPr>
          <a:xfrm>
            <a:off x="7425934" y="5749460"/>
            <a:ext cx="955404" cy="6156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6E80A72-4A58-26E7-329B-EB1231B5CD22}"/>
              </a:ext>
            </a:extLst>
          </p:cNvPr>
          <p:cNvSpPr/>
          <p:nvPr/>
        </p:nvSpPr>
        <p:spPr>
          <a:xfrm>
            <a:off x="8502582" y="5749460"/>
            <a:ext cx="955404" cy="6156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pic>
        <p:nvPicPr>
          <p:cNvPr id="202" name="Picture 201" descr="A colorful spectrum of waves&#10;&#10;Description automatically generated with medium confidence">
            <a:extLst>
              <a:ext uri="{FF2B5EF4-FFF2-40B4-BE49-F238E27FC236}">
                <a16:creationId xmlns:a16="http://schemas.microsoft.com/office/drawing/2014/main" id="{5184AA3A-D40B-6A3D-5259-E3E7BA2D7FB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5854" r="24230" b="31386"/>
          <a:stretch/>
        </p:blipFill>
        <p:spPr>
          <a:xfrm>
            <a:off x="7498735" y="5839566"/>
            <a:ext cx="837705" cy="435382"/>
          </a:xfrm>
          <a:prstGeom prst="rect">
            <a:avLst/>
          </a:prstGeom>
        </p:spPr>
      </p:pic>
      <p:pic>
        <p:nvPicPr>
          <p:cNvPr id="204" name="Picture 203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0DCE6F53-D009-9666-5ABB-5079B0CD67A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1" t="34744" r="24438" b="30163"/>
          <a:stretch/>
        </p:blipFill>
        <p:spPr>
          <a:xfrm>
            <a:off x="8547414" y="5839569"/>
            <a:ext cx="865292" cy="466383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D61F9934-A623-EF9A-7B8A-50FD6588548F}"/>
              </a:ext>
            </a:extLst>
          </p:cNvPr>
          <p:cNvSpPr txBox="1"/>
          <p:nvPr/>
        </p:nvSpPr>
        <p:spPr>
          <a:xfrm>
            <a:off x="7313681" y="6378701"/>
            <a:ext cx="120903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GPR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C5636B4-C804-14F6-712E-BE4D628E1BEE}"/>
              </a:ext>
            </a:extLst>
          </p:cNvPr>
          <p:cNvSpPr txBox="1"/>
          <p:nvPr/>
        </p:nvSpPr>
        <p:spPr>
          <a:xfrm>
            <a:off x="8353663" y="6378701"/>
            <a:ext cx="120903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 OPTIMIZATION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18921B3-16C7-E12C-8801-448BE3D53081}"/>
              </a:ext>
            </a:extLst>
          </p:cNvPr>
          <p:cNvSpPr txBox="1"/>
          <p:nvPr/>
        </p:nvSpPr>
        <p:spPr>
          <a:xfrm>
            <a:off x="7007337" y="5459068"/>
            <a:ext cx="2880790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2251058B-B369-4172-01C9-938426FFF0CC}"/>
              </a:ext>
            </a:extLst>
          </p:cNvPr>
          <p:cNvSpPr/>
          <p:nvPr/>
        </p:nvSpPr>
        <p:spPr>
          <a:xfrm>
            <a:off x="8365533" y="600612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9836D5E-39DB-951E-7C28-8B037459F857}"/>
              </a:ext>
            </a:extLst>
          </p:cNvPr>
          <p:cNvCxnSpPr>
            <a:cxnSpLocks/>
            <a:stCxn id="207" idx="3"/>
            <a:endCxn id="218" idx="1"/>
          </p:cNvCxnSpPr>
          <p:nvPr/>
        </p:nvCxnSpPr>
        <p:spPr>
          <a:xfrm flipV="1">
            <a:off x="9457986" y="5154627"/>
            <a:ext cx="1754698" cy="902627"/>
          </a:xfrm>
          <a:prstGeom prst="bentConnector3">
            <a:avLst>
              <a:gd name="adj1" fmla="val 784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6BB0C28C-428D-5533-D7B1-EE283FBC4707}"/>
              </a:ext>
            </a:extLst>
          </p:cNvPr>
          <p:cNvSpPr/>
          <p:nvPr/>
        </p:nvSpPr>
        <p:spPr>
          <a:xfrm>
            <a:off x="11212686" y="4431291"/>
            <a:ext cx="235274" cy="475571"/>
          </a:xfrm>
          <a:prstGeom prst="roundRect">
            <a:avLst>
              <a:gd name="adj" fmla="val 263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D76FFE14-5D6B-07B5-F8F6-E5833769007A}"/>
              </a:ext>
            </a:extLst>
          </p:cNvPr>
          <p:cNvSpPr/>
          <p:nvPr/>
        </p:nvSpPr>
        <p:spPr>
          <a:xfrm>
            <a:off x="11212686" y="4916850"/>
            <a:ext cx="235274" cy="475571"/>
          </a:xfrm>
          <a:prstGeom prst="roundRect">
            <a:avLst>
              <a:gd name="adj" fmla="val 246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22550AFB-A7F7-46FA-4BB8-A5D04BBF3108}"/>
              </a:ext>
            </a:extLst>
          </p:cNvPr>
          <p:cNvCxnSpPr>
            <a:cxnSpLocks/>
            <a:stCxn id="163" idx="1"/>
            <a:endCxn id="251" idx="1"/>
          </p:cNvCxnSpPr>
          <p:nvPr/>
        </p:nvCxnSpPr>
        <p:spPr>
          <a:xfrm rot="10800000">
            <a:off x="7426764" y="6212464"/>
            <a:ext cx="2497066" cy="844226"/>
          </a:xfrm>
          <a:prstGeom prst="bentConnector3">
            <a:avLst>
              <a:gd name="adj1" fmla="val 105664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C76C6D71-5D05-E012-5EE1-B16780A19CFA}"/>
              </a:ext>
            </a:extLst>
          </p:cNvPr>
          <p:cNvSpPr txBox="1"/>
          <p:nvPr/>
        </p:nvSpPr>
        <p:spPr>
          <a:xfrm rot="1800000">
            <a:off x="7309223" y="6118342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CCBB455-49E7-BA84-B259-ABA912CF6DEE}"/>
              </a:ext>
            </a:extLst>
          </p:cNvPr>
          <p:cNvSpPr txBox="1"/>
          <p:nvPr/>
        </p:nvSpPr>
        <p:spPr>
          <a:xfrm rot="1800000">
            <a:off x="8401372" y="6105933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13E3061-588A-9A87-B52E-073BD14E8F24}"/>
              </a:ext>
            </a:extLst>
          </p:cNvPr>
          <p:cNvSpPr txBox="1"/>
          <p:nvPr/>
        </p:nvSpPr>
        <p:spPr>
          <a:xfrm rot="19711124">
            <a:off x="7831056" y="612209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D02BCCC-9E70-3933-4D3D-E88785C829C8}"/>
              </a:ext>
            </a:extLst>
          </p:cNvPr>
          <p:cNvSpPr txBox="1"/>
          <p:nvPr/>
        </p:nvSpPr>
        <p:spPr>
          <a:xfrm rot="19711124">
            <a:off x="8919171" y="6125254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0B3357-8D2F-11D0-71F8-E36FF0831BDB}"/>
                  </a:ext>
                </a:extLst>
              </p:cNvPr>
              <p:cNvSpPr txBox="1"/>
              <p:nvPr/>
            </p:nvSpPr>
            <p:spPr>
              <a:xfrm>
                <a:off x="7433234" y="5754775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0B3357-8D2F-11D0-71F8-E36FF0831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4" y="5754775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15000" r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3DD5462A-BF3A-0E9C-5E11-4D9F58FAB91B}"/>
                  </a:ext>
                </a:extLst>
              </p:cNvPr>
              <p:cNvSpPr txBox="1"/>
              <p:nvPr/>
            </p:nvSpPr>
            <p:spPr>
              <a:xfrm>
                <a:off x="8525593" y="5753198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3DD5462A-BF3A-0E9C-5E11-4D9F58FA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93" y="5753198"/>
                <a:ext cx="117532" cy="124842"/>
              </a:xfrm>
              <a:prstGeom prst="rect">
                <a:avLst/>
              </a:prstGeom>
              <a:blipFill>
                <a:blip r:embed="rId11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A4DD9152-9E8E-8679-1C02-C2179BCAD653}"/>
              </a:ext>
            </a:extLst>
          </p:cNvPr>
          <p:cNvSpPr txBox="1"/>
          <p:nvPr/>
        </p:nvSpPr>
        <p:spPr>
          <a:xfrm>
            <a:off x="10117535" y="5871403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BAF1048-84FC-F5B9-99B0-A4B23B098C23}"/>
              </a:ext>
            </a:extLst>
          </p:cNvPr>
          <p:cNvSpPr txBox="1"/>
          <p:nvPr/>
        </p:nvSpPr>
        <p:spPr>
          <a:xfrm>
            <a:off x="9580562" y="5872919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A75D73A8-0BE3-EC7B-C182-7F0D6082FA8B}"/>
              </a:ext>
            </a:extLst>
          </p:cNvPr>
          <p:cNvCxnSpPr>
            <a:cxnSpLocks/>
            <a:stCxn id="30" idx="1"/>
            <a:endCxn id="246" idx="1"/>
          </p:cNvCxnSpPr>
          <p:nvPr/>
        </p:nvCxnSpPr>
        <p:spPr>
          <a:xfrm rot="10800000" flipH="1" flipV="1">
            <a:off x="7338900" y="4909167"/>
            <a:ext cx="87521" cy="996850"/>
          </a:xfrm>
          <a:prstGeom prst="bentConnector3">
            <a:avLst>
              <a:gd name="adj1" fmla="val -1616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6C180B3-02DF-6411-C8CA-613768E77276}"/>
              </a:ext>
            </a:extLst>
          </p:cNvPr>
          <p:cNvSpPr txBox="1"/>
          <p:nvPr/>
        </p:nvSpPr>
        <p:spPr>
          <a:xfrm rot="16200000">
            <a:off x="6528821" y="5287412"/>
            <a:ext cx="88453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412AAD4-EC94-62AB-57C2-05DA835BD5E9}"/>
                  </a:ext>
                </a:extLst>
              </p:cNvPr>
              <p:cNvSpPr txBox="1"/>
              <p:nvPr/>
            </p:nvSpPr>
            <p:spPr>
              <a:xfrm>
                <a:off x="6921194" y="6520479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412AAD4-EC94-62AB-57C2-05DA835BD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94" y="6520479"/>
                <a:ext cx="117532" cy="124842"/>
              </a:xfrm>
              <a:prstGeom prst="rect">
                <a:avLst/>
              </a:prstGeom>
              <a:blipFill>
                <a:blip r:embed="rId7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F2D4BF-E1BA-4E59-C912-9DEF2F0A355A}"/>
              </a:ext>
            </a:extLst>
          </p:cNvPr>
          <p:cNvSpPr txBox="1"/>
          <p:nvPr/>
        </p:nvSpPr>
        <p:spPr>
          <a:xfrm>
            <a:off x="6973666" y="3939783"/>
            <a:ext cx="5535262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/>
              <a:t>SOLUTION: FEEDBACK LOOP CONTROL SYSTEM + DIGITAL TWIN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96371-29D1-89B8-5E3C-F4C4F8DEE1F8}"/>
              </a:ext>
            </a:extLst>
          </p:cNvPr>
          <p:cNvSpPr txBox="1"/>
          <p:nvPr/>
        </p:nvSpPr>
        <p:spPr>
          <a:xfrm>
            <a:off x="8262238" y="5130229"/>
            <a:ext cx="1233869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 &amp; DIGITAL TWIN </a:t>
            </a:r>
          </a:p>
        </p:txBody>
      </p:sp>
      <p:pic>
        <p:nvPicPr>
          <p:cNvPr id="10" name="Picture 9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7A268610-AA41-E49D-97EC-4EB6280215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36" y="4529615"/>
            <a:ext cx="1090323" cy="573784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62C32A4-A895-D983-BDDD-D5BF5D68EAA5}"/>
              </a:ext>
            </a:extLst>
          </p:cNvPr>
          <p:cNvGrpSpPr/>
          <p:nvPr/>
        </p:nvGrpSpPr>
        <p:grpSpPr>
          <a:xfrm>
            <a:off x="11975923" y="7174770"/>
            <a:ext cx="592934" cy="637723"/>
            <a:chOff x="8374000" y="5418743"/>
            <a:chExt cx="958278" cy="10306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8D3B14-0B01-FA52-69F2-F6AAC705298A}"/>
                </a:ext>
              </a:extLst>
            </p:cNvPr>
            <p:cNvSpPr/>
            <p:nvPr/>
          </p:nvSpPr>
          <p:spPr>
            <a:xfrm>
              <a:off x="8374000" y="5418743"/>
              <a:ext cx="958278" cy="1030664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88EDB1-A15D-BE27-B217-EDCCC3C76BD7}"/>
                </a:ext>
              </a:extLst>
            </p:cNvPr>
            <p:cNvSpPr/>
            <p:nvPr/>
          </p:nvSpPr>
          <p:spPr>
            <a:xfrm>
              <a:off x="8613960" y="5514486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0756EE-61EB-1EEB-D37D-072A614D7C6B}"/>
                </a:ext>
              </a:extLst>
            </p:cNvPr>
            <p:cNvSpPr/>
            <p:nvPr/>
          </p:nvSpPr>
          <p:spPr>
            <a:xfrm>
              <a:off x="8613960" y="5757885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860EC2-61AE-F714-4A94-4D0A8C35DB18}"/>
                </a:ext>
              </a:extLst>
            </p:cNvPr>
            <p:cNvSpPr/>
            <p:nvPr/>
          </p:nvSpPr>
          <p:spPr>
            <a:xfrm>
              <a:off x="8613960" y="6001284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03533D-CB12-753A-9BC8-6F083E81E415}"/>
                </a:ext>
              </a:extLst>
            </p:cNvPr>
            <p:cNvSpPr/>
            <p:nvPr/>
          </p:nvSpPr>
          <p:spPr>
            <a:xfrm>
              <a:off x="8613960" y="6244683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166FE5-9132-4CB1-E1D3-6690D68506BF}"/>
                </a:ext>
              </a:extLst>
            </p:cNvPr>
            <p:cNvSpPr/>
            <p:nvPr/>
          </p:nvSpPr>
          <p:spPr>
            <a:xfrm>
              <a:off x="9027856" y="5767812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693111-6EFB-F27F-0A71-ACE0268F8120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8747203" y="5581108"/>
              <a:ext cx="280653" cy="253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10A12E-92C5-D378-290A-B3B1ED85B04C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8747203" y="5824507"/>
              <a:ext cx="280653" cy="9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000DB4-E422-72FF-9A06-01F94EDF2FFF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 flipV="1">
              <a:off x="8747203" y="5834434"/>
              <a:ext cx="280653" cy="233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E23482-7D92-BA8E-BF9A-3560159FFA85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8747203" y="5834434"/>
              <a:ext cx="280653" cy="47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F4619F-04C9-D1C9-48E1-E43ED8579766}"/>
                </a:ext>
              </a:extLst>
            </p:cNvPr>
            <p:cNvSpPr/>
            <p:nvPr/>
          </p:nvSpPr>
          <p:spPr>
            <a:xfrm>
              <a:off x="9027856" y="6007902"/>
              <a:ext cx="133243" cy="1332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12F65-5CA6-2387-428D-E14FCFFAAB52}"/>
                </a:ext>
              </a:extLst>
            </p:cNvPr>
            <p:cNvCxnSpPr>
              <a:cxnSpLocks/>
              <a:stCxn id="14" idx="6"/>
              <a:endCxn id="39" idx="2"/>
            </p:cNvCxnSpPr>
            <p:nvPr/>
          </p:nvCxnSpPr>
          <p:spPr>
            <a:xfrm>
              <a:off x="8747203" y="5581108"/>
              <a:ext cx="280653" cy="493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C8981A4-87D2-2FBB-D266-A82B71B38C95}"/>
                </a:ext>
              </a:extLst>
            </p:cNvPr>
            <p:cNvCxnSpPr>
              <a:cxnSpLocks/>
              <a:stCxn id="15" idx="6"/>
              <a:endCxn id="39" idx="2"/>
            </p:cNvCxnSpPr>
            <p:nvPr/>
          </p:nvCxnSpPr>
          <p:spPr>
            <a:xfrm>
              <a:off x="8747203" y="5824507"/>
              <a:ext cx="280653" cy="250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A1CAD5-CA61-02E5-E472-4EB11A21B8D2}"/>
                </a:ext>
              </a:extLst>
            </p:cNvPr>
            <p:cNvCxnSpPr>
              <a:cxnSpLocks/>
              <a:stCxn id="16" idx="6"/>
              <a:endCxn id="39" idx="2"/>
            </p:cNvCxnSpPr>
            <p:nvPr/>
          </p:nvCxnSpPr>
          <p:spPr>
            <a:xfrm>
              <a:off x="8747203" y="6067906"/>
              <a:ext cx="280653" cy="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E5C897-3BDB-32F5-D8A1-F83EADFBA275}"/>
                </a:ext>
              </a:extLst>
            </p:cNvPr>
            <p:cNvCxnSpPr>
              <a:cxnSpLocks/>
              <a:stCxn id="17" idx="6"/>
              <a:endCxn id="39" idx="2"/>
            </p:cNvCxnSpPr>
            <p:nvPr/>
          </p:nvCxnSpPr>
          <p:spPr>
            <a:xfrm flipV="1">
              <a:off x="8747203" y="6074524"/>
              <a:ext cx="280653" cy="236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D2D649C-0D38-2613-B4D0-A4F73A7AE048}"/>
              </a:ext>
            </a:extLst>
          </p:cNvPr>
          <p:cNvSpPr txBox="1"/>
          <p:nvPr/>
        </p:nvSpPr>
        <p:spPr>
          <a:xfrm>
            <a:off x="12004107" y="7812719"/>
            <a:ext cx="592936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AF1D09A-26BE-3A9C-E724-2887A24C32C4}"/>
              </a:ext>
            </a:extLst>
          </p:cNvPr>
          <p:cNvSpPr/>
          <p:nvPr/>
        </p:nvSpPr>
        <p:spPr>
          <a:xfrm rot="10800000">
            <a:off x="11788510" y="7443575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E77AA4D-5B63-28BD-C10C-43B79E0CBB1D}"/>
              </a:ext>
            </a:extLst>
          </p:cNvPr>
          <p:cNvCxnSpPr>
            <a:cxnSpLocks/>
            <a:stCxn id="21" idx="3"/>
            <a:endCxn id="13" idx="3"/>
          </p:cNvCxnSpPr>
          <p:nvPr/>
        </p:nvCxnSpPr>
        <p:spPr>
          <a:xfrm flipH="1">
            <a:off x="12568860" y="4906858"/>
            <a:ext cx="1217590" cy="2586776"/>
          </a:xfrm>
          <a:prstGeom prst="bentConnector3">
            <a:avLst>
              <a:gd name="adj1" fmla="val -343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06546C-6016-425D-B600-DC64DA75AA9D}"/>
              </a:ext>
            </a:extLst>
          </p:cNvPr>
          <p:cNvSpPr txBox="1"/>
          <p:nvPr/>
        </p:nvSpPr>
        <p:spPr>
          <a:xfrm>
            <a:off x="13653016" y="7183895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BFF9D-48EB-EC39-0B5D-02734394781E}"/>
              </a:ext>
            </a:extLst>
          </p:cNvPr>
          <p:cNvSpPr txBox="1"/>
          <p:nvPr/>
        </p:nvSpPr>
        <p:spPr>
          <a:xfrm>
            <a:off x="13653016" y="7325073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5258D0C-10B9-B027-C1D8-D288C605651C}"/>
              </a:ext>
            </a:extLst>
          </p:cNvPr>
          <p:cNvSpPr/>
          <p:nvPr/>
        </p:nvSpPr>
        <p:spPr>
          <a:xfrm rot="10800000">
            <a:off x="10900205" y="683497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7441CFA-2A1A-898E-D937-48AFDAE9CAB4}"/>
              </a:ext>
            </a:extLst>
          </p:cNvPr>
          <p:cNvSpPr/>
          <p:nvPr/>
        </p:nvSpPr>
        <p:spPr>
          <a:xfrm rot="10800000">
            <a:off x="10900205" y="717361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F9C06C-F200-F8BB-8340-0799E8614F42}"/>
              </a:ext>
            </a:extLst>
          </p:cNvPr>
          <p:cNvSpPr txBox="1"/>
          <p:nvPr/>
        </p:nvSpPr>
        <p:spPr>
          <a:xfrm>
            <a:off x="10846596" y="731934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C8C07A-978D-D2BC-8FC1-622FC9C930DE}"/>
              </a:ext>
            </a:extLst>
          </p:cNvPr>
          <p:cNvSpPr txBox="1"/>
          <p:nvPr/>
        </p:nvSpPr>
        <p:spPr>
          <a:xfrm>
            <a:off x="10837152" y="6656570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7936A-337E-5D8B-ED12-6B127C678B81}"/>
              </a:ext>
            </a:extLst>
          </p:cNvPr>
          <p:cNvSpPr/>
          <p:nvPr/>
        </p:nvSpPr>
        <p:spPr>
          <a:xfrm>
            <a:off x="12749813" y="6501786"/>
            <a:ext cx="744351" cy="35934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7376FFC-921A-6457-75F7-E98175142BF2}"/>
              </a:ext>
            </a:extLst>
          </p:cNvPr>
          <p:cNvSpPr/>
          <p:nvPr/>
        </p:nvSpPr>
        <p:spPr>
          <a:xfrm rot="10800000">
            <a:off x="12571700" y="663879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</p:spTree>
    <p:extLst>
      <p:ext uri="{BB962C8B-B14F-4D97-AF65-F5344CB8AC3E}">
        <p14:creationId xmlns:p14="http://schemas.microsoft.com/office/powerpoint/2010/main" val="67346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1139</TotalTime>
  <Words>1454</Words>
  <Application>Microsoft Office PowerPoint</Application>
  <PresentationFormat>Custom</PresentationFormat>
  <Paragraphs>641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Cambria Math</vt:lpstr>
      <vt:lpstr>Georgia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#CUI SHUAIWEN#</cp:lastModifiedBy>
  <cp:revision>3</cp:revision>
  <dcterms:created xsi:type="dcterms:W3CDTF">2023-08-09T12:44:55Z</dcterms:created>
  <dcterms:modified xsi:type="dcterms:W3CDTF">2024-07-10T13:53:54Z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