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257" r:id="rId2"/>
    <p:sldId id="258" r:id="rId3"/>
    <p:sldId id="259" r:id="rId4"/>
    <p:sldId id="260" r:id="rId5"/>
    <p:sldId id="261" r:id="rId6"/>
  </p:sldIdLst>
  <p:sldSz cx="89995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C9077D-7F1E-4709-A7C5-602EB4CFAD00}" v="8" dt="2024-09-04T01:28:11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>
        <p:scale>
          <a:sx n="66" d="100"/>
          <a:sy n="66" d="100"/>
        </p:scale>
        <p:origin x="3222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UI SHUAIWEN#" userId="35a196ea-bcb8-475e-86cf-0b9eaca8a48f" providerId="ADAL" clId="{6DA0022E-A64E-415A-97D4-C7EAEDC0669F}"/>
    <pc:docChg chg="undo custSel addSld modSld">
      <pc:chgData name="#CUI SHUAIWEN#" userId="35a196ea-bcb8-475e-86cf-0b9eaca8a48f" providerId="ADAL" clId="{6DA0022E-A64E-415A-97D4-C7EAEDC0669F}" dt="2024-07-11T02:06:55.767" v="829" actId="1582"/>
      <pc:docMkLst>
        <pc:docMk/>
      </pc:docMkLst>
      <pc:sldChg chg="addSp delSp modSp new mod">
        <pc:chgData name="#CUI SHUAIWEN#" userId="35a196ea-bcb8-475e-86cf-0b9eaca8a48f" providerId="ADAL" clId="{6DA0022E-A64E-415A-97D4-C7EAEDC0669F}" dt="2024-07-11T02:06:55.767" v="829" actId="1582"/>
        <pc:sldMkLst>
          <pc:docMk/>
          <pc:sldMk cId="2454663500" sldId="256"/>
        </pc:sldMkLst>
        <pc:spChg chg="del">
          <ac:chgData name="#CUI SHUAIWEN#" userId="35a196ea-bcb8-475e-86cf-0b9eaca8a48f" providerId="ADAL" clId="{6DA0022E-A64E-415A-97D4-C7EAEDC0669F}" dt="2024-07-10T14:22:43.982" v="1" actId="478"/>
          <ac:spMkLst>
            <pc:docMk/>
            <pc:sldMk cId="2454663500" sldId="256"/>
            <ac:spMk id="2" creationId="{C88E891D-89FE-9B20-854D-84F92BDAC425}"/>
          </ac:spMkLst>
        </pc:spChg>
        <pc:spChg chg="del">
          <ac:chgData name="#CUI SHUAIWEN#" userId="35a196ea-bcb8-475e-86cf-0b9eaca8a48f" providerId="ADAL" clId="{6DA0022E-A64E-415A-97D4-C7EAEDC0669F}" dt="2024-07-10T14:22:43.982" v="1" actId="478"/>
          <ac:spMkLst>
            <pc:docMk/>
            <pc:sldMk cId="2454663500" sldId="256"/>
            <ac:spMk id="3" creationId="{6795A46E-3479-0852-930B-3AC6F494A2A6}"/>
          </ac:spMkLst>
        </pc:spChg>
        <pc:spChg chg="add del mod">
          <ac:chgData name="#CUI SHUAIWEN#" userId="35a196ea-bcb8-475e-86cf-0b9eaca8a48f" providerId="ADAL" clId="{6DA0022E-A64E-415A-97D4-C7EAEDC0669F}" dt="2024-07-10T14:23:44.670" v="5" actId="478"/>
          <ac:spMkLst>
            <pc:docMk/>
            <pc:sldMk cId="2454663500" sldId="256"/>
            <ac:spMk id="4" creationId="{F021C2E7-F78A-D438-C312-4CBE99D42836}"/>
          </ac:spMkLst>
        </pc:spChg>
        <pc:spChg chg="add mod topLvl">
          <ac:chgData name="#CUI SHUAIWEN#" userId="35a196ea-bcb8-475e-86cf-0b9eaca8a48f" providerId="ADAL" clId="{6DA0022E-A64E-415A-97D4-C7EAEDC0669F}" dt="2024-07-10T15:06:07.429" v="658" actId="14100"/>
          <ac:spMkLst>
            <pc:docMk/>
            <pc:sldMk cId="2454663500" sldId="256"/>
            <ac:spMk id="5" creationId="{EA51A5FF-DCC8-1484-3AD2-1CCBF23E59CA}"/>
          </ac:spMkLst>
        </pc:spChg>
        <pc:spChg chg="add mod topLvl">
          <ac:chgData name="#CUI SHUAIWEN#" userId="35a196ea-bcb8-475e-86cf-0b9eaca8a48f" providerId="ADAL" clId="{6DA0022E-A64E-415A-97D4-C7EAEDC0669F}" dt="2024-07-11T02:00:39.364" v="732" actId="14100"/>
          <ac:spMkLst>
            <pc:docMk/>
            <pc:sldMk cId="2454663500" sldId="256"/>
            <ac:spMk id="6" creationId="{61A74783-238F-7B13-5B5B-785197E57AC1}"/>
          </ac:spMkLst>
        </pc:spChg>
        <pc:spChg chg="add mod topLvl">
          <ac:chgData name="#CUI SHUAIWEN#" userId="35a196ea-bcb8-475e-86cf-0b9eaca8a48f" providerId="ADAL" clId="{6DA0022E-A64E-415A-97D4-C7EAEDC0669F}" dt="2024-07-10T15:06:12.356" v="660" actId="14100"/>
          <ac:spMkLst>
            <pc:docMk/>
            <pc:sldMk cId="2454663500" sldId="256"/>
            <ac:spMk id="7" creationId="{C9C355CF-6062-3321-C66D-44BD7D0ED2AC}"/>
          </ac:spMkLst>
        </pc:spChg>
        <pc:spChg chg="add mod topLvl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8" creationId="{038CC2C3-56D4-88AB-E79A-6FB215C37A19}"/>
          </ac:spMkLst>
        </pc:spChg>
        <pc:spChg chg="add mod topLvl">
          <ac:chgData name="#CUI SHUAIWEN#" userId="35a196ea-bcb8-475e-86cf-0b9eaca8a48f" providerId="ADAL" clId="{6DA0022E-A64E-415A-97D4-C7EAEDC0669F}" dt="2024-07-11T02:01:17.862" v="766" actId="20577"/>
          <ac:spMkLst>
            <pc:docMk/>
            <pc:sldMk cId="2454663500" sldId="256"/>
            <ac:spMk id="9" creationId="{32F56486-D375-CB42-C61C-73136E2C7CCD}"/>
          </ac:spMkLst>
        </pc:spChg>
        <pc:spChg chg="add mod topLvl">
          <ac:chgData name="#CUI SHUAIWEN#" userId="35a196ea-bcb8-475e-86cf-0b9eaca8a48f" providerId="ADAL" clId="{6DA0022E-A64E-415A-97D4-C7EAEDC0669F}" dt="2024-07-10T15:06:04.025" v="657" actId="1076"/>
          <ac:spMkLst>
            <pc:docMk/>
            <pc:sldMk cId="2454663500" sldId="256"/>
            <ac:spMk id="10" creationId="{676C862A-E87A-F519-D221-9EF72138CF21}"/>
          </ac:spMkLst>
        </pc:spChg>
        <pc:spChg chg="mod">
          <ac:chgData name="#CUI SHUAIWEN#" userId="35a196ea-bcb8-475e-86cf-0b9eaca8a48f" providerId="ADAL" clId="{6DA0022E-A64E-415A-97D4-C7EAEDC0669F}" dt="2024-07-11T02:04:56.582" v="804"/>
          <ac:spMkLst>
            <pc:docMk/>
            <pc:sldMk cId="2454663500" sldId="256"/>
            <ac:spMk id="10" creationId="{95EB523B-89BE-93C4-A6F4-81F013BEF475}"/>
          </ac:spMkLst>
        </pc:spChg>
        <pc:spChg chg="mod">
          <ac:chgData name="#CUI SHUAIWEN#" userId="35a196ea-bcb8-475e-86cf-0b9eaca8a48f" providerId="ADAL" clId="{6DA0022E-A64E-415A-97D4-C7EAEDC0669F}" dt="2024-07-11T02:04:56.582" v="804"/>
          <ac:spMkLst>
            <pc:docMk/>
            <pc:sldMk cId="2454663500" sldId="256"/>
            <ac:spMk id="11" creationId="{5D100B3D-43FB-BEA5-5E45-31604CA9C0AF}"/>
          </ac:spMkLst>
        </pc:spChg>
        <pc:spChg chg="mod">
          <ac:chgData name="#CUI SHUAIWEN#" userId="35a196ea-bcb8-475e-86cf-0b9eaca8a48f" providerId="ADAL" clId="{6DA0022E-A64E-415A-97D4-C7EAEDC0669F}" dt="2024-07-11T02:05:43.986" v="816" actId="207"/>
          <ac:spMkLst>
            <pc:docMk/>
            <pc:sldMk cId="2454663500" sldId="256"/>
            <ac:spMk id="13" creationId="{6DA7DCCC-92D2-2A44-9DA8-694D75B530A7}"/>
          </ac:spMkLst>
        </pc:spChg>
        <pc:spChg chg="mod">
          <ac:chgData name="#CUI SHUAIWEN#" userId="35a196ea-bcb8-475e-86cf-0b9eaca8a48f" providerId="ADAL" clId="{6DA0022E-A64E-415A-97D4-C7EAEDC0669F}" dt="2024-07-11T02:05:49.823" v="817" actId="207"/>
          <ac:spMkLst>
            <pc:docMk/>
            <pc:sldMk cId="2454663500" sldId="256"/>
            <ac:spMk id="14" creationId="{B76E91F7-5FEF-A56A-621C-BFEA6A47EB91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14" creationId="{F32851D4-6B1C-28F4-0E52-DDB1EC54AB2D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15" creationId="{B21DD2AC-2D62-D44E-1346-C616327B8796}"/>
          </ac:spMkLst>
        </pc:spChg>
        <pc:spChg chg="del mod topLvl">
          <ac:chgData name="#CUI SHUAIWEN#" userId="35a196ea-bcb8-475e-86cf-0b9eaca8a48f" providerId="ADAL" clId="{6DA0022E-A64E-415A-97D4-C7EAEDC0669F}" dt="2024-07-11T02:05:53.547" v="819" actId="478"/>
          <ac:spMkLst>
            <pc:docMk/>
            <pc:sldMk cId="2454663500" sldId="256"/>
            <ac:spMk id="16" creationId="{53E564E1-472F-5D13-E0DC-100982C56CF6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16" creationId="{75D477CC-0BF7-9FB0-B525-15723B04BBBF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17" creationId="{2201D14A-CAE1-3C94-A735-F24AECA47A1D}"/>
          </ac:spMkLst>
        </pc:spChg>
        <pc:spChg chg="add del mod topLvl">
          <ac:chgData name="#CUI SHUAIWEN#" userId="35a196ea-bcb8-475e-86cf-0b9eaca8a48f" providerId="ADAL" clId="{6DA0022E-A64E-415A-97D4-C7EAEDC0669F}" dt="2024-07-11T02:06:19.530" v="824" actId="1076"/>
          <ac:spMkLst>
            <pc:docMk/>
            <pc:sldMk cId="2454663500" sldId="256"/>
            <ac:spMk id="17" creationId="{47F4BBAA-2951-C9CA-2F6A-1CECDCE0C712}"/>
          </ac:spMkLst>
        </pc:spChg>
        <pc:spChg chg="add mod">
          <ac:chgData name="#CUI SHUAIWEN#" userId="35a196ea-bcb8-475e-86cf-0b9eaca8a48f" providerId="ADAL" clId="{6DA0022E-A64E-415A-97D4-C7EAEDC0669F}" dt="2024-07-11T02:05:12.940" v="806" actId="14100"/>
          <ac:spMkLst>
            <pc:docMk/>
            <pc:sldMk cId="2454663500" sldId="256"/>
            <ac:spMk id="18" creationId="{EE676353-7BD8-9F63-280B-408BCE7923D2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19" creationId="{6AAE65C9-4ED9-1B06-9304-832061CE9D3A}"/>
          </ac:spMkLst>
        </pc:spChg>
        <pc:spChg chg="mod">
          <ac:chgData name="#CUI SHUAIWEN#" userId="35a196ea-bcb8-475e-86cf-0b9eaca8a48f" providerId="ADAL" clId="{6DA0022E-A64E-415A-97D4-C7EAEDC0669F}" dt="2024-07-11T02:04:56.582" v="804"/>
          <ac:spMkLst>
            <pc:docMk/>
            <pc:sldMk cId="2454663500" sldId="256"/>
            <ac:spMk id="20" creationId="{22D45907-6C95-615B-2575-166FBC428092}"/>
          </ac:spMkLst>
        </pc:spChg>
        <pc:spChg chg="mod">
          <ac:chgData name="#CUI SHUAIWEN#" userId="35a196ea-bcb8-475e-86cf-0b9eaca8a48f" providerId="ADAL" clId="{6DA0022E-A64E-415A-97D4-C7EAEDC0669F}" dt="2024-07-11T02:05:27.392" v="815" actId="20577"/>
          <ac:spMkLst>
            <pc:docMk/>
            <pc:sldMk cId="2454663500" sldId="256"/>
            <ac:spMk id="23" creationId="{26479A2B-6C48-9803-DE1D-365C49360B2E}"/>
          </ac:spMkLst>
        </pc:spChg>
        <pc:spChg chg="add mod">
          <ac:chgData name="#CUI SHUAIWEN#" userId="35a196ea-bcb8-475e-86cf-0b9eaca8a48f" providerId="ADAL" clId="{6DA0022E-A64E-415A-97D4-C7EAEDC0669F}" dt="2024-07-11T02:05:02.860" v="805" actId="1076"/>
          <ac:spMkLst>
            <pc:docMk/>
            <pc:sldMk cId="2454663500" sldId="256"/>
            <ac:spMk id="25" creationId="{22F04627-3257-287A-7FDF-5DD7053F22A3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25" creationId="{5F466C89-AAFF-9C5C-EFD0-837AE0B95CA9}"/>
          </ac:spMkLst>
        </pc:spChg>
        <pc:spChg chg="mod">
          <ac:chgData name="#CUI SHUAIWEN#" userId="35a196ea-bcb8-475e-86cf-0b9eaca8a48f" providerId="ADAL" clId="{6DA0022E-A64E-415A-97D4-C7EAEDC0669F}" dt="2024-07-11T02:04:56.582" v="804"/>
          <ac:spMkLst>
            <pc:docMk/>
            <pc:sldMk cId="2454663500" sldId="256"/>
            <ac:spMk id="27" creationId="{CE21A667-5596-53FD-FFFC-7E89FD2CE37D}"/>
          </ac:spMkLst>
        </pc:spChg>
        <pc:spChg chg="mod">
          <ac:chgData name="#CUI SHUAIWEN#" userId="35a196ea-bcb8-475e-86cf-0b9eaca8a48f" providerId="ADAL" clId="{6DA0022E-A64E-415A-97D4-C7EAEDC0669F}" dt="2024-07-11T02:04:56.582" v="804"/>
          <ac:spMkLst>
            <pc:docMk/>
            <pc:sldMk cId="2454663500" sldId="256"/>
            <ac:spMk id="28" creationId="{C0BDAD7F-2D0F-0A98-2B9C-5D7BDA3C2031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0" creationId="{1B3C8DCA-32F5-1131-944F-5708D04D5D59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1" creationId="{01332C5B-5123-92F5-4F9F-485B774B6443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1" creationId="{079E88BB-68B2-352B-C7F2-1B7A073B2CD7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2" creationId="{878730E8-A781-CD88-AF24-CA667E6DCA15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2" creationId="{AFF38F29-2BDC-140D-26D2-6A03BE54E224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3" creationId="{60744B0B-DDD8-CD80-FA95-CED33B56C724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3" creationId="{71AD8B7F-5614-77D5-A8D0-1EC2AA2EBC3B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4" creationId="{5D7401B2-7AF0-3F36-542B-C4955759B2F9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5" creationId="{5ABA81E9-A8F4-36B9-3335-F06D443AE91E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6" creationId="{203D547C-9137-BBDE-B4A0-5BE461434ED0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37" creationId="{51A297F5-9C30-6817-B25F-0B6000970905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8" creationId="{F214FA02-29FF-B9EA-062F-36D0190902EA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9" creationId="{A1525FC5-BEA5-51C0-7B00-AA5C76D6FC48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41" creationId="{D251D839-A1CF-668C-5A6E-43D849C5DF70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42" creationId="{D1B028A3-DA27-DC25-B42F-2D3B90C051C3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2" creationId="{FF41BA45-3F51-0B19-B68C-85CB8856C51B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3" creationId="{D665BDB5-B63E-8A54-C863-C7F1F5BA4DD8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4" creationId="{1991B3CD-4522-FB3C-A841-986F88A758C2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44" creationId="{FE3319A8-7542-4055-DD99-8850443CCCF4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45" creationId="{FFF86FE6-7A95-B2BF-CBD3-B2AD9E31C7BE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6" creationId="{8400FD91-D138-CED4-860B-50F699415E87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7" creationId="{133CD380-85CE-57E5-6C81-29E1B6683D42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47" creationId="{6AFDE719-CDE4-FE3A-82D8-7096B22F4DA0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8" creationId="{B7E785C0-DC34-F424-2AB6-B4787442596A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49" creationId="{054D7D8F-B57E-8CEE-C55A-DD34CC5C070C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49" creationId="{5B224C44-6B93-7DAB-4F2A-EF5DEEBF79E3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50" creationId="{8B7DA9EE-DF0E-D9C5-4B47-268AD4337E4C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51" creationId="{D21EABA9-34A5-44C0-2261-D04375438F33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52" creationId="{4928F735-AC23-0C94-A6EF-607F991C004E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53" creationId="{DB09A1BA-4064-FB15-3E46-97C4C5768370}"/>
          </ac:spMkLst>
        </pc:spChg>
        <pc:spChg chg="add del mod">
          <ac:chgData name="#CUI SHUAIWEN#" userId="35a196ea-bcb8-475e-86cf-0b9eaca8a48f" providerId="ADAL" clId="{6DA0022E-A64E-415A-97D4-C7EAEDC0669F}" dt="2024-07-10T14:52:33.557" v="431" actId="478"/>
          <ac:spMkLst>
            <pc:docMk/>
            <pc:sldMk cId="2454663500" sldId="256"/>
            <ac:spMk id="54" creationId="{FA06AAF3-9F00-A054-BEAE-AF935EFF9089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55" creationId="{FB7A1A32-E754-C291-81A7-CFDBECFC8544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56" creationId="{B4701F5F-E00C-D510-7762-8641C4B6BD10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57" creationId="{9FA2E5F2-4B5A-E76A-C423-CD91E9B4BD68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62" creationId="{4E299044-A8C5-9DE8-B755-83D6DECF889A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63" creationId="{BD935750-55E6-41D6-6AE5-DB98CFD0F2DC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68" creationId="{646B5889-9B9E-1144-1C88-8F606B1A220A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69" creationId="{B793EEEE-217F-D6C3-2528-5135694CD01C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70" creationId="{B1EAA040-7A99-3B88-AA5E-92DB33543A1F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71" creationId="{60A01FD1-4B0B-3EF2-61D3-4CFD49E3FC0D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76" creationId="{3E7E28CF-8C20-078A-26E3-AE74F5FB8F55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77" creationId="{B581DE50-50BA-FF7A-553F-E1B08C44B1AD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78" creationId="{026326F4-15DB-6843-CC89-15D6106037E6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79" creationId="{6176DEFD-E485-7C77-8550-4AD5C29D456C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82" creationId="{4AD1A7F8-CFBF-9C7F-3A4D-56D2CEEAD2E0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83" creationId="{EF830DA2-3362-33BF-19C8-CF4347F6CFC6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84" creationId="{630D2F8B-574C-8204-1348-CBE616FF0437}"/>
          </ac:spMkLst>
        </pc:spChg>
        <pc:spChg chg="add del mod">
          <ac:chgData name="#CUI SHUAIWEN#" userId="35a196ea-bcb8-475e-86cf-0b9eaca8a48f" providerId="ADAL" clId="{6DA0022E-A64E-415A-97D4-C7EAEDC0669F}" dt="2024-07-10T14:50:46.322" v="419" actId="478"/>
          <ac:spMkLst>
            <pc:docMk/>
            <pc:sldMk cId="2454663500" sldId="256"/>
            <ac:spMk id="85" creationId="{4583AC8E-B36A-A603-80CB-5FA3747F9ED7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86" creationId="{A90388B9-092F-17DF-672A-E4C3A1B1FAD2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87" creationId="{75DF6F10-EB72-F3A9-64F9-BDCA9CA54D0F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88" creationId="{2940ECCA-013D-3D3F-A15B-1F0CFF1BDC80}"/>
          </ac:spMkLst>
        </pc:spChg>
        <pc:spChg chg="add mod or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89" creationId="{7A9A62F4-573B-4B00-4D14-693C02D9FD48}"/>
          </ac:spMkLst>
        </pc:spChg>
        <pc:spChg chg="add mod or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90" creationId="{A58BD5A6-E012-73BE-A5FF-20BCF7A337A9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91" creationId="{84E415B5-F390-4212-1EE4-6B70D5B211D2}"/>
          </ac:spMkLst>
        </pc:spChg>
        <pc:spChg chg="add del mod">
          <ac:chgData name="#CUI SHUAIWEN#" userId="35a196ea-bcb8-475e-86cf-0b9eaca8a48f" providerId="ADAL" clId="{6DA0022E-A64E-415A-97D4-C7EAEDC0669F}" dt="2024-07-10T14:49:03.941" v="402" actId="478"/>
          <ac:spMkLst>
            <pc:docMk/>
            <pc:sldMk cId="2454663500" sldId="256"/>
            <ac:spMk id="92" creationId="{5208FB67-87F6-94C8-7588-695F33F75197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93" creationId="{4DCBEDB9-D41E-5C20-4D33-F8367FE6274F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94" creationId="{3226ECAE-DD92-79BB-94B8-451199BE5AAC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95" creationId="{1A7DA875-815F-FB95-3BCA-D6DD28D171D4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97" creationId="{25E277CC-4285-7A9F-2B64-76DA7BC3FBD2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98" creationId="{085D27FA-D3BB-550E-2289-52EF15852239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99" creationId="{54572FE8-67BB-F557-037F-A535561B83DC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00" creationId="{012F992F-8961-94AD-4E1D-8BC916E379E9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01" creationId="{802106B0-869C-8EAA-09EB-A81F4BAC686A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03" creationId="{46AAB4A7-FCB2-0ADF-2F45-D3E18AA43361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08" creationId="{1FB9F986-FAF5-2006-8B3D-16BE7C04F3B6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09" creationId="{6FBE175E-29F0-3967-103B-A9746F25140D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11" creationId="{39E63813-1BE7-03C8-153F-B4F53352D89C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14" creationId="{BC0228E8-9042-A2A4-5B89-29C5ADBB1362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15" creationId="{02BDCA90-AC03-8B08-BB71-D4907BE77CBA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16" creationId="{67B03BE5-45AF-34F8-D9FC-EE69BDD81F85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17" creationId="{465FE213-2486-90A4-9482-4D24B449C289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18" creationId="{A2854D25-298F-1194-EF72-5541409ECCA9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20" creationId="{166B3B52-9565-AEB8-4C8F-DB4C460F0B5E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25" creationId="{96A37054-ACE3-63FD-4CCB-8C5C248CBCE0}"/>
          </ac:spMkLst>
        </pc:spChg>
        <pc:spChg chg="add del mod">
          <ac:chgData name="#CUI SHUAIWEN#" userId="35a196ea-bcb8-475e-86cf-0b9eaca8a48f" providerId="ADAL" clId="{6DA0022E-A64E-415A-97D4-C7EAEDC0669F}" dt="2024-07-10T14:47:41.063" v="388" actId="478"/>
          <ac:spMkLst>
            <pc:docMk/>
            <pc:sldMk cId="2454663500" sldId="256"/>
            <ac:spMk id="127" creationId="{A8625BBE-5A50-FA0A-E0E7-5FC496F1AAC5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29" creationId="{8EAF0F04-E246-D1E2-7A8B-749E3196FFAC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30" creationId="{BA7ED533-F7A8-6C84-4C10-0AE7555606A2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31" creationId="{70A0A942-7E6D-2879-153C-5A2374D6F48D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32" creationId="{7A46223A-1283-E182-FA6F-69E2D39524BB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33" creationId="{69963666-6D0E-3972-1439-71FCB0E50A10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135" creationId="{4C1AF9AF-0AC7-FEC1-B9E0-83682B0195E3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136" creationId="{0706D5E6-E101-1D6F-D28C-E74873284D54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141" creationId="{D0F8532B-1EFE-9B8C-ED64-490CA9AED722}"/>
          </ac:spMkLst>
        </pc:spChg>
        <pc:spChg chg="add del mod">
          <ac:chgData name="#CUI SHUAIWEN#" userId="35a196ea-bcb8-475e-86cf-0b9eaca8a48f" providerId="ADAL" clId="{6DA0022E-A64E-415A-97D4-C7EAEDC0669F}" dt="2024-07-10T14:49:03.941" v="402" actId="478"/>
          <ac:spMkLst>
            <pc:docMk/>
            <pc:sldMk cId="2454663500" sldId="256"/>
            <ac:spMk id="141" creationId="{EA6A7A9A-3687-B7B6-2F58-AF189EA1DE62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42" creationId="{7CFB361A-64DF-09C5-F183-613D5351C081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43" creationId="{DBF9B8D9-3023-BE2E-CD10-2F1DF5A1C8BE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45" creationId="{90F99AE9-F38C-F305-33EA-DC36EA5E5D17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46" creationId="{7E838CD0-393D-340B-84CD-E0D1324ECDE8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47" creationId="{591C70E3-34CC-3C43-72E9-F4A3D4C27CF0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48" creationId="{8481E9BD-5275-2A6B-D004-32434E159E1F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49" creationId="{6DBC0620-BEFE-DBD6-BB5A-C481A3304C28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51" creationId="{3DF5CA49-1DE0-E7FA-37D3-58484E901417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56" creationId="{C927EF5A-78A6-FA5C-326E-18A8C9C3F6A5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57" creationId="{B064232E-C46E-6083-BC0E-1D9E0A53406F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60" creationId="{A727D84A-8CD0-40FF-928D-8CE19BCFC43F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61" creationId="{70EE0F31-8DA5-6B5F-AD72-E43D8FB3C641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62" creationId="{8E46FC62-252E-3462-7B84-7E6D82674729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63" creationId="{136E75AE-BED2-FDAD-69F6-00F6E3F0E978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64" creationId="{A7818113-C11F-DF88-EC06-A8297D80C885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65" creationId="{9592489A-DCE9-9317-BEAA-F53B21945911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166" creationId="{D5F2BC28-D845-1567-B1D2-33D389840227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67" creationId="{DB673B1D-C708-8B3E-2B04-7AF47A739EAD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68" creationId="{9AF4A2FB-13D7-00CF-2F49-DE99B9768BB3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69" creationId="{4E18F0C2-74C2-30B3-CE26-E452B5CC3974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170" creationId="{3B50C3EB-EC27-3034-E013-433DD7E05406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70" creationId="{422F8722-2D3D-A815-855D-B1733302F63E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71" creationId="{624A19DE-C14E-D125-3C47-844C438BE91C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72" creationId="{5D7F52BC-44A0-6FC4-5E18-849924EB0C19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175" creationId="{FDF91D48-DCB1-874C-7A9E-977FAACD836E}"/>
          </ac:spMkLst>
        </pc:spChg>
        <pc:spChg chg="add mod">
          <ac:chgData name="#CUI SHUAIWEN#" userId="35a196ea-bcb8-475e-86cf-0b9eaca8a48f" providerId="ADAL" clId="{6DA0022E-A64E-415A-97D4-C7EAEDC0669F}" dt="2024-07-10T14:53:32.355" v="438" actId="164"/>
          <ac:spMkLst>
            <pc:docMk/>
            <pc:sldMk cId="2454663500" sldId="256"/>
            <ac:spMk id="177" creationId="{C63E3AC9-EDAA-EBE3-EFD9-0763C4090885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177" creationId="{F288D121-25EC-9E43-382D-45402B15867A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178" creationId="{A57C3D8A-54C8-F32F-66AF-A9A89BB8B1EA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179" creationId="{1ACC6147-B157-2137-8E17-D2FFF5271537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180" creationId="{2769E91A-5A76-ECA3-908F-3740884E71F7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181" creationId="{A679AC4E-92CC-260B-B63E-7E46019F400F}"/>
          </ac:spMkLst>
        </pc:spChg>
        <pc:spChg chg="add mod">
          <ac:chgData name="#CUI SHUAIWEN#" userId="35a196ea-bcb8-475e-86cf-0b9eaca8a48f" providerId="ADAL" clId="{6DA0022E-A64E-415A-97D4-C7EAEDC0669F}" dt="2024-07-10T14:53:28.460" v="437" actId="1076"/>
          <ac:spMkLst>
            <pc:docMk/>
            <pc:sldMk cId="2454663500" sldId="256"/>
            <ac:spMk id="182" creationId="{260AF1D0-C46A-939C-41A6-7204E1C2B0B2}"/>
          </ac:spMkLst>
        </pc:spChg>
        <pc:spChg chg="mod">
          <ac:chgData name="#CUI SHUAIWEN#" userId="35a196ea-bcb8-475e-86cf-0b9eaca8a48f" providerId="ADAL" clId="{6DA0022E-A64E-415A-97D4-C7EAEDC0669F}" dt="2024-07-10T14:54:53.210" v="453" actId="207"/>
          <ac:spMkLst>
            <pc:docMk/>
            <pc:sldMk cId="2454663500" sldId="256"/>
            <ac:spMk id="185" creationId="{22040D3E-99ED-6CDB-ECFD-3026EF00F649}"/>
          </ac:spMkLst>
        </pc:spChg>
        <pc:spChg chg="mod">
          <ac:chgData name="#CUI SHUAIWEN#" userId="35a196ea-bcb8-475e-86cf-0b9eaca8a48f" providerId="ADAL" clId="{6DA0022E-A64E-415A-97D4-C7EAEDC0669F}" dt="2024-07-10T14:53:35.823" v="439"/>
          <ac:spMkLst>
            <pc:docMk/>
            <pc:sldMk cId="2454663500" sldId="256"/>
            <ac:spMk id="186" creationId="{045D0B38-DA91-8AD0-8814-CA50601E9CC6}"/>
          </ac:spMkLst>
        </pc:spChg>
        <pc:spChg chg="mod">
          <ac:chgData name="#CUI SHUAIWEN#" userId="35a196ea-bcb8-475e-86cf-0b9eaca8a48f" providerId="ADAL" clId="{6DA0022E-A64E-415A-97D4-C7EAEDC0669F}" dt="2024-07-10T14:53:35.823" v="439"/>
          <ac:spMkLst>
            <pc:docMk/>
            <pc:sldMk cId="2454663500" sldId="256"/>
            <ac:spMk id="187" creationId="{E8A37D76-1CC4-EA7B-F242-385982B846CA}"/>
          </ac:spMkLst>
        </pc:spChg>
        <pc:spChg chg="mod">
          <ac:chgData name="#CUI SHUAIWEN#" userId="35a196ea-bcb8-475e-86cf-0b9eaca8a48f" providerId="ADAL" clId="{6DA0022E-A64E-415A-97D4-C7EAEDC0669F}" dt="2024-07-10T14:53:35.823" v="439"/>
          <ac:spMkLst>
            <pc:docMk/>
            <pc:sldMk cId="2454663500" sldId="256"/>
            <ac:spMk id="188" creationId="{D5EEF85F-CF22-74D3-39B2-FB7C3DE5CA65}"/>
          </ac:spMkLst>
        </pc:spChg>
        <pc:spChg chg="mod">
          <ac:chgData name="#CUI SHUAIWEN#" userId="35a196ea-bcb8-475e-86cf-0b9eaca8a48f" providerId="ADAL" clId="{6DA0022E-A64E-415A-97D4-C7EAEDC0669F}" dt="2024-07-10T14:53:35.823" v="439"/>
          <ac:spMkLst>
            <pc:docMk/>
            <pc:sldMk cId="2454663500" sldId="256"/>
            <ac:spMk id="189" creationId="{F42F65FE-D157-078B-48FA-040139C725D1}"/>
          </ac:spMkLst>
        </pc:spChg>
        <pc:spChg chg="mod">
          <ac:chgData name="#CUI SHUAIWEN#" userId="35a196ea-bcb8-475e-86cf-0b9eaca8a48f" providerId="ADAL" clId="{6DA0022E-A64E-415A-97D4-C7EAEDC0669F}" dt="2024-07-10T14:53:35.823" v="439"/>
          <ac:spMkLst>
            <pc:docMk/>
            <pc:sldMk cId="2454663500" sldId="256"/>
            <ac:spMk id="190" creationId="{82889B70-2572-B82C-BA88-15F88B516CC4}"/>
          </ac:spMkLst>
        </pc:spChg>
        <pc:spChg chg="mod">
          <ac:chgData name="#CUI SHUAIWEN#" userId="35a196ea-bcb8-475e-86cf-0b9eaca8a48f" providerId="ADAL" clId="{6DA0022E-A64E-415A-97D4-C7EAEDC0669F}" dt="2024-07-10T14:53:35.823" v="439"/>
          <ac:spMkLst>
            <pc:docMk/>
            <pc:sldMk cId="2454663500" sldId="256"/>
            <ac:spMk id="195" creationId="{09B26854-6F16-6FC4-4116-0EBF6A0259CA}"/>
          </ac:spMkLst>
        </pc:spChg>
        <pc:spChg chg="mod topLvl">
          <ac:chgData name="#CUI SHUAIWEN#" userId="35a196ea-bcb8-475e-86cf-0b9eaca8a48f" providerId="ADAL" clId="{6DA0022E-A64E-415A-97D4-C7EAEDC0669F}" dt="2024-07-10T14:54:49.853" v="452" actId="207"/>
          <ac:spMkLst>
            <pc:docMk/>
            <pc:sldMk cId="2454663500" sldId="256"/>
            <ac:spMk id="201" creationId="{FDF9023B-B557-4D64-521B-AE5FA3D1D49F}"/>
          </ac:spMkLst>
        </pc:spChg>
        <pc:spChg chg="mod topLvl">
          <ac:chgData name="#CUI SHUAIWEN#" userId="35a196ea-bcb8-475e-86cf-0b9eaca8a48f" providerId="ADAL" clId="{6DA0022E-A64E-415A-97D4-C7EAEDC0669F}" dt="2024-07-10T14:54:41.468" v="451" actId="164"/>
          <ac:spMkLst>
            <pc:docMk/>
            <pc:sldMk cId="2454663500" sldId="256"/>
            <ac:spMk id="202" creationId="{4CA785F0-DB7C-5D16-EEB1-8C477EBBF42C}"/>
          </ac:spMkLst>
        </pc:spChg>
        <pc:spChg chg="mod topLvl">
          <ac:chgData name="#CUI SHUAIWEN#" userId="35a196ea-bcb8-475e-86cf-0b9eaca8a48f" providerId="ADAL" clId="{6DA0022E-A64E-415A-97D4-C7EAEDC0669F}" dt="2024-07-10T14:54:41.468" v="451" actId="164"/>
          <ac:spMkLst>
            <pc:docMk/>
            <pc:sldMk cId="2454663500" sldId="256"/>
            <ac:spMk id="203" creationId="{4779CB2C-19EE-A7DC-7AD0-22C71F57420A}"/>
          </ac:spMkLst>
        </pc:spChg>
        <pc:spChg chg="mod topLvl">
          <ac:chgData name="#CUI SHUAIWEN#" userId="35a196ea-bcb8-475e-86cf-0b9eaca8a48f" providerId="ADAL" clId="{6DA0022E-A64E-415A-97D4-C7EAEDC0669F}" dt="2024-07-10T14:54:41.468" v="451" actId="164"/>
          <ac:spMkLst>
            <pc:docMk/>
            <pc:sldMk cId="2454663500" sldId="256"/>
            <ac:spMk id="204" creationId="{22F18613-34DC-B4F9-41AE-5E9AC208CD75}"/>
          </ac:spMkLst>
        </pc:spChg>
        <pc:spChg chg="mod topLvl">
          <ac:chgData name="#CUI SHUAIWEN#" userId="35a196ea-bcb8-475e-86cf-0b9eaca8a48f" providerId="ADAL" clId="{6DA0022E-A64E-415A-97D4-C7EAEDC0669F}" dt="2024-07-10T14:54:41.468" v="451" actId="164"/>
          <ac:spMkLst>
            <pc:docMk/>
            <pc:sldMk cId="2454663500" sldId="256"/>
            <ac:spMk id="205" creationId="{659AE544-EDC7-4E17-74A8-D23B797263A1}"/>
          </ac:spMkLst>
        </pc:spChg>
        <pc:spChg chg="mod topLvl">
          <ac:chgData name="#CUI SHUAIWEN#" userId="35a196ea-bcb8-475e-86cf-0b9eaca8a48f" providerId="ADAL" clId="{6DA0022E-A64E-415A-97D4-C7EAEDC0669F}" dt="2024-07-10T14:54:41.468" v="451" actId="164"/>
          <ac:spMkLst>
            <pc:docMk/>
            <pc:sldMk cId="2454663500" sldId="256"/>
            <ac:spMk id="206" creationId="{0C475F74-3099-DB05-7658-5A8815A2C6CB}"/>
          </ac:spMkLst>
        </pc:spChg>
        <pc:spChg chg="mod topLvl">
          <ac:chgData name="#CUI SHUAIWEN#" userId="35a196ea-bcb8-475e-86cf-0b9eaca8a48f" providerId="ADAL" clId="{6DA0022E-A64E-415A-97D4-C7EAEDC0669F}" dt="2024-07-10T14:54:41.468" v="451" actId="164"/>
          <ac:spMkLst>
            <pc:docMk/>
            <pc:sldMk cId="2454663500" sldId="256"/>
            <ac:spMk id="211" creationId="{4B9343B4-34E3-C56E-2964-777531B3C311}"/>
          </ac:spMkLst>
        </pc:spChg>
        <pc:spChg chg="add mod or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17" creationId="{EC93A015-58C6-CC3B-7DDF-8191D715C4CF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18" creationId="{7E378A16-0630-EB5A-8422-606544AF5928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21" creationId="{C3E78507-DDB5-E55B-3EC3-3180FB866EA4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23" creationId="{35E8B330-4EB4-9888-DF62-7C9F52DE1093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24" creationId="{5D0A98F7-A1EA-84EB-3286-20688075D777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25" creationId="{1DD49826-FD70-64CA-F974-A45020FA38B2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26" creationId="{C9C3F637-B06A-1B9C-87FD-0B3914EF9756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30" creationId="{6D4D7274-0D95-E2D2-E847-5B9A2936CEE2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31" creationId="{672CD422-339F-320F-7F3F-B53027BF377C}"/>
          </ac:spMkLst>
        </pc:spChg>
        <pc:spChg chg="add mod">
          <ac:chgData name="#CUI SHUAIWEN#" userId="35a196ea-bcb8-475e-86cf-0b9eaca8a48f" providerId="ADAL" clId="{6DA0022E-A64E-415A-97D4-C7EAEDC0669F}" dt="2024-07-10T15:03:37.872" v="591"/>
          <ac:spMkLst>
            <pc:docMk/>
            <pc:sldMk cId="2454663500" sldId="256"/>
            <ac:spMk id="233" creationId="{87BF917E-1310-F317-5EE5-6B0AFF28BEF8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34" creationId="{C86DCF25-116F-F5B3-3A30-86F2E588A97F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35" creationId="{0FC490C3-0DCE-8F2B-CEA8-452BCF1DB183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38" creationId="{60FFF04F-E423-A84E-BE7E-E2CADC2A6C27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47" creationId="{C112041B-FE9D-B733-83B6-6F2328F08DD9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57" creationId="{DA8DBA99-729D-76C8-57C7-5A9047A2BE07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58" creationId="{EA0CC2F9-6F2D-8521-C8D0-58001990BB6A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59" creationId="{F6C3B984-B196-BBF1-2B2B-F0EB108260FE}"/>
          </ac:spMkLst>
        </pc:spChg>
        <pc:spChg chg="add mod">
          <ac:chgData name="#CUI SHUAIWEN#" userId="35a196ea-bcb8-475e-86cf-0b9eaca8a48f" providerId="ADAL" clId="{6DA0022E-A64E-415A-97D4-C7EAEDC0669F}" dt="2024-07-11T02:04:33.431" v="803" actId="1076"/>
          <ac:spMkLst>
            <pc:docMk/>
            <pc:sldMk cId="2454663500" sldId="256"/>
            <ac:spMk id="260" creationId="{39166D5C-8578-C6D7-97AE-315E483725BA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62" creationId="{D27E2A20-AA66-E558-17E5-DCED7088A56D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64" creationId="{404A2183-97E3-CCA3-B2AA-BFD07B705671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65" creationId="{DD6DB731-96C0-76D8-FB6C-8F7F34B1AF9E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66" creationId="{6977D7F1-6442-C59C-2DA5-6B5ABEAADD47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70" creationId="{5329D4C8-295F-91D7-9E91-1234716BF431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71" creationId="{D42216AA-7852-1A14-5474-01F411B56774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72" creationId="{94132311-156A-C76F-2779-D8BBC9788859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74" creationId="{5447F662-EA06-5AA4-C3F0-DE0FFDEFA9C0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75" creationId="{2CF043E7-FE0C-D963-A1D6-CE7FEA5D6C38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77" creationId="{68B74BBA-7A79-8B99-39BC-F011B071E279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94" creationId="{666FB61F-E4D9-C0BD-FD66-86293C92A3F3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95" creationId="{C31D88E0-5871-2D43-7CDB-5CC10243684F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96" creationId="{389844C4-EFA2-820B-BB1C-1E8EAC3F2EFE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98" creationId="{B52894B1-36EC-302D-4833-AF4B58059C3D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299" creationId="{017717B5-F9F1-A58E-FCD1-F1CCE95A8DDD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00" creationId="{D270788A-E1D3-B219-89DA-978531E3AD37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01" creationId="{C9C8873E-F689-C57C-970E-5DAD611CC39E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02" creationId="{34560F9B-FFAF-2B5C-6BFE-462D45413EF7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03" creationId="{156347B7-05EE-0EF5-EB77-1E2E189859B0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04" creationId="{E44A1453-782F-43C8-A010-D607E5E10265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05" creationId="{D787705C-82E7-8CAB-97EA-BDF5CBF76559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06" creationId="{3048608C-8FEC-CD04-43F0-011240FE5EFD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07" creationId="{768EE1F2-5222-2264-2BC6-AF61AAF403D3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08" creationId="{969CA290-19DB-304E-1D0D-4D5A1034CF20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09" creationId="{69D20BB8-626A-8066-6984-D35077BA357A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10" creationId="{E96D32AB-16F3-35C2-DDB3-1301D87FEE11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11" creationId="{E38F37F1-D304-D1E7-DF98-B10925DD6A89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12" creationId="{D8158616-D653-E5E0-B2E3-C4E0AA78B539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13" creationId="{F46742BB-84A5-81FF-E269-FCDDE2376EFA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14" creationId="{6F7123E6-A99B-4794-18E9-AC1C3019045D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15" creationId="{A51D5FDF-042D-B6D7-495D-E8CD62064D91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16" creationId="{73D6EDE0-C572-7327-E7AB-5FB7178C804A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17" creationId="{A3F1B793-9A10-AA85-FB67-50205F6226BE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22" creationId="{4232BAC6-F5D0-B865-6B8F-CCE1A4C0E32B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28" creationId="{AA3AF0A7-E97F-1EEB-D006-A6AC2B40A0E7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39" creationId="{094CFBAE-8E38-EDDB-A582-A5886108B145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40" creationId="{030BA2B9-477D-7D10-F6DA-A51D5AA41942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46" creationId="{B57FF252-1CE7-7067-A73F-7A9566F5CF34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54" creationId="{E26C4A7A-CDAC-9B88-0A96-3AB64AE8562F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355" creationId="{4614FF58-866C-5681-C74C-1CF98DA6183A}"/>
          </ac:spMkLst>
        </pc:spChg>
        <pc:spChg chg="mod">
          <ac:chgData name="#CUI SHUAIWEN#" userId="35a196ea-bcb8-475e-86cf-0b9eaca8a48f" providerId="ADAL" clId="{6DA0022E-A64E-415A-97D4-C7EAEDC0669F}" dt="2024-07-11T02:01:52.026" v="770" actId="14100"/>
          <ac:spMkLst>
            <pc:docMk/>
            <pc:sldMk cId="2454663500" sldId="256"/>
            <ac:spMk id="376" creationId="{1BE7095B-6CF2-63B7-C3EA-70F1A8EB8284}"/>
          </ac:spMkLst>
        </pc:spChg>
        <pc:spChg chg="mod">
          <ac:chgData name="#CUI SHUAIWEN#" userId="35a196ea-bcb8-475e-86cf-0b9eaca8a48f" providerId="ADAL" clId="{6DA0022E-A64E-415A-97D4-C7EAEDC0669F}" dt="2024-07-11T02:02:36.489" v="802" actId="20577"/>
          <ac:spMkLst>
            <pc:docMk/>
            <pc:sldMk cId="2454663500" sldId="256"/>
            <ac:spMk id="377" creationId="{A53A3E7E-0041-96E2-1B0E-EF9A5B9E8F2C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434" creationId="{B6E645CB-E644-296A-FBC2-E57E0985DBEC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03" creationId="{272E6B89-35B6-95BA-C9A8-68D86FC6CAFE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04" creationId="{BAA20F6B-9141-F470-F195-A7D9970351AA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10" creationId="{71BB056B-6D14-7E10-E773-832FCE41D5A6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15" creationId="{628745BE-0EDA-537B-7684-967E53A4975D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16" creationId="{2A9D8853-F6A0-959F-2364-D46C81FC6CF6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21" creationId="{91E75130-98D9-8C87-4835-27E0805A8580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22" creationId="{93199BD8-3BAC-B4A9-399D-1EEA60C2857D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24" creationId="{7CD939B1-6E65-A0A3-017D-C0E5FBAF40A8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25" creationId="{F8FA659C-2EDA-4056-6490-83539000A54F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27" creationId="{9B9CE234-2342-2877-64DA-5F3E4ABFD758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29" creationId="{8D1727FB-BBE6-457A-9AE5-B67F604FDB56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30" creationId="{4B3084BD-C1FC-8837-244F-C53A1E6B88F7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33" creationId="{68085F26-B6E3-A175-5E50-C44698C68779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34" creationId="{E002A088-F712-10FF-C527-E652718B9812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36" creationId="{93011B9C-38C8-4449-0A86-49394EB1F4EF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37" creationId="{B3642D23-EDB4-3F7F-4148-28F9FF91CE99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38" creationId="{CFE9BF87-FF35-577C-3ADA-DE6B00396107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39" creationId="{BA2ACDC9-B49E-483A-C562-AA5DFE6FCF3F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41" creationId="{DF27E407-394B-4206-1397-670A763EA0F4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42" creationId="{4099CCA7-01B2-77AD-1110-2A43639A473A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45" creationId="{A0B8D375-4EA2-2F81-0504-55CFCECBCCF4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47" creationId="{43600C2A-75CD-68E9-1873-CFEFC38D133D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52" creationId="{CD2C68E5-2C50-C14D-137B-D5A3FBA63E3B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54" creationId="{533B31B0-0A72-A724-1ED2-8DF2F9C1D236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55" creationId="{EB8A9A81-1593-5ACD-F581-B56C16950085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56" creationId="{D2367331-F7AC-2B9B-6232-D0E5E07E14E2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57" creationId="{797CAD5C-092E-BB1B-DA16-934468A03C8E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58" creationId="{674AC061-3519-06BC-611B-07962863E28D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59" creationId="{4EE40741-B720-AC74-1C5E-9BCBEEAA4198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60" creationId="{2B9841E3-EF7A-7CF2-7ACF-643B1390871E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61" creationId="{322F8FF3-6530-F442-FA26-81C91F7FB2B7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64" creationId="{19EA88CB-717F-D912-00F8-9876F6E56310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75" creationId="{21C4CB21-9F18-9CC6-305B-E0956B237281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76" creationId="{406BEA50-BE6F-3116-0B8D-7A296A6031D3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77" creationId="{2B4E7FF5-A982-AB2C-0CDD-AD0E38C16BE8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78" creationId="{994E7571-5D26-F91C-43BB-D154CC339563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79" creationId="{D254CC06-83D5-714A-AC18-8290C00ADDCD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80" creationId="{C4D3E2C5-1ED7-C6B3-E005-5B3260CCF6BF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81" creationId="{4A233CEC-50DF-0AC2-EE37-E48EF67D6BC6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86" creationId="{154CAA3A-53F3-F5C9-E5D7-CFE98493D2E5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97" creationId="{2725112D-E5F3-4E16-677A-7CDF871F6157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98" creationId="{2AA59336-2A86-CE45-286D-D0CEAE49DDD9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599" creationId="{DF56185C-8F2F-B0E2-A759-FEAC18DEA28D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00" creationId="{1C17A390-8BDC-BB85-DDBC-AD6E5831CDF6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01" creationId="{7BFEEE84-CD94-00AD-3685-A7C400BA276A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02" creationId="{3B1EB549-4BA2-0A4C-9C07-AEF7BC5DAC55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03" creationId="{9D19C0AF-7F48-DA06-B175-F6940B4B0988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05" creationId="{F4B3C02F-ECCF-B70B-711D-FE27571C9975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06" creationId="{F2725EDD-D244-EA30-B6C2-C5FD25696E3E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07" creationId="{031C20F7-9D31-9E46-8138-507DA38E9BAB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08" creationId="{CCBD917B-595A-339C-EAF7-5B0D64A2FFE3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09" creationId="{0DCC55EC-C7F8-C0AC-4803-070EBA998172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10" creationId="{1CABB648-7C2A-A649-A08B-920BD69A02C8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11" creationId="{2145FBA9-5F4D-3F4C-49DA-FAA441E78E8F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12" creationId="{F39DC4B9-5E8E-22DF-B4B9-D8F74C914CBC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13" creationId="{C81C29A3-1C37-CC6D-7892-DB63B8ED548A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20" creationId="{07E54022-0B71-7877-6120-02B65294E663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21" creationId="{D535CD6C-2B2A-FBCE-7F8A-55F037D6E66F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22" creationId="{CA8AEB4B-4A7C-1237-73C1-7CA20FE9B827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23" creationId="{A1CEE1B8-4B1E-D102-DF79-A4ECFAC2C626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24" creationId="{89EACFF5-C40F-2F41-929C-2C7F5FE02366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25" creationId="{47373648-2672-7C97-876C-CE3476FEC55C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30" creationId="{5169B107-E89F-F731-5EB9-9D42E76D88CA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35" creationId="{A001C5A8-C480-C80A-5572-BA02CF9F0E48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36" creationId="{BC57B161-EC20-D4A8-6BDA-BAE503B3D253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37" creationId="{524FE1BE-9DC4-B05A-DEA5-85C6E55DCB8B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43" creationId="{E450B9B2-5831-FA9E-85CF-AD3A162FD93A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44" creationId="{D87E4EE7-4F17-6D65-0070-B17DF3554AFF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46" creationId="{9369F532-E275-BB93-A896-767688E9AED3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47" creationId="{58E1A810-6401-8362-6DEE-6C962C8012AE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48" creationId="{0283711B-860C-351D-5294-E233FC434E54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49" creationId="{23042139-ACD2-BE0E-D64C-C092E1746D52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50" creationId="{876D4F23-0536-27EB-77DB-D96AD78FC1F3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51" creationId="{C0F48490-7DA7-D0B4-3B38-3B63A65FDC16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52" creationId="{6532777F-3695-5F63-9CF7-821F7ACB3541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53" creationId="{1A6CA1EF-1D52-BBD7-B9FB-9E6AB8CD3C60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72" creationId="{9AD905F2-B0DB-63CA-4A3D-B2369339A604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73" creationId="{80E464D7-31BD-5C19-37B4-59487ADAE0C5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74" creationId="{631085EA-C72C-2289-5CC1-AC22DBDBE597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75" creationId="{F6653C9D-039B-D3F2-C971-2F6635B05D02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76" creationId="{923B019A-C823-357D-2F55-189CFE702CB5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77" creationId="{579A4CA0-BBC3-E581-1231-BF5EB5D1317C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78" creationId="{BB4EBB7E-EAAD-C62F-2FE6-02CC4717F4ED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79" creationId="{896EADF6-47C1-BED3-545C-A1F873316FB2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80" creationId="{D5EE7ED1-6A10-5833-04BB-F480EF51E47B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81" creationId="{9B0D4FBC-4FB1-A05A-29CA-294A071FF2F7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82" creationId="{D75A4D26-2038-E6A7-5AE2-5F6810605C74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83" creationId="{B7DC91B0-0E8D-DFF6-BD35-AC5CCE1089D3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84" creationId="{5ED126B9-ED07-C338-AAE1-83285FD97555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85" creationId="{7B0F2915-0DDF-6B67-4165-BE9102556517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86" creationId="{6AF5EB92-B7EC-4AA3-61F5-3F65FE6DA8C8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88" creationId="{76AB4F89-DE75-E78B-C1E4-920F0DCA8D68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691" creationId="{451C3102-9536-261C-5C55-804AE5812687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704" creationId="{72C43BBD-2E95-2705-00AD-81B40C0E993B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710" creationId="{EA074634-7195-7027-CB76-9A16FE278482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711" creationId="{DF68818D-B45B-7C65-561C-964FC9150584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722" creationId="{E1181843-2F51-5624-499D-C36E8BB07D3B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734" creationId="{C38B8498-E706-3392-0526-51459F5C98C4}"/>
          </ac:spMkLst>
        </pc:spChg>
        <pc:spChg chg="mod">
          <ac:chgData name="#CUI SHUAIWEN#" userId="35a196ea-bcb8-475e-86cf-0b9eaca8a48f" providerId="ADAL" clId="{6DA0022E-A64E-415A-97D4-C7EAEDC0669F}" dt="2024-07-11T02:00:52.112" v="733" actId="1076"/>
          <ac:spMkLst>
            <pc:docMk/>
            <pc:sldMk cId="2454663500" sldId="256"/>
            <ac:spMk id="736" creationId="{192AE076-3134-E555-15AF-32EC55FCDC7C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737" creationId="{F0699A4F-73FB-82B5-B35E-F8E12DA69739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760" creationId="{FC3A94E2-6692-614D-BC7F-41F28BF4852C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761" creationId="{E4F37C6D-AAFD-497E-F59C-7341965D4CDE}"/>
          </ac:spMkLst>
        </pc:spChg>
        <pc:spChg chg="mod">
          <ac:chgData name="#CUI SHUAIWEN#" userId="35a196ea-bcb8-475e-86cf-0b9eaca8a48f" providerId="ADAL" clId="{6DA0022E-A64E-415A-97D4-C7EAEDC0669F}" dt="2024-07-11T02:01:46.971" v="769" actId="1076"/>
          <ac:spMkLst>
            <pc:docMk/>
            <pc:sldMk cId="2454663500" sldId="256"/>
            <ac:spMk id="762" creationId="{56FA03CB-525F-2C82-CE41-8BE579E5C36F}"/>
          </ac:spMkLst>
        </pc:spChg>
        <pc:grpChg chg="add mod">
          <ac:chgData name="#CUI SHUAIWEN#" userId="35a196ea-bcb8-475e-86cf-0b9eaca8a48f" providerId="ADAL" clId="{6DA0022E-A64E-415A-97D4-C7EAEDC0669F}" dt="2024-07-11T02:06:19.530" v="824" actId="1076"/>
          <ac:grpSpMkLst>
            <pc:docMk/>
            <pc:sldMk cId="2454663500" sldId="256"/>
            <ac:grpSpMk id="7" creationId="{719234D8-018C-BDC4-6BE8-3C38A2043787}"/>
          </ac:grpSpMkLst>
        </pc:grpChg>
        <pc:grpChg chg="add del mod">
          <ac:chgData name="#CUI SHUAIWEN#" userId="35a196ea-bcb8-475e-86cf-0b9eaca8a48f" providerId="ADAL" clId="{6DA0022E-A64E-415A-97D4-C7EAEDC0669F}" dt="2024-07-10T14:26:08.368" v="59" actId="165"/>
          <ac:grpSpMkLst>
            <pc:docMk/>
            <pc:sldMk cId="2454663500" sldId="256"/>
            <ac:grpSpMk id="11" creationId="{88C4EE6B-1AB2-0244-1B13-8A79E9BE5E6C}"/>
          </ac:grpSpMkLst>
        </pc:grpChg>
        <pc:grpChg chg="add mod">
          <ac:chgData name="#CUI SHUAIWEN#" userId="35a196ea-bcb8-475e-86cf-0b9eaca8a48f" providerId="ADAL" clId="{6DA0022E-A64E-415A-97D4-C7EAEDC0669F}" dt="2024-07-11T02:06:19.530" v="824" actId="1076"/>
          <ac:grpSpMkLst>
            <pc:docMk/>
            <pc:sldMk cId="2454663500" sldId="256"/>
            <ac:grpSpMk id="12" creationId="{B5BA3ED0-4032-E85E-6C95-8AFE14797EE7}"/>
          </ac:grpSpMkLst>
        </pc:grpChg>
        <pc:grpChg chg="add del mod">
          <ac:chgData name="#CUI SHUAIWEN#" userId="35a196ea-bcb8-475e-86cf-0b9eaca8a48f" providerId="ADAL" clId="{6DA0022E-A64E-415A-97D4-C7EAEDC0669F}" dt="2024-07-10T14:26:10.966" v="60" actId="165"/>
          <ac:grpSpMkLst>
            <pc:docMk/>
            <pc:sldMk cId="2454663500" sldId="256"/>
            <ac:grpSpMk id="12" creationId="{F3EA3BDA-0670-76A6-7473-D8C9AA4C7F0F}"/>
          </ac:grpSpMkLst>
        </pc:grpChg>
        <pc:grpChg chg="add del mod">
          <ac:chgData name="#CUI SHUAIWEN#" userId="35a196ea-bcb8-475e-86cf-0b9eaca8a48f" providerId="ADAL" clId="{6DA0022E-A64E-415A-97D4-C7EAEDC0669F}" dt="2024-07-10T14:26:14.181" v="61" actId="165"/>
          <ac:grpSpMkLst>
            <pc:docMk/>
            <pc:sldMk cId="2454663500" sldId="256"/>
            <ac:grpSpMk id="13" creationId="{693F8925-190C-DE6A-75D5-CAF00442FA36}"/>
          </ac:grpSpMkLst>
        </pc:grpChg>
        <pc:grpChg chg="add del mod">
          <ac:chgData name="#CUI SHUAIWEN#" userId="35a196ea-bcb8-475e-86cf-0b9eaca8a48f" providerId="ADAL" clId="{6DA0022E-A64E-415A-97D4-C7EAEDC0669F}" dt="2024-07-11T02:05:53.547" v="819" actId="478"/>
          <ac:grpSpMkLst>
            <pc:docMk/>
            <pc:sldMk cId="2454663500" sldId="256"/>
            <ac:grpSpMk id="15" creationId="{E4C4FBE0-7B21-D0C6-94BE-00C0EEC6C222}"/>
          </ac:grpSpMkLst>
        </pc:grpChg>
        <pc:grpChg chg="add mod">
          <ac:chgData name="#CUI SHUAIWEN#" userId="35a196ea-bcb8-475e-86cf-0b9eaca8a48f" providerId="ADAL" clId="{6DA0022E-A64E-415A-97D4-C7EAEDC0669F}" dt="2024-07-11T02:06:19.530" v="824" actId="1076"/>
          <ac:grpSpMkLst>
            <pc:docMk/>
            <pc:sldMk cId="2454663500" sldId="256"/>
            <ac:grpSpMk id="19" creationId="{910D8C76-1609-70FA-677D-56F87A74CB0D}"/>
          </ac:grpSpMkLst>
        </pc:grpChg>
        <pc:grpChg chg="add mod">
          <ac:chgData name="#CUI SHUAIWEN#" userId="35a196ea-bcb8-475e-86cf-0b9eaca8a48f" providerId="ADAL" clId="{6DA0022E-A64E-415A-97D4-C7EAEDC0669F}" dt="2024-07-11T02:06:19.530" v="824" actId="1076"/>
          <ac:grpSpMkLst>
            <pc:docMk/>
            <pc:sldMk cId="2454663500" sldId="256"/>
            <ac:grpSpMk id="22" creationId="{B2766121-1778-12F4-6F0D-C6AE5DBF56B3}"/>
          </ac:grpSpMkLst>
        </pc:grpChg>
        <pc:grpChg chg="add del mod">
          <ac:chgData name="#CUI SHUAIWEN#" userId="35a196ea-bcb8-475e-86cf-0b9eaca8a48f" providerId="ADAL" clId="{6DA0022E-A64E-415A-97D4-C7EAEDC0669F}" dt="2024-07-11T02:05:51.825" v="818" actId="478"/>
          <ac:grpSpMkLst>
            <pc:docMk/>
            <pc:sldMk cId="2454663500" sldId="256"/>
            <ac:grpSpMk id="26" creationId="{591D67EC-3975-D128-1848-D0339FE7AB3D}"/>
          </ac:grpSpMkLst>
        </pc:grpChg>
        <pc:grpChg chg="add del mod">
          <ac:chgData name="#CUI SHUAIWEN#" userId="35a196ea-bcb8-475e-86cf-0b9eaca8a48f" providerId="ADAL" clId="{6DA0022E-A64E-415A-97D4-C7EAEDC0669F}" dt="2024-07-10T14:53:43.447" v="443" actId="478"/>
          <ac:grpSpMkLst>
            <pc:docMk/>
            <pc:sldMk cId="2454663500" sldId="256"/>
            <ac:grpSpMk id="183" creationId="{417EBBBD-2FD2-0292-5EAE-A6C751C0CCB9}"/>
          </ac:grpSpMkLst>
        </pc:grpChg>
        <pc:grpChg chg="add mod">
          <ac:chgData name="#CUI SHUAIWEN#" userId="35a196ea-bcb8-475e-86cf-0b9eaca8a48f" providerId="ADAL" clId="{6DA0022E-A64E-415A-97D4-C7EAEDC0669F}" dt="2024-07-11T02:04:33.431" v="803" actId="1076"/>
          <ac:grpSpMkLst>
            <pc:docMk/>
            <pc:sldMk cId="2454663500" sldId="256"/>
            <ac:grpSpMk id="184" creationId="{067B29F1-3EC6-8507-6BF2-2243C124950B}"/>
          </ac:grpSpMkLst>
        </pc:grpChg>
        <pc:grpChg chg="add del mod">
          <ac:chgData name="#CUI SHUAIWEN#" userId="35a196ea-bcb8-475e-86cf-0b9eaca8a48f" providerId="ADAL" clId="{6DA0022E-A64E-415A-97D4-C7EAEDC0669F}" dt="2024-07-10T14:54:31.694" v="449" actId="165"/>
          <ac:grpSpMkLst>
            <pc:docMk/>
            <pc:sldMk cId="2454663500" sldId="256"/>
            <ac:grpSpMk id="200" creationId="{43A31634-11F7-2E56-885B-86C4B3AFBACE}"/>
          </ac:grpSpMkLst>
        </pc:grpChg>
        <pc:grpChg chg="add mod">
          <ac:chgData name="#CUI SHUAIWEN#" userId="35a196ea-bcb8-475e-86cf-0b9eaca8a48f" providerId="ADAL" clId="{6DA0022E-A64E-415A-97D4-C7EAEDC0669F}" dt="2024-07-11T02:04:33.431" v="803" actId="1076"/>
          <ac:grpSpMkLst>
            <pc:docMk/>
            <pc:sldMk cId="2454663500" sldId="256"/>
            <ac:grpSpMk id="216" creationId="{DE150A7C-BBA1-92D9-B170-78B2A7935BBB}"/>
          </ac:grpSpMkLst>
        </pc:grp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18" creationId="{617FB193-8AFE-C61A-2BFB-F2A3D35AF5E3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0" creationId="{B253EDEC-4580-D7B5-2ABF-B2D610F47E14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1" creationId="{34E974DA-1185-4372-E43E-3783D67BB851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2" creationId="{F9224E65-007E-7A9F-0A29-B9934ECAE4BD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3" creationId="{B40B3149-45E1-DDF4-C459-6657154C9EA0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4" creationId="{0422C0FE-C8AD-6F6F-536B-C0EF44166B3E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6" creationId="{502B2787-85CA-D9F7-A7EB-861F6D906488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7" creationId="{365764AA-FB35-BA72-D39B-425805245CF9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8" creationId="{01C2293D-57CF-7713-3D7A-CF516A43E920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29" creationId="{2C5DFA25-17E2-4852-7EC3-8167988C571F}"/>
          </ac:picMkLst>
        </pc:picChg>
        <pc:picChg chg="mod">
          <ac:chgData name="#CUI SHUAIWEN#" userId="35a196ea-bcb8-475e-86cf-0b9eaca8a48f" providerId="ADAL" clId="{6DA0022E-A64E-415A-97D4-C7EAEDC0669F}" dt="2024-07-11T02:00:52.112" v="733" actId="1076"/>
          <ac:picMkLst>
            <pc:docMk/>
            <pc:sldMk cId="2454663500" sldId="256"/>
            <ac:picMk id="34" creationId="{7350A7C6-D281-4B74-D589-ADE5A2F5114D}"/>
          </ac:picMkLst>
        </pc:picChg>
        <pc:picChg chg="mod">
          <ac:chgData name="#CUI SHUAIWEN#" userId="35a196ea-bcb8-475e-86cf-0b9eaca8a48f" providerId="ADAL" clId="{6DA0022E-A64E-415A-97D4-C7EAEDC0669F}" dt="2024-07-11T02:00:52.112" v="733" actId="1076"/>
          <ac:picMkLst>
            <pc:docMk/>
            <pc:sldMk cId="2454663500" sldId="256"/>
            <ac:picMk id="35" creationId="{63EA9573-07FF-AF1C-7A7B-805B2DBF3576}"/>
          </ac:picMkLst>
        </pc:picChg>
        <pc:picChg chg="mod">
          <ac:chgData name="#CUI SHUAIWEN#" userId="35a196ea-bcb8-475e-86cf-0b9eaca8a48f" providerId="ADAL" clId="{6DA0022E-A64E-415A-97D4-C7EAEDC0669F}" dt="2024-07-11T02:00:52.112" v="733" actId="1076"/>
          <ac:picMkLst>
            <pc:docMk/>
            <pc:sldMk cId="2454663500" sldId="256"/>
            <ac:picMk id="36" creationId="{1955AAE5-7AF2-415C-65B2-91BEC132904E}"/>
          </ac:picMkLst>
        </pc:picChg>
        <pc:picChg chg="mod">
          <ac:chgData name="#CUI SHUAIWEN#" userId="35a196ea-bcb8-475e-86cf-0b9eaca8a48f" providerId="ADAL" clId="{6DA0022E-A64E-415A-97D4-C7EAEDC0669F}" dt="2024-07-11T02:00:52.112" v="733" actId="1076"/>
          <ac:picMkLst>
            <pc:docMk/>
            <pc:sldMk cId="2454663500" sldId="256"/>
            <ac:picMk id="37" creationId="{59FEA89B-3C52-1E7A-0403-98372CEB24D0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38" creationId="{7B6EDD67-582F-6AE2-E8C1-623B7CF45156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39" creationId="{7C350636-2DB0-82C4-1488-6079A1B35509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40" creationId="{AEDFCBD6-75CB-6261-156D-F7464AB661C2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41" creationId="{4DA9FAED-08BC-2053-B93D-D954AB457EA7}"/>
          </ac:picMkLst>
        </pc:picChg>
        <pc:picChg chg="mod">
          <ac:chgData name="#CUI SHUAIWEN#" userId="35a196ea-bcb8-475e-86cf-0b9eaca8a48f" providerId="ADAL" clId="{6DA0022E-A64E-415A-97D4-C7EAEDC0669F}" dt="2024-07-11T02:00:52.112" v="733" actId="1076"/>
          <ac:picMkLst>
            <pc:docMk/>
            <pc:sldMk cId="2454663500" sldId="256"/>
            <ac:picMk id="43" creationId="{3010C534-5FE9-F138-7411-4CB8E929F6AC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45" creationId="{649DD808-C56A-FEB2-CA27-31F19897C569}"/>
          </ac:picMkLst>
        </pc:picChg>
        <pc:picChg chg="mod">
          <ac:chgData name="#CUI SHUAIWEN#" userId="35a196ea-bcb8-475e-86cf-0b9eaca8a48f" providerId="ADAL" clId="{6DA0022E-A64E-415A-97D4-C7EAEDC0669F}" dt="2024-07-11T02:00:52.112" v="733" actId="1076"/>
          <ac:picMkLst>
            <pc:docMk/>
            <pc:sldMk cId="2454663500" sldId="256"/>
            <ac:picMk id="48" creationId="{64354C80-E0D0-D66D-9E90-36F2C639478C}"/>
          </ac:picMkLst>
        </pc:picChg>
        <pc:picChg chg="add del mod">
          <ac:chgData name="#CUI SHUAIWEN#" userId="35a196ea-bcb8-475e-86cf-0b9eaca8a48f" providerId="ADAL" clId="{6DA0022E-A64E-415A-97D4-C7EAEDC0669F}" dt="2024-07-10T14:52:33.557" v="431" actId="478"/>
          <ac:picMkLst>
            <pc:docMk/>
            <pc:sldMk cId="2454663500" sldId="256"/>
            <ac:picMk id="50" creationId="{5CC947CB-4503-FEE5-010A-1EC144C76935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58" creationId="{5FB2CDC9-C48A-1219-5774-770722AD4B88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59" creationId="{20261008-1D9A-C130-30A8-2A79BBD2AF24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60" creationId="{24E894BA-A128-317A-91E1-822D512CB9FB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61" creationId="{D2A2F133-590C-FB49-5408-33BEBDE3381C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64" creationId="{63266DD9-86EE-8099-10DA-065E8C5CC58C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65" creationId="{94DE1887-2848-D04F-1AE9-2454A62BCF5B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66" creationId="{B179E8AF-CAED-F143-2839-DB707B146352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67" creationId="{51A6D8B1-B1A8-4184-E285-B856C8165E61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72" creationId="{8CDFF4B9-7EF1-A03B-4832-34A9FAC3452C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73" creationId="{F4FFC9EE-E5AD-4735-0652-1C7FFDF0971F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74" creationId="{15FDA5DD-4FDB-806F-DA3F-7D2CB6ECF134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75" creationId="{1A8A7542-9FD7-77C3-7198-B2C8F22D9F98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80" creationId="{0EDA8AE0-AF3B-82AA-F499-5A3B5F837BDA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81" creationId="{10C54A54-5E7D-3122-E49A-BBD388197A82}"/>
          </ac:picMkLst>
        </pc:picChg>
        <pc:picChg chg="add del mod">
          <ac:chgData name="#CUI SHUAIWEN#" userId="35a196ea-bcb8-475e-86cf-0b9eaca8a48f" providerId="ADAL" clId="{6DA0022E-A64E-415A-97D4-C7EAEDC0669F}" dt="2024-07-10T14:47:41.063" v="388" actId="478"/>
          <ac:picMkLst>
            <pc:docMk/>
            <pc:sldMk cId="2454663500" sldId="256"/>
            <ac:picMk id="112" creationId="{4FED39C9-C086-D584-96FC-6D6BBCE7CA61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128" creationId="{9C9E9D54-C1D8-134B-0362-A37DC6068371}"/>
          </ac:picMkLst>
        </pc:picChg>
        <pc:picChg chg="mod">
          <ac:chgData name="#CUI SHUAIWEN#" userId="35a196ea-bcb8-475e-86cf-0b9eaca8a48f" providerId="ADAL" clId="{6DA0022E-A64E-415A-97D4-C7EAEDC0669F}" dt="2024-07-11T02:00:52.112" v="733" actId="1076"/>
          <ac:picMkLst>
            <pc:docMk/>
            <pc:sldMk cId="2454663500" sldId="256"/>
            <ac:picMk id="137" creationId="{2F33BE68-9E67-7BE5-6377-F3580E1A9378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159" creationId="{73276AD8-3DCF-154E-E330-FA3EF0ADA0F4}"/>
          </ac:picMkLst>
        </pc:picChg>
        <pc:picChg chg="add mod">
          <ac:chgData name="#CUI SHUAIWEN#" userId="35a196ea-bcb8-475e-86cf-0b9eaca8a48f" providerId="ADAL" clId="{6DA0022E-A64E-415A-97D4-C7EAEDC0669F}" dt="2024-07-11T02:04:33.431" v="803" actId="1076"/>
          <ac:picMkLst>
            <pc:docMk/>
            <pc:sldMk cId="2454663500" sldId="256"/>
            <ac:picMk id="246" creationId="{A51BF00B-CF28-7CAC-B4A8-ECD3C1060FED}"/>
          </ac:picMkLst>
        </pc:picChg>
        <pc:picChg chg="mod">
          <ac:chgData name="#CUI SHUAIWEN#" userId="35a196ea-bcb8-475e-86cf-0b9eaca8a48f" providerId="ADAL" clId="{6DA0022E-A64E-415A-97D4-C7EAEDC0669F}" dt="2024-07-11T02:00:52.112" v="733" actId="1076"/>
          <ac:picMkLst>
            <pc:docMk/>
            <pc:sldMk cId="2454663500" sldId="256"/>
            <ac:picMk id="320" creationId="{18BEC8B9-39DF-B489-66A4-9998CD880840}"/>
          </ac:picMkLst>
        </pc:picChg>
        <pc:picChg chg="mod">
          <ac:chgData name="#CUI SHUAIWEN#" userId="35a196ea-bcb8-475e-86cf-0b9eaca8a48f" providerId="ADAL" clId="{6DA0022E-A64E-415A-97D4-C7EAEDC0669F}" dt="2024-07-11T02:00:52.112" v="733" actId="1076"/>
          <ac:picMkLst>
            <pc:docMk/>
            <pc:sldMk cId="2454663500" sldId="256"/>
            <ac:picMk id="321" creationId="{6E42C5A6-9AA1-F21E-7880-7198BD9527CF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11" creationId="{2137FD81-6432-2E94-4AB3-3A6BBE7D406F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12" creationId="{3154A889-2A2C-FA2A-41A3-4062FFECE014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13" creationId="{0AF6733B-310D-60A6-9CD5-8A6FE8E6A5E8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14" creationId="{8C3FEE2F-57E0-7B71-FCC2-592709386719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17" creationId="{BFBDD7EA-4910-4D86-0473-1EA0CF260BED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18" creationId="{EC62CFE6-AEB0-E3F9-CFDD-302BE57C31B6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19" creationId="{A0E15560-6DEE-D8F2-D0C6-22EC3555B671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20" creationId="{90E7059B-71B7-663E-ADBB-AA93433358B1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23" creationId="{65F72CDE-24E8-D2AE-07B8-096503D1A447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28" creationId="{D82E20B7-3C04-9E73-DC0A-0E8AA2083047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31" creationId="{5694FEC0-5EF3-BE9F-A57E-02FB85CEEF0A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35" creationId="{5954027F-9261-5A4F-DF93-C874ADB7EA10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543" creationId="{7F2910E0-5C4D-C3DB-E296-F9CB86F29E1D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689" creationId="{7733B273-6022-83FE-200D-BE4D9658CEFC}"/>
          </ac:picMkLst>
        </pc:picChg>
        <pc:picChg chg="mod">
          <ac:chgData name="#CUI SHUAIWEN#" userId="35a196ea-bcb8-475e-86cf-0b9eaca8a48f" providerId="ADAL" clId="{6DA0022E-A64E-415A-97D4-C7EAEDC0669F}" dt="2024-07-11T02:01:46.971" v="769" actId="1076"/>
          <ac:picMkLst>
            <pc:docMk/>
            <pc:sldMk cId="2454663500" sldId="256"/>
            <ac:picMk id="705" creationId="{ED754C74-8BF5-8488-7041-6929DE97F3E0}"/>
          </ac:picMkLst>
        </pc:picChg>
        <pc:cxnChg chg="mod">
          <ac:chgData name="#CUI SHUAIWEN#" userId="35a196ea-bcb8-475e-86cf-0b9eaca8a48f" providerId="ADAL" clId="{6DA0022E-A64E-415A-97D4-C7EAEDC0669F}" dt="2024-07-11T02:06:55.767" v="829" actId="1582"/>
          <ac:cxnSpMkLst>
            <pc:docMk/>
            <pc:sldMk cId="2454663500" sldId="256"/>
            <ac:cxnSpMk id="21" creationId="{7E0591CC-2B5E-74FA-2B51-F817521F69C8}"/>
          </ac:cxnSpMkLst>
        </pc:cxnChg>
        <pc:cxnChg chg="mod">
          <ac:chgData name="#CUI SHUAIWEN#" userId="35a196ea-bcb8-475e-86cf-0b9eaca8a48f" providerId="ADAL" clId="{6DA0022E-A64E-415A-97D4-C7EAEDC0669F}" dt="2024-07-11T02:06:39.501" v="828" actId="14100"/>
          <ac:cxnSpMkLst>
            <pc:docMk/>
            <pc:sldMk cId="2454663500" sldId="256"/>
            <ac:cxnSpMk id="24" creationId="{7456A233-C4DF-0434-EAE1-3A00F9F0AFE8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96" creationId="{ECC727AB-3D8D-951A-9229-9431777C4934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02" creationId="{DFCB89E0-627C-4CDE-6BF7-F66807D3AD15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04" creationId="{E50C660D-0ED5-DE1C-ADB7-26DD7F3DB53D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05" creationId="{DCA4EB7D-0EDD-462C-4C7B-31047F0E8845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06" creationId="{0AB675C7-312E-985B-C78A-034B2161178B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07" creationId="{4332DB92-3185-50B5-D5D1-7271135ABB72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10" creationId="{B6C55165-1B26-30C7-B0F7-0535B337EEDF}"/>
          </ac:cxnSpMkLst>
        </pc:cxnChg>
        <pc:cxnChg chg="add del mod">
          <ac:chgData name="#CUI SHUAIWEN#" userId="35a196ea-bcb8-475e-86cf-0b9eaca8a48f" providerId="ADAL" clId="{6DA0022E-A64E-415A-97D4-C7EAEDC0669F}" dt="2024-07-10T14:47:19.619" v="385" actId="478"/>
          <ac:cxnSpMkLst>
            <pc:docMk/>
            <pc:sldMk cId="2454663500" sldId="256"/>
            <ac:cxnSpMk id="113" creationId="{7D9CD583-E644-1553-FEEB-72F5BE163D99}"/>
          </ac:cxnSpMkLst>
        </pc:cxnChg>
        <pc:cxnChg chg="add del mod">
          <ac:chgData name="#CUI SHUAIWEN#" userId="35a196ea-bcb8-475e-86cf-0b9eaca8a48f" providerId="ADAL" clId="{6DA0022E-A64E-415A-97D4-C7EAEDC0669F}" dt="2024-07-10T14:47:41.063" v="388" actId="478"/>
          <ac:cxnSpMkLst>
            <pc:docMk/>
            <pc:sldMk cId="2454663500" sldId="256"/>
            <ac:cxnSpMk id="119" creationId="{42C5B3F4-0FC8-E4C5-42C5-435E32819D30}"/>
          </ac:cxnSpMkLst>
        </pc:cxnChg>
        <pc:cxnChg chg="add del mod">
          <ac:chgData name="#CUI SHUAIWEN#" userId="35a196ea-bcb8-475e-86cf-0b9eaca8a48f" providerId="ADAL" clId="{6DA0022E-A64E-415A-97D4-C7EAEDC0669F}" dt="2024-07-10T14:47:41.063" v="388" actId="478"/>
          <ac:cxnSpMkLst>
            <pc:docMk/>
            <pc:sldMk cId="2454663500" sldId="256"/>
            <ac:cxnSpMk id="121" creationId="{AC7815E1-0B15-8ECC-5158-9ED5272E2F0F}"/>
          </ac:cxnSpMkLst>
        </pc:cxnChg>
        <pc:cxnChg chg="add del mod">
          <ac:chgData name="#CUI SHUAIWEN#" userId="35a196ea-bcb8-475e-86cf-0b9eaca8a48f" providerId="ADAL" clId="{6DA0022E-A64E-415A-97D4-C7EAEDC0669F}" dt="2024-07-10T14:47:41.063" v="388" actId="478"/>
          <ac:cxnSpMkLst>
            <pc:docMk/>
            <pc:sldMk cId="2454663500" sldId="256"/>
            <ac:cxnSpMk id="122" creationId="{F45FA0BD-4427-299A-B6B6-06DA91B92534}"/>
          </ac:cxnSpMkLst>
        </pc:cxnChg>
        <pc:cxnChg chg="add del mod">
          <ac:chgData name="#CUI SHUAIWEN#" userId="35a196ea-bcb8-475e-86cf-0b9eaca8a48f" providerId="ADAL" clId="{6DA0022E-A64E-415A-97D4-C7EAEDC0669F}" dt="2024-07-10T14:47:41.063" v="388" actId="478"/>
          <ac:cxnSpMkLst>
            <pc:docMk/>
            <pc:sldMk cId="2454663500" sldId="256"/>
            <ac:cxnSpMk id="123" creationId="{D8C062AC-8C93-64F9-18CE-7E4E923A2DF7}"/>
          </ac:cxnSpMkLst>
        </pc:cxnChg>
        <pc:cxnChg chg="add del mod">
          <ac:chgData name="#CUI SHUAIWEN#" userId="35a196ea-bcb8-475e-86cf-0b9eaca8a48f" providerId="ADAL" clId="{6DA0022E-A64E-415A-97D4-C7EAEDC0669F}" dt="2024-07-10T14:47:41.063" v="388" actId="478"/>
          <ac:cxnSpMkLst>
            <pc:docMk/>
            <pc:sldMk cId="2454663500" sldId="256"/>
            <ac:cxnSpMk id="124" creationId="{90BB55B3-1092-1B67-3DC4-5A1D030C28C3}"/>
          </ac:cxnSpMkLst>
        </pc:cxnChg>
        <pc:cxnChg chg="add del mod">
          <ac:chgData name="#CUI SHUAIWEN#" userId="35a196ea-bcb8-475e-86cf-0b9eaca8a48f" providerId="ADAL" clId="{6DA0022E-A64E-415A-97D4-C7EAEDC0669F}" dt="2024-07-10T14:47:41.063" v="388" actId="478"/>
          <ac:cxnSpMkLst>
            <pc:docMk/>
            <pc:sldMk cId="2454663500" sldId="256"/>
            <ac:cxnSpMk id="126" creationId="{08CA0C5D-CE78-91FD-98FB-50FB88670DC7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138" creationId="{823303A5-A26F-481B-96B6-B4B0B7F78B43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44" creationId="{E15883D3-A3DA-12F7-8382-C68A56F0D954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50" creationId="{AEFA149B-D21D-831F-05D9-74DFA4C71FE6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52" creationId="{D97CD27B-338C-4450-573C-B1D050DC975B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53" creationId="{18808FCC-6C87-32C1-91BB-42539B8782F4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54" creationId="{70A1C2B3-960F-9B99-B7A5-D25A3635474C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55" creationId="{6EBC272F-E224-2947-E08B-9B0B3A623129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158" creationId="{2BCA2FCD-94A0-9F75-B3FD-BA46720E2F1F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169" creationId="{CF93CEA0-EEFC-1C4F-D84D-63D5942B2931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171" creationId="{FE71B2E9-9F6E-F757-FB1E-2C9A00E14CE1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172" creationId="{F3E2552C-8EBA-3E0B-6FB6-34086D78A738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173" creationId="{EEEE8EF3-DA0A-AE9B-935D-64735BA148E2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73" creationId="{F6F8F279-E290-8E44-07FD-ADA679772188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174" creationId="{58915C18-189D-00C7-8E95-E5764444C301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74" creationId="{A9C7628F-30BD-0645-CFFD-5F9D02B824FA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75" creationId="{5D471FE8-F4DD-C894-C25B-6A157DDC01A8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76" creationId="{6DB9248E-A7C5-3C22-E503-F8B6DC605E8A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176" creationId="{9ED27AC9-A273-8226-BD90-E714549C7EE7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78" creationId="{7C07D42A-F0D0-8425-A565-69F2EE734F96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79" creationId="{0F64D227-DDDE-1887-3167-D7CE75AFCDF7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80" creationId="{1E27C377-A87B-6D8A-58EE-9A1265511229}"/>
          </ac:cxnSpMkLst>
        </pc:cxnChg>
        <pc:cxnChg chg="add mod">
          <ac:chgData name="#CUI SHUAIWEN#" userId="35a196ea-bcb8-475e-86cf-0b9eaca8a48f" providerId="ADAL" clId="{6DA0022E-A64E-415A-97D4-C7EAEDC0669F}" dt="2024-07-10T14:53:43.447" v="443" actId="478"/>
          <ac:cxnSpMkLst>
            <pc:docMk/>
            <pc:sldMk cId="2454663500" sldId="256"/>
            <ac:cxnSpMk id="181" creationId="{CC375B1B-FA99-75E3-650D-EFA877BDB6D6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1" creationId="{C4846501-87B5-1BF2-675A-27E85DAE7218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2" creationId="{4BC4BF08-80D0-D877-3840-67123A42C3D4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3" creationId="{43E9C231-3014-653F-1DA8-6E99E5E07E9F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4" creationId="{4C1D58BA-24FA-86A9-8F44-1D0E80428F01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6" creationId="{01F14EF7-CA77-2F73-4F93-3A781133EB28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7" creationId="{FBA04052-E541-C95F-B5CF-92F0B0682B1D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8" creationId="{21182171-98FF-51A4-540C-D5E18ACB72F7}"/>
          </ac:cxnSpMkLst>
        </pc:cxnChg>
        <pc:cxnChg chg="mod">
          <ac:chgData name="#CUI SHUAIWEN#" userId="35a196ea-bcb8-475e-86cf-0b9eaca8a48f" providerId="ADAL" clId="{6DA0022E-A64E-415A-97D4-C7EAEDC0669F}" dt="2024-07-10T14:53:35.823" v="439"/>
          <ac:cxnSpMkLst>
            <pc:docMk/>
            <pc:sldMk cId="2454663500" sldId="256"/>
            <ac:cxnSpMk id="199" creationId="{8CE04070-DFE5-3BC4-13CC-CCE20D65FF57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07" creationId="{92044A27-9C61-E630-1BCE-0C5FF9CDEAB1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08" creationId="{E7AFBC55-E7DC-BD46-E2CB-9BE0AFE8A4E2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09" creationId="{18E2315E-98A2-E5F5-8AE7-BF7B0587A6D2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10" creationId="{BDBE31F8-803D-1350-B8EC-365ACBF9579C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12" creationId="{71949475-0AF5-22E8-BB9F-A3C7D227E1FD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13" creationId="{95606498-C683-E409-3856-C9FB3C55DA4C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14" creationId="{BBC8B4C5-BF0D-1934-1CA4-61711B764FE1}"/>
          </ac:cxnSpMkLst>
        </pc:cxnChg>
        <pc:cxnChg chg="mod topLvl">
          <ac:chgData name="#CUI SHUAIWEN#" userId="35a196ea-bcb8-475e-86cf-0b9eaca8a48f" providerId="ADAL" clId="{6DA0022E-A64E-415A-97D4-C7EAEDC0669F}" dt="2024-07-10T14:54:41.468" v="451" actId="164"/>
          <ac:cxnSpMkLst>
            <pc:docMk/>
            <pc:sldMk cId="2454663500" sldId="256"/>
            <ac:cxnSpMk id="215" creationId="{02803455-EE7B-43D5-7655-B014A99DF64E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220" creationId="{4D7200D9-15F1-716F-9170-D724B95199E7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227" creationId="{994F4331-9891-2790-A37F-57262001FEBD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236" creationId="{4BC8B171-58AD-F1BD-FA94-B2FBBD9B5A73}"/>
          </ac:cxnSpMkLst>
        </pc:cxnChg>
        <pc:cxnChg chg="add mod">
          <ac:chgData name="#CUI SHUAIWEN#" userId="35a196ea-bcb8-475e-86cf-0b9eaca8a48f" providerId="ADAL" clId="{6DA0022E-A64E-415A-97D4-C7EAEDC0669F}" dt="2024-07-11T02:04:33.431" v="803" actId="1076"/>
          <ac:cxnSpMkLst>
            <pc:docMk/>
            <pc:sldMk cId="2454663500" sldId="256"/>
            <ac:cxnSpMk id="239" creationId="{E1FAC899-936D-04FE-EADC-06E04369681C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268" creationId="{38B5A731-D405-5C9D-ADD9-674EEF3BE0DE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297" creationId="{6279CA95-4CD3-F370-ACC0-C128D87C155F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324" creationId="{F7E9BA5A-85B2-8C4F-61A3-DEFC299368B8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327" creationId="{6D2C25B2-1B8A-F41B-3C7D-57E629E412EC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341" creationId="{85EF8E54-1609-796B-CE0D-E79DB20B4561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350" creationId="{E00C1A71-0BF3-2EE7-0FFE-DEE6EF4A97DF}"/>
          </ac:cxnSpMkLst>
        </pc:cxnChg>
        <pc:cxnChg chg="mod">
          <ac:chgData name="#CUI SHUAIWEN#" userId="35a196ea-bcb8-475e-86cf-0b9eaca8a48f" providerId="ADAL" clId="{6DA0022E-A64E-415A-97D4-C7EAEDC0669F}" dt="2024-07-11T02:00:52.112" v="733" actId="1076"/>
          <ac:cxnSpMkLst>
            <pc:docMk/>
            <pc:sldMk cId="2454663500" sldId="256"/>
            <ac:cxnSpMk id="362" creationId="{C4D376B1-A2B2-D3BE-6AFA-1F2A17185886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44" creationId="{B5B42FCD-53EA-A175-F5FA-127742A30864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46" creationId="{5C75D158-EDDF-61D4-05EC-13D997804635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48" creationId="{BAB2225C-5822-5D3E-0B8C-CEF2D9F69986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49" creationId="{E56D4113-1CBA-059A-6351-01721898E7FF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50" creationId="{A92F8EC8-7561-878B-02A6-F11530019272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51" creationId="{42F0E9FB-BBB9-6C80-8FB6-B694DC2A1902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53" creationId="{C615C56D-F0BB-08A4-93F9-6021E0CC4290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65" creationId="{8CD70B0F-0221-E337-135D-FF3A652C2B96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68" creationId="{253EECD7-B2A4-4057-3F7F-CA1C3C09CC51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82" creationId="{93B7D7B4-169B-F73B-F24D-0F0FBAA832E4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83" creationId="{05603766-F173-8F8E-178E-19AF8344C90A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84" creationId="{DAF4BC3A-C239-648C-A412-F7942C28D0AF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85" creationId="{8A8B3A4E-38F5-8475-37D8-2DE8E1B36D81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87" creationId="{D2C3F402-859D-ADEF-9B17-B42E0DFB86CC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88" creationId="{56B12FAD-65A9-365C-A016-4338008ED06B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89" creationId="{5A92686B-6AC3-AC7F-62AA-31A4BAAD1438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590" creationId="{EC44CB1C-C6F0-9E91-4304-6AB2C1EBCA71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604" creationId="{8DBF4330-4DAF-45C9-990A-33FDF57DC71A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626" creationId="{3E3AEF2E-7262-CE52-2448-89E16B7B465A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627" creationId="{372372F5-1489-DC58-7C3A-5508678E2F3F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628" creationId="{77FCF5F5-7864-BE71-C9A7-B3365E923BAE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629" creationId="{0A79F22C-A835-66F6-F9B0-2FA3E9BBA942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631" creationId="{27C6E61B-AD5F-619F-1376-F95BEB6C1A7F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632" creationId="{BB1D030E-D439-4051-36E6-3468C718DC28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633" creationId="{40562831-A1CF-149D-CB81-93B5EAA99216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634" creationId="{159E0F96-71C1-21FE-56EA-39C131142D14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654" creationId="{72A411AA-5C47-F2F1-A044-97EB74423519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658" creationId="{A8D1C005-F761-3340-2EE6-5586601DCF77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662" creationId="{E2637172-9DDF-81DC-EA84-A9BC9A81CC9A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706" creationId="{0820AAF2-D3FC-375B-9C93-FA057B93DBF3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723" creationId="{28BE3D30-7ECF-BB75-6C27-05B09889D34C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727" creationId="{8EDD4CD2-4D63-B516-CA9B-E541A68383BA}"/>
          </ac:cxnSpMkLst>
        </pc:cxnChg>
        <pc:cxnChg chg="mod">
          <ac:chgData name="#CUI SHUAIWEN#" userId="35a196ea-bcb8-475e-86cf-0b9eaca8a48f" providerId="ADAL" clId="{6DA0022E-A64E-415A-97D4-C7EAEDC0669F}" dt="2024-07-11T02:01:46.971" v="769" actId="1076"/>
          <ac:cxnSpMkLst>
            <pc:docMk/>
            <pc:sldMk cId="2454663500" sldId="256"/>
            <ac:cxnSpMk id="738" creationId="{7ED8F22E-16F6-D3B3-F49C-965AC5217583}"/>
          </ac:cxnSpMkLst>
        </pc:cxnChg>
      </pc:sldChg>
    </pc:docChg>
  </pc:docChgLst>
  <pc:docChgLst>
    <pc:chgData name="#CUI SHUAIWEN#" userId="35a196ea-bcb8-475e-86cf-0b9eaca8a48f" providerId="ADAL" clId="{24C9077D-7F1E-4709-A7C5-602EB4CFAD00}"/>
    <pc:docChg chg="custSel addSld delSld modSld">
      <pc:chgData name="#CUI SHUAIWEN#" userId="35a196ea-bcb8-475e-86cf-0b9eaca8a48f" providerId="ADAL" clId="{24C9077D-7F1E-4709-A7C5-602EB4CFAD00}" dt="2024-09-04T01:28:35.279" v="122" actId="208"/>
      <pc:docMkLst>
        <pc:docMk/>
      </pc:docMkLst>
      <pc:sldChg chg="del">
        <pc:chgData name="#CUI SHUAIWEN#" userId="35a196ea-bcb8-475e-86cf-0b9eaca8a48f" providerId="ADAL" clId="{24C9077D-7F1E-4709-A7C5-602EB4CFAD00}" dt="2024-09-04T00:55:52.496" v="3" actId="47"/>
        <pc:sldMkLst>
          <pc:docMk/>
          <pc:sldMk cId="2454663500" sldId="256"/>
        </pc:sldMkLst>
      </pc:sldChg>
      <pc:sldChg chg="modSp add mod">
        <pc:chgData name="#CUI SHUAIWEN#" userId="35a196ea-bcb8-475e-86cf-0b9eaca8a48f" providerId="ADAL" clId="{24C9077D-7F1E-4709-A7C5-602EB4CFAD00}" dt="2024-09-04T00:35:25.173" v="2" actId="2085"/>
        <pc:sldMkLst>
          <pc:docMk/>
          <pc:sldMk cId="850903844" sldId="257"/>
        </pc:sldMkLst>
        <pc:spChg chg="mod">
          <ac:chgData name="#CUI SHUAIWEN#" userId="35a196ea-bcb8-475e-86cf-0b9eaca8a48f" providerId="ADAL" clId="{24C9077D-7F1E-4709-A7C5-602EB4CFAD00}" dt="2024-09-04T00:35:22.061" v="1" actId="2085"/>
          <ac:spMkLst>
            <pc:docMk/>
            <pc:sldMk cId="850903844" sldId="257"/>
            <ac:spMk id="11" creationId="{5D100B3D-43FB-BEA5-5E45-31604CA9C0AF}"/>
          </ac:spMkLst>
        </pc:spChg>
        <pc:spChg chg="mod">
          <ac:chgData name="#CUI SHUAIWEN#" userId="35a196ea-bcb8-475e-86cf-0b9eaca8a48f" providerId="ADAL" clId="{24C9077D-7F1E-4709-A7C5-602EB4CFAD00}" dt="2024-09-04T00:35:25.173" v="2" actId="2085"/>
          <ac:spMkLst>
            <pc:docMk/>
            <pc:sldMk cId="850903844" sldId="257"/>
            <ac:spMk id="14" creationId="{B76E91F7-5FEF-A56A-621C-BFEA6A47EB91}"/>
          </ac:spMkLst>
        </pc:spChg>
      </pc:sldChg>
      <pc:sldChg chg="delSp modSp add mod">
        <pc:chgData name="#CUI SHUAIWEN#" userId="35a196ea-bcb8-475e-86cf-0b9eaca8a48f" providerId="ADAL" clId="{24C9077D-7F1E-4709-A7C5-602EB4CFAD00}" dt="2024-09-04T01:25:04.182" v="14" actId="1076"/>
        <pc:sldMkLst>
          <pc:docMk/>
          <pc:sldMk cId="1251013538" sldId="258"/>
        </pc:sldMkLst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" creationId="{61A74783-238F-7B13-5B5B-785197E57AC1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9" creationId="{32F56486-D375-CB42-C61C-73136E2C7CCD}"/>
          </ac:spMkLst>
        </pc:spChg>
        <pc:spChg chg="mod">
          <ac:chgData name="#CUI SHUAIWEN#" userId="35a196ea-bcb8-475e-86cf-0b9eaca8a48f" providerId="ADAL" clId="{24C9077D-7F1E-4709-A7C5-602EB4CFAD00}" dt="2024-09-04T01:25:04.182" v="14" actId="1076"/>
          <ac:spMkLst>
            <pc:docMk/>
            <pc:sldMk cId="1251013538" sldId="258"/>
            <ac:spMk id="17" creationId="{47F4BBAA-2951-C9CA-2F6A-1CECDCE0C712}"/>
          </ac:spMkLst>
        </pc:spChg>
        <pc:spChg chg="mod">
          <ac:chgData name="#CUI SHUAIWEN#" userId="35a196ea-bcb8-475e-86cf-0b9eaca8a48f" providerId="ADAL" clId="{24C9077D-7F1E-4709-A7C5-602EB4CFAD00}" dt="2024-09-04T01:25:04.182" v="14" actId="1076"/>
          <ac:spMkLst>
            <pc:docMk/>
            <pc:sldMk cId="1251013538" sldId="258"/>
            <ac:spMk id="18" creationId="{EE676353-7BD8-9F63-280B-408BCE7923D2}"/>
          </ac:spMkLst>
        </pc:spChg>
        <pc:spChg chg="mod">
          <ac:chgData name="#CUI SHUAIWEN#" userId="35a196ea-bcb8-475e-86cf-0b9eaca8a48f" providerId="ADAL" clId="{24C9077D-7F1E-4709-A7C5-602EB4CFAD00}" dt="2024-09-04T01:25:04.182" v="14" actId="1076"/>
          <ac:spMkLst>
            <pc:docMk/>
            <pc:sldMk cId="1251013538" sldId="258"/>
            <ac:spMk id="25" creationId="{22F04627-3257-287A-7FDF-5DD7053F22A3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1" creationId="{079E88BB-68B2-352B-C7F2-1B7A073B2CD7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2" creationId="{AFF38F29-2BDC-140D-26D2-6A03BE54E224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3" creationId="{71AD8B7F-5614-77D5-A8D0-1EC2AA2EBC3B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8" creationId="{F214FA02-29FF-B9EA-062F-36D0190902EA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9" creationId="{A1525FC5-BEA5-51C0-7B00-AA5C76D6FC48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41" creationId="{D251D839-A1CF-668C-5A6E-43D849C5DF70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42" creationId="{D1B028A3-DA27-DC25-B42F-2D3B90C051C3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44" creationId="{FE3319A8-7542-4055-DD99-8850443CCCF4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45" creationId="{FFF86FE6-7A95-B2BF-CBD3-B2AD9E31C7BE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47" creationId="{6AFDE719-CDE4-FE3A-82D8-7096B22F4DA0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49" creationId="{054D7D8F-B57E-8CEE-C55A-DD34CC5C070C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0" creationId="{8B7DA9EE-DF0E-D9C5-4B47-268AD4337E4C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135" creationId="{4C1AF9AF-0AC7-FEC1-B9E0-83682B0195E3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136" creationId="{0706D5E6-E101-1D6F-D28C-E74873284D54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141" creationId="{D0F8532B-1EFE-9B8C-ED64-490CA9AED722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170" creationId="{3B50C3EB-EC27-3034-E013-433DD7E05406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175" creationId="{FDF91D48-DCB1-874C-7A9E-977FAACD836E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177" creationId="{F288D121-25EC-9E43-382D-45402B15867A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178" creationId="{A57C3D8A-54C8-F32F-66AF-A9A89BB8B1EA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179" creationId="{1ACC6147-B157-2137-8E17-D2FFF5271537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180" creationId="{2769E91A-5A76-ECA3-908F-3740884E71F7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181" creationId="{A679AC4E-92CC-260B-B63E-7E46019F400F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238" creationId="{60FFF04F-E423-A84E-BE7E-E2CADC2A6C27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262" creationId="{D27E2A20-AA66-E558-17E5-DCED7088A56D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264" creationId="{404A2183-97E3-CCA3-B2AA-BFD07B705671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265" creationId="{DD6DB731-96C0-76D8-FB6C-8F7F34B1AF9E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266" creationId="{6977D7F1-6442-C59C-2DA5-6B5ABEAADD47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270" creationId="{5329D4C8-295F-91D7-9E91-1234716BF431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271" creationId="{D42216AA-7852-1A14-5474-01F411B56774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272" creationId="{94132311-156A-C76F-2779-D8BBC9788859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274" creationId="{5447F662-EA06-5AA4-C3F0-DE0FFDEFA9C0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275" creationId="{2CF043E7-FE0C-D963-A1D6-CE7FEA5D6C38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277" creationId="{68B74BBA-7A79-8B99-39BC-F011B071E279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294" creationId="{666FB61F-E4D9-C0BD-FD66-86293C92A3F3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295" creationId="{C31D88E0-5871-2D43-7CDB-5CC10243684F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296" creationId="{389844C4-EFA2-820B-BB1C-1E8EAC3F2EFE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298" creationId="{B52894B1-36EC-302D-4833-AF4B58059C3D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299" creationId="{017717B5-F9F1-A58E-FCD1-F1CCE95A8DDD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00" creationId="{D270788A-E1D3-B219-89DA-978531E3AD37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01" creationId="{C9C8873E-F689-C57C-970E-5DAD611CC39E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02" creationId="{34560F9B-FFAF-2B5C-6BFE-462D45413EF7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03" creationId="{156347B7-05EE-0EF5-EB77-1E2E189859B0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04" creationId="{E44A1453-782F-43C8-A010-D607E5E10265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05" creationId="{D787705C-82E7-8CAB-97EA-BDF5CBF76559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06" creationId="{3048608C-8FEC-CD04-43F0-011240FE5EFD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07" creationId="{768EE1F2-5222-2264-2BC6-AF61AAF403D3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08" creationId="{969CA290-19DB-304E-1D0D-4D5A1034CF20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09" creationId="{69D20BB8-626A-8066-6984-D35077BA357A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10" creationId="{E96D32AB-16F3-35C2-DDB3-1301D87FEE11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11" creationId="{E38F37F1-D304-D1E7-DF98-B10925DD6A89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12" creationId="{D8158616-D653-E5E0-B2E3-C4E0AA78B539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13" creationId="{F46742BB-84A5-81FF-E269-FCDDE2376EFA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14" creationId="{6F7123E6-A99B-4794-18E9-AC1C3019045D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15" creationId="{A51D5FDF-042D-B6D7-495D-E8CD62064D91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16" creationId="{73D6EDE0-C572-7327-E7AB-5FB7178C804A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17" creationId="{A3F1B793-9A10-AA85-FB67-50205F6226BE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22" creationId="{4232BAC6-F5D0-B865-6B8F-CCE1A4C0E32B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28" creationId="{AA3AF0A7-E97F-1EEB-D006-A6AC2B40A0E7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39" creationId="{094CFBAE-8E38-EDDB-A582-A5886108B145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40" creationId="{030BA2B9-477D-7D10-F6DA-A51D5AA41942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46" creationId="{B57FF252-1CE7-7067-A73F-7A9566F5CF34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54" creationId="{E26C4A7A-CDAC-9B88-0A96-3AB64AE8562F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55" creationId="{4614FF58-866C-5681-C74C-1CF98DA6183A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76" creationId="{1BE7095B-6CF2-63B7-C3EA-70F1A8EB8284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377" creationId="{A53A3E7E-0041-96E2-1B0E-EF9A5B9E8F2C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434" creationId="{B6E645CB-E644-296A-FBC2-E57E0985DBEC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03" creationId="{272E6B89-35B6-95BA-C9A8-68D86FC6CAFE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04" creationId="{BAA20F6B-9141-F470-F195-A7D9970351AA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10" creationId="{71BB056B-6D14-7E10-E773-832FCE41D5A6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15" creationId="{628745BE-0EDA-537B-7684-967E53A4975D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16" creationId="{2A9D8853-F6A0-959F-2364-D46C81FC6CF6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21" creationId="{91E75130-98D9-8C87-4835-27E0805A8580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22" creationId="{93199BD8-3BAC-B4A9-399D-1EEA60C2857D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24" creationId="{7CD939B1-6E65-A0A3-017D-C0E5FBAF40A8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25" creationId="{F8FA659C-2EDA-4056-6490-83539000A54F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27" creationId="{9B9CE234-2342-2877-64DA-5F3E4ABFD758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29" creationId="{8D1727FB-BBE6-457A-9AE5-B67F604FDB56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30" creationId="{4B3084BD-C1FC-8837-244F-C53A1E6B88F7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33" creationId="{68085F26-B6E3-A175-5E50-C44698C68779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34" creationId="{E002A088-F712-10FF-C527-E652718B9812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36" creationId="{93011B9C-38C8-4449-0A86-49394EB1F4EF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37" creationId="{B3642D23-EDB4-3F7F-4148-28F9FF91CE99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38" creationId="{CFE9BF87-FF35-577C-3ADA-DE6B00396107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39" creationId="{BA2ACDC9-B49E-483A-C562-AA5DFE6FCF3F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41" creationId="{DF27E407-394B-4206-1397-670A763EA0F4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42" creationId="{4099CCA7-01B2-77AD-1110-2A43639A473A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45" creationId="{A0B8D375-4EA2-2F81-0504-55CFCECBCCF4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47" creationId="{43600C2A-75CD-68E9-1873-CFEFC38D133D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52" creationId="{CD2C68E5-2C50-C14D-137B-D5A3FBA63E3B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54" creationId="{533B31B0-0A72-A724-1ED2-8DF2F9C1D236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55" creationId="{EB8A9A81-1593-5ACD-F581-B56C16950085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56" creationId="{D2367331-F7AC-2B9B-6232-D0E5E07E14E2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57" creationId="{797CAD5C-092E-BB1B-DA16-934468A03C8E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58" creationId="{674AC061-3519-06BC-611B-07962863E28D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59" creationId="{4EE40741-B720-AC74-1C5E-9BCBEEAA4198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60" creationId="{2B9841E3-EF7A-7CF2-7ACF-643B1390871E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61" creationId="{322F8FF3-6530-F442-FA26-81C91F7FB2B7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64" creationId="{19EA88CB-717F-D912-00F8-9876F6E56310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75" creationId="{21C4CB21-9F18-9CC6-305B-E0956B237281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76" creationId="{406BEA50-BE6F-3116-0B8D-7A296A6031D3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77" creationId="{2B4E7FF5-A982-AB2C-0CDD-AD0E38C16BE8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78" creationId="{994E7571-5D26-F91C-43BB-D154CC339563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79" creationId="{D254CC06-83D5-714A-AC18-8290C00ADDCD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80" creationId="{C4D3E2C5-1ED7-C6B3-E005-5B3260CCF6BF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81" creationId="{4A233CEC-50DF-0AC2-EE37-E48EF67D6BC6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86" creationId="{154CAA3A-53F3-F5C9-E5D7-CFE98493D2E5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97" creationId="{2725112D-E5F3-4E16-677A-7CDF871F6157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98" creationId="{2AA59336-2A86-CE45-286D-D0CEAE49DDD9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599" creationId="{DF56185C-8F2F-B0E2-A759-FEAC18DEA28D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00" creationId="{1C17A390-8BDC-BB85-DDBC-AD6E5831CDF6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01" creationId="{7BFEEE84-CD94-00AD-3685-A7C400BA276A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02" creationId="{3B1EB549-4BA2-0A4C-9C07-AEF7BC5DAC55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03" creationId="{9D19C0AF-7F48-DA06-B175-F6940B4B0988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05" creationId="{F4B3C02F-ECCF-B70B-711D-FE27571C9975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06" creationId="{F2725EDD-D244-EA30-B6C2-C5FD25696E3E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07" creationId="{031C20F7-9D31-9E46-8138-507DA38E9BAB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08" creationId="{CCBD917B-595A-339C-EAF7-5B0D64A2FFE3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09" creationId="{0DCC55EC-C7F8-C0AC-4803-070EBA998172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10" creationId="{1CABB648-7C2A-A649-A08B-920BD69A02C8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11" creationId="{2145FBA9-5F4D-3F4C-49DA-FAA441E78E8F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12" creationId="{F39DC4B9-5E8E-22DF-B4B9-D8F74C914CBC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13" creationId="{C81C29A3-1C37-CC6D-7892-DB63B8ED548A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20" creationId="{07E54022-0B71-7877-6120-02B65294E663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21" creationId="{D535CD6C-2B2A-FBCE-7F8A-55F037D6E66F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22" creationId="{CA8AEB4B-4A7C-1237-73C1-7CA20FE9B827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23" creationId="{A1CEE1B8-4B1E-D102-DF79-A4ECFAC2C626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24" creationId="{89EACFF5-C40F-2F41-929C-2C7F5FE02366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25" creationId="{47373648-2672-7C97-876C-CE3476FEC55C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30" creationId="{5169B107-E89F-F731-5EB9-9D42E76D88CA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35" creationId="{A001C5A8-C480-C80A-5572-BA02CF9F0E48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36" creationId="{BC57B161-EC20-D4A8-6BDA-BAE503B3D253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37" creationId="{524FE1BE-9DC4-B05A-DEA5-85C6E55DCB8B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43" creationId="{E450B9B2-5831-FA9E-85CF-AD3A162FD93A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44" creationId="{D87E4EE7-4F17-6D65-0070-B17DF3554AFF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46" creationId="{9369F532-E275-BB93-A896-767688E9AED3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47" creationId="{58E1A810-6401-8362-6DEE-6C962C8012AE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48" creationId="{0283711B-860C-351D-5294-E233FC434E54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49" creationId="{23042139-ACD2-BE0E-D64C-C092E1746D52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50" creationId="{876D4F23-0536-27EB-77DB-D96AD78FC1F3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51" creationId="{C0F48490-7DA7-D0B4-3B38-3B63A65FDC16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52" creationId="{6532777F-3695-5F63-9CF7-821F7ACB3541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53" creationId="{1A6CA1EF-1D52-BBD7-B9FB-9E6AB8CD3C60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72" creationId="{9AD905F2-B0DB-63CA-4A3D-B2369339A604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73" creationId="{80E464D7-31BD-5C19-37B4-59487ADAE0C5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74" creationId="{631085EA-C72C-2289-5CC1-AC22DBDBE597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75" creationId="{F6653C9D-039B-D3F2-C971-2F6635B05D02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76" creationId="{923B019A-C823-357D-2F55-189CFE702CB5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77" creationId="{579A4CA0-BBC3-E581-1231-BF5EB5D1317C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78" creationId="{BB4EBB7E-EAAD-C62F-2FE6-02CC4717F4ED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79" creationId="{896EADF6-47C1-BED3-545C-A1F873316FB2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80" creationId="{D5EE7ED1-6A10-5833-04BB-F480EF51E47B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81" creationId="{9B0D4FBC-4FB1-A05A-29CA-294A071FF2F7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82" creationId="{D75A4D26-2038-E6A7-5AE2-5F6810605C74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83" creationId="{B7DC91B0-0E8D-DFF6-BD35-AC5CCE1089D3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84" creationId="{5ED126B9-ED07-C338-AAE1-83285FD97555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85" creationId="{7B0F2915-0DDF-6B67-4165-BE9102556517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86" creationId="{6AF5EB92-B7EC-4AA3-61F5-3F65FE6DA8C8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88" creationId="{76AB4F89-DE75-E78B-C1E4-920F0DCA8D68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691" creationId="{451C3102-9536-261C-5C55-804AE5812687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704" creationId="{72C43BBD-2E95-2705-00AD-81B40C0E993B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710" creationId="{EA074634-7195-7027-CB76-9A16FE278482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711" creationId="{DF68818D-B45B-7C65-561C-964FC9150584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722" creationId="{E1181843-2F51-5624-499D-C36E8BB07D3B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734" creationId="{C38B8498-E706-3392-0526-51459F5C98C4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736" creationId="{192AE076-3134-E555-15AF-32EC55FCDC7C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737" creationId="{F0699A4F-73FB-82B5-B35E-F8E12DA69739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760" creationId="{FC3A94E2-6692-614D-BC7F-41F28BF4852C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761" creationId="{E4F37C6D-AAFD-497E-F59C-7341965D4CDE}"/>
          </ac:spMkLst>
        </pc:spChg>
        <pc:spChg chg="del">
          <ac:chgData name="#CUI SHUAIWEN#" userId="35a196ea-bcb8-475e-86cf-0b9eaca8a48f" providerId="ADAL" clId="{24C9077D-7F1E-4709-A7C5-602EB4CFAD00}" dt="2024-09-04T01:23:38.376" v="7" actId="478"/>
          <ac:spMkLst>
            <pc:docMk/>
            <pc:sldMk cId="1251013538" sldId="258"/>
            <ac:spMk id="762" creationId="{56FA03CB-525F-2C82-CE41-8BE579E5C36F}"/>
          </ac:spMkLst>
        </pc:spChg>
        <pc:grpChg chg="mod">
          <ac:chgData name="#CUI SHUAIWEN#" userId="35a196ea-bcb8-475e-86cf-0b9eaca8a48f" providerId="ADAL" clId="{24C9077D-7F1E-4709-A7C5-602EB4CFAD00}" dt="2024-09-04T01:25:04.182" v="14" actId="1076"/>
          <ac:grpSpMkLst>
            <pc:docMk/>
            <pc:sldMk cId="1251013538" sldId="258"/>
            <ac:grpSpMk id="7" creationId="{719234D8-018C-BDC4-6BE8-3C38A2043787}"/>
          </ac:grpSpMkLst>
        </pc:grpChg>
        <pc:grpChg chg="mod">
          <ac:chgData name="#CUI SHUAIWEN#" userId="35a196ea-bcb8-475e-86cf-0b9eaca8a48f" providerId="ADAL" clId="{24C9077D-7F1E-4709-A7C5-602EB4CFAD00}" dt="2024-09-04T01:25:04.182" v="14" actId="1076"/>
          <ac:grpSpMkLst>
            <pc:docMk/>
            <pc:sldMk cId="1251013538" sldId="258"/>
            <ac:grpSpMk id="12" creationId="{B5BA3ED0-4032-E85E-6C95-8AFE14797EE7}"/>
          </ac:grpSpMkLst>
        </pc:grpChg>
        <pc:grpChg chg="mod">
          <ac:chgData name="#CUI SHUAIWEN#" userId="35a196ea-bcb8-475e-86cf-0b9eaca8a48f" providerId="ADAL" clId="{24C9077D-7F1E-4709-A7C5-602EB4CFAD00}" dt="2024-09-04T01:25:04.182" v="14" actId="1076"/>
          <ac:grpSpMkLst>
            <pc:docMk/>
            <pc:sldMk cId="1251013538" sldId="258"/>
            <ac:grpSpMk id="19" creationId="{910D8C76-1609-70FA-677D-56F87A74CB0D}"/>
          </ac:grpSpMkLst>
        </pc:grpChg>
        <pc:grpChg chg="mod">
          <ac:chgData name="#CUI SHUAIWEN#" userId="35a196ea-bcb8-475e-86cf-0b9eaca8a48f" providerId="ADAL" clId="{24C9077D-7F1E-4709-A7C5-602EB4CFAD00}" dt="2024-09-04T01:25:04.182" v="14" actId="1076"/>
          <ac:grpSpMkLst>
            <pc:docMk/>
            <pc:sldMk cId="1251013538" sldId="258"/>
            <ac:grpSpMk id="22" creationId="{B2766121-1778-12F4-6F0D-C6AE5DBF56B3}"/>
          </ac:grpSpMkLst>
        </pc:grpChg>
        <pc:picChg chg="del">
          <ac:chgData name="#CUI SHUAIWEN#" userId="35a196ea-bcb8-475e-86cf-0b9eaca8a48f" providerId="ADAL" clId="{24C9077D-7F1E-4709-A7C5-602EB4CFAD00}" dt="2024-09-04T01:23:38.376" v="7" actId="478"/>
          <ac:picMkLst>
            <pc:docMk/>
            <pc:sldMk cId="1251013538" sldId="258"/>
            <ac:picMk id="34" creationId="{7350A7C6-D281-4B74-D589-ADE5A2F5114D}"/>
          </ac:picMkLst>
        </pc:picChg>
        <pc:picChg chg="del">
          <ac:chgData name="#CUI SHUAIWEN#" userId="35a196ea-bcb8-475e-86cf-0b9eaca8a48f" providerId="ADAL" clId="{24C9077D-7F1E-4709-A7C5-602EB4CFAD00}" dt="2024-09-04T01:23:38.376" v="7" actId="478"/>
          <ac:picMkLst>
            <pc:docMk/>
            <pc:sldMk cId="1251013538" sldId="258"/>
            <ac:picMk id="35" creationId="{63EA9573-07FF-AF1C-7A7B-805B2DBF3576}"/>
          </ac:picMkLst>
        </pc:picChg>
        <pc:picChg chg="del">
          <ac:chgData name="#CUI SHUAIWEN#" userId="35a196ea-bcb8-475e-86cf-0b9eaca8a48f" providerId="ADAL" clId="{24C9077D-7F1E-4709-A7C5-602EB4CFAD00}" dt="2024-09-04T01:23:38.376" v="7" actId="478"/>
          <ac:picMkLst>
            <pc:docMk/>
            <pc:sldMk cId="1251013538" sldId="258"/>
            <ac:picMk id="36" creationId="{1955AAE5-7AF2-415C-65B2-91BEC132904E}"/>
          </ac:picMkLst>
        </pc:picChg>
        <pc:picChg chg="del">
          <ac:chgData name="#CUI SHUAIWEN#" userId="35a196ea-bcb8-475e-86cf-0b9eaca8a48f" providerId="ADAL" clId="{24C9077D-7F1E-4709-A7C5-602EB4CFAD00}" dt="2024-09-04T01:23:38.376" v="7" actId="478"/>
          <ac:picMkLst>
            <pc:docMk/>
            <pc:sldMk cId="1251013538" sldId="258"/>
            <ac:picMk id="37" creationId="{59FEA89B-3C52-1E7A-0403-98372CEB24D0}"/>
          </ac:picMkLst>
        </pc:picChg>
        <pc:picChg chg="del">
          <ac:chgData name="#CUI SHUAIWEN#" userId="35a196ea-bcb8-475e-86cf-0b9eaca8a48f" providerId="ADAL" clId="{24C9077D-7F1E-4709-A7C5-602EB4CFAD00}" dt="2024-09-04T01:23:38.376" v="7" actId="478"/>
          <ac:picMkLst>
            <pc:docMk/>
            <pc:sldMk cId="1251013538" sldId="258"/>
            <ac:picMk id="43" creationId="{3010C534-5FE9-F138-7411-4CB8E929F6AC}"/>
          </ac:picMkLst>
        </pc:picChg>
        <pc:picChg chg="del">
          <ac:chgData name="#CUI SHUAIWEN#" userId="35a196ea-bcb8-475e-86cf-0b9eaca8a48f" providerId="ADAL" clId="{24C9077D-7F1E-4709-A7C5-602EB4CFAD00}" dt="2024-09-04T01:23:38.376" v="7" actId="478"/>
          <ac:picMkLst>
            <pc:docMk/>
            <pc:sldMk cId="1251013538" sldId="258"/>
            <ac:picMk id="48" creationId="{64354C80-E0D0-D66D-9E90-36F2C639478C}"/>
          </ac:picMkLst>
        </pc:picChg>
        <pc:picChg chg="del">
          <ac:chgData name="#CUI SHUAIWEN#" userId="35a196ea-bcb8-475e-86cf-0b9eaca8a48f" providerId="ADAL" clId="{24C9077D-7F1E-4709-A7C5-602EB4CFAD00}" dt="2024-09-04T01:23:38.376" v="7" actId="478"/>
          <ac:picMkLst>
            <pc:docMk/>
            <pc:sldMk cId="1251013538" sldId="258"/>
            <ac:picMk id="137" creationId="{2F33BE68-9E67-7BE5-6377-F3580E1A9378}"/>
          </ac:picMkLst>
        </pc:picChg>
        <pc:picChg chg="del">
          <ac:chgData name="#CUI SHUAIWEN#" userId="35a196ea-bcb8-475e-86cf-0b9eaca8a48f" providerId="ADAL" clId="{24C9077D-7F1E-4709-A7C5-602EB4CFAD00}" dt="2024-09-04T01:23:38.376" v="7" actId="478"/>
          <ac:picMkLst>
            <pc:docMk/>
            <pc:sldMk cId="1251013538" sldId="258"/>
            <ac:picMk id="320" creationId="{18BEC8B9-39DF-B489-66A4-9998CD880840}"/>
          </ac:picMkLst>
        </pc:picChg>
        <pc:picChg chg="del">
          <ac:chgData name="#CUI SHUAIWEN#" userId="35a196ea-bcb8-475e-86cf-0b9eaca8a48f" providerId="ADAL" clId="{24C9077D-7F1E-4709-A7C5-602EB4CFAD00}" dt="2024-09-04T01:23:38.376" v="7" actId="478"/>
          <ac:picMkLst>
            <pc:docMk/>
            <pc:sldMk cId="1251013538" sldId="258"/>
            <ac:picMk id="321" creationId="{6E42C5A6-9AA1-F21E-7880-7198BD9527CF}"/>
          </ac:picMkLst>
        </pc:picChg>
        <pc:picChg chg="del">
          <ac:chgData name="#CUI SHUAIWEN#" userId="35a196ea-bcb8-475e-86cf-0b9eaca8a48f" providerId="ADAL" clId="{24C9077D-7F1E-4709-A7C5-602EB4CFAD00}" dt="2024-09-04T01:23:38.376" v="7" actId="478"/>
          <ac:picMkLst>
            <pc:docMk/>
            <pc:sldMk cId="1251013538" sldId="258"/>
            <ac:picMk id="511" creationId="{2137FD81-6432-2E94-4AB3-3A6BBE7D406F}"/>
          </ac:picMkLst>
        </pc:picChg>
        <pc:picChg chg="del">
          <ac:chgData name="#CUI SHUAIWEN#" userId="35a196ea-bcb8-475e-86cf-0b9eaca8a48f" providerId="ADAL" clId="{24C9077D-7F1E-4709-A7C5-602EB4CFAD00}" dt="2024-09-04T01:23:38.376" v="7" actId="478"/>
          <ac:picMkLst>
            <pc:docMk/>
            <pc:sldMk cId="1251013538" sldId="258"/>
            <ac:picMk id="512" creationId="{3154A889-2A2C-FA2A-41A3-4062FFECE014}"/>
          </ac:picMkLst>
        </pc:picChg>
        <pc:picChg chg="del">
          <ac:chgData name="#CUI SHUAIWEN#" userId="35a196ea-bcb8-475e-86cf-0b9eaca8a48f" providerId="ADAL" clId="{24C9077D-7F1E-4709-A7C5-602EB4CFAD00}" dt="2024-09-04T01:23:38.376" v="7" actId="478"/>
          <ac:picMkLst>
            <pc:docMk/>
            <pc:sldMk cId="1251013538" sldId="258"/>
            <ac:picMk id="513" creationId="{0AF6733B-310D-60A6-9CD5-8A6FE8E6A5E8}"/>
          </ac:picMkLst>
        </pc:picChg>
        <pc:picChg chg="del">
          <ac:chgData name="#CUI SHUAIWEN#" userId="35a196ea-bcb8-475e-86cf-0b9eaca8a48f" providerId="ADAL" clId="{24C9077D-7F1E-4709-A7C5-602EB4CFAD00}" dt="2024-09-04T01:23:38.376" v="7" actId="478"/>
          <ac:picMkLst>
            <pc:docMk/>
            <pc:sldMk cId="1251013538" sldId="258"/>
            <ac:picMk id="514" creationId="{8C3FEE2F-57E0-7B71-FCC2-592709386719}"/>
          </ac:picMkLst>
        </pc:picChg>
        <pc:picChg chg="del">
          <ac:chgData name="#CUI SHUAIWEN#" userId="35a196ea-bcb8-475e-86cf-0b9eaca8a48f" providerId="ADAL" clId="{24C9077D-7F1E-4709-A7C5-602EB4CFAD00}" dt="2024-09-04T01:23:38.376" v="7" actId="478"/>
          <ac:picMkLst>
            <pc:docMk/>
            <pc:sldMk cId="1251013538" sldId="258"/>
            <ac:picMk id="517" creationId="{BFBDD7EA-4910-4D86-0473-1EA0CF260BED}"/>
          </ac:picMkLst>
        </pc:picChg>
        <pc:picChg chg="del">
          <ac:chgData name="#CUI SHUAIWEN#" userId="35a196ea-bcb8-475e-86cf-0b9eaca8a48f" providerId="ADAL" clId="{24C9077D-7F1E-4709-A7C5-602EB4CFAD00}" dt="2024-09-04T01:23:38.376" v="7" actId="478"/>
          <ac:picMkLst>
            <pc:docMk/>
            <pc:sldMk cId="1251013538" sldId="258"/>
            <ac:picMk id="518" creationId="{EC62CFE6-AEB0-E3F9-CFDD-302BE57C31B6}"/>
          </ac:picMkLst>
        </pc:picChg>
        <pc:picChg chg="del">
          <ac:chgData name="#CUI SHUAIWEN#" userId="35a196ea-bcb8-475e-86cf-0b9eaca8a48f" providerId="ADAL" clId="{24C9077D-7F1E-4709-A7C5-602EB4CFAD00}" dt="2024-09-04T01:23:38.376" v="7" actId="478"/>
          <ac:picMkLst>
            <pc:docMk/>
            <pc:sldMk cId="1251013538" sldId="258"/>
            <ac:picMk id="519" creationId="{A0E15560-6DEE-D8F2-D0C6-22EC3555B671}"/>
          </ac:picMkLst>
        </pc:picChg>
        <pc:picChg chg="del">
          <ac:chgData name="#CUI SHUAIWEN#" userId="35a196ea-bcb8-475e-86cf-0b9eaca8a48f" providerId="ADAL" clId="{24C9077D-7F1E-4709-A7C5-602EB4CFAD00}" dt="2024-09-04T01:23:38.376" v="7" actId="478"/>
          <ac:picMkLst>
            <pc:docMk/>
            <pc:sldMk cId="1251013538" sldId="258"/>
            <ac:picMk id="520" creationId="{90E7059B-71B7-663E-ADBB-AA93433358B1}"/>
          </ac:picMkLst>
        </pc:picChg>
        <pc:picChg chg="del">
          <ac:chgData name="#CUI SHUAIWEN#" userId="35a196ea-bcb8-475e-86cf-0b9eaca8a48f" providerId="ADAL" clId="{24C9077D-7F1E-4709-A7C5-602EB4CFAD00}" dt="2024-09-04T01:23:38.376" v="7" actId="478"/>
          <ac:picMkLst>
            <pc:docMk/>
            <pc:sldMk cId="1251013538" sldId="258"/>
            <ac:picMk id="523" creationId="{65F72CDE-24E8-D2AE-07B8-096503D1A447}"/>
          </ac:picMkLst>
        </pc:picChg>
        <pc:picChg chg="del">
          <ac:chgData name="#CUI SHUAIWEN#" userId="35a196ea-bcb8-475e-86cf-0b9eaca8a48f" providerId="ADAL" clId="{24C9077D-7F1E-4709-A7C5-602EB4CFAD00}" dt="2024-09-04T01:23:38.376" v="7" actId="478"/>
          <ac:picMkLst>
            <pc:docMk/>
            <pc:sldMk cId="1251013538" sldId="258"/>
            <ac:picMk id="528" creationId="{D82E20B7-3C04-9E73-DC0A-0E8AA2083047}"/>
          </ac:picMkLst>
        </pc:picChg>
        <pc:picChg chg="del">
          <ac:chgData name="#CUI SHUAIWEN#" userId="35a196ea-bcb8-475e-86cf-0b9eaca8a48f" providerId="ADAL" clId="{24C9077D-7F1E-4709-A7C5-602EB4CFAD00}" dt="2024-09-04T01:23:38.376" v="7" actId="478"/>
          <ac:picMkLst>
            <pc:docMk/>
            <pc:sldMk cId="1251013538" sldId="258"/>
            <ac:picMk id="531" creationId="{5694FEC0-5EF3-BE9F-A57E-02FB85CEEF0A}"/>
          </ac:picMkLst>
        </pc:picChg>
        <pc:picChg chg="del">
          <ac:chgData name="#CUI SHUAIWEN#" userId="35a196ea-bcb8-475e-86cf-0b9eaca8a48f" providerId="ADAL" clId="{24C9077D-7F1E-4709-A7C5-602EB4CFAD00}" dt="2024-09-04T01:23:38.376" v="7" actId="478"/>
          <ac:picMkLst>
            <pc:docMk/>
            <pc:sldMk cId="1251013538" sldId="258"/>
            <ac:picMk id="535" creationId="{5954027F-9261-5A4F-DF93-C874ADB7EA10}"/>
          </ac:picMkLst>
        </pc:picChg>
        <pc:picChg chg="del">
          <ac:chgData name="#CUI SHUAIWEN#" userId="35a196ea-bcb8-475e-86cf-0b9eaca8a48f" providerId="ADAL" clId="{24C9077D-7F1E-4709-A7C5-602EB4CFAD00}" dt="2024-09-04T01:23:38.376" v="7" actId="478"/>
          <ac:picMkLst>
            <pc:docMk/>
            <pc:sldMk cId="1251013538" sldId="258"/>
            <ac:picMk id="543" creationId="{7F2910E0-5C4D-C3DB-E296-F9CB86F29E1D}"/>
          </ac:picMkLst>
        </pc:picChg>
        <pc:picChg chg="del">
          <ac:chgData name="#CUI SHUAIWEN#" userId="35a196ea-bcb8-475e-86cf-0b9eaca8a48f" providerId="ADAL" clId="{24C9077D-7F1E-4709-A7C5-602EB4CFAD00}" dt="2024-09-04T01:23:38.376" v="7" actId="478"/>
          <ac:picMkLst>
            <pc:docMk/>
            <pc:sldMk cId="1251013538" sldId="258"/>
            <ac:picMk id="689" creationId="{7733B273-6022-83FE-200D-BE4D9658CEFC}"/>
          </ac:picMkLst>
        </pc:picChg>
        <pc:picChg chg="del">
          <ac:chgData name="#CUI SHUAIWEN#" userId="35a196ea-bcb8-475e-86cf-0b9eaca8a48f" providerId="ADAL" clId="{24C9077D-7F1E-4709-A7C5-602EB4CFAD00}" dt="2024-09-04T01:23:38.376" v="7" actId="478"/>
          <ac:picMkLst>
            <pc:docMk/>
            <pc:sldMk cId="1251013538" sldId="258"/>
            <ac:picMk id="705" creationId="{ED754C74-8BF5-8488-7041-6929DE97F3E0}"/>
          </ac:picMkLst>
        </pc:picChg>
        <pc:cxnChg chg="del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138" creationId="{823303A5-A26F-481B-96B6-B4B0B7F78B43}"/>
          </ac:cxnSpMkLst>
        </pc:cxnChg>
        <pc:cxnChg chg="del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169" creationId="{CF93CEA0-EEFC-1C4F-D84D-63D5942B2931}"/>
          </ac:cxnSpMkLst>
        </pc:cxnChg>
        <pc:cxnChg chg="del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171" creationId="{FE71B2E9-9F6E-F757-FB1E-2C9A00E14CE1}"/>
          </ac:cxnSpMkLst>
        </pc:cxnChg>
        <pc:cxnChg chg="del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172" creationId="{F3E2552C-8EBA-3E0B-6FB6-34086D78A738}"/>
          </ac:cxnSpMkLst>
        </pc:cxnChg>
        <pc:cxnChg chg="del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173" creationId="{EEEE8EF3-DA0A-AE9B-935D-64735BA148E2}"/>
          </ac:cxnSpMkLst>
        </pc:cxnChg>
        <pc:cxnChg chg="del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174" creationId="{58915C18-189D-00C7-8E95-E5764444C301}"/>
          </ac:cxnSpMkLst>
        </pc:cxnChg>
        <pc:cxnChg chg="del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176" creationId="{9ED27AC9-A273-8226-BD90-E714549C7EE7}"/>
          </ac:cxnSpMkLst>
        </pc:cxnChg>
        <pc:cxnChg chg="del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268" creationId="{38B5A731-D405-5C9D-ADD9-674EEF3BE0DE}"/>
          </ac:cxnSpMkLst>
        </pc:cxnChg>
        <pc:cxnChg chg="del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297" creationId="{6279CA95-4CD3-F370-ACC0-C128D87C155F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324" creationId="{F7E9BA5A-85B2-8C4F-61A3-DEFC299368B8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327" creationId="{6D2C25B2-1B8A-F41B-3C7D-57E629E412EC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341" creationId="{85EF8E54-1609-796B-CE0D-E79DB20B4561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350" creationId="{E00C1A71-0BF3-2EE7-0FFE-DEE6EF4A97DF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362" creationId="{C4D376B1-A2B2-D3BE-6AFA-1F2A17185886}"/>
          </ac:cxnSpMkLst>
        </pc:cxnChg>
        <pc:cxnChg chg="del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544" creationId="{B5B42FCD-53EA-A175-F5FA-127742A30864}"/>
          </ac:cxnSpMkLst>
        </pc:cxnChg>
        <pc:cxnChg chg="del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546" creationId="{5C75D158-EDDF-61D4-05EC-13D997804635}"/>
          </ac:cxnSpMkLst>
        </pc:cxnChg>
        <pc:cxnChg chg="del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548" creationId="{BAB2225C-5822-5D3E-0B8C-CEF2D9F69986}"/>
          </ac:cxnSpMkLst>
        </pc:cxnChg>
        <pc:cxnChg chg="del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549" creationId="{E56D4113-1CBA-059A-6351-01721898E7FF}"/>
          </ac:cxnSpMkLst>
        </pc:cxnChg>
        <pc:cxnChg chg="del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550" creationId="{A92F8EC8-7561-878B-02A6-F11530019272}"/>
          </ac:cxnSpMkLst>
        </pc:cxnChg>
        <pc:cxnChg chg="del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551" creationId="{42F0E9FB-BBB9-6C80-8FB6-B694DC2A1902}"/>
          </ac:cxnSpMkLst>
        </pc:cxnChg>
        <pc:cxnChg chg="del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553" creationId="{C615C56D-F0BB-08A4-93F9-6021E0CC4290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565" creationId="{8CD70B0F-0221-E337-135D-FF3A652C2B96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568" creationId="{253EECD7-B2A4-4057-3F7F-CA1C3C09CC51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582" creationId="{93B7D7B4-169B-F73B-F24D-0F0FBAA832E4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583" creationId="{05603766-F173-8F8E-178E-19AF8344C90A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584" creationId="{DAF4BC3A-C239-648C-A412-F7942C28D0AF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585" creationId="{8A8B3A4E-38F5-8475-37D8-2DE8E1B36D81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587" creationId="{D2C3F402-859D-ADEF-9B17-B42E0DFB86CC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588" creationId="{56B12FAD-65A9-365C-A016-4338008ED06B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589" creationId="{5A92686B-6AC3-AC7F-62AA-31A4BAAD1438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590" creationId="{EC44CB1C-C6F0-9E91-4304-6AB2C1EBCA71}"/>
          </ac:cxnSpMkLst>
        </pc:cxnChg>
        <pc:cxnChg chg="del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604" creationId="{8DBF4330-4DAF-45C9-990A-33FDF57DC71A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626" creationId="{3E3AEF2E-7262-CE52-2448-89E16B7B465A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627" creationId="{372372F5-1489-DC58-7C3A-5508678E2F3F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628" creationId="{77FCF5F5-7864-BE71-C9A7-B3365E923BAE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629" creationId="{0A79F22C-A835-66F6-F9B0-2FA3E9BBA942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631" creationId="{27C6E61B-AD5F-619F-1376-F95BEB6C1A7F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632" creationId="{BB1D030E-D439-4051-36E6-3468C718DC28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633" creationId="{40562831-A1CF-149D-CB81-93B5EAA99216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634" creationId="{159E0F96-71C1-21FE-56EA-39C131142D14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654" creationId="{72A411AA-5C47-F2F1-A044-97EB74423519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658" creationId="{A8D1C005-F761-3340-2EE6-5586601DCF77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662" creationId="{E2637172-9DDF-81DC-EA84-A9BC9A81CC9A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706" creationId="{0820AAF2-D3FC-375B-9C93-FA057B93DBF3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723" creationId="{28BE3D30-7ECF-BB75-6C27-05B09889D34C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727" creationId="{8EDD4CD2-4D63-B516-CA9B-E541A68383BA}"/>
          </ac:cxnSpMkLst>
        </pc:cxnChg>
        <pc:cxnChg chg="del mod">
          <ac:chgData name="#CUI SHUAIWEN#" userId="35a196ea-bcb8-475e-86cf-0b9eaca8a48f" providerId="ADAL" clId="{24C9077D-7F1E-4709-A7C5-602EB4CFAD00}" dt="2024-09-04T01:23:38.376" v="7" actId="478"/>
          <ac:cxnSpMkLst>
            <pc:docMk/>
            <pc:sldMk cId="1251013538" sldId="258"/>
            <ac:cxnSpMk id="738" creationId="{7ED8F22E-16F6-D3B3-F49C-965AC5217583}"/>
          </ac:cxnSpMkLst>
        </pc:cxnChg>
      </pc:sldChg>
      <pc:sldChg chg="delSp modSp add mod">
        <pc:chgData name="#CUI SHUAIWEN#" userId="35a196ea-bcb8-475e-86cf-0b9eaca8a48f" providerId="ADAL" clId="{24C9077D-7F1E-4709-A7C5-602EB4CFAD00}" dt="2024-09-04T01:24:58.749" v="13" actId="1076"/>
        <pc:sldMkLst>
          <pc:docMk/>
          <pc:sldMk cId="1847309910" sldId="259"/>
        </pc:sldMkLst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5" creationId="{EA51A5FF-DCC8-1484-3AD2-1CCBF23E59CA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8" creationId="{038CC2C3-56D4-88AB-E79A-6FB215C37A19}"/>
          </ac:spMkLst>
        </pc:spChg>
        <pc:spChg chg="mod">
          <ac:chgData name="#CUI SHUAIWEN#" userId="35a196ea-bcb8-475e-86cf-0b9eaca8a48f" providerId="ADAL" clId="{24C9077D-7F1E-4709-A7C5-602EB4CFAD00}" dt="2024-09-04T01:24:58.749" v="13" actId="1076"/>
          <ac:spMkLst>
            <pc:docMk/>
            <pc:sldMk cId="1847309910" sldId="259"/>
            <ac:spMk id="17" creationId="{47F4BBAA-2951-C9CA-2F6A-1CECDCE0C712}"/>
          </ac:spMkLst>
        </pc:spChg>
        <pc:spChg chg="mod">
          <ac:chgData name="#CUI SHUAIWEN#" userId="35a196ea-bcb8-475e-86cf-0b9eaca8a48f" providerId="ADAL" clId="{24C9077D-7F1E-4709-A7C5-602EB4CFAD00}" dt="2024-09-04T01:24:58.749" v="13" actId="1076"/>
          <ac:spMkLst>
            <pc:docMk/>
            <pc:sldMk cId="1847309910" sldId="259"/>
            <ac:spMk id="18" creationId="{EE676353-7BD8-9F63-280B-408BCE7923D2}"/>
          </ac:spMkLst>
        </pc:spChg>
        <pc:spChg chg="mod">
          <ac:chgData name="#CUI SHUAIWEN#" userId="35a196ea-bcb8-475e-86cf-0b9eaca8a48f" providerId="ADAL" clId="{24C9077D-7F1E-4709-A7C5-602EB4CFAD00}" dt="2024-09-04T01:24:58.749" v="13" actId="1076"/>
          <ac:spMkLst>
            <pc:docMk/>
            <pc:sldMk cId="1847309910" sldId="259"/>
            <ac:spMk id="25" creationId="{22F04627-3257-287A-7FDF-5DD7053F22A3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55" creationId="{FB7A1A32-E754-C291-81A7-CFDBECFC8544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56" creationId="{B4701F5F-E00C-D510-7762-8641C4B6BD10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57" creationId="{9FA2E5F2-4B5A-E76A-C423-CD91E9B4BD68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62" creationId="{4E299044-A8C5-9DE8-B755-83D6DECF889A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63" creationId="{BD935750-55E6-41D6-6AE5-DB98CFD0F2DC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68" creationId="{646B5889-9B9E-1144-1C88-8F606B1A220A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69" creationId="{B793EEEE-217F-D6C3-2528-5135694CD01C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70" creationId="{B1EAA040-7A99-3B88-AA5E-92DB33543A1F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71" creationId="{60A01FD1-4B0B-3EF2-61D3-4CFD49E3FC0D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76" creationId="{3E7E28CF-8C20-078A-26E3-AE74F5FB8F55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77" creationId="{B581DE50-50BA-FF7A-553F-E1B08C44B1AD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78" creationId="{026326F4-15DB-6843-CC89-15D6106037E6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79" creationId="{6176DEFD-E485-7C77-8550-4AD5C29D456C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82" creationId="{4AD1A7F8-CFBF-9C7F-3A4D-56D2CEEAD2E0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83" creationId="{EF830DA2-3362-33BF-19C8-CF4347F6CFC6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84" creationId="{630D2F8B-574C-8204-1348-CBE616FF0437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86" creationId="{A90388B9-092F-17DF-672A-E4C3A1B1FAD2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87" creationId="{75DF6F10-EB72-F3A9-64F9-BDCA9CA54D0F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88" creationId="{2940ECCA-013D-3D3F-A15B-1F0CFF1BDC80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89" creationId="{7A9A62F4-573B-4B00-4D14-693C02D9FD48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90" creationId="{A58BD5A6-E012-73BE-A5FF-20BCF7A337A9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91" creationId="{84E415B5-F390-4212-1EE4-6B70D5B211D2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94" creationId="{3226ECAE-DD92-79BB-94B8-451199BE5AAC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95" creationId="{1A7DA875-815F-FB95-3BCA-D6DD28D171D4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97" creationId="{25E277CC-4285-7A9F-2B64-76DA7BC3FBD2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98" creationId="{085D27FA-D3BB-550E-2289-52EF15852239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99" creationId="{54572FE8-67BB-F557-037F-A535561B83DC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00" creationId="{012F992F-8961-94AD-4E1D-8BC916E379E9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01" creationId="{802106B0-869C-8EAA-09EB-A81F4BAC686A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03" creationId="{46AAB4A7-FCB2-0ADF-2F45-D3E18AA43361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08" creationId="{1FB9F986-FAF5-2006-8B3D-16BE7C04F3B6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09" creationId="{6FBE175E-29F0-3967-103B-A9746F25140D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29" creationId="{8EAF0F04-E246-D1E2-7A8B-749E3196FFAC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30" creationId="{BA7ED533-F7A8-6C84-4C10-0AE7555606A2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31" creationId="{70A0A942-7E6D-2879-153C-5A2374D6F48D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32" creationId="{7A46223A-1283-E182-FA6F-69E2D39524BB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33" creationId="{69963666-6D0E-3972-1439-71FCB0E50A10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42" creationId="{7CFB361A-64DF-09C5-F183-613D5351C081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43" creationId="{DBF9B8D9-3023-BE2E-CD10-2F1DF5A1C8BE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45" creationId="{90F99AE9-F38C-F305-33EA-DC36EA5E5D17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46" creationId="{7E838CD0-393D-340B-84CD-E0D1324ECDE8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47" creationId="{591C70E3-34CC-3C43-72E9-F4A3D4C27CF0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48" creationId="{8481E9BD-5275-2A6B-D004-32434E159E1F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49" creationId="{6DBC0620-BEFE-DBD6-BB5A-C481A3304C28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51" creationId="{3DF5CA49-1DE0-E7FA-37D3-58484E901417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56" creationId="{C927EF5A-78A6-FA5C-326E-18A8C9C3F6A5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57" creationId="{B064232E-C46E-6083-BC0E-1D9E0A53406F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60" creationId="{A727D84A-8CD0-40FF-928D-8CE19BCFC43F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61" creationId="{70EE0F31-8DA5-6B5F-AD72-E43D8FB3C641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62" creationId="{8E46FC62-252E-3462-7B84-7E6D82674729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63" creationId="{136E75AE-BED2-FDAD-69F6-00F6E3F0E978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64" creationId="{A7818113-C11F-DF88-EC06-A8297D80C885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65" creationId="{9592489A-DCE9-9317-BEAA-F53B21945911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166" creationId="{D5F2BC28-D845-1567-B1D2-33D389840227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217" creationId="{EC93A015-58C6-CC3B-7DDF-8191D715C4CF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218" creationId="{7E378A16-0630-EB5A-8422-606544AF5928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221" creationId="{C3E78507-DDB5-E55B-3EC3-3180FB866EA4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223" creationId="{35E8B330-4EB4-9888-DF62-7C9F52DE1093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224" creationId="{5D0A98F7-A1EA-84EB-3286-20688075D777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225" creationId="{1DD49826-FD70-64CA-F974-A45020FA38B2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226" creationId="{C9C3F637-B06A-1B9C-87FD-0B3914EF9756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230" creationId="{6D4D7274-0D95-E2D2-E847-5B9A2936CEE2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231" creationId="{672CD422-339F-320F-7F3F-B53027BF377C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234" creationId="{C86DCF25-116F-F5B3-3A30-86F2E588A97F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235" creationId="{0FC490C3-0DCE-8F2B-CEA8-452BCF1DB183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247" creationId="{C112041B-FE9D-B733-83B6-6F2328F08DD9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257" creationId="{DA8DBA99-729D-76C8-57C7-5A9047A2BE07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258" creationId="{EA0CC2F9-6F2D-8521-C8D0-58001990BB6A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259" creationId="{F6C3B984-B196-BBF1-2B2B-F0EB108260FE}"/>
          </ac:spMkLst>
        </pc:spChg>
        <pc:spChg chg="del">
          <ac:chgData name="#CUI SHUAIWEN#" userId="35a196ea-bcb8-475e-86cf-0b9eaca8a48f" providerId="ADAL" clId="{24C9077D-7F1E-4709-A7C5-602EB4CFAD00}" dt="2024-09-04T01:24:09.717" v="9" actId="478"/>
          <ac:spMkLst>
            <pc:docMk/>
            <pc:sldMk cId="1847309910" sldId="259"/>
            <ac:spMk id="260" creationId="{39166D5C-8578-C6D7-97AE-315E483725BA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376" creationId="{1BE7095B-6CF2-63B7-C3EA-70F1A8EB8284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377" creationId="{A53A3E7E-0041-96E2-1B0E-EF9A5B9E8F2C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434" creationId="{B6E645CB-E644-296A-FBC2-E57E0985DBEC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03" creationId="{272E6B89-35B6-95BA-C9A8-68D86FC6CAFE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04" creationId="{BAA20F6B-9141-F470-F195-A7D9970351AA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10" creationId="{71BB056B-6D14-7E10-E773-832FCE41D5A6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15" creationId="{628745BE-0EDA-537B-7684-967E53A4975D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16" creationId="{2A9D8853-F6A0-959F-2364-D46C81FC6CF6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21" creationId="{91E75130-98D9-8C87-4835-27E0805A8580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22" creationId="{93199BD8-3BAC-B4A9-399D-1EEA60C2857D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24" creationId="{7CD939B1-6E65-A0A3-017D-C0E5FBAF40A8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25" creationId="{F8FA659C-2EDA-4056-6490-83539000A54F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27" creationId="{9B9CE234-2342-2877-64DA-5F3E4ABFD758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29" creationId="{8D1727FB-BBE6-457A-9AE5-B67F604FDB56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30" creationId="{4B3084BD-C1FC-8837-244F-C53A1E6B88F7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33" creationId="{68085F26-B6E3-A175-5E50-C44698C68779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34" creationId="{E002A088-F712-10FF-C527-E652718B9812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36" creationId="{93011B9C-38C8-4449-0A86-49394EB1F4EF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37" creationId="{B3642D23-EDB4-3F7F-4148-28F9FF91CE99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38" creationId="{CFE9BF87-FF35-577C-3ADA-DE6B00396107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39" creationId="{BA2ACDC9-B49E-483A-C562-AA5DFE6FCF3F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41" creationId="{DF27E407-394B-4206-1397-670A763EA0F4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42" creationId="{4099CCA7-01B2-77AD-1110-2A43639A473A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45" creationId="{A0B8D375-4EA2-2F81-0504-55CFCECBCCF4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47" creationId="{43600C2A-75CD-68E9-1873-CFEFC38D133D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52" creationId="{CD2C68E5-2C50-C14D-137B-D5A3FBA63E3B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54" creationId="{533B31B0-0A72-A724-1ED2-8DF2F9C1D236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55" creationId="{EB8A9A81-1593-5ACD-F581-B56C16950085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56" creationId="{D2367331-F7AC-2B9B-6232-D0E5E07E14E2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57" creationId="{797CAD5C-092E-BB1B-DA16-934468A03C8E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58" creationId="{674AC061-3519-06BC-611B-07962863E28D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59" creationId="{4EE40741-B720-AC74-1C5E-9BCBEEAA4198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60" creationId="{2B9841E3-EF7A-7CF2-7ACF-643B1390871E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61" creationId="{322F8FF3-6530-F442-FA26-81C91F7FB2B7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64" creationId="{19EA88CB-717F-D912-00F8-9876F6E56310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75" creationId="{21C4CB21-9F18-9CC6-305B-E0956B237281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76" creationId="{406BEA50-BE6F-3116-0B8D-7A296A6031D3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77" creationId="{2B4E7FF5-A982-AB2C-0CDD-AD0E38C16BE8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78" creationId="{994E7571-5D26-F91C-43BB-D154CC339563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79" creationId="{D254CC06-83D5-714A-AC18-8290C00ADDCD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80" creationId="{C4D3E2C5-1ED7-C6B3-E005-5B3260CCF6BF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81" creationId="{4A233CEC-50DF-0AC2-EE37-E48EF67D6BC6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86" creationId="{154CAA3A-53F3-F5C9-E5D7-CFE98493D2E5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97" creationId="{2725112D-E5F3-4E16-677A-7CDF871F6157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98" creationId="{2AA59336-2A86-CE45-286D-D0CEAE49DDD9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599" creationId="{DF56185C-8F2F-B0E2-A759-FEAC18DEA28D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00" creationId="{1C17A390-8BDC-BB85-DDBC-AD6E5831CDF6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01" creationId="{7BFEEE84-CD94-00AD-3685-A7C400BA276A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02" creationId="{3B1EB549-4BA2-0A4C-9C07-AEF7BC5DAC55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03" creationId="{9D19C0AF-7F48-DA06-B175-F6940B4B0988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05" creationId="{F4B3C02F-ECCF-B70B-711D-FE27571C9975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06" creationId="{F2725EDD-D244-EA30-B6C2-C5FD25696E3E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07" creationId="{031C20F7-9D31-9E46-8138-507DA38E9BAB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08" creationId="{CCBD917B-595A-339C-EAF7-5B0D64A2FFE3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09" creationId="{0DCC55EC-C7F8-C0AC-4803-070EBA998172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10" creationId="{1CABB648-7C2A-A649-A08B-920BD69A02C8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11" creationId="{2145FBA9-5F4D-3F4C-49DA-FAA441E78E8F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12" creationId="{F39DC4B9-5E8E-22DF-B4B9-D8F74C914CBC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13" creationId="{C81C29A3-1C37-CC6D-7892-DB63B8ED548A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20" creationId="{07E54022-0B71-7877-6120-02B65294E663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21" creationId="{D535CD6C-2B2A-FBCE-7F8A-55F037D6E66F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22" creationId="{CA8AEB4B-4A7C-1237-73C1-7CA20FE9B827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23" creationId="{A1CEE1B8-4B1E-D102-DF79-A4ECFAC2C626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24" creationId="{89EACFF5-C40F-2F41-929C-2C7F5FE02366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25" creationId="{47373648-2672-7C97-876C-CE3476FEC55C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30" creationId="{5169B107-E89F-F731-5EB9-9D42E76D88CA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35" creationId="{A001C5A8-C480-C80A-5572-BA02CF9F0E48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36" creationId="{BC57B161-EC20-D4A8-6BDA-BAE503B3D253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37" creationId="{524FE1BE-9DC4-B05A-DEA5-85C6E55DCB8B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43" creationId="{E450B9B2-5831-FA9E-85CF-AD3A162FD93A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44" creationId="{D87E4EE7-4F17-6D65-0070-B17DF3554AFF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46" creationId="{9369F532-E275-BB93-A896-767688E9AED3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47" creationId="{58E1A810-6401-8362-6DEE-6C962C8012AE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48" creationId="{0283711B-860C-351D-5294-E233FC434E54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49" creationId="{23042139-ACD2-BE0E-D64C-C092E1746D52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50" creationId="{876D4F23-0536-27EB-77DB-D96AD78FC1F3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51" creationId="{C0F48490-7DA7-D0B4-3B38-3B63A65FDC16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52" creationId="{6532777F-3695-5F63-9CF7-821F7ACB3541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53" creationId="{1A6CA1EF-1D52-BBD7-B9FB-9E6AB8CD3C60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72" creationId="{9AD905F2-B0DB-63CA-4A3D-B2369339A604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73" creationId="{80E464D7-31BD-5C19-37B4-59487ADAE0C5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74" creationId="{631085EA-C72C-2289-5CC1-AC22DBDBE597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75" creationId="{F6653C9D-039B-D3F2-C971-2F6635B05D02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76" creationId="{923B019A-C823-357D-2F55-189CFE702CB5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77" creationId="{579A4CA0-BBC3-E581-1231-BF5EB5D1317C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78" creationId="{BB4EBB7E-EAAD-C62F-2FE6-02CC4717F4ED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79" creationId="{896EADF6-47C1-BED3-545C-A1F873316FB2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80" creationId="{D5EE7ED1-6A10-5833-04BB-F480EF51E47B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81" creationId="{9B0D4FBC-4FB1-A05A-29CA-294A071FF2F7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82" creationId="{D75A4D26-2038-E6A7-5AE2-5F6810605C74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83" creationId="{B7DC91B0-0E8D-DFF6-BD35-AC5CCE1089D3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84" creationId="{5ED126B9-ED07-C338-AAE1-83285FD97555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85" creationId="{7B0F2915-0DDF-6B67-4165-BE9102556517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86" creationId="{6AF5EB92-B7EC-4AA3-61F5-3F65FE6DA8C8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88" creationId="{76AB4F89-DE75-E78B-C1E4-920F0DCA8D68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691" creationId="{451C3102-9536-261C-5C55-804AE5812687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704" creationId="{72C43BBD-2E95-2705-00AD-81B40C0E993B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710" creationId="{EA074634-7195-7027-CB76-9A16FE278482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711" creationId="{DF68818D-B45B-7C65-561C-964FC9150584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722" creationId="{E1181843-2F51-5624-499D-C36E8BB07D3B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737" creationId="{F0699A4F-73FB-82B5-B35E-F8E12DA69739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760" creationId="{FC3A94E2-6692-614D-BC7F-41F28BF4852C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761" creationId="{E4F37C6D-AAFD-497E-F59C-7341965D4CDE}"/>
          </ac:spMkLst>
        </pc:spChg>
        <pc:spChg chg="del">
          <ac:chgData name="#CUI SHUAIWEN#" userId="35a196ea-bcb8-475e-86cf-0b9eaca8a48f" providerId="ADAL" clId="{24C9077D-7F1E-4709-A7C5-602EB4CFAD00}" dt="2024-09-04T01:24:14.643" v="10" actId="478"/>
          <ac:spMkLst>
            <pc:docMk/>
            <pc:sldMk cId="1847309910" sldId="259"/>
            <ac:spMk id="762" creationId="{56FA03CB-525F-2C82-CE41-8BE579E5C36F}"/>
          </ac:spMkLst>
        </pc:spChg>
        <pc:grpChg chg="mod">
          <ac:chgData name="#CUI SHUAIWEN#" userId="35a196ea-bcb8-475e-86cf-0b9eaca8a48f" providerId="ADAL" clId="{24C9077D-7F1E-4709-A7C5-602EB4CFAD00}" dt="2024-09-04T01:24:58.749" v="13" actId="1076"/>
          <ac:grpSpMkLst>
            <pc:docMk/>
            <pc:sldMk cId="1847309910" sldId="259"/>
            <ac:grpSpMk id="7" creationId="{719234D8-018C-BDC4-6BE8-3C38A2043787}"/>
          </ac:grpSpMkLst>
        </pc:grpChg>
        <pc:grpChg chg="mod">
          <ac:chgData name="#CUI SHUAIWEN#" userId="35a196ea-bcb8-475e-86cf-0b9eaca8a48f" providerId="ADAL" clId="{24C9077D-7F1E-4709-A7C5-602EB4CFAD00}" dt="2024-09-04T01:24:58.749" v="13" actId="1076"/>
          <ac:grpSpMkLst>
            <pc:docMk/>
            <pc:sldMk cId="1847309910" sldId="259"/>
            <ac:grpSpMk id="12" creationId="{B5BA3ED0-4032-E85E-6C95-8AFE14797EE7}"/>
          </ac:grpSpMkLst>
        </pc:grpChg>
        <pc:grpChg chg="mod">
          <ac:chgData name="#CUI SHUAIWEN#" userId="35a196ea-bcb8-475e-86cf-0b9eaca8a48f" providerId="ADAL" clId="{24C9077D-7F1E-4709-A7C5-602EB4CFAD00}" dt="2024-09-04T01:24:58.749" v="13" actId="1076"/>
          <ac:grpSpMkLst>
            <pc:docMk/>
            <pc:sldMk cId="1847309910" sldId="259"/>
            <ac:grpSpMk id="19" creationId="{910D8C76-1609-70FA-677D-56F87A74CB0D}"/>
          </ac:grpSpMkLst>
        </pc:grpChg>
        <pc:grpChg chg="mod">
          <ac:chgData name="#CUI SHUAIWEN#" userId="35a196ea-bcb8-475e-86cf-0b9eaca8a48f" providerId="ADAL" clId="{24C9077D-7F1E-4709-A7C5-602EB4CFAD00}" dt="2024-09-04T01:24:58.749" v="13" actId="1076"/>
          <ac:grpSpMkLst>
            <pc:docMk/>
            <pc:sldMk cId="1847309910" sldId="259"/>
            <ac:grpSpMk id="22" creationId="{B2766121-1778-12F4-6F0D-C6AE5DBF56B3}"/>
          </ac:grpSpMkLst>
        </pc:grpChg>
        <pc:grpChg chg="del">
          <ac:chgData name="#CUI SHUAIWEN#" userId="35a196ea-bcb8-475e-86cf-0b9eaca8a48f" providerId="ADAL" clId="{24C9077D-7F1E-4709-A7C5-602EB4CFAD00}" dt="2024-09-04T01:24:09.717" v="9" actId="478"/>
          <ac:grpSpMkLst>
            <pc:docMk/>
            <pc:sldMk cId="1847309910" sldId="259"/>
            <ac:grpSpMk id="184" creationId="{067B29F1-3EC6-8507-6BF2-2243C124950B}"/>
          </ac:grpSpMkLst>
        </pc:grpChg>
        <pc:grpChg chg="del">
          <ac:chgData name="#CUI SHUAIWEN#" userId="35a196ea-bcb8-475e-86cf-0b9eaca8a48f" providerId="ADAL" clId="{24C9077D-7F1E-4709-A7C5-602EB4CFAD00}" dt="2024-09-04T01:24:09.717" v="9" actId="478"/>
          <ac:grpSpMkLst>
            <pc:docMk/>
            <pc:sldMk cId="1847309910" sldId="259"/>
            <ac:grpSpMk id="216" creationId="{DE150A7C-BBA1-92D9-B170-78B2A7935BBB}"/>
          </ac:grpSpMkLst>
        </pc:grpChg>
        <pc:picChg chg="del">
          <ac:chgData name="#CUI SHUAIWEN#" userId="35a196ea-bcb8-475e-86cf-0b9eaca8a48f" providerId="ADAL" clId="{24C9077D-7F1E-4709-A7C5-602EB4CFAD00}" dt="2024-09-04T01:24:09.717" v="9" actId="478"/>
          <ac:picMkLst>
            <pc:docMk/>
            <pc:sldMk cId="1847309910" sldId="259"/>
            <ac:picMk id="58" creationId="{5FB2CDC9-C48A-1219-5774-770722AD4B88}"/>
          </ac:picMkLst>
        </pc:picChg>
        <pc:picChg chg="del">
          <ac:chgData name="#CUI SHUAIWEN#" userId="35a196ea-bcb8-475e-86cf-0b9eaca8a48f" providerId="ADAL" clId="{24C9077D-7F1E-4709-A7C5-602EB4CFAD00}" dt="2024-09-04T01:24:09.717" v="9" actId="478"/>
          <ac:picMkLst>
            <pc:docMk/>
            <pc:sldMk cId="1847309910" sldId="259"/>
            <ac:picMk id="59" creationId="{20261008-1D9A-C130-30A8-2A79BBD2AF24}"/>
          </ac:picMkLst>
        </pc:picChg>
        <pc:picChg chg="del">
          <ac:chgData name="#CUI SHUAIWEN#" userId="35a196ea-bcb8-475e-86cf-0b9eaca8a48f" providerId="ADAL" clId="{24C9077D-7F1E-4709-A7C5-602EB4CFAD00}" dt="2024-09-04T01:24:09.717" v="9" actId="478"/>
          <ac:picMkLst>
            <pc:docMk/>
            <pc:sldMk cId="1847309910" sldId="259"/>
            <ac:picMk id="60" creationId="{24E894BA-A128-317A-91E1-822D512CB9FB}"/>
          </ac:picMkLst>
        </pc:picChg>
        <pc:picChg chg="del">
          <ac:chgData name="#CUI SHUAIWEN#" userId="35a196ea-bcb8-475e-86cf-0b9eaca8a48f" providerId="ADAL" clId="{24C9077D-7F1E-4709-A7C5-602EB4CFAD00}" dt="2024-09-04T01:24:09.717" v="9" actId="478"/>
          <ac:picMkLst>
            <pc:docMk/>
            <pc:sldMk cId="1847309910" sldId="259"/>
            <ac:picMk id="61" creationId="{D2A2F133-590C-FB49-5408-33BEBDE3381C}"/>
          </ac:picMkLst>
        </pc:picChg>
        <pc:picChg chg="del">
          <ac:chgData name="#CUI SHUAIWEN#" userId="35a196ea-bcb8-475e-86cf-0b9eaca8a48f" providerId="ADAL" clId="{24C9077D-7F1E-4709-A7C5-602EB4CFAD00}" dt="2024-09-04T01:24:09.717" v="9" actId="478"/>
          <ac:picMkLst>
            <pc:docMk/>
            <pc:sldMk cId="1847309910" sldId="259"/>
            <ac:picMk id="64" creationId="{63266DD9-86EE-8099-10DA-065E8C5CC58C}"/>
          </ac:picMkLst>
        </pc:picChg>
        <pc:picChg chg="del">
          <ac:chgData name="#CUI SHUAIWEN#" userId="35a196ea-bcb8-475e-86cf-0b9eaca8a48f" providerId="ADAL" clId="{24C9077D-7F1E-4709-A7C5-602EB4CFAD00}" dt="2024-09-04T01:24:09.717" v="9" actId="478"/>
          <ac:picMkLst>
            <pc:docMk/>
            <pc:sldMk cId="1847309910" sldId="259"/>
            <ac:picMk id="65" creationId="{94DE1887-2848-D04F-1AE9-2454A62BCF5B}"/>
          </ac:picMkLst>
        </pc:picChg>
        <pc:picChg chg="del">
          <ac:chgData name="#CUI SHUAIWEN#" userId="35a196ea-bcb8-475e-86cf-0b9eaca8a48f" providerId="ADAL" clId="{24C9077D-7F1E-4709-A7C5-602EB4CFAD00}" dt="2024-09-04T01:24:09.717" v="9" actId="478"/>
          <ac:picMkLst>
            <pc:docMk/>
            <pc:sldMk cId="1847309910" sldId="259"/>
            <ac:picMk id="66" creationId="{B179E8AF-CAED-F143-2839-DB707B146352}"/>
          </ac:picMkLst>
        </pc:picChg>
        <pc:picChg chg="del">
          <ac:chgData name="#CUI SHUAIWEN#" userId="35a196ea-bcb8-475e-86cf-0b9eaca8a48f" providerId="ADAL" clId="{24C9077D-7F1E-4709-A7C5-602EB4CFAD00}" dt="2024-09-04T01:24:09.717" v="9" actId="478"/>
          <ac:picMkLst>
            <pc:docMk/>
            <pc:sldMk cId="1847309910" sldId="259"/>
            <ac:picMk id="67" creationId="{51A6D8B1-B1A8-4184-E285-B856C8165E61}"/>
          </ac:picMkLst>
        </pc:picChg>
        <pc:picChg chg="del">
          <ac:chgData name="#CUI SHUAIWEN#" userId="35a196ea-bcb8-475e-86cf-0b9eaca8a48f" providerId="ADAL" clId="{24C9077D-7F1E-4709-A7C5-602EB4CFAD00}" dt="2024-09-04T01:24:09.717" v="9" actId="478"/>
          <ac:picMkLst>
            <pc:docMk/>
            <pc:sldMk cId="1847309910" sldId="259"/>
            <ac:picMk id="72" creationId="{8CDFF4B9-7EF1-A03B-4832-34A9FAC3452C}"/>
          </ac:picMkLst>
        </pc:picChg>
        <pc:picChg chg="del">
          <ac:chgData name="#CUI SHUAIWEN#" userId="35a196ea-bcb8-475e-86cf-0b9eaca8a48f" providerId="ADAL" clId="{24C9077D-7F1E-4709-A7C5-602EB4CFAD00}" dt="2024-09-04T01:24:09.717" v="9" actId="478"/>
          <ac:picMkLst>
            <pc:docMk/>
            <pc:sldMk cId="1847309910" sldId="259"/>
            <ac:picMk id="73" creationId="{F4FFC9EE-E5AD-4735-0652-1C7FFDF0971F}"/>
          </ac:picMkLst>
        </pc:picChg>
        <pc:picChg chg="del">
          <ac:chgData name="#CUI SHUAIWEN#" userId="35a196ea-bcb8-475e-86cf-0b9eaca8a48f" providerId="ADAL" clId="{24C9077D-7F1E-4709-A7C5-602EB4CFAD00}" dt="2024-09-04T01:24:09.717" v="9" actId="478"/>
          <ac:picMkLst>
            <pc:docMk/>
            <pc:sldMk cId="1847309910" sldId="259"/>
            <ac:picMk id="74" creationId="{15FDA5DD-4FDB-806F-DA3F-7D2CB6ECF134}"/>
          </ac:picMkLst>
        </pc:picChg>
        <pc:picChg chg="del">
          <ac:chgData name="#CUI SHUAIWEN#" userId="35a196ea-bcb8-475e-86cf-0b9eaca8a48f" providerId="ADAL" clId="{24C9077D-7F1E-4709-A7C5-602EB4CFAD00}" dt="2024-09-04T01:24:09.717" v="9" actId="478"/>
          <ac:picMkLst>
            <pc:docMk/>
            <pc:sldMk cId="1847309910" sldId="259"/>
            <ac:picMk id="75" creationId="{1A8A7542-9FD7-77C3-7198-B2C8F22D9F98}"/>
          </ac:picMkLst>
        </pc:picChg>
        <pc:picChg chg="del">
          <ac:chgData name="#CUI SHUAIWEN#" userId="35a196ea-bcb8-475e-86cf-0b9eaca8a48f" providerId="ADAL" clId="{24C9077D-7F1E-4709-A7C5-602EB4CFAD00}" dt="2024-09-04T01:24:09.717" v="9" actId="478"/>
          <ac:picMkLst>
            <pc:docMk/>
            <pc:sldMk cId="1847309910" sldId="259"/>
            <ac:picMk id="80" creationId="{0EDA8AE0-AF3B-82AA-F499-5A3B5F837BDA}"/>
          </ac:picMkLst>
        </pc:picChg>
        <pc:picChg chg="del">
          <ac:chgData name="#CUI SHUAIWEN#" userId="35a196ea-bcb8-475e-86cf-0b9eaca8a48f" providerId="ADAL" clId="{24C9077D-7F1E-4709-A7C5-602EB4CFAD00}" dt="2024-09-04T01:24:09.717" v="9" actId="478"/>
          <ac:picMkLst>
            <pc:docMk/>
            <pc:sldMk cId="1847309910" sldId="259"/>
            <ac:picMk id="81" creationId="{10C54A54-5E7D-3122-E49A-BBD388197A82}"/>
          </ac:picMkLst>
        </pc:picChg>
        <pc:picChg chg="del">
          <ac:chgData name="#CUI SHUAIWEN#" userId="35a196ea-bcb8-475e-86cf-0b9eaca8a48f" providerId="ADAL" clId="{24C9077D-7F1E-4709-A7C5-602EB4CFAD00}" dt="2024-09-04T01:24:09.717" v="9" actId="478"/>
          <ac:picMkLst>
            <pc:docMk/>
            <pc:sldMk cId="1847309910" sldId="259"/>
            <ac:picMk id="128" creationId="{9C9E9D54-C1D8-134B-0362-A37DC6068371}"/>
          </ac:picMkLst>
        </pc:picChg>
        <pc:picChg chg="del">
          <ac:chgData name="#CUI SHUAIWEN#" userId="35a196ea-bcb8-475e-86cf-0b9eaca8a48f" providerId="ADAL" clId="{24C9077D-7F1E-4709-A7C5-602EB4CFAD00}" dt="2024-09-04T01:24:09.717" v="9" actId="478"/>
          <ac:picMkLst>
            <pc:docMk/>
            <pc:sldMk cId="1847309910" sldId="259"/>
            <ac:picMk id="159" creationId="{73276AD8-3DCF-154E-E330-FA3EF0ADA0F4}"/>
          </ac:picMkLst>
        </pc:picChg>
        <pc:picChg chg="del">
          <ac:chgData name="#CUI SHUAIWEN#" userId="35a196ea-bcb8-475e-86cf-0b9eaca8a48f" providerId="ADAL" clId="{24C9077D-7F1E-4709-A7C5-602EB4CFAD00}" dt="2024-09-04T01:24:09.717" v="9" actId="478"/>
          <ac:picMkLst>
            <pc:docMk/>
            <pc:sldMk cId="1847309910" sldId="259"/>
            <ac:picMk id="246" creationId="{A51BF00B-CF28-7CAC-B4A8-ECD3C1060FED}"/>
          </ac:picMkLst>
        </pc:picChg>
        <pc:picChg chg="del">
          <ac:chgData name="#CUI SHUAIWEN#" userId="35a196ea-bcb8-475e-86cf-0b9eaca8a48f" providerId="ADAL" clId="{24C9077D-7F1E-4709-A7C5-602EB4CFAD00}" dt="2024-09-04T01:24:14.643" v="10" actId="478"/>
          <ac:picMkLst>
            <pc:docMk/>
            <pc:sldMk cId="1847309910" sldId="259"/>
            <ac:picMk id="511" creationId="{2137FD81-6432-2E94-4AB3-3A6BBE7D406F}"/>
          </ac:picMkLst>
        </pc:picChg>
        <pc:picChg chg="del">
          <ac:chgData name="#CUI SHUAIWEN#" userId="35a196ea-bcb8-475e-86cf-0b9eaca8a48f" providerId="ADAL" clId="{24C9077D-7F1E-4709-A7C5-602EB4CFAD00}" dt="2024-09-04T01:24:14.643" v="10" actId="478"/>
          <ac:picMkLst>
            <pc:docMk/>
            <pc:sldMk cId="1847309910" sldId="259"/>
            <ac:picMk id="512" creationId="{3154A889-2A2C-FA2A-41A3-4062FFECE014}"/>
          </ac:picMkLst>
        </pc:picChg>
        <pc:picChg chg="del">
          <ac:chgData name="#CUI SHUAIWEN#" userId="35a196ea-bcb8-475e-86cf-0b9eaca8a48f" providerId="ADAL" clId="{24C9077D-7F1E-4709-A7C5-602EB4CFAD00}" dt="2024-09-04T01:24:14.643" v="10" actId="478"/>
          <ac:picMkLst>
            <pc:docMk/>
            <pc:sldMk cId="1847309910" sldId="259"/>
            <ac:picMk id="513" creationId="{0AF6733B-310D-60A6-9CD5-8A6FE8E6A5E8}"/>
          </ac:picMkLst>
        </pc:picChg>
        <pc:picChg chg="del">
          <ac:chgData name="#CUI SHUAIWEN#" userId="35a196ea-bcb8-475e-86cf-0b9eaca8a48f" providerId="ADAL" clId="{24C9077D-7F1E-4709-A7C5-602EB4CFAD00}" dt="2024-09-04T01:24:14.643" v="10" actId="478"/>
          <ac:picMkLst>
            <pc:docMk/>
            <pc:sldMk cId="1847309910" sldId="259"/>
            <ac:picMk id="514" creationId="{8C3FEE2F-57E0-7B71-FCC2-592709386719}"/>
          </ac:picMkLst>
        </pc:picChg>
        <pc:picChg chg="del">
          <ac:chgData name="#CUI SHUAIWEN#" userId="35a196ea-bcb8-475e-86cf-0b9eaca8a48f" providerId="ADAL" clId="{24C9077D-7F1E-4709-A7C5-602EB4CFAD00}" dt="2024-09-04T01:24:14.643" v="10" actId="478"/>
          <ac:picMkLst>
            <pc:docMk/>
            <pc:sldMk cId="1847309910" sldId="259"/>
            <ac:picMk id="517" creationId="{BFBDD7EA-4910-4D86-0473-1EA0CF260BED}"/>
          </ac:picMkLst>
        </pc:picChg>
        <pc:picChg chg="del">
          <ac:chgData name="#CUI SHUAIWEN#" userId="35a196ea-bcb8-475e-86cf-0b9eaca8a48f" providerId="ADAL" clId="{24C9077D-7F1E-4709-A7C5-602EB4CFAD00}" dt="2024-09-04T01:24:14.643" v="10" actId="478"/>
          <ac:picMkLst>
            <pc:docMk/>
            <pc:sldMk cId="1847309910" sldId="259"/>
            <ac:picMk id="518" creationId="{EC62CFE6-AEB0-E3F9-CFDD-302BE57C31B6}"/>
          </ac:picMkLst>
        </pc:picChg>
        <pc:picChg chg="del">
          <ac:chgData name="#CUI SHUAIWEN#" userId="35a196ea-bcb8-475e-86cf-0b9eaca8a48f" providerId="ADAL" clId="{24C9077D-7F1E-4709-A7C5-602EB4CFAD00}" dt="2024-09-04T01:24:14.643" v="10" actId="478"/>
          <ac:picMkLst>
            <pc:docMk/>
            <pc:sldMk cId="1847309910" sldId="259"/>
            <ac:picMk id="519" creationId="{A0E15560-6DEE-D8F2-D0C6-22EC3555B671}"/>
          </ac:picMkLst>
        </pc:picChg>
        <pc:picChg chg="del">
          <ac:chgData name="#CUI SHUAIWEN#" userId="35a196ea-bcb8-475e-86cf-0b9eaca8a48f" providerId="ADAL" clId="{24C9077D-7F1E-4709-A7C5-602EB4CFAD00}" dt="2024-09-04T01:24:14.643" v="10" actId="478"/>
          <ac:picMkLst>
            <pc:docMk/>
            <pc:sldMk cId="1847309910" sldId="259"/>
            <ac:picMk id="520" creationId="{90E7059B-71B7-663E-ADBB-AA93433358B1}"/>
          </ac:picMkLst>
        </pc:picChg>
        <pc:picChg chg="del">
          <ac:chgData name="#CUI SHUAIWEN#" userId="35a196ea-bcb8-475e-86cf-0b9eaca8a48f" providerId="ADAL" clId="{24C9077D-7F1E-4709-A7C5-602EB4CFAD00}" dt="2024-09-04T01:24:14.643" v="10" actId="478"/>
          <ac:picMkLst>
            <pc:docMk/>
            <pc:sldMk cId="1847309910" sldId="259"/>
            <ac:picMk id="523" creationId="{65F72CDE-24E8-D2AE-07B8-096503D1A447}"/>
          </ac:picMkLst>
        </pc:picChg>
        <pc:picChg chg="del">
          <ac:chgData name="#CUI SHUAIWEN#" userId="35a196ea-bcb8-475e-86cf-0b9eaca8a48f" providerId="ADAL" clId="{24C9077D-7F1E-4709-A7C5-602EB4CFAD00}" dt="2024-09-04T01:24:14.643" v="10" actId="478"/>
          <ac:picMkLst>
            <pc:docMk/>
            <pc:sldMk cId="1847309910" sldId="259"/>
            <ac:picMk id="528" creationId="{D82E20B7-3C04-9E73-DC0A-0E8AA2083047}"/>
          </ac:picMkLst>
        </pc:picChg>
        <pc:picChg chg="del">
          <ac:chgData name="#CUI SHUAIWEN#" userId="35a196ea-bcb8-475e-86cf-0b9eaca8a48f" providerId="ADAL" clId="{24C9077D-7F1E-4709-A7C5-602EB4CFAD00}" dt="2024-09-04T01:24:14.643" v="10" actId="478"/>
          <ac:picMkLst>
            <pc:docMk/>
            <pc:sldMk cId="1847309910" sldId="259"/>
            <ac:picMk id="531" creationId="{5694FEC0-5EF3-BE9F-A57E-02FB85CEEF0A}"/>
          </ac:picMkLst>
        </pc:picChg>
        <pc:picChg chg="del">
          <ac:chgData name="#CUI SHUAIWEN#" userId="35a196ea-bcb8-475e-86cf-0b9eaca8a48f" providerId="ADAL" clId="{24C9077D-7F1E-4709-A7C5-602EB4CFAD00}" dt="2024-09-04T01:24:14.643" v="10" actId="478"/>
          <ac:picMkLst>
            <pc:docMk/>
            <pc:sldMk cId="1847309910" sldId="259"/>
            <ac:picMk id="535" creationId="{5954027F-9261-5A4F-DF93-C874ADB7EA10}"/>
          </ac:picMkLst>
        </pc:picChg>
        <pc:picChg chg="del">
          <ac:chgData name="#CUI SHUAIWEN#" userId="35a196ea-bcb8-475e-86cf-0b9eaca8a48f" providerId="ADAL" clId="{24C9077D-7F1E-4709-A7C5-602EB4CFAD00}" dt="2024-09-04T01:24:14.643" v="10" actId="478"/>
          <ac:picMkLst>
            <pc:docMk/>
            <pc:sldMk cId="1847309910" sldId="259"/>
            <ac:picMk id="543" creationId="{7F2910E0-5C4D-C3DB-E296-F9CB86F29E1D}"/>
          </ac:picMkLst>
        </pc:picChg>
        <pc:picChg chg="del">
          <ac:chgData name="#CUI SHUAIWEN#" userId="35a196ea-bcb8-475e-86cf-0b9eaca8a48f" providerId="ADAL" clId="{24C9077D-7F1E-4709-A7C5-602EB4CFAD00}" dt="2024-09-04T01:24:14.643" v="10" actId="478"/>
          <ac:picMkLst>
            <pc:docMk/>
            <pc:sldMk cId="1847309910" sldId="259"/>
            <ac:picMk id="689" creationId="{7733B273-6022-83FE-200D-BE4D9658CEFC}"/>
          </ac:picMkLst>
        </pc:picChg>
        <pc:picChg chg="del">
          <ac:chgData name="#CUI SHUAIWEN#" userId="35a196ea-bcb8-475e-86cf-0b9eaca8a48f" providerId="ADAL" clId="{24C9077D-7F1E-4709-A7C5-602EB4CFAD00}" dt="2024-09-04T01:24:14.643" v="10" actId="478"/>
          <ac:picMkLst>
            <pc:docMk/>
            <pc:sldMk cId="1847309910" sldId="259"/>
            <ac:picMk id="705" creationId="{ED754C74-8BF5-8488-7041-6929DE97F3E0}"/>
          </ac:picMkLst>
        </pc:picChg>
        <pc:cxnChg chg="del mod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96" creationId="{ECC727AB-3D8D-951A-9229-9431777C4934}"/>
          </ac:cxnSpMkLst>
        </pc:cxnChg>
        <pc:cxnChg chg="del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102" creationId="{DFCB89E0-627C-4CDE-6BF7-F66807D3AD15}"/>
          </ac:cxnSpMkLst>
        </pc:cxnChg>
        <pc:cxnChg chg="del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104" creationId="{E50C660D-0ED5-DE1C-ADB7-26DD7F3DB53D}"/>
          </ac:cxnSpMkLst>
        </pc:cxnChg>
        <pc:cxnChg chg="del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105" creationId="{DCA4EB7D-0EDD-462C-4C7B-31047F0E8845}"/>
          </ac:cxnSpMkLst>
        </pc:cxnChg>
        <pc:cxnChg chg="del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106" creationId="{0AB675C7-312E-985B-C78A-034B2161178B}"/>
          </ac:cxnSpMkLst>
        </pc:cxnChg>
        <pc:cxnChg chg="del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107" creationId="{4332DB92-3185-50B5-D5D1-7271135ABB72}"/>
          </ac:cxnSpMkLst>
        </pc:cxnChg>
        <pc:cxnChg chg="del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110" creationId="{B6C55165-1B26-30C7-B0F7-0535B337EEDF}"/>
          </ac:cxnSpMkLst>
        </pc:cxnChg>
        <pc:cxnChg chg="del mod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144" creationId="{E15883D3-A3DA-12F7-8382-C68A56F0D954}"/>
          </ac:cxnSpMkLst>
        </pc:cxnChg>
        <pc:cxnChg chg="del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150" creationId="{AEFA149B-D21D-831F-05D9-74DFA4C71FE6}"/>
          </ac:cxnSpMkLst>
        </pc:cxnChg>
        <pc:cxnChg chg="del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152" creationId="{D97CD27B-338C-4450-573C-B1D050DC975B}"/>
          </ac:cxnSpMkLst>
        </pc:cxnChg>
        <pc:cxnChg chg="del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153" creationId="{18808FCC-6C87-32C1-91BB-42539B8782F4}"/>
          </ac:cxnSpMkLst>
        </pc:cxnChg>
        <pc:cxnChg chg="del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154" creationId="{70A1C2B3-960F-9B99-B7A5-D25A3635474C}"/>
          </ac:cxnSpMkLst>
        </pc:cxnChg>
        <pc:cxnChg chg="del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155" creationId="{6EBC272F-E224-2947-E08B-9B0B3A623129}"/>
          </ac:cxnSpMkLst>
        </pc:cxnChg>
        <pc:cxnChg chg="del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158" creationId="{2BCA2FCD-94A0-9F75-B3FD-BA46720E2F1F}"/>
          </ac:cxnSpMkLst>
        </pc:cxnChg>
        <pc:cxnChg chg="mod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191" creationId="{C4846501-87B5-1BF2-675A-27E85DAE7218}"/>
          </ac:cxnSpMkLst>
        </pc:cxnChg>
        <pc:cxnChg chg="mod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192" creationId="{4BC4BF08-80D0-D877-3840-67123A42C3D4}"/>
          </ac:cxnSpMkLst>
        </pc:cxnChg>
        <pc:cxnChg chg="mod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193" creationId="{43E9C231-3014-653F-1DA8-6E99E5E07E9F}"/>
          </ac:cxnSpMkLst>
        </pc:cxnChg>
        <pc:cxnChg chg="mod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194" creationId="{4C1D58BA-24FA-86A9-8F44-1D0E80428F01}"/>
          </ac:cxnSpMkLst>
        </pc:cxnChg>
        <pc:cxnChg chg="mod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196" creationId="{01F14EF7-CA77-2F73-4F93-3A781133EB28}"/>
          </ac:cxnSpMkLst>
        </pc:cxnChg>
        <pc:cxnChg chg="mod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197" creationId="{FBA04052-E541-C95F-B5CF-92F0B0682B1D}"/>
          </ac:cxnSpMkLst>
        </pc:cxnChg>
        <pc:cxnChg chg="mod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198" creationId="{21182171-98FF-51A4-540C-D5E18ACB72F7}"/>
          </ac:cxnSpMkLst>
        </pc:cxnChg>
        <pc:cxnChg chg="mod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199" creationId="{8CE04070-DFE5-3BC4-13CC-CCE20D65FF57}"/>
          </ac:cxnSpMkLst>
        </pc:cxnChg>
        <pc:cxnChg chg="mod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207" creationId="{92044A27-9C61-E630-1BCE-0C5FF9CDEAB1}"/>
          </ac:cxnSpMkLst>
        </pc:cxnChg>
        <pc:cxnChg chg="mod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208" creationId="{E7AFBC55-E7DC-BD46-E2CB-9BE0AFE8A4E2}"/>
          </ac:cxnSpMkLst>
        </pc:cxnChg>
        <pc:cxnChg chg="mod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209" creationId="{18E2315E-98A2-E5F5-8AE7-BF7B0587A6D2}"/>
          </ac:cxnSpMkLst>
        </pc:cxnChg>
        <pc:cxnChg chg="mod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210" creationId="{BDBE31F8-803D-1350-B8EC-365ACBF9579C}"/>
          </ac:cxnSpMkLst>
        </pc:cxnChg>
        <pc:cxnChg chg="mod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212" creationId="{71949475-0AF5-22E8-BB9F-A3C7D227E1FD}"/>
          </ac:cxnSpMkLst>
        </pc:cxnChg>
        <pc:cxnChg chg="mod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213" creationId="{95606498-C683-E409-3856-C9FB3C55DA4C}"/>
          </ac:cxnSpMkLst>
        </pc:cxnChg>
        <pc:cxnChg chg="mod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214" creationId="{BBC8B4C5-BF0D-1934-1CA4-61711B764FE1}"/>
          </ac:cxnSpMkLst>
        </pc:cxnChg>
        <pc:cxnChg chg="mod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215" creationId="{02803455-EE7B-43D5-7655-B014A99DF64E}"/>
          </ac:cxnSpMkLst>
        </pc:cxnChg>
        <pc:cxnChg chg="del mod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220" creationId="{4D7200D9-15F1-716F-9170-D724B95199E7}"/>
          </ac:cxnSpMkLst>
        </pc:cxnChg>
        <pc:cxnChg chg="del mod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227" creationId="{994F4331-9891-2790-A37F-57262001FEBD}"/>
          </ac:cxnSpMkLst>
        </pc:cxnChg>
        <pc:cxnChg chg="del mod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236" creationId="{4BC8B171-58AD-F1BD-FA94-B2FBBD9B5A73}"/>
          </ac:cxnSpMkLst>
        </pc:cxnChg>
        <pc:cxnChg chg="del mod">
          <ac:chgData name="#CUI SHUAIWEN#" userId="35a196ea-bcb8-475e-86cf-0b9eaca8a48f" providerId="ADAL" clId="{24C9077D-7F1E-4709-A7C5-602EB4CFAD00}" dt="2024-09-04T01:24:09.717" v="9" actId="478"/>
          <ac:cxnSpMkLst>
            <pc:docMk/>
            <pc:sldMk cId="1847309910" sldId="259"/>
            <ac:cxnSpMk id="239" creationId="{E1FAC899-936D-04FE-EADC-06E04369681C}"/>
          </ac:cxnSpMkLst>
        </pc:cxnChg>
        <pc:cxnChg chg="del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544" creationId="{B5B42FCD-53EA-A175-F5FA-127742A30864}"/>
          </ac:cxnSpMkLst>
        </pc:cxnChg>
        <pc:cxnChg chg="del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546" creationId="{5C75D158-EDDF-61D4-05EC-13D997804635}"/>
          </ac:cxnSpMkLst>
        </pc:cxnChg>
        <pc:cxnChg chg="del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548" creationId="{BAB2225C-5822-5D3E-0B8C-CEF2D9F69986}"/>
          </ac:cxnSpMkLst>
        </pc:cxnChg>
        <pc:cxnChg chg="del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549" creationId="{E56D4113-1CBA-059A-6351-01721898E7FF}"/>
          </ac:cxnSpMkLst>
        </pc:cxnChg>
        <pc:cxnChg chg="del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550" creationId="{A92F8EC8-7561-878B-02A6-F11530019272}"/>
          </ac:cxnSpMkLst>
        </pc:cxnChg>
        <pc:cxnChg chg="del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551" creationId="{42F0E9FB-BBB9-6C80-8FB6-B694DC2A1902}"/>
          </ac:cxnSpMkLst>
        </pc:cxnChg>
        <pc:cxnChg chg="del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553" creationId="{C615C56D-F0BB-08A4-93F9-6021E0CC4290}"/>
          </ac:cxnSpMkLst>
        </pc:cxnChg>
        <pc:cxnChg chg="del mod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565" creationId="{8CD70B0F-0221-E337-135D-FF3A652C2B96}"/>
          </ac:cxnSpMkLst>
        </pc:cxnChg>
        <pc:cxnChg chg="del mod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568" creationId="{253EECD7-B2A4-4057-3F7F-CA1C3C09CC51}"/>
          </ac:cxnSpMkLst>
        </pc:cxnChg>
        <pc:cxnChg chg="del mod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582" creationId="{93B7D7B4-169B-F73B-F24D-0F0FBAA832E4}"/>
          </ac:cxnSpMkLst>
        </pc:cxnChg>
        <pc:cxnChg chg="del mod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583" creationId="{05603766-F173-8F8E-178E-19AF8344C90A}"/>
          </ac:cxnSpMkLst>
        </pc:cxnChg>
        <pc:cxnChg chg="del mod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584" creationId="{DAF4BC3A-C239-648C-A412-F7942C28D0AF}"/>
          </ac:cxnSpMkLst>
        </pc:cxnChg>
        <pc:cxnChg chg="del mod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585" creationId="{8A8B3A4E-38F5-8475-37D8-2DE8E1B36D81}"/>
          </ac:cxnSpMkLst>
        </pc:cxnChg>
        <pc:cxnChg chg="del mod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587" creationId="{D2C3F402-859D-ADEF-9B17-B42E0DFB86CC}"/>
          </ac:cxnSpMkLst>
        </pc:cxnChg>
        <pc:cxnChg chg="del mod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588" creationId="{56B12FAD-65A9-365C-A016-4338008ED06B}"/>
          </ac:cxnSpMkLst>
        </pc:cxnChg>
        <pc:cxnChg chg="del mod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589" creationId="{5A92686B-6AC3-AC7F-62AA-31A4BAAD1438}"/>
          </ac:cxnSpMkLst>
        </pc:cxnChg>
        <pc:cxnChg chg="del mod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590" creationId="{EC44CB1C-C6F0-9E91-4304-6AB2C1EBCA71}"/>
          </ac:cxnSpMkLst>
        </pc:cxnChg>
        <pc:cxnChg chg="del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604" creationId="{8DBF4330-4DAF-45C9-990A-33FDF57DC71A}"/>
          </ac:cxnSpMkLst>
        </pc:cxnChg>
        <pc:cxnChg chg="del mod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626" creationId="{3E3AEF2E-7262-CE52-2448-89E16B7B465A}"/>
          </ac:cxnSpMkLst>
        </pc:cxnChg>
        <pc:cxnChg chg="del mod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627" creationId="{372372F5-1489-DC58-7C3A-5508678E2F3F}"/>
          </ac:cxnSpMkLst>
        </pc:cxnChg>
        <pc:cxnChg chg="del mod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628" creationId="{77FCF5F5-7864-BE71-C9A7-B3365E923BAE}"/>
          </ac:cxnSpMkLst>
        </pc:cxnChg>
        <pc:cxnChg chg="del mod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629" creationId="{0A79F22C-A835-66F6-F9B0-2FA3E9BBA942}"/>
          </ac:cxnSpMkLst>
        </pc:cxnChg>
        <pc:cxnChg chg="del mod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631" creationId="{27C6E61B-AD5F-619F-1376-F95BEB6C1A7F}"/>
          </ac:cxnSpMkLst>
        </pc:cxnChg>
        <pc:cxnChg chg="del mod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632" creationId="{BB1D030E-D439-4051-36E6-3468C718DC28}"/>
          </ac:cxnSpMkLst>
        </pc:cxnChg>
        <pc:cxnChg chg="del mod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633" creationId="{40562831-A1CF-149D-CB81-93B5EAA99216}"/>
          </ac:cxnSpMkLst>
        </pc:cxnChg>
        <pc:cxnChg chg="del mod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634" creationId="{159E0F96-71C1-21FE-56EA-39C131142D14}"/>
          </ac:cxnSpMkLst>
        </pc:cxnChg>
        <pc:cxnChg chg="del mod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654" creationId="{72A411AA-5C47-F2F1-A044-97EB74423519}"/>
          </ac:cxnSpMkLst>
        </pc:cxnChg>
        <pc:cxnChg chg="del mod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658" creationId="{A8D1C005-F761-3340-2EE6-5586601DCF77}"/>
          </ac:cxnSpMkLst>
        </pc:cxnChg>
        <pc:cxnChg chg="del mod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662" creationId="{E2637172-9DDF-81DC-EA84-A9BC9A81CC9A}"/>
          </ac:cxnSpMkLst>
        </pc:cxnChg>
        <pc:cxnChg chg="del mod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706" creationId="{0820AAF2-D3FC-375B-9C93-FA057B93DBF3}"/>
          </ac:cxnSpMkLst>
        </pc:cxnChg>
        <pc:cxnChg chg="del mod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723" creationId="{28BE3D30-7ECF-BB75-6C27-05B09889D34C}"/>
          </ac:cxnSpMkLst>
        </pc:cxnChg>
        <pc:cxnChg chg="del mod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727" creationId="{8EDD4CD2-4D63-B516-CA9B-E541A68383BA}"/>
          </ac:cxnSpMkLst>
        </pc:cxnChg>
        <pc:cxnChg chg="del mod">
          <ac:chgData name="#CUI SHUAIWEN#" userId="35a196ea-bcb8-475e-86cf-0b9eaca8a48f" providerId="ADAL" clId="{24C9077D-7F1E-4709-A7C5-602EB4CFAD00}" dt="2024-09-04T01:24:14.643" v="10" actId="478"/>
          <ac:cxnSpMkLst>
            <pc:docMk/>
            <pc:sldMk cId="1847309910" sldId="259"/>
            <ac:cxnSpMk id="738" creationId="{7ED8F22E-16F6-D3B3-F49C-965AC5217583}"/>
          </ac:cxnSpMkLst>
        </pc:cxnChg>
      </pc:sldChg>
      <pc:sldChg chg="delSp modSp add mod">
        <pc:chgData name="#CUI SHUAIWEN#" userId="35a196ea-bcb8-475e-86cf-0b9eaca8a48f" providerId="ADAL" clId="{24C9077D-7F1E-4709-A7C5-602EB4CFAD00}" dt="2024-09-04T01:24:43.727" v="12" actId="478"/>
        <pc:sldMkLst>
          <pc:docMk/>
          <pc:sldMk cId="1835540281" sldId="260"/>
        </pc:sldMkLst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5" creationId="{EA51A5FF-DCC8-1484-3AD2-1CCBF23E59CA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6" creationId="{61A74783-238F-7B13-5B5B-785197E57AC1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8" creationId="{038CC2C3-56D4-88AB-E79A-6FB215C37A19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9" creationId="{32F56486-D375-CB42-C61C-73136E2C7CCD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1" creationId="{079E88BB-68B2-352B-C7F2-1B7A073B2CD7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2" creationId="{AFF38F29-2BDC-140D-26D2-6A03BE54E224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3" creationId="{71AD8B7F-5614-77D5-A8D0-1EC2AA2EBC3B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8" creationId="{F214FA02-29FF-B9EA-062F-36D0190902EA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9" creationId="{A1525FC5-BEA5-51C0-7B00-AA5C76D6FC48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41" creationId="{D251D839-A1CF-668C-5A6E-43D849C5DF70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42" creationId="{D1B028A3-DA27-DC25-B42F-2D3B90C051C3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44" creationId="{FE3319A8-7542-4055-DD99-8850443CCCF4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45" creationId="{FFF86FE6-7A95-B2BF-CBD3-B2AD9E31C7BE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47" creationId="{6AFDE719-CDE4-FE3A-82D8-7096B22F4DA0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49" creationId="{054D7D8F-B57E-8CEE-C55A-DD34CC5C070C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50" creationId="{8B7DA9EE-DF0E-D9C5-4B47-268AD4337E4C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55" creationId="{FB7A1A32-E754-C291-81A7-CFDBECFC8544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56" creationId="{B4701F5F-E00C-D510-7762-8641C4B6BD10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57" creationId="{9FA2E5F2-4B5A-E76A-C423-CD91E9B4BD68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62" creationId="{4E299044-A8C5-9DE8-B755-83D6DECF889A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63" creationId="{BD935750-55E6-41D6-6AE5-DB98CFD0F2DC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68" creationId="{646B5889-9B9E-1144-1C88-8F606B1A220A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69" creationId="{B793EEEE-217F-D6C3-2528-5135694CD01C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70" creationId="{B1EAA040-7A99-3B88-AA5E-92DB33543A1F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71" creationId="{60A01FD1-4B0B-3EF2-61D3-4CFD49E3FC0D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76" creationId="{3E7E28CF-8C20-078A-26E3-AE74F5FB8F55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77" creationId="{B581DE50-50BA-FF7A-553F-E1B08C44B1AD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78" creationId="{026326F4-15DB-6843-CC89-15D6106037E6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79" creationId="{6176DEFD-E485-7C77-8550-4AD5C29D456C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82" creationId="{4AD1A7F8-CFBF-9C7F-3A4D-56D2CEEAD2E0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83" creationId="{EF830DA2-3362-33BF-19C8-CF4347F6CFC6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84" creationId="{630D2F8B-574C-8204-1348-CBE616FF0437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86" creationId="{A90388B9-092F-17DF-672A-E4C3A1B1FAD2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87" creationId="{75DF6F10-EB72-F3A9-64F9-BDCA9CA54D0F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88" creationId="{2940ECCA-013D-3D3F-A15B-1F0CFF1BDC80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89" creationId="{7A9A62F4-573B-4B00-4D14-693C02D9FD48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90" creationId="{A58BD5A6-E012-73BE-A5FF-20BCF7A337A9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91" creationId="{84E415B5-F390-4212-1EE4-6B70D5B211D2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94" creationId="{3226ECAE-DD92-79BB-94B8-451199BE5AAC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95" creationId="{1A7DA875-815F-FB95-3BCA-D6DD28D171D4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97" creationId="{25E277CC-4285-7A9F-2B64-76DA7BC3FBD2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98" creationId="{085D27FA-D3BB-550E-2289-52EF15852239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99" creationId="{54572FE8-67BB-F557-037F-A535561B83DC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00" creationId="{012F992F-8961-94AD-4E1D-8BC916E379E9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01" creationId="{802106B0-869C-8EAA-09EB-A81F4BAC686A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03" creationId="{46AAB4A7-FCB2-0ADF-2F45-D3E18AA43361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08" creationId="{1FB9F986-FAF5-2006-8B3D-16BE7C04F3B6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09" creationId="{6FBE175E-29F0-3967-103B-A9746F25140D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29" creationId="{8EAF0F04-E246-D1E2-7A8B-749E3196FFAC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30" creationId="{BA7ED533-F7A8-6C84-4C10-0AE7555606A2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31" creationId="{70A0A942-7E6D-2879-153C-5A2374D6F48D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32" creationId="{7A46223A-1283-E182-FA6F-69E2D39524BB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33" creationId="{69963666-6D0E-3972-1439-71FCB0E50A10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35" creationId="{4C1AF9AF-0AC7-FEC1-B9E0-83682B0195E3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36" creationId="{0706D5E6-E101-1D6F-D28C-E74873284D54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41" creationId="{D0F8532B-1EFE-9B8C-ED64-490CA9AED722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42" creationId="{7CFB361A-64DF-09C5-F183-613D5351C081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43" creationId="{DBF9B8D9-3023-BE2E-CD10-2F1DF5A1C8BE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45" creationId="{90F99AE9-F38C-F305-33EA-DC36EA5E5D17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46" creationId="{7E838CD0-393D-340B-84CD-E0D1324ECDE8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47" creationId="{591C70E3-34CC-3C43-72E9-F4A3D4C27CF0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48" creationId="{8481E9BD-5275-2A6B-D004-32434E159E1F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49" creationId="{6DBC0620-BEFE-DBD6-BB5A-C481A3304C28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51" creationId="{3DF5CA49-1DE0-E7FA-37D3-58484E901417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56" creationId="{C927EF5A-78A6-FA5C-326E-18A8C9C3F6A5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57" creationId="{B064232E-C46E-6083-BC0E-1D9E0A53406F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60" creationId="{A727D84A-8CD0-40FF-928D-8CE19BCFC43F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61" creationId="{70EE0F31-8DA5-6B5F-AD72-E43D8FB3C641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62" creationId="{8E46FC62-252E-3462-7B84-7E6D82674729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63" creationId="{136E75AE-BED2-FDAD-69F6-00F6E3F0E978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64" creationId="{A7818113-C11F-DF88-EC06-A8297D80C885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65" creationId="{9592489A-DCE9-9317-BEAA-F53B21945911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66" creationId="{D5F2BC28-D845-1567-B1D2-33D389840227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70" creationId="{3B50C3EB-EC27-3034-E013-433DD7E05406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75" creationId="{FDF91D48-DCB1-874C-7A9E-977FAACD836E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77" creationId="{F288D121-25EC-9E43-382D-45402B15867A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78" creationId="{A57C3D8A-54C8-F32F-66AF-A9A89BB8B1EA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79" creationId="{1ACC6147-B157-2137-8E17-D2FFF5271537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80" creationId="{2769E91A-5A76-ECA3-908F-3740884E71F7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181" creationId="{A679AC4E-92CC-260B-B63E-7E46019F400F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17" creationId="{EC93A015-58C6-CC3B-7DDF-8191D715C4CF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18" creationId="{7E378A16-0630-EB5A-8422-606544AF5928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21" creationId="{C3E78507-DDB5-E55B-3EC3-3180FB866EA4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23" creationId="{35E8B330-4EB4-9888-DF62-7C9F52DE1093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24" creationId="{5D0A98F7-A1EA-84EB-3286-20688075D777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25" creationId="{1DD49826-FD70-64CA-F974-A45020FA38B2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26" creationId="{C9C3F637-B06A-1B9C-87FD-0B3914EF9756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30" creationId="{6D4D7274-0D95-E2D2-E847-5B9A2936CEE2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31" creationId="{672CD422-339F-320F-7F3F-B53027BF377C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34" creationId="{C86DCF25-116F-F5B3-3A30-86F2E588A97F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35" creationId="{0FC490C3-0DCE-8F2B-CEA8-452BCF1DB183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38" creationId="{60FFF04F-E423-A84E-BE7E-E2CADC2A6C27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47" creationId="{C112041B-FE9D-B733-83B6-6F2328F08DD9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57" creationId="{DA8DBA99-729D-76C8-57C7-5A9047A2BE07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58" creationId="{EA0CC2F9-6F2D-8521-C8D0-58001990BB6A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59" creationId="{F6C3B984-B196-BBF1-2B2B-F0EB108260FE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60" creationId="{39166D5C-8578-C6D7-97AE-315E483725BA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62" creationId="{D27E2A20-AA66-E558-17E5-DCED7088A56D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64" creationId="{404A2183-97E3-CCA3-B2AA-BFD07B705671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65" creationId="{DD6DB731-96C0-76D8-FB6C-8F7F34B1AF9E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66" creationId="{6977D7F1-6442-C59C-2DA5-6B5ABEAADD47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70" creationId="{5329D4C8-295F-91D7-9E91-1234716BF431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71" creationId="{D42216AA-7852-1A14-5474-01F411B56774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72" creationId="{94132311-156A-C76F-2779-D8BBC9788859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74" creationId="{5447F662-EA06-5AA4-C3F0-DE0FFDEFA9C0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75" creationId="{2CF043E7-FE0C-D963-A1D6-CE7FEA5D6C38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77" creationId="{68B74BBA-7A79-8B99-39BC-F011B071E279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94" creationId="{666FB61F-E4D9-C0BD-FD66-86293C92A3F3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95" creationId="{C31D88E0-5871-2D43-7CDB-5CC10243684F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96" creationId="{389844C4-EFA2-820B-BB1C-1E8EAC3F2EFE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98" creationId="{B52894B1-36EC-302D-4833-AF4B58059C3D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299" creationId="{017717B5-F9F1-A58E-FCD1-F1CCE95A8DDD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00" creationId="{D270788A-E1D3-B219-89DA-978531E3AD37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01" creationId="{C9C8873E-F689-C57C-970E-5DAD611CC39E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02" creationId="{34560F9B-FFAF-2B5C-6BFE-462D45413EF7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03" creationId="{156347B7-05EE-0EF5-EB77-1E2E189859B0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04" creationId="{E44A1453-782F-43C8-A010-D607E5E10265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05" creationId="{D787705C-82E7-8CAB-97EA-BDF5CBF76559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06" creationId="{3048608C-8FEC-CD04-43F0-011240FE5EFD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07" creationId="{768EE1F2-5222-2264-2BC6-AF61AAF403D3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08" creationId="{969CA290-19DB-304E-1D0D-4D5A1034CF20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09" creationId="{69D20BB8-626A-8066-6984-D35077BA357A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10" creationId="{E96D32AB-16F3-35C2-DDB3-1301D87FEE11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11" creationId="{E38F37F1-D304-D1E7-DF98-B10925DD6A89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12" creationId="{D8158616-D653-E5E0-B2E3-C4E0AA78B539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13" creationId="{F46742BB-84A5-81FF-E269-FCDDE2376EFA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14" creationId="{6F7123E6-A99B-4794-18E9-AC1C3019045D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15" creationId="{A51D5FDF-042D-B6D7-495D-E8CD62064D91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16" creationId="{73D6EDE0-C572-7327-E7AB-5FB7178C804A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17" creationId="{A3F1B793-9A10-AA85-FB67-50205F6226BE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22" creationId="{4232BAC6-F5D0-B865-6B8F-CCE1A4C0E32B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28" creationId="{AA3AF0A7-E97F-1EEB-D006-A6AC2B40A0E7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39" creationId="{094CFBAE-8E38-EDDB-A582-A5886108B145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40" creationId="{030BA2B9-477D-7D10-F6DA-A51D5AA41942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46" creationId="{B57FF252-1CE7-7067-A73F-7A9566F5CF34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54" creationId="{E26C4A7A-CDAC-9B88-0A96-3AB64AE8562F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355" creationId="{4614FF58-866C-5681-C74C-1CF98DA6183A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734" creationId="{C38B8498-E706-3392-0526-51459F5C98C4}"/>
          </ac:spMkLst>
        </pc:spChg>
        <pc:spChg chg="del">
          <ac:chgData name="#CUI SHUAIWEN#" userId="35a196ea-bcb8-475e-86cf-0b9eaca8a48f" providerId="ADAL" clId="{24C9077D-7F1E-4709-A7C5-602EB4CFAD00}" dt="2024-09-04T01:24:43.727" v="12" actId="478"/>
          <ac:spMkLst>
            <pc:docMk/>
            <pc:sldMk cId="1835540281" sldId="260"/>
            <ac:spMk id="736" creationId="{192AE076-3134-E555-15AF-32EC55FCDC7C}"/>
          </ac:spMkLst>
        </pc:spChg>
        <pc:grpChg chg="del">
          <ac:chgData name="#CUI SHUAIWEN#" userId="35a196ea-bcb8-475e-86cf-0b9eaca8a48f" providerId="ADAL" clId="{24C9077D-7F1E-4709-A7C5-602EB4CFAD00}" dt="2024-09-04T01:24:43.727" v="12" actId="478"/>
          <ac:grpSpMkLst>
            <pc:docMk/>
            <pc:sldMk cId="1835540281" sldId="260"/>
            <ac:grpSpMk id="184" creationId="{067B29F1-3EC6-8507-6BF2-2243C124950B}"/>
          </ac:grpSpMkLst>
        </pc:grpChg>
        <pc:grpChg chg="del">
          <ac:chgData name="#CUI SHUAIWEN#" userId="35a196ea-bcb8-475e-86cf-0b9eaca8a48f" providerId="ADAL" clId="{24C9077D-7F1E-4709-A7C5-602EB4CFAD00}" dt="2024-09-04T01:24:43.727" v="12" actId="478"/>
          <ac:grpSpMkLst>
            <pc:docMk/>
            <pc:sldMk cId="1835540281" sldId="260"/>
            <ac:grpSpMk id="216" creationId="{DE150A7C-BBA1-92D9-B170-78B2A7935BBB}"/>
          </ac:grpSpMkLst>
        </pc:grp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34" creationId="{7350A7C6-D281-4B74-D589-ADE5A2F5114D}"/>
          </ac:picMkLst>
        </pc:pic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35" creationId="{63EA9573-07FF-AF1C-7A7B-805B2DBF3576}"/>
          </ac:picMkLst>
        </pc:pic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36" creationId="{1955AAE5-7AF2-415C-65B2-91BEC132904E}"/>
          </ac:picMkLst>
        </pc:pic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37" creationId="{59FEA89B-3C52-1E7A-0403-98372CEB24D0}"/>
          </ac:picMkLst>
        </pc:pic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43" creationId="{3010C534-5FE9-F138-7411-4CB8E929F6AC}"/>
          </ac:picMkLst>
        </pc:pic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48" creationId="{64354C80-E0D0-D66D-9E90-36F2C639478C}"/>
          </ac:picMkLst>
        </pc:pic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58" creationId="{5FB2CDC9-C48A-1219-5774-770722AD4B88}"/>
          </ac:picMkLst>
        </pc:pic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59" creationId="{20261008-1D9A-C130-30A8-2A79BBD2AF24}"/>
          </ac:picMkLst>
        </pc:pic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60" creationId="{24E894BA-A128-317A-91E1-822D512CB9FB}"/>
          </ac:picMkLst>
        </pc:pic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61" creationId="{D2A2F133-590C-FB49-5408-33BEBDE3381C}"/>
          </ac:picMkLst>
        </pc:pic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64" creationId="{63266DD9-86EE-8099-10DA-065E8C5CC58C}"/>
          </ac:picMkLst>
        </pc:pic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65" creationId="{94DE1887-2848-D04F-1AE9-2454A62BCF5B}"/>
          </ac:picMkLst>
        </pc:pic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66" creationId="{B179E8AF-CAED-F143-2839-DB707B146352}"/>
          </ac:picMkLst>
        </pc:pic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67" creationId="{51A6D8B1-B1A8-4184-E285-B856C8165E61}"/>
          </ac:picMkLst>
        </pc:pic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72" creationId="{8CDFF4B9-7EF1-A03B-4832-34A9FAC3452C}"/>
          </ac:picMkLst>
        </pc:pic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73" creationId="{F4FFC9EE-E5AD-4735-0652-1C7FFDF0971F}"/>
          </ac:picMkLst>
        </pc:pic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74" creationId="{15FDA5DD-4FDB-806F-DA3F-7D2CB6ECF134}"/>
          </ac:picMkLst>
        </pc:pic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75" creationId="{1A8A7542-9FD7-77C3-7198-B2C8F22D9F98}"/>
          </ac:picMkLst>
        </pc:pic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80" creationId="{0EDA8AE0-AF3B-82AA-F499-5A3B5F837BDA}"/>
          </ac:picMkLst>
        </pc:pic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81" creationId="{10C54A54-5E7D-3122-E49A-BBD388197A82}"/>
          </ac:picMkLst>
        </pc:pic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128" creationId="{9C9E9D54-C1D8-134B-0362-A37DC6068371}"/>
          </ac:picMkLst>
        </pc:pic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137" creationId="{2F33BE68-9E67-7BE5-6377-F3580E1A9378}"/>
          </ac:picMkLst>
        </pc:pic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159" creationId="{73276AD8-3DCF-154E-E330-FA3EF0ADA0F4}"/>
          </ac:picMkLst>
        </pc:pic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246" creationId="{A51BF00B-CF28-7CAC-B4A8-ECD3C1060FED}"/>
          </ac:picMkLst>
        </pc:pic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320" creationId="{18BEC8B9-39DF-B489-66A4-9998CD880840}"/>
          </ac:picMkLst>
        </pc:picChg>
        <pc:picChg chg="del">
          <ac:chgData name="#CUI SHUAIWEN#" userId="35a196ea-bcb8-475e-86cf-0b9eaca8a48f" providerId="ADAL" clId="{24C9077D-7F1E-4709-A7C5-602EB4CFAD00}" dt="2024-09-04T01:24:43.727" v="12" actId="478"/>
          <ac:picMkLst>
            <pc:docMk/>
            <pc:sldMk cId="1835540281" sldId="260"/>
            <ac:picMk id="321" creationId="{6E42C5A6-9AA1-F21E-7880-7198BD9527CF}"/>
          </ac:picMkLst>
        </pc:picChg>
        <pc:cxnChg chg="del 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96" creationId="{ECC727AB-3D8D-951A-9229-9431777C4934}"/>
          </ac:cxnSpMkLst>
        </pc:cxnChg>
        <pc:cxnChg chg="del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02" creationId="{DFCB89E0-627C-4CDE-6BF7-F66807D3AD15}"/>
          </ac:cxnSpMkLst>
        </pc:cxnChg>
        <pc:cxnChg chg="del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04" creationId="{E50C660D-0ED5-DE1C-ADB7-26DD7F3DB53D}"/>
          </ac:cxnSpMkLst>
        </pc:cxnChg>
        <pc:cxnChg chg="del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05" creationId="{DCA4EB7D-0EDD-462C-4C7B-31047F0E8845}"/>
          </ac:cxnSpMkLst>
        </pc:cxnChg>
        <pc:cxnChg chg="del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06" creationId="{0AB675C7-312E-985B-C78A-034B2161178B}"/>
          </ac:cxnSpMkLst>
        </pc:cxnChg>
        <pc:cxnChg chg="del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07" creationId="{4332DB92-3185-50B5-D5D1-7271135ABB72}"/>
          </ac:cxnSpMkLst>
        </pc:cxnChg>
        <pc:cxnChg chg="del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10" creationId="{B6C55165-1B26-30C7-B0F7-0535B337EEDF}"/>
          </ac:cxnSpMkLst>
        </pc:cxnChg>
        <pc:cxnChg chg="del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38" creationId="{823303A5-A26F-481B-96B6-B4B0B7F78B43}"/>
          </ac:cxnSpMkLst>
        </pc:cxnChg>
        <pc:cxnChg chg="del 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44" creationId="{E15883D3-A3DA-12F7-8382-C68A56F0D954}"/>
          </ac:cxnSpMkLst>
        </pc:cxnChg>
        <pc:cxnChg chg="del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50" creationId="{AEFA149B-D21D-831F-05D9-74DFA4C71FE6}"/>
          </ac:cxnSpMkLst>
        </pc:cxnChg>
        <pc:cxnChg chg="del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52" creationId="{D97CD27B-338C-4450-573C-B1D050DC975B}"/>
          </ac:cxnSpMkLst>
        </pc:cxnChg>
        <pc:cxnChg chg="del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53" creationId="{18808FCC-6C87-32C1-91BB-42539B8782F4}"/>
          </ac:cxnSpMkLst>
        </pc:cxnChg>
        <pc:cxnChg chg="del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54" creationId="{70A1C2B3-960F-9B99-B7A5-D25A3635474C}"/>
          </ac:cxnSpMkLst>
        </pc:cxnChg>
        <pc:cxnChg chg="del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55" creationId="{6EBC272F-E224-2947-E08B-9B0B3A623129}"/>
          </ac:cxnSpMkLst>
        </pc:cxnChg>
        <pc:cxnChg chg="del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58" creationId="{2BCA2FCD-94A0-9F75-B3FD-BA46720E2F1F}"/>
          </ac:cxnSpMkLst>
        </pc:cxnChg>
        <pc:cxnChg chg="del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69" creationId="{CF93CEA0-EEFC-1C4F-D84D-63D5942B2931}"/>
          </ac:cxnSpMkLst>
        </pc:cxnChg>
        <pc:cxnChg chg="del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71" creationId="{FE71B2E9-9F6E-F757-FB1E-2C9A00E14CE1}"/>
          </ac:cxnSpMkLst>
        </pc:cxnChg>
        <pc:cxnChg chg="del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72" creationId="{F3E2552C-8EBA-3E0B-6FB6-34086D78A738}"/>
          </ac:cxnSpMkLst>
        </pc:cxnChg>
        <pc:cxnChg chg="del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73" creationId="{EEEE8EF3-DA0A-AE9B-935D-64735BA148E2}"/>
          </ac:cxnSpMkLst>
        </pc:cxnChg>
        <pc:cxnChg chg="del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74" creationId="{58915C18-189D-00C7-8E95-E5764444C301}"/>
          </ac:cxnSpMkLst>
        </pc:cxnChg>
        <pc:cxnChg chg="del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76" creationId="{9ED27AC9-A273-8226-BD90-E714549C7EE7}"/>
          </ac:cxnSpMkLst>
        </pc:cxnChg>
        <pc:cxnChg chg="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91" creationId="{C4846501-87B5-1BF2-675A-27E85DAE7218}"/>
          </ac:cxnSpMkLst>
        </pc:cxnChg>
        <pc:cxnChg chg="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92" creationId="{4BC4BF08-80D0-D877-3840-67123A42C3D4}"/>
          </ac:cxnSpMkLst>
        </pc:cxnChg>
        <pc:cxnChg chg="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93" creationId="{43E9C231-3014-653F-1DA8-6E99E5E07E9F}"/>
          </ac:cxnSpMkLst>
        </pc:cxnChg>
        <pc:cxnChg chg="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94" creationId="{4C1D58BA-24FA-86A9-8F44-1D0E80428F01}"/>
          </ac:cxnSpMkLst>
        </pc:cxnChg>
        <pc:cxnChg chg="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96" creationId="{01F14EF7-CA77-2F73-4F93-3A781133EB28}"/>
          </ac:cxnSpMkLst>
        </pc:cxnChg>
        <pc:cxnChg chg="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97" creationId="{FBA04052-E541-C95F-B5CF-92F0B0682B1D}"/>
          </ac:cxnSpMkLst>
        </pc:cxnChg>
        <pc:cxnChg chg="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98" creationId="{21182171-98FF-51A4-540C-D5E18ACB72F7}"/>
          </ac:cxnSpMkLst>
        </pc:cxnChg>
        <pc:cxnChg chg="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199" creationId="{8CE04070-DFE5-3BC4-13CC-CCE20D65FF57}"/>
          </ac:cxnSpMkLst>
        </pc:cxnChg>
        <pc:cxnChg chg="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207" creationId="{92044A27-9C61-E630-1BCE-0C5FF9CDEAB1}"/>
          </ac:cxnSpMkLst>
        </pc:cxnChg>
        <pc:cxnChg chg="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208" creationId="{E7AFBC55-E7DC-BD46-E2CB-9BE0AFE8A4E2}"/>
          </ac:cxnSpMkLst>
        </pc:cxnChg>
        <pc:cxnChg chg="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209" creationId="{18E2315E-98A2-E5F5-8AE7-BF7B0587A6D2}"/>
          </ac:cxnSpMkLst>
        </pc:cxnChg>
        <pc:cxnChg chg="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210" creationId="{BDBE31F8-803D-1350-B8EC-365ACBF9579C}"/>
          </ac:cxnSpMkLst>
        </pc:cxnChg>
        <pc:cxnChg chg="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212" creationId="{71949475-0AF5-22E8-BB9F-A3C7D227E1FD}"/>
          </ac:cxnSpMkLst>
        </pc:cxnChg>
        <pc:cxnChg chg="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213" creationId="{95606498-C683-E409-3856-C9FB3C55DA4C}"/>
          </ac:cxnSpMkLst>
        </pc:cxnChg>
        <pc:cxnChg chg="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214" creationId="{BBC8B4C5-BF0D-1934-1CA4-61711B764FE1}"/>
          </ac:cxnSpMkLst>
        </pc:cxnChg>
        <pc:cxnChg chg="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215" creationId="{02803455-EE7B-43D5-7655-B014A99DF64E}"/>
          </ac:cxnSpMkLst>
        </pc:cxnChg>
        <pc:cxnChg chg="del 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220" creationId="{4D7200D9-15F1-716F-9170-D724B95199E7}"/>
          </ac:cxnSpMkLst>
        </pc:cxnChg>
        <pc:cxnChg chg="del 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227" creationId="{994F4331-9891-2790-A37F-57262001FEBD}"/>
          </ac:cxnSpMkLst>
        </pc:cxnChg>
        <pc:cxnChg chg="del 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236" creationId="{4BC8B171-58AD-F1BD-FA94-B2FBBD9B5A73}"/>
          </ac:cxnSpMkLst>
        </pc:cxnChg>
        <pc:cxnChg chg="del 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239" creationId="{E1FAC899-936D-04FE-EADC-06E04369681C}"/>
          </ac:cxnSpMkLst>
        </pc:cxnChg>
        <pc:cxnChg chg="del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268" creationId="{38B5A731-D405-5C9D-ADD9-674EEF3BE0DE}"/>
          </ac:cxnSpMkLst>
        </pc:cxnChg>
        <pc:cxnChg chg="del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297" creationId="{6279CA95-4CD3-F370-ACC0-C128D87C155F}"/>
          </ac:cxnSpMkLst>
        </pc:cxnChg>
        <pc:cxnChg chg="del 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324" creationId="{F7E9BA5A-85B2-8C4F-61A3-DEFC299368B8}"/>
          </ac:cxnSpMkLst>
        </pc:cxnChg>
        <pc:cxnChg chg="del 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327" creationId="{6D2C25B2-1B8A-F41B-3C7D-57E629E412EC}"/>
          </ac:cxnSpMkLst>
        </pc:cxnChg>
        <pc:cxnChg chg="del 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341" creationId="{85EF8E54-1609-796B-CE0D-E79DB20B4561}"/>
          </ac:cxnSpMkLst>
        </pc:cxnChg>
        <pc:cxnChg chg="del 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350" creationId="{E00C1A71-0BF3-2EE7-0FFE-DEE6EF4A97DF}"/>
          </ac:cxnSpMkLst>
        </pc:cxnChg>
        <pc:cxnChg chg="del mod">
          <ac:chgData name="#CUI SHUAIWEN#" userId="35a196ea-bcb8-475e-86cf-0b9eaca8a48f" providerId="ADAL" clId="{24C9077D-7F1E-4709-A7C5-602EB4CFAD00}" dt="2024-09-04T01:24:43.727" v="12" actId="478"/>
          <ac:cxnSpMkLst>
            <pc:docMk/>
            <pc:sldMk cId="1835540281" sldId="260"/>
            <ac:cxnSpMk id="362" creationId="{C4D376B1-A2B2-D3BE-6AFA-1F2A17185886}"/>
          </ac:cxnSpMkLst>
        </pc:cxnChg>
      </pc:sldChg>
      <pc:sldChg chg="addSp delSp modSp add mod">
        <pc:chgData name="#CUI SHUAIWEN#" userId="35a196ea-bcb8-475e-86cf-0b9eaca8a48f" providerId="ADAL" clId="{24C9077D-7F1E-4709-A7C5-602EB4CFAD00}" dt="2024-09-04T01:28:35.279" v="122" actId="208"/>
        <pc:sldMkLst>
          <pc:docMk/>
          <pc:sldMk cId="2892768027" sldId="261"/>
        </pc:sldMkLst>
        <pc:spChg chg="add mod">
          <ac:chgData name="#CUI SHUAIWEN#" userId="35a196ea-bcb8-475e-86cf-0b9eaca8a48f" providerId="ADAL" clId="{24C9077D-7F1E-4709-A7C5-602EB4CFAD00}" dt="2024-09-04T01:28:00.361" v="113" actId="207"/>
          <ac:spMkLst>
            <pc:docMk/>
            <pc:sldMk cId="2892768027" sldId="261"/>
            <ac:spMk id="2" creationId="{20B4082A-360F-5B9B-BC98-FF61CC817886}"/>
          </ac:spMkLst>
        </pc:spChg>
        <pc:spChg chg="add mod">
          <ac:chgData name="#CUI SHUAIWEN#" userId="35a196ea-bcb8-475e-86cf-0b9eaca8a48f" providerId="ADAL" clId="{24C9077D-7F1E-4709-A7C5-602EB4CFAD00}" dt="2024-09-04T01:28:29.789" v="121" actId="465"/>
          <ac:spMkLst>
            <pc:docMk/>
            <pc:sldMk cId="2892768027" sldId="261"/>
            <ac:spMk id="3" creationId="{624AEB40-025B-67A1-73F9-8A48526F79B6}"/>
          </ac:spMkLst>
        </pc:spChg>
        <pc:spChg chg="add mod">
          <ac:chgData name="#CUI SHUAIWEN#" userId="35a196ea-bcb8-475e-86cf-0b9eaca8a48f" providerId="ADAL" clId="{24C9077D-7F1E-4709-A7C5-602EB4CFAD00}" dt="2024-09-04T01:28:24.619" v="120" actId="1076"/>
          <ac:spMkLst>
            <pc:docMk/>
            <pc:sldMk cId="2892768027" sldId="261"/>
            <ac:spMk id="4" creationId="{E65A1D8A-B312-7EC5-6CD9-6D8224051DBB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17" creationId="{47F4BBAA-2951-C9CA-2F6A-1CECDCE0C712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18" creationId="{EE676353-7BD8-9F63-280B-408BCE7923D2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25" creationId="{22F04627-3257-287A-7FDF-5DD7053F22A3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376" creationId="{1BE7095B-6CF2-63B7-C3EA-70F1A8EB8284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377" creationId="{A53A3E7E-0041-96E2-1B0E-EF9A5B9E8F2C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434" creationId="{B6E645CB-E644-296A-FBC2-E57E0985DBEC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03" creationId="{272E6B89-35B6-95BA-C9A8-68D86FC6CAFE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04" creationId="{BAA20F6B-9141-F470-F195-A7D9970351AA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10" creationId="{71BB056B-6D14-7E10-E773-832FCE41D5A6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15" creationId="{628745BE-0EDA-537B-7684-967E53A4975D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16" creationId="{2A9D8853-F6A0-959F-2364-D46C81FC6CF6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21" creationId="{91E75130-98D9-8C87-4835-27E0805A8580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22" creationId="{93199BD8-3BAC-B4A9-399D-1EEA60C2857D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24" creationId="{7CD939B1-6E65-A0A3-017D-C0E5FBAF40A8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25" creationId="{F8FA659C-2EDA-4056-6490-83539000A54F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27" creationId="{9B9CE234-2342-2877-64DA-5F3E4ABFD758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29" creationId="{8D1727FB-BBE6-457A-9AE5-B67F604FDB56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30" creationId="{4B3084BD-C1FC-8837-244F-C53A1E6B88F7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33" creationId="{68085F26-B6E3-A175-5E50-C44698C68779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34" creationId="{E002A088-F712-10FF-C527-E652718B9812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36" creationId="{93011B9C-38C8-4449-0A86-49394EB1F4EF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37" creationId="{B3642D23-EDB4-3F7F-4148-28F9FF91CE99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38" creationId="{CFE9BF87-FF35-577C-3ADA-DE6B00396107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39" creationId="{BA2ACDC9-B49E-483A-C562-AA5DFE6FCF3F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41" creationId="{DF27E407-394B-4206-1397-670A763EA0F4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42" creationId="{4099CCA7-01B2-77AD-1110-2A43639A473A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45" creationId="{A0B8D375-4EA2-2F81-0504-55CFCECBCCF4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47" creationId="{43600C2A-75CD-68E9-1873-CFEFC38D133D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52" creationId="{CD2C68E5-2C50-C14D-137B-D5A3FBA63E3B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54" creationId="{533B31B0-0A72-A724-1ED2-8DF2F9C1D236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55" creationId="{EB8A9A81-1593-5ACD-F581-B56C16950085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56" creationId="{D2367331-F7AC-2B9B-6232-D0E5E07E14E2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57" creationId="{797CAD5C-092E-BB1B-DA16-934468A03C8E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58" creationId="{674AC061-3519-06BC-611B-07962863E28D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59" creationId="{4EE40741-B720-AC74-1C5E-9BCBEEAA4198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60" creationId="{2B9841E3-EF7A-7CF2-7ACF-643B1390871E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61" creationId="{322F8FF3-6530-F442-FA26-81C91F7FB2B7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64" creationId="{19EA88CB-717F-D912-00F8-9876F6E56310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75" creationId="{21C4CB21-9F18-9CC6-305B-E0956B237281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76" creationId="{406BEA50-BE6F-3116-0B8D-7A296A6031D3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77" creationId="{2B4E7FF5-A982-AB2C-0CDD-AD0E38C16BE8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78" creationId="{994E7571-5D26-F91C-43BB-D154CC339563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79" creationId="{D254CC06-83D5-714A-AC18-8290C00ADDCD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80" creationId="{C4D3E2C5-1ED7-C6B3-E005-5B3260CCF6BF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81" creationId="{4A233CEC-50DF-0AC2-EE37-E48EF67D6BC6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86" creationId="{154CAA3A-53F3-F5C9-E5D7-CFE98493D2E5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97" creationId="{2725112D-E5F3-4E16-677A-7CDF871F6157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98" creationId="{2AA59336-2A86-CE45-286D-D0CEAE49DDD9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599" creationId="{DF56185C-8F2F-B0E2-A759-FEAC18DEA28D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00" creationId="{1C17A390-8BDC-BB85-DDBC-AD6E5831CDF6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01" creationId="{7BFEEE84-CD94-00AD-3685-A7C400BA276A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02" creationId="{3B1EB549-4BA2-0A4C-9C07-AEF7BC5DAC55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03" creationId="{9D19C0AF-7F48-DA06-B175-F6940B4B0988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05" creationId="{F4B3C02F-ECCF-B70B-711D-FE27571C9975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06" creationId="{F2725EDD-D244-EA30-B6C2-C5FD25696E3E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07" creationId="{031C20F7-9D31-9E46-8138-507DA38E9BAB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08" creationId="{CCBD917B-595A-339C-EAF7-5B0D64A2FFE3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09" creationId="{0DCC55EC-C7F8-C0AC-4803-070EBA998172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10" creationId="{1CABB648-7C2A-A649-A08B-920BD69A02C8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11" creationId="{2145FBA9-5F4D-3F4C-49DA-FAA441E78E8F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12" creationId="{F39DC4B9-5E8E-22DF-B4B9-D8F74C914CBC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13" creationId="{C81C29A3-1C37-CC6D-7892-DB63B8ED548A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20" creationId="{07E54022-0B71-7877-6120-02B65294E663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21" creationId="{D535CD6C-2B2A-FBCE-7F8A-55F037D6E66F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22" creationId="{CA8AEB4B-4A7C-1237-73C1-7CA20FE9B827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23" creationId="{A1CEE1B8-4B1E-D102-DF79-A4ECFAC2C626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24" creationId="{89EACFF5-C40F-2F41-929C-2C7F5FE02366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25" creationId="{47373648-2672-7C97-876C-CE3476FEC55C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30" creationId="{5169B107-E89F-F731-5EB9-9D42E76D88CA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35" creationId="{A001C5A8-C480-C80A-5572-BA02CF9F0E48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36" creationId="{BC57B161-EC20-D4A8-6BDA-BAE503B3D253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37" creationId="{524FE1BE-9DC4-B05A-DEA5-85C6E55DCB8B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43" creationId="{E450B9B2-5831-FA9E-85CF-AD3A162FD93A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44" creationId="{D87E4EE7-4F17-6D65-0070-B17DF3554AFF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46" creationId="{9369F532-E275-BB93-A896-767688E9AED3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47" creationId="{58E1A810-6401-8362-6DEE-6C962C8012AE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48" creationId="{0283711B-860C-351D-5294-E233FC434E54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49" creationId="{23042139-ACD2-BE0E-D64C-C092E1746D52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50" creationId="{876D4F23-0536-27EB-77DB-D96AD78FC1F3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51" creationId="{C0F48490-7DA7-D0B4-3B38-3B63A65FDC16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52" creationId="{6532777F-3695-5F63-9CF7-821F7ACB3541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53" creationId="{1A6CA1EF-1D52-BBD7-B9FB-9E6AB8CD3C60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72" creationId="{9AD905F2-B0DB-63CA-4A3D-B2369339A604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73" creationId="{80E464D7-31BD-5C19-37B4-59487ADAE0C5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74" creationId="{631085EA-C72C-2289-5CC1-AC22DBDBE597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75" creationId="{F6653C9D-039B-D3F2-C971-2F6635B05D02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76" creationId="{923B019A-C823-357D-2F55-189CFE702CB5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77" creationId="{579A4CA0-BBC3-E581-1231-BF5EB5D1317C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78" creationId="{BB4EBB7E-EAAD-C62F-2FE6-02CC4717F4ED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79" creationId="{896EADF6-47C1-BED3-545C-A1F873316FB2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80" creationId="{D5EE7ED1-6A10-5833-04BB-F480EF51E47B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81" creationId="{9B0D4FBC-4FB1-A05A-29CA-294A071FF2F7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82" creationId="{D75A4D26-2038-E6A7-5AE2-5F6810605C74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83" creationId="{B7DC91B0-0E8D-DFF6-BD35-AC5CCE1089D3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84" creationId="{5ED126B9-ED07-C338-AAE1-83285FD97555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85" creationId="{7B0F2915-0DDF-6B67-4165-BE9102556517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86" creationId="{6AF5EB92-B7EC-4AA3-61F5-3F65FE6DA8C8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88" creationId="{76AB4F89-DE75-E78B-C1E4-920F0DCA8D68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691" creationId="{451C3102-9536-261C-5C55-804AE5812687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704" creationId="{72C43BBD-2E95-2705-00AD-81B40C0E993B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710" creationId="{EA074634-7195-7027-CB76-9A16FE278482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711" creationId="{DF68818D-B45B-7C65-561C-964FC9150584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722" creationId="{E1181843-2F51-5624-499D-C36E8BB07D3B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737" creationId="{F0699A4F-73FB-82B5-B35E-F8E12DA69739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760" creationId="{FC3A94E2-6692-614D-BC7F-41F28BF4852C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761" creationId="{E4F37C6D-AAFD-497E-F59C-7341965D4CDE}"/>
          </ac:spMkLst>
        </pc:spChg>
        <pc:spChg chg="del">
          <ac:chgData name="#CUI SHUAIWEN#" userId="35a196ea-bcb8-475e-86cf-0b9eaca8a48f" providerId="ADAL" clId="{24C9077D-7F1E-4709-A7C5-602EB4CFAD00}" dt="2024-09-04T01:26:01.837" v="16" actId="478"/>
          <ac:spMkLst>
            <pc:docMk/>
            <pc:sldMk cId="2892768027" sldId="261"/>
            <ac:spMk id="762" creationId="{56FA03CB-525F-2C82-CE41-8BE579E5C36F}"/>
          </ac:spMkLst>
        </pc:spChg>
        <pc:grpChg chg="del">
          <ac:chgData name="#CUI SHUAIWEN#" userId="35a196ea-bcb8-475e-86cf-0b9eaca8a48f" providerId="ADAL" clId="{24C9077D-7F1E-4709-A7C5-602EB4CFAD00}" dt="2024-09-04T01:26:01.837" v="16" actId="478"/>
          <ac:grpSpMkLst>
            <pc:docMk/>
            <pc:sldMk cId="2892768027" sldId="261"/>
            <ac:grpSpMk id="7" creationId="{719234D8-018C-BDC4-6BE8-3C38A2043787}"/>
          </ac:grpSpMkLst>
        </pc:grpChg>
        <pc:grpChg chg="del">
          <ac:chgData name="#CUI SHUAIWEN#" userId="35a196ea-bcb8-475e-86cf-0b9eaca8a48f" providerId="ADAL" clId="{24C9077D-7F1E-4709-A7C5-602EB4CFAD00}" dt="2024-09-04T01:26:01.837" v="16" actId="478"/>
          <ac:grpSpMkLst>
            <pc:docMk/>
            <pc:sldMk cId="2892768027" sldId="261"/>
            <ac:grpSpMk id="12" creationId="{B5BA3ED0-4032-E85E-6C95-8AFE14797EE7}"/>
          </ac:grpSpMkLst>
        </pc:grpChg>
        <pc:grpChg chg="del">
          <ac:chgData name="#CUI SHUAIWEN#" userId="35a196ea-bcb8-475e-86cf-0b9eaca8a48f" providerId="ADAL" clId="{24C9077D-7F1E-4709-A7C5-602EB4CFAD00}" dt="2024-09-04T01:26:01.837" v="16" actId="478"/>
          <ac:grpSpMkLst>
            <pc:docMk/>
            <pc:sldMk cId="2892768027" sldId="261"/>
            <ac:grpSpMk id="19" creationId="{910D8C76-1609-70FA-677D-56F87A74CB0D}"/>
          </ac:grpSpMkLst>
        </pc:grpChg>
        <pc:grpChg chg="del">
          <ac:chgData name="#CUI SHUAIWEN#" userId="35a196ea-bcb8-475e-86cf-0b9eaca8a48f" providerId="ADAL" clId="{24C9077D-7F1E-4709-A7C5-602EB4CFAD00}" dt="2024-09-04T01:26:01.837" v="16" actId="478"/>
          <ac:grpSpMkLst>
            <pc:docMk/>
            <pc:sldMk cId="2892768027" sldId="261"/>
            <ac:grpSpMk id="22" creationId="{B2766121-1778-12F4-6F0D-C6AE5DBF56B3}"/>
          </ac:grpSpMkLst>
        </pc:grpChg>
        <pc:picChg chg="del">
          <ac:chgData name="#CUI SHUAIWEN#" userId="35a196ea-bcb8-475e-86cf-0b9eaca8a48f" providerId="ADAL" clId="{24C9077D-7F1E-4709-A7C5-602EB4CFAD00}" dt="2024-09-04T01:26:01.837" v="16" actId="478"/>
          <ac:picMkLst>
            <pc:docMk/>
            <pc:sldMk cId="2892768027" sldId="261"/>
            <ac:picMk id="511" creationId="{2137FD81-6432-2E94-4AB3-3A6BBE7D406F}"/>
          </ac:picMkLst>
        </pc:picChg>
        <pc:picChg chg="del">
          <ac:chgData name="#CUI SHUAIWEN#" userId="35a196ea-bcb8-475e-86cf-0b9eaca8a48f" providerId="ADAL" clId="{24C9077D-7F1E-4709-A7C5-602EB4CFAD00}" dt="2024-09-04T01:26:01.837" v="16" actId="478"/>
          <ac:picMkLst>
            <pc:docMk/>
            <pc:sldMk cId="2892768027" sldId="261"/>
            <ac:picMk id="512" creationId="{3154A889-2A2C-FA2A-41A3-4062FFECE014}"/>
          </ac:picMkLst>
        </pc:picChg>
        <pc:picChg chg="del">
          <ac:chgData name="#CUI SHUAIWEN#" userId="35a196ea-bcb8-475e-86cf-0b9eaca8a48f" providerId="ADAL" clId="{24C9077D-7F1E-4709-A7C5-602EB4CFAD00}" dt="2024-09-04T01:26:01.837" v="16" actId="478"/>
          <ac:picMkLst>
            <pc:docMk/>
            <pc:sldMk cId="2892768027" sldId="261"/>
            <ac:picMk id="513" creationId="{0AF6733B-310D-60A6-9CD5-8A6FE8E6A5E8}"/>
          </ac:picMkLst>
        </pc:picChg>
        <pc:picChg chg="del">
          <ac:chgData name="#CUI SHUAIWEN#" userId="35a196ea-bcb8-475e-86cf-0b9eaca8a48f" providerId="ADAL" clId="{24C9077D-7F1E-4709-A7C5-602EB4CFAD00}" dt="2024-09-04T01:26:01.837" v="16" actId="478"/>
          <ac:picMkLst>
            <pc:docMk/>
            <pc:sldMk cId="2892768027" sldId="261"/>
            <ac:picMk id="514" creationId="{8C3FEE2F-57E0-7B71-FCC2-592709386719}"/>
          </ac:picMkLst>
        </pc:picChg>
        <pc:picChg chg="del">
          <ac:chgData name="#CUI SHUAIWEN#" userId="35a196ea-bcb8-475e-86cf-0b9eaca8a48f" providerId="ADAL" clId="{24C9077D-7F1E-4709-A7C5-602EB4CFAD00}" dt="2024-09-04T01:26:01.837" v="16" actId="478"/>
          <ac:picMkLst>
            <pc:docMk/>
            <pc:sldMk cId="2892768027" sldId="261"/>
            <ac:picMk id="517" creationId="{BFBDD7EA-4910-4D86-0473-1EA0CF260BED}"/>
          </ac:picMkLst>
        </pc:picChg>
        <pc:picChg chg="del">
          <ac:chgData name="#CUI SHUAIWEN#" userId="35a196ea-bcb8-475e-86cf-0b9eaca8a48f" providerId="ADAL" clId="{24C9077D-7F1E-4709-A7C5-602EB4CFAD00}" dt="2024-09-04T01:26:01.837" v="16" actId="478"/>
          <ac:picMkLst>
            <pc:docMk/>
            <pc:sldMk cId="2892768027" sldId="261"/>
            <ac:picMk id="518" creationId="{EC62CFE6-AEB0-E3F9-CFDD-302BE57C31B6}"/>
          </ac:picMkLst>
        </pc:picChg>
        <pc:picChg chg="del">
          <ac:chgData name="#CUI SHUAIWEN#" userId="35a196ea-bcb8-475e-86cf-0b9eaca8a48f" providerId="ADAL" clId="{24C9077D-7F1E-4709-A7C5-602EB4CFAD00}" dt="2024-09-04T01:26:01.837" v="16" actId="478"/>
          <ac:picMkLst>
            <pc:docMk/>
            <pc:sldMk cId="2892768027" sldId="261"/>
            <ac:picMk id="519" creationId="{A0E15560-6DEE-D8F2-D0C6-22EC3555B671}"/>
          </ac:picMkLst>
        </pc:picChg>
        <pc:picChg chg="del">
          <ac:chgData name="#CUI SHUAIWEN#" userId="35a196ea-bcb8-475e-86cf-0b9eaca8a48f" providerId="ADAL" clId="{24C9077D-7F1E-4709-A7C5-602EB4CFAD00}" dt="2024-09-04T01:26:01.837" v="16" actId="478"/>
          <ac:picMkLst>
            <pc:docMk/>
            <pc:sldMk cId="2892768027" sldId="261"/>
            <ac:picMk id="520" creationId="{90E7059B-71B7-663E-ADBB-AA93433358B1}"/>
          </ac:picMkLst>
        </pc:picChg>
        <pc:picChg chg="del">
          <ac:chgData name="#CUI SHUAIWEN#" userId="35a196ea-bcb8-475e-86cf-0b9eaca8a48f" providerId="ADAL" clId="{24C9077D-7F1E-4709-A7C5-602EB4CFAD00}" dt="2024-09-04T01:26:01.837" v="16" actId="478"/>
          <ac:picMkLst>
            <pc:docMk/>
            <pc:sldMk cId="2892768027" sldId="261"/>
            <ac:picMk id="523" creationId="{65F72CDE-24E8-D2AE-07B8-096503D1A447}"/>
          </ac:picMkLst>
        </pc:picChg>
        <pc:picChg chg="del">
          <ac:chgData name="#CUI SHUAIWEN#" userId="35a196ea-bcb8-475e-86cf-0b9eaca8a48f" providerId="ADAL" clId="{24C9077D-7F1E-4709-A7C5-602EB4CFAD00}" dt="2024-09-04T01:26:01.837" v="16" actId="478"/>
          <ac:picMkLst>
            <pc:docMk/>
            <pc:sldMk cId="2892768027" sldId="261"/>
            <ac:picMk id="528" creationId="{D82E20B7-3C04-9E73-DC0A-0E8AA2083047}"/>
          </ac:picMkLst>
        </pc:picChg>
        <pc:picChg chg="del">
          <ac:chgData name="#CUI SHUAIWEN#" userId="35a196ea-bcb8-475e-86cf-0b9eaca8a48f" providerId="ADAL" clId="{24C9077D-7F1E-4709-A7C5-602EB4CFAD00}" dt="2024-09-04T01:26:01.837" v="16" actId="478"/>
          <ac:picMkLst>
            <pc:docMk/>
            <pc:sldMk cId="2892768027" sldId="261"/>
            <ac:picMk id="531" creationId="{5694FEC0-5EF3-BE9F-A57E-02FB85CEEF0A}"/>
          </ac:picMkLst>
        </pc:picChg>
        <pc:picChg chg="del">
          <ac:chgData name="#CUI SHUAIWEN#" userId="35a196ea-bcb8-475e-86cf-0b9eaca8a48f" providerId="ADAL" clId="{24C9077D-7F1E-4709-A7C5-602EB4CFAD00}" dt="2024-09-04T01:26:01.837" v="16" actId="478"/>
          <ac:picMkLst>
            <pc:docMk/>
            <pc:sldMk cId="2892768027" sldId="261"/>
            <ac:picMk id="535" creationId="{5954027F-9261-5A4F-DF93-C874ADB7EA10}"/>
          </ac:picMkLst>
        </pc:picChg>
        <pc:picChg chg="del">
          <ac:chgData name="#CUI SHUAIWEN#" userId="35a196ea-bcb8-475e-86cf-0b9eaca8a48f" providerId="ADAL" clId="{24C9077D-7F1E-4709-A7C5-602EB4CFAD00}" dt="2024-09-04T01:26:01.837" v="16" actId="478"/>
          <ac:picMkLst>
            <pc:docMk/>
            <pc:sldMk cId="2892768027" sldId="261"/>
            <ac:picMk id="543" creationId="{7F2910E0-5C4D-C3DB-E296-F9CB86F29E1D}"/>
          </ac:picMkLst>
        </pc:picChg>
        <pc:picChg chg="del">
          <ac:chgData name="#CUI SHUAIWEN#" userId="35a196ea-bcb8-475e-86cf-0b9eaca8a48f" providerId="ADAL" clId="{24C9077D-7F1E-4709-A7C5-602EB4CFAD00}" dt="2024-09-04T01:26:01.837" v="16" actId="478"/>
          <ac:picMkLst>
            <pc:docMk/>
            <pc:sldMk cId="2892768027" sldId="261"/>
            <ac:picMk id="689" creationId="{7733B273-6022-83FE-200D-BE4D9658CEFC}"/>
          </ac:picMkLst>
        </pc:picChg>
        <pc:picChg chg="del">
          <ac:chgData name="#CUI SHUAIWEN#" userId="35a196ea-bcb8-475e-86cf-0b9eaca8a48f" providerId="ADAL" clId="{24C9077D-7F1E-4709-A7C5-602EB4CFAD00}" dt="2024-09-04T01:26:01.837" v="16" actId="478"/>
          <ac:picMkLst>
            <pc:docMk/>
            <pc:sldMk cId="2892768027" sldId="261"/>
            <ac:picMk id="705" creationId="{ED754C74-8BF5-8488-7041-6929DE97F3E0}"/>
          </ac:picMkLst>
        </pc:picChg>
        <pc:cxnChg chg="add mod">
          <ac:chgData name="#CUI SHUAIWEN#" userId="35a196ea-bcb8-475e-86cf-0b9eaca8a48f" providerId="ADAL" clId="{24C9077D-7F1E-4709-A7C5-602EB4CFAD00}" dt="2024-09-04T01:28:35.279" v="122" actId="208"/>
          <ac:cxnSpMkLst>
            <pc:docMk/>
            <pc:sldMk cId="2892768027" sldId="261"/>
            <ac:cxnSpMk id="6" creationId="{C43D6F51-D67F-2DF1-E021-944A6E2BCB8D}"/>
          </ac:cxnSpMkLst>
        </pc:cxnChg>
        <pc:cxnChg chg="add mod">
          <ac:chgData name="#CUI SHUAIWEN#" userId="35a196ea-bcb8-475e-86cf-0b9eaca8a48f" providerId="ADAL" clId="{24C9077D-7F1E-4709-A7C5-602EB4CFAD00}" dt="2024-09-04T01:28:35.279" v="122" actId="208"/>
          <ac:cxnSpMkLst>
            <pc:docMk/>
            <pc:sldMk cId="2892768027" sldId="261"/>
            <ac:cxnSpMk id="8" creationId="{6583902B-7B0A-7D1D-2620-4C7CD82AC20A}"/>
          </ac:cxnSpMkLst>
        </pc:cxnChg>
        <pc:cxnChg chg="del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544" creationId="{B5B42FCD-53EA-A175-F5FA-127742A30864}"/>
          </ac:cxnSpMkLst>
        </pc:cxnChg>
        <pc:cxnChg chg="del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546" creationId="{5C75D158-EDDF-61D4-05EC-13D997804635}"/>
          </ac:cxnSpMkLst>
        </pc:cxnChg>
        <pc:cxnChg chg="del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548" creationId="{BAB2225C-5822-5D3E-0B8C-CEF2D9F69986}"/>
          </ac:cxnSpMkLst>
        </pc:cxnChg>
        <pc:cxnChg chg="del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549" creationId="{E56D4113-1CBA-059A-6351-01721898E7FF}"/>
          </ac:cxnSpMkLst>
        </pc:cxnChg>
        <pc:cxnChg chg="del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550" creationId="{A92F8EC8-7561-878B-02A6-F11530019272}"/>
          </ac:cxnSpMkLst>
        </pc:cxnChg>
        <pc:cxnChg chg="del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551" creationId="{42F0E9FB-BBB9-6C80-8FB6-B694DC2A1902}"/>
          </ac:cxnSpMkLst>
        </pc:cxnChg>
        <pc:cxnChg chg="del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553" creationId="{C615C56D-F0BB-08A4-93F9-6021E0CC4290}"/>
          </ac:cxnSpMkLst>
        </pc:cxnChg>
        <pc:cxnChg chg="del mod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565" creationId="{8CD70B0F-0221-E337-135D-FF3A652C2B96}"/>
          </ac:cxnSpMkLst>
        </pc:cxnChg>
        <pc:cxnChg chg="del mod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568" creationId="{253EECD7-B2A4-4057-3F7F-CA1C3C09CC51}"/>
          </ac:cxnSpMkLst>
        </pc:cxnChg>
        <pc:cxnChg chg="del mod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582" creationId="{93B7D7B4-169B-F73B-F24D-0F0FBAA832E4}"/>
          </ac:cxnSpMkLst>
        </pc:cxnChg>
        <pc:cxnChg chg="del mod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583" creationId="{05603766-F173-8F8E-178E-19AF8344C90A}"/>
          </ac:cxnSpMkLst>
        </pc:cxnChg>
        <pc:cxnChg chg="del mod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584" creationId="{DAF4BC3A-C239-648C-A412-F7942C28D0AF}"/>
          </ac:cxnSpMkLst>
        </pc:cxnChg>
        <pc:cxnChg chg="del mod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585" creationId="{8A8B3A4E-38F5-8475-37D8-2DE8E1B36D81}"/>
          </ac:cxnSpMkLst>
        </pc:cxnChg>
        <pc:cxnChg chg="del mod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587" creationId="{D2C3F402-859D-ADEF-9B17-B42E0DFB86CC}"/>
          </ac:cxnSpMkLst>
        </pc:cxnChg>
        <pc:cxnChg chg="del mod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588" creationId="{56B12FAD-65A9-365C-A016-4338008ED06B}"/>
          </ac:cxnSpMkLst>
        </pc:cxnChg>
        <pc:cxnChg chg="del mod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589" creationId="{5A92686B-6AC3-AC7F-62AA-31A4BAAD1438}"/>
          </ac:cxnSpMkLst>
        </pc:cxnChg>
        <pc:cxnChg chg="del mod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590" creationId="{EC44CB1C-C6F0-9E91-4304-6AB2C1EBCA71}"/>
          </ac:cxnSpMkLst>
        </pc:cxnChg>
        <pc:cxnChg chg="del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604" creationId="{8DBF4330-4DAF-45C9-990A-33FDF57DC71A}"/>
          </ac:cxnSpMkLst>
        </pc:cxnChg>
        <pc:cxnChg chg="del mod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626" creationId="{3E3AEF2E-7262-CE52-2448-89E16B7B465A}"/>
          </ac:cxnSpMkLst>
        </pc:cxnChg>
        <pc:cxnChg chg="del mod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627" creationId="{372372F5-1489-DC58-7C3A-5508678E2F3F}"/>
          </ac:cxnSpMkLst>
        </pc:cxnChg>
        <pc:cxnChg chg="del mod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628" creationId="{77FCF5F5-7864-BE71-C9A7-B3365E923BAE}"/>
          </ac:cxnSpMkLst>
        </pc:cxnChg>
        <pc:cxnChg chg="del mod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629" creationId="{0A79F22C-A835-66F6-F9B0-2FA3E9BBA942}"/>
          </ac:cxnSpMkLst>
        </pc:cxnChg>
        <pc:cxnChg chg="del mod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631" creationId="{27C6E61B-AD5F-619F-1376-F95BEB6C1A7F}"/>
          </ac:cxnSpMkLst>
        </pc:cxnChg>
        <pc:cxnChg chg="del mod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632" creationId="{BB1D030E-D439-4051-36E6-3468C718DC28}"/>
          </ac:cxnSpMkLst>
        </pc:cxnChg>
        <pc:cxnChg chg="del mod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633" creationId="{40562831-A1CF-149D-CB81-93B5EAA99216}"/>
          </ac:cxnSpMkLst>
        </pc:cxnChg>
        <pc:cxnChg chg="del mod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634" creationId="{159E0F96-71C1-21FE-56EA-39C131142D14}"/>
          </ac:cxnSpMkLst>
        </pc:cxnChg>
        <pc:cxnChg chg="del mod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654" creationId="{72A411AA-5C47-F2F1-A044-97EB74423519}"/>
          </ac:cxnSpMkLst>
        </pc:cxnChg>
        <pc:cxnChg chg="del mod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658" creationId="{A8D1C005-F761-3340-2EE6-5586601DCF77}"/>
          </ac:cxnSpMkLst>
        </pc:cxnChg>
        <pc:cxnChg chg="del mod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662" creationId="{E2637172-9DDF-81DC-EA84-A9BC9A81CC9A}"/>
          </ac:cxnSpMkLst>
        </pc:cxnChg>
        <pc:cxnChg chg="del mod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706" creationId="{0820AAF2-D3FC-375B-9C93-FA057B93DBF3}"/>
          </ac:cxnSpMkLst>
        </pc:cxnChg>
        <pc:cxnChg chg="del mod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723" creationId="{28BE3D30-7ECF-BB75-6C27-05B09889D34C}"/>
          </ac:cxnSpMkLst>
        </pc:cxnChg>
        <pc:cxnChg chg="del mod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727" creationId="{8EDD4CD2-4D63-B516-CA9B-E541A68383BA}"/>
          </ac:cxnSpMkLst>
        </pc:cxnChg>
        <pc:cxnChg chg="del mod">
          <ac:chgData name="#CUI SHUAIWEN#" userId="35a196ea-bcb8-475e-86cf-0b9eaca8a48f" providerId="ADAL" clId="{24C9077D-7F1E-4709-A7C5-602EB4CFAD00}" dt="2024-09-04T01:26:01.837" v="16" actId="478"/>
          <ac:cxnSpMkLst>
            <pc:docMk/>
            <pc:sldMk cId="2892768027" sldId="261"/>
            <ac:cxnSpMk id="738" creationId="{7ED8F22E-16F6-D3B3-F49C-965AC521758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2356703"/>
            <a:ext cx="7649607" cy="501340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7563446"/>
            <a:ext cx="6749654" cy="3476717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5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7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766678"/>
            <a:ext cx="1940525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766678"/>
            <a:ext cx="5709082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1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3590057"/>
            <a:ext cx="7762102" cy="5990088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9636813"/>
            <a:ext cx="7762102" cy="3150046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43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3833390"/>
            <a:ext cx="3824804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3833390"/>
            <a:ext cx="3824804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23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766681"/>
            <a:ext cx="7762102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3530053"/>
            <a:ext cx="3807226" cy="1730025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5260078"/>
            <a:ext cx="3807226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3530053"/>
            <a:ext cx="3825976" cy="1730025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5260078"/>
            <a:ext cx="3825976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6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5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25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960014"/>
            <a:ext cx="2902585" cy="336005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2073367"/>
            <a:ext cx="4556016" cy="1023348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4320064"/>
            <a:ext cx="2902585" cy="800345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5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960014"/>
            <a:ext cx="2902585" cy="336005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2073367"/>
            <a:ext cx="4556016" cy="1023348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4320064"/>
            <a:ext cx="2902585" cy="8003453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766681"/>
            <a:ext cx="776210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3833390"/>
            <a:ext cx="776210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3346867"/>
            <a:ext cx="20248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3346867"/>
            <a:ext cx="30373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3346867"/>
            <a:ext cx="20248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3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1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Rectangle: Rounded Corners 12">
            <a:extLst>
              <a:ext uri="{FF2B5EF4-FFF2-40B4-BE49-F238E27FC236}">
                <a16:creationId xmlns:a16="http://schemas.microsoft.com/office/drawing/2014/main" id="{322F8FF3-6530-F442-FA26-81C91F7FB2B7}"/>
              </a:ext>
            </a:extLst>
          </p:cNvPr>
          <p:cNvSpPr/>
          <p:nvPr/>
        </p:nvSpPr>
        <p:spPr>
          <a:xfrm>
            <a:off x="5749624" y="9116045"/>
            <a:ext cx="131591" cy="554564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710" name="Rectangle: Rounded Corners 12">
            <a:extLst>
              <a:ext uri="{FF2B5EF4-FFF2-40B4-BE49-F238E27FC236}">
                <a16:creationId xmlns:a16="http://schemas.microsoft.com/office/drawing/2014/main" id="{EA074634-7195-7027-CB76-9A16FE278482}"/>
              </a:ext>
            </a:extLst>
          </p:cNvPr>
          <p:cNvSpPr/>
          <p:nvPr/>
        </p:nvSpPr>
        <p:spPr>
          <a:xfrm>
            <a:off x="800815" y="10671042"/>
            <a:ext cx="147004" cy="192005"/>
          </a:xfrm>
          <a:prstGeom prst="roundRect">
            <a:avLst>
              <a:gd name="adj" fmla="val 463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711" name="Rectangle: Rounded Corners 12">
            <a:extLst>
              <a:ext uri="{FF2B5EF4-FFF2-40B4-BE49-F238E27FC236}">
                <a16:creationId xmlns:a16="http://schemas.microsoft.com/office/drawing/2014/main" id="{DF68818D-B45B-7C65-561C-964FC9150584}"/>
              </a:ext>
            </a:extLst>
          </p:cNvPr>
          <p:cNvSpPr/>
          <p:nvPr/>
        </p:nvSpPr>
        <p:spPr>
          <a:xfrm>
            <a:off x="802490" y="11070018"/>
            <a:ext cx="149978" cy="439563"/>
          </a:xfrm>
          <a:prstGeom prst="roundRect">
            <a:avLst>
              <a:gd name="adj" fmla="val 463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722" name="Rectangle: Rounded Corners 12">
            <a:extLst>
              <a:ext uri="{FF2B5EF4-FFF2-40B4-BE49-F238E27FC236}">
                <a16:creationId xmlns:a16="http://schemas.microsoft.com/office/drawing/2014/main" id="{E1181843-2F51-5624-499D-C36E8BB07D3B}"/>
              </a:ext>
            </a:extLst>
          </p:cNvPr>
          <p:cNvSpPr/>
          <p:nvPr/>
        </p:nvSpPr>
        <p:spPr>
          <a:xfrm>
            <a:off x="800815" y="10863908"/>
            <a:ext cx="147004" cy="192005"/>
          </a:xfrm>
          <a:prstGeom prst="roundRect">
            <a:avLst>
              <a:gd name="adj" fmla="val 463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564" name="Rectangle: Rounded Corners 12">
            <a:extLst>
              <a:ext uri="{FF2B5EF4-FFF2-40B4-BE49-F238E27FC236}">
                <a16:creationId xmlns:a16="http://schemas.microsoft.com/office/drawing/2014/main" id="{19EA88CB-717F-D912-00F8-9876F6E56310}"/>
              </a:ext>
            </a:extLst>
          </p:cNvPr>
          <p:cNvSpPr/>
          <p:nvPr/>
        </p:nvSpPr>
        <p:spPr>
          <a:xfrm>
            <a:off x="5747514" y="8582843"/>
            <a:ext cx="131591" cy="554564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355" name="Rectangle: Rounded Corners 12">
            <a:extLst>
              <a:ext uri="{FF2B5EF4-FFF2-40B4-BE49-F238E27FC236}">
                <a16:creationId xmlns:a16="http://schemas.microsoft.com/office/drawing/2014/main" id="{4614FF58-866C-5681-C74C-1CF98DA6183A}"/>
              </a:ext>
            </a:extLst>
          </p:cNvPr>
          <p:cNvSpPr/>
          <p:nvPr/>
        </p:nvSpPr>
        <p:spPr>
          <a:xfrm>
            <a:off x="1146335" y="5166703"/>
            <a:ext cx="147004" cy="439563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354" name="Rectangle: Rounded Corners 12">
            <a:extLst>
              <a:ext uri="{FF2B5EF4-FFF2-40B4-BE49-F238E27FC236}">
                <a16:creationId xmlns:a16="http://schemas.microsoft.com/office/drawing/2014/main" id="{E26C4A7A-CDAC-9B88-0A96-3AB64AE8562F}"/>
              </a:ext>
            </a:extLst>
          </p:cNvPr>
          <p:cNvSpPr/>
          <p:nvPr/>
        </p:nvSpPr>
        <p:spPr>
          <a:xfrm>
            <a:off x="1149309" y="5589228"/>
            <a:ext cx="147004" cy="439563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328" name="Rectangle: Rounded Corners 12">
            <a:extLst>
              <a:ext uri="{FF2B5EF4-FFF2-40B4-BE49-F238E27FC236}">
                <a16:creationId xmlns:a16="http://schemas.microsoft.com/office/drawing/2014/main" id="{AA3AF0A7-E97F-1EEB-D006-A6AC2B40A0E7}"/>
              </a:ext>
            </a:extLst>
          </p:cNvPr>
          <p:cNvSpPr/>
          <p:nvPr/>
        </p:nvSpPr>
        <p:spPr>
          <a:xfrm>
            <a:off x="5468942" y="4062805"/>
            <a:ext cx="147004" cy="564404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EC93A015-58C6-CC3B-7DDF-8191D715C4CF}"/>
              </a:ext>
            </a:extLst>
          </p:cNvPr>
          <p:cNvSpPr/>
          <p:nvPr/>
        </p:nvSpPr>
        <p:spPr>
          <a:xfrm>
            <a:off x="6034863" y="587323"/>
            <a:ext cx="2399669" cy="2039192"/>
          </a:xfrm>
          <a:prstGeom prst="roundRect">
            <a:avLst>
              <a:gd name="adj" fmla="val 21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58BD5A6-E012-73BE-A5FF-20BCF7A337A9}"/>
              </a:ext>
            </a:extLst>
          </p:cNvPr>
          <p:cNvSpPr/>
          <p:nvPr/>
        </p:nvSpPr>
        <p:spPr>
          <a:xfrm>
            <a:off x="3009895" y="587321"/>
            <a:ext cx="1089600" cy="1019596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7A9A62F4-573B-4B00-4D14-693C02D9FD48}"/>
              </a:ext>
            </a:extLst>
          </p:cNvPr>
          <p:cNvSpPr/>
          <p:nvPr/>
        </p:nvSpPr>
        <p:spPr>
          <a:xfrm>
            <a:off x="3021056" y="1609406"/>
            <a:ext cx="1078438" cy="101959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51A5FF-DCC8-1484-3AD2-1CCBF23E59CA}"/>
              </a:ext>
            </a:extLst>
          </p:cNvPr>
          <p:cNvSpPr/>
          <p:nvPr/>
        </p:nvSpPr>
        <p:spPr>
          <a:xfrm>
            <a:off x="163199" y="208820"/>
            <a:ext cx="8537176" cy="26003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CC2C3-56D4-88AB-E79A-6FB215C37A19}"/>
              </a:ext>
            </a:extLst>
          </p:cNvPr>
          <p:cNvSpPr txBox="1"/>
          <p:nvPr/>
        </p:nvSpPr>
        <p:spPr>
          <a:xfrm>
            <a:off x="163202" y="208820"/>
            <a:ext cx="204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A74783-238F-7B13-5B5B-785197E57AC1}"/>
              </a:ext>
            </a:extLst>
          </p:cNvPr>
          <p:cNvSpPr/>
          <p:nvPr/>
        </p:nvSpPr>
        <p:spPr>
          <a:xfrm>
            <a:off x="163199" y="2999643"/>
            <a:ext cx="8537176" cy="462498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56486-D375-CB42-C61C-73136E2C7CCD}"/>
              </a:ext>
            </a:extLst>
          </p:cNvPr>
          <p:cNvSpPr txBox="1"/>
          <p:nvPr/>
        </p:nvSpPr>
        <p:spPr>
          <a:xfrm>
            <a:off x="163202" y="3002622"/>
            <a:ext cx="373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 – OFF-BOARD OPTIMIZATION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B7A1A32-E754-C291-81A7-CFDBECFC8544}"/>
              </a:ext>
            </a:extLst>
          </p:cNvPr>
          <p:cNvSpPr/>
          <p:nvPr/>
        </p:nvSpPr>
        <p:spPr>
          <a:xfrm>
            <a:off x="374331" y="587321"/>
            <a:ext cx="1272180" cy="1020182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4701F5F-E00C-D510-7762-8641C4B6BD10}"/>
              </a:ext>
            </a:extLst>
          </p:cNvPr>
          <p:cNvSpPr/>
          <p:nvPr/>
        </p:nvSpPr>
        <p:spPr>
          <a:xfrm>
            <a:off x="374335" y="1606917"/>
            <a:ext cx="1252219" cy="101959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FA2E5F2-4B5A-E76A-C423-CD91E9B4BD68}"/>
              </a:ext>
            </a:extLst>
          </p:cNvPr>
          <p:cNvSpPr/>
          <p:nvPr/>
        </p:nvSpPr>
        <p:spPr>
          <a:xfrm>
            <a:off x="428234" y="1698084"/>
            <a:ext cx="1149435" cy="82980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58" name="Picture 5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FB2CDC9-C48A-1219-5774-770722AD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3" y="1857474"/>
            <a:ext cx="362901" cy="362901"/>
          </a:xfrm>
          <a:prstGeom prst="rect">
            <a:avLst/>
          </a:prstGeom>
        </p:spPr>
      </p:pic>
      <p:pic>
        <p:nvPicPr>
          <p:cNvPr id="59" name="Picture 5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0261008-1D9A-C130-30A8-2A79BBD2A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79" y="1810911"/>
            <a:ext cx="443484" cy="443484"/>
          </a:xfrm>
          <a:prstGeom prst="rect">
            <a:avLst/>
          </a:prstGeom>
        </p:spPr>
      </p:pic>
      <p:pic>
        <p:nvPicPr>
          <p:cNvPr id="60" name="Picture 5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4E894BA-A128-317A-91E1-822D512CB9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89" r="8310" b="26384"/>
          <a:stretch/>
        </p:blipFill>
        <p:spPr>
          <a:xfrm>
            <a:off x="589569" y="2186945"/>
            <a:ext cx="310852" cy="275370"/>
          </a:xfrm>
          <a:prstGeom prst="rect">
            <a:avLst/>
          </a:prstGeom>
        </p:spPr>
      </p:pic>
      <p:pic>
        <p:nvPicPr>
          <p:cNvPr id="61" name="Picture 60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2A2F133-590C-FB49-5408-33BEBDE3381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1089189" y="2248628"/>
            <a:ext cx="240974" cy="23720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E299044-A8C5-9DE8-B755-83D6DECF889A}"/>
              </a:ext>
            </a:extLst>
          </p:cNvPr>
          <p:cNvSpPr txBox="1"/>
          <p:nvPr/>
        </p:nvSpPr>
        <p:spPr>
          <a:xfrm>
            <a:off x="374334" y="1697418"/>
            <a:ext cx="1203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Excitation 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D935750-55E6-41D6-6AE5-DB98CFD0F2DC}"/>
              </a:ext>
            </a:extLst>
          </p:cNvPr>
          <p:cNvSpPr/>
          <p:nvPr/>
        </p:nvSpPr>
        <p:spPr>
          <a:xfrm>
            <a:off x="413150" y="656625"/>
            <a:ext cx="1164514" cy="879567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64" name="Picture 6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3266DD9-86EE-8099-10DA-065E8C5CC5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843" y="892146"/>
            <a:ext cx="362901" cy="362901"/>
          </a:xfrm>
          <a:prstGeom prst="rect">
            <a:avLst/>
          </a:prstGeom>
        </p:spPr>
      </p:pic>
      <p:pic>
        <p:nvPicPr>
          <p:cNvPr id="65" name="Picture 6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4DE1887-2848-D04F-1AE9-2454A62BCF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8216" y="851849"/>
            <a:ext cx="443484" cy="443484"/>
          </a:xfrm>
          <a:prstGeom prst="rect">
            <a:avLst/>
          </a:prstGeom>
        </p:spPr>
      </p:pic>
      <p:pic>
        <p:nvPicPr>
          <p:cNvPr id="66" name="Picture 6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179E8AF-CAED-F143-2839-DB707B1463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608146" y="1185382"/>
            <a:ext cx="310852" cy="275370"/>
          </a:xfrm>
          <a:prstGeom prst="rect">
            <a:avLst/>
          </a:prstGeom>
        </p:spPr>
      </p:pic>
      <p:pic>
        <p:nvPicPr>
          <p:cNvPr id="67" name="Picture 66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1A6D8B1-B1A8-4184-E285-B856C8165E6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9189" y="1228417"/>
            <a:ext cx="240974" cy="23720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46B5889-9B9E-1144-1C88-8F606B1A220A}"/>
              </a:ext>
            </a:extLst>
          </p:cNvPr>
          <p:cNvSpPr txBox="1"/>
          <p:nvPr/>
        </p:nvSpPr>
        <p:spPr>
          <a:xfrm>
            <a:off x="374336" y="657315"/>
            <a:ext cx="120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Simulated/Transferred Excitation 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793EEEE-217F-D6C3-2528-5135694CD01C}"/>
              </a:ext>
            </a:extLst>
          </p:cNvPr>
          <p:cNvSpPr/>
          <p:nvPr/>
        </p:nvSpPr>
        <p:spPr>
          <a:xfrm>
            <a:off x="1688631" y="587321"/>
            <a:ext cx="1272179" cy="2039192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1EAA040-7A99-3B88-AA5E-92DB33543A1F}"/>
              </a:ext>
            </a:extLst>
          </p:cNvPr>
          <p:cNvSpPr/>
          <p:nvPr/>
        </p:nvSpPr>
        <p:spPr>
          <a:xfrm>
            <a:off x="1756207" y="656622"/>
            <a:ext cx="1142476" cy="1916386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A01FD1-4B0B-3EF2-61D3-4CFD49E3FC0D}"/>
              </a:ext>
            </a:extLst>
          </p:cNvPr>
          <p:cNvSpPr txBox="1"/>
          <p:nvPr/>
        </p:nvSpPr>
        <p:spPr>
          <a:xfrm>
            <a:off x="1688631" y="662745"/>
            <a:ext cx="12721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ynthesized Excitation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Picture 7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CDFF4B9-7EF1-A03B-4832-34A9FAC3452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20578" y="1819456"/>
            <a:ext cx="362901" cy="362901"/>
          </a:xfrm>
          <a:prstGeom prst="rect">
            <a:avLst/>
          </a:prstGeom>
        </p:spPr>
      </p:pic>
      <p:pic>
        <p:nvPicPr>
          <p:cNvPr id="73" name="Picture 7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4FFC9EE-E5AD-4735-0652-1C7FFDF097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78679" y="1045040"/>
            <a:ext cx="443484" cy="443484"/>
          </a:xfrm>
          <a:prstGeom prst="rect">
            <a:avLst/>
          </a:prstGeom>
        </p:spPr>
      </p:pic>
      <p:pic>
        <p:nvPicPr>
          <p:cNvPr id="74" name="Picture 7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5FDA5DD-4FDB-806F-DA3F-7D2CB6ECF1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2185304" y="1120994"/>
            <a:ext cx="310852" cy="275370"/>
          </a:xfrm>
          <a:prstGeom prst="rect">
            <a:avLst/>
          </a:prstGeom>
        </p:spPr>
      </p:pic>
      <p:pic>
        <p:nvPicPr>
          <p:cNvPr id="75" name="Picture 74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8A7542-9FD7-77C3-7198-B2C8F22D9F9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40354" y="1148183"/>
            <a:ext cx="240974" cy="23720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E7E28CF-8C20-078A-26E3-AE74F5FB8F55}"/>
              </a:ext>
            </a:extLst>
          </p:cNvPr>
          <p:cNvSpPr txBox="1"/>
          <p:nvPr/>
        </p:nvSpPr>
        <p:spPr>
          <a:xfrm>
            <a:off x="1747726" y="1491501"/>
            <a:ext cx="109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of Interest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81DE50-50BA-FF7A-553F-E1B08C44B1AD}"/>
              </a:ext>
            </a:extLst>
          </p:cNvPr>
          <p:cNvSpPr txBox="1"/>
          <p:nvPr/>
        </p:nvSpPr>
        <p:spPr>
          <a:xfrm>
            <a:off x="1756094" y="2089617"/>
            <a:ext cx="109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mbient Vibration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26326F4-15DB-6843-CC89-15D6106037E6}"/>
              </a:ext>
            </a:extLst>
          </p:cNvPr>
          <p:cNvSpPr/>
          <p:nvPr/>
        </p:nvSpPr>
        <p:spPr>
          <a:xfrm>
            <a:off x="3097800" y="656624"/>
            <a:ext cx="931172" cy="887334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176DEFD-E485-7C77-8550-4AD5C29D456C}"/>
              </a:ext>
            </a:extLst>
          </p:cNvPr>
          <p:cNvSpPr/>
          <p:nvPr/>
        </p:nvSpPr>
        <p:spPr>
          <a:xfrm>
            <a:off x="3093738" y="1685673"/>
            <a:ext cx="930065" cy="887334"/>
          </a:xfrm>
          <a:prstGeom prst="roundRect">
            <a:avLst>
              <a:gd name="adj" fmla="val 55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80" name="Picture 79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0EDA8AE0-AF3B-82AA-F499-5A3B5F837B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0"/>
          <a:stretch/>
        </p:blipFill>
        <p:spPr>
          <a:xfrm>
            <a:off x="3193332" y="777522"/>
            <a:ext cx="713033" cy="728609"/>
          </a:xfrm>
          <a:prstGeom prst="rect">
            <a:avLst/>
          </a:prstGeom>
        </p:spPr>
      </p:pic>
      <p:pic>
        <p:nvPicPr>
          <p:cNvPr id="81" name="Picture 80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10C54A54-5E7D-3122-E49A-BBD388197A8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" r="51050"/>
          <a:stretch/>
        </p:blipFill>
        <p:spPr>
          <a:xfrm>
            <a:off x="3234442" y="1825836"/>
            <a:ext cx="671918" cy="7022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4AD1A7F8-CFBF-9C7F-3A4D-56D2CEEAD2E0}"/>
              </a:ext>
            </a:extLst>
          </p:cNvPr>
          <p:cNvSpPr txBox="1"/>
          <p:nvPr/>
        </p:nvSpPr>
        <p:spPr>
          <a:xfrm>
            <a:off x="3028386" y="1685660"/>
            <a:ext cx="1062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hysical Structure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F830DA2-3362-33BF-19C8-CF4347F6CFC6}"/>
              </a:ext>
            </a:extLst>
          </p:cNvPr>
          <p:cNvSpPr txBox="1"/>
          <p:nvPr/>
        </p:nvSpPr>
        <p:spPr>
          <a:xfrm>
            <a:off x="3096695" y="656621"/>
            <a:ext cx="931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Twin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630D2F8B-574C-8204-1348-CBE616FF0437}"/>
              </a:ext>
            </a:extLst>
          </p:cNvPr>
          <p:cNvSpPr/>
          <p:nvPr/>
        </p:nvSpPr>
        <p:spPr>
          <a:xfrm rot="16200000">
            <a:off x="3508768" y="1567003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A90388B9-092F-17DF-672A-E4C3A1B1FAD2}"/>
              </a:ext>
            </a:extLst>
          </p:cNvPr>
          <p:cNvSpPr/>
          <p:nvPr/>
        </p:nvSpPr>
        <p:spPr>
          <a:xfrm>
            <a:off x="1616202" y="2083950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75DF6F10-EB72-F3A9-64F9-BDCA9CA54D0F}"/>
              </a:ext>
            </a:extLst>
          </p:cNvPr>
          <p:cNvSpPr/>
          <p:nvPr/>
        </p:nvSpPr>
        <p:spPr>
          <a:xfrm rot="16200000">
            <a:off x="914787" y="1576399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2940ECCA-013D-3D3F-A15B-1F0CFF1BDC80}"/>
              </a:ext>
            </a:extLst>
          </p:cNvPr>
          <p:cNvSpPr/>
          <p:nvPr/>
        </p:nvSpPr>
        <p:spPr>
          <a:xfrm>
            <a:off x="1611791" y="1141879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84E415B5-F390-4212-1EE4-6B70D5B211D2}"/>
              </a:ext>
            </a:extLst>
          </p:cNvPr>
          <p:cNvSpPr/>
          <p:nvPr/>
        </p:nvSpPr>
        <p:spPr>
          <a:xfrm>
            <a:off x="2929828" y="1147958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226ECAE-DD92-79BB-94B8-451199BE5AAC}"/>
              </a:ext>
            </a:extLst>
          </p:cNvPr>
          <p:cNvSpPr/>
          <p:nvPr/>
        </p:nvSpPr>
        <p:spPr>
          <a:xfrm>
            <a:off x="4556127" y="1612842"/>
            <a:ext cx="1265855" cy="101801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A7DA875-815F-FB95-3BCA-D6DD28D171D4}"/>
              </a:ext>
            </a:extLst>
          </p:cNvPr>
          <p:cNvSpPr/>
          <p:nvPr/>
        </p:nvSpPr>
        <p:spPr>
          <a:xfrm>
            <a:off x="4606398" y="1697423"/>
            <a:ext cx="1184722" cy="875589"/>
          </a:xfrm>
          <a:prstGeom prst="roundRect">
            <a:avLst>
              <a:gd name="adj" fmla="val 453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CC727AB-3D8D-951A-9229-9431777C4934}"/>
              </a:ext>
            </a:extLst>
          </p:cNvPr>
          <p:cNvCxnSpPr>
            <a:cxnSpLocks/>
            <a:stCxn id="128" idx="1"/>
            <a:endCxn id="128" idx="3"/>
          </p:cNvCxnSpPr>
          <p:nvPr/>
        </p:nvCxnSpPr>
        <p:spPr>
          <a:xfrm>
            <a:off x="4687918" y="2283867"/>
            <a:ext cx="9999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5E277CC-4285-7A9F-2B64-76DA7BC3FBD2}"/>
              </a:ext>
            </a:extLst>
          </p:cNvPr>
          <p:cNvSpPr/>
          <p:nvPr/>
        </p:nvSpPr>
        <p:spPr>
          <a:xfrm>
            <a:off x="4995976" y="211571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85D27FA-D3BB-550E-2289-52EF15852239}"/>
              </a:ext>
            </a:extLst>
          </p:cNvPr>
          <p:cNvSpPr/>
          <p:nvPr/>
        </p:nvSpPr>
        <p:spPr>
          <a:xfrm>
            <a:off x="5001056" y="2085169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4572FE8-67BB-F557-037F-A535561B83DC}"/>
              </a:ext>
            </a:extLst>
          </p:cNvPr>
          <p:cNvSpPr/>
          <p:nvPr/>
        </p:nvSpPr>
        <p:spPr>
          <a:xfrm>
            <a:off x="5013296" y="2050030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12F992F-8961-94AD-4E1D-8BC916E379E9}"/>
              </a:ext>
            </a:extLst>
          </p:cNvPr>
          <p:cNvSpPr/>
          <p:nvPr/>
        </p:nvSpPr>
        <p:spPr>
          <a:xfrm>
            <a:off x="5026511" y="2085169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02106B0-869C-8EAA-09EB-A81F4BAC686A}"/>
              </a:ext>
            </a:extLst>
          </p:cNvPr>
          <p:cNvSpPr/>
          <p:nvPr/>
        </p:nvSpPr>
        <p:spPr>
          <a:xfrm>
            <a:off x="5032633" y="211571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FCB89E0-627C-4CDE-6BF7-F66807D3AD15}"/>
              </a:ext>
            </a:extLst>
          </p:cNvPr>
          <p:cNvCxnSpPr>
            <a:cxnSpLocks/>
          </p:cNvCxnSpPr>
          <p:nvPr/>
        </p:nvCxnSpPr>
        <p:spPr>
          <a:xfrm>
            <a:off x="4732753" y="2158985"/>
            <a:ext cx="4021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Rounded Rectangle 73">
            <a:extLst>
              <a:ext uri="{FF2B5EF4-FFF2-40B4-BE49-F238E27FC236}">
                <a16:creationId xmlns:a16="http://schemas.microsoft.com/office/drawing/2014/main" id="{46AAB4A7-FCB2-0ADF-2F45-D3E18AA43361}"/>
              </a:ext>
            </a:extLst>
          </p:cNvPr>
          <p:cNvSpPr/>
          <p:nvPr/>
        </p:nvSpPr>
        <p:spPr>
          <a:xfrm>
            <a:off x="4937868" y="2035028"/>
            <a:ext cx="181468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50C660D-0ED5-DE1C-ADB7-26DD7F3DB53D}"/>
              </a:ext>
            </a:extLst>
          </p:cNvPr>
          <p:cNvCxnSpPr>
            <a:cxnSpLocks/>
          </p:cNvCxnSpPr>
          <p:nvPr/>
        </p:nvCxnSpPr>
        <p:spPr>
          <a:xfrm>
            <a:off x="4728741" y="2292671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CA4EB7D-0EDD-462C-4C7B-31047F0E8845}"/>
              </a:ext>
            </a:extLst>
          </p:cNvPr>
          <p:cNvCxnSpPr>
            <a:cxnSpLocks/>
          </p:cNvCxnSpPr>
          <p:nvPr/>
        </p:nvCxnSpPr>
        <p:spPr>
          <a:xfrm rot="5400000">
            <a:off x="5051721" y="1955386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AB675C7-312E-985B-C78A-034B2161178B}"/>
              </a:ext>
            </a:extLst>
          </p:cNvPr>
          <p:cNvCxnSpPr/>
          <p:nvPr/>
        </p:nvCxnSpPr>
        <p:spPr>
          <a:xfrm rot="5400000">
            <a:off x="4865108" y="1958537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332DB92-3185-50B5-D5D1-7271135ABB72}"/>
              </a:ext>
            </a:extLst>
          </p:cNvPr>
          <p:cNvCxnSpPr>
            <a:cxnSpLocks/>
          </p:cNvCxnSpPr>
          <p:nvPr/>
        </p:nvCxnSpPr>
        <p:spPr>
          <a:xfrm flipH="1" flipV="1">
            <a:off x="4932721" y="1962107"/>
            <a:ext cx="181472" cy="300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FB9F986-FAF5-2006-8B3D-16BE7C04F3B6}"/>
              </a:ext>
            </a:extLst>
          </p:cNvPr>
          <p:cNvSpPr txBox="1"/>
          <p:nvPr/>
        </p:nvSpPr>
        <p:spPr>
          <a:xfrm>
            <a:off x="4569643" y="2287224"/>
            <a:ext cx="58862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FBE175E-29F0-3967-103B-A9746F25140D}"/>
              </a:ext>
            </a:extLst>
          </p:cNvPr>
          <p:cNvSpPr txBox="1"/>
          <p:nvPr/>
        </p:nvSpPr>
        <p:spPr>
          <a:xfrm>
            <a:off x="5049684" y="1832872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6C55165-1B26-30C7-B0F7-0535B337EEDF}"/>
              </a:ext>
            </a:extLst>
          </p:cNvPr>
          <p:cNvCxnSpPr>
            <a:cxnSpLocks/>
          </p:cNvCxnSpPr>
          <p:nvPr/>
        </p:nvCxnSpPr>
        <p:spPr>
          <a:xfrm>
            <a:off x="4817358" y="2158900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8" name="Picture 12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C9E9D54-C1D8-134B-0362-A37DC606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918" y="1907760"/>
            <a:ext cx="999959" cy="752214"/>
          </a:xfrm>
          <a:prstGeom prst="rect">
            <a:avLst/>
          </a:prstGeom>
        </p:spPr>
      </p:pic>
      <p:sp>
        <p:nvSpPr>
          <p:cNvPr id="129" name="Oval 128">
            <a:extLst>
              <a:ext uri="{FF2B5EF4-FFF2-40B4-BE49-F238E27FC236}">
                <a16:creationId xmlns:a16="http://schemas.microsoft.com/office/drawing/2014/main" id="{8EAF0F04-E246-D1E2-7A8B-749E3196FFAC}"/>
              </a:ext>
            </a:extLst>
          </p:cNvPr>
          <p:cNvSpPr/>
          <p:nvPr/>
        </p:nvSpPr>
        <p:spPr>
          <a:xfrm>
            <a:off x="4995976" y="2116159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7ED533-F7A8-6C84-4C10-0AE7555606A2}"/>
              </a:ext>
            </a:extLst>
          </p:cNvPr>
          <p:cNvSpPr/>
          <p:nvPr/>
        </p:nvSpPr>
        <p:spPr>
          <a:xfrm>
            <a:off x="5001056" y="2085613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70A0A942-7E6D-2879-153C-5A2374D6F48D}"/>
              </a:ext>
            </a:extLst>
          </p:cNvPr>
          <p:cNvSpPr/>
          <p:nvPr/>
        </p:nvSpPr>
        <p:spPr>
          <a:xfrm>
            <a:off x="5013296" y="2050472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A46223A-1283-E182-FA6F-69E2D39524BB}"/>
              </a:ext>
            </a:extLst>
          </p:cNvPr>
          <p:cNvSpPr/>
          <p:nvPr/>
        </p:nvSpPr>
        <p:spPr>
          <a:xfrm>
            <a:off x="5026511" y="2085613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9963666-6D0E-3972-1439-71FCB0E50A10}"/>
              </a:ext>
            </a:extLst>
          </p:cNvPr>
          <p:cNvSpPr/>
          <p:nvPr/>
        </p:nvSpPr>
        <p:spPr>
          <a:xfrm>
            <a:off x="5032633" y="2116159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7CFB361A-64DF-09C5-F183-613D5351C081}"/>
              </a:ext>
            </a:extLst>
          </p:cNvPr>
          <p:cNvSpPr/>
          <p:nvPr/>
        </p:nvSpPr>
        <p:spPr>
          <a:xfrm>
            <a:off x="4558760" y="587696"/>
            <a:ext cx="1263218" cy="1024702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DBF9B8D9-3023-BE2E-CD10-2F1DF5A1C8BE}"/>
              </a:ext>
            </a:extLst>
          </p:cNvPr>
          <p:cNvSpPr/>
          <p:nvPr/>
        </p:nvSpPr>
        <p:spPr>
          <a:xfrm>
            <a:off x="4616116" y="668265"/>
            <a:ext cx="1179072" cy="862800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15883D3-A3DA-12F7-8382-C68A56F0D954}"/>
              </a:ext>
            </a:extLst>
          </p:cNvPr>
          <p:cNvCxnSpPr>
            <a:cxnSpLocks/>
            <a:stCxn id="159" idx="1"/>
            <a:endCxn id="159" idx="3"/>
          </p:cNvCxnSpPr>
          <p:nvPr/>
        </p:nvCxnSpPr>
        <p:spPr>
          <a:xfrm>
            <a:off x="4695111" y="1259723"/>
            <a:ext cx="9999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90F99AE9-F38C-F305-33EA-DC36EA5E5D17}"/>
              </a:ext>
            </a:extLst>
          </p:cNvPr>
          <p:cNvSpPr/>
          <p:nvPr/>
        </p:nvSpPr>
        <p:spPr>
          <a:xfrm>
            <a:off x="5004937" y="1086563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E838CD0-393D-340B-84CD-E0D1324ECDE8}"/>
              </a:ext>
            </a:extLst>
          </p:cNvPr>
          <p:cNvSpPr/>
          <p:nvPr/>
        </p:nvSpPr>
        <p:spPr>
          <a:xfrm>
            <a:off x="5010017" y="105601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91C70E3-34CC-3C43-72E9-F4A3D4C27CF0}"/>
              </a:ext>
            </a:extLst>
          </p:cNvPr>
          <p:cNvSpPr/>
          <p:nvPr/>
        </p:nvSpPr>
        <p:spPr>
          <a:xfrm>
            <a:off x="5022257" y="1020877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481E9BD-5275-2A6B-D004-32434E159E1F}"/>
              </a:ext>
            </a:extLst>
          </p:cNvPr>
          <p:cNvSpPr/>
          <p:nvPr/>
        </p:nvSpPr>
        <p:spPr>
          <a:xfrm>
            <a:off x="5035472" y="105601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DBC0620-BEFE-DBD6-BB5A-C481A3304C28}"/>
              </a:ext>
            </a:extLst>
          </p:cNvPr>
          <p:cNvSpPr/>
          <p:nvPr/>
        </p:nvSpPr>
        <p:spPr>
          <a:xfrm>
            <a:off x="5041594" y="1086563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EFA149B-D21D-831F-05D9-74DFA4C71FE6}"/>
              </a:ext>
            </a:extLst>
          </p:cNvPr>
          <p:cNvCxnSpPr>
            <a:cxnSpLocks/>
          </p:cNvCxnSpPr>
          <p:nvPr/>
        </p:nvCxnSpPr>
        <p:spPr>
          <a:xfrm>
            <a:off x="4741714" y="1129832"/>
            <a:ext cx="4021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Rounded Rectangle 73">
            <a:extLst>
              <a:ext uri="{FF2B5EF4-FFF2-40B4-BE49-F238E27FC236}">
                <a16:creationId xmlns:a16="http://schemas.microsoft.com/office/drawing/2014/main" id="{3DF5CA49-1DE0-E7FA-37D3-58484E901417}"/>
              </a:ext>
            </a:extLst>
          </p:cNvPr>
          <p:cNvSpPr/>
          <p:nvPr/>
        </p:nvSpPr>
        <p:spPr>
          <a:xfrm>
            <a:off x="4946829" y="1005875"/>
            <a:ext cx="181468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97CD27B-338C-4450-573C-B1D050DC975B}"/>
              </a:ext>
            </a:extLst>
          </p:cNvPr>
          <p:cNvCxnSpPr>
            <a:cxnSpLocks/>
          </p:cNvCxnSpPr>
          <p:nvPr/>
        </p:nvCxnSpPr>
        <p:spPr>
          <a:xfrm>
            <a:off x="4737702" y="1263518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8808FCC-6C87-32C1-91BB-42539B8782F4}"/>
              </a:ext>
            </a:extLst>
          </p:cNvPr>
          <p:cNvCxnSpPr>
            <a:cxnSpLocks/>
          </p:cNvCxnSpPr>
          <p:nvPr/>
        </p:nvCxnSpPr>
        <p:spPr>
          <a:xfrm rot="5400000">
            <a:off x="5060682" y="926233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0A1C2B3-960F-9B99-B7A5-D25A3635474C}"/>
              </a:ext>
            </a:extLst>
          </p:cNvPr>
          <p:cNvCxnSpPr/>
          <p:nvPr/>
        </p:nvCxnSpPr>
        <p:spPr>
          <a:xfrm rot="5400000">
            <a:off x="4874069" y="929384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EBC272F-E224-2947-E08B-9B0B3A623129}"/>
              </a:ext>
            </a:extLst>
          </p:cNvPr>
          <p:cNvCxnSpPr>
            <a:cxnSpLocks/>
          </p:cNvCxnSpPr>
          <p:nvPr/>
        </p:nvCxnSpPr>
        <p:spPr>
          <a:xfrm flipH="1" flipV="1">
            <a:off x="4941682" y="932954"/>
            <a:ext cx="181472" cy="3006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927EF5A-78A6-FA5C-326E-18A8C9C3F6A5}"/>
              </a:ext>
            </a:extLst>
          </p:cNvPr>
          <p:cNvSpPr txBox="1"/>
          <p:nvPr/>
        </p:nvSpPr>
        <p:spPr>
          <a:xfrm>
            <a:off x="4578604" y="1258071"/>
            <a:ext cx="58862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064232E-C46E-6083-BC0E-1D9E0A53406F}"/>
              </a:ext>
            </a:extLst>
          </p:cNvPr>
          <p:cNvSpPr txBox="1"/>
          <p:nvPr/>
        </p:nvSpPr>
        <p:spPr>
          <a:xfrm>
            <a:off x="5067926" y="810215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BCA2FCD-94A0-9F75-B3FD-BA46720E2F1F}"/>
              </a:ext>
            </a:extLst>
          </p:cNvPr>
          <p:cNvCxnSpPr>
            <a:cxnSpLocks/>
          </p:cNvCxnSpPr>
          <p:nvPr/>
        </p:nvCxnSpPr>
        <p:spPr>
          <a:xfrm>
            <a:off x="4826319" y="1129747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9" name="Picture 15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3276AD8-3DCF-154E-E330-FA3EF0ADA0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95111" y="883616"/>
            <a:ext cx="999959" cy="752214"/>
          </a:xfrm>
          <a:prstGeom prst="rect">
            <a:avLst/>
          </a:prstGeom>
        </p:spPr>
      </p:pic>
      <p:sp>
        <p:nvSpPr>
          <p:cNvPr id="160" name="Oval 159">
            <a:extLst>
              <a:ext uri="{FF2B5EF4-FFF2-40B4-BE49-F238E27FC236}">
                <a16:creationId xmlns:a16="http://schemas.microsoft.com/office/drawing/2014/main" id="{A727D84A-8CD0-40FF-928D-8CE19BCFC43F}"/>
              </a:ext>
            </a:extLst>
          </p:cNvPr>
          <p:cNvSpPr/>
          <p:nvPr/>
        </p:nvSpPr>
        <p:spPr>
          <a:xfrm>
            <a:off x="5004937" y="108700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0EE0F31-8DA5-6B5F-AD72-E43D8FB3C641}"/>
              </a:ext>
            </a:extLst>
          </p:cNvPr>
          <p:cNvSpPr/>
          <p:nvPr/>
        </p:nvSpPr>
        <p:spPr>
          <a:xfrm>
            <a:off x="5010017" y="1056460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E46FC62-252E-3462-7B84-7E6D82674729}"/>
              </a:ext>
            </a:extLst>
          </p:cNvPr>
          <p:cNvSpPr/>
          <p:nvPr/>
        </p:nvSpPr>
        <p:spPr>
          <a:xfrm>
            <a:off x="5022257" y="1021319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136E75AE-BED2-FDAD-69F6-00F6E3F0E978}"/>
              </a:ext>
            </a:extLst>
          </p:cNvPr>
          <p:cNvSpPr/>
          <p:nvPr/>
        </p:nvSpPr>
        <p:spPr>
          <a:xfrm>
            <a:off x="5035472" y="1056460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7818113-C11F-DF88-EC06-A8297D80C885}"/>
              </a:ext>
            </a:extLst>
          </p:cNvPr>
          <p:cNvSpPr/>
          <p:nvPr/>
        </p:nvSpPr>
        <p:spPr>
          <a:xfrm>
            <a:off x="5041594" y="108700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5" name="Arrow: Right 164">
            <a:extLst>
              <a:ext uri="{FF2B5EF4-FFF2-40B4-BE49-F238E27FC236}">
                <a16:creationId xmlns:a16="http://schemas.microsoft.com/office/drawing/2014/main" id="{9592489A-DCE9-9317-BEAA-F53B21945911}"/>
              </a:ext>
            </a:extLst>
          </p:cNvPr>
          <p:cNvSpPr/>
          <p:nvPr/>
        </p:nvSpPr>
        <p:spPr>
          <a:xfrm>
            <a:off x="4259101" y="1135614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166" name="Arrow: Right 165">
            <a:extLst>
              <a:ext uri="{FF2B5EF4-FFF2-40B4-BE49-F238E27FC236}">
                <a16:creationId xmlns:a16="http://schemas.microsoft.com/office/drawing/2014/main" id="{D5F2BC28-D845-1567-B1D2-33D389840227}"/>
              </a:ext>
            </a:extLst>
          </p:cNvPr>
          <p:cNvSpPr/>
          <p:nvPr/>
        </p:nvSpPr>
        <p:spPr>
          <a:xfrm rot="16200000">
            <a:off x="5133941" y="1570780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67B29F1-3EC6-8507-6BF2-2243C124950B}"/>
              </a:ext>
            </a:extLst>
          </p:cNvPr>
          <p:cNvGrpSpPr/>
          <p:nvPr/>
        </p:nvGrpSpPr>
        <p:grpSpPr>
          <a:xfrm flipH="1">
            <a:off x="7722148" y="906866"/>
            <a:ext cx="485501" cy="489927"/>
            <a:chOff x="6615401" y="4207181"/>
            <a:chExt cx="485500" cy="489927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2040D3E-99ED-6CDB-ECFD-3026EF00F649}"/>
                </a:ext>
              </a:extLst>
            </p:cNvPr>
            <p:cNvSpPr/>
            <p:nvPr/>
          </p:nvSpPr>
          <p:spPr>
            <a:xfrm flipH="1">
              <a:off x="6615401" y="4207181"/>
              <a:ext cx="485500" cy="489927"/>
            </a:xfrm>
            <a:prstGeom prst="roundRect">
              <a:avLst>
                <a:gd name="adj" fmla="val 8035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45D0B38-DA91-8AD0-8814-CA50601E9CC6}"/>
                </a:ext>
              </a:extLst>
            </p:cNvPr>
            <p:cNvSpPr/>
            <p:nvPr/>
          </p:nvSpPr>
          <p:spPr>
            <a:xfrm flipH="1" flipV="1">
              <a:off x="6915039" y="4231866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E8A37D76-1CC4-EA7B-F242-385982B846CA}"/>
                </a:ext>
              </a:extLst>
            </p:cNvPr>
            <p:cNvSpPr/>
            <p:nvPr/>
          </p:nvSpPr>
          <p:spPr>
            <a:xfrm flipH="1" flipV="1">
              <a:off x="6915039" y="4353580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D5EEF85F-CF22-74D3-39B2-FB7C3DE5CA65}"/>
                </a:ext>
              </a:extLst>
            </p:cNvPr>
            <p:cNvSpPr/>
            <p:nvPr/>
          </p:nvSpPr>
          <p:spPr>
            <a:xfrm flipH="1" flipV="1">
              <a:off x="6915039" y="4475293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42F65FE-D157-078B-48FA-040139C725D1}"/>
                </a:ext>
              </a:extLst>
            </p:cNvPr>
            <p:cNvSpPr/>
            <p:nvPr/>
          </p:nvSpPr>
          <p:spPr>
            <a:xfrm flipH="1" flipV="1">
              <a:off x="6915039" y="4597006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2889B70-2572-B82C-BA88-15F88B516CC4}"/>
                </a:ext>
              </a:extLst>
            </p:cNvPr>
            <p:cNvSpPr/>
            <p:nvPr/>
          </p:nvSpPr>
          <p:spPr>
            <a:xfrm flipH="1" flipV="1">
              <a:off x="6725692" y="4345490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4846501-87B5-1BF2-675A-27E85DAE7218}"/>
                </a:ext>
              </a:extLst>
            </p:cNvPr>
            <p:cNvCxnSpPr>
              <a:cxnSpLocks/>
              <a:stCxn id="186" idx="6"/>
              <a:endCxn id="190" idx="2"/>
            </p:cNvCxnSpPr>
            <p:nvPr/>
          </p:nvCxnSpPr>
          <p:spPr>
            <a:xfrm flipH="1">
              <a:off x="6798411" y="4267637"/>
              <a:ext cx="116630" cy="113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BC4BF08-80D0-D877-3840-67123A42C3D4}"/>
                </a:ext>
              </a:extLst>
            </p:cNvPr>
            <p:cNvCxnSpPr>
              <a:cxnSpLocks/>
              <a:stCxn id="187" idx="6"/>
              <a:endCxn id="190" idx="2"/>
            </p:cNvCxnSpPr>
            <p:nvPr/>
          </p:nvCxnSpPr>
          <p:spPr>
            <a:xfrm flipH="1" flipV="1">
              <a:off x="6798411" y="4381264"/>
              <a:ext cx="116630" cy="8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3E9C231-3014-653F-1DA8-6E99E5E07E9F}"/>
                </a:ext>
              </a:extLst>
            </p:cNvPr>
            <p:cNvCxnSpPr>
              <a:cxnSpLocks/>
              <a:stCxn id="188" idx="6"/>
              <a:endCxn id="190" idx="2"/>
            </p:cNvCxnSpPr>
            <p:nvPr/>
          </p:nvCxnSpPr>
          <p:spPr>
            <a:xfrm flipH="1" flipV="1">
              <a:off x="6798411" y="4381260"/>
              <a:ext cx="116630" cy="12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C1D58BA-24FA-86A9-8F44-1D0E80428F01}"/>
                </a:ext>
              </a:extLst>
            </p:cNvPr>
            <p:cNvCxnSpPr>
              <a:cxnSpLocks/>
              <a:stCxn id="189" idx="6"/>
              <a:endCxn id="190" idx="2"/>
            </p:cNvCxnSpPr>
            <p:nvPr/>
          </p:nvCxnSpPr>
          <p:spPr>
            <a:xfrm flipH="1" flipV="1">
              <a:off x="6798411" y="4381258"/>
              <a:ext cx="116630" cy="251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09B26854-6F16-6FC4-4116-0EBF6A0259CA}"/>
                </a:ext>
              </a:extLst>
            </p:cNvPr>
            <p:cNvSpPr/>
            <p:nvPr/>
          </p:nvSpPr>
          <p:spPr>
            <a:xfrm flipH="1" flipV="1">
              <a:off x="6727738" y="4487162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1F14EF7-CA77-2F73-4F93-3A781133EB28}"/>
                </a:ext>
              </a:extLst>
            </p:cNvPr>
            <p:cNvCxnSpPr>
              <a:cxnSpLocks/>
              <a:stCxn id="186" idx="6"/>
              <a:endCxn id="195" idx="2"/>
            </p:cNvCxnSpPr>
            <p:nvPr/>
          </p:nvCxnSpPr>
          <p:spPr>
            <a:xfrm flipH="1">
              <a:off x="6800450" y="4267633"/>
              <a:ext cx="114584" cy="255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BA04052-E541-C95F-B5CF-92F0B0682B1D}"/>
                </a:ext>
              </a:extLst>
            </p:cNvPr>
            <p:cNvCxnSpPr>
              <a:cxnSpLocks/>
              <a:stCxn id="187" idx="6"/>
              <a:endCxn id="195" idx="2"/>
            </p:cNvCxnSpPr>
            <p:nvPr/>
          </p:nvCxnSpPr>
          <p:spPr>
            <a:xfrm flipH="1">
              <a:off x="6800450" y="4389348"/>
              <a:ext cx="114584" cy="133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1182171-98FF-51A4-540C-D5E18ACB72F7}"/>
                </a:ext>
              </a:extLst>
            </p:cNvPr>
            <p:cNvCxnSpPr>
              <a:cxnSpLocks/>
              <a:stCxn id="188" idx="6"/>
              <a:endCxn id="195" idx="2"/>
            </p:cNvCxnSpPr>
            <p:nvPr/>
          </p:nvCxnSpPr>
          <p:spPr>
            <a:xfrm flipH="1">
              <a:off x="6800450" y="4511065"/>
              <a:ext cx="114584" cy="11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CE04070-DFE5-3BC4-13CC-CCE20D65FF57}"/>
                </a:ext>
              </a:extLst>
            </p:cNvPr>
            <p:cNvCxnSpPr>
              <a:cxnSpLocks/>
              <a:stCxn id="189" idx="6"/>
              <a:endCxn id="195" idx="2"/>
            </p:cNvCxnSpPr>
            <p:nvPr/>
          </p:nvCxnSpPr>
          <p:spPr>
            <a:xfrm flipH="1" flipV="1">
              <a:off x="6800450" y="4522935"/>
              <a:ext cx="114584" cy="109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E150A7C-BBA1-92D9-B170-78B2A7935BBB}"/>
              </a:ext>
            </a:extLst>
          </p:cNvPr>
          <p:cNvGrpSpPr/>
          <p:nvPr/>
        </p:nvGrpSpPr>
        <p:grpSpPr>
          <a:xfrm>
            <a:off x="7728714" y="1830525"/>
            <a:ext cx="485501" cy="489927"/>
            <a:chOff x="6203495" y="830903"/>
            <a:chExt cx="485501" cy="489927"/>
          </a:xfrm>
        </p:grpSpPr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FDF9023B-B557-4D64-521B-AE5FA3D1D49F}"/>
                </a:ext>
              </a:extLst>
            </p:cNvPr>
            <p:cNvSpPr/>
            <p:nvPr/>
          </p:nvSpPr>
          <p:spPr>
            <a:xfrm>
              <a:off x="6203495" y="830903"/>
              <a:ext cx="485501" cy="489927"/>
            </a:xfrm>
            <a:prstGeom prst="roundRect">
              <a:avLst>
                <a:gd name="adj" fmla="val 8035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4CA785F0-DB7C-5D16-EEB1-8C477EBBF42C}"/>
                </a:ext>
              </a:extLst>
            </p:cNvPr>
            <p:cNvSpPr/>
            <p:nvPr/>
          </p:nvSpPr>
          <p:spPr>
            <a:xfrm flipV="1">
              <a:off x="6316640" y="855588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779CB2C-19EE-A7DC-7AD0-22C71F57420A}"/>
                </a:ext>
              </a:extLst>
            </p:cNvPr>
            <p:cNvSpPr/>
            <p:nvPr/>
          </p:nvSpPr>
          <p:spPr>
            <a:xfrm flipV="1">
              <a:off x="6316640" y="977302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22F18613-34DC-B4F9-41AE-5E9AC208CD75}"/>
                </a:ext>
              </a:extLst>
            </p:cNvPr>
            <p:cNvSpPr/>
            <p:nvPr/>
          </p:nvSpPr>
          <p:spPr>
            <a:xfrm flipV="1">
              <a:off x="6316640" y="1099015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59AE544-EDC7-4E17-74A8-D23B797263A1}"/>
                </a:ext>
              </a:extLst>
            </p:cNvPr>
            <p:cNvSpPr/>
            <p:nvPr/>
          </p:nvSpPr>
          <p:spPr>
            <a:xfrm flipV="1">
              <a:off x="6316640" y="1220728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0C475F74-3099-DB05-7658-5A8815A2C6CB}"/>
                </a:ext>
              </a:extLst>
            </p:cNvPr>
            <p:cNvSpPr/>
            <p:nvPr/>
          </p:nvSpPr>
          <p:spPr>
            <a:xfrm flipV="1">
              <a:off x="6505988" y="969212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2044A27-9C61-E630-1BCE-0C5FF9CDEAB1}"/>
                </a:ext>
              </a:extLst>
            </p:cNvPr>
            <p:cNvCxnSpPr>
              <a:cxnSpLocks/>
              <a:stCxn id="202" idx="6"/>
              <a:endCxn id="206" idx="2"/>
            </p:cNvCxnSpPr>
            <p:nvPr/>
          </p:nvCxnSpPr>
          <p:spPr>
            <a:xfrm>
              <a:off x="6389355" y="891359"/>
              <a:ext cx="116630" cy="113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7AFBC55-E7DC-BD46-E2CB-9BE0AFE8A4E2}"/>
                </a:ext>
              </a:extLst>
            </p:cNvPr>
            <p:cNvCxnSpPr>
              <a:cxnSpLocks/>
              <a:stCxn id="203" idx="6"/>
              <a:endCxn id="206" idx="2"/>
            </p:cNvCxnSpPr>
            <p:nvPr/>
          </p:nvCxnSpPr>
          <p:spPr>
            <a:xfrm flipV="1">
              <a:off x="6389355" y="1004986"/>
              <a:ext cx="116630" cy="8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8E2315E-98A2-E5F5-8AE7-BF7B0587A6D2}"/>
                </a:ext>
              </a:extLst>
            </p:cNvPr>
            <p:cNvCxnSpPr>
              <a:cxnSpLocks/>
              <a:stCxn id="204" idx="6"/>
              <a:endCxn id="206" idx="2"/>
            </p:cNvCxnSpPr>
            <p:nvPr/>
          </p:nvCxnSpPr>
          <p:spPr>
            <a:xfrm flipV="1">
              <a:off x="6389355" y="1004982"/>
              <a:ext cx="116630" cy="12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DBE31F8-803D-1350-B8EC-365ACBF9579C}"/>
                </a:ext>
              </a:extLst>
            </p:cNvPr>
            <p:cNvCxnSpPr>
              <a:cxnSpLocks/>
              <a:stCxn id="205" idx="6"/>
              <a:endCxn id="206" idx="2"/>
            </p:cNvCxnSpPr>
            <p:nvPr/>
          </p:nvCxnSpPr>
          <p:spPr>
            <a:xfrm flipV="1">
              <a:off x="6389355" y="1004980"/>
              <a:ext cx="116630" cy="251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B9343B4-34E3-C56E-2964-777531B3C311}"/>
                </a:ext>
              </a:extLst>
            </p:cNvPr>
            <p:cNvSpPr/>
            <p:nvPr/>
          </p:nvSpPr>
          <p:spPr>
            <a:xfrm flipV="1">
              <a:off x="6503942" y="1110884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1949475-0AF5-22E8-BB9F-A3C7D227E1FD}"/>
                </a:ext>
              </a:extLst>
            </p:cNvPr>
            <p:cNvCxnSpPr>
              <a:cxnSpLocks/>
              <a:stCxn id="202" idx="6"/>
              <a:endCxn id="211" idx="2"/>
            </p:cNvCxnSpPr>
            <p:nvPr/>
          </p:nvCxnSpPr>
          <p:spPr>
            <a:xfrm>
              <a:off x="6389362" y="891355"/>
              <a:ext cx="114584" cy="255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5606498-C683-E409-3856-C9FB3C55DA4C}"/>
                </a:ext>
              </a:extLst>
            </p:cNvPr>
            <p:cNvCxnSpPr>
              <a:cxnSpLocks/>
              <a:stCxn id="203" idx="6"/>
              <a:endCxn id="211" idx="2"/>
            </p:cNvCxnSpPr>
            <p:nvPr/>
          </p:nvCxnSpPr>
          <p:spPr>
            <a:xfrm>
              <a:off x="6389362" y="1013070"/>
              <a:ext cx="114584" cy="133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BC8B4C5-BF0D-1934-1CA4-61711B764FE1}"/>
                </a:ext>
              </a:extLst>
            </p:cNvPr>
            <p:cNvCxnSpPr>
              <a:cxnSpLocks/>
              <a:stCxn id="204" idx="6"/>
              <a:endCxn id="211" idx="2"/>
            </p:cNvCxnSpPr>
            <p:nvPr/>
          </p:nvCxnSpPr>
          <p:spPr>
            <a:xfrm>
              <a:off x="6389362" y="1134787"/>
              <a:ext cx="114584" cy="11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2803455-EE7B-43D5-7655-B014A99DF64E}"/>
                </a:ext>
              </a:extLst>
            </p:cNvPr>
            <p:cNvCxnSpPr>
              <a:cxnSpLocks/>
              <a:stCxn id="205" idx="6"/>
              <a:endCxn id="211" idx="2"/>
            </p:cNvCxnSpPr>
            <p:nvPr/>
          </p:nvCxnSpPr>
          <p:spPr>
            <a:xfrm flipV="1">
              <a:off x="6389362" y="1146657"/>
              <a:ext cx="114584" cy="109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7E378A16-0630-EB5A-8422-606544AF5928}"/>
              </a:ext>
            </a:extLst>
          </p:cNvPr>
          <p:cNvSpPr/>
          <p:nvPr/>
        </p:nvSpPr>
        <p:spPr>
          <a:xfrm rot="5400000">
            <a:off x="5843399" y="949058"/>
            <a:ext cx="875693" cy="31411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4D7200D9-15F1-716F-9170-D724B95199E7}"/>
              </a:ext>
            </a:extLst>
          </p:cNvPr>
          <p:cNvCxnSpPr>
            <a:stCxn id="83" idx="0"/>
            <a:endCxn id="218" idx="1"/>
          </p:cNvCxnSpPr>
          <p:nvPr/>
        </p:nvCxnSpPr>
        <p:spPr>
          <a:xfrm rot="16200000" flipH="1">
            <a:off x="4915941" y="-697037"/>
            <a:ext cx="11647" cy="2718962"/>
          </a:xfrm>
          <a:prstGeom prst="bentConnector3">
            <a:avLst>
              <a:gd name="adj1" fmla="val -1962737"/>
            </a:avLst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C3E78507-DDB5-E55B-3EC3-3180FB866EA4}"/>
              </a:ext>
            </a:extLst>
          </p:cNvPr>
          <p:cNvSpPr/>
          <p:nvPr/>
        </p:nvSpPr>
        <p:spPr>
          <a:xfrm>
            <a:off x="6642705" y="1221306"/>
            <a:ext cx="667894" cy="31411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35E8B330-4EB4-9888-DF62-7C9F52DE1093}"/>
              </a:ext>
            </a:extLst>
          </p:cNvPr>
          <p:cNvSpPr/>
          <p:nvPr/>
        </p:nvSpPr>
        <p:spPr>
          <a:xfrm>
            <a:off x="6650758" y="797690"/>
            <a:ext cx="667894" cy="31411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</p:txBody>
      </p:sp>
      <p:sp>
        <p:nvSpPr>
          <p:cNvPr id="224" name="Arrow: Right 223">
            <a:extLst>
              <a:ext uri="{FF2B5EF4-FFF2-40B4-BE49-F238E27FC236}">
                <a16:creationId xmlns:a16="http://schemas.microsoft.com/office/drawing/2014/main" id="{5D0A98F7-A1EA-84EB-3286-20688075D777}"/>
              </a:ext>
            </a:extLst>
          </p:cNvPr>
          <p:cNvSpPr/>
          <p:nvPr/>
        </p:nvSpPr>
        <p:spPr>
          <a:xfrm>
            <a:off x="6460861" y="1333971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25" name="Arrow: Right 224">
            <a:extLst>
              <a:ext uri="{FF2B5EF4-FFF2-40B4-BE49-F238E27FC236}">
                <a16:creationId xmlns:a16="http://schemas.microsoft.com/office/drawing/2014/main" id="{1DD49826-FD70-64CA-F974-A45020FA38B2}"/>
              </a:ext>
            </a:extLst>
          </p:cNvPr>
          <p:cNvSpPr/>
          <p:nvPr/>
        </p:nvSpPr>
        <p:spPr>
          <a:xfrm>
            <a:off x="7437683" y="1333971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26" name="Arrow: Right 225">
            <a:extLst>
              <a:ext uri="{FF2B5EF4-FFF2-40B4-BE49-F238E27FC236}">
                <a16:creationId xmlns:a16="http://schemas.microsoft.com/office/drawing/2014/main" id="{C9C3F637-B06A-1B9C-87FD-0B3914EF9756}"/>
              </a:ext>
            </a:extLst>
          </p:cNvPr>
          <p:cNvSpPr/>
          <p:nvPr/>
        </p:nvSpPr>
        <p:spPr>
          <a:xfrm>
            <a:off x="7444116" y="914318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994F4331-9891-2790-A37F-57262001FEBD}"/>
              </a:ext>
            </a:extLst>
          </p:cNvPr>
          <p:cNvCxnSpPr>
            <a:cxnSpLocks/>
            <a:stCxn id="83" idx="0"/>
            <a:endCxn id="223" idx="0"/>
          </p:cNvCxnSpPr>
          <p:nvPr/>
        </p:nvCxnSpPr>
        <p:spPr>
          <a:xfrm rot="16200000" flipH="1">
            <a:off x="5202961" y="-984057"/>
            <a:ext cx="141069" cy="3422424"/>
          </a:xfrm>
          <a:prstGeom prst="bentConnector3">
            <a:avLst>
              <a:gd name="adj1" fmla="val -162048"/>
            </a:avLst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6D4D7274-0D95-E2D2-E847-5B9A2936CEE2}"/>
              </a:ext>
            </a:extLst>
          </p:cNvPr>
          <p:cNvSpPr/>
          <p:nvPr/>
        </p:nvSpPr>
        <p:spPr>
          <a:xfrm>
            <a:off x="6175796" y="2111769"/>
            <a:ext cx="1149273" cy="31411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&amp; DURATION</a:t>
            </a: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672CD422-339F-320F-7F3F-B53027BF377C}"/>
              </a:ext>
            </a:extLst>
          </p:cNvPr>
          <p:cNvSpPr/>
          <p:nvPr/>
        </p:nvSpPr>
        <p:spPr>
          <a:xfrm>
            <a:off x="6169382" y="1725681"/>
            <a:ext cx="1149273" cy="31411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(TP &amp; FN)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86DCF25-116F-F5B3-3A30-86F2E588A97F}"/>
              </a:ext>
            </a:extLst>
          </p:cNvPr>
          <p:cNvSpPr txBox="1"/>
          <p:nvPr/>
        </p:nvSpPr>
        <p:spPr>
          <a:xfrm>
            <a:off x="4514867" y="675874"/>
            <a:ext cx="1354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Triggering Mechanism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FC490C3-0DCE-8F2B-CEA8-452BCF1DB183}"/>
              </a:ext>
            </a:extLst>
          </p:cNvPr>
          <p:cNvSpPr txBox="1"/>
          <p:nvPr/>
        </p:nvSpPr>
        <p:spPr>
          <a:xfrm>
            <a:off x="4521090" y="1677966"/>
            <a:ext cx="1354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Triggering Mechanism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4BC8B171-58AD-F1BD-FA94-B2FBBD9B5A73}"/>
              </a:ext>
            </a:extLst>
          </p:cNvPr>
          <p:cNvCxnSpPr>
            <a:cxnSpLocks/>
            <a:stCxn id="143" idx="3"/>
            <a:endCxn id="230" idx="1"/>
          </p:cNvCxnSpPr>
          <p:nvPr/>
        </p:nvCxnSpPr>
        <p:spPr>
          <a:xfrm>
            <a:off x="5795191" y="1099665"/>
            <a:ext cx="380605" cy="116916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E1FAC899-936D-04FE-EADC-06E04369681C}"/>
              </a:ext>
            </a:extLst>
          </p:cNvPr>
          <p:cNvCxnSpPr>
            <a:cxnSpLocks/>
            <a:stCxn id="142" idx="3"/>
            <a:endCxn id="231" idx="1"/>
          </p:cNvCxnSpPr>
          <p:nvPr/>
        </p:nvCxnSpPr>
        <p:spPr>
          <a:xfrm>
            <a:off x="5821981" y="1100047"/>
            <a:ext cx="347401" cy="782690"/>
          </a:xfrm>
          <a:prstGeom prst="bentConnector3">
            <a:avLst>
              <a:gd name="adj1" fmla="val 46647"/>
            </a:avLst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6" name="Picture 24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51BF00B-CF28-7CAC-B4A8-ECD3C106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338" y="639999"/>
            <a:ext cx="314251" cy="236394"/>
          </a:xfrm>
          <a:prstGeom prst="rect">
            <a:avLst/>
          </a:prstGeom>
        </p:spPr>
      </p:pic>
      <p:sp>
        <p:nvSpPr>
          <p:cNvPr id="247" name="TextBox 246">
            <a:extLst>
              <a:ext uri="{FF2B5EF4-FFF2-40B4-BE49-F238E27FC236}">
                <a16:creationId xmlns:a16="http://schemas.microsoft.com/office/drawing/2014/main" id="{C112041B-FE9D-B733-83B6-6F2328F08DD9}"/>
              </a:ext>
            </a:extLst>
          </p:cNvPr>
          <p:cNvSpPr txBox="1"/>
          <p:nvPr/>
        </p:nvSpPr>
        <p:spPr>
          <a:xfrm>
            <a:off x="4032950" y="863408"/>
            <a:ext cx="5955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257" name="Arrow: Right 256">
            <a:extLst>
              <a:ext uri="{FF2B5EF4-FFF2-40B4-BE49-F238E27FC236}">
                <a16:creationId xmlns:a16="http://schemas.microsoft.com/office/drawing/2014/main" id="{DA8DBA99-729D-76C8-57C7-5A9047A2BE07}"/>
              </a:ext>
            </a:extLst>
          </p:cNvPr>
          <p:cNvSpPr/>
          <p:nvPr/>
        </p:nvSpPr>
        <p:spPr>
          <a:xfrm>
            <a:off x="7444115" y="2203118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58" name="Arrow: Right 257">
            <a:extLst>
              <a:ext uri="{FF2B5EF4-FFF2-40B4-BE49-F238E27FC236}">
                <a16:creationId xmlns:a16="http://schemas.microsoft.com/office/drawing/2014/main" id="{EA0CC2F9-6F2D-8521-C8D0-58001990BB6A}"/>
              </a:ext>
            </a:extLst>
          </p:cNvPr>
          <p:cNvSpPr/>
          <p:nvPr/>
        </p:nvSpPr>
        <p:spPr>
          <a:xfrm>
            <a:off x="7444115" y="1853889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6C3B984-B196-BBF1-2B2B-F0EB108260FE}"/>
              </a:ext>
            </a:extLst>
          </p:cNvPr>
          <p:cNvSpPr txBox="1"/>
          <p:nvPr/>
        </p:nvSpPr>
        <p:spPr>
          <a:xfrm>
            <a:off x="7442686" y="1414403"/>
            <a:ext cx="104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Event C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lassifier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9166D5C-8578-C6D7-97AE-315E483725BA}"/>
              </a:ext>
            </a:extLst>
          </p:cNvPr>
          <p:cNvSpPr txBox="1"/>
          <p:nvPr/>
        </p:nvSpPr>
        <p:spPr>
          <a:xfrm>
            <a:off x="7434117" y="2306087"/>
            <a:ext cx="104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 Recall Estimator</a:t>
            </a:r>
          </a:p>
        </p:txBody>
      </p:sp>
      <p:sp>
        <p:nvSpPr>
          <p:cNvPr id="31" name="Rectangle: Rounded Corners 54">
            <a:extLst>
              <a:ext uri="{FF2B5EF4-FFF2-40B4-BE49-F238E27FC236}">
                <a16:creationId xmlns:a16="http://schemas.microsoft.com/office/drawing/2014/main" id="{079E88BB-68B2-352B-C7F2-1B7A073B2CD7}"/>
              </a:ext>
            </a:extLst>
          </p:cNvPr>
          <p:cNvSpPr/>
          <p:nvPr/>
        </p:nvSpPr>
        <p:spPr>
          <a:xfrm>
            <a:off x="999582" y="3377998"/>
            <a:ext cx="3906783" cy="1365343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32" name="Rectangle: Rounded Corners 69">
            <a:extLst>
              <a:ext uri="{FF2B5EF4-FFF2-40B4-BE49-F238E27FC236}">
                <a16:creationId xmlns:a16="http://schemas.microsoft.com/office/drawing/2014/main" id="{AFF38F29-2BDC-140D-26D2-6A03BE54E224}"/>
              </a:ext>
            </a:extLst>
          </p:cNvPr>
          <p:cNvSpPr/>
          <p:nvPr/>
        </p:nvSpPr>
        <p:spPr>
          <a:xfrm>
            <a:off x="1197365" y="3496235"/>
            <a:ext cx="1142476" cy="1128045"/>
          </a:xfrm>
          <a:prstGeom prst="roundRect">
            <a:avLst>
              <a:gd name="adj" fmla="val 4896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D8B7F-5614-77D5-A8D0-1EC2AA2EBC3B}"/>
              </a:ext>
            </a:extLst>
          </p:cNvPr>
          <p:cNvSpPr txBox="1"/>
          <p:nvPr/>
        </p:nvSpPr>
        <p:spPr>
          <a:xfrm>
            <a:off x="1129789" y="3499406"/>
            <a:ext cx="12721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ynthesized Excitation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350A7C6-D281-4B74-D589-ADE5A2F511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1736" y="4120335"/>
            <a:ext cx="362901" cy="362901"/>
          </a:xfrm>
          <a:prstGeom prst="rect">
            <a:avLst/>
          </a:prstGeom>
        </p:spPr>
      </p:pic>
      <p:pic>
        <p:nvPicPr>
          <p:cNvPr id="35" name="Picture 3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3EA9573-07FF-AF1C-7A7B-805B2DBF35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19837" y="3640554"/>
            <a:ext cx="443484" cy="443484"/>
          </a:xfrm>
          <a:prstGeom prst="rect">
            <a:avLst/>
          </a:prstGeom>
        </p:spPr>
      </p:pic>
      <p:pic>
        <p:nvPicPr>
          <p:cNvPr id="36" name="Picture 3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955AAE5-7AF2-415C-65B2-91BEC13290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1626462" y="3716508"/>
            <a:ext cx="310852" cy="275370"/>
          </a:xfrm>
          <a:prstGeom prst="rect">
            <a:avLst/>
          </a:prstGeom>
        </p:spPr>
      </p:pic>
      <p:pic>
        <p:nvPicPr>
          <p:cNvPr id="37" name="Picture 36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9FEA89B-3C52-1E7A-0403-98372CEB24D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81512" y="3743697"/>
            <a:ext cx="240974" cy="23720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214FA02-29FF-B9EA-062F-36D0190902EA}"/>
              </a:ext>
            </a:extLst>
          </p:cNvPr>
          <p:cNvSpPr txBox="1"/>
          <p:nvPr/>
        </p:nvSpPr>
        <p:spPr>
          <a:xfrm>
            <a:off x="1188884" y="3952478"/>
            <a:ext cx="109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of Interest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525FC5-BEA5-51C0-7B00-AA5C76D6FC48}"/>
              </a:ext>
            </a:extLst>
          </p:cNvPr>
          <p:cNvSpPr txBox="1"/>
          <p:nvPr/>
        </p:nvSpPr>
        <p:spPr>
          <a:xfrm>
            <a:off x="1197252" y="4390496"/>
            <a:ext cx="109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mbient Vibration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: Rounded Corners 89">
            <a:extLst>
              <a:ext uri="{FF2B5EF4-FFF2-40B4-BE49-F238E27FC236}">
                <a16:creationId xmlns:a16="http://schemas.microsoft.com/office/drawing/2014/main" id="{D251D839-A1CF-668C-5A6E-43D849C5DF70}"/>
              </a:ext>
            </a:extLst>
          </p:cNvPr>
          <p:cNvSpPr/>
          <p:nvPr/>
        </p:nvSpPr>
        <p:spPr>
          <a:xfrm>
            <a:off x="2407812" y="3433859"/>
            <a:ext cx="1089600" cy="1019596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42" name="Rectangle: Rounded Corners 77">
            <a:extLst>
              <a:ext uri="{FF2B5EF4-FFF2-40B4-BE49-F238E27FC236}">
                <a16:creationId xmlns:a16="http://schemas.microsoft.com/office/drawing/2014/main" id="{D1B028A3-DA27-DC25-B42F-2D3B90C051C3}"/>
              </a:ext>
            </a:extLst>
          </p:cNvPr>
          <p:cNvSpPr/>
          <p:nvPr/>
        </p:nvSpPr>
        <p:spPr>
          <a:xfrm>
            <a:off x="2495717" y="3501171"/>
            <a:ext cx="1069666" cy="1118166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43" name="Picture 42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3010C534-5FE9-F138-7411-4CB8E929F6A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0"/>
          <a:stretch/>
        </p:blipFill>
        <p:spPr>
          <a:xfrm>
            <a:off x="2601070" y="3678216"/>
            <a:ext cx="840809" cy="85917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E3319A8-7542-4055-DD99-8850443CCCF4}"/>
              </a:ext>
            </a:extLst>
          </p:cNvPr>
          <p:cNvSpPr txBox="1"/>
          <p:nvPr/>
        </p:nvSpPr>
        <p:spPr>
          <a:xfrm>
            <a:off x="2494611" y="3503159"/>
            <a:ext cx="1069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Twin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: Rounded Corners 77">
            <a:extLst>
              <a:ext uri="{FF2B5EF4-FFF2-40B4-BE49-F238E27FC236}">
                <a16:creationId xmlns:a16="http://schemas.microsoft.com/office/drawing/2014/main" id="{FFF86FE6-7A95-B2BF-CBD3-B2AD9E31C7BE}"/>
              </a:ext>
            </a:extLst>
          </p:cNvPr>
          <p:cNvSpPr/>
          <p:nvPr/>
        </p:nvSpPr>
        <p:spPr>
          <a:xfrm>
            <a:off x="3695185" y="3501171"/>
            <a:ext cx="1069666" cy="1118166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FDE719-CDE4-FE3A-82D8-7096B22F4DA0}"/>
              </a:ext>
            </a:extLst>
          </p:cNvPr>
          <p:cNvSpPr txBox="1"/>
          <p:nvPr/>
        </p:nvSpPr>
        <p:spPr>
          <a:xfrm>
            <a:off x="3694079" y="3495862"/>
            <a:ext cx="1069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4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4354C80-E0D0-D66D-9E90-36F2C63947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1274" y="3784560"/>
            <a:ext cx="919157" cy="691431"/>
          </a:xfrm>
          <a:prstGeom prst="rect">
            <a:avLst/>
          </a:prstGeom>
        </p:spPr>
      </p:pic>
      <p:sp>
        <p:nvSpPr>
          <p:cNvPr id="49" name="Arrow: Right 87">
            <a:extLst>
              <a:ext uri="{FF2B5EF4-FFF2-40B4-BE49-F238E27FC236}">
                <a16:creationId xmlns:a16="http://schemas.microsoft.com/office/drawing/2014/main" id="{054D7D8F-B57E-8CEE-C55A-DD34CC5C070C}"/>
              </a:ext>
            </a:extLst>
          </p:cNvPr>
          <p:cNvSpPr/>
          <p:nvPr/>
        </p:nvSpPr>
        <p:spPr>
          <a:xfrm>
            <a:off x="2358571" y="4009995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0" name="Arrow: Right 87">
            <a:extLst>
              <a:ext uri="{FF2B5EF4-FFF2-40B4-BE49-F238E27FC236}">
                <a16:creationId xmlns:a16="http://schemas.microsoft.com/office/drawing/2014/main" id="{8B7DA9EE-DF0E-D9C5-4B47-268AD4337E4C}"/>
              </a:ext>
            </a:extLst>
          </p:cNvPr>
          <p:cNvSpPr/>
          <p:nvPr/>
        </p:nvSpPr>
        <p:spPr>
          <a:xfrm>
            <a:off x="3569682" y="4024476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135" name="Rectangle: Rounded Corners 12">
            <a:extLst>
              <a:ext uri="{FF2B5EF4-FFF2-40B4-BE49-F238E27FC236}">
                <a16:creationId xmlns:a16="http://schemas.microsoft.com/office/drawing/2014/main" id="{4C1AF9AF-0AC7-FEC1-B9E0-83682B0195E3}"/>
              </a:ext>
            </a:extLst>
          </p:cNvPr>
          <p:cNvSpPr/>
          <p:nvPr/>
        </p:nvSpPr>
        <p:spPr>
          <a:xfrm>
            <a:off x="5324549" y="3380073"/>
            <a:ext cx="2589848" cy="1373466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136" name="Rectangle: Rounded Corners 61">
            <a:extLst>
              <a:ext uri="{FF2B5EF4-FFF2-40B4-BE49-F238E27FC236}">
                <a16:creationId xmlns:a16="http://schemas.microsoft.com/office/drawing/2014/main" id="{0706D5E6-E101-1D6F-D28C-E74873284D54}"/>
              </a:ext>
            </a:extLst>
          </p:cNvPr>
          <p:cNvSpPr/>
          <p:nvPr/>
        </p:nvSpPr>
        <p:spPr>
          <a:xfrm>
            <a:off x="5480735" y="3491442"/>
            <a:ext cx="2222298" cy="1120748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19"/>
          </a:p>
        </p:txBody>
      </p:sp>
      <p:pic>
        <p:nvPicPr>
          <p:cNvPr id="137" name="Picture 13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F33BE68-9E67-7BE5-6377-F3580E1A937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16975" y="3641018"/>
            <a:ext cx="1443324" cy="1085734"/>
          </a:xfrm>
          <a:prstGeom prst="rect">
            <a:avLst/>
          </a:prstGeom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23303A5-A26F-481B-96B6-B4B0B7F78B43}"/>
              </a:ext>
            </a:extLst>
          </p:cNvPr>
          <p:cNvCxnSpPr>
            <a:cxnSpLocks/>
          </p:cNvCxnSpPr>
          <p:nvPr/>
        </p:nvCxnSpPr>
        <p:spPr>
          <a:xfrm>
            <a:off x="5842945" y="4183885"/>
            <a:ext cx="1626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D0F8532B-1EFE-9B8C-ED64-490CA9AED722}"/>
              </a:ext>
            </a:extLst>
          </p:cNvPr>
          <p:cNvSpPr/>
          <p:nvPr/>
        </p:nvSpPr>
        <p:spPr>
          <a:xfrm>
            <a:off x="6380584" y="3842558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F93CEA0-EEFC-1C4F-D84D-63D5942B2931}"/>
              </a:ext>
            </a:extLst>
          </p:cNvPr>
          <p:cNvCxnSpPr>
            <a:cxnSpLocks/>
          </p:cNvCxnSpPr>
          <p:nvPr/>
        </p:nvCxnSpPr>
        <p:spPr>
          <a:xfrm>
            <a:off x="6083645" y="4037670"/>
            <a:ext cx="55499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3B50C3EB-EC27-3034-E013-433DD7E05406}"/>
              </a:ext>
            </a:extLst>
          </p:cNvPr>
          <p:cNvSpPr/>
          <p:nvPr/>
        </p:nvSpPr>
        <p:spPr>
          <a:xfrm>
            <a:off x="6297785" y="3822585"/>
            <a:ext cx="242180" cy="41679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E71B2E9-9F6E-F757-FB1E-2C9A00E14CE1}"/>
              </a:ext>
            </a:extLst>
          </p:cNvPr>
          <p:cNvCxnSpPr>
            <a:cxnSpLocks/>
          </p:cNvCxnSpPr>
          <p:nvPr/>
        </p:nvCxnSpPr>
        <p:spPr>
          <a:xfrm>
            <a:off x="6066804" y="4183703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3E2552C-8EBA-3E0B-6FB6-34086D78A738}"/>
              </a:ext>
            </a:extLst>
          </p:cNvPr>
          <p:cNvCxnSpPr>
            <a:cxnSpLocks/>
          </p:cNvCxnSpPr>
          <p:nvPr/>
        </p:nvCxnSpPr>
        <p:spPr>
          <a:xfrm rot="5400000">
            <a:off x="6472358" y="3726537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EEE8EF3-DA0A-AE9B-935D-64735BA148E2}"/>
              </a:ext>
            </a:extLst>
          </p:cNvPr>
          <p:cNvCxnSpPr/>
          <p:nvPr/>
        </p:nvCxnSpPr>
        <p:spPr>
          <a:xfrm rot="5400000">
            <a:off x="6230173" y="3729688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8915C18-189D-00C7-8E95-E5764444C301}"/>
              </a:ext>
            </a:extLst>
          </p:cNvPr>
          <p:cNvCxnSpPr>
            <a:cxnSpLocks/>
          </p:cNvCxnSpPr>
          <p:nvPr/>
        </p:nvCxnSpPr>
        <p:spPr>
          <a:xfrm flipH="1">
            <a:off x="6297788" y="3733257"/>
            <a:ext cx="242179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TextBox 16">
            <a:extLst>
              <a:ext uri="{FF2B5EF4-FFF2-40B4-BE49-F238E27FC236}">
                <a16:creationId xmlns:a16="http://schemas.microsoft.com/office/drawing/2014/main" id="{FDF91D48-DCB1-874C-7A9E-977FAACD836E}"/>
              </a:ext>
            </a:extLst>
          </p:cNvPr>
          <p:cNvSpPr txBox="1"/>
          <p:nvPr/>
        </p:nvSpPr>
        <p:spPr>
          <a:xfrm>
            <a:off x="6143650" y="3472703"/>
            <a:ext cx="613441" cy="2066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ED27AC9-A273-8226-BD90-E714549C7EE7}"/>
              </a:ext>
            </a:extLst>
          </p:cNvPr>
          <p:cNvCxnSpPr>
            <a:cxnSpLocks/>
          </p:cNvCxnSpPr>
          <p:nvPr/>
        </p:nvCxnSpPr>
        <p:spPr>
          <a:xfrm>
            <a:off x="6155849" y="4037673"/>
            <a:ext cx="0" cy="152479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7" name="TextBox 18">
            <a:extLst>
              <a:ext uri="{FF2B5EF4-FFF2-40B4-BE49-F238E27FC236}">
                <a16:creationId xmlns:a16="http://schemas.microsoft.com/office/drawing/2014/main" id="{F288D121-25EC-9E43-382D-45402B15867A}"/>
              </a:ext>
            </a:extLst>
          </p:cNvPr>
          <p:cNvSpPr txBox="1"/>
          <p:nvPr/>
        </p:nvSpPr>
        <p:spPr>
          <a:xfrm>
            <a:off x="5588212" y="4015388"/>
            <a:ext cx="583629" cy="2066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57C3D8A-54C8-F32F-66AF-A9A89BB8B1EA}"/>
              </a:ext>
            </a:extLst>
          </p:cNvPr>
          <p:cNvSpPr/>
          <p:nvPr/>
        </p:nvSpPr>
        <p:spPr>
          <a:xfrm>
            <a:off x="6353907" y="3905714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ACC6147-B157-2137-8E17-D2FFF5271537}"/>
              </a:ext>
            </a:extLst>
          </p:cNvPr>
          <p:cNvSpPr/>
          <p:nvPr/>
        </p:nvSpPr>
        <p:spPr>
          <a:xfrm>
            <a:off x="6408545" y="3905713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2769E91A-5A76-ECA3-908F-3740884E71F7}"/>
              </a:ext>
            </a:extLst>
          </p:cNvPr>
          <p:cNvSpPr/>
          <p:nvPr/>
        </p:nvSpPr>
        <p:spPr>
          <a:xfrm>
            <a:off x="6344957" y="3957583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A679AC4E-92CC-260B-B63E-7E46019F400F}"/>
              </a:ext>
            </a:extLst>
          </p:cNvPr>
          <p:cNvSpPr/>
          <p:nvPr/>
        </p:nvSpPr>
        <p:spPr>
          <a:xfrm>
            <a:off x="6418987" y="3955510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238" name="Rectangle: Rounded Corners 8">
            <a:extLst>
              <a:ext uri="{FF2B5EF4-FFF2-40B4-BE49-F238E27FC236}">
                <a16:creationId xmlns:a16="http://schemas.microsoft.com/office/drawing/2014/main" id="{60FFF04F-E423-A84E-BE7E-E2CADC2A6C27}"/>
              </a:ext>
            </a:extLst>
          </p:cNvPr>
          <p:cNvSpPr/>
          <p:nvPr/>
        </p:nvSpPr>
        <p:spPr>
          <a:xfrm>
            <a:off x="5181574" y="5977833"/>
            <a:ext cx="2279345" cy="1348837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27E2A20-AA66-E558-17E5-DCED7088A56D}"/>
              </a:ext>
            </a:extLst>
          </p:cNvPr>
          <p:cNvSpPr txBox="1"/>
          <p:nvPr/>
        </p:nvSpPr>
        <p:spPr>
          <a:xfrm>
            <a:off x="6550793" y="6531179"/>
            <a:ext cx="68150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</p:txBody>
      </p:sp>
      <p:sp>
        <p:nvSpPr>
          <p:cNvPr id="264" name="Rectangle: Rounded Corners 114">
            <a:extLst>
              <a:ext uri="{FF2B5EF4-FFF2-40B4-BE49-F238E27FC236}">
                <a16:creationId xmlns:a16="http://schemas.microsoft.com/office/drawing/2014/main" id="{404A2183-97E3-CCA3-B2AA-BFD07B705671}"/>
              </a:ext>
            </a:extLst>
          </p:cNvPr>
          <p:cNvSpPr/>
          <p:nvPr/>
        </p:nvSpPr>
        <p:spPr>
          <a:xfrm>
            <a:off x="6602654" y="6121759"/>
            <a:ext cx="592936" cy="403590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D6DB731-96C0-76D8-FB6C-8F7F34B1AF9E}"/>
              </a:ext>
            </a:extLst>
          </p:cNvPr>
          <p:cNvSpPr txBox="1"/>
          <p:nvPr/>
        </p:nvSpPr>
        <p:spPr>
          <a:xfrm>
            <a:off x="6747718" y="6117352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977D7F1-6442-C59C-2DA5-6B5ABEAADD47}"/>
              </a:ext>
            </a:extLst>
          </p:cNvPr>
          <p:cNvSpPr txBox="1"/>
          <p:nvPr/>
        </p:nvSpPr>
        <p:spPr>
          <a:xfrm>
            <a:off x="6632809" y="6339246"/>
            <a:ext cx="534300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+ FP</a:t>
            </a: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8B5A731-D405-5C9D-ADD9-674EEF3BE0DE}"/>
              </a:ext>
            </a:extLst>
          </p:cNvPr>
          <p:cNvCxnSpPr>
            <a:cxnSpLocks/>
          </p:cNvCxnSpPr>
          <p:nvPr/>
        </p:nvCxnSpPr>
        <p:spPr>
          <a:xfrm>
            <a:off x="6719371" y="6305242"/>
            <a:ext cx="359513" cy="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Rectangle: Rounded Corners 120">
            <a:extLst>
              <a:ext uri="{FF2B5EF4-FFF2-40B4-BE49-F238E27FC236}">
                <a16:creationId xmlns:a16="http://schemas.microsoft.com/office/drawing/2014/main" id="{5329D4C8-295F-91D7-9E91-1234716BF431}"/>
              </a:ext>
            </a:extLst>
          </p:cNvPr>
          <p:cNvSpPr/>
          <p:nvPr/>
        </p:nvSpPr>
        <p:spPr>
          <a:xfrm>
            <a:off x="5424176" y="6239385"/>
            <a:ext cx="893922" cy="776040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42216AA-7852-1A14-5474-01F411B56774}"/>
                  </a:ext>
                </a:extLst>
              </p:cNvPr>
              <p:cNvSpPr txBox="1"/>
              <p:nvPr/>
            </p:nvSpPr>
            <p:spPr>
              <a:xfrm>
                <a:off x="5481716" y="6583252"/>
                <a:ext cx="799065" cy="233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42216AA-7852-1A14-5474-01F411B56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716" y="6583252"/>
                <a:ext cx="799065" cy="233718"/>
              </a:xfrm>
              <a:prstGeom prst="rect">
                <a:avLst/>
              </a:prstGeom>
              <a:blipFill>
                <a:blip r:embed="rId7"/>
                <a:stretch>
                  <a:fillRect t="-2632" r="-763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94132311-156A-C76F-2779-D8BBC9788859}"/>
                  </a:ext>
                </a:extLst>
              </p:cNvPr>
              <p:cNvSpPr txBox="1"/>
              <p:nvPr/>
            </p:nvSpPr>
            <p:spPr>
              <a:xfrm>
                <a:off x="5466944" y="6284301"/>
                <a:ext cx="221727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94132311-156A-C76F-2779-D8BBC9788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944" y="6284301"/>
                <a:ext cx="221727" cy="234616"/>
              </a:xfrm>
              <a:prstGeom prst="rect">
                <a:avLst/>
              </a:prstGeom>
              <a:blipFill>
                <a:blip r:embed="rId8"/>
                <a:stretch>
                  <a:fillRect l="-19444" r="-13889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Arrow: Right 124">
            <a:extLst>
              <a:ext uri="{FF2B5EF4-FFF2-40B4-BE49-F238E27FC236}">
                <a16:creationId xmlns:a16="http://schemas.microsoft.com/office/drawing/2014/main" id="{5447F662-EA06-5AA4-C3F0-DE0FFDEFA9C0}"/>
              </a:ext>
            </a:extLst>
          </p:cNvPr>
          <p:cNvSpPr/>
          <p:nvPr/>
        </p:nvSpPr>
        <p:spPr>
          <a:xfrm rot="10800000">
            <a:off x="6379602" y="6270333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75" name="Arrow: Right 125">
            <a:extLst>
              <a:ext uri="{FF2B5EF4-FFF2-40B4-BE49-F238E27FC236}">
                <a16:creationId xmlns:a16="http://schemas.microsoft.com/office/drawing/2014/main" id="{2CF043E7-FE0C-D963-A1D6-CE7FEA5D6C38}"/>
              </a:ext>
            </a:extLst>
          </p:cNvPr>
          <p:cNvSpPr/>
          <p:nvPr/>
        </p:nvSpPr>
        <p:spPr>
          <a:xfrm rot="10800000">
            <a:off x="6383290" y="6855513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8B74BBA-7A79-8B99-39BC-F011B071E279}"/>
              </a:ext>
            </a:extLst>
          </p:cNvPr>
          <p:cNvSpPr txBox="1"/>
          <p:nvPr/>
        </p:nvSpPr>
        <p:spPr>
          <a:xfrm>
            <a:off x="6384620" y="6381187"/>
            <a:ext cx="16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94" name="Rectangle: Rounded Corners 114">
            <a:extLst>
              <a:ext uri="{FF2B5EF4-FFF2-40B4-BE49-F238E27FC236}">
                <a16:creationId xmlns:a16="http://schemas.microsoft.com/office/drawing/2014/main" id="{666FB61F-E4D9-C0BD-FD66-86293C92A3F3}"/>
              </a:ext>
            </a:extLst>
          </p:cNvPr>
          <p:cNvSpPr/>
          <p:nvPr/>
        </p:nvSpPr>
        <p:spPr>
          <a:xfrm>
            <a:off x="6605369" y="6717996"/>
            <a:ext cx="592936" cy="403590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31D88E0-5871-2D43-7CDB-5CC10243684F}"/>
              </a:ext>
            </a:extLst>
          </p:cNvPr>
          <p:cNvSpPr txBox="1"/>
          <p:nvPr/>
        </p:nvSpPr>
        <p:spPr>
          <a:xfrm>
            <a:off x="6750433" y="6713589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389844C4-EFA2-820B-BB1C-1E8EAC3F2EFE}"/>
              </a:ext>
            </a:extLst>
          </p:cNvPr>
          <p:cNvSpPr txBox="1"/>
          <p:nvPr/>
        </p:nvSpPr>
        <p:spPr>
          <a:xfrm>
            <a:off x="6635524" y="6935483"/>
            <a:ext cx="534300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+ FN</a:t>
            </a:r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6279CA95-4CD3-F370-ACC0-C128D87C155F}"/>
              </a:ext>
            </a:extLst>
          </p:cNvPr>
          <p:cNvCxnSpPr>
            <a:cxnSpLocks/>
          </p:cNvCxnSpPr>
          <p:nvPr/>
        </p:nvCxnSpPr>
        <p:spPr>
          <a:xfrm>
            <a:off x="6722086" y="6901479"/>
            <a:ext cx="359513" cy="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B52894B1-36EC-302D-4833-AF4B58059C3D}"/>
              </a:ext>
            </a:extLst>
          </p:cNvPr>
          <p:cNvSpPr txBox="1"/>
          <p:nvPr/>
        </p:nvSpPr>
        <p:spPr>
          <a:xfrm>
            <a:off x="6573848" y="7120006"/>
            <a:ext cx="68150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7717B5-F9F1-A58E-FCD1-F1CCE95A8DDD}"/>
              </a:ext>
            </a:extLst>
          </p:cNvPr>
          <p:cNvSpPr txBox="1"/>
          <p:nvPr/>
        </p:nvSpPr>
        <p:spPr>
          <a:xfrm>
            <a:off x="6376505" y="6632368"/>
            <a:ext cx="16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D270788A-E1D3-B219-89DA-978531E3AD37}"/>
              </a:ext>
            </a:extLst>
          </p:cNvPr>
          <p:cNvSpPr txBox="1"/>
          <p:nvPr/>
        </p:nvSpPr>
        <p:spPr>
          <a:xfrm>
            <a:off x="999579" y="4727893"/>
            <a:ext cx="2729872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EXCITATION &amp; STRUCTURE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C9C8873E-F689-C57C-970E-5DAD611CC39E}"/>
              </a:ext>
            </a:extLst>
          </p:cNvPr>
          <p:cNvSpPr txBox="1"/>
          <p:nvPr/>
        </p:nvSpPr>
        <p:spPr>
          <a:xfrm>
            <a:off x="5283181" y="4741087"/>
            <a:ext cx="2413052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TRIGGERING MECHANISM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4560F9B-FFAF-2B5C-6BFE-462D45413EF7}"/>
              </a:ext>
            </a:extLst>
          </p:cNvPr>
          <p:cNvSpPr txBox="1"/>
          <p:nvPr/>
        </p:nvSpPr>
        <p:spPr>
          <a:xfrm>
            <a:off x="5177988" y="7319996"/>
            <a:ext cx="2413378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 F-BETA CALCULATION</a:t>
            </a:r>
          </a:p>
        </p:txBody>
      </p:sp>
      <p:sp>
        <p:nvSpPr>
          <p:cNvPr id="303" name="Rectangle: Rounded Corners 4">
            <a:extLst>
              <a:ext uri="{FF2B5EF4-FFF2-40B4-BE49-F238E27FC236}">
                <a16:creationId xmlns:a16="http://schemas.microsoft.com/office/drawing/2014/main" id="{156347B7-05EE-0EF5-EB77-1E2E189859B0}"/>
              </a:ext>
            </a:extLst>
          </p:cNvPr>
          <p:cNvSpPr/>
          <p:nvPr/>
        </p:nvSpPr>
        <p:spPr>
          <a:xfrm>
            <a:off x="1158608" y="5189312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04" name="Rectangle: Rounded Corners 5">
            <a:extLst>
              <a:ext uri="{FF2B5EF4-FFF2-40B4-BE49-F238E27FC236}">
                <a16:creationId xmlns:a16="http://schemas.microsoft.com/office/drawing/2014/main" id="{E44A1453-782F-43C8-A010-D607E5E10265}"/>
              </a:ext>
            </a:extLst>
          </p:cNvPr>
          <p:cNvSpPr/>
          <p:nvPr/>
        </p:nvSpPr>
        <p:spPr>
          <a:xfrm>
            <a:off x="1158608" y="5540512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05" name="Rectangle: Rounded Corners 6">
            <a:extLst>
              <a:ext uri="{FF2B5EF4-FFF2-40B4-BE49-F238E27FC236}">
                <a16:creationId xmlns:a16="http://schemas.microsoft.com/office/drawing/2014/main" id="{D787705C-82E7-8CAB-97EA-BDF5CBF76559}"/>
              </a:ext>
            </a:extLst>
          </p:cNvPr>
          <p:cNvSpPr/>
          <p:nvPr/>
        </p:nvSpPr>
        <p:spPr>
          <a:xfrm>
            <a:off x="1158608" y="5891710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06" name="Rectangle: Rounded Corners 10">
            <a:extLst>
              <a:ext uri="{FF2B5EF4-FFF2-40B4-BE49-F238E27FC236}">
                <a16:creationId xmlns:a16="http://schemas.microsoft.com/office/drawing/2014/main" id="{3048608C-8FEC-CD04-43F0-011240FE5EFD}"/>
              </a:ext>
            </a:extLst>
          </p:cNvPr>
          <p:cNvSpPr/>
          <p:nvPr/>
        </p:nvSpPr>
        <p:spPr>
          <a:xfrm>
            <a:off x="987143" y="5033826"/>
            <a:ext cx="3154879" cy="1316041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07" name="Rectangle: Rounded Corners 174">
            <a:extLst>
              <a:ext uri="{FF2B5EF4-FFF2-40B4-BE49-F238E27FC236}">
                <a16:creationId xmlns:a16="http://schemas.microsoft.com/office/drawing/2014/main" id="{768EE1F2-5222-2264-2BC6-AF61AAF403D3}"/>
              </a:ext>
            </a:extLst>
          </p:cNvPr>
          <p:cNvSpPr/>
          <p:nvPr/>
        </p:nvSpPr>
        <p:spPr>
          <a:xfrm>
            <a:off x="1148556" y="5192921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08" name="Rectangle: Rounded Corners 175">
            <a:extLst>
              <a:ext uri="{FF2B5EF4-FFF2-40B4-BE49-F238E27FC236}">
                <a16:creationId xmlns:a16="http://schemas.microsoft.com/office/drawing/2014/main" id="{969CA290-19DB-304E-1D0D-4D5A1034CF20}"/>
              </a:ext>
            </a:extLst>
          </p:cNvPr>
          <p:cNvSpPr/>
          <p:nvPr/>
        </p:nvSpPr>
        <p:spPr>
          <a:xfrm>
            <a:off x="2656733" y="5192921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69D20BB8-626A-8066-6984-D35077BA357A}"/>
              </a:ext>
            </a:extLst>
          </p:cNvPr>
          <p:cNvSpPr txBox="1"/>
          <p:nvPr/>
        </p:nvSpPr>
        <p:spPr>
          <a:xfrm rot="1800000">
            <a:off x="1210536" y="5736239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96D32AB-16F3-35C2-DDB3-1301D87FEE11}"/>
              </a:ext>
            </a:extLst>
          </p:cNvPr>
          <p:cNvSpPr txBox="1"/>
          <p:nvPr/>
        </p:nvSpPr>
        <p:spPr>
          <a:xfrm rot="19711124">
            <a:off x="1732370" y="5739991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E38F37F1-D304-D1E7-DF98-B10925DD6A89}"/>
                  </a:ext>
                </a:extLst>
              </p:cNvPr>
              <p:cNvSpPr txBox="1"/>
              <p:nvPr/>
            </p:nvSpPr>
            <p:spPr>
              <a:xfrm>
                <a:off x="1221940" y="5259803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E38F37F1-D304-D1E7-DF98-B10925DD6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940" y="5259803"/>
                <a:ext cx="117532" cy="124842"/>
              </a:xfrm>
              <a:prstGeom prst="rect">
                <a:avLst/>
              </a:prstGeom>
              <a:blipFill>
                <a:blip r:embed="rId9"/>
                <a:stretch>
                  <a:fillRect l="-15000" r="-10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TextBox 311">
            <a:extLst>
              <a:ext uri="{FF2B5EF4-FFF2-40B4-BE49-F238E27FC236}">
                <a16:creationId xmlns:a16="http://schemas.microsoft.com/office/drawing/2014/main" id="{D8158616-D653-E5E0-B2E3-C4E0AA78B539}"/>
              </a:ext>
            </a:extLst>
          </p:cNvPr>
          <p:cNvSpPr txBox="1"/>
          <p:nvPr/>
        </p:nvSpPr>
        <p:spPr>
          <a:xfrm rot="1800000">
            <a:off x="2749336" y="5730440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F46742BB-84A5-81FF-E269-FCDDE2376EFA}"/>
              </a:ext>
            </a:extLst>
          </p:cNvPr>
          <p:cNvSpPr txBox="1"/>
          <p:nvPr/>
        </p:nvSpPr>
        <p:spPr>
          <a:xfrm rot="19711124">
            <a:off x="3271170" y="5734192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6F7123E6-A99B-4794-18E9-AC1C3019045D}"/>
                  </a:ext>
                </a:extLst>
              </p:cNvPr>
              <p:cNvSpPr txBox="1"/>
              <p:nvPr/>
            </p:nvSpPr>
            <p:spPr>
              <a:xfrm>
                <a:off x="2760738" y="5254007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6F7123E6-A99B-4794-18E9-AC1C30190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38" y="5254007"/>
                <a:ext cx="117532" cy="124842"/>
              </a:xfrm>
              <a:prstGeom prst="rect">
                <a:avLst/>
              </a:prstGeom>
              <a:blipFill>
                <a:blip r:embed="rId10"/>
                <a:stretch>
                  <a:fillRect l="-21053" r="-1052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" name="Arrow: Right 182">
            <a:extLst>
              <a:ext uri="{FF2B5EF4-FFF2-40B4-BE49-F238E27FC236}">
                <a16:creationId xmlns:a16="http://schemas.microsoft.com/office/drawing/2014/main" id="{A51D5FDF-042D-B6D7-495D-E8CD62064D91}"/>
              </a:ext>
            </a:extLst>
          </p:cNvPr>
          <p:cNvSpPr/>
          <p:nvPr/>
        </p:nvSpPr>
        <p:spPr>
          <a:xfrm>
            <a:off x="2512615" y="5617452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3D6EDE0-C572-7327-E7AB-5FB7178C804A}"/>
              </a:ext>
            </a:extLst>
          </p:cNvPr>
          <p:cNvSpPr txBox="1"/>
          <p:nvPr/>
        </p:nvSpPr>
        <p:spPr>
          <a:xfrm>
            <a:off x="1106130" y="6085996"/>
            <a:ext cx="1404873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 MODEL - GPR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A3F1B793-9A10-AA85-FB67-50205F6226BE}"/>
              </a:ext>
            </a:extLst>
          </p:cNvPr>
          <p:cNvSpPr txBox="1"/>
          <p:nvPr/>
        </p:nvSpPr>
        <p:spPr>
          <a:xfrm>
            <a:off x="2623110" y="6085996"/>
            <a:ext cx="1404873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OPTIMIZATION</a:t>
            </a:r>
          </a:p>
        </p:txBody>
      </p:sp>
      <p:pic>
        <p:nvPicPr>
          <p:cNvPr id="320" name="Picture 319" descr="A colorful graph on a black background&#10;&#10;Description automatically generated">
            <a:extLst>
              <a:ext uri="{FF2B5EF4-FFF2-40B4-BE49-F238E27FC236}">
                <a16:creationId xmlns:a16="http://schemas.microsoft.com/office/drawing/2014/main" id="{18BEC8B9-39DF-B489-66A4-9998CD880840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2" t="35402" r="24340" b="31684"/>
          <a:stretch/>
        </p:blipFill>
        <p:spPr>
          <a:xfrm>
            <a:off x="2766322" y="5314175"/>
            <a:ext cx="1150327" cy="590025"/>
          </a:xfrm>
          <a:prstGeom prst="rect">
            <a:avLst/>
          </a:prstGeom>
        </p:spPr>
      </p:pic>
      <p:pic>
        <p:nvPicPr>
          <p:cNvPr id="321" name="Picture 320" descr="A colorful spectrum of waves&#10;&#10;Description automatically generated with medium confidence">
            <a:extLst>
              <a:ext uri="{FF2B5EF4-FFF2-40B4-BE49-F238E27FC236}">
                <a16:creationId xmlns:a16="http://schemas.microsoft.com/office/drawing/2014/main" id="{6E42C5A6-9AA1-F21E-7880-7198BD9527C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6" t="35854" r="24230" b="31386"/>
          <a:stretch/>
        </p:blipFill>
        <p:spPr>
          <a:xfrm>
            <a:off x="1227703" y="5301636"/>
            <a:ext cx="1211619" cy="629717"/>
          </a:xfrm>
          <a:prstGeom prst="rect">
            <a:avLst/>
          </a:prstGeom>
        </p:spPr>
      </p:pic>
      <p:sp>
        <p:nvSpPr>
          <p:cNvPr id="322" name="TextBox 321">
            <a:extLst>
              <a:ext uri="{FF2B5EF4-FFF2-40B4-BE49-F238E27FC236}">
                <a16:creationId xmlns:a16="http://schemas.microsoft.com/office/drawing/2014/main" id="{4232BAC6-F5D0-B865-6B8F-CCE1A4C0E32B}"/>
              </a:ext>
            </a:extLst>
          </p:cNvPr>
          <p:cNvSpPr txBox="1"/>
          <p:nvPr/>
        </p:nvSpPr>
        <p:spPr>
          <a:xfrm>
            <a:off x="999579" y="6353891"/>
            <a:ext cx="31424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BAYESIAN OPTIMIZATION</a:t>
            </a:r>
          </a:p>
        </p:txBody>
      </p:sp>
      <p:cxnSp>
        <p:nvCxnSpPr>
          <p:cNvPr id="324" name="Elbow Connector 323">
            <a:extLst>
              <a:ext uri="{FF2B5EF4-FFF2-40B4-BE49-F238E27FC236}">
                <a16:creationId xmlns:a16="http://schemas.microsoft.com/office/drawing/2014/main" id="{F7E9BA5A-85B2-8C4F-61A3-DEFC299368B8}"/>
              </a:ext>
            </a:extLst>
          </p:cNvPr>
          <p:cNvCxnSpPr>
            <a:cxnSpLocks/>
            <a:stCxn id="308" idx="3"/>
            <a:endCxn id="328" idx="1"/>
          </p:cNvCxnSpPr>
          <p:nvPr/>
        </p:nvCxnSpPr>
        <p:spPr>
          <a:xfrm flipV="1">
            <a:off x="3993364" y="4345007"/>
            <a:ext cx="1475581" cy="1278532"/>
          </a:xfrm>
          <a:prstGeom prst="bentConnector3">
            <a:avLst>
              <a:gd name="adj1" fmla="val 75397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6D2C25B2-1B8A-F41B-3C7D-57E629E412EC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4771153" y="4051816"/>
            <a:ext cx="709582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094CFBAE-8E38-EDDB-A582-A5886108B145}"/>
              </a:ext>
            </a:extLst>
          </p:cNvPr>
          <p:cNvSpPr txBox="1"/>
          <p:nvPr/>
        </p:nvSpPr>
        <p:spPr>
          <a:xfrm>
            <a:off x="4250139" y="5164005"/>
            <a:ext cx="683096" cy="25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030BA2B9-477D-7D10-F6DA-A51D5AA41942}"/>
              </a:ext>
            </a:extLst>
          </p:cNvPr>
          <p:cNvSpPr txBox="1"/>
          <p:nvPr/>
        </p:nvSpPr>
        <p:spPr>
          <a:xfrm>
            <a:off x="4250139" y="5368196"/>
            <a:ext cx="683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1" name="Elbow Connector 340">
            <a:extLst>
              <a:ext uri="{FF2B5EF4-FFF2-40B4-BE49-F238E27FC236}">
                <a16:creationId xmlns:a16="http://schemas.microsoft.com/office/drawing/2014/main" id="{85EF8E54-1609-796B-CE0D-E79DB20B4561}"/>
              </a:ext>
            </a:extLst>
          </p:cNvPr>
          <p:cNvCxnSpPr>
            <a:cxnSpLocks/>
            <a:stCxn id="136" idx="3"/>
            <a:endCxn id="238" idx="3"/>
          </p:cNvCxnSpPr>
          <p:nvPr/>
        </p:nvCxnSpPr>
        <p:spPr>
          <a:xfrm flipH="1">
            <a:off x="7460919" y="4051819"/>
            <a:ext cx="242117" cy="2600433"/>
          </a:xfrm>
          <a:prstGeom prst="bentConnector3">
            <a:avLst>
              <a:gd name="adj1" fmla="val -155727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B57FF252-1CE7-7067-A73F-7A9566F5CF34}"/>
              </a:ext>
            </a:extLst>
          </p:cNvPr>
          <p:cNvSpPr txBox="1"/>
          <p:nvPr/>
        </p:nvSpPr>
        <p:spPr>
          <a:xfrm>
            <a:off x="7448732" y="6285590"/>
            <a:ext cx="68150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TP, FP, FN</a:t>
            </a:r>
          </a:p>
        </p:txBody>
      </p:sp>
      <p:cxnSp>
        <p:nvCxnSpPr>
          <p:cNvPr id="350" name="Elbow Connector 349">
            <a:extLst>
              <a:ext uri="{FF2B5EF4-FFF2-40B4-BE49-F238E27FC236}">
                <a16:creationId xmlns:a16="http://schemas.microsoft.com/office/drawing/2014/main" id="{E00C1A71-0BF3-2EE7-0FFE-DEE6EF4A97DF}"/>
              </a:ext>
            </a:extLst>
          </p:cNvPr>
          <p:cNvCxnSpPr>
            <a:cxnSpLocks/>
            <a:stCxn id="238" idx="1"/>
            <a:endCxn id="354" idx="1"/>
          </p:cNvCxnSpPr>
          <p:nvPr/>
        </p:nvCxnSpPr>
        <p:spPr>
          <a:xfrm rot="10800000">
            <a:off x="1149309" y="5809007"/>
            <a:ext cx="4032262" cy="843242"/>
          </a:xfrm>
          <a:prstGeom prst="bentConnector3">
            <a:avLst>
              <a:gd name="adj1" fmla="val 109350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361">
            <a:extLst>
              <a:ext uri="{FF2B5EF4-FFF2-40B4-BE49-F238E27FC236}">
                <a16:creationId xmlns:a16="http://schemas.microsoft.com/office/drawing/2014/main" id="{C4D376B1-A2B2-D3BE-6AFA-1F2A17185886}"/>
              </a:ext>
            </a:extLst>
          </p:cNvPr>
          <p:cNvCxnSpPr>
            <a:cxnSpLocks/>
            <a:stCxn id="31" idx="1"/>
            <a:endCxn id="355" idx="1"/>
          </p:cNvCxnSpPr>
          <p:nvPr/>
        </p:nvCxnSpPr>
        <p:spPr>
          <a:xfrm rot="10800000" flipH="1" flipV="1">
            <a:off x="999579" y="4060669"/>
            <a:ext cx="146756" cy="1325815"/>
          </a:xfrm>
          <a:prstGeom prst="bentConnector3">
            <a:avLst>
              <a:gd name="adj1" fmla="val -155769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tangle 375">
            <a:extLst>
              <a:ext uri="{FF2B5EF4-FFF2-40B4-BE49-F238E27FC236}">
                <a16:creationId xmlns:a16="http://schemas.microsoft.com/office/drawing/2014/main" id="{1BE7095B-6CF2-63B7-C3EA-70F1A8EB8284}"/>
              </a:ext>
            </a:extLst>
          </p:cNvPr>
          <p:cNvSpPr/>
          <p:nvPr/>
        </p:nvSpPr>
        <p:spPr>
          <a:xfrm>
            <a:off x="163199" y="7840602"/>
            <a:ext cx="8537176" cy="574939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53A3E7E-0041-96E2-1B0E-EF9A5B9E8F2C}"/>
              </a:ext>
            </a:extLst>
          </p:cNvPr>
          <p:cNvSpPr txBox="1"/>
          <p:nvPr/>
        </p:nvSpPr>
        <p:spPr>
          <a:xfrm>
            <a:off x="163202" y="7843581"/>
            <a:ext cx="465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 – ON-BOARD OPTIMIZATION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B6E645CB-E644-296A-FBC2-E57E0985DBEC}"/>
              </a:ext>
            </a:extLst>
          </p:cNvPr>
          <p:cNvSpPr txBox="1"/>
          <p:nvPr/>
        </p:nvSpPr>
        <p:spPr>
          <a:xfrm>
            <a:off x="3950343" y="13232343"/>
            <a:ext cx="2413378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 F-BETA CALCULATION</a:t>
            </a:r>
          </a:p>
        </p:txBody>
      </p:sp>
      <p:sp>
        <p:nvSpPr>
          <p:cNvPr id="503" name="Rectangle: Rounded Corners 54">
            <a:extLst>
              <a:ext uri="{FF2B5EF4-FFF2-40B4-BE49-F238E27FC236}">
                <a16:creationId xmlns:a16="http://schemas.microsoft.com/office/drawing/2014/main" id="{272E6B89-35B6-95BA-C9A8-68D86FC6CAFE}"/>
              </a:ext>
            </a:extLst>
          </p:cNvPr>
          <p:cNvSpPr/>
          <p:nvPr/>
        </p:nvSpPr>
        <p:spPr>
          <a:xfrm>
            <a:off x="1198338" y="8159144"/>
            <a:ext cx="3702752" cy="1022558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04" name="Rectangle: Rounded Corners 55">
            <a:extLst>
              <a:ext uri="{FF2B5EF4-FFF2-40B4-BE49-F238E27FC236}">
                <a16:creationId xmlns:a16="http://schemas.microsoft.com/office/drawing/2014/main" id="{BAA20F6B-9141-F470-F195-A7D9970351AA}"/>
              </a:ext>
            </a:extLst>
          </p:cNvPr>
          <p:cNvSpPr/>
          <p:nvPr/>
        </p:nvSpPr>
        <p:spPr>
          <a:xfrm>
            <a:off x="1198338" y="9181701"/>
            <a:ext cx="3702753" cy="1022558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10" name="Rectangle: Rounded Corners 35">
            <a:extLst>
              <a:ext uri="{FF2B5EF4-FFF2-40B4-BE49-F238E27FC236}">
                <a16:creationId xmlns:a16="http://schemas.microsoft.com/office/drawing/2014/main" id="{71BB056B-6D14-7E10-E773-832FCE41D5A6}"/>
              </a:ext>
            </a:extLst>
          </p:cNvPr>
          <p:cNvSpPr/>
          <p:nvPr/>
        </p:nvSpPr>
        <p:spPr>
          <a:xfrm>
            <a:off x="1299273" y="9277214"/>
            <a:ext cx="1435591" cy="81328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511" name="Picture 51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137FD81-6432-2E94-4AB3-3A6BBE7D4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03" y="9568690"/>
            <a:ext cx="362901" cy="362901"/>
          </a:xfrm>
          <a:prstGeom prst="rect">
            <a:avLst/>
          </a:prstGeom>
        </p:spPr>
      </p:pic>
      <p:pic>
        <p:nvPicPr>
          <p:cNvPr id="512" name="Picture 51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154A889-2A2C-FA2A-41A3-4062FFEC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015" y="9528398"/>
            <a:ext cx="443484" cy="443484"/>
          </a:xfrm>
          <a:prstGeom prst="rect">
            <a:avLst/>
          </a:prstGeom>
        </p:spPr>
      </p:pic>
      <p:pic>
        <p:nvPicPr>
          <p:cNvPr id="513" name="Picture 51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AF6733B-310D-60A6-9CD5-8A6FE8E6A5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89" r="8310" b="26384"/>
          <a:stretch/>
        </p:blipFill>
        <p:spPr>
          <a:xfrm>
            <a:off x="2047730" y="9612461"/>
            <a:ext cx="310852" cy="275370"/>
          </a:xfrm>
          <a:prstGeom prst="rect">
            <a:avLst/>
          </a:prstGeom>
        </p:spPr>
      </p:pic>
      <p:pic>
        <p:nvPicPr>
          <p:cNvPr id="514" name="Picture 513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C3FEE2F-57E0-7B71-FCC2-592709386719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2392932" y="9631547"/>
            <a:ext cx="240974" cy="237207"/>
          </a:xfrm>
          <a:prstGeom prst="rect">
            <a:avLst/>
          </a:prstGeom>
        </p:spPr>
      </p:pic>
      <p:sp>
        <p:nvSpPr>
          <p:cNvPr id="515" name="TextBox 514">
            <a:extLst>
              <a:ext uri="{FF2B5EF4-FFF2-40B4-BE49-F238E27FC236}">
                <a16:creationId xmlns:a16="http://schemas.microsoft.com/office/drawing/2014/main" id="{628745BE-0EDA-537B-7684-967E53A4975D}"/>
              </a:ext>
            </a:extLst>
          </p:cNvPr>
          <p:cNvSpPr txBox="1"/>
          <p:nvPr/>
        </p:nvSpPr>
        <p:spPr>
          <a:xfrm>
            <a:off x="1299268" y="9256745"/>
            <a:ext cx="1435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Excitation</a:t>
            </a:r>
          </a:p>
        </p:txBody>
      </p:sp>
      <p:sp>
        <p:nvSpPr>
          <p:cNvPr id="516" name="Rectangle: Rounded Corners 35">
            <a:extLst>
              <a:ext uri="{FF2B5EF4-FFF2-40B4-BE49-F238E27FC236}">
                <a16:creationId xmlns:a16="http://schemas.microsoft.com/office/drawing/2014/main" id="{2A9D8853-F6A0-959F-2364-D46C81FC6CF6}"/>
              </a:ext>
            </a:extLst>
          </p:cNvPr>
          <p:cNvSpPr/>
          <p:nvPr/>
        </p:nvSpPr>
        <p:spPr>
          <a:xfrm>
            <a:off x="1288190" y="8270478"/>
            <a:ext cx="1435591" cy="813281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517" name="Picture 51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FBDD7EA-4910-4D86-0473-1EA0CF26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4120" y="8561954"/>
            <a:ext cx="362901" cy="362901"/>
          </a:xfrm>
          <a:prstGeom prst="rect">
            <a:avLst/>
          </a:prstGeom>
        </p:spPr>
      </p:pic>
      <p:pic>
        <p:nvPicPr>
          <p:cNvPr id="518" name="Picture 51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C62CFE6-AEB0-E3F9-CFDD-302BE57C31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1932" y="8521662"/>
            <a:ext cx="443484" cy="443484"/>
          </a:xfrm>
          <a:prstGeom prst="rect">
            <a:avLst/>
          </a:prstGeom>
        </p:spPr>
      </p:pic>
      <p:pic>
        <p:nvPicPr>
          <p:cNvPr id="519" name="Picture 51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0E15560-6DEE-D8F2-D0C6-22EC3555B6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2036647" y="8605725"/>
            <a:ext cx="310852" cy="275370"/>
          </a:xfrm>
          <a:prstGeom prst="rect">
            <a:avLst/>
          </a:prstGeom>
        </p:spPr>
      </p:pic>
      <p:pic>
        <p:nvPicPr>
          <p:cNvPr id="520" name="Picture 519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90E7059B-71B7-663E-ADBB-AA93433358B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81849" y="8624811"/>
            <a:ext cx="240974" cy="237207"/>
          </a:xfrm>
          <a:prstGeom prst="rect">
            <a:avLst/>
          </a:prstGeom>
        </p:spPr>
      </p:pic>
      <p:sp>
        <p:nvSpPr>
          <p:cNvPr id="521" name="TextBox 520">
            <a:extLst>
              <a:ext uri="{FF2B5EF4-FFF2-40B4-BE49-F238E27FC236}">
                <a16:creationId xmlns:a16="http://schemas.microsoft.com/office/drawing/2014/main" id="{91E75130-98D9-8C87-4835-27E0805A8580}"/>
              </a:ext>
            </a:extLst>
          </p:cNvPr>
          <p:cNvSpPr txBox="1"/>
          <p:nvPr/>
        </p:nvSpPr>
        <p:spPr>
          <a:xfrm>
            <a:off x="1288185" y="8250009"/>
            <a:ext cx="1435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Synthesized Excitation</a:t>
            </a:r>
          </a:p>
        </p:txBody>
      </p:sp>
      <p:sp>
        <p:nvSpPr>
          <p:cNvPr id="522" name="Rectangle: Rounded Corners 77">
            <a:extLst>
              <a:ext uri="{FF2B5EF4-FFF2-40B4-BE49-F238E27FC236}">
                <a16:creationId xmlns:a16="http://schemas.microsoft.com/office/drawing/2014/main" id="{93199BD8-3BAC-B4A9-399D-1EEA60C2857D}"/>
              </a:ext>
            </a:extLst>
          </p:cNvPr>
          <p:cNvSpPr/>
          <p:nvPr/>
        </p:nvSpPr>
        <p:spPr>
          <a:xfrm>
            <a:off x="2849141" y="8270478"/>
            <a:ext cx="930906" cy="813281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523" name="Picture 522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65F72CDE-24E8-D2AE-07B8-096503D1A44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0"/>
          <a:stretch/>
        </p:blipFill>
        <p:spPr>
          <a:xfrm>
            <a:off x="3017188" y="8436870"/>
            <a:ext cx="559751" cy="571978"/>
          </a:xfrm>
          <a:prstGeom prst="rect">
            <a:avLst/>
          </a:prstGeom>
        </p:spPr>
      </p:pic>
      <p:sp>
        <p:nvSpPr>
          <p:cNvPr id="524" name="TextBox 523">
            <a:extLst>
              <a:ext uri="{FF2B5EF4-FFF2-40B4-BE49-F238E27FC236}">
                <a16:creationId xmlns:a16="http://schemas.microsoft.com/office/drawing/2014/main" id="{7CD939B1-6E65-A0A3-017D-C0E5FBAF40A8}"/>
              </a:ext>
            </a:extLst>
          </p:cNvPr>
          <p:cNvSpPr txBox="1"/>
          <p:nvPr/>
        </p:nvSpPr>
        <p:spPr>
          <a:xfrm>
            <a:off x="2811706" y="8272465"/>
            <a:ext cx="9683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Twin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5" name="Rectangle: Rounded Corners 77">
            <a:extLst>
              <a:ext uri="{FF2B5EF4-FFF2-40B4-BE49-F238E27FC236}">
                <a16:creationId xmlns:a16="http://schemas.microsoft.com/office/drawing/2014/main" id="{F8FA659C-2EDA-4056-6490-83539000A54F}"/>
              </a:ext>
            </a:extLst>
          </p:cNvPr>
          <p:cNvSpPr/>
          <p:nvPr/>
        </p:nvSpPr>
        <p:spPr>
          <a:xfrm>
            <a:off x="2849141" y="9276800"/>
            <a:ext cx="930906" cy="813281"/>
          </a:xfrm>
          <a:prstGeom prst="roundRect">
            <a:avLst>
              <a:gd name="adj" fmla="val 652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9B9CE234-2342-2877-64DA-5F3E4ABFD758}"/>
              </a:ext>
            </a:extLst>
          </p:cNvPr>
          <p:cNvSpPr txBox="1"/>
          <p:nvPr/>
        </p:nvSpPr>
        <p:spPr>
          <a:xfrm>
            <a:off x="2847616" y="9278787"/>
            <a:ext cx="937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Structure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8" name="Picture 527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D82E20B7-3C04-9E73-DC0A-0E8AA208304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" r="51050"/>
          <a:stretch/>
        </p:blipFill>
        <p:spPr>
          <a:xfrm>
            <a:off x="2966879" y="9401265"/>
            <a:ext cx="651058" cy="680429"/>
          </a:xfrm>
          <a:prstGeom prst="rect">
            <a:avLst/>
          </a:prstGeom>
        </p:spPr>
      </p:pic>
      <p:sp>
        <p:nvSpPr>
          <p:cNvPr id="529" name="Rectangle: Rounded Corners 77">
            <a:extLst>
              <a:ext uri="{FF2B5EF4-FFF2-40B4-BE49-F238E27FC236}">
                <a16:creationId xmlns:a16="http://schemas.microsoft.com/office/drawing/2014/main" id="{8D1727FB-BBE6-457A-9AE5-B67F604FDB56}"/>
              </a:ext>
            </a:extLst>
          </p:cNvPr>
          <p:cNvSpPr/>
          <p:nvPr/>
        </p:nvSpPr>
        <p:spPr>
          <a:xfrm>
            <a:off x="3909598" y="8276898"/>
            <a:ext cx="900166" cy="806860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4B3084BD-C1FC-8837-244F-C53A1E6B88F7}"/>
              </a:ext>
            </a:extLst>
          </p:cNvPr>
          <p:cNvSpPr txBox="1"/>
          <p:nvPr/>
        </p:nvSpPr>
        <p:spPr>
          <a:xfrm>
            <a:off x="3908492" y="8271589"/>
            <a:ext cx="90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1" name="Picture 53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694FEC0-5EF3-BE9F-A57E-02FB85CEEF0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36710" y="8492496"/>
            <a:ext cx="628321" cy="472651"/>
          </a:xfrm>
          <a:prstGeom prst="rect">
            <a:avLst/>
          </a:prstGeom>
        </p:spPr>
      </p:pic>
      <p:sp>
        <p:nvSpPr>
          <p:cNvPr id="533" name="Rectangle: Rounded Corners 77">
            <a:extLst>
              <a:ext uri="{FF2B5EF4-FFF2-40B4-BE49-F238E27FC236}">
                <a16:creationId xmlns:a16="http://schemas.microsoft.com/office/drawing/2014/main" id="{68085F26-B6E3-A175-5E50-C44698C68779}"/>
              </a:ext>
            </a:extLst>
          </p:cNvPr>
          <p:cNvSpPr/>
          <p:nvPr/>
        </p:nvSpPr>
        <p:spPr>
          <a:xfrm>
            <a:off x="3908492" y="9283220"/>
            <a:ext cx="900166" cy="806860"/>
          </a:xfrm>
          <a:prstGeom prst="roundRect">
            <a:avLst>
              <a:gd name="adj" fmla="val 6382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E002A088-F712-10FF-C527-E652718B9812}"/>
              </a:ext>
            </a:extLst>
          </p:cNvPr>
          <p:cNvSpPr txBox="1"/>
          <p:nvPr/>
        </p:nvSpPr>
        <p:spPr>
          <a:xfrm>
            <a:off x="3907386" y="9277911"/>
            <a:ext cx="90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5" name="Picture 53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954027F-9261-5A4F-DF93-C874ADB7EA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35604" y="9498818"/>
            <a:ext cx="628321" cy="472651"/>
          </a:xfrm>
          <a:prstGeom prst="rect">
            <a:avLst/>
          </a:prstGeom>
        </p:spPr>
      </p:pic>
      <p:sp>
        <p:nvSpPr>
          <p:cNvPr id="536" name="Arrow: Right 182">
            <a:extLst>
              <a:ext uri="{FF2B5EF4-FFF2-40B4-BE49-F238E27FC236}">
                <a16:creationId xmlns:a16="http://schemas.microsoft.com/office/drawing/2014/main" id="{93011B9C-38C8-4449-0A86-49394EB1F4EF}"/>
              </a:ext>
            </a:extLst>
          </p:cNvPr>
          <p:cNvSpPr/>
          <p:nvPr/>
        </p:nvSpPr>
        <p:spPr>
          <a:xfrm>
            <a:off x="2728500" y="8660334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37" name="Arrow: Right 182">
            <a:extLst>
              <a:ext uri="{FF2B5EF4-FFF2-40B4-BE49-F238E27FC236}">
                <a16:creationId xmlns:a16="http://schemas.microsoft.com/office/drawing/2014/main" id="{B3642D23-EDB4-3F7F-4148-28F9FF91CE99}"/>
              </a:ext>
            </a:extLst>
          </p:cNvPr>
          <p:cNvSpPr/>
          <p:nvPr/>
        </p:nvSpPr>
        <p:spPr>
          <a:xfrm>
            <a:off x="3772934" y="8663566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38" name="Arrow: Right 182">
            <a:extLst>
              <a:ext uri="{FF2B5EF4-FFF2-40B4-BE49-F238E27FC236}">
                <a16:creationId xmlns:a16="http://schemas.microsoft.com/office/drawing/2014/main" id="{CFE9BF87-FF35-577C-3ADA-DE6B00396107}"/>
              </a:ext>
            </a:extLst>
          </p:cNvPr>
          <p:cNvSpPr/>
          <p:nvPr/>
        </p:nvSpPr>
        <p:spPr>
          <a:xfrm>
            <a:off x="2740905" y="9638203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39" name="Arrow: Right 182">
            <a:extLst>
              <a:ext uri="{FF2B5EF4-FFF2-40B4-BE49-F238E27FC236}">
                <a16:creationId xmlns:a16="http://schemas.microsoft.com/office/drawing/2014/main" id="{BA2ACDC9-B49E-483A-C562-AA5DFE6FCF3F}"/>
              </a:ext>
            </a:extLst>
          </p:cNvPr>
          <p:cNvSpPr/>
          <p:nvPr/>
        </p:nvSpPr>
        <p:spPr>
          <a:xfrm>
            <a:off x="3785339" y="9641435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41" name="Rectangle: Rounded Corners 12">
            <a:extLst>
              <a:ext uri="{FF2B5EF4-FFF2-40B4-BE49-F238E27FC236}">
                <a16:creationId xmlns:a16="http://schemas.microsoft.com/office/drawing/2014/main" id="{DF27E407-394B-4206-1397-670A763EA0F4}"/>
              </a:ext>
            </a:extLst>
          </p:cNvPr>
          <p:cNvSpPr/>
          <p:nvPr/>
        </p:nvSpPr>
        <p:spPr>
          <a:xfrm>
            <a:off x="5580993" y="8454674"/>
            <a:ext cx="2589848" cy="137346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542" name="Rectangle: Rounded Corners 61">
            <a:extLst>
              <a:ext uri="{FF2B5EF4-FFF2-40B4-BE49-F238E27FC236}">
                <a16:creationId xmlns:a16="http://schemas.microsoft.com/office/drawing/2014/main" id="{4099CCA7-01B2-77AD-1110-2A43639A473A}"/>
              </a:ext>
            </a:extLst>
          </p:cNvPr>
          <p:cNvSpPr/>
          <p:nvPr/>
        </p:nvSpPr>
        <p:spPr>
          <a:xfrm>
            <a:off x="5737179" y="8566043"/>
            <a:ext cx="2222298" cy="1120748"/>
          </a:xfrm>
          <a:prstGeom prst="roundRect">
            <a:avLst>
              <a:gd name="adj" fmla="val 4539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19"/>
          </a:p>
        </p:txBody>
      </p:sp>
      <p:pic>
        <p:nvPicPr>
          <p:cNvPr id="543" name="Picture 54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F2910E0-5C4D-C3DB-E296-F9CB86F29E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73419" y="8715619"/>
            <a:ext cx="1443324" cy="1085734"/>
          </a:xfrm>
          <a:prstGeom prst="rect">
            <a:avLst/>
          </a:prstGeom>
        </p:spPr>
      </p:pic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id="{B5B42FCD-53EA-A175-F5FA-127742A30864}"/>
              </a:ext>
            </a:extLst>
          </p:cNvPr>
          <p:cNvCxnSpPr>
            <a:cxnSpLocks/>
          </p:cNvCxnSpPr>
          <p:nvPr/>
        </p:nvCxnSpPr>
        <p:spPr>
          <a:xfrm>
            <a:off x="6099389" y="9258486"/>
            <a:ext cx="1626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Oval 544">
            <a:extLst>
              <a:ext uri="{FF2B5EF4-FFF2-40B4-BE49-F238E27FC236}">
                <a16:creationId xmlns:a16="http://schemas.microsoft.com/office/drawing/2014/main" id="{A0B8D375-4EA2-2F81-0504-55CFCECBCCF4}"/>
              </a:ext>
            </a:extLst>
          </p:cNvPr>
          <p:cNvSpPr/>
          <p:nvPr/>
        </p:nvSpPr>
        <p:spPr>
          <a:xfrm>
            <a:off x="6637028" y="8917159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5C75D158-EDDF-61D4-05EC-13D997804635}"/>
              </a:ext>
            </a:extLst>
          </p:cNvPr>
          <p:cNvCxnSpPr>
            <a:cxnSpLocks/>
          </p:cNvCxnSpPr>
          <p:nvPr/>
        </p:nvCxnSpPr>
        <p:spPr>
          <a:xfrm>
            <a:off x="6340089" y="9112271"/>
            <a:ext cx="55499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7" name="Rounded Rectangle 546">
            <a:extLst>
              <a:ext uri="{FF2B5EF4-FFF2-40B4-BE49-F238E27FC236}">
                <a16:creationId xmlns:a16="http://schemas.microsoft.com/office/drawing/2014/main" id="{43600C2A-75CD-68E9-1873-CFEFC38D133D}"/>
              </a:ext>
            </a:extLst>
          </p:cNvPr>
          <p:cNvSpPr/>
          <p:nvPr/>
        </p:nvSpPr>
        <p:spPr>
          <a:xfrm>
            <a:off x="6554229" y="8897186"/>
            <a:ext cx="242180" cy="41679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BAB2225C-5822-5D3E-0B8C-CEF2D9F69986}"/>
              </a:ext>
            </a:extLst>
          </p:cNvPr>
          <p:cNvCxnSpPr>
            <a:cxnSpLocks/>
          </p:cNvCxnSpPr>
          <p:nvPr/>
        </p:nvCxnSpPr>
        <p:spPr>
          <a:xfrm>
            <a:off x="6323248" y="9258304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E56D4113-1CBA-059A-6351-01721898E7FF}"/>
              </a:ext>
            </a:extLst>
          </p:cNvPr>
          <p:cNvCxnSpPr>
            <a:cxnSpLocks/>
          </p:cNvCxnSpPr>
          <p:nvPr/>
        </p:nvCxnSpPr>
        <p:spPr>
          <a:xfrm rot="5400000">
            <a:off x="6728802" y="8801138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A92F8EC8-7561-878B-02A6-F11530019272}"/>
              </a:ext>
            </a:extLst>
          </p:cNvPr>
          <p:cNvCxnSpPr/>
          <p:nvPr/>
        </p:nvCxnSpPr>
        <p:spPr>
          <a:xfrm rot="5400000">
            <a:off x="6486617" y="8804289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42F0E9FB-BBB9-6C80-8FB6-B694DC2A1902}"/>
              </a:ext>
            </a:extLst>
          </p:cNvPr>
          <p:cNvCxnSpPr>
            <a:cxnSpLocks/>
          </p:cNvCxnSpPr>
          <p:nvPr/>
        </p:nvCxnSpPr>
        <p:spPr>
          <a:xfrm flipH="1">
            <a:off x="6554232" y="8807858"/>
            <a:ext cx="242179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2" name="TextBox 16">
            <a:extLst>
              <a:ext uri="{FF2B5EF4-FFF2-40B4-BE49-F238E27FC236}">
                <a16:creationId xmlns:a16="http://schemas.microsoft.com/office/drawing/2014/main" id="{CD2C68E5-2C50-C14D-137B-D5A3FBA63E3B}"/>
              </a:ext>
            </a:extLst>
          </p:cNvPr>
          <p:cNvSpPr txBox="1"/>
          <p:nvPr/>
        </p:nvSpPr>
        <p:spPr>
          <a:xfrm>
            <a:off x="6390857" y="8562056"/>
            <a:ext cx="613441" cy="2066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id="{C615C56D-F0BB-08A4-93F9-6021E0CC4290}"/>
              </a:ext>
            </a:extLst>
          </p:cNvPr>
          <p:cNvCxnSpPr>
            <a:cxnSpLocks/>
          </p:cNvCxnSpPr>
          <p:nvPr/>
        </p:nvCxnSpPr>
        <p:spPr>
          <a:xfrm>
            <a:off x="6412293" y="9112274"/>
            <a:ext cx="0" cy="152479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4" name="TextBox 18">
            <a:extLst>
              <a:ext uri="{FF2B5EF4-FFF2-40B4-BE49-F238E27FC236}">
                <a16:creationId xmlns:a16="http://schemas.microsoft.com/office/drawing/2014/main" id="{533B31B0-0A72-A724-1ED2-8DF2F9C1D236}"/>
              </a:ext>
            </a:extLst>
          </p:cNvPr>
          <p:cNvSpPr txBox="1"/>
          <p:nvPr/>
        </p:nvSpPr>
        <p:spPr>
          <a:xfrm>
            <a:off x="5870941" y="9083758"/>
            <a:ext cx="583629" cy="2066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EB8A9A81-1593-5ACD-F581-B56C16950085}"/>
              </a:ext>
            </a:extLst>
          </p:cNvPr>
          <p:cNvSpPr/>
          <p:nvPr/>
        </p:nvSpPr>
        <p:spPr>
          <a:xfrm>
            <a:off x="6610351" y="8980315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D2367331-F7AC-2B9B-6232-D0E5E07E14E2}"/>
              </a:ext>
            </a:extLst>
          </p:cNvPr>
          <p:cNvSpPr/>
          <p:nvPr/>
        </p:nvSpPr>
        <p:spPr>
          <a:xfrm>
            <a:off x="6664989" y="8980314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797CAD5C-092E-BB1B-DA16-934468A03C8E}"/>
              </a:ext>
            </a:extLst>
          </p:cNvPr>
          <p:cNvSpPr/>
          <p:nvPr/>
        </p:nvSpPr>
        <p:spPr>
          <a:xfrm>
            <a:off x="6601401" y="9032184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674AC061-3519-06BC-611B-07962863E28D}"/>
              </a:ext>
            </a:extLst>
          </p:cNvPr>
          <p:cNvSpPr/>
          <p:nvPr/>
        </p:nvSpPr>
        <p:spPr>
          <a:xfrm>
            <a:off x="6675431" y="9030111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4EE40741-B720-AC74-1C5E-9BCBEEAA4198}"/>
              </a:ext>
            </a:extLst>
          </p:cNvPr>
          <p:cNvSpPr txBox="1"/>
          <p:nvPr/>
        </p:nvSpPr>
        <p:spPr>
          <a:xfrm>
            <a:off x="5539625" y="9815688"/>
            <a:ext cx="2413052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TRIGGERING MECHANISM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2B9841E3-EF7A-7CF2-7ACF-643B1390871E}"/>
              </a:ext>
            </a:extLst>
          </p:cNvPr>
          <p:cNvSpPr txBox="1"/>
          <p:nvPr/>
        </p:nvSpPr>
        <p:spPr>
          <a:xfrm>
            <a:off x="1177286" y="10206041"/>
            <a:ext cx="2729872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EXCITATION &amp; STRUCTURE</a:t>
            </a:r>
          </a:p>
        </p:txBody>
      </p:sp>
      <p:cxnSp>
        <p:nvCxnSpPr>
          <p:cNvPr id="565" name="Elbow Connector 564">
            <a:extLst>
              <a:ext uri="{FF2B5EF4-FFF2-40B4-BE49-F238E27FC236}">
                <a16:creationId xmlns:a16="http://schemas.microsoft.com/office/drawing/2014/main" id="{8CD70B0F-0221-E337-135D-FF3A652C2B96}"/>
              </a:ext>
            </a:extLst>
          </p:cNvPr>
          <p:cNvCxnSpPr>
            <a:cxnSpLocks/>
            <a:stCxn id="529" idx="3"/>
            <a:endCxn id="564" idx="1"/>
          </p:cNvCxnSpPr>
          <p:nvPr/>
        </p:nvCxnSpPr>
        <p:spPr>
          <a:xfrm>
            <a:off x="4809765" y="8680329"/>
            <a:ext cx="937749" cy="179797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8" name="Elbow Connector 567">
            <a:extLst>
              <a:ext uri="{FF2B5EF4-FFF2-40B4-BE49-F238E27FC236}">
                <a16:creationId xmlns:a16="http://schemas.microsoft.com/office/drawing/2014/main" id="{253EECD7-B2A4-4057-3F7F-CA1C3C09CC51}"/>
              </a:ext>
            </a:extLst>
          </p:cNvPr>
          <p:cNvCxnSpPr>
            <a:cxnSpLocks/>
            <a:stCxn id="533" idx="3"/>
            <a:endCxn id="542" idx="1"/>
          </p:cNvCxnSpPr>
          <p:nvPr/>
        </p:nvCxnSpPr>
        <p:spPr>
          <a:xfrm flipV="1">
            <a:off x="4808658" y="9126417"/>
            <a:ext cx="928521" cy="560233"/>
          </a:xfrm>
          <a:prstGeom prst="bentConnector3">
            <a:avLst>
              <a:gd name="adj1" fmla="val 521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5" name="Rectangle: Rounded Corners 8">
            <a:extLst>
              <a:ext uri="{FF2B5EF4-FFF2-40B4-BE49-F238E27FC236}">
                <a16:creationId xmlns:a16="http://schemas.microsoft.com/office/drawing/2014/main" id="{21C4CB21-9F18-9CC6-305B-E0956B237281}"/>
              </a:ext>
            </a:extLst>
          </p:cNvPr>
          <p:cNvSpPr/>
          <p:nvPr/>
        </p:nvSpPr>
        <p:spPr>
          <a:xfrm>
            <a:off x="3958576" y="11350036"/>
            <a:ext cx="4032661" cy="188764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576" name="Rectangle: Rounded Corners 90">
            <a:extLst>
              <a:ext uri="{FF2B5EF4-FFF2-40B4-BE49-F238E27FC236}">
                <a16:creationId xmlns:a16="http://schemas.microsoft.com/office/drawing/2014/main" id="{406BEA50-BE6F-3116-0B8D-7A296A6031D3}"/>
              </a:ext>
            </a:extLst>
          </p:cNvPr>
          <p:cNvSpPr/>
          <p:nvPr/>
        </p:nvSpPr>
        <p:spPr>
          <a:xfrm flipH="1">
            <a:off x="6143047" y="11601720"/>
            <a:ext cx="485500" cy="48992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577" name="Oval 576">
            <a:extLst>
              <a:ext uri="{FF2B5EF4-FFF2-40B4-BE49-F238E27FC236}">
                <a16:creationId xmlns:a16="http://schemas.microsoft.com/office/drawing/2014/main" id="{2B4E7FF5-A982-AB2C-0CDD-AD0E38C16BE8}"/>
              </a:ext>
            </a:extLst>
          </p:cNvPr>
          <p:cNvSpPr/>
          <p:nvPr/>
        </p:nvSpPr>
        <p:spPr>
          <a:xfrm flipH="1" flipV="1">
            <a:off x="6442686" y="11626405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994E7571-5D26-F91C-43BB-D154CC339563}"/>
              </a:ext>
            </a:extLst>
          </p:cNvPr>
          <p:cNvSpPr/>
          <p:nvPr/>
        </p:nvSpPr>
        <p:spPr>
          <a:xfrm flipH="1" flipV="1">
            <a:off x="6442686" y="11748119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D254CC06-83D5-714A-AC18-8290C00ADDCD}"/>
              </a:ext>
            </a:extLst>
          </p:cNvPr>
          <p:cNvSpPr/>
          <p:nvPr/>
        </p:nvSpPr>
        <p:spPr>
          <a:xfrm flipH="1" flipV="1">
            <a:off x="6442686" y="11869832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C4D3E2C5-1ED7-C6B3-E005-5B3260CCF6BF}"/>
              </a:ext>
            </a:extLst>
          </p:cNvPr>
          <p:cNvSpPr/>
          <p:nvPr/>
        </p:nvSpPr>
        <p:spPr>
          <a:xfrm flipH="1" flipV="1">
            <a:off x="6442686" y="11991545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4A233CEC-50DF-0AC2-EE37-E48EF67D6BC6}"/>
              </a:ext>
            </a:extLst>
          </p:cNvPr>
          <p:cNvSpPr/>
          <p:nvPr/>
        </p:nvSpPr>
        <p:spPr>
          <a:xfrm flipH="1" flipV="1">
            <a:off x="6253339" y="11740029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93B7D7B4-169B-F73B-F24D-0F0FBAA832E4}"/>
              </a:ext>
            </a:extLst>
          </p:cNvPr>
          <p:cNvCxnSpPr>
            <a:cxnSpLocks/>
            <a:stCxn id="577" idx="6"/>
            <a:endCxn id="581" idx="2"/>
          </p:cNvCxnSpPr>
          <p:nvPr/>
        </p:nvCxnSpPr>
        <p:spPr>
          <a:xfrm flipH="1">
            <a:off x="6326057" y="11662176"/>
            <a:ext cx="116630" cy="11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05603766-F173-8F8E-178E-19AF8344C90A}"/>
              </a:ext>
            </a:extLst>
          </p:cNvPr>
          <p:cNvCxnSpPr>
            <a:cxnSpLocks/>
            <a:stCxn id="578" idx="6"/>
            <a:endCxn id="581" idx="2"/>
          </p:cNvCxnSpPr>
          <p:nvPr/>
        </p:nvCxnSpPr>
        <p:spPr>
          <a:xfrm flipH="1" flipV="1">
            <a:off x="6326057" y="11775802"/>
            <a:ext cx="116630" cy="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DAF4BC3A-C239-648C-A412-F7942C28D0AF}"/>
              </a:ext>
            </a:extLst>
          </p:cNvPr>
          <p:cNvCxnSpPr>
            <a:cxnSpLocks/>
            <a:stCxn id="579" idx="6"/>
            <a:endCxn id="581" idx="2"/>
          </p:cNvCxnSpPr>
          <p:nvPr/>
        </p:nvCxnSpPr>
        <p:spPr>
          <a:xfrm flipH="1" flipV="1">
            <a:off x="6326057" y="11775799"/>
            <a:ext cx="116630" cy="12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8A8B3A4E-38F5-8475-37D8-2DE8E1B36D81}"/>
              </a:ext>
            </a:extLst>
          </p:cNvPr>
          <p:cNvCxnSpPr>
            <a:cxnSpLocks/>
            <a:stCxn id="580" idx="6"/>
            <a:endCxn id="581" idx="2"/>
          </p:cNvCxnSpPr>
          <p:nvPr/>
        </p:nvCxnSpPr>
        <p:spPr>
          <a:xfrm flipH="1" flipV="1">
            <a:off x="6326057" y="11775797"/>
            <a:ext cx="116630" cy="2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Oval 585">
            <a:extLst>
              <a:ext uri="{FF2B5EF4-FFF2-40B4-BE49-F238E27FC236}">
                <a16:creationId xmlns:a16="http://schemas.microsoft.com/office/drawing/2014/main" id="{154CAA3A-53F3-F5C9-E5D7-CFE98493D2E5}"/>
              </a:ext>
            </a:extLst>
          </p:cNvPr>
          <p:cNvSpPr/>
          <p:nvPr/>
        </p:nvSpPr>
        <p:spPr>
          <a:xfrm flipH="1" flipV="1">
            <a:off x="6255385" y="11881701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D2C3F402-859D-ADEF-9B17-B42E0DFB86CC}"/>
              </a:ext>
            </a:extLst>
          </p:cNvPr>
          <p:cNvCxnSpPr>
            <a:cxnSpLocks/>
            <a:stCxn id="577" idx="6"/>
            <a:endCxn id="586" idx="2"/>
          </p:cNvCxnSpPr>
          <p:nvPr/>
        </p:nvCxnSpPr>
        <p:spPr>
          <a:xfrm flipH="1">
            <a:off x="6328096" y="11662171"/>
            <a:ext cx="114584" cy="2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>
            <a:extLst>
              <a:ext uri="{FF2B5EF4-FFF2-40B4-BE49-F238E27FC236}">
                <a16:creationId xmlns:a16="http://schemas.microsoft.com/office/drawing/2014/main" id="{56B12FAD-65A9-365C-A016-4338008ED06B}"/>
              </a:ext>
            </a:extLst>
          </p:cNvPr>
          <p:cNvCxnSpPr>
            <a:cxnSpLocks/>
            <a:stCxn id="578" idx="6"/>
            <a:endCxn id="586" idx="2"/>
          </p:cNvCxnSpPr>
          <p:nvPr/>
        </p:nvCxnSpPr>
        <p:spPr>
          <a:xfrm flipH="1">
            <a:off x="6328096" y="11783887"/>
            <a:ext cx="114584" cy="13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5A92686B-6AC3-AC7F-62AA-31A4BAAD1438}"/>
              </a:ext>
            </a:extLst>
          </p:cNvPr>
          <p:cNvCxnSpPr>
            <a:cxnSpLocks/>
            <a:stCxn id="579" idx="6"/>
            <a:endCxn id="586" idx="2"/>
          </p:cNvCxnSpPr>
          <p:nvPr/>
        </p:nvCxnSpPr>
        <p:spPr>
          <a:xfrm flipH="1">
            <a:off x="6328096" y="11905604"/>
            <a:ext cx="114584" cy="1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EC44CB1C-C6F0-9E91-4304-6AB2C1EBCA71}"/>
              </a:ext>
            </a:extLst>
          </p:cNvPr>
          <p:cNvCxnSpPr>
            <a:cxnSpLocks/>
            <a:stCxn id="580" idx="6"/>
            <a:endCxn id="586" idx="2"/>
          </p:cNvCxnSpPr>
          <p:nvPr/>
        </p:nvCxnSpPr>
        <p:spPr>
          <a:xfrm flipH="1" flipV="1">
            <a:off x="6328096" y="11917473"/>
            <a:ext cx="114584" cy="10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Rectangle: Rounded Corners 111">
            <a:extLst>
              <a:ext uri="{FF2B5EF4-FFF2-40B4-BE49-F238E27FC236}">
                <a16:creationId xmlns:a16="http://schemas.microsoft.com/office/drawing/2014/main" id="{2725112D-E5F3-4E16-677A-7CDF871F6157}"/>
              </a:ext>
            </a:extLst>
          </p:cNvPr>
          <p:cNvSpPr/>
          <p:nvPr/>
        </p:nvSpPr>
        <p:spPr>
          <a:xfrm>
            <a:off x="5262949" y="12510098"/>
            <a:ext cx="592936" cy="3887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2AA59336-2A86-CE45-286D-D0CEAE49DDD9}"/>
              </a:ext>
            </a:extLst>
          </p:cNvPr>
          <p:cNvSpPr txBox="1"/>
          <p:nvPr/>
        </p:nvSpPr>
        <p:spPr>
          <a:xfrm>
            <a:off x="5220852" y="12111853"/>
            <a:ext cx="68150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DF56185C-8F2F-B0E2-A759-FEAC18DEA28D}"/>
              </a:ext>
            </a:extLst>
          </p:cNvPr>
          <p:cNvSpPr txBox="1"/>
          <p:nvPr/>
        </p:nvSpPr>
        <p:spPr>
          <a:xfrm>
            <a:off x="5270766" y="12948022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</p:txBody>
      </p:sp>
      <p:sp>
        <p:nvSpPr>
          <p:cNvPr id="600" name="Rectangle: Rounded Corners 114">
            <a:extLst>
              <a:ext uri="{FF2B5EF4-FFF2-40B4-BE49-F238E27FC236}">
                <a16:creationId xmlns:a16="http://schemas.microsoft.com/office/drawing/2014/main" id="{1C17A390-8BDC-BB85-DDBC-AD6E5831CDF6}"/>
              </a:ext>
            </a:extLst>
          </p:cNvPr>
          <p:cNvSpPr/>
          <p:nvPr/>
        </p:nvSpPr>
        <p:spPr>
          <a:xfrm>
            <a:off x="5258342" y="11662170"/>
            <a:ext cx="592936" cy="403590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7BFEEE84-CD94-00AD-3685-A7C400BA276A}"/>
              </a:ext>
            </a:extLst>
          </p:cNvPr>
          <p:cNvSpPr txBox="1"/>
          <p:nvPr/>
        </p:nvSpPr>
        <p:spPr>
          <a:xfrm>
            <a:off x="5403404" y="11657763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3B1EB549-4BA2-0A4C-9C07-AEF7BC5DAC55}"/>
              </a:ext>
            </a:extLst>
          </p:cNvPr>
          <p:cNvSpPr txBox="1"/>
          <p:nvPr/>
        </p:nvSpPr>
        <p:spPr>
          <a:xfrm>
            <a:off x="5288497" y="11879657"/>
            <a:ext cx="534300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+ FP</a:t>
            </a:r>
          </a:p>
        </p:txBody>
      </p:sp>
      <p:sp>
        <p:nvSpPr>
          <p:cNvPr id="603" name="Arrow: Right 117">
            <a:extLst>
              <a:ext uri="{FF2B5EF4-FFF2-40B4-BE49-F238E27FC236}">
                <a16:creationId xmlns:a16="http://schemas.microsoft.com/office/drawing/2014/main" id="{9D19C0AF-7F48-DA06-B175-F6940B4B0988}"/>
              </a:ext>
            </a:extLst>
          </p:cNvPr>
          <p:cNvSpPr/>
          <p:nvPr/>
        </p:nvSpPr>
        <p:spPr>
          <a:xfrm rot="10800000">
            <a:off x="5907021" y="11791578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cxnSp>
        <p:nvCxnSpPr>
          <p:cNvPr id="604" name="Straight Connector 603">
            <a:extLst>
              <a:ext uri="{FF2B5EF4-FFF2-40B4-BE49-F238E27FC236}">
                <a16:creationId xmlns:a16="http://schemas.microsoft.com/office/drawing/2014/main" id="{8DBF4330-4DAF-45C9-990A-33FDF57DC71A}"/>
              </a:ext>
            </a:extLst>
          </p:cNvPr>
          <p:cNvCxnSpPr>
            <a:cxnSpLocks/>
          </p:cNvCxnSpPr>
          <p:nvPr/>
        </p:nvCxnSpPr>
        <p:spPr>
          <a:xfrm>
            <a:off x="5375057" y="11845653"/>
            <a:ext cx="359513" cy="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5" name="TextBox 604">
            <a:extLst>
              <a:ext uri="{FF2B5EF4-FFF2-40B4-BE49-F238E27FC236}">
                <a16:creationId xmlns:a16="http://schemas.microsoft.com/office/drawing/2014/main" id="{F4B3C02F-ECCF-B70B-711D-FE27571C9975}"/>
              </a:ext>
            </a:extLst>
          </p:cNvPr>
          <p:cNvSpPr txBox="1"/>
          <p:nvPr/>
        </p:nvSpPr>
        <p:spPr>
          <a:xfrm>
            <a:off x="5403734" y="12612563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606" name="Rectangle: Rounded Corners 120">
            <a:extLst>
              <a:ext uri="{FF2B5EF4-FFF2-40B4-BE49-F238E27FC236}">
                <a16:creationId xmlns:a16="http://schemas.microsoft.com/office/drawing/2014/main" id="{F2725EDD-D244-EA30-B6C2-C5FD25696E3E}"/>
              </a:ext>
            </a:extLst>
          </p:cNvPr>
          <p:cNvSpPr/>
          <p:nvPr/>
        </p:nvSpPr>
        <p:spPr>
          <a:xfrm>
            <a:off x="4078532" y="11841554"/>
            <a:ext cx="893922" cy="95248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031C20F7-9D31-9E46-8138-507DA38E9BAB}"/>
                  </a:ext>
                </a:extLst>
              </p:cNvPr>
              <p:cNvSpPr txBox="1"/>
              <p:nvPr/>
            </p:nvSpPr>
            <p:spPr>
              <a:xfrm>
                <a:off x="4136070" y="12185421"/>
                <a:ext cx="799065" cy="233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031C20F7-9D31-9E46-8138-507DA38E9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070" y="12185421"/>
                <a:ext cx="799065" cy="233718"/>
              </a:xfrm>
              <a:prstGeom prst="rect">
                <a:avLst/>
              </a:prstGeom>
              <a:blipFill>
                <a:blip r:embed="rId13"/>
                <a:stretch>
                  <a:fillRect t="-263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CCBD917B-595A-339C-EAF7-5B0D64A2FFE3}"/>
                  </a:ext>
                </a:extLst>
              </p:cNvPr>
              <p:cNvSpPr txBox="1"/>
              <p:nvPr/>
            </p:nvSpPr>
            <p:spPr>
              <a:xfrm>
                <a:off x="4121297" y="11886470"/>
                <a:ext cx="117532" cy="2346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CCBD917B-595A-339C-EAF7-5B0D64A2F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297" y="11886470"/>
                <a:ext cx="117532" cy="234616"/>
              </a:xfrm>
              <a:prstGeom prst="rect">
                <a:avLst/>
              </a:prstGeom>
              <a:blipFill>
                <a:blip r:embed="rId14"/>
                <a:stretch>
                  <a:fillRect l="-52632" r="-100000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9" name="Arrow: Right 123">
            <a:extLst>
              <a:ext uri="{FF2B5EF4-FFF2-40B4-BE49-F238E27FC236}">
                <a16:creationId xmlns:a16="http://schemas.microsoft.com/office/drawing/2014/main" id="{0DCC55EC-C7F8-C0AC-4803-070EBA998172}"/>
              </a:ext>
            </a:extLst>
          </p:cNvPr>
          <p:cNvSpPr/>
          <p:nvPr/>
        </p:nvSpPr>
        <p:spPr>
          <a:xfrm rot="10800000">
            <a:off x="5913641" y="12661584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610" name="Arrow: Right 124">
            <a:extLst>
              <a:ext uri="{FF2B5EF4-FFF2-40B4-BE49-F238E27FC236}">
                <a16:creationId xmlns:a16="http://schemas.microsoft.com/office/drawing/2014/main" id="{1CABB648-7C2A-A649-A08B-920BD69A02C8}"/>
              </a:ext>
            </a:extLst>
          </p:cNvPr>
          <p:cNvSpPr/>
          <p:nvPr/>
        </p:nvSpPr>
        <p:spPr>
          <a:xfrm rot="10800000">
            <a:off x="5035288" y="11810744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611" name="Arrow: Right 125">
            <a:extLst>
              <a:ext uri="{FF2B5EF4-FFF2-40B4-BE49-F238E27FC236}">
                <a16:creationId xmlns:a16="http://schemas.microsoft.com/office/drawing/2014/main" id="{2145FBA9-5F4D-3F4C-49DA-FAA441E78E8F}"/>
              </a:ext>
            </a:extLst>
          </p:cNvPr>
          <p:cNvSpPr/>
          <p:nvPr/>
        </p:nvSpPr>
        <p:spPr>
          <a:xfrm rot="10800000">
            <a:off x="5038976" y="12662119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F39DC4B9-5E8E-22DF-B4B9-D8F74C914CBC}"/>
              </a:ext>
            </a:extLst>
          </p:cNvPr>
          <p:cNvSpPr txBox="1"/>
          <p:nvPr/>
        </p:nvSpPr>
        <p:spPr>
          <a:xfrm>
            <a:off x="5039302" y="12505014"/>
            <a:ext cx="16658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C81C29A3-1C37-CC6D-7892-DB63B8ED548A}"/>
              </a:ext>
            </a:extLst>
          </p:cNvPr>
          <p:cNvSpPr txBox="1"/>
          <p:nvPr/>
        </p:nvSpPr>
        <p:spPr>
          <a:xfrm>
            <a:off x="5040306" y="11921595"/>
            <a:ext cx="16658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620" name="Rectangle: Rounded Corners 135">
            <a:extLst>
              <a:ext uri="{FF2B5EF4-FFF2-40B4-BE49-F238E27FC236}">
                <a16:creationId xmlns:a16="http://schemas.microsoft.com/office/drawing/2014/main" id="{07E54022-0B71-7877-6120-02B65294E663}"/>
              </a:ext>
            </a:extLst>
          </p:cNvPr>
          <p:cNvSpPr/>
          <p:nvPr/>
        </p:nvSpPr>
        <p:spPr>
          <a:xfrm flipH="1">
            <a:off x="6152165" y="12470188"/>
            <a:ext cx="485500" cy="48992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D535CD6C-2B2A-FBCE-7F8A-55F037D6E66F}"/>
              </a:ext>
            </a:extLst>
          </p:cNvPr>
          <p:cNvSpPr/>
          <p:nvPr/>
        </p:nvSpPr>
        <p:spPr>
          <a:xfrm flipH="1" flipV="1">
            <a:off x="6451803" y="12494877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CA8AEB4B-4A7C-1237-73C1-7CA20FE9B827}"/>
              </a:ext>
            </a:extLst>
          </p:cNvPr>
          <p:cNvSpPr/>
          <p:nvPr/>
        </p:nvSpPr>
        <p:spPr>
          <a:xfrm flipH="1" flipV="1">
            <a:off x="6451803" y="12616589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A1CEE1B8-4B1E-D102-DF79-A4ECFAC2C626}"/>
              </a:ext>
            </a:extLst>
          </p:cNvPr>
          <p:cNvSpPr/>
          <p:nvPr/>
        </p:nvSpPr>
        <p:spPr>
          <a:xfrm flipH="1" flipV="1">
            <a:off x="6451803" y="12738302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89EACFF5-C40F-2F41-929C-2C7F5FE02366}"/>
              </a:ext>
            </a:extLst>
          </p:cNvPr>
          <p:cNvSpPr/>
          <p:nvPr/>
        </p:nvSpPr>
        <p:spPr>
          <a:xfrm flipH="1" flipV="1">
            <a:off x="6451803" y="12860013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47373648-2672-7C97-876C-CE3476FEC55C}"/>
              </a:ext>
            </a:extLst>
          </p:cNvPr>
          <p:cNvSpPr/>
          <p:nvPr/>
        </p:nvSpPr>
        <p:spPr>
          <a:xfrm flipH="1" flipV="1">
            <a:off x="6262457" y="12608501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3E3AEF2E-7262-CE52-2448-89E16B7B465A}"/>
              </a:ext>
            </a:extLst>
          </p:cNvPr>
          <p:cNvCxnSpPr>
            <a:cxnSpLocks/>
            <a:stCxn id="621" idx="6"/>
            <a:endCxn id="625" idx="2"/>
          </p:cNvCxnSpPr>
          <p:nvPr/>
        </p:nvCxnSpPr>
        <p:spPr>
          <a:xfrm flipH="1">
            <a:off x="6335175" y="12530646"/>
            <a:ext cx="116630" cy="11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>
            <a:extLst>
              <a:ext uri="{FF2B5EF4-FFF2-40B4-BE49-F238E27FC236}">
                <a16:creationId xmlns:a16="http://schemas.microsoft.com/office/drawing/2014/main" id="{372372F5-1489-DC58-7C3A-5508678E2F3F}"/>
              </a:ext>
            </a:extLst>
          </p:cNvPr>
          <p:cNvCxnSpPr>
            <a:cxnSpLocks/>
            <a:stCxn id="622" idx="6"/>
            <a:endCxn id="625" idx="2"/>
          </p:cNvCxnSpPr>
          <p:nvPr/>
        </p:nvCxnSpPr>
        <p:spPr>
          <a:xfrm flipH="1" flipV="1">
            <a:off x="6335175" y="12644272"/>
            <a:ext cx="116630" cy="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>
            <a:extLst>
              <a:ext uri="{FF2B5EF4-FFF2-40B4-BE49-F238E27FC236}">
                <a16:creationId xmlns:a16="http://schemas.microsoft.com/office/drawing/2014/main" id="{77FCF5F5-7864-BE71-C9A7-B3365E923BAE}"/>
              </a:ext>
            </a:extLst>
          </p:cNvPr>
          <p:cNvCxnSpPr>
            <a:cxnSpLocks/>
            <a:stCxn id="623" idx="6"/>
            <a:endCxn id="625" idx="2"/>
          </p:cNvCxnSpPr>
          <p:nvPr/>
        </p:nvCxnSpPr>
        <p:spPr>
          <a:xfrm flipH="1" flipV="1">
            <a:off x="6335175" y="12644269"/>
            <a:ext cx="116630" cy="12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0A79F22C-A835-66F6-F9B0-2FA3E9BBA942}"/>
              </a:ext>
            </a:extLst>
          </p:cNvPr>
          <p:cNvCxnSpPr>
            <a:cxnSpLocks/>
            <a:stCxn id="624" idx="6"/>
            <a:endCxn id="625" idx="2"/>
          </p:cNvCxnSpPr>
          <p:nvPr/>
        </p:nvCxnSpPr>
        <p:spPr>
          <a:xfrm flipH="1" flipV="1">
            <a:off x="6335175" y="12644269"/>
            <a:ext cx="116630" cy="2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>
            <a:extLst>
              <a:ext uri="{FF2B5EF4-FFF2-40B4-BE49-F238E27FC236}">
                <a16:creationId xmlns:a16="http://schemas.microsoft.com/office/drawing/2014/main" id="{5169B107-E89F-F731-5EB9-9D42E76D88CA}"/>
              </a:ext>
            </a:extLst>
          </p:cNvPr>
          <p:cNvSpPr/>
          <p:nvPr/>
        </p:nvSpPr>
        <p:spPr>
          <a:xfrm flipH="1" flipV="1">
            <a:off x="6264504" y="12750173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27C6E61B-AD5F-619F-1376-F95BEB6C1A7F}"/>
              </a:ext>
            </a:extLst>
          </p:cNvPr>
          <p:cNvCxnSpPr>
            <a:cxnSpLocks/>
            <a:stCxn id="621" idx="6"/>
            <a:endCxn id="630" idx="2"/>
          </p:cNvCxnSpPr>
          <p:nvPr/>
        </p:nvCxnSpPr>
        <p:spPr>
          <a:xfrm flipH="1">
            <a:off x="6337213" y="12530641"/>
            <a:ext cx="114584" cy="2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BB1D030E-D439-4051-36E6-3468C718DC28}"/>
              </a:ext>
            </a:extLst>
          </p:cNvPr>
          <p:cNvCxnSpPr>
            <a:cxnSpLocks/>
            <a:stCxn id="622" idx="6"/>
            <a:endCxn id="630" idx="2"/>
          </p:cNvCxnSpPr>
          <p:nvPr/>
        </p:nvCxnSpPr>
        <p:spPr>
          <a:xfrm flipH="1">
            <a:off x="6337213" y="12652357"/>
            <a:ext cx="114584" cy="13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40562831-A1CF-149D-CB81-93B5EAA99216}"/>
              </a:ext>
            </a:extLst>
          </p:cNvPr>
          <p:cNvCxnSpPr>
            <a:cxnSpLocks/>
            <a:stCxn id="623" idx="6"/>
            <a:endCxn id="630" idx="2"/>
          </p:cNvCxnSpPr>
          <p:nvPr/>
        </p:nvCxnSpPr>
        <p:spPr>
          <a:xfrm flipH="1">
            <a:off x="6337213" y="12774074"/>
            <a:ext cx="114584" cy="1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159E0F96-71C1-21FE-56EA-39C131142D14}"/>
              </a:ext>
            </a:extLst>
          </p:cNvPr>
          <p:cNvCxnSpPr>
            <a:cxnSpLocks/>
            <a:stCxn id="624" idx="6"/>
            <a:endCxn id="630" idx="2"/>
          </p:cNvCxnSpPr>
          <p:nvPr/>
        </p:nvCxnSpPr>
        <p:spPr>
          <a:xfrm flipH="1" flipV="1">
            <a:off x="6337213" y="12785943"/>
            <a:ext cx="114584" cy="10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TextBox 634">
            <a:extLst>
              <a:ext uri="{FF2B5EF4-FFF2-40B4-BE49-F238E27FC236}">
                <a16:creationId xmlns:a16="http://schemas.microsoft.com/office/drawing/2014/main" id="{A001C5A8-C480-C80A-5572-BA02CF9F0E48}"/>
              </a:ext>
            </a:extLst>
          </p:cNvPr>
          <p:cNvSpPr txBox="1"/>
          <p:nvPr/>
        </p:nvSpPr>
        <p:spPr>
          <a:xfrm>
            <a:off x="7907216" y="12259189"/>
            <a:ext cx="703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BC57B161-EC20-D4A8-6BDA-BAE503B3D253}"/>
              </a:ext>
            </a:extLst>
          </p:cNvPr>
          <p:cNvSpPr txBox="1"/>
          <p:nvPr/>
        </p:nvSpPr>
        <p:spPr>
          <a:xfrm>
            <a:off x="7929947" y="12753453"/>
            <a:ext cx="699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524FE1BE-9DC4-B05A-DEA5-85C6E55DCB8B}"/>
              </a:ext>
            </a:extLst>
          </p:cNvPr>
          <p:cNvSpPr txBox="1"/>
          <p:nvPr/>
        </p:nvSpPr>
        <p:spPr>
          <a:xfrm>
            <a:off x="7701234" y="11201610"/>
            <a:ext cx="107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E450B9B2-5831-FA9E-85CF-AD3A162FD93A}"/>
              </a:ext>
            </a:extLst>
          </p:cNvPr>
          <p:cNvSpPr txBox="1"/>
          <p:nvPr/>
        </p:nvSpPr>
        <p:spPr>
          <a:xfrm>
            <a:off x="6089410" y="12135531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D87E4EE7-4F17-6D65-0070-B17DF3554AFF}"/>
              </a:ext>
            </a:extLst>
          </p:cNvPr>
          <p:cNvSpPr txBox="1"/>
          <p:nvPr/>
        </p:nvSpPr>
        <p:spPr>
          <a:xfrm>
            <a:off x="6080296" y="12971983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</a:p>
        </p:txBody>
      </p:sp>
      <p:sp>
        <p:nvSpPr>
          <p:cNvPr id="646" name="Rectangle: Rounded Corners 105">
            <a:extLst>
              <a:ext uri="{FF2B5EF4-FFF2-40B4-BE49-F238E27FC236}">
                <a16:creationId xmlns:a16="http://schemas.microsoft.com/office/drawing/2014/main" id="{9369F532-E275-BB93-A896-767688E9AED3}"/>
              </a:ext>
            </a:extLst>
          </p:cNvPr>
          <p:cNvSpPr/>
          <p:nvPr/>
        </p:nvSpPr>
        <p:spPr>
          <a:xfrm>
            <a:off x="7020209" y="11979929"/>
            <a:ext cx="843945" cy="201149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647" name="Arrow: Right 117">
            <a:extLst>
              <a:ext uri="{FF2B5EF4-FFF2-40B4-BE49-F238E27FC236}">
                <a16:creationId xmlns:a16="http://schemas.microsoft.com/office/drawing/2014/main" id="{58E1A810-6401-8362-6DEE-6C962C8012AE}"/>
              </a:ext>
            </a:extLst>
          </p:cNvPr>
          <p:cNvSpPr/>
          <p:nvPr/>
        </p:nvSpPr>
        <p:spPr>
          <a:xfrm rot="10800000">
            <a:off x="6743492" y="11979928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48" name="Rectangle: Rounded Corners 105">
            <a:extLst>
              <a:ext uri="{FF2B5EF4-FFF2-40B4-BE49-F238E27FC236}">
                <a16:creationId xmlns:a16="http://schemas.microsoft.com/office/drawing/2014/main" id="{0283711B-860C-351D-5294-E233FC434E54}"/>
              </a:ext>
            </a:extLst>
          </p:cNvPr>
          <p:cNvSpPr/>
          <p:nvPr/>
        </p:nvSpPr>
        <p:spPr>
          <a:xfrm>
            <a:off x="7020209" y="11509021"/>
            <a:ext cx="843945" cy="201149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sp>
        <p:nvSpPr>
          <p:cNvPr id="649" name="Rectangle: Rounded Corners 105">
            <a:extLst>
              <a:ext uri="{FF2B5EF4-FFF2-40B4-BE49-F238E27FC236}">
                <a16:creationId xmlns:a16="http://schemas.microsoft.com/office/drawing/2014/main" id="{23042139-ACD2-BE0E-D64C-C092E1746D52}"/>
              </a:ext>
            </a:extLst>
          </p:cNvPr>
          <p:cNvSpPr/>
          <p:nvPr/>
        </p:nvSpPr>
        <p:spPr>
          <a:xfrm>
            <a:off x="7020209" y="12375426"/>
            <a:ext cx="843945" cy="201149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650" name="Rectangle: Rounded Corners 105">
            <a:extLst>
              <a:ext uri="{FF2B5EF4-FFF2-40B4-BE49-F238E27FC236}">
                <a16:creationId xmlns:a16="http://schemas.microsoft.com/office/drawing/2014/main" id="{876D4F23-0536-27EB-77DB-D96AD78FC1F3}"/>
              </a:ext>
            </a:extLst>
          </p:cNvPr>
          <p:cNvSpPr/>
          <p:nvPr/>
        </p:nvSpPr>
        <p:spPr>
          <a:xfrm>
            <a:off x="7011010" y="12859540"/>
            <a:ext cx="843945" cy="201149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</a:p>
        </p:txBody>
      </p:sp>
      <p:sp>
        <p:nvSpPr>
          <p:cNvPr id="651" name="Arrow: Right 117">
            <a:extLst>
              <a:ext uri="{FF2B5EF4-FFF2-40B4-BE49-F238E27FC236}">
                <a16:creationId xmlns:a16="http://schemas.microsoft.com/office/drawing/2014/main" id="{C0F48490-7DA7-D0B4-3B38-3B63A65FDC16}"/>
              </a:ext>
            </a:extLst>
          </p:cNvPr>
          <p:cNvSpPr/>
          <p:nvPr/>
        </p:nvSpPr>
        <p:spPr>
          <a:xfrm rot="10800000">
            <a:off x="6747107" y="12419139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52" name="Arrow: Right 117">
            <a:extLst>
              <a:ext uri="{FF2B5EF4-FFF2-40B4-BE49-F238E27FC236}">
                <a16:creationId xmlns:a16="http://schemas.microsoft.com/office/drawing/2014/main" id="{6532777F-3695-5F63-9CF7-821F7ACB3541}"/>
              </a:ext>
            </a:extLst>
          </p:cNvPr>
          <p:cNvSpPr/>
          <p:nvPr/>
        </p:nvSpPr>
        <p:spPr>
          <a:xfrm rot="10800000">
            <a:off x="6743491" y="12872353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53" name="Arrow: Right 117">
            <a:extLst>
              <a:ext uri="{FF2B5EF4-FFF2-40B4-BE49-F238E27FC236}">
                <a16:creationId xmlns:a16="http://schemas.microsoft.com/office/drawing/2014/main" id="{1A6CA1EF-1D52-BBD7-B9FB-9E6AB8CD3C60}"/>
              </a:ext>
            </a:extLst>
          </p:cNvPr>
          <p:cNvSpPr/>
          <p:nvPr/>
        </p:nvSpPr>
        <p:spPr>
          <a:xfrm rot="5400000">
            <a:off x="7363620" y="11789819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cxnSp>
        <p:nvCxnSpPr>
          <p:cNvPr id="654" name="Elbow Connector 653">
            <a:extLst>
              <a:ext uri="{FF2B5EF4-FFF2-40B4-BE49-F238E27FC236}">
                <a16:creationId xmlns:a16="http://schemas.microsoft.com/office/drawing/2014/main" id="{72A411AA-5C47-F2F1-A044-97EB74423519}"/>
              </a:ext>
            </a:extLst>
          </p:cNvPr>
          <p:cNvCxnSpPr>
            <a:cxnSpLocks/>
            <a:stCxn id="542" idx="3"/>
            <a:endCxn id="648" idx="3"/>
          </p:cNvCxnSpPr>
          <p:nvPr/>
        </p:nvCxnSpPr>
        <p:spPr>
          <a:xfrm flipH="1">
            <a:off x="7864154" y="9126417"/>
            <a:ext cx="95323" cy="2483179"/>
          </a:xfrm>
          <a:prstGeom prst="bentConnector3">
            <a:avLst>
              <a:gd name="adj1" fmla="val -6423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8" name="Elbow Connector 657">
            <a:extLst>
              <a:ext uri="{FF2B5EF4-FFF2-40B4-BE49-F238E27FC236}">
                <a16:creationId xmlns:a16="http://schemas.microsoft.com/office/drawing/2014/main" id="{A8D1C005-F761-3340-2EE6-5586601DCF77}"/>
              </a:ext>
            </a:extLst>
          </p:cNvPr>
          <p:cNvCxnSpPr>
            <a:cxnSpLocks/>
            <a:stCxn id="542" idx="3"/>
            <a:endCxn id="649" idx="3"/>
          </p:cNvCxnSpPr>
          <p:nvPr/>
        </p:nvCxnSpPr>
        <p:spPr>
          <a:xfrm flipH="1">
            <a:off x="7864154" y="9126417"/>
            <a:ext cx="95323" cy="3349584"/>
          </a:xfrm>
          <a:prstGeom prst="bentConnector3">
            <a:avLst>
              <a:gd name="adj1" fmla="val -6423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Elbow Connector 661">
            <a:extLst>
              <a:ext uri="{FF2B5EF4-FFF2-40B4-BE49-F238E27FC236}">
                <a16:creationId xmlns:a16="http://schemas.microsoft.com/office/drawing/2014/main" id="{E2637172-9DDF-81DC-EA84-A9BC9A81CC9A}"/>
              </a:ext>
            </a:extLst>
          </p:cNvPr>
          <p:cNvCxnSpPr>
            <a:cxnSpLocks/>
            <a:stCxn id="542" idx="3"/>
            <a:endCxn id="650" idx="3"/>
          </p:cNvCxnSpPr>
          <p:nvPr/>
        </p:nvCxnSpPr>
        <p:spPr>
          <a:xfrm flipH="1">
            <a:off x="7854955" y="9126417"/>
            <a:ext cx="104522" cy="3833698"/>
          </a:xfrm>
          <a:prstGeom prst="bentConnector3">
            <a:avLst>
              <a:gd name="adj1" fmla="val -5873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Rectangle: Rounded Corners 12">
            <a:extLst>
              <a:ext uri="{FF2B5EF4-FFF2-40B4-BE49-F238E27FC236}">
                <a16:creationId xmlns:a16="http://schemas.microsoft.com/office/drawing/2014/main" id="{9AD905F2-B0DB-63CA-4A3D-B2369339A604}"/>
              </a:ext>
            </a:extLst>
          </p:cNvPr>
          <p:cNvSpPr/>
          <p:nvPr/>
        </p:nvSpPr>
        <p:spPr>
          <a:xfrm>
            <a:off x="793892" y="10627353"/>
            <a:ext cx="147004" cy="439563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673" name="Rectangle: Rounded Corners 12">
            <a:extLst>
              <a:ext uri="{FF2B5EF4-FFF2-40B4-BE49-F238E27FC236}">
                <a16:creationId xmlns:a16="http://schemas.microsoft.com/office/drawing/2014/main" id="{80E464D7-31BD-5C19-37B4-59487ADAE0C5}"/>
              </a:ext>
            </a:extLst>
          </p:cNvPr>
          <p:cNvSpPr/>
          <p:nvPr/>
        </p:nvSpPr>
        <p:spPr>
          <a:xfrm>
            <a:off x="796866" y="11049878"/>
            <a:ext cx="147004" cy="439563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674" name="Rectangle: Rounded Corners 4">
            <a:extLst>
              <a:ext uri="{FF2B5EF4-FFF2-40B4-BE49-F238E27FC236}">
                <a16:creationId xmlns:a16="http://schemas.microsoft.com/office/drawing/2014/main" id="{631085EA-C72C-2289-5CC1-AC22DBDBE597}"/>
              </a:ext>
            </a:extLst>
          </p:cNvPr>
          <p:cNvSpPr/>
          <p:nvPr/>
        </p:nvSpPr>
        <p:spPr>
          <a:xfrm>
            <a:off x="806165" y="10649962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75" name="Rectangle: Rounded Corners 5">
            <a:extLst>
              <a:ext uri="{FF2B5EF4-FFF2-40B4-BE49-F238E27FC236}">
                <a16:creationId xmlns:a16="http://schemas.microsoft.com/office/drawing/2014/main" id="{F6653C9D-039B-D3F2-C971-2F6635B05D02}"/>
              </a:ext>
            </a:extLst>
          </p:cNvPr>
          <p:cNvSpPr/>
          <p:nvPr/>
        </p:nvSpPr>
        <p:spPr>
          <a:xfrm>
            <a:off x="806165" y="11001162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76" name="Rectangle: Rounded Corners 6">
            <a:extLst>
              <a:ext uri="{FF2B5EF4-FFF2-40B4-BE49-F238E27FC236}">
                <a16:creationId xmlns:a16="http://schemas.microsoft.com/office/drawing/2014/main" id="{923B019A-C823-357D-2F55-189CFE702CB5}"/>
              </a:ext>
            </a:extLst>
          </p:cNvPr>
          <p:cNvSpPr/>
          <p:nvPr/>
        </p:nvSpPr>
        <p:spPr>
          <a:xfrm>
            <a:off x="806165" y="11352360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77" name="Rectangle: Rounded Corners 10">
            <a:extLst>
              <a:ext uri="{FF2B5EF4-FFF2-40B4-BE49-F238E27FC236}">
                <a16:creationId xmlns:a16="http://schemas.microsoft.com/office/drawing/2014/main" id="{579A4CA0-BBC3-E581-1231-BF5EB5D1317C}"/>
              </a:ext>
            </a:extLst>
          </p:cNvPr>
          <p:cNvSpPr/>
          <p:nvPr/>
        </p:nvSpPr>
        <p:spPr>
          <a:xfrm>
            <a:off x="634700" y="10494476"/>
            <a:ext cx="3154879" cy="145984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78" name="Rectangle: Rounded Corners 174">
            <a:extLst>
              <a:ext uri="{FF2B5EF4-FFF2-40B4-BE49-F238E27FC236}">
                <a16:creationId xmlns:a16="http://schemas.microsoft.com/office/drawing/2014/main" id="{BB4EBB7E-EAAD-C62F-2FE6-02CC4717F4ED}"/>
              </a:ext>
            </a:extLst>
          </p:cNvPr>
          <p:cNvSpPr/>
          <p:nvPr/>
        </p:nvSpPr>
        <p:spPr>
          <a:xfrm>
            <a:off x="796113" y="10653571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79" name="Rectangle: Rounded Corners 175">
            <a:extLst>
              <a:ext uri="{FF2B5EF4-FFF2-40B4-BE49-F238E27FC236}">
                <a16:creationId xmlns:a16="http://schemas.microsoft.com/office/drawing/2014/main" id="{896EADF6-47C1-BED3-545C-A1F873316FB2}"/>
              </a:ext>
            </a:extLst>
          </p:cNvPr>
          <p:cNvSpPr/>
          <p:nvPr/>
        </p:nvSpPr>
        <p:spPr>
          <a:xfrm>
            <a:off x="2304290" y="10653571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D5EE7ED1-6A10-5833-04BB-F480EF51E47B}"/>
              </a:ext>
            </a:extLst>
          </p:cNvPr>
          <p:cNvSpPr txBox="1"/>
          <p:nvPr/>
        </p:nvSpPr>
        <p:spPr>
          <a:xfrm rot="1800000">
            <a:off x="858093" y="11196889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9B0D4FBC-4FB1-A05A-29CA-294A071FF2F7}"/>
              </a:ext>
            </a:extLst>
          </p:cNvPr>
          <p:cNvSpPr txBox="1"/>
          <p:nvPr/>
        </p:nvSpPr>
        <p:spPr>
          <a:xfrm rot="19711124">
            <a:off x="1379927" y="11200641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D75A4D26-2038-E6A7-5AE2-5F6810605C74}"/>
                  </a:ext>
                </a:extLst>
              </p:cNvPr>
              <p:cNvSpPr txBox="1"/>
              <p:nvPr/>
            </p:nvSpPr>
            <p:spPr>
              <a:xfrm>
                <a:off x="869497" y="10720453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D75A4D26-2038-E6A7-5AE2-5F6810605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97" y="10720453"/>
                <a:ext cx="117532" cy="124842"/>
              </a:xfrm>
              <a:prstGeom prst="rect">
                <a:avLst/>
              </a:prstGeom>
              <a:blipFill>
                <a:blip r:embed="rId10"/>
                <a:stretch>
                  <a:fillRect l="-21053" r="-1052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3" name="TextBox 682">
            <a:extLst>
              <a:ext uri="{FF2B5EF4-FFF2-40B4-BE49-F238E27FC236}">
                <a16:creationId xmlns:a16="http://schemas.microsoft.com/office/drawing/2014/main" id="{B7DC91B0-0E8D-DFF6-BD35-AC5CCE1089D3}"/>
              </a:ext>
            </a:extLst>
          </p:cNvPr>
          <p:cNvSpPr txBox="1"/>
          <p:nvPr/>
        </p:nvSpPr>
        <p:spPr>
          <a:xfrm rot="1800000">
            <a:off x="2396893" y="11191090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5ED126B9-ED07-C338-AAE1-83285FD97555}"/>
              </a:ext>
            </a:extLst>
          </p:cNvPr>
          <p:cNvSpPr txBox="1"/>
          <p:nvPr/>
        </p:nvSpPr>
        <p:spPr>
          <a:xfrm rot="19711124">
            <a:off x="2918727" y="11194842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7B0F2915-0DDF-6B67-4165-BE9102556517}"/>
                  </a:ext>
                </a:extLst>
              </p:cNvPr>
              <p:cNvSpPr txBox="1"/>
              <p:nvPr/>
            </p:nvSpPr>
            <p:spPr>
              <a:xfrm>
                <a:off x="2408295" y="10714657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7B0F2915-0DDF-6B67-4165-BE9102556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295" y="10714657"/>
                <a:ext cx="117532" cy="124842"/>
              </a:xfrm>
              <a:prstGeom prst="rect">
                <a:avLst/>
              </a:prstGeom>
              <a:blipFill>
                <a:blip r:embed="rId9"/>
                <a:stretch>
                  <a:fillRect l="-15789" r="-1578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" name="Arrow: Right 182">
            <a:extLst>
              <a:ext uri="{FF2B5EF4-FFF2-40B4-BE49-F238E27FC236}">
                <a16:creationId xmlns:a16="http://schemas.microsoft.com/office/drawing/2014/main" id="{6AF5EB92-B7EC-4AA3-61F5-3F65FE6DA8C8}"/>
              </a:ext>
            </a:extLst>
          </p:cNvPr>
          <p:cNvSpPr/>
          <p:nvPr/>
        </p:nvSpPr>
        <p:spPr>
          <a:xfrm>
            <a:off x="2160172" y="11078102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76AB4F89-DE75-E78B-C1E4-920F0DCA8D68}"/>
              </a:ext>
            </a:extLst>
          </p:cNvPr>
          <p:cNvSpPr txBox="1"/>
          <p:nvPr/>
        </p:nvSpPr>
        <p:spPr>
          <a:xfrm>
            <a:off x="777710" y="11546646"/>
            <a:ext cx="1404873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OPTIMIZATION</a:t>
            </a:r>
          </a:p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PHASE I</a:t>
            </a:r>
          </a:p>
        </p:txBody>
      </p:sp>
      <p:pic>
        <p:nvPicPr>
          <p:cNvPr id="689" name="Picture 688" descr="A colorful graph on a black background&#10;&#10;Description automatically generated">
            <a:extLst>
              <a:ext uri="{FF2B5EF4-FFF2-40B4-BE49-F238E27FC236}">
                <a16:creationId xmlns:a16="http://schemas.microsoft.com/office/drawing/2014/main" id="{7733B273-6022-83FE-200D-BE4D9658CEF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2" t="35402" r="24340" b="31684"/>
          <a:stretch/>
        </p:blipFill>
        <p:spPr>
          <a:xfrm>
            <a:off x="875427" y="10768607"/>
            <a:ext cx="1150327" cy="590025"/>
          </a:xfrm>
          <a:prstGeom prst="rect">
            <a:avLst/>
          </a:prstGeom>
        </p:spPr>
      </p:pic>
      <p:sp>
        <p:nvSpPr>
          <p:cNvPr id="691" name="TextBox 690">
            <a:extLst>
              <a:ext uri="{FF2B5EF4-FFF2-40B4-BE49-F238E27FC236}">
                <a16:creationId xmlns:a16="http://schemas.microsoft.com/office/drawing/2014/main" id="{451C3102-9536-261C-5C55-804AE5812687}"/>
              </a:ext>
            </a:extLst>
          </p:cNvPr>
          <p:cNvSpPr txBox="1"/>
          <p:nvPr/>
        </p:nvSpPr>
        <p:spPr>
          <a:xfrm>
            <a:off x="647136" y="11950135"/>
            <a:ext cx="31424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BAYESIAN OPTIMIZATION</a:t>
            </a: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72C43BBD-2E95-2705-00AD-81B40C0E993B}"/>
              </a:ext>
            </a:extLst>
          </p:cNvPr>
          <p:cNvSpPr txBox="1"/>
          <p:nvPr/>
        </p:nvSpPr>
        <p:spPr>
          <a:xfrm>
            <a:off x="2274163" y="11518831"/>
            <a:ext cx="1404873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OPTIMIZATION</a:t>
            </a:r>
          </a:p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PHASE II</a:t>
            </a:r>
          </a:p>
        </p:txBody>
      </p:sp>
      <p:pic>
        <p:nvPicPr>
          <p:cNvPr id="705" name="Picture 704" descr="A computer graphics of a graph&#10;&#10;Description automatically generated with medium confidence">
            <a:extLst>
              <a:ext uri="{FF2B5EF4-FFF2-40B4-BE49-F238E27FC236}">
                <a16:creationId xmlns:a16="http://schemas.microsoft.com/office/drawing/2014/main" id="{ED754C74-8BF5-8488-7041-6929DE97F3E0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5" t="34529" r="24307" b="30748"/>
          <a:stretch/>
        </p:blipFill>
        <p:spPr>
          <a:xfrm>
            <a:off x="2408531" y="10757150"/>
            <a:ext cx="1150327" cy="622444"/>
          </a:xfrm>
          <a:prstGeom prst="rect">
            <a:avLst/>
          </a:prstGeom>
        </p:spPr>
      </p:pic>
      <p:cxnSp>
        <p:nvCxnSpPr>
          <p:cNvPr id="706" name="Elbow Connector 705">
            <a:extLst>
              <a:ext uri="{FF2B5EF4-FFF2-40B4-BE49-F238E27FC236}">
                <a16:creationId xmlns:a16="http://schemas.microsoft.com/office/drawing/2014/main" id="{0820AAF2-D3FC-375B-9C93-FA057B93DBF3}"/>
              </a:ext>
            </a:extLst>
          </p:cNvPr>
          <p:cNvCxnSpPr>
            <a:cxnSpLocks/>
            <a:stCxn id="606" idx="1"/>
            <a:endCxn id="711" idx="1"/>
          </p:cNvCxnSpPr>
          <p:nvPr/>
        </p:nvCxnSpPr>
        <p:spPr>
          <a:xfrm rot="10800000">
            <a:off x="802490" y="11289801"/>
            <a:ext cx="3276042" cy="1027995"/>
          </a:xfrm>
          <a:prstGeom prst="bentConnector3">
            <a:avLst>
              <a:gd name="adj1" fmla="val 1094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Elbow Connector 722">
            <a:extLst>
              <a:ext uri="{FF2B5EF4-FFF2-40B4-BE49-F238E27FC236}">
                <a16:creationId xmlns:a16="http://schemas.microsoft.com/office/drawing/2014/main" id="{28BE3D30-7ECF-BB75-6C27-05B09889D34C}"/>
              </a:ext>
            </a:extLst>
          </p:cNvPr>
          <p:cNvCxnSpPr>
            <a:cxnSpLocks/>
            <a:stCxn id="504" idx="1"/>
            <a:endCxn id="710" idx="1"/>
          </p:cNvCxnSpPr>
          <p:nvPr/>
        </p:nvCxnSpPr>
        <p:spPr>
          <a:xfrm rot="10800000" flipV="1">
            <a:off x="800816" y="9692979"/>
            <a:ext cx="397523" cy="1074065"/>
          </a:xfrm>
          <a:prstGeom prst="bentConnector3">
            <a:avLst>
              <a:gd name="adj1" fmla="val 1756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Elbow Connector 726">
            <a:extLst>
              <a:ext uri="{FF2B5EF4-FFF2-40B4-BE49-F238E27FC236}">
                <a16:creationId xmlns:a16="http://schemas.microsoft.com/office/drawing/2014/main" id="{8EDD4CD2-4D63-B516-CA9B-E541A68383BA}"/>
              </a:ext>
            </a:extLst>
          </p:cNvPr>
          <p:cNvCxnSpPr>
            <a:cxnSpLocks/>
            <a:stCxn id="503" idx="1"/>
            <a:endCxn id="722" idx="1"/>
          </p:cNvCxnSpPr>
          <p:nvPr/>
        </p:nvCxnSpPr>
        <p:spPr>
          <a:xfrm rot="10800000" flipV="1">
            <a:off x="800816" y="8670423"/>
            <a:ext cx="397523" cy="2289488"/>
          </a:xfrm>
          <a:prstGeom prst="bentConnector3">
            <a:avLst>
              <a:gd name="adj1" fmla="val 1756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4" name="TextBox 733">
            <a:extLst>
              <a:ext uri="{FF2B5EF4-FFF2-40B4-BE49-F238E27FC236}">
                <a16:creationId xmlns:a16="http://schemas.microsoft.com/office/drawing/2014/main" id="{C38B8498-E706-3392-0526-51459F5C98C4}"/>
              </a:ext>
            </a:extLst>
          </p:cNvPr>
          <p:cNvSpPr txBox="1"/>
          <p:nvPr/>
        </p:nvSpPr>
        <p:spPr>
          <a:xfrm rot="16200000">
            <a:off x="254069" y="4713797"/>
            <a:ext cx="683096" cy="25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6" name="TextBox 735">
                <a:extLst>
                  <a:ext uri="{FF2B5EF4-FFF2-40B4-BE49-F238E27FC236}">
                    <a16:creationId xmlns:a16="http://schemas.microsoft.com/office/drawing/2014/main" id="{192AE076-3134-E555-15AF-32EC55FCDC7C}"/>
                  </a:ext>
                </a:extLst>
              </p:cNvPr>
              <p:cNvSpPr txBox="1"/>
              <p:nvPr/>
            </p:nvSpPr>
            <p:spPr>
              <a:xfrm>
                <a:off x="480150" y="6115251"/>
                <a:ext cx="208685" cy="2346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6" name="TextBox 735">
                <a:extLst>
                  <a:ext uri="{FF2B5EF4-FFF2-40B4-BE49-F238E27FC236}">
                    <a16:creationId xmlns:a16="http://schemas.microsoft.com/office/drawing/2014/main" id="{192AE076-3134-E555-15AF-32EC55FCD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50" y="6115251"/>
                <a:ext cx="208685" cy="234616"/>
              </a:xfrm>
              <a:prstGeom prst="rect">
                <a:avLst/>
              </a:prstGeom>
              <a:blipFill>
                <a:blip r:embed="rId8"/>
                <a:stretch>
                  <a:fillRect l="-23529" r="-17647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7" name="TextBox 736">
                <a:extLst>
                  <a:ext uri="{FF2B5EF4-FFF2-40B4-BE49-F238E27FC236}">
                    <a16:creationId xmlns:a16="http://schemas.microsoft.com/office/drawing/2014/main" id="{F0699A4F-73FB-82B5-B35E-F8E12DA69739}"/>
                  </a:ext>
                </a:extLst>
              </p:cNvPr>
              <p:cNvSpPr txBox="1"/>
              <p:nvPr/>
            </p:nvSpPr>
            <p:spPr>
              <a:xfrm>
                <a:off x="282222" y="11712816"/>
                <a:ext cx="117532" cy="2346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7" name="TextBox 736">
                <a:extLst>
                  <a:ext uri="{FF2B5EF4-FFF2-40B4-BE49-F238E27FC236}">
                    <a16:creationId xmlns:a16="http://schemas.microsoft.com/office/drawing/2014/main" id="{F0699A4F-73FB-82B5-B35E-F8E12DA6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22" y="11712816"/>
                <a:ext cx="117532" cy="234616"/>
              </a:xfrm>
              <a:prstGeom prst="rect">
                <a:avLst/>
              </a:prstGeom>
              <a:blipFill>
                <a:blip r:embed="rId14"/>
                <a:stretch>
                  <a:fillRect l="-50000" r="-90000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8" name="Elbow Connector 737">
            <a:extLst>
              <a:ext uri="{FF2B5EF4-FFF2-40B4-BE49-F238E27FC236}">
                <a16:creationId xmlns:a16="http://schemas.microsoft.com/office/drawing/2014/main" id="{7ED8F22E-16F6-D3B3-F49C-965AC5217583}"/>
              </a:ext>
            </a:extLst>
          </p:cNvPr>
          <p:cNvCxnSpPr>
            <a:cxnSpLocks/>
            <a:stCxn id="679" idx="3"/>
            <a:endCxn id="561" idx="1"/>
          </p:cNvCxnSpPr>
          <p:nvPr/>
        </p:nvCxnSpPr>
        <p:spPr>
          <a:xfrm flipV="1">
            <a:off x="3640918" y="9393327"/>
            <a:ext cx="2108706" cy="1690862"/>
          </a:xfrm>
          <a:prstGeom prst="bentConnector3">
            <a:avLst>
              <a:gd name="adj1" fmla="val 858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0" name="TextBox 759">
            <a:extLst>
              <a:ext uri="{FF2B5EF4-FFF2-40B4-BE49-F238E27FC236}">
                <a16:creationId xmlns:a16="http://schemas.microsoft.com/office/drawing/2014/main" id="{FC3A94E2-6692-614D-BC7F-41F28BF4852C}"/>
              </a:ext>
            </a:extLst>
          </p:cNvPr>
          <p:cNvSpPr txBox="1"/>
          <p:nvPr/>
        </p:nvSpPr>
        <p:spPr>
          <a:xfrm>
            <a:off x="4187709" y="10611661"/>
            <a:ext cx="683096" cy="25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761" name="TextBox 760">
            <a:extLst>
              <a:ext uri="{FF2B5EF4-FFF2-40B4-BE49-F238E27FC236}">
                <a16:creationId xmlns:a16="http://schemas.microsoft.com/office/drawing/2014/main" id="{E4F37C6D-AAFD-497E-F59C-7341965D4CDE}"/>
              </a:ext>
            </a:extLst>
          </p:cNvPr>
          <p:cNvSpPr txBox="1"/>
          <p:nvPr/>
        </p:nvSpPr>
        <p:spPr>
          <a:xfrm>
            <a:off x="4187709" y="10815852"/>
            <a:ext cx="683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2" name="TextBox 761">
            <a:extLst>
              <a:ext uri="{FF2B5EF4-FFF2-40B4-BE49-F238E27FC236}">
                <a16:creationId xmlns:a16="http://schemas.microsoft.com/office/drawing/2014/main" id="{56FA03CB-525F-2C82-CE41-8BE579E5C36F}"/>
              </a:ext>
            </a:extLst>
          </p:cNvPr>
          <p:cNvSpPr txBox="1"/>
          <p:nvPr/>
        </p:nvSpPr>
        <p:spPr>
          <a:xfrm rot="16200000">
            <a:off x="41894" y="9644061"/>
            <a:ext cx="683096" cy="25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9234D8-018C-BDC4-6BE8-3C38A2043787}"/>
              </a:ext>
            </a:extLst>
          </p:cNvPr>
          <p:cNvGrpSpPr/>
          <p:nvPr/>
        </p:nvGrpSpPr>
        <p:grpSpPr>
          <a:xfrm>
            <a:off x="4179754" y="13970876"/>
            <a:ext cx="893740" cy="261012"/>
            <a:chOff x="4323523" y="10167997"/>
            <a:chExt cx="1588872" cy="46402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5EB523B-89BE-93C4-A6F4-81F013BEF475}"/>
                </a:ext>
              </a:extLst>
            </p:cNvPr>
            <p:cNvSpPr/>
            <p:nvPr/>
          </p:nvSpPr>
          <p:spPr>
            <a:xfrm>
              <a:off x="4323523" y="10167997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D100B3D-43FB-BEA5-5E45-31604CA9C0AF}"/>
                </a:ext>
              </a:extLst>
            </p:cNvPr>
            <p:cNvSpPr/>
            <p:nvPr/>
          </p:nvSpPr>
          <p:spPr>
            <a:xfrm>
              <a:off x="4422168" y="10244755"/>
              <a:ext cx="1356349" cy="30383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Space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BA3ED0-4032-E85E-6C95-8AFE14797EE7}"/>
              </a:ext>
            </a:extLst>
          </p:cNvPr>
          <p:cNvGrpSpPr/>
          <p:nvPr/>
        </p:nvGrpSpPr>
        <p:grpSpPr>
          <a:xfrm>
            <a:off x="5885992" y="13970876"/>
            <a:ext cx="893740" cy="261012"/>
            <a:chOff x="6497809" y="10176574"/>
            <a:chExt cx="1588872" cy="46402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DA7DCCC-92D2-2A44-9DA8-694D75B530A7}"/>
                </a:ext>
              </a:extLst>
            </p:cNvPr>
            <p:cNvSpPr/>
            <p:nvPr/>
          </p:nvSpPr>
          <p:spPr>
            <a:xfrm>
              <a:off x="6497809" y="10176574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76E91F7-5FEF-A56A-621C-BFEA6A47EB91}"/>
                </a:ext>
              </a:extLst>
            </p:cNvPr>
            <p:cNvSpPr/>
            <p:nvPr/>
          </p:nvSpPr>
          <p:spPr>
            <a:xfrm>
              <a:off x="6596454" y="10253332"/>
              <a:ext cx="1356349" cy="303831"/>
            </a:xfrm>
            <a:prstGeom prst="roundRect">
              <a:avLst>
                <a:gd name="adj" fmla="val 80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Space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F4BBAA-2951-C9CA-2F6A-1CECDCE0C712}"/>
              </a:ext>
            </a:extLst>
          </p:cNvPr>
          <p:cNvSpPr/>
          <p:nvPr/>
        </p:nvSpPr>
        <p:spPr>
          <a:xfrm>
            <a:off x="7592231" y="14014052"/>
            <a:ext cx="762946" cy="170905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676353-7BD8-9F63-280B-408BCE7923D2}"/>
              </a:ext>
            </a:extLst>
          </p:cNvPr>
          <p:cNvSpPr/>
          <p:nvPr/>
        </p:nvSpPr>
        <p:spPr>
          <a:xfrm>
            <a:off x="161480" y="13757418"/>
            <a:ext cx="8537176" cy="5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D8C76-1609-70FA-677D-56F87A74CB0D}"/>
              </a:ext>
            </a:extLst>
          </p:cNvPr>
          <p:cNvGrpSpPr/>
          <p:nvPr/>
        </p:nvGrpSpPr>
        <p:grpSpPr>
          <a:xfrm>
            <a:off x="465329" y="14018266"/>
            <a:ext cx="986303" cy="206660"/>
            <a:chOff x="536771" y="10211675"/>
            <a:chExt cx="1753428" cy="3673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D45907-6C95-615B-2575-166FBC428092}"/>
                </a:ext>
              </a:extLst>
            </p:cNvPr>
            <p:cNvSpPr txBox="1"/>
            <p:nvPr/>
          </p:nvSpPr>
          <p:spPr>
            <a:xfrm>
              <a:off x="1162474" y="10211675"/>
              <a:ext cx="1127725" cy="36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Data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0591CC-2B5E-74FA-2B51-F817521F69C8}"/>
                </a:ext>
              </a:extLst>
            </p:cNvPr>
            <p:cNvCxnSpPr/>
            <p:nvPr/>
          </p:nvCxnSpPr>
          <p:spPr>
            <a:xfrm>
              <a:off x="536771" y="10367260"/>
              <a:ext cx="44362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766121-1778-12F4-6F0D-C6AE5DBF56B3}"/>
              </a:ext>
            </a:extLst>
          </p:cNvPr>
          <p:cNvGrpSpPr/>
          <p:nvPr/>
        </p:nvGrpSpPr>
        <p:grpSpPr>
          <a:xfrm>
            <a:off x="2264130" y="14018266"/>
            <a:ext cx="1103126" cy="206660"/>
            <a:chOff x="2271608" y="10205958"/>
            <a:chExt cx="1961115" cy="3673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479A2B-6C48-9803-DE1D-365C49360B2E}"/>
                </a:ext>
              </a:extLst>
            </p:cNvPr>
            <p:cNvSpPr txBox="1"/>
            <p:nvPr/>
          </p:nvSpPr>
          <p:spPr>
            <a:xfrm>
              <a:off x="2877758" y="10205958"/>
              <a:ext cx="1354965" cy="36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 Data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456A233-C4DF-0434-EAE1-3A00F9F0AFE8}"/>
                </a:ext>
              </a:extLst>
            </p:cNvPr>
            <p:cNvCxnSpPr>
              <a:cxnSpLocks/>
            </p:cNvCxnSpPr>
            <p:nvPr/>
          </p:nvCxnSpPr>
          <p:spPr>
            <a:xfrm>
              <a:off x="2271608" y="10354832"/>
              <a:ext cx="443628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2F04627-3257-287A-7FDF-5DD7053F22A3}"/>
              </a:ext>
            </a:extLst>
          </p:cNvPr>
          <p:cNvSpPr txBox="1"/>
          <p:nvPr/>
        </p:nvSpPr>
        <p:spPr>
          <a:xfrm>
            <a:off x="165678" y="13766078"/>
            <a:ext cx="871972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85090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EC93A015-58C6-CC3B-7DDF-8191D715C4CF}"/>
              </a:ext>
            </a:extLst>
          </p:cNvPr>
          <p:cNvSpPr/>
          <p:nvPr/>
        </p:nvSpPr>
        <p:spPr>
          <a:xfrm>
            <a:off x="6034863" y="587323"/>
            <a:ext cx="2399669" cy="2039192"/>
          </a:xfrm>
          <a:prstGeom prst="roundRect">
            <a:avLst>
              <a:gd name="adj" fmla="val 214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58BD5A6-E012-73BE-A5FF-20BCF7A337A9}"/>
              </a:ext>
            </a:extLst>
          </p:cNvPr>
          <p:cNvSpPr/>
          <p:nvPr/>
        </p:nvSpPr>
        <p:spPr>
          <a:xfrm>
            <a:off x="3009895" y="587321"/>
            <a:ext cx="1089600" cy="1019596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7A9A62F4-573B-4B00-4D14-693C02D9FD48}"/>
              </a:ext>
            </a:extLst>
          </p:cNvPr>
          <p:cNvSpPr/>
          <p:nvPr/>
        </p:nvSpPr>
        <p:spPr>
          <a:xfrm>
            <a:off x="3021056" y="1609406"/>
            <a:ext cx="1078438" cy="101959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51A5FF-DCC8-1484-3AD2-1CCBF23E59CA}"/>
              </a:ext>
            </a:extLst>
          </p:cNvPr>
          <p:cNvSpPr/>
          <p:nvPr/>
        </p:nvSpPr>
        <p:spPr>
          <a:xfrm>
            <a:off x="163199" y="208820"/>
            <a:ext cx="8537176" cy="260032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CC2C3-56D4-88AB-E79A-6FB215C37A19}"/>
              </a:ext>
            </a:extLst>
          </p:cNvPr>
          <p:cNvSpPr txBox="1"/>
          <p:nvPr/>
        </p:nvSpPr>
        <p:spPr>
          <a:xfrm>
            <a:off x="163202" y="208820"/>
            <a:ext cx="2047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B7A1A32-E754-C291-81A7-CFDBECFC8544}"/>
              </a:ext>
            </a:extLst>
          </p:cNvPr>
          <p:cNvSpPr/>
          <p:nvPr/>
        </p:nvSpPr>
        <p:spPr>
          <a:xfrm>
            <a:off x="374331" y="587321"/>
            <a:ext cx="1272180" cy="1020182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4701F5F-E00C-D510-7762-8641C4B6BD10}"/>
              </a:ext>
            </a:extLst>
          </p:cNvPr>
          <p:cNvSpPr/>
          <p:nvPr/>
        </p:nvSpPr>
        <p:spPr>
          <a:xfrm>
            <a:off x="374335" y="1606917"/>
            <a:ext cx="1252219" cy="101959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FA2E5F2-4B5A-E76A-C423-CD91E9B4BD68}"/>
              </a:ext>
            </a:extLst>
          </p:cNvPr>
          <p:cNvSpPr/>
          <p:nvPr/>
        </p:nvSpPr>
        <p:spPr>
          <a:xfrm>
            <a:off x="428234" y="1698084"/>
            <a:ext cx="1149435" cy="82980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58" name="Picture 5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FB2CDC9-C48A-1219-5774-770722AD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3" y="1857474"/>
            <a:ext cx="362901" cy="362901"/>
          </a:xfrm>
          <a:prstGeom prst="rect">
            <a:avLst/>
          </a:prstGeom>
        </p:spPr>
      </p:pic>
      <p:pic>
        <p:nvPicPr>
          <p:cNvPr id="59" name="Picture 5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0261008-1D9A-C130-30A8-2A79BBD2A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79" y="1810911"/>
            <a:ext cx="443484" cy="443484"/>
          </a:xfrm>
          <a:prstGeom prst="rect">
            <a:avLst/>
          </a:prstGeom>
        </p:spPr>
      </p:pic>
      <p:pic>
        <p:nvPicPr>
          <p:cNvPr id="60" name="Picture 5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4E894BA-A128-317A-91E1-822D512CB9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89" r="8310" b="26384"/>
          <a:stretch/>
        </p:blipFill>
        <p:spPr>
          <a:xfrm>
            <a:off x="589569" y="2186945"/>
            <a:ext cx="310852" cy="275370"/>
          </a:xfrm>
          <a:prstGeom prst="rect">
            <a:avLst/>
          </a:prstGeom>
        </p:spPr>
      </p:pic>
      <p:pic>
        <p:nvPicPr>
          <p:cNvPr id="61" name="Picture 60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2A2F133-590C-FB49-5408-33BEBDE3381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1089189" y="2248628"/>
            <a:ext cx="240974" cy="23720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E299044-A8C5-9DE8-B755-83D6DECF889A}"/>
              </a:ext>
            </a:extLst>
          </p:cNvPr>
          <p:cNvSpPr txBox="1"/>
          <p:nvPr/>
        </p:nvSpPr>
        <p:spPr>
          <a:xfrm>
            <a:off x="374334" y="1697418"/>
            <a:ext cx="12033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Excitation 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D935750-55E6-41D6-6AE5-DB98CFD0F2DC}"/>
              </a:ext>
            </a:extLst>
          </p:cNvPr>
          <p:cNvSpPr/>
          <p:nvPr/>
        </p:nvSpPr>
        <p:spPr>
          <a:xfrm>
            <a:off x="413150" y="656625"/>
            <a:ext cx="1164514" cy="879567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64" name="Picture 6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3266DD9-86EE-8099-10DA-065E8C5CC5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843" y="892146"/>
            <a:ext cx="362901" cy="362901"/>
          </a:xfrm>
          <a:prstGeom prst="rect">
            <a:avLst/>
          </a:prstGeom>
        </p:spPr>
      </p:pic>
      <p:pic>
        <p:nvPicPr>
          <p:cNvPr id="65" name="Picture 6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4DE1887-2848-D04F-1AE9-2454A62BCF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8216" y="851849"/>
            <a:ext cx="443484" cy="443484"/>
          </a:xfrm>
          <a:prstGeom prst="rect">
            <a:avLst/>
          </a:prstGeom>
        </p:spPr>
      </p:pic>
      <p:pic>
        <p:nvPicPr>
          <p:cNvPr id="66" name="Picture 6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179E8AF-CAED-F143-2839-DB707B1463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608146" y="1185382"/>
            <a:ext cx="310852" cy="275370"/>
          </a:xfrm>
          <a:prstGeom prst="rect">
            <a:avLst/>
          </a:prstGeom>
        </p:spPr>
      </p:pic>
      <p:pic>
        <p:nvPicPr>
          <p:cNvPr id="67" name="Picture 66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1A6D8B1-B1A8-4184-E285-B856C8165E6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9189" y="1228417"/>
            <a:ext cx="240974" cy="23720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46B5889-9B9E-1144-1C88-8F606B1A220A}"/>
              </a:ext>
            </a:extLst>
          </p:cNvPr>
          <p:cNvSpPr txBox="1"/>
          <p:nvPr/>
        </p:nvSpPr>
        <p:spPr>
          <a:xfrm>
            <a:off x="374336" y="657315"/>
            <a:ext cx="120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Simulated/Transferred Excitation 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793EEEE-217F-D6C3-2528-5135694CD01C}"/>
              </a:ext>
            </a:extLst>
          </p:cNvPr>
          <p:cNvSpPr/>
          <p:nvPr/>
        </p:nvSpPr>
        <p:spPr>
          <a:xfrm>
            <a:off x="1688631" y="587321"/>
            <a:ext cx="1272179" cy="2039192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1EAA040-7A99-3B88-AA5E-92DB33543A1F}"/>
              </a:ext>
            </a:extLst>
          </p:cNvPr>
          <p:cNvSpPr/>
          <p:nvPr/>
        </p:nvSpPr>
        <p:spPr>
          <a:xfrm>
            <a:off x="1756207" y="656622"/>
            <a:ext cx="1142476" cy="1916386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A01FD1-4B0B-3EF2-61D3-4CFD49E3FC0D}"/>
              </a:ext>
            </a:extLst>
          </p:cNvPr>
          <p:cNvSpPr txBox="1"/>
          <p:nvPr/>
        </p:nvSpPr>
        <p:spPr>
          <a:xfrm>
            <a:off x="1688631" y="662745"/>
            <a:ext cx="12721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ynthesized Excitation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Picture 7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CDFF4B9-7EF1-A03B-4832-34A9FAC3452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20578" y="1819456"/>
            <a:ext cx="362901" cy="362901"/>
          </a:xfrm>
          <a:prstGeom prst="rect">
            <a:avLst/>
          </a:prstGeom>
        </p:spPr>
      </p:pic>
      <p:pic>
        <p:nvPicPr>
          <p:cNvPr id="73" name="Picture 7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4FFC9EE-E5AD-4735-0652-1C7FFDF097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78679" y="1045040"/>
            <a:ext cx="443484" cy="443484"/>
          </a:xfrm>
          <a:prstGeom prst="rect">
            <a:avLst/>
          </a:prstGeom>
        </p:spPr>
      </p:pic>
      <p:pic>
        <p:nvPicPr>
          <p:cNvPr id="74" name="Picture 7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5FDA5DD-4FDB-806F-DA3F-7D2CB6ECF1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2185304" y="1120994"/>
            <a:ext cx="310852" cy="275370"/>
          </a:xfrm>
          <a:prstGeom prst="rect">
            <a:avLst/>
          </a:prstGeom>
        </p:spPr>
      </p:pic>
      <p:pic>
        <p:nvPicPr>
          <p:cNvPr id="75" name="Picture 74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A8A7542-9FD7-77C3-7198-B2C8F22D9F9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540354" y="1148183"/>
            <a:ext cx="240974" cy="237207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E7E28CF-8C20-078A-26E3-AE74F5FB8F55}"/>
              </a:ext>
            </a:extLst>
          </p:cNvPr>
          <p:cNvSpPr txBox="1"/>
          <p:nvPr/>
        </p:nvSpPr>
        <p:spPr>
          <a:xfrm>
            <a:off x="1747726" y="1491501"/>
            <a:ext cx="109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of Interest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81DE50-50BA-FF7A-553F-E1B08C44B1AD}"/>
              </a:ext>
            </a:extLst>
          </p:cNvPr>
          <p:cNvSpPr txBox="1"/>
          <p:nvPr/>
        </p:nvSpPr>
        <p:spPr>
          <a:xfrm>
            <a:off x="1756094" y="2089617"/>
            <a:ext cx="109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mbient Vibration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26326F4-15DB-6843-CC89-15D6106037E6}"/>
              </a:ext>
            </a:extLst>
          </p:cNvPr>
          <p:cNvSpPr/>
          <p:nvPr/>
        </p:nvSpPr>
        <p:spPr>
          <a:xfrm>
            <a:off x="3097800" y="656624"/>
            <a:ext cx="931172" cy="887334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176DEFD-E485-7C77-8550-4AD5C29D456C}"/>
              </a:ext>
            </a:extLst>
          </p:cNvPr>
          <p:cNvSpPr/>
          <p:nvPr/>
        </p:nvSpPr>
        <p:spPr>
          <a:xfrm>
            <a:off x="3093738" y="1685673"/>
            <a:ext cx="930065" cy="887334"/>
          </a:xfrm>
          <a:prstGeom prst="roundRect">
            <a:avLst>
              <a:gd name="adj" fmla="val 55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80" name="Picture 79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0EDA8AE0-AF3B-82AA-F499-5A3B5F837B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0"/>
          <a:stretch/>
        </p:blipFill>
        <p:spPr>
          <a:xfrm>
            <a:off x="3193332" y="777522"/>
            <a:ext cx="713033" cy="728609"/>
          </a:xfrm>
          <a:prstGeom prst="rect">
            <a:avLst/>
          </a:prstGeom>
        </p:spPr>
      </p:pic>
      <p:pic>
        <p:nvPicPr>
          <p:cNvPr id="81" name="Picture 80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10C54A54-5E7D-3122-E49A-BBD388197A8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" r="51050"/>
          <a:stretch/>
        </p:blipFill>
        <p:spPr>
          <a:xfrm>
            <a:off x="3234442" y="1825836"/>
            <a:ext cx="671918" cy="7022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4AD1A7F8-CFBF-9C7F-3A4D-56D2CEEAD2E0}"/>
              </a:ext>
            </a:extLst>
          </p:cNvPr>
          <p:cNvSpPr txBox="1"/>
          <p:nvPr/>
        </p:nvSpPr>
        <p:spPr>
          <a:xfrm>
            <a:off x="3028386" y="1685660"/>
            <a:ext cx="10622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hysical Structure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F830DA2-3362-33BF-19C8-CF4347F6CFC6}"/>
              </a:ext>
            </a:extLst>
          </p:cNvPr>
          <p:cNvSpPr txBox="1"/>
          <p:nvPr/>
        </p:nvSpPr>
        <p:spPr>
          <a:xfrm>
            <a:off x="3096695" y="656621"/>
            <a:ext cx="9311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Twin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630D2F8B-574C-8204-1348-CBE616FF0437}"/>
              </a:ext>
            </a:extLst>
          </p:cNvPr>
          <p:cNvSpPr/>
          <p:nvPr/>
        </p:nvSpPr>
        <p:spPr>
          <a:xfrm rot="16200000">
            <a:off x="3508768" y="1567003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A90388B9-092F-17DF-672A-E4C3A1B1FAD2}"/>
              </a:ext>
            </a:extLst>
          </p:cNvPr>
          <p:cNvSpPr/>
          <p:nvPr/>
        </p:nvSpPr>
        <p:spPr>
          <a:xfrm>
            <a:off x="1616202" y="2083950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75DF6F10-EB72-F3A9-64F9-BDCA9CA54D0F}"/>
              </a:ext>
            </a:extLst>
          </p:cNvPr>
          <p:cNvSpPr/>
          <p:nvPr/>
        </p:nvSpPr>
        <p:spPr>
          <a:xfrm rot="16200000">
            <a:off x="914787" y="1576399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2940ECCA-013D-3D3F-A15B-1F0CFF1BDC80}"/>
              </a:ext>
            </a:extLst>
          </p:cNvPr>
          <p:cNvSpPr/>
          <p:nvPr/>
        </p:nvSpPr>
        <p:spPr>
          <a:xfrm>
            <a:off x="1611791" y="1141879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84E415B5-F390-4212-1EE4-6B70D5B211D2}"/>
              </a:ext>
            </a:extLst>
          </p:cNvPr>
          <p:cNvSpPr/>
          <p:nvPr/>
        </p:nvSpPr>
        <p:spPr>
          <a:xfrm>
            <a:off x="2929828" y="1147958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226ECAE-DD92-79BB-94B8-451199BE5AAC}"/>
              </a:ext>
            </a:extLst>
          </p:cNvPr>
          <p:cNvSpPr/>
          <p:nvPr/>
        </p:nvSpPr>
        <p:spPr>
          <a:xfrm>
            <a:off x="4556127" y="1612842"/>
            <a:ext cx="1265855" cy="101801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1A7DA875-815F-FB95-3BCA-D6DD28D171D4}"/>
              </a:ext>
            </a:extLst>
          </p:cNvPr>
          <p:cNvSpPr/>
          <p:nvPr/>
        </p:nvSpPr>
        <p:spPr>
          <a:xfrm>
            <a:off x="4606398" y="1697423"/>
            <a:ext cx="1184722" cy="875589"/>
          </a:xfrm>
          <a:prstGeom prst="roundRect">
            <a:avLst>
              <a:gd name="adj" fmla="val 453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CC727AB-3D8D-951A-9229-9431777C4934}"/>
              </a:ext>
            </a:extLst>
          </p:cNvPr>
          <p:cNvCxnSpPr>
            <a:cxnSpLocks/>
            <a:stCxn id="128" idx="1"/>
            <a:endCxn id="128" idx="3"/>
          </p:cNvCxnSpPr>
          <p:nvPr/>
        </p:nvCxnSpPr>
        <p:spPr>
          <a:xfrm>
            <a:off x="4687918" y="2283867"/>
            <a:ext cx="9999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5E277CC-4285-7A9F-2B64-76DA7BC3FBD2}"/>
              </a:ext>
            </a:extLst>
          </p:cNvPr>
          <p:cNvSpPr/>
          <p:nvPr/>
        </p:nvSpPr>
        <p:spPr>
          <a:xfrm>
            <a:off x="4995976" y="211571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85D27FA-D3BB-550E-2289-52EF15852239}"/>
              </a:ext>
            </a:extLst>
          </p:cNvPr>
          <p:cNvSpPr/>
          <p:nvPr/>
        </p:nvSpPr>
        <p:spPr>
          <a:xfrm>
            <a:off x="5001056" y="2085169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4572FE8-67BB-F557-037F-A535561B83DC}"/>
              </a:ext>
            </a:extLst>
          </p:cNvPr>
          <p:cNvSpPr/>
          <p:nvPr/>
        </p:nvSpPr>
        <p:spPr>
          <a:xfrm>
            <a:off x="5013296" y="2050030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12F992F-8961-94AD-4E1D-8BC916E379E9}"/>
              </a:ext>
            </a:extLst>
          </p:cNvPr>
          <p:cNvSpPr/>
          <p:nvPr/>
        </p:nvSpPr>
        <p:spPr>
          <a:xfrm>
            <a:off x="5026511" y="2085169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02106B0-869C-8EAA-09EB-A81F4BAC686A}"/>
              </a:ext>
            </a:extLst>
          </p:cNvPr>
          <p:cNvSpPr/>
          <p:nvPr/>
        </p:nvSpPr>
        <p:spPr>
          <a:xfrm>
            <a:off x="5032633" y="211571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FCB89E0-627C-4CDE-6BF7-F66807D3AD15}"/>
              </a:ext>
            </a:extLst>
          </p:cNvPr>
          <p:cNvCxnSpPr>
            <a:cxnSpLocks/>
          </p:cNvCxnSpPr>
          <p:nvPr/>
        </p:nvCxnSpPr>
        <p:spPr>
          <a:xfrm>
            <a:off x="4732753" y="2158985"/>
            <a:ext cx="4021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Rounded Rectangle 73">
            <a:extLst>
              <a:ext uri="{FF2B5EF4-FFF2-40B4-BE49-F238E27FC236}">
                <a16:creationId xmlns:a16="http://schemas.microsoft.com/office/drawing/2014/main" id="{46AAB4A7-FCB2-0ADF-2F45-D3E18AA43361}"/>
              </a:ext>
            </a:extLst>
          </p:cNvPr>
          <p:cNvSpPr/>
          <p:nvPr/>
        </p:nvSpPr>
        <p:spPr>
          <a:xfrm>
            <a:off x="4937868" y="2035028"/>
            <a:ext cx="181468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50C660D-0ED5-DE1C-ADB7-26DD7F3DB53D}"/>
              </a:ext>
            </a:extLst>
          </p:cNvPr>
          <p:cNvCxnSpPr>
            <a:cxnSpLocks/>
          </p:cNvCxnSpPr>
          <p:nvPr/>
        </p:nvCxnSpPr>
        <p:spPr>
          <a:xfrm>
            <a:off x="4728741" y="2292671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CA4EB7D-0EDD-462C-4C7B-31047F0E8845}"/>
              </a:ext>
            </a:extLst>
          </p:cNvPr>
          <p:cNvCxnSpPr>
            <a:cxnSpLocks/>
          </p:cNvCxnSpPr>
          <p:nvPr/>
        </p:nvCxnSpPr>
        <p:spPr>
          <a:xfrm rot="5400000">
            <a:off x="5051721" y="1955386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AB675C7-312E-985B-C78A-034B2161178B}"/>
              </a:ext>
            </a:extLst>
          </p:cNvPr>
          <p:cNvCxnSpPr/>
          <p:nvPr/>
        </p:nvCxnSpPr>
        <p:spPr>
          <a:xfrm rot="5400000">
            <a:off x="4865108" y="1958537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332DB92-3185-50B5-D5D1-7271135ABB72}"/>
              </a:ext>
            </a:extLst>
          </p:cNvPr>
          <p:cNvCxnSpPr>
            <a:cxnSpLocks/>
          </p:cNvCxnSpPr>
          <p:nvPr/>
        </p:nvCxnSpPr>
        <p:spPr>
          <a:xfrm flipH="1" flipV="1">
            <a:off x="4932721" y="1962107"/>
            <a:ext cx="181472" cy="300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FB9F986-FAF5-2006-8B3D-16BE7C04F3B6}"/>
              </a:ext>
            </a:extLst>
          </p:cNvPr>
          <p:cNvSpPr txBox="1"/>
          <p:nvPr/>
        </p:nvSpPr>
        <p:spPr>
          <a:xfrm>
            <a:off x="4569643" y="2287224"/>
            <a:ext cx="58862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FBE175E-29F0-3967-103B-A9746F25140D}"/>
              </a:ext>
            </a:extLst>
          </p:cNvPr>
          <p:cNvSpPr txBox="1"/>
          <p:nvPr/>
        </p:nvSpPr>
        <p:spPr>
          <a:xfrm>
            <a:off x="5049684" y="1832872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6C55165-1B26-30C7-B0F7-0535B337EEDF}"/>
              </a:ext>
            </a:extLst>
          </p:cNvPr>
          <p:cNvCxnSpPr>
            <a:cxnSpLocks/>
          </p:cNvCxnSpPr>
          <p:nvPr/>
        </p:nvCxnSpPr>
        <p:spPr>
          <a:xfrm>
            <a:off x="4817358" y="2158900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8" name="Picture 12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9C9E9D54-C1D8-134B-0362-A37DC606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918" y="1907760"/>
            <a:ext cx="999959" cy="752214"/>
          </a:xfrm>
          <a:prstGeom prst="rect">
            <a:avLst/>
          </a:prstGeom>
        </p:spPr>
      </p:pic>
      <p:sp>
        <p:nvSpPr>
          <p:cNvPr id="129" name="Oval 128">
            <a:extLst>
              <a:ext uri="{FF2B5EF4-FFF2-40B4-BE49-F238E27FC236}">
                <a16:creationId xmlns:a16="http://schemas.microsoft.com/office/drawing/2014/main" id="{8EAF0F04-E246-D1E2-7A8B-749E3196FFAC}"/>
              </a:ext>
            </a:extLst>
          </p:cNvPr>
          <p:cNvSpPr/>
          <p:nvPr/>
        </p:nvSpPr>
        <p:spPr>
          <a:xfrm>
            <a:off x="4995976" y="2116159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A7ED533-F7A8-6C84-4C10-0AE7555606A2}"/>
              </a:ext>
            </a:extLst>
          </p:cNvPr>
          <p:cNvSpPr/>
          <p:nvPr/>
        </p:nvSpPr>
        <p:spPr>
          <a:xfrm>
            <a:off x="5001056" y="2085613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70A0A942-7E6D-2879-153C-5A2374D6F48D}"/>
              </a:ext>
            </a:extLst>
          </p:cNvPr>
          <p:cNvSpPr/>
          <p:nvPr/>
        </p:nvSpPr>
        <p:spPr>
          <a:xfrm>
            <a:off x="5013296" y="2050472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A46223A-1283-E182-FA6F-69E2D39524BB}"/>
              </a:ext>
            </a:extLst>
          </p:cNvPr>
          <p:cNvSpPr/>
          <p:nvPr/>
        </p:nvSpPr>
        <p:spPr>
          <a:xfrm>
            <a:off x="5026511" y="2085613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9963666-6D0E-3972-1439-71FCB0E50A10}"/>
              </a:ext>
            </a:extLst>
          </p:cNvPr>
          <p:cNvSpPr/>
          <p:nvPr/>
        </p:nvSpPr>
        <p:spPr>
          <a:xfrm>
            <a:off x="5032633" y="2116159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7CFB361A-64DF-09C5-F183-613D5351C081}"/>
              </a:ext>
            </a:extLst>
          </p:cNvPr>
          <p:cNvSpPr/>
          <p:nvPr/>
        </p:nvSpPr>
        <p:spPr>
          <a:xfrm>
            <a:off x="4558760" y="587696"/>
            <a:ext cx="1263218" cy="1024702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DBF9B8D9-3023-BE2E-CD10-2F1DF5A1C8BE}"/>
              </a:ext>
            </a:extLst>
          </p:cNvPr>
          <p:cNvSpPr/>
          <p:nvPr/>
        </p:nvSpPr>
        <p:spPr>
          <a:xfrm>
            <a:off x="4616116" y="668265"/>
            <a:ext cx="1179072" cy="862800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15883D3-A3DA-12F7-8382-C68A56F0D954}"/>
              </a:ext>
            </a:extLst>
          </p:cNvPr>
          <p:cNvCxnSpPr>
            <a:cxnSpLocks/>
            <a:stCxn id="159" idx="1"/>
            <a:endCxn id="159" idx="3"/>
          </p:cNvCxnSpPr>
          <p:nvPr/>
        </p:nvCxnSpPr>
        <p:spPr>
          <a:xfrm>
            <a:off x="4695111" y="1259723"/>
            <a:ext cx="9999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90F99AE9-F38C-F305-33EA-DC36EA5E5D17}"/>
              </a:ext>
            </a:extLst>
          </p:cNvPr>
          <p:cNvSpPr/>
          <p:nvPr/>
        </p:nvSpPr>
        <p:spPr>
          <a:xfrm>
            <a:off x="5004937" y="1086563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E838CD0-393D-340B-84CD-E0D1324ECDE8}"/>
              </a:ext>
            </a:extLst>
          </p:cNvPr>
          <p:cNvSpPr/>
          <p:nvPr/>
        </p:nvSpPr>
        <p:spPr>
          <a:xfrm>
            <a:off x="5010017" y="105601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591C70E3-34CC-3C43-72E9-F4A3D4C27CF0}"/>
              </a:ext>
            </a:extLst>
          </p:cNvPr>
          <p:cNvSpPr/>
          <p:nvPr/>
        </p:nvSpPr>
        <p:spPr>
          <a:xfrm>
            <a:off x="5022257" y="1020877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8481E9BD-5275-2A6B-D004-32434E159E1F}"/>
              </a:ext>
            </a:extLst>
          </p:cNvPr>
          <p:cNvSpPr/>
          <p:nvPr/>
        </p:nvSpPr>
        <p:spPr>
          <a:xfrm>
            <a:off x="5035472" y="105601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6DBC0620-BEFE-DBD6-BB5A-C481A3304C28}"/>
              </a:ext>
            </a:extLst>
          </p:cNvPr>
          <p:cNvSpPr/>
          <p:nvPr/>
        </p:nvSpPr>
        <p:spPr>
          <a:xfrm>
            <a:off x="5041594" y="1086563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EFA149B-D21D-831F-05D9-74DFA4C71FE6}"/>
              </a:ext>
            </a:extLst>
          </p:cNvPr>
          <p:cNvCxnSpPr>
            <a:cxnSpLocks/>
          </p:cNvCxnSpPr>
          <p:nvPr/>
        </p:nvCxnSpPr>
        <p:spPr>
          <a:xfrm>
            <a:off x="4741714" y="1129832"/>
            <a:ext cx="402198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1" name="Rounded Rectangle 73">
            <a:extLst>
              <a:ext uri="{FF2B5EF4-FFF2-40B4-BE49-F238E27FC236}">
                <a16:creationId xmlns:a16="http://schemas.microsoft.com/office/drawing/2014/main" id="{3DF5CA49-1DE0-E7FA-37D3-58484E901417}"/>
              </a:ext>
            </a:extLst>
          </p:cNvPr>
          <p:cNvSpPr/>
          <p:nvPr/>
        </p:nvSpPr>
        <p:spPr>
          <a:xfrm>
            <a:off x="4946829" y="1005875"/>
            <a:ext cx="181468" cy="259478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97CD27B-338C-4450-573C-B1D050DC975B}"/>
              </a:ext>
            </a:extLst>
          </p:cNvPr>
          <p:cNvCxnSpPr>
            <a:cxnSpLocks/>
          </p:cNvCxnSpPr>
          <p:nvPr/>
        </p:nvCxnSpPr>
        <p:spPr>
          <a:xfrm>
            <a:off x="4737702" y="1263518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8808FCC-6C87-32C1-91BB-42539B8782F4}"/>
              </a:ext>
            </a:extLst>
          </p:cNvPr>
          <p:cNvCxnSpPr>
            <a:cxnSpLocks/>
          </p:cNvCxnSpPr>
          <p:nvPr/>
        </p:nvCxnSpPr>
        <p:spPr>
          <a:xfrm rot="5400000">
            <a:off x="5060682" y="926233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0A1C2B3-960F-9B99-B7A5-D25A3635474C}"/>
              </a:ext>
            </a:extLst>
          </p:cNvPr>
          <p:cNvCxnSpPr/>
          <p:nvPr/>
        </p:nvCxnSpPr>
        <p:spPr>
          <a:xfrm rot="5400000">
            <a:off x="4874069" y="929384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EBC272F-E224-2947-E08B-9B0B3A623129}"/>
              </a:ext>
            </a:extLst>
          </p:cNvPr>
          <p:cNvCxnSpPr>
            <a:cxnSpLocks/>
          </p:cNvCxnSpPr>
          <p:nvPr/>
        </p:nvCxnSpPr>
        <p:spPr>
          <a:xfrm flipH="1" flipV="1">
            <a:off x="4941682" y="932954"/>
            <a:ext cx="181472" cy="3006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927EF5A-78A6-FA5C-326E-18A8C9C3F6A5}"/>
              </a:ext>
            </a:extLst>
          </p:cNvPr>
          <p:cNvSpPr txBox="1"/>
          <p:nvPr/>
        </p:nvSpPr>
        <p:spPr>
          <a:xfrm>
            <a:off x="4578604" y="1258071"/>
            <a:ext cx="58862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064232E-C46E-6083-BC0E-1D9E0A53406F}"/>
              </a:ext>
            </a:extLst>
          </p:cNvPr>
          <p:cNvSpPr txBox="1"/>
          <p:nvPr/>
        </p:nvSpPr>
        <p:spPr>
          <a:xfrm>
            <a:off x="5067926" y="810215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BCA2FCD-94A0-9F75-B3FD-BA46720E2F1F}"/>
              </a:ext>
            </a:extLst>
          </p:cNvPr>
          <p:cNvCxnSpPr>
            <a:cxnSpLocks/>
          </p:cNvCxnSpPr>
          <p:nvPr/>
        </p:nvCxnSpPr>
        <p:spPr>
          <a:xfrm>
            <a:off x="4826319" y="1129747"/>
            <a:ext cx="433" cy="140216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9" name="Picture 15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3276AD8-3DCF-154E-E330-FA3EF0ADA0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95111" y="883616"/>
            <a:ext cx="999959" cy="752214"/>
          </a:xfrm>
          <a:prstGeom prst="rect">
            <a:avLst/>
          </a:prstGeom>
        </p:spPr>
      </p:pic>
      <p:sp>
        <p:nvSpPr>
          <p:cNvPr id="160" name="Oval 159">
            <a:extLst>
              <a:ext uri="{FF2B5EF4-FFF2-40B4-BE49-F238E27FC236}">
                <a16:creationId xmlns:a16="http://schemas.microsoft.com/office/drawing/2014/main" id="{A727D84A-8CD0-40FF-928D-8CE19BCFC43F}"/>
              </a:ext>
            </a:extLst>
          </p:cNvPr>
          <p:cNvSpPr/>
          <p:nvPr/>
        </p:nvSpPr>
        <p:spPr>
          <a:xfrm>
            <a:off x="5004937" y="108700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70EE0F31-8DA5-6B5F-AD72-E43D8FB3C641}"/>
              </a:ext>
            </a:extLst>
          </p:cNvPr>
          <p:cNvSpPr/>
          <p:nvPr/>
        </p:nvSpPr>
        <p:spPr>
          <a:xfrm>
            <a:off x="5010017" y="1056460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E46FC62-252E-3462-7B84-7E6D82674729}"/>
              </a:ext>
            </a:extLst>
          </p:cNvPr>
          <p:cNvSpPr/>
          <p:nvPr/>
        </p:nvSpPr>
        <p:spPr>
          <a:xfrm>
            <a:off x="5022257" y="1021319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136E75AE-BED2-FDAD-69F6-00F6E3F0E978}"/>
              </a:ext>
            </a:extLst>
          </p:cNvPr>
          <p:cNvSpPr/>
          <p:nvPr/>
        </p:nvSpPr>
        <p:spPr>
          <a:xfrm>
            <a:off x="5035472" y="1056460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7818113-C11F-DF88-EC06-A8297D80C885}"/>
              </a:ext>
            </a:extLst>
          </p:cNvPr>
          <p:cNvSpPr/>
          <p:nvPr/>
        </p:nvSpPr>
        <p:spPr>
          <a:xfrm>
            <a:off x="5041594" y="1087006"/>
            <a:ext cx="38675" cy="386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165" name="Arrow: Right 164">
            <a:extLst>
              <a:ext uri="{FF2B5EF4-FFF2-40B4-BE49-F238E27FC236}">
                <a16:creationId xmlns:a16="http://schemas.microsoft.com/office/drawing/2014/main" id="{9592489A-DCE9-9317-BEAA-F53B21945911}"/>
              </a:ext>
            </a:extLst>
          </p:cNvPr>
          <p:cNvSpPr/>
          <p:nvPr/>
        </p:nvSpPr>
        <p:spPr>
          <a:xfrm>
            <a:off x="4259101" y="1135614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166" name="Arrow: Right 165">
            <a:extLst>
              <a:ext uri="{FF2B5EF4-FFF2-40B4-BE49-F238E27FC236}">
                <a16:creationId xmlns:a16="http://schemas.microsoft.com/office/drawing/2014/main" id="{D5F2BC28-D845-1567-B1D2-33D389840227}"/>
              </a:ext>
            </a:extLst>
          </p:cNvPr>
          <p:cNvSpPr/>
          <p:nvPr/>
        </p:nvSpPr>
        <p:spPr>
          <a:xfrm rot="16200000">
            <a:off x="5133941" y="1570780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67B29F1-3EC6-8507-6BF2-2243C124950B}"/>
              </a:ext>
            </a:extLst>
          </p:cNvPr>
          <p:cNvGrpSpPr/>
          <p:nvPr/>
        </p:nvGrpSpPr>
        <p:grpSpPr>
          <a:xfrm flipH="1">
            <a:off x="7722148" y="906866"/>
            <a:ext cx="485501" cy="489927"/>
            <a:chOff x="6615401" y="4207181"/>
            <a:chExt cx="485500" cy="489927"/>
          </a:xfrm>
        </p:grpSpPr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22040D3E-99ED-6CDB-ECFD-3026EF00F649}"/>
                </a:ext>
              </a:extLst>
            </p:cNvPr>
            <p:cNvSpPr/>
            <p:nvPr/>
          </p:nvSpPr>
          <p:spPr>
            <a:xfrm flipH="1">
              <a:off x="6615401" y="4207181"/>
              <a:ext cx="485500" cy="489927"/>
            </a:xfrm>
            <a:prstGeom prst="roundRect">
              <a:avLst>
                <a:gd name="adj" fmla="val 8035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45D0B38-DA91-8AD0-8814-CA50601E9CC6}"/>
                </a:ext>
              </a:extLst>
            </p:cNvPr>
            <p:cNvSpPr/>
            <p:nvPr/>
          </p:nvSpPr>
          <p:spPr>
            <a:xfrm flipH="1" flipV="1">
              <a:off x="6915039" y="4231866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E8A37D76-1CC4-EA7B-F242-385982B846CA}"/>
                </a:ext>
              </a:extLst>
            </p:cNvPr>
            <p:cNvSpPr/>
            <p:nvPr/>
          </p:nvSpPr>
          <p:spPr>
            <a:xfrm flipH="1" flipV="1">
              <a:off x="6915039" y="4353580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D5EEF85F-CF22-74D3-39B2-FB7C3DE5CA65}"/>
                </a:ext>
              </a:extLst>
            </p:cNvPr>
            <p:cNvSpPr/>
            <p:nvPr/>
          </p:nvSpPr>
          <p:spPr>
            <a:xfrm flipH="1" flipV="1">
              <a:off x="6915039" y="4475293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42F65FE-D157-078B-48FA-040139C725D1}"/>
                </a:ext>
              </a:extLst>
            </p:cNvPr>
            <p:cNvSpPr/>
            <p:nvPr/>
          </p:nvSpPr>
          <p:spPr>
            <a:xfrm flipH="1" flipV="1">
              <a:off x="6915039" y="4597006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2889B70-2572-B82C-BA88-15F88B516CC4}"/>
                </a:ext>
              </a:extLst>
            </p:cNvPr>
            <p:cNvSpPr/>
            <p:nvPr/>
          </p:nvSpPr>
          <p:spPr>
            <a:xfrm flipH="1" flipV="1">
              <a:off x="6725692" y="4345490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4846501-87B5-1BF2-675A-27E85DAE7218}"/>
                </a:ext>
              </a:extLst>
            </p:cNvPr>
            <p:cNvCxnSpPr>
              <a:cxnSpLocks/>
              <a:stCxn id="186" idx="6"/>
              <a:endCxn id="190" idx="2"/>
            </p:cNvCxnSpPr>
            <p:nvPr/>
          </p:nvCxnSpPr>
          <p:spPr>
            <a:xfrm flipH="1">
              <a:off x="6798411" y="4267637"/>
              <a:ext cx="116630" cy="113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BC4BF08-80D0-D877-3840-67123A42C3D4}"/>
                </a:ext>
              </a:extLst>
            </p:cNvPr>
            <p:cNvCxnSpPr>
              <a:cxnSpLocks/>
              <a:stCxn id="187" idx="6"/>
              <a:endCxn id="190" idx="2"/>
            </p:cNvCxnSpPr>
            <p:nvPr/>
          </p:nvCxnSpPr>
          <p:spPr>
            <a:xfrm flipH="1" flipV="1">
              <a:off x="6798411" y="4381264"/>
              <a:ext cx="116630" cy="8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3E9C231-3014-653F-1DA8-6E99E5E07E9F}"/>
                </a:ext>
              </a:extLst>
            </p:cNvPr>
            <p:cNvCxnSpPr>
              <a:cxnSpLocks/>
              <a:stCxn id="188" idx="6"/>
              <a:endCxn id="190" idx="2"/>
            </p:cNvCxnSpPr>
            <p:nvPr/>
          </p:nvCxnSpPr>
          <p:spPr>
            <a:xfrm flipH="1" flipV="1">
              <a:off x="6798411" y="4381260"/>
              <a:ext cx="116630" cy="12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C1D58BA-24FA-86A9-8F44-1D0E80428F01}"/>
                </a:ext>
              </a:extLst>
            </p:cNvPr>
            <p:cNvCxnSpPr>
              <a:cxnSpLocks/>
              <a:stCxn id="189" idx="6"/>
              <a:endCxn id="190" idx="2"/>
            </p:cNvCxnSpPr>
            <p:nvPr/>
          </p:nvCxnSpPr>
          <p:spPr>
            <a:xfrm flipH="1" flipV="1">
              <a:off x="6798411" y="4381258"/>
              <a:ext cx="116630" cy="251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09B26854-6F16-6FC4-4116-0EBF6A0259CA}"/>
                </a:ext>
              </a:extLst>
            </p:cNvPr>
            <p:cNvSpPr/>
            <p:nvPr/>
          </p:nvSpPr>
          <p:spPr>
            <a:xfrm flipH="1" flipV="1">
              <a:off x="6727738" y="4487162"/>
              <a:ext cx="72717" cy="71553"/>
            </a:xfrm>
            <a:prstGeom prst="ellipse">
              <a:avLst/>
            </a:prstGeom>
            <a:solidFill>
              <a:srgbClr val="00AA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01F14EF7-CA77-2F73-4F93-3A781133EB28}"/>
                </a:ext>
              </a:extLst>
            </p:cNvPr>
            <p:cNvCxnSpPr>
              <a:cxnSpLocks/>
              <a:stCxn id="186" idx="6"/>
              <a:endCxn id="195" idx="2"/>
            </p:cNvCxnSpPr>
            <p:nvPr/>
          </p:nvCxnSpPr>
          <p:spPr>
            <a:xfrm flipH="1">
              <a:off x="6800450" y="4267633"/>
              <a:ext cx="114584" cy="255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FBA04052-E541-C95F-B5CF-92F0B0682B1D}"/>
                </a:ext>
              </a:extLst>
            </p:cNvPr>
            <p:cNvCxnSpPr>
              <a:cxnSpLocks/>
              <a:stCxn id="187" idx="6"/>
              <a:endCxn id="195" idx="2"/>
            </p:cNvCxnSpPr>
            <p:nvPr/>
          </p:nvCxnSpPr>
          <p:spPr>
            <a:xfrm flipH="1">
              <a:off x="6800450" y="4389348"/>
              <a:ext cx="114584" cy="133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1182171-98FF-51A4-540C-D5E18ACB72F7}"/>
                </a:ext>
              </a:extLst>
            </p:cNvPr>
            <p:cNvCxnSpPr>
              <a:cxnSpLocks/>
              <a:stCxn id="188" idx="6"/>
              <a:endCxn id="195" idx="2"/>
            </p:cNvCxnSpPr>
            <p:nvPr/>
          </p:nvCxnSpPr>
          <p:spPr>
            <a:xfrm flipH="1">
              <a:off x="6800450" y="4511065"/>
              <a:ext cx="114584" cy="11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CE04070-DFE5-3BC4-13CC-CCE20D65FF57}"/>
                </a:ext>
              </a:extLst>
            </p:cNvPr>
            <p:cNvCxnSpPr>
              <a:cxnSpLocks/>
              <a:stCxn id="189" idx="6"/>
              <a:endCxn id="195" idx="2"/>
            </p:cNvCxnSpPr>
            <p:nvPr/>
          </p:nvCxnSpPr>
          <p:spPr>
            <a:xfrm flipH="1" flipV="1">
              <a:off x="6800450" y="4522935"/>
              <a:ext cx="114584" cy="109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E150A7C-BBA1-92D9-B170-78B2A7935BBB}"/>
              </a:ext>
            </a:extLst>
          </p:cNvPr>
          <p:cNvGrpSpPr/>
          <p:nvPr/>
        </p:nvGrpSpPr>
        <p:grpSpPr>
          <a:xfrm>
            <a:off x="7728714" y="1830525"/>
            <a:ext cx="485501" cy="489927"/>
            <a:chOff x="6203495" y="830903"/>
            <a:chExt cx="485501" cy="489927"/>
          </a:xfrm>
        </p:grpSpPr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FDF9023B-B557-4D64-521B-AE5FA3D1D49F}"/>
                </a:ext>
              </a:extLst>
            </p:cNvPr>
            <p:cNvSpPr/>
            <p:nvPr/>
          </p:nvSpPr>
          <p:spPr>
            <a:xfrm>
              <a:off x="6203495" y="830903"/>
              <a:ext cx="485501" cy="489927"/>
            </a:xfrm>
            <a:prstGeom prst="roundRect">
              <a:avLst>
                <a:gd name="adj" fmla="val 8035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15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4CA785F0-DB7C-5D16-EEB1-8C477EBBF42C}"/>
                </a:ext>
              </a:extLst>
            </p:cNvPr>
            <p:cNvSpPr/>
            <p:nvPr/>
          </p:nvSpPr>
          <p:spPr>
            <a:xfrm flipV="1">
              <a:off x="6316640" y="855588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779CB2C-19EE-A7DC-7AD0-22C71F57420A}"/>
                </a:ext>
              </a:extLst>
            </p:cNvPr>
            <p:cNvSpPr/>
            <p:nvPr/>
          </p:nvSpPr>
          <p:spPr>
            <a:xfrm flipV="1">
              <a:off x="6316640" y="977302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22F18613-34DC-B4F9-41AE-5E9AC208CD75}"/>
                </a:ext>
              </a:extLst>
            </p:cNvPr>
            <p:cNvSpPr/>
            <p:nvPr/>
          </p:nvSpPr>
          <p:spPr>
            <a:xfrm flipV="1">
              <a:off x="6316640" y="1099015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59AE544-EDC7-4E17-74A8-D23B797263A1}"/>
                </a:ext>
              </a:extLst>
            </p:cNvPr>
            <p:cNvSpPr/>
            <p:nvPr/>
          </p:nvSpPr>
          <p:spPr>
            <a:xfrm flipV="1">
              <a:off x="6316640" y="1220728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0C475F74-3099-DB05-7658-5A8815A2C6CB}"/>
                </a:ext>
              </a:extLst>
            </p:cNvPr>
            <p:cNvSpPr/>
            <p:nvPr/>
          </p:nvSpPr>
          <p:spPr>
            <a:xfrm flipV="1">
              <a:off x="6505988" y="969212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2044A27-9C61-E630-1BCE-0C5FF9CDEAB1}"/>
                </a:ext>
              </a:extLst>
            </p:cNvPr>
            <p:cNvCxnSpPr>
              <a:cxnSpLocks/>
              <a:stCxn id="202" idx="6"/>
              <a:endCxn id="206" idx="2"/>
            </p:cNvCxnSpPr>
            <p:nvPr/>
          </p:nvCxnSpPr>
          <p:spPr>
            <a:xfrm>
              <a:off x="6389355" y="891359"/>
              <a:ext cx="116630" cy="113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7AFBC55-E7DC-BD46-E2CB-9BE0AFE8A4E2}"/>
                </a:ext>
              </a:extLst>
            </p:cNvPr>
            <p:cNvCxnSpPr>
              <a:cxnSpLocks/>
              <a:stCxn id="203" idx="6"/>
              <a:endCxn id="206" idx="2"/>
            </p:cNvCxnSpPr>
            <p:nvPr/>
          </p:nvCxnSpPr>
          <p:spPr>
            <a:xfrm flipV="1">
              <a:off x="6389355" y="1004986"/>
              <a:ext cx="116630" cy="8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8E2315E-98A2-E5F5-8AE7-BF7B0587A6D2}"/>
                </a:ext>
              </a:extLst>
            </p:cNvPr>
            <p:cNvCxnSpPr>
              <a:cxnSpLocks/>
              <a:stCxn id="204" idx="6"/>
              <a:endCxn id="206" idx="2"/>
            </p:cNvCxnSpPr>
            <p:nvPr/>
          </p:nvCxnSpPr>
          <p:spPr>
            <a:xfrm flipV="1">
              <a:off x="6389355" y="1004982"/>
              <a:ext cx="116630" cy="129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DBE31F8-803D-1350-B8EC-365ACBF9579C}"/>
                </a:ext>
              </a:extLst>
            </p:cNvPr>
            <p:cNvCxnSpPr>
              <a:cxnSpLocks/>
              <a:stCxn id="205" idx="6"/>
              <a:endCxn id="206" idx="2"/>
            </p:cNvCxnSpPr>
            <p:nvPr/>
          </p:nvCxnSpPr>
          <p:spPr>
            <a:xfrm flipV="1">
              <a:off x="6389355" y="1004980"/>
              <a:ext cx="116630" cy="251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4B9343B4-34E3-C56E-2964-777531B3C311}"/>
                </a:ext>
              </a:extLst>
            </p:cNvPr>
            <p:cNvSpPr/>
            <p:nvPr/>
          </p:nvSpPr>
          <p:spPr>
            <a:xfrm flipV="1">
              <a:off x="6503942" y="1110884"/>
              <a:ext cx="72717" cy="7155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115"/>
            </a:p>
          </p:txBody>
        </p: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1949475-0AF5-22E8-BB9F-A3C7D227E1FD}"/>
                </a:ext>
              </a:extLst>
            </p:cNvPr>
            <p:cNvCxnSpPr>
              <a:cxnSpLocks/>
              <a:stCxn id="202" idx="6"/>
              <a:endCxn id="211" idx="2"/>
            </p:cNvCxnSpPr>
            <p:nvPr/>
          </p:nvCxnSpPr>
          <p:spPr>
            <a:xfrm>
              <a:off x="6389362" y="891355"/>
              <a:ext cx="114584" cy="255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5606498-C683-E409-3856-C9FB3C55DA4C}"/>
                </a:ext>
              </a:extLst>
            </p:cNvPr>
            <p:cNvCxnSpPr>
              <a:cxnSpLocks/>
              <a:stCxn id="203" idx="6"/>
              <a:endCxn id="211" idx="2"/>
            </p:cNvCxnSpPr>
            <p:nvPr/>
          </p:nvCxnSpPr>
          <p:spPr>
            <a:xfrm>
              <a:off x="6389362" y="1013070"/>
              <a:ext cx="114584" cy="133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BC8B4C5-BF0D-1934-1CA4-61711B764FE1}"/>
                </a:ext>
              </a:extLst>
            </p:cNvPr>
            <p:cNvCxnSpPr>
              <a:cxnSpLocks/>
              <a:stCxn id="204" idx="6"/>
              <a:endCxn id="211" idx="2"/>
            </p:cNvCxnSpPr>
            <p:nvPr/>
          </p:nvCxnSpPr>
          <p:spPr>
            <a:xfrm>
              <a:off x="6389362" y="1134787"/>
              <a:ext cx="114584" cy="118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2803455-EE7B-43D5-7655-B014A99DF64E}"/>
                </a:ext>
              </a:extLst>
            </p:cNvPr>
            <p:cNvCxnSpPr>
              <a:cxnSpLocks/>
              <a:stCxn id="205" idx="6"/>
              <a:endCxn id="211" idx="2"/>
            </p:cNvCxnSpPr>
            <p:nvPr/>
          </p:nvCxnSpPr>
          <p:spPr>
            <a:xfrm flipV="1">
              <a:off x="6389362" y="1146657"/>
              <a:ext cx="114584" cy="1098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7E378A16-0630-EB5A-8422-606544AF5928}"/>
              </a:ext>
            </a:extLst>
          </p:cNvPr>
          <p:cNvSpPr/>
          <p:nvPr/>
        </p:nvSpPr>
        <p:spPr>
          <a:xfrm rot="5400000">
            <a:off x="5843399" y="949058"/>
            <a:ext cx="875693" cy="31411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4D7200D9-15F1-716F-9170-D724B95199E7}"/>
              </a:ext>
            </a:extLst>
          </p:cNvPr>
          <p:cNvCxnSpPr>
            <a:stCxn id="83" idx="0"/>
            <a:endCxn id="218" idx="1"/>
          </p:cNvCxnSpPr>
          <p:nvPr/>
        </p:nvCxnSpPr>
        <p:spPr>
          <a:xfrm rot="16200000" flipH="1">
            <a:off x="4915941" y="-697037"/>
            <a:ext cx="11647" cy="2718962"/>
          </a:xfrm>
          <a:prstGeom prst="bentConnector3">
            <a:avLst>
              <a:gd name="adj1" fmla="val -1962737"/>
            </a:avLst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C3E78507-DDB5-E55B-3EC3-3180FB866EA4}"/>
              </a:ext>
            </a:extLst>
          </p:cNvPr>
          <p:cNvSpPr/>
          <p:nvPr/>
        </p:nvSpPr>
        <p:spPr>
          <a:xfrm>
            <a:off x="6642705" y="1221306"/>
            <a:ext cx="667894" cy="31411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35E8B330-4EB4-9888-DF62-7C9F52DE1093}"/>
              </a:ext>
            </a:extLst>
          </p:cNvPr>
          <p:cNvSpPr/>
          <p:nvPr/>
        </p:nvSpPr>
        <p:spPr>
          <a:xfrm>
            <a:off x="6650758" y="797690"/>
            <a:ext cx="667894" cy="31411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</a:p>
        </p:txBody>
      </p:sp>
      <p:sp>
        <p:nvSpPr>
          <p:cNvPr id="224" name="Arrow: Right 223">
            <a:extLst>
              <a:ext uri="{FF2B5EF4-FFF2-40B4-BE49-F238E27FC236}">
                <a16:creationId xmlns:a16="http://schemas.microsoft.com/office/drawing/2014/main" id="{5D0A98F7-A1EA-84EB-3286-20688075D777}"/>
              </a:ext>
            </a:extLst>
          </p:cNvPr>
          <p:cNvSpPr/>
          <p:nvPr/>
        </p:nvSpPr>
        <p:spPr>
          <a:xfrm>
            <a:off x="6460861" y="1333971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25" name="Arrow: Right 224">
            <a:extLst>
              <a:ext uri="{FF2B5EF4-FFF2-40B4-BE49-F238E27FC236}">
                <a16:creationId xmlns:a16="http://schemas.microsoft.com/office/drawing/2014/main" id="{1DD49826-FD70-64CA-F974-A45020FA38B2}"/>
              </a:ext>
            </a:extLst>
          </p:cNvPr>
          <p:cNvSpPr/>
          <p:nvPr/>
        </p:nvSpPr>
        <p:spPr>
          <a:xfrm>
            <a:off x="7437683" y="1333971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26" name="Arrow: Right 225">
            <a:extLst>
              <a:ext uri="{FF2B5EF4-FFF2-40B4-BE49-F238E27FC236}">
                <a16:creationId xmlns:a16="http://schemas.microsoft.com/office/drawing/2014/main" id="{C9C3F637-B06A-1B9C-87FD-0B3914EF9756}"/>
              </a:ext>
            </a:extLst>
          </p:cNvPr>
          <p:cNvSpPr/>
          <p:nvPr/>
        </p:nvSpPr>
        <p:spPr>
          <a:xfrm>
            <a:off x="7444116" y="914318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994F4331-9891-2790-A37F-57262001FEBD}"/>
              </a:ext>
            </a:extLst>
          </p:cNvPr>
          <p:cNvCxnSpPr>
            <a:cxnSpLocks/>
            <a:stCxn id="83" idx="0"/>
            <a:endCxn id="223" idx="0"/>
          </p:cNvCxnSpPr>
          <p:nvPr/>
        </p:nvCxnSpPr>
        <p:spPr>
          <a:xfrm rot="16200000" flipH="1">
            <a:off x="5202961" y="-984057"/>
            <a:ext cx="141069" cy="3422424"/>
          </a:xfrm>
          <a:prstGeom prst="bentConnector3">
            <a:avLst>
              <a:gd name="adj1" fmla="val -162048"/>
            </a:avLst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6D4D7274-0D95-E2D2-E847-5B9A2936CEE2}"/>
              </a:ext>
            </a:extLst>
          </p:cNvPr>
          <p:cNvSpPr/>
          <p:nvPr/>
        </p:nvSpPr>
        <p:spPr>
          <a:xfrm>
            <a:off x="6175796" y="2111769"/>
            <a:ext cx="1149273" cy="31411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 &amp; DURATION</a:t>
            </a: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672CD422-339F-320F-7F3F-B53027BF377C}"/>
              </a:ext>
            </a:extLst>
          </p:cNvPr>
          <p:cNvSpPr/>
          <p:nvPr/>
        </p:nvSpPr>
        <p:spPr>
          <a:xfrm>
            <a:off x="6169382" y="1725681"/>
            <a:ext cx="1149273" cy="314112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(TP &amp; FN)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86DCF25-116F-F5B3-3A30-86F2E588A97F}"/>
              </a:ext>
            </a:extLst>
          </p:cNvPr>
          <p:cNvSpPr txBox="1"/>
          <p:nvPr/>
        </p:nvSpPr>
        <p:spPr>
          <a:xfrm>
            <a:off x="4514867" y="675874"/>
            <a:ext cx="1354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Triggering Mechanism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FC490C3-0DCE-8F2B-CEA8-452BCF1DB183}"/>
              </a:ext>
            </a:extLst>
          </p:cNvPr>
          <p:cNvSpPr txBox="1"/>
          <p:nvPr/>
        </p:nvSpPr>
        <p:spPr>
          <a:xfrm>
            <a:off x="4521090" y="1677966"/>
            <a:ext cx="13545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Triggering Mechanism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4BC8B171-58AD-F1BD-FA94-B2FBBD9B5A73}"/>
              </a:ext>
            </a:extLst>
          </p:cNvPr>
          <p:cNvCxnSpPr>
            <a:cxnSpLocks/>
            <a:stCxn id="143" idx="3"/>
            <a:endCxn id="230" idx="1"/>
          </p:cNvCxnSpPr>
          <p:nvPr/>
        </p:nvCxnSpPr>
        <p:spPr>
          <a:xfrm>
            <a:off x="5795191" y="1099665"/>
            <a:ext cx="380605" cy="116916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E1FAC899-936D-04FE-EADC-06E04369681C}"/>
              </a:ext>
            </a:extLst>
          </p:cNvPr>
          <p:cNvCxnSpPr>
            <a:cxnSpLocks/>
            <a:stCxn id="142" idx="3"/>
            <a:endCxn id="231" idx="1"/>
          </p:cNvCxnSpPr>
          <p:nvPr/>
        </p:nvCxnSpPr>
        <p:spPr>
          <a:xfrm>
            <a:off x="5821981" y="1100047"/>
            <a:ext cx="347401" cy="782690"/>
          </a:xfrm>
          <a:prstGeom prst="bentConnector3">
            <a:avLst>
              <a:gd name="adj1" fmla="val 46647"/>
            </a:avLst>
          </a:prstGeom>
          <a:ln w="635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6" name="Picture 24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51BF00B-CF28-7CAC-B4A8-ECD3C1060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338" y="639999"/>
            <a:ext cx="314251" cy="236394"/>
          </a:xfrm>
          <a:prstGeom prst="rect">
            <a:avLst/>
          </a:prstGeom>
        </p:spPr>
      </p:pic>
      <p:sp>
        <p:nvSpPr>
          <p:cNvPr id="247" name="TextBox 246">
            <a:extLst>
              <a:ext uri="{FF2B5EF4-FFF2-40B4-BE49-F238E27FC236}">
                <a16:creationId xmlns:a16="http://schemas.microsoft.com/office/drawing/2014/main" id="{C112041B-FE9D-B733-83B6-6F2328F08DD9}"/>
              </a:ext>
            </a:extLst>
          </p:cNvPr>
          <p:cNvSpPr txBox="1"/>
          <p:nvPr/>
        </p:nvSpPr>
        <p:spPr>
          <a:xfrm>
            <a:off x="4032950" y="863408"/>
            <a:ext cx="5955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257" name="Arrow: Right 256">
            <a:extLst>
              <a:ext uri="{FF2B5EF4-FFF2-40B4-BE49-F238E27FC236}">
                <a16:creationId xmlns:a16="http://schemas.microsoft.com/office/drawing/2014/main" id="{DA8DBA99-729D-76C8-57C7-5A9047A2BE07}"/>
              </a:ext>
            </a:extLst>
          </p:cNvPr>
          <p:cNvSpPr/>
          <p:nvPr/>
        </p:nvSpPr>
        <p:spPr>
          <a:xfrm>
            <a:off x="7444115" y="2203118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58" name="Arrow: Right 257">
            <a:extLst>
              <a:ext uri="{FF2B5EF4-FFF2-40B4-BE49-F238E27FC236}">
                <a16:creationId xmlns:a16="http://schemas.microsoft.com/office/drawing/2014/main" id="{EA0CC2F9-6F2D-8521-C8D0-58001990BB6A}"/>
              </a:ext>
            </a:extLst>
          </p:cNvPr>
          <p:cNvSpPr/>
          <p:nvPr/>
        </p:nvSpPr>
        <p:spPr>
          <a:xfrm>
            <a:off x="7444115" y="1853889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6C3B984-B196-BBF1-2B2B-F0EB108260FE}"/>
              </a:ext>
            </a:extLst>
          </p:cNvPr>
          <p:cNvSpPr txBox="1"/>
          <p:nvPr/>
        </p:nvSpPr>
        <p:spPr>
          <a:xfrm>
            <a:off x="7442686" y="1414403"/>
            <a:ext cx="104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Event C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lassifier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9166D5C-8578-C6D7-97AE-315E483725BA}"/>
              </a:ext>
            </a:extLst>
          </p:cNvPr>
          <p:cNvSpPr txBox="1"/>
          <p:nvPr/>
        </p:nvSpPr>
        <p:spPr>
          <a:xfrm>
            <a:off x="7434117" y="2306087"/>
            <a:ext cx="1044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 Recall Estimator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9234D8-018C-BDC4-6BE8-3C38A2043787}"/>
              </a:ext>
            </a:extLst>
          </p:cNvPr>
          <p:cNvGrpSpPr/>
          <p:nvPr/>
        </p:nvGrpSpPr>
        <p:grpSpPr>
          <a:xfrm>
            <a:off x="4179754" y="3243065"/>
            <a:ext cx="893740" cy="261012"/>
            <a:chOff x="4323523" y="10167997"/>
            <a:chExt cx="1588872" cy="46402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5EB523B-89BE-93C4-A6F4-81F013BEF475}"/>
                </a:ext>
              </a:extLst>
            </p:cNvPr>
            <p:cNvSpPr/>
            <p:nvPr/>
          </p:nvSpPr>
          <p:spPr>
            <a:xfrm>
              <a:off x="4323523" y="10167997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D100B3D-43FB-BEA5-5E45-31604CA9C0AF}"/>
                </a:ext>
              </a:extLst>
            </p:cNvPr>
            <p:cNvSpPr/>
            <p:nvPr/>
          </p:nvSpPr>
          <p:spPr>
            <a:xfrm>
              <a:off x="4422168" y="10244755"/>
              <a:ext cx="1356349" cy="30383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Space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BA3ED0-4032-E85E-6C95-8AFE14797EE7}"/>
              </a:ext>
            </a:extLst>
          </p:cNvPr>
          <p:cNvGrpSpPr/>
          <p:nvPr/>
        </p:nvGrpSpPr>
        <p:grpSpPr>
          <a:xfrm>
            <a:off x="5885992" y="3243065"/>
            <a:ext cx="893740" cy="261012"/>
            <a:chOff x="6497809" y="10176574"/>
            <a:chExt cx="1588872" cy="46402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DA7DCCC-92D2-2A44-9DA8-694D75B530A7}"/>
                </a:ext>
              </a:extLst>
            </p:cNvPr>
            <p:cNvSpPr/>
            <p:nvPr/>
          </p:nvSpPr>
          <p:spPr>
            <a:xfrm>
              <a:off x="6497809" y="10176574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76E91F7-5FEF-A56A-621C-BFEA6A47EB91}"/>
                </a:ext>
              </a:extLst>
            </p:cNvPr>
            <p:cNvSpPr/>
            <p:nvPr/>
          </p:nvSpPr>
          <p:spPr>
            <a:xfrm>
              <a:off x="6596454" y="10253332"/>
              <a:ext cx="1356349" cy="303831"/>
            </a:xfrm>
            <a:prstGeom prst="roundRect">
              <a:avLst>
                <a:gd name="adj" fmla="val 80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Space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F4BBAA-2951-C9CA-2F6A-1CECDCE0C712}"/>
              </a:ext>
            </a:extLst>
          </p:cNvPr>
          <p:cNvSpPr/>
          <p:nvPr/>
        </p:nvSpPr>
        <p:spPr>
          <a:xfrm>
            <a:off x="7592231" y="3286241"/>
            <a:ext cx="762946" cy="170905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676353-7BD8-9F63-280B-408BCE7923D2}"/>
              </a:ext>
            </a:extLst>
          </p:cNvPr>
          <p:cNvSpPr/>
          <p:nvPr/>
        </p:nvSpPr>
        <p:spPr>
          <a:xfrm>
            <a:off x="161480" y="3029607"/>
            <a:ext cx="8537176" cy="5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D8C76-1609-70FA-677D-56F87A74CB0D}"/>
              </a:ext>
            </a:extLst>
          </p:cNvPr>
          <p:cNvGrpSpPr/>
          <p:nvPr/>
        </p:nvGrpSpPr>
        <p:grpSpPr>
          <a:xfrm>
            <a:off x="465329" y="3290455"/>
            <a:ext cx="986303" cy="206660"/>
            <a:chOff x="536771" y="10211675"/>
            <a:chExt cx="1753428" cy="3673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D45907-6C95-615B-2575-166FBC428092}"/>
                </a:ext>
              </a:extLst>
            </p:cNvPr>
            <p:cNvSpPr txBox="1"/>
            <p:nvPr/>
          </p:nvSpPr>
          <p:spPr>
            <a:xfrm>
              <a:off x="1162474" y="10211675"/>
              <a:ext cx="1127725" cy="36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Data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0591CC-2B5E-74FA-2B51-F817521F69C8}"/>
                </a:ext>
              </a:extLst>
            </p:cNvPr>
            <p:cNvCxnSpPr/>
            <p:nvPr/>
          </p:nvCxnSpPr>
          <p:spPr>
            <a:xfrm>
              <a:off x="536771" y="10367260"/>
              <a:ext cx="44362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766121-1778-12F4-6F0D-C6AE5DBF56B3}"/>
              </a:ext>
            </a:extLst>
          </p:cNvPr>
          <p:cNvGrpSpPr/>
          <p:nvPr/>
        </p:nvGrpSpPr>
        <p:grpSpPr>
          <a:xfrm>
            <a:off x="2264130" y="3290455"/>
            <a:ext cx="1103126" cy="206660"/>
            <a:chOff x="2271608" y="10205958"/>
            <a:chExt cx="1961115" cy="3673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479A2B-6C48-9803-DE1D-365C49360B2E}"/>
                </a:ext>
              </a:extLst>
            </p:cNvPr>
            <p:cNvSpPr txBox="1"/>
            <p:nvPr/>
          </p:nvSpPr>
          <p:spPr>
            <a:xfrm>
              <a:off x="2877758" y="10205958"/>
              <a:ext cx="1354965" cy="36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 Data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456A233-C4DF-0434-EAE1-3A00F9F0AFE8}"/>
                </a:ext>
              </a:extLst>
            </p:cNvPr>
            <p:cNvCxnSpPr>
              <a:cxnSpLocks/>
            </p:cNvCxnSpPr>
            <p:nvPr/>
          </p:nvCxnSpPr>
          <p:spPr>
            <a:xfrm>
              <a:off x="2271608" y="10354832"/>
              <a:ext cx="443628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2F04627-3257-287A-7FDF-5DD7053F22A3}"/>
              </a:ext>
            </a:extLst>
          </p:cNvPr>
          <p:cNvSpPr txBox="1"/>
          <p:nvPr/>
        </p:nvSpPr>
        <p:spPr>
          <a:xfrm>
            <a:off x="165678" y="3038267"/>
            <a:ext cx="871972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25101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: Rounded Corners 12">
            <a:extLst>
              <a:ext uri="{FF2B5EF4-FFF2-40B4-BE49-F238E27FC236}">
                <a16:creationId xmlns:a16="http://schemas.microsoft.com/office/drawing/2014/main" id="{4614FF58-866C-5681-C74C-1CF98DA6183A}"/>
              </a:ext>
            </a:extLst>
          </p:cNvPr>
          <p:cNvSpPr/>
          <p:nvPr/>
        </p:nvSpPr>
        <p:spPr>
          <a:xfrm>
            <a:off x="1146335" y="5166703"/>
            <a:ext cx="147004" cy="439563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354" name="Rectangle: Rounded Corners 12">
            <a:extLst>
              <a:ext uri="{FF2B5EF4-FFF2-40B4-BE49-F238E27FC236}">
                <a16:creationId xmlns:a16="http://schemas.microsoft.com/office/drawing/2014/main" id="{E26C4A7A-CDAC-9B88-0A96-3AB64AE8562F}"/>
              </a:ext>
            </a:extLst>
          </p:cNvPr>
          <p:cNvSpPr/>
          <p:nvPr/>
        </p:nvSpPr>
        <p:spPr>
          <a:xfrm>
            <a:off x="1149309" y="5589228"/>
            <a:ext cx="147004" cy="439563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328" name="Rectangle: Rounded Corners 12">
            <a:extLst>
              <a:ext uri="{FF2B5EF4-FFF2-40B4-BE49-F238E27FC236}">
                <a16:creationId xmlns:a16="http://schemas.microsoft.com/office/drawing/2014/main" id="{AA3AF0A7-E97F-1EEB-D006-A6AC2B40A0E7}"/>
              </a:ext>
            </a:extLst>
          </p:cNvPr>
          <p:cNvSpPr/>
          <p:nvPr/>
        </p:nvSpPr>
        <p:spPr>
          <a:xfrm>
            <a:off x="5468942" y="4062805"/>
            <a:ext cx="147004" cy="564404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A74783-238F-7B13-5B5B-785197E57AC1}"/>
              </a:ext>
            </a:extLst>
          </p:cNvPr>
          <p:cNvSpPr/>
          <p:nvPr/>
        </p:nvSpPr>
        <p:spPr>
          <a:xfrm>
            <a:off x="163199" y="2999643"/>
            <a:ext cx="8537176" cy="462498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56486-D375-CB42-C61C-73136E2C7CCD}"/>
              </a:ext>
            </a:extLst>
          </p:cNvPr>
          <p:cNvSpPr txBox="1"/>
          <p:nvPr/>
        </p:nvSpPr>
        <p:spPr>
          <a:xfrm>
            <a:off x="163202" y="3002622"/>
            <a:ext cx="3730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 – OFF-BOARD OPTIMIZATION</a:t>
            </a:r>
          </a:p>
        </p:txBody>
      </p:sp>
      <p:sp>
        <p:nvSpPr>
          <p:cNvPr id="31" name="Rectangle: Rounded Corners 54">
            <a:extLst>
              <a:ext uri="{FF2B5EF4-FFF2-40B4-BE49-F238E27FC236}">
                <a16:creationId xmlns:a16="http://schemas.microsoft.com/office/drawing/2014/main" id="{079E88BB-68B2-352B-C7F2-1B7A073B2CD7}"/>
              </a:ext>
            </a:extLst>
          </p:cNvPr>
          <p:cNvSpPr/>
          <p:nvPr/>
        </p:nvSpPr>
        <p:spPr>
          <a:xfrm>
            <a:off x="999582" y="3377998"/>
            <a:ext cx="3906783" cy="1365343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32" name="Rectangle: Rounded Corners 69">
            <a:extLst>
              <a:ext uri="{FF2B5EF4-FFF2-40B4-BE49-F238E27FC236}">
                <a16:creationId xmlns:a16="http://schemas.microsoft.com/office/drawing/2014/main" id="{AFF38F29-2BDC-140D-26D2-6A03BE54E224}"/>
              </a:ext>
            </a:extLst>
          </p:cNvPr>
          <p:cNvSpPr/>
          <p:nvPr/>
        </p:nvSpPr>
        <p:spPr>
          <a:xfrm>
            <a:off x="1197365" y="3496235"/>
            <a:ext cx="1142476" cy="1128045"/>
          </a:xfrm>
          <a:prstGeom prst="roundRect">
            <a:avLst>
              <a:gd name="adj" fmla="val 4896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D8B7F-5614-77D5-A8D0-1EC2AA2EBC3B}"/>
              </a:ext>
            </a:extLst>
          </p:cNvPr>
          <p:cNvSpPr txBox="1"/>
          <p:nvPr/>
        </p:nvSpPr>
        <p:spPr>
          <a:xfrm>
            <a:off x="1129789" y="3499406"/>
            <a:ext cx="12721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ynthesized Excitation</a:t>
            </a:r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350A7C6-D281-4B74-D589-ADE5A2F511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1736" y="4120335"/>
            <a:ext cx="362901" cy="362901"/>
          </a:xfrm>
          <a:prstGeom prst="rect">
            <a:avLst/>
          </a:prstGeom>
        </p:spPr>
      </p:pic>
      <p:pic>
        <p:nvPicPr>
          <p:cNvPr id="35" name="Picture 3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3EA9573-07FF-AF1C-7A7B-805B2DBF35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19837" y="3640554"/>
            <a:ext cx="443484" cy="443484"/>
          </a:xfrm>
          <a:prstGeom prst="rect">
            <a:avLst/>
          </a:prstGeom>
        </p:spPr>
      </p:pic>
      <p:pic>
        <p:nvPicPr>
          <p:cNvPr id="36" name="Picture 3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1955AAE5-7AF2-415C-65B2-91BEC13290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1626462" y="3716508"/>
            <a:ext cx="310852" cy="275370"/>
          </a:xfrm>
          <a:prstGeom prst="rect">
            <a:avLst/>
          </a:prstGeom>
        </p:spPr>
      </p:pic>
      <p:pic>
        <p:nvPicPr>
          <p:cNvPr id="37" name="Picture 36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9FEA89B-3C52-1E7A-0403-98372CEB24D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81512" y="3743697"/>
            <a:ext cx="240974" cy="23720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214FA02-29FF-B9EA-062F-36D0190902EA}"/>
              </a:ext>
            </a:extLst>
          </p:cNvPr>
          <p:cNvSpPr txBox="1"/>
          <p:nvPr/>
        </p:nvSpPr>
        <p:spPr>
          <a:xfrm>
            <a:off x="1188884" y="3952478"/>
            <a:ext cx="109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of Interest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525FC5-BEA5-51C0-7B00-AA5C76D6FC48}"/>
              </a:ext>
            </a:extLst>
          </p:cNvPr>
          <p:cNvSpPr txBox="1"/>
          <p:nvPr/>
        </p:nvSpPr>
        <p:spPr>
          <a:xfrm>
            <a:off x="1197252" y="4390496"/>
            <a:ext cx="109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mbient Vibration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: Rounded Corners 89">
            <a:extLst>
              <a:ext uri="{FF2B5EF4-FFF2-40B4-BE49-F238E27FC236}">
                <a16:creationId xmlns:a16="http://schemas.microsoft.com/office/drawing/2014/main" id="{D251D839-A1CF-668C-5A6E-43D849C5DF70}"/>
              </a:ext>
            </a:extLst>
          </p:cNvPr>
          <p:cNvSpPr/>
          <p:nvPr/>
        </p:nvSpPr>
        <p:spPr>
          <a:xfrm>
            <a:off x="2407812" y="3433859"/>
            <a:ext cx="1089600" cy="1019596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42" name="Rectangle: Rounded Corners 77">
            <a:extLst>
              <a:ext uri="{FF2B5EF4-FFF2-40B4-BE49-F238E27FC236}">
                <a16:creationId xmlns:a16="http://schemas.microsoft.com/office/drawing/2014/main" id="{D1B028A3-DA27-DC25-B42F-2D3B90C051C3}"/>
              </a:ext>
            </a:extLst>
          </p:cNvPr>
          <p:cNvSpPr/>
          <p:nvPr/>
        </p:nvSpPr>
        <p:spPr>
          <a:xfrm>
            <a:off x="2495717" y="3501171"/>
            <a:ext cx="1069666" cy="1118166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43" name="Picture 42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3010C534-5FE9-F138-7411-4CB8E929F6A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0"/>
          <a:stretch/>
        </p:blipFill>
        <p:spPr>
          <a:xfrm>
            <a:off x="2601070" y="3678216"/>
            <a:ext cx="840809" cy="85917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E3319A8-7542-4055-DD99-8850443CCCF4}"/>
              </a:ext>
            </a:extLst>
          </p:cNvPr>
          <p:cNvSpPr txBox="1"/>
          <p:nvPr/>
        </p:nvSpPr>
        <p:spPr>
          <a:xfrm>
            <a:off x="2494611" y="3503159"/>
            <a:ext cx="1069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Twin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: Rounded Corners 77">
            <a:extLst>
              <a:ext uri="{FF2B5EF4-FFF2-40B4-BE49-F238E27FC236}">
                <a16:creationId xmlns:a16="http://schemas.microsoft.com/office/drawing/2014/main" id="{FFF86FE6-7A95-B2BF-CBD3-B2AD9E31C7BE}"/>
              </a:ext>
            </a:extLst>
          </p:cNvPr>
          <p:cNvSpPr/>
          <p:nvPr/>
        </p:nvSpPr>
        <p:spPr>
          <a:xfrm>
            <a:off x="3695185" y="3501171"/>
            <a:ext cx="1069666" cy="1118166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FDE719-CDE4-FE3A-82D8-7096B22F4DA0}"/>
              </a:ext>
            </a:extLst>
          </p:cNvPr>
          <p:cNvSpPr txBox="1"/>
          <p:nvPr/>
        </p:nvSpPr>
        <p:spPr>
          <a:xfrm>
            <a:off x="3694079" y="3495862"/>
            <a:ext cx="1069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4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64354C80-E0D0-D66D-9E90-36F2C63947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61274" y="3784560"/>
            <a:ext cx="919157" cy="691431"/>
          </a:xfrm>
          <a:prstGeom prst="rect">
            <a:avLst/>
          </a:prstGeom>
        </p:spPr>
      </p:pic>
      <p:sp>
        <p:nvSpPr>
          <p:cNvPr id="49" name="Arrow: Right 87">
            <a:extLst>
              <a:ext uri="{FF2B5EF4-FFF2-40B4-BE49-F238E27FC236}">
                <a16:creationId xmlns:a16="http://schemas.microsoft.com/office/drawing/2014/main" id="{054D7D8F-B57E-8CEE-C55A-DD34CC5C070C}"/>
              </a:ext>
            </a:extLst>
          </p:cNvPr>
          <p:cNvSpPr/>
          <p:nvPr/>
        </p:nvSpPr>
        <p:spPr>
          <a:xfrm>
            <a:off x="2358571" y="4009995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0" name="Arrow: Right 87">
            <a:extLst>
              <a:ext uri="{FF2B5EF4-FFF2-40B4-BE49-F238E27FC236}">
                <a16:creationId xmlns:a16="http://schemas.microsoft.com/office/drawing/2014/main" id="{8B7DA9EE-DF0E-D9C5-4B47-268AD4337E4C}"/>
              </a:ext>
            </a:extLst>
          </p:cNvPr>
          <p:cNvSpPr/>
          <p:nvPr/>
        </p:nvSpPr>
        <p:spPr>
          <a:xfrm>
            <a:off x="3569682" y="4024476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135" name="Rectangle: Rounded Corners 12">
            <a:extLst>
              <a:ext uri="{FF2B5EF4-FFF2-40B4-BE49-F238E27FC236}">
                <a16:creationId xmlns:a16="http://schemas.microsoft.com/office/drawing/2014/main" id="{4C1AF9AF-0AC7-FEC1-B9E0-83682B0195E3}"/>
              </a:ext>
            </a:extLst>
          </p:cNvPr>
          <p:cNvSpPr/>
          <p:nvPr/>
        </p:nvSpPr>
        <p:spPr>
          <a:xfrm>
            <a:off x="5324549" y="3380073"/>
            <a:ext cx="2589848" cy="1373466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136" name="Rectangle: Rounded Corners 61">
            <a:extLst>
              <a:ext uri="{FF2B5EF4-FFF2-40B4-BE49-F238E27FC236}">
                <a16:creationId xmlns:a16="http://schemas.microsoft.com/office/drawing/2014/main" id="{0706D5E6-E101-1D6F-D28C-E74873284D54}"/>
              </a:ext>
            </a:extLst>
          </p:cNvPr>
          <p:cNvSpPr/>
          <p:nvPr/>
        </p:nvSpPr>
        <p:spPr>
          <a:xfrm>
            <a:off x="5480735" y="3491442"/>
            <a:ext cx="2222298" cy="1120748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19"/>
          </a:p>
        </p:txBody>
      </p:sp>
      <p:pic>
        <p:nvPicPr>
          <p:cNvPr id="137" name="Picture 13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F33BE68-9E67-7BE5-6377-F3580E1A937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16975" y="3641018"/>
            <a:ext cx="1443324" cy="1085734"/>
          </a:xfrm>
          <a:prstGeom prst="rect">
            <a:avLst/>
          </a:prstGeom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23303A5-A26F-481B-96B6-B4B0B7F78B43}"/>
              </a:ext>
            </a:extLst>
          </p:cNvPr>
          <p:cNvCxnSpPr>
            <a:cxnSpLocks/>
          </p:cNvCxnSpPr>
          <p:nvPr/>
        </p:nvCxnSpPr>
        <p:spPr>
          <a:xfrm>
            <a:off x="5842945" y="4183885"/>
            <a:ext cx="1626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D0F8532B-1EFE-9B8C-ED64-490CA9AED722}"/>
              </a:ext>
            </a:extLst>
          </p:cNvPr>
          <p:cNvSpPr/>
          <p:nvPr/>
        </p:nvSpPr>
        <p:spPr>
          <a:xfrm>
            <a:off x="6380584" y="3842558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F93CEA0-EEFC-1C4F-D84D-63D5942B2931}"/>
              </a:ext>
            </a:extLst>
          </p:cNvPr>
          <p:cNvCxnSpPr>
            <a:cxnSpLocks/>
          </p:cNvCxnSpPr>
          <p:nvPr/>
        </p:nvCxnSpPr>
        <p:spPr>
          <a:xfrm>
            <a:off x="6083645" y="4037670"/>
            <a:ext cx="55499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3B50C3EB-EC27-3034-E013-433DD7E05406}"/>
              </a:ext>
            </a:extLst>
          </p:cNvPr>
          <p:cNvSpPr/>
          <p:nvPr/>
        </p:nvSpPr>
        <p:spPr>
          <a:xfrm>
            <a:off x="6297785" y="3822585"/>
            <a:ext cx="242180" cy="41679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E71B2E9-9F6E-F757-FB1E-2C9A00E14CE1}"/>
              </a:ext>
            </a:extLst>
          </p:cNvPr>
          <p:cNvCxnSpPr>
            <a:cxnSpLocks/>
          </p:cNvCxnSpPr>
          <p:nvPr/>
        </p:nvCxnSpPr>
        <p:spPr>
          <a:xfrm>
            <a:off x="6066804" y="4183703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3E2552C-8EBA-3E0B-6FB6-34086D78A738}"/>
              </a:ext>
            </a:extLst>
          </p:cNvPr>
          <p:cNvCxnSpPr>
            <a:cxnSpLocks/>
          </p:cNvCxnSpPr>
          <p:nvPr/>
        </p:nvCxnSpPr>
        <p:spPr>
          <a:xfrm rot="5400000">
            <a:off x="6472358" y="3726537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EEE8EF3-DA0A-AE9B-935D-64735BA148E2}"/>
              </a:ext>
            </a:extLst>
          </p:cNvPr>
          <p:cNvCxnSpPr/>
          <p:nvPr/>
        </p:nvCxnSpPr>
        <p:spPr>
          <a:xfrm rot="5400000">
            <a:off x="6230173" y="3729688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8915C18-189D-00C7-8E95-E5764444C301}"/>
              </a:ext>
            </a:extLst>
          </p:cNvPr>
          <p:cNvCxnSpPr>
            <a:cxnSpLocks/>
          </p:cNvCxnSpPr>
          <p:nvPr/>
        </p:nvCxnSpPr>
        <p:spPr>
          <a:xfrm flipH="1">
            <a:off x="6297788" y="3733257"/>
            <a:ext cx="242179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5" name="TextBox 16">
            <a:extLst>
              <a:ext uri="{FF2B5EF4-FFF2-40B4-BE49-F238E27FC236}">
                <a16:creationId xmlns:a16="http://schemas.microsoft.com/office/drawing/2014/main" id="{FDF91D48-DCB1-874C-7A9E-977FAACD836E}"/>
              </a:ext>
            </a:extLst>
          </p:cNvPr>
          <p:cNvSpPr txBox="1"/>
          <p:nvPr/>
        </p:nvSpPr>
        <p:spPr>
          <a:xfrm>
            <a:off x="6143650" y="3472703"/>
            <a:ext cx="613441" cy="2066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ED27AC9-A273-8226-BD90-E714549C7EE7}"/>
              </a:ext>
            </a:extLst>
          </p:cNvPr>
          <p:cNvCxnSpPr>
            <a:cxnSpLocks/>
          </p:cNvCxnSpPr>
          <p:nvPr/>
        </p:nvCxnSpPr>
        <p:spPr>
          <a:xfrm>
            <a:off x="6155849" y="4037673"/>
            <a:ext cx="0" cy="152479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7" name="TextBox 18">
            <a:extLst>
              <a:ext uri="{FF2B5EF4-FFF2-40B4-BE49-F238E27FC236}">
                <a16:creationId xmlns:a16="http://schemas.microsoft.com/office/drawing/2014/main" id="{F288D121-25EC-9E43-382D-45402B15867A}"/>
              </a:ext>
            </a:extLst>
          </p:cNvPr>
          <p:cNvSpPr txBox="1"/>
          <p:nvPr/>
        </p:nvSpPr>
        <p:spPr>
          <a:xfrm>
            <a:off x="5588212" y="4015388"/>
            <a:ext cx="583629" cy="2066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57C3D8A-54C8-F32F-66AF-A9A89BB8B1EA}"/>
              </a:ext>
            </a:extLst>
          </p:cNvPr>
          <p:cNvSpPr/>
          <p:nvPr/>
        </p:nvSpPr>
        <p:spPr>
          <a:xfrm>
            <a:off x="6353907" y="3905714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ACC6147-B157-2137-8E17-D2FFF5271537}"/>
              </a:ext>
            </a:extLst>
          </p:cNvPr>
          <p:cNvSpPr/>
          <p:nvPr/>
        </p:nvSpPr>
        <p:spPr>
          <a:xfrm>
            <a:off x="6408545" y="3905713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2769E91A-5A76-ECA3-908F-3740884E71F7}"/>
              </a:ext>
            </a:extLst>
          </p:cNvPr>
          <p:cNvSpPr/>
          <p:nvPr/>
        </p:nvSpPr>
        <p:spPr>
          <a:xfrm>
            <a:off x="6344957" y="3957583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A679AC4E-92CC-260B-B63E-7E46019F400F}"/>
              </a:ext>
            </a:extLst>
          </p:cNvPr>
          <p:cNvSpPr/>
          <p:nvPr/>
        </p:nvSpPr>
        <p:spPr>
          <a:xfrm>
            <a:off x="6418987" y="3955510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238" name="Rectangle: Rounded Corners 8">
            <a:extLst>
              <a:ext uri="{FF2B5EF4-FFF2-40B4-BE49-F238E27FC236}">
                <a16:creationId xmlns:a16="http://schemas.microsoft.com/office/drawing/2014/main" id="{60FFF04F-E423-A84E-BE7E-E2CADC2A6C27}"/>
              </a:ext>
            </a:extLst>
          </p:cNvPr>
          <p:cNvSpPr/>
          <p:nvPr/>
        </p:nvSpPr>
        <p:spPr>
          <a:xfrm>
            <a:off x="5181574" y="5977833"/>
            <a:ext cx="2279345" cy="1348837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27E2A20-AA66-E558-17E5-DCED7088A56D}"/>
              </a:ext>
            </a:extLst>
          </p:cNvPr>
          <p:cNvSpPr txBox="1"/>
          <p:nvPr/>
        </p:nvSpPr>
        <p:spPr>
          <a:xfrm>
            <a:off x="6550793" y="6531179"/>
            <a:ext cx="68150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</p:txBody>
      </p:sp>
      <p:sp>
        <p:nvSpPr>
          <p:cNvPr id="264" name="Rectangle: Rounded Corners 114">
            <a:extLst>
              <a:ext uri="{FF2B5EF4-FFF2-40B4-BE49-F238E27FC236}">
                <a16:creationId xmlns:a16="http://schemas.microsoft.com/office/drawing/2014/main" id="{404A2183-97E3-CCA3-B2AA-BFD07B705671}"/>
              </a:ext>
            </a:extLst>
          </p:cNvPr>
          <p:cNvSpPr/>
          <p:nvPr/>
        </p:nvSpPr>
        <p:spPr>
          <a:xfrm>
            <a:off x="6602654" y="6121759"/>
            <a:ext cx="592936" cy="403590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D6DB731-96C0-76D8-FB6C-8F7F34B1AF9E}"/>
              </a:ext>
            </a:extLst>
          </p:cNvPr>
          <p:cNvSpPr txBox="1"/>
          <p:nvPr/>
        </p:nvSpPr>
        <p:spPr>
          <a:xfrm>
            <a:off x="6747718" y="6117352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977D7F1-6442-C59C-2DA5-6B5ABEAADD47}"/>
              </a:ext>
            </a:extLst>
          </p:cNvPr>
          <p:cNvSpPr txBox="1"/>
          <p:nvPr/>
        </p:nvSpPr>
        <p:spPr>
          <a:xfrm>
            <a:off x="6632809" y="6339246"/>
            <a:ext cx="534300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+ FP</a:t>
            </a:r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38B5A731-D405-5C9D-ADD9-674EEF3BE0DE}"/>
              </a:ext>
            </a:extLst>
          </p:cNvPr>
          <p:cNvCxnSpPr>
            <a:cxnSpLocks/>
          </p:cNvCxnSpPr>
          <p:nvPr/>
        </p:nvCxnSpPr>
        <p:spPr>
          <a:xfrm>
            <a:off x="6719371" y="6305242"/>
            <a:ext cx="359513" cy="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Rectangle: Rounded Corners 120">
            <a:extLst>
              <a:ext uri="{FF2B5EF4-FFF2-40B4-BE49-F238E27FC236}">
                <a16:creationId xmlns:a16="http://schemas.microsoft.com/office/drawing/2014/main" id="{5329D4C8-295F-91D7-9E91-1234716BF431}"/>
              </a:ext>
            </a:extLst>
          </p:cNvPr>
          <p:cNvSpPr/>
          <p:nvPr/>
        </p:nvSpPr>
        <p:spPr>
          <a:xfrm>
            <a:off x="5424176" y="6239385"/>
            <a:ext cx="893922" cy="776040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42216AA-7852-1A14-5474-01F411B56774}"/>
                  </a:ext>
                </a:extLst>
              </p:cNvPr>
              <p:cNvSpPr txBox="1"/>
              <p:nvPr/>
            </p:nvSpPr>
            <p:spPr>
              <a:xfrm>
                <a:off x="5481716" y="6583252"/>
                <a:ext cx="799065" cy="233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42216AA-7852-1A14-5474-01F411B56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716" y="6583252"/>
                <a:ext cx="799065" cy="233718"/>
              </a:xfrm>
              <a:prstGeom prst="rect">
                <a:avLst/>
              </a:prstGeom>
              <a:blipFill>
                <a:blip r:embed="rId7"/>
                <a:stretch>
                  <a:fillRect t="-2632" r="-763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94132311-156A-C76F-2779-D8BBC9788859}"/>
                  </a:ext>
                </a:extLst>
              </p:cNvPr>
              <p:cNvSpPr txBox="1"/>
              <p:nvPr/>
            </p:nvSpPr>
            <p:spPr>
              <a:xfrm>
                <a:off x="5466944" y="6284301"/>
                <a:ext cx="221727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94132311-156A-C76F-2779-D8BBC9788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944" y="6284301"/>
                <a:ext cx="221727" cy="234616"/>
              </a:xfrm>
              <a:prstGeom prst="rect">
                <a:avLst/>
              </a:prstGeom>
              <a:blipFill>
                <a:blip r:embed="rId8"/>
                <a:stretch>
                  <a:fillRect l="-19444" r="-13889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Arrow: Right 124">
            <a:extLst>
              <a:ext uri="{FF2B5EF4-FFF2-40B4-BE49-F238E27FC236}">
                <a16:creationId xmlns:a16="http://schemas.microsoft.com/office/drawing/2014/main" id="{5447F662-EA06-5AA4-C3F0-DE0FFDEFA9C0}"/>
              </a:ext>
            </a:extLst>
          </p:cNvPr>
          <p:cNvSpPr/>
          <p:nvPr/>
        </p:nvSpPr>
        <p:spPr>
          <a:xfrm rot="10800000">
            <a:off x="6379602" y="6270333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75" name="Arrow: Right 125">
            <a:extLst>
              <a:ext uri="{FF2B5EF4-FFF2-40B4-BE49-F238E27FC236}">
                <a16:creationId xmlns:a16="http://schemas.microsoft.com/office/drawing/2014/main" id="{2CF043E7-FE0C-D963-A1D6-CE7FEA5D6C38}"/>
              </a:ext>
            </a:extLst>
          </p:cNvPr>
          <p:cNvSpPr/>
          <p:nvPr/>
        </p:nvSpPr>
        <p:spPr>
          <a:xfrm rot="10800000">
            <a:off x="6383290" y="6855513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8B74BBA-7A79-8B99-39BC-F011B071E279}"/>
              </a:ext>
            </a:extLst>
          </p:cNvPr>
          <p:cNvSpPr txBox="1"/>
          <p:nvPr/>
        </p:nvSpPr>
        <p:spPr>
          <a:xfrm>
            <a:off x="6384620" y="6381187"/>
            <a:ext cx="16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294" name="Rectangle: Rounded Corners 114">
            <a:extLst>
              <a:ext uri="{FF2B5EF4-FFF2-40B4-BE49-F238E27FC236}">
                <a16:creationId xmlns:a16="http://schemas.microsoft.com/office/drawing/2014/main" id="{666FB61F-E4D9-C0BD-FD66-86293C92A3F3}"/>
              </a:ext>
            </a:extLst>
          </p:cNvPr>
          <p:cNvSpPr/>
          <p:nvPr/>
        </p:nvSpPr>
        <p:spPr>
          <a:xfrm>
            <a:off x="6605369" y="6717996"/>
            <a:ext cx="592936" cy="403590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31D88E0-5871-2D43-7CDB-5CC10243684F}"/>
              </a:ext>
            </a:extLst>
          </p:cNvPr>
          <p:cNvSpPr txBox="1"/>
          <p:nvPr/>
        </p:nvSpPr>
        <p:spPr>
          <a:xfrm>
            <a:off x="6750433" y="6713589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389844C4-EFA2-820B-BB1C-1E8EAC3F2EFE}"/>
              </a:ext>
            </a:extLst>
          </p:cNvPr>
          <p:cNvSpPr txBox="1"/>
          <p:nvPr/>
        </p:nvSpPr>
        <p:spPr>
          <a:xfrm>
            <a:off x="6635524" y="6935483"/>
            <a:ext cx="534300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+ FN</a:t>
            </a:r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6279CA95-4CD3-F370-ACC0-C128D87C155F}"/>
              </a:ext>
            </a:extLst>
          </p:cNvPr>
          <p:cNvCxnSpPr>
            <a:cxnSpLocks/>
          </p:cNvCxnSpPr>
          <p:nvPr/>
        </p:nvCxnSpPr>
        <p:spPr>
          <a:xfrm>
            <a:off x="6722086" y="6901479"/>
            <a:ext cx="359513" cy="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B52894B1-36EC-302D-4833-AF4B58059C3D}"/>
              </a:ext>
            </a:extLst>
          </p:cNvPr>
          <p:cNvSpPr txBox="1"/>
          <p:nvPr/>
        </p:nvSpPr>
        <p:spPr>
          <a:xfrm>
            <a:off x="6573848" y="7120006"/>
            <a:ext cx="68150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017717B5-F9F1-A58E-FCD1-F1CCE95A8DDD}"/>
              </a:ext>
            </a:extLst>
          </p:cNvPr>
          <p:cNvSpPr txBox="1"/>
          <p:nvPr/>
        </p:nvSpPr>
        <p:spPr>
          <a:xfrm>
            <a:off x="6376505" y="6632368"/>
            <a:ext cx="16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D270788A-E1D3-B219-89DA-978531E3AD37}"/>
              </a:ext>
            </a:extLst>
          </p:cNvPr>
          <p:cNvSpPr txBox="1"/>
          <p:nvPr/>
        </p:nvSpPr>
        <p:spPr>
          <a:xfrm>
            <a:off x="999579" y="4727893"/>
            <a:ext cx="2729872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EXCITATION &amp; STRUCTURE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C9C8873E-F689-C57C-970E-5DAD611CC39E}"/>
              </a:ext>
            </a:extLst>
          </p:cNvPr>
          <p:cNvSpPr txBox="1"/>
          <p:nvPr/>
        </p:nvSpPr>
        <p:spPr>
          <a:xfrm>
            <a:off x="5283181" y="4741087"/>
            <a:ext cx="2413052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TRIGGERING MECHANISM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4560F9B-FFAF-2B5C-6BFE-462D45413EF7}"/>
              </a:ext>
            </a:extLst>
          </p:cNvPr>
          <p:cNvSpPr txBox="1"/>
          <p:nvPr/>
        </p:nvSpPr>
        <p:spPr>
          <a:xfrm>
            <a:off x="5177988" y="7319996"/>
            <a:ext cx="2413378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 F-BETA CALCULATION</a:t>
            </a:r>
          </a:p>
        </p:txBody>
      </p:sp>
      <p:sp>
        <p:nvSpPr>
          <p:cNvPr id="303" name="Rectangle: Rounded Corners 4">
            <a:extLst>
              <a:ext uri="{FF2B5EF4-FFF2-40B4-BE49-F238E27FC236}">
                <a16:creationId xmlns:a16="http://schemas.microsoft.com/office/drawing/2014/main" id="{156347B7-05EE-0EF5-EB77-1E2E189859B0}"/>
              </a:ext>
            </a:extLst>
          </p:cNvPr>
          <p:cNvSpPr/>
          <p:nvPr/>
        </p:nvSpPr>
        <p:spPr>
          <a:xfrm>
            <a:off x="1158608" y="5189312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04" name="Rectangle: Rounded Corners 5">
            <a:extLst>
              <a:ext uri="{FF2B5EF4-FFF2-40B4-BE49-F238E27FC236}">
                <a16:creationId xmlns:a16="http://schemas.microsoft.com/office/drawing/2014/main" id="{E44A1453-782F-43C8-A010-D607E5E10265}"/>
              </a:ext>
            </a:extLst>
          </p:cNvPr>
          <p:cNvSpPr/>
          <p:nvPr/>
        </p:nvSpPr>
        <p:spPr>
          <a:xfrm>
            <a:off x="1158608" y="5540512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05" name="Rectangle: Rounded Corners 6">
            <a:extLst>
              <a:ext uri="{FF2B5EF4-FFF2-40B4-BE49-F238E27FC236}">
                <a16:creationId xmlns:a16="http://schemas.microsoft.com/office/drawing/2014/main" id="{D787705C-82E7-8CAB-97EA-BDF5CBF76559}"/>
              </a:ext>
            </a:extLst>
          </p:cNvPr>
          <p:cNvSpPr/>
          <p:nvPr/>
        </p:nvSpPr>
        <p:spPr>
          <a:xfrm>
            <a:off x="1158608" y="5891710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06" name="Rectangle: Rounded Corners 10">
            <a:extLst>
              <a:ext uri="{FF2B5EF4-FFF2-40B4-BE49-F238E27FC236}">
                <a16:creationId xmlns:a16="http://schemas.microsoft.com/office/drawing/2014/main" id="{3048608C-8FEC-CD04-43F0-011240FE5EFD}"/>
              </a:ext>
            </a:extLst>
          </p:cNvPr>
          <p:cNvSpPr/>
          <p:nvPr/>
        </p:nvSpPr>
        <p:spPr>
          <a:xfrm>
            <a:off x="987143" y="5033826"/>
            <a:ext cx="3154879" cy="1316041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07" name="Rectangle: Rounded Corners 174">
            <a:extLst>
              <a:ext uri="{FF2B5EF4-FFF2-40B4-BE49-F238E27FC236}">
                <a16:creationId xmlns:a16="http://schemas.microsoft.com/office/drawing/2014/main" id="{768EE1F2-5222-2264-2BC6-AF61AAF403D3}"/>
              </a:ext>
            </a:extLst>
          </p:cNvPr>
          <p:cNvSpPr/>
          <p:nvPr/>
        </p:nvSpPr>
        <p:spPr>
          <a:xfrm>
            <a:off x="1148556" y="5192921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08" name="Rectangle: Rounded Corners 175">
            <a:extLst>
              <a:ext uri="{FF2B5EF4-FFF2-40B4-BE49-F238E27FC236}">
                <a16:creationId xmlns:a16="http://schemas.microsoft.com/office/drawing/2014/main" id="{969CA290-19DB-304E-1D0D-4D5A1034CF20}"/>
              </a:ext>
            </a:extLst>
          </p:cNvPr>
          <p:cNvSpPr/>
          <p:nvPr/>
        </p:nvSpPr>
        <p:spPr>
          <a:xfrm>
            <a:off x="2656733" y="5192921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69D20BB8-626A-8066-6984-D35077BA357A}"/>
              </a:ext>
            </a:extLst>
          </p:cNvPr>
          <p:cNvSpPr txBox="1"/>
          <p:nvPr/>
        </p:nvSpPr>
        <p:spPr>
          <a:xfrm rot="1800000">
            <a:off x="1210536" y="5736239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96D32AB-16F3-35C2-DDB3-1301D87FEE11}"/>
              </a:ext>
            </a:extLst>
          </p:cNvPr>
          <p:cNvSpPr txBox="1"/>
          <p:nvPr/>
        </p:nvSpPr>
        <p:spPr>
          <a:xfrm rot="19711124">
            <a:off x="1732370" y="5739991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E38F37F1-D304-D1E7-DF98-B10925DD6A89}"/>
                  </a:ext>
                </a:extLst>
              </p:cNvPr>
              <p:cNvSpPr txBox="1"/>
              <p:nvPr/>
            </p:nvSpPr>
            <p:spPr>
              <a:xfrm>
                <a:off x="1221940" y="5259803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E38F37F1-D304-D1E7-DF98-B10925DD6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940" y="5259803"/>
                <a:ext cx="117532" cy="124842"/>
              </a:xfrm>
              <a:prstGeom prst="rect">
                <a:avLst/>
              </a:prstGeom>
              <a:blipFill>
                <a:blip r:embed="rId9"/>
                <a:stretch>
                  <a:fillRect l="-15000" r="-10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2" name="TextBox 311">
            <a:extLst>
              <a:ext uri="{FF2B5EF4-FFF2-40B4-BE49-F238E27FC236}">
                <a16:creationId xmlns:a16="http://schemas.microsoft.com/office/drawing/2014/main" id="{D8158616-D653-E5E0-B2E3-C4E0AA78B539}"/>
              </a:ext>
            </a:extLst>
          </p:cNvPr>
          <p:cNvSpPr txBox="1"/>
          <p:nvPr/>
        </p:nvSpPr>
        <p:spPr>
          <a:xfrm rot="1800000">
            <a:off x="2749336" y="5730440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F46742BB-84A5-81FF-E269-FCDDE2376EFA}"/>
              </a:ext>
            </a:extLst>
          </p:cNvPr>
          <p:cNvSpPr txBox="1"/>
          <p:nvPr/>
        </p:nvSpPr>
        <p:spPr>
          <a:xfrm rot="19711124">
            <a:off x="3271170" y="5734192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6F7123E6-A99B-4794-18E9-AC1C3019045D}"/>
                  </a:ext>
                </a:extLst>
              </p:cNvPr>
              <p:cNvSpPr txBox="1"/>
              <p:nvPr/>
            </p:nvSpPr>
            <p:spPr>
              <a:xfrm>
                <a:off x="2760738" y="5254007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6F7123E6-A99B-4794-18E9-AC1C30190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38" y="5254007"/>
                <a:ext cx="117532" cy="124842"/>
              </a:xfrm>
              <a:prstGeom prst="rect">
                <a:avLst/>
              </a:prstGeom>
              <a:blipFill>
                <a:blip r:embed="rId10"/>
                <a:stretch>
                  <a:fillRect l="-21053" r="-1052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" name="Arrow: Right 182">
            <a:extLst>
              <a:ext uri="{FF2B5EF4-FFF2-40B4-BE49-F238E27FC236}">
                <a16:creationId xmlns:a16="http://schemas.microsoft.com/office/drawing/2014/main" id="{A51D5FDF-042D-B6D7-495D-E8CD62064D91}"/>
              </a:ext>
            </a:extLst>
          </p:cNvPr>
          <p:cNvSpPr/>
          <p:nvPr/>
        </p:nvSpPr>
        <p:spPr>
          <a:xfrm>
            <a:off x="2512615" y="5617452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73D6EDE0-C572-7327-E7AB-5FB7178C804A}"/>
              </a:ext>
            </a:extLst>
          </p:cNvPr>
          <p:cNvSpPr txBox="1"/>
          <p:nvPr/>
        </p:nvSpPr>
        <p:spPr>
          <a:xfrm>
            <a:off x="1106130" y="6085996"/>
            <a:ext cx="1404873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 MODEL - GPR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A3F1B793-9A10-AA85-FB67-50205F6226BE}"/>
              </a:ext>
            </a:extLst>
          </p:cNvPr>
          <p:cNvSpPr txBox="1"/>
          <p:nvPr/>
        </p:nvSpPr>
        <p:spPr>
          <a:xfrm>
            <a:off x="2623110" y="6085996"/>
            <a:ext cx="1404873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OPTIMIZATION</a:t>
            </a:r>
          </a:p>
        </p:txBody>
      </p:sp>
      <p:pic>
        <p:nvPicPr>
          <p:cNvPr id="320" name="Picture 319" descr="A colorful graph on a black background&#10;&#10;Description automatically generated">
            <a:extLst>
              <a:ext uri="{FF2B5EF4-FFF2-40B4-BE49-F238E27FC236}">
                <a16:creationId xmlns:a16="http://schemas.microsoft.com/office/drawing/2014/main" id="{18BEC8B9-39DF-B489-66A4-9998CD880840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2" t="35402" r="24340" b="31684"/>
          <a:stretch/>
        </p:blipFill>
        <p:spPr>
          <a:xfrm>
            <a:off x="2766322" y="5314175"/>
            <a:ext cx="1150327" cy="590025"/>
          </a:xfrm>
          <a:prstGeom prst="rect">
            <a:avLst/>
          </a:prstGeom>
        </p:spPr>
      </p:pic>
      <p:pic>
        <p:nvPicPr>
          <p:cNvPr id="321" name="Picture 320" descr="A colorful spectrum of waves&#10;&#10;Description automatically generated with medium confidence">
            <a:extLst>
              <a:ext uri="{FF2B5EF4-FFF2-40B4-BE49-F238E27FC236}">
                <a16:creationId xmlns:a16="http://schemas.microsoft.com/office/drawing/2014/main" id="{6E42C5A6-9AA1-F21E-7880-7198BD9527C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6" t="35854" r="24230" b="31386"/>
          <a:stretch/>
        </p:blipFill>
        <p:spPr>
          <a:xfrm>
            <a:off x="1227703" y="5301636"/>
            <a:ext cx="1211619" cy="629717"/>
          </a:xfrm>
          <a:prstGeom prst="rect">
            <a:avLst/>
          </a:prstGeom>
        </p:spPr>
      </p:pic>
      <p:sp>
        <p:nvSpPr>
          <p:cNvPr id="322" name="TextBox 321">
            <a:extLst>
              <a:ext uri="{FF2B5EF4-FFF2-40B4-BE49-F238E27FC236}">
                <a16:creationId xmlns:a16="http://schemas.microsoft.com/office/drawing/2014/main" id="{4232BAC6-F5D0-B865-6B8F-CCE1A4C0E32B}"/>
              </a:ext>
            </a:extLst>
          </p:cNvPr>
          <p:cNvSpPr txBox="1"/>
          <p:nvPr/>
        </p:nvSpPr>
        <p:spPr>
          <a:xfrm>
            <a:off x="999579" y="6353891"/>
            <a:ext cx="31424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BAYESIAN OPTIMIZATION</a:t>
            </a:r>
          </a:p>
        </p:txBody>
      </p:sp>
      <p:cxnSp>
        <p:nvCxnSpPr>
          <p:cNvPr id="324" name="Elbow Connector 323">
            <a:extLst>
              <a:ext uri="{FF2B5EF4-FFF2-40B4-BE49-F238E27FC236}">
                <a16:creationId xmlns:a16="http://schemas.microsoft.com/office/drawing/2014/main" id="{F7E9BA5A-85B2-8C4F-61A3-DEFC299368B8}"/>
              </a:ext>
            </a:extLst>
          </p:cNvPr>
          <p:cNvCxnSpPr>
            <a:cxnSpLocks/>
            <a:stCxn id="308" idx="3"/>
            <a:endCxn id="328" idx="1"/>
          </p:cNvCxnSpPr>
          <p:nvPr/>
        </p:nvCxnSpPr>
        <p:spPr>
          <a:xfrm flipV="1">
            <a:off x="3993364" y="4345007"/>
            <a:ext cx="1475581" cy="1278532"/>
          </a:xfrm>
          <a:prstGeom prst="bentConnector3">
            <a:avLst>
              <a:gd name="adj1" fmla="val 75397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6D2C25B2-1B8A-F41B-3C7D-57E629E412EC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4771153" y="4051816"/>
            <a:ext cx="709582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094CFBAE-8E38-EDDB-A582-A5886108B145}"/>
              </a:ext>
            </a:extLst>
          </p:cNvPr>
          <p:cNvSpPr txBox="1"/>
          <p:nvPr/>
        </p:nvSpPr>
        <p:spPr>
          <a:xfrm>
            <a:off x="4250139" y="5164005"/>
            <a:ext cx="683096" cy="25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030BA2B9-477D-7D10-F6DA-A51D5AA41942}"/>
              </a:ext>
            </a:extLst>
          </p:cNvPr>
          <p:cNvSpPr txBox="1"/>
          <p:nvPr/>
        </p:nvSpPr>
        <p:spPr>
          <a:xfrm>
            <a:off x="4250139" y="5368196"/>
            <a:ext cx="683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1" name="Elbow Connector 340">
            <a:extLst>
              <a:ext uri="{FF2B5EF4-FFF2-40B4-BE49-F238E27FC236}">
                <a16:creationId xmlns:a16="http://schemas.microsoft.com/office/drawing/2014/main" id="{85EF8E54-1609-796B-CE0D-E79DB20B4561}"/>
              </a:ext>
            </a:extLst>
          </p:cNvPr>
          <p:cNvCxnSpPr>
            <a:cxnSpLocks/>
            <a:stCxn id="136" idx="3"/>
            <a:endCxn id="238" idx="3"/>
          </p:cNvCxnSpPr>
          <p:nvPr/>
        </p:nvCxnSpPr>
        <p:spPr>
          <a:xfrm flipH="1">
            <a:off x="7460919" y="4051819"/>
            <a:ext cx="242117" cy="2600433"/>
          </a:xfrm>
          <a:prstGeom prst="bentConnector3">
            <a:avLst>
              <a:gd name="adj1" fmla="val -155727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>
            <a:extLst>
              <a:ext uri="{FF2B5EF4-FFF2-40B4-BE49-F238E27FC236}">
                <a16:creationId xmlns:a16="http://schemas.microsoft.com/office/drawing/2014/main" id="{B57FF252-1CE7-7067-A73F-7A9566F5CF34}"/>
              </a:ext>
            </a:extLst>
          </p:cNvPr>
          <p:cNvSpPr txBox="1"/>
          <p:nvPr/>
        </p:nvSpPr>
        <p:spPr>
          <a:xfrm>
            <a:off x="7448732" y="6285590"/>
            <a:ext cx="68150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TP, FP, FN</a:t>
            </a:r>
          </a:p>
        </p:txBody>
      </p:sp>
      <p:cxnSp>
        <p:nvCxnSpPr>
          <p:cNvPr id="350" name="Elbow Connector 349">
            <a:extLst>
              <a:ext uri="{FF2B5EF4-FFF2-40B4-BE49-F238E27FC236}">
                <a16:creationId xmlns:a16="http://schemas.microsoft.com/office/drawing/2014/main" id="{E00C1A71-0BF3-2EE7-0FFE-DEE6EF4A97DF}"/>
              </a:ext>
            </a:extLst>
          </p:cNvPr>
          <p:cNvCxnSpPr>
            <a:cxnSpLocks/>
            <a:stCxn id="238" idx="1"/>
            <a:endCxn id="354" idx="1"/>
          </p:cNvCxnSpPr>
          <p:nvPr/>
        </p:nvCxnSpPr>
        <p:spPr>
          <a:xfrm rot="10800000">
            <a:off x="1149309" y="5809007"/>
            <a:ext cx="4032262" cy="843242"/>
          </a:xfrm>
          <a:prstGeom prst="bentConnector3">
            <a:avLst>
              <a:gd name="adj1" fmla="val 109350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361">
            <a:extLst>
              <a:ext uri="{FF2B5EF4-FFF2-40B4-BE49-F238E27FC236}">
                <a16:creationId xmlns:a16="http://schemas.microsoft.com/office/drawing/2014/main" id="{C4D376B1-A2B2-D3BE-6AFA-1F2A17185886}"/>
              </a:ext>
            </a:extLst>
          </p:cNvPr>
          <p:cNvCxnSpPr>
            <a:cxnSpLocks/>
            <a:stCxn id="31" idx="1"/>
            <a:endCxn id="355" idx="1"/>
          </p:cNvCxnSpPr>
          <p:nvPr/>
        </p:nvCxnSpPr>
        <p:spPr>
          <a:xfrm rot="10800000" flipH="1" flipV="1">
            <a:off x="999579" y="4060669"/>
            <a:ext cx="146756" cy="1325815"/>
          </a:xfrm>
          <a:prstGeom prst="bentConnector3">
            <a:avLst>
              <a:gd name="adj1" fmla="val -155769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TextBox 733">
            <a:extLst>
              <a:ext uri="{FF2B5EF4-FFF2-40B4-BE49-F238E27FC236}">
                <a16:creationId xmlns:a16="http://schemas.microsoft.com/office/drawing/2014/main" id="{C38B8498-E706-3392-0526-51459F5C98C4}"/>
              </a:ext>
            </a:extLst>
          </p:cNvPr>
          <p:cNvSpPr txBox="1"/>
          <p:nvPr/>
        </p:nvSpPr>
        <p:spPr>
          <a:xfrm rot="16200000">
            <a:off x="254069" y="4713797"/>
            <a:ext cx="683096" cy="25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6" name="TextBox 735">
                <a:extLst>
                  <a:ext uri="{FF2B5EF4-FFF2-40B4-BE49-F238E27FC236}">
                    <a16:creationId xmlns:a16="http://schemas.microsoft.com/office/drawing/2014/main" id="{192AE076-3134-E555-15AF-32EC55FCDC7C}"/>
                  </a:ext>
                </a:extLst>
              </p:cNvPr>
              <p:cNvSpPr txBox="1"/>
              <p:nvPr/>
            </p:nvSpPr>
            <p:spPr>
              <a:xfrm>
                <a:off x="480150" y="6115251"/>
                <a:ext cx="208685" cy="2346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6" name="TextBox 735">
                <a:extLst>
                  <a:ext uri="{FF2B5EF4-FFF2-40B4-BE49-F238E27FC236}">
                    <a16:creationId xmlns:a16="http://schemas.microsoft.com/office/drawing/2014/main" id="{192AE076-3134-E555-15AF-32EC55FCD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50" y="6115251"/>
                <a:ext cx="208685" cy="234616"/>
              </a:xfrm>
              <a:prstGeom prst="rect">
                <a:avLst/>
              </a:prstGeom>
              <a:blipFill>
                <a:blip r:embed="rId8"/>
                <a:stretch>
                  <a:fillRect l="-23529" r="-17647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719234D8-018C-BDC4-6BE8-3C38A2043787}"/>
              </a:ext>
            </a:extLst>
          </p:cNvPr>
          <p:cNvGrpSpPr/>
          <p:nvPr/>
        </p:nvGrpSpPr>
        <p:grpSpPr>
          <a:xfrm>
            <a:off x="4179754" y="8049318"/>
            <a:ext cx="893740" cy="261012"/>
            <a:chOff x="4323523" y="10167997"/>
            <a:chExt cx="1588872" cy="46402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5EB523B-89BE-93C4-A6F4-81F013BEF475}"/>
                </a:ext>
              </a:extLst>
            </p:cNvPr>
            <p:cNvSpPr/>
            <p:nvPr/>
          </p:nvSpPr>
          <p:spPr>
            <a:xfrm>
              <a:off x="4323523" y="10167997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D100B3D-43FB-BEA5-5E45-31604CA9C0AF}"/>
                </a:ext>
              </a:extLst>
            </p:cNvPr>
            <p:cNvSpPr/>
            <p:nvPr/>
          </p:nvSpPr>
          <p:spPr>
            <a:xfrm>
              <a:off x="4422168" y="10244755"/>
              <a:ext cx="1356349" cy="30383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Space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BA3ED0-4032-E85E-6C95-8AFE14797EE7}"/>
              </a:ext>
            </a:extLst>
          </p:cNvPr>
          <p:cNvGrpSpPr/>
          <p:nvPr/>
        </p:nvGrpSpPr>
        <p:grpSpPr>
          <a:xfrm>
            <a:off x="5885992" y="8049318"/>
            <a:ext cx="893740" cy="261012"/>
            <a:chOff x="6497809" y="10176574"/>
            <a:chExt cx="1588872" cy="46402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DA7DCCC-92D2-2A44-9DA8-694D75B530A7}"/>
                </a:ext>
              </a:extLst>
            </p:cNvPr>
            <p:cNvSpPr/>
            <p:nvPr/>
          </p:nvSpPr>
          <p:spPr>
            <a:xfrm>
              <a:off x="6497809" y="10176574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76E91F7-5FEF-A56A-621C-BFEA6A47EB91}"/>
                </a:ext>
              </a:extLst>
            </p:cNvPr>
            <p:cNvSpPr/>
            <p:nvPr/>
          </p:nvSpPr>
          <p:spPr>
            <a:xfrm>
              <a:off x="6596454" y="10253332"/>
              <a:ext cx="1356349" cy="303831"/>
            </a:xfrm>
            <a:prstGeom prst="roundRect">
              <a:avLst>
                <a:gd name="adj" fmla="val 80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Space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F4BBAA-2951-C9CA-2F6A-1CECDCE0C712}"/>
              </a:ext>
            </a:extLst>
          </p:cNvPr>
          <p:cNvSpPr/>
          <p:nvPr/>
        </p:nvSpPr>
        <p:spPr>
          <a:xfrm>
            <a:off x="7592231" y="8092494"/>
            <a:ext cx="762946" cy="170905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676353-7BD8-9F63-280B-408BCE7923D2}"/>
              </a:ext>
            </a:extLst>
          </p:cNvPr>
          <p:cNvSpPr/>
          <p:nvPr/>
        </p:nvSpPr>
        <p:spPr>
          <a:xfrm>
            <a:off x="161480" y="7835860"/>
            <a:ext cx="8537176" cy="5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D8C76-1609-70FA-677D-56F87A74CB0D}"/>
              </a:ext>
            </a:extLst>
          </p:cNvPr>
          <p:cNvGrpSpPr/>
          <p:nvPr/>
        </p:nvGrpSpPr>
        <p:grpSpPr>
          <a:xfrm>
            <a:off x="465329" y="8096708"/>
            <a:ext cx="986303" cy="206660"/>
            <a:chOff x="536771" y="10211675"/>
            <a:chExt cx="1753428" cy="3673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D45907-6C95-615B-2575-166FBC428092}"/>
                </a:ext>
              </a:extLst>
            </p:cNvPr>
            <p:cNvSpPr txBox="1"/>
            <p:nvPr/>
          </p:nvSpPr>
          <p:spPr>
            <a:xfrm>
              <a:off x="1162474" y="10211675"/>
              <a:ext cx="1127725" cy="36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Data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0591CC-2B5E-74FA-2B51-F817521F69C8}"/>
                </a:ext>
              </a:extLst>
            </p:cNvPr>
            <p:cNvCxnSpPr/>
            <p:nvPr/>
          </p:nvCxnSpPr>
          <p:spPr>
            <a:xfrm>
              <a:off x="536771" y="10367260"/>
              <a:ext cx="44362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766121-1778-12F4-6F0D-C6AE5DBF56B3}"/>
              </a:ext>
            </a:extLst>
          </p:cNvPr>
          <p:cNvGrpSpPr/>
          <p:nvPr/>
        </p:nvGrpSpPr>
        <p:grpSpPr>
          <a:xfrm>
            <a:off x="2264130" y="8096708"/>
            <a:ext cx="1103126" cy="206660"/>
            <a:chOff x="2271608" y="10205958"/>
            <a:chExt cx="1961115" cy="3673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479A2B-6C48-9803-DE1D-365C49360B2E}"/>
                </a:ext>
              </a:extLst>
            </p:cNvPr>
            <p:cNvSpPr txBox="1"/>
            <p:nvPr/>
          </p:nvSpPr>
          <p:spPr>
            <a:xfrm>
              <a:off x="2877758" y="10205958"/>
              <a:ext cx="1354965" cy="36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 Data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456A233-C4DF-0434-EAE1-3A00F9F0AFE8}"/>
                </a:ext>
              </a:extLst>
            </p:cNvPr>
            <p:cNvCxnSpPr>
              <a:cxnSpLocks/>
            </p:cNvCxnSpPr>
            <p:nvPr/>
          </p:nvCxnSpPr>
          <p:spPr>
            <a:xfrm>
              <a:off x="2271608" y="10354832"/>
              <a:ext cx="443628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2F04627-3257-287A-7FDF-5DD7053F22A3}"/>
              </a:ext>
            </a:extLst>
          </p:cNvPr>
          <p:cNvSpPr txBox="1"/>
          <p:nvPr/>
        </p:nvSpPr>
        <p:spPr>
          <a:xfrm>
            <a:off x="165678" y="7844520"/>
            <a:ext cx="871972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84730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Rectangle: Rounded Corners 12">
            <a:extLst>
              <a:ext uri="{FF2B5EF4-FFF2-40B4-BE49-F238E27FC236}">
                <a16:creationId xmlns:a16="http://schemas.microsoft.com/office/drawing/2014/main" id="{322F8FF3-6530-F442-FA26-81C91F7FB2B7}"/>
              </a:ext>
            </a:extLst>
          </p:cNvPr>
          <p:cNvSpPr/>
          <p:nvPr/>
        </p:nvSpPr>
        <p:spPr>
          <a:xfrm>
            <a:off x="5749624" y="9116045"/>
            <a:ext cx="131591" cy="554564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710" name="Rectangle: Rounded Corners 12">
            <a:extLst>
              <a:ext uri="{FF2B5EF4-FFF2-40B4-BE49-F238E27FC236}">
                <a16:creationId xmlns:a16="http://schemas.microsoft.com/office/drawing/2014/main" id="{EA074634-7195-7027-CB76-9A16FE278482}"/>
              </a:ext>
            </a:extLst>
          </p:cNvPr>
          <p:cNvSpPr/>
          <p:nvPr/>
        </p:nvSpPr>
        <p:spPr>
          <a:xfrm>
            <a:off x="800815" y="10671042"/>
            <a:ext cx="147004" cy="192005"/>
          </a:xfrm>
          <a:prstGeom prst="roundRect">
            <a:avLst>
              <a:gd name="adj" fmla="val 463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711" name="Rectangle: Rounded Corners 12">
            <a:extLst>
              <a:ext uri="{FF2B5EF4-FFF2-40B4-BE49-F238E27FC236}">
                <a16:creationId xmlns:a16="http://schemas.microsoft.com/office/drawing/2014/main" id="{DF68818D-B45B-7C65-561C-964FC9150584}"/>
              </a:ext>
            </a:extLst>
          </p:cNvPr>
          <p:cNvSpPr/>
          <p:nvPr/>
        </p:nvSpPr>
        <p:spPr>
          <a:xfrm>
            <a:off x="802490" y="11070018"/>
            <a:ext cx="149978" cy="439563"/>
          </a:xfrm>
          <a:prstGeom prst="roundRect">
            <a:avLst>
              <a:gd name="adj" fmla="val 463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722" name="Rectangle: Rounded Corners 12">
            <a:extLst>
              <a:ext uri="{FF2B5EF4-FFF2-40B4-BE49-F238E27FC236}">
                <a16:creationId xmlns:a16="http://schemas.microsoft.com/office/drawing/2014/main" id="{E1181843-2F51-5624-499D-C36E8BB07D3B}"/>
              </a:ext>
            </a:extLst>
          </p:cNvPr>
          <p:cNvSpPr/>
          <p:nvPr/>
        </p:nvSpPr>
        <p:spPr>
          <a:xfrm>
            <a:off x="800815" y="10863908"/>
            <a:ext cx="147004" cy="192005"/>
          </a:xfrm>
          <a:prstGeom prst="roundRect">
            <a:avLst>
              <a:gd name="adj" fmla="val 463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564" name="Rectangle: Rounded Corners 12">
            <a:extLst>
              <a:ext uri="{FF2B5EF4-FFF2-40B4-BE49-F238E27FC236}">
                <a16:creationId xmlns:a16="http://schemas.microsoft.com/office/drawing/2014/main" id="{19EA88CB-717F-D912-00F8-9876F6E56310}"/>
              </a:ext>
            </a:extLst>
          </p:cNvPr>
          <p:cNvSpPr/>
          <p:nvPr/>
        </p:nvSpPr>
        <p:spPr>
          <a:xfrm>
            <a:off x="5747514" y="8582843"/>
            <a:ext cx="131591" cy="554564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1BE7095B-6CF2-63B7-C3EA-70F1A8EB8284}"/>
              </a:ext>
            </a:extLst>
          </p:cNvPr>
          <p:cNvSpPr/>
          <p:nvPr/>
        </p:nvSpPr>
        <p:spPr>
          <a:xfrm>
            <a:off x="163199" y="7840602"/>
            <a:ext cx="8537176" cy="5749396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A53A3E7E-0041-96E2-1B0E-EF9A5B9E8F2C}"/>
              </a:ext>
            </a:extLst>
          </p:cNvPr>
          <p:cNvSpPr txBox="1"/>
          <p:nvPr/>
        </p:nvSpPr>
        <p:spPr>
          <a:xfrm>
            <a:off x="163202" y="7843581"/>
            <a:ext cx="465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II – ON-BOARD OPTIMIZATION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B6E645CB-E644-296A-FBC2-E57E0985DBEC}"/>
              </a:ext>
            </a:extLst>
          </p:cNvPr>
          <p:cNvSpPr txBox="1"/>
          <p:nvPr/>
        </p:nvSpPr>
        <p:spPr>
          <a:xfrm>
            <a:off x="3950343" y="13232343"/>
            <a:ext cx="2413378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EVALUATOR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– F-BETA CALCULATION</a:t>
            </a:r>
          </a:p>
        </p:txBody>
      </p:sp>
      <p:sp>
        <p:nvSpPr>
          <p:cNvPr id="503" name="Rectangle: Rounded Corners 54">
            <a:extLst>
              <a:ext uri="{FF2B5EF4-FFF2-40B4-BE49-F238E27FC236}">
                <a16:creationId xmlns:a16="http://schemas.microsoft.com/office/drawing/2014/main" id="{272E6B89-35B6-95BA-C9A8-68D86FC6CAFE}"/>
              </a:ext>
            </a:extLst>
          </p:cNvPr>
          <p:cNvSpPr/>
          <p:nvPr/>
        </p:nvSpPr>
        <p:spPr>
          <a:xfrm>
            <a:off x="1198338" y="8159144"/>
            <a:ext cx="3702752" cy="1022558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04" name="Rectangle: Rounded Corners 55">
            <a:extLst>
              <a:ext uri="{FF2B5EF4-FFF2-40B4-BE49-F238E27FC236}">
                <a16:creationId xmlns:a16="http://schemas.microsoft.com/office/drawing/2014/main" id="{BAA20F6B-9141-F470-F195-A7D9970351AA}"/>
              </a:ext>
            </a:extLst>
          </p:cNvPr>
          <p:cNvSpPr/>
          <p:nvPr/>
        </p:nvSpPr>
        <p:spPr>
          <a:xfrm>
            <a:off x="1198338" y="9181701"/>
            <a:ext cx="3702753" cy="1022558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10" name="Rectangle: Rounded Corners 35">
            <a:extLst>
              <a:ext uri="{FF2B5EF4-FFF2-40B4-BE49-F238E27FC236}">
                <a16:creationId xmlns:a16="http://schemas.microsoft.com/office/drawing/2014/main" id="{71BB056B-6D14-7E10-E773-832FCE41D5A6}"/>
              </a:ext>
            </a:extLst>
          </p:cNvPr>
          <p:cNvSpPr/>
          <p:nvPr/>
        </p:nvSpPr>
        <p:spPr>
          <a:xfrm>
            <a:off x="1299273" y="9277214"/>
            <a:ext cx="1435591" cy="81328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511" name="Picture 51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137FD81-6432-2E94-4AB3-3A6BBE7D4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03" y="9568690"/>
            <a:ext cx="362901" cy="362901"/>
          </a:xfrm>
          <a:prstGeom prst="rect">
            <a:avLst/>
          </a:prstGeom>
        </p:spPr>
      </p:pic>
      <p:pic>
        <p:nvPicPr>
          <p:cNvPr id="512" name="Picture 51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3154A889-2A2C-FA2A-41A3-4062FFEC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015" y="9528398"/>
            <a:ext cx="443484" cy="443484"/>
          </a:xfrm>
          <a:prstGeom prst="rect">
            <a:avLst/>
          </a:prstGeom>
        </p:spPr>
      </p:pic>
      <p:pic>
        <p:nvPicPr>
          <p:cNvPr id="513" name="Picture 51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0AF6733B-310D-60A6-9CD5-8A6FE8E6A5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89" r="8310" b="26384"/>
          <a:stretch/>
        </p:blipFill>
        <p:spPr>
          <a:xfrm>
            <a:off x="2047730" y="9612461"/>
            <a:ext cx="310852" cy="275370"/>
          </a:xfrm>
          <a:prstGeom prst="rect">
            <a:avLst/>
          </a:prstGeom>
        </p:spPr>
      </p:pic>
      <p:pic>
        <p:nvPicPr>
          <p:cNvPr id="514" name="Picture 513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8C3FEE2F-57E0-7B71-FCC2-592709386719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2392932" y="9631547"/>
            <a:ext cx="240974" cy="237207"/>
          </a:xfrm>
          <a:prstGeom prst="rect">
            <a:avLst/>
          </a:prstGeom>
        </p:spPr>
      </p:pic>
      <p:sp>
        <p:nvSpPr>
          <p:cNvPr id="515" name="TextBox 514">
            <a:extLst>
              <a:ext uri="{FF2B5EF4-FFF2-40B4-BE49-F238E27FC236}">
                <a16:creationId xmlns:a16="http://schemas.microsoft.com/office/drawing/2014/main" id="{628745BE-0EDA-537B-7684-967E53A4975D}"/>
              </a:ext>
            </a:extLst>
          </p:cNvPr>
          <p:cNvSpPr txBox="1"/>
          <p:nvPr/>
        </p:nvSpPr>
        <p:spPr>
          <a:xfrm>
            <a:off x="1299268" y="9256745"/>
            <a:ext cx="1435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Excitation</a:t>
            </a:r>
          </a:p>
        </p:txBody>
      </p:sp>
      <p:sp>
        <p:nvSpPr>
          <p:cNvPr id="516" name="Rectangle: Rounded Corners 35">
            <a:extLst>
              <a:ext uri="{FF2B5EF4-FFF2-40B4-BE49-F238E27FC236}">
                <a16:creationId xmlns:a16="http://schemas.microsoft.com/office/drawing/2014/main" id="{2A9D8853-F6A0-959F-2364-D46C81FC6CF6}"/>
              </a:ext>
            </a:extLst>
          </p:cNvPr>
          <p:cNvSpPr/>
          <p:nvPr/>
        </p:nvSpPr>
        <p:spPr>
          <a:xfrm>
            <a:off x="1288190" y="8270478"/>
            <a:ext cx="1435591" cy="813281"/>
          </a:xfrm>
          <a:prstGeom prst="roundRect">
            <a:avLst>
              <a:gd name="adj" fmla="val 8035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517" name="Picture 51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FBDD7EA-4910-4D86-0473-1EA0CF260B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4120" y="8561954"/>
            <a:ext cx="362901" cy="362901"/>
          </a:xfrm>
          <a:prstGeom prst="rect">
            <a:avLst/>
          </a:prstGeom>
        </p:spPr>
      </p:pic>
      <p:pic>
        <p:nvPicPr>
          <p:cNvPr id="518" name="Picture 517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C62CFE6-AEB0-E3F9-CFDD-302BE57C31B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1932" y="8521662"/>
            <a:ext cx="443484" cy="443484"/>
          </a:xfrm>
          <a:prstGeom prst="rect">
            <a:avLst/>
          </a:prstGeom>
        </p:spPr>
      </p:pic>
      <p:pic>
        <p:nvPicPr>
          <p:cNvPr id="519" name="Picture 51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0E15560-6DEE-D8F2-D0C6-22EC3555B6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8589" r="8310" b="26384"/>
          <a:stretch/>
        </p:blipFill>
        <p:spPr>
          <a:xfrm>
            <a:off x="2036647" y="8605725"/>
            <a:ext cx="310852" cy="275370"/>
          </a:xfrm>
          <a:prstGeom prst="rect">
            <a:avLst/>
          </a:prstGeom>
        </p:spPr>
      </p:pic>
      <p:pic>
        <p:nvPicPr>
          <p:cNvPr id="520" name="Picture 519" descr="A grey tornado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90E7059B-71B7-663E-ADBB-AA93433358B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81849" y="8624811"/>
            <a:ext cx="240974" cy="237207"/>
          </a:xfrm>
          <a:prstGeom prst="rect">
            <a:avLst/>
          </a:prstGeom>
        </p:spPr>
      </p:pic>
      <p:sp>
        <p:nvSpPr>
          <p:cNvPr id="521" name="TextBox 520">
            <a:extLst>
              <a:ext uri="{FF2B5EF4-FFF2-40B4-BE49-F238E27FC236}">
                <a16:creationId xmlns:a16="http://schemas.microsoft.com/office/drawing/2014/main" id="{91E75130-98D9-8C87-4835-27E0805A8580}"/>
              </a:ext>
            </a:extLst>
          </p:cNvPr>
          <p:cNvSpPr txBox="1"/>
          <p:nvPr/>
        </p:nvSpPr>
        <p:spPr>
          <a:xfrm>
            <a:off x="1288185" y="8250009"/>
            <a:ext cx="14354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Synthesized Excitation</a:t>
            </a:r>
          </a:p>
        </p:txBody>
      </p:sp>
      <p:sp>
        <p:nvSpPr>
          <p:cNvPr id="522" name="Rectangle: Rounded Corners 77">
            <a:extLst>
              <a:ext uri="{FF2B5EF4-FFF2-40B4-BE49-F238E27FC236}">
                <a16:creationId xmlns:a16="http://schemas.microsoft.com/office/drawing/2014/main" id="{93199BD8-3BAC-B4A9-399D-1EEA60C2857D}"/>
              </a:ext>
            </a:extLst>
          </p:cNvPr>
          <p:cNvSpPr/>
          <p:nvPr/>
        </p:nvSpPr>
        <p:spPr>
          <a:xfrm>
            <a:off x="2849141" y="8270478"/>
            <a:ext cx="930906" cy="813281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pic>
        <p:nvPicPr>
          <p:cNvPr id="523" name="Picture 522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65F72CDE-24E8-D2AE-07B8-096503D1A44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0"/>
          <a:stretch/>
        </p:blipFill>
        <p:spPr>
          <a:xfrm>
            <a:off x="3017188" y="8436870"/>
            <a:ext cx="559751" cy="571978"/>
          </a:xfrm>
          <a:prstGeom prst="rect">
            <a:avLst/>
          </a:prstGeom>
        </p:spPr>
      </p:pic>
      <p:sp>
        <p:nvSpPr>
          <p:cNvPr id="524" name="TextBox 523">
            <a:extLst>
              <a:ext uri="{FF2B5EF4-FFF2-40B4-BE49-F238E27FC236}">
                <a16:creationId xmlns:a16="http://schemas.microsoft.com/office/drawing/2014/main" id="{7CD939B1-6E65-A0A3-017D-C0E5FBAF40A8}"/>
              </a:ext>
            </a:extLst>
          </p:cNvPr>
          <p:cNvSpPr txBox="1"/>
          <p:nvPr/>
        </p:nvSpPr>
        <p:spPr>
          <a:xfrm>
            <a:off x="2811706" y="8272465"/>
            <a:ext cx="9683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Twin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5" name="Rectangle: Rounded Corners 77">
            <a:extLst>
              <a:ext uri="{FF2B5EF4-FFF2-40B4-BE49-F238E27FC236}">
                <a16:creationId xmlns:a16="http://schemas.microsoft.com/office/drawing/2014/main" id="{F8FA659C-2EDA-4056-6490-83539000A54F}"/>
              </a:ext>
            </a:extLst>
          </p:cNvPr>
          <p:cNvSpPr/>
          <p:nvPr/>
        </p:nvSpPr>
        <p:spPr>
          <a:xfrm>
            <a:off x="2849141" y="9276800"/>
            <a:ext cx="930906" cy="813281"/>
          </a:xfrm>
          <a:prstGeom prst="roundRect">
            <a:avLst>
              <a:gd name="adj" fmla="val 652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9B9CE234-2342-2877-64DA-5F3E4ABFD758}"/>
              </a:ext>
            </a:extLst>
          </p:cNvPr>
          <p:cNvSpPr txBox="1"/>
          <p:nvPr/>
        </p:nvSpPr>
        <p:spPr>
          <a:xfrm>
            <a:off x="2847616" y="9278787"/>
            <a:ext cx="9375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Structure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8" name="Picture 527" descr="A two buildings with blue lights&#10;&#10;Description automatically generated with medium confidence">
            <a:extLst>
              <a:ext uri="{FF2B5EF4-FFF2-40B4-BE49-F238E27FC236}">
                <a16:creationId xmlns:a16="http://schemas.microsoft.com/office/drawing/2014/main" id="{D82E20B7-3C04-9E73-DC0A-0E8AA208304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" r="51050"/>
          <a:stretch/>
        </p:blipFill>
        <p:spPr>
          <a:xfrm>
            <a:off x="2966879" y="9401265"/>
            <a:ext cx="651058" cy="680429"/>
          </a:xfrm>
          <a:prstGeom prst="rect">
            <a:avLst/>
          </a:prstGeom>
        </p:spPr>
      </p:pic>
      <p:sp>
        <p:nvSpPr>
          <p:cNvPr id="529" name="Rectangle: Rounded Corners 77">
            <a:extLst>
              <a:ext uri="{FF2B5EF4-FFF2-40B4-BE49-F238E27FC236}">
                <a16:creationId xmlns:a16="http://schemas.microsoft.com/office/drawing/2014/main" id="{8D1727FB-BBE6-457A-9AE5-B67F604FDB56}"/>
              </a:ext>
            </a:extLst>
          </p:cNvPr>
          <p:cNvSpPr/>
          <p:nvPr/>
        </p:nvSpPr>
        <p:spPr>
          <a:xfrm>
            <a:off x="3909598" y="8276898"/>
            <a:ext cx="900166" cy="806860"/>
          </a:xfrm>
          <a:prstGeom prst="roundRect">
            <a:avLst>
              <a:gd name="adj" fmla="val 4539"/>
            </a:avLst>
          </a:prstGeom>
          <a:solidFill>
            <a:schemeClr val="accent6">
              <a:lumMod val="60000"/>
              <a:lumOff val="4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4B3084BD-C1FC-8837-244F-C53A1E6B88F7}"/>
              </a:ext>
            </a:extLst>
          </p:cNvPr>
          <p:cNvSpPr txBox="1"/>
          <p:nvPr/>
        </p:nvSpPr>
        <p:spPr>
          <a:xfrm>
            <a:off x="3908492" y="8271589"/>
            <a:ext cx="90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1" name="Picture 530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694FEC0-5EF3-BE9F-A57E-02FB85CEEF0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36710" y="8492496"/>
            <a:ext cx="628321" cy="472651"/>
          </a:xfrm>
          <a:prstGeom prst="rect">
            <a:avLst/>
          </a:prstGeom>
        </p:spPr>
      </p:pic>
      <p:sp>
        <p:nvSpPr>
          <p:cNvPr id="533" name="Rectangle: Rounded Corners 77">
            <a:extLst>
              <a:ext uri="{FF2B5EF4-FFF2-40B4-BE49-F238E27FC236}">
                <a16:creationId xmlns:a16="http://schemas.microsoft.com/office/drawing/2014/main" id="{68085F26-B6E3-A175-5E50-C44698C68779}"/>
              </a:ext>
            </a:extLst>
          </p:cNvPr>
          <p:cNvSpPr/>
          <p:nvPr/>
        </p:nvSpPr>
        <p:spPr>
          <a:xfrm>
            <a:off x="3908492" y="9283220"/>
            <a:ext cx="900166" cy="806860"/>
          </a:xfrm>
          <a:prstGeom prst="roundRect">
            <a:avLst>
              <a:gd name="adj" fmla="val 6382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/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E002A088-F712-10FF-C527-E652718B9812}"/>
              </a:ext>
            </a:extLst>
          </p:cNvPr>
          <p:cNvSpPr txBox="1"/>
          <p:nvPr/>
        </p:nvSpPr>
        <p:spPr>
          <a:xfrm>
            <a:off x="3907386" y="9277911"/>
            <a:ext cx="90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5" name="Picture 53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954027F-9261-5A4F-DF93-C874ADB7EA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35604" y="9498818"/>
            <a:ext cx="628321" cy="472651"/>
          </a:xfrm>
          <a:prstGeom prst="rect">
            <a:avLst/>
          </a:prstGeom>
        </p:spPr>
      </p:pic>
      <p:sp>
        <p:nvSpPr>
          <p:cNvPr id="536" name="Arrow: Right 182">
            <a:extLst>
              <a:ext uri="{FF2B5EF4-FFF2-40B4-BE49-F238E27FC236}">
                <a16:creationId xmlns:a16="http://schemas.microsoft.com/office/drawing/2014/main" id="{93011B9C-38C8-4449-0A86-49394EB1F4EF}"/>
              </a:ext>
            </a:extLst>
          </p:cNvPr>
          <p:cNvSpPr/>
          <p:nvPr/>
        </p:nvSpPr>
        <p:spPr>
          <a:xfrm>
            <a:off x="2728500" y="8660334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37" name="Arrow: Right 182">
            <a:extLst>
              <a:ext uri="{FF2B5EF4-FFF2-40B4-BE49-F238E27FC236}">
                <a16:creationId xmlns:a16="http://schemas.microsoft.com/office/drawing/2014/main" id="{B3642D23-EDB4-3F7F-4148-28F9FF91CE99}"/>
              </a:ext>
            </a:extLst>
          </p:cNvPr>
          <p:cNvSpPr/>
          <p:nvPr/>
        </p:nvSpPr>
        <p:spPr>
          <a:xfrm>
            <a:off x="3772934" y="8663566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38" name="Arrow: Right 182">
            <a:extLst>
              <a:ext uri="{FF2B5EF4-FFF2-40B4-BE49-F238E27FC236}">
                <a16:creationId xmlns:a16="http://schemas.microsoft.com/office/drawing/2014/main" id="{CFE9BF87-FF35-577C-3ADA-DE6B00396107}"/>
              </a:ext>
            </a:extLst>
          </p:cNvPr>
          <p:cNvSpPr/>
          <p:nvPr/>
        </p:nvSpPr>
        <p:spPr>
          <a:xfrm>
            <a:off x="2740905" y="9638203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39" name="Arrow: Right 182">
            <a:extLst>
              <a:ext uri="{FF2B5EF4-FFF2-40B4-BE49-F238E27FC236}">
                <a16:creationId xmlns:a16="http://schemas.microsoft.com/office/drawing/2014/main" id="{BA2ACDC9-B49E-483A-C562-AA5DFE6FCF3F}"/>
              </a:ext>
            </a:extLst>
          </p:cNvPr>
          <p:cNvSpPr/>
          <p:nvPr/>
        </p:nvSpPr>
        <p:spPr>
          <a:xfrm>
            <a:off x="3785339" y="9641435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541" name="Rectangle: Rounded Corners 12">
            <a:extLst>
              <a:ext uri="{FF2B5EF4-FFF2-40B4-BE49-F238E27FC236}">
                <a16:creationId xmlns:a16="http://schemas.microsoft.com/office/drawing/2014/main" id="{DF27E407-394B-4206-1397-670A763EA0F4}"/>
              </a:ext>
            </a:extLst>
          </p:cNvPr>
          <p:cNvSpPr/>
          <p:nvPr/>
        </p:nvSpPr>
        <p:spPr>
          <a:xfrm>
            <a:off x="5580993" y="8454674"/>
            <a:ext cx="2589848" cy="137346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542" name="Rectangle: Rounded Corners 61">
            <a:extLst>
              <a:ext uri="{FF2B5EF4-FFF2-40B4-BE49-F238E27FC236}">
                <a16:creationId xmlns:a16="http://schemas.microsoft.com/office/drawing/2014/main" id="{4099CCA7-01B2-77AD-1110-2A43639A473A}"/>
              </a:ext>
            </a:extLst>
          </p:cNvPr>
          <p:cNvSpPr/>
          <p:nvPr/>
        </p:nvSpPr>
        <p:spPr>
          <a:xfrm>
            <a:off x="5737179" y="8566043"/>
            <a:ext cx="2222298" cy="1120748"/>
          </a:xfrm>
          <a:prstGeom prst="roundRect">
            <a:avLst>
              <a:gd name="adj" fmla="val 4539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619"/>
          </a:p>
        </p:txBody>
      </p:sp>
      <p:pic>
        <p:nvPicPr>
          <p:cNvPr id="543" name="Picture 54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F2910E0-5C4D-C3DB-E296-F9CB86F29E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73419" y="8715619"/>
            <a:ext cx="1443324" cy="1085734"/>
          </a:xfrm>
          <a:prstGeom prst="rect">
            <a:avLst/>
          </a:prstGeom>
        </p:spPr>
      </p:pic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id="{B5B42FCD-53EA-A175-F5FA-127742A30864}"/>
              </a:ext>
            </a:extLst>
          </p:cNvPr>
          <p:cNvCxnSpPr>
            <a:cxnSpLocks/>
          </p:cNvCxnSpPr>
          <p:nvPr/>
        </p:nvCxnSpPr>
        <p:spPr>
          <a:xfrm>
            <a:off x="6099389" y="9258486"/>
            <a:ext cx="1626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Oval 544">
            <a:extLst>
              <a:ext uri="{FF2B5EF4-FFF2-40B4-BE49-F238E27FC236}">
                <a16:creationId xmlns:a16="http://schemas.microsoft.com/office/drawing/2014/main" id="{A0B8D375-4EA2-2F81-0504-55CFCECBCCF4}"/>
              </a:ext>
            </a:extLst>
          </p:cNvPr>
          <p:cNvSpPr/>
          <p:nvPr/>
        </p:nvSpPr>
        <p:spPr>
          <a:xfrm>
            <a:off x="6637028" y="8917159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5C75D158-EDDF-61D4-05EC-13D997804635}"/>
              </a:ext>
            </a:extLst>
          </p:cNvPr>
          <p:cNvCxnSpPr>
            <a:cxnSpLocks/>
          </p:cNvCxnSpPr>
          <p:nvPr/>
        </p:nvCxnSpPr>
        <p:spPr>
          <a:xfrm>
            <a:off x="6340089" y="9112271"/>
            <a:ext cx="554995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7" name="Rounded Rectangle 546">
            <a:extLst>
              <a:ext uri="{FF2B5EF4-FFF2-40B4-BE49-F238E27FC236}">
                <a16:creationId xmlns:a16="http://schemas.microsoft.com/office/drawing/2014/main" id="{43600C2A-75CD-68E9-1873-CFEFC38D133D}"/>
              </a:ext>
            </a:extLst>
          </p:cNvPr>
          <p:cNvSpPr/>
          <p:nvPr/>
        </p:nvSpPr>
        <p:spPr>
          <a:xfrm>
            <a:off x="6554229" y="8897186"/>
            <a:ext cx="242180" cy="416799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BAB2225C-5822-5D3E-0B8C-CEF2D9F69986}"/>
              </a:ext>
            </a:extLst>
          </p:cNvPr>
          <p:cNvCxnSpPr>
            <a:cxnSpLocks/>
          </p:cNvCxnSpPr>
          <p:nvPr/>
        </p:nvCxnSpPr>
        <p:spPr>
          <a:xfrm>
            <a:off x="6323248" y="9258304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E56D4113-1CBA-059A-6351-01721898E7FF}"/>
              </a:ext>
            </a:extLst>
          </p:cNvPr>
          <p:cNvCxnSpPr>
            <a:cxnSpLocks/>
          </p:cNvCxnSpPr>
          <p:nvPr/>
        </p:nvCxnSpPr>
        <p:spPr>
          <a:xfrm rot="5400000">
            <a:off x="6728802" y="8801138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A92F8EC8-7561-878B-02A6-F11530019272}"/>
              </a:ext>
            </a:extLst>
          </p:cNvPr>
          <p:cNvCxnSpPr/>
          <p:nvPr/>
        </p:nvCxnSpPr>
        <p:spPr>
          <a:xfrm rot="5400000">
            <a:off x="6486617" y="8804289"/>
            <a:ext cx="13521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42F0E9FB-BBB9-6C80-8FB6-B694DC2A1902}"/>
              </a:ext>
            </a:extLst>
          </p:cNvPr>
          <p:cNvCxnSpPr>
            <a:cxnSpLocks/>
          </p:cNvCxnSpPr>
          <p:nvPr/>
        </p:nvCxnSpPr>
        <p:spPr>
          <a:xfrm flipH="1">
            <a:off x="6554232" y="8807858"/>
            <a:ext cx="242179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2" name="TextBox 16">
            <a:extLst>
              <a:ext uri="{FF2B5EF4-FFF2-40B4-BE49-F238E27FC236}">
                <a16:creationId xmlns:a16="http://schemas.microsoft.com/office/drawing/2014/main" id="{CD2C68E5-2C50-C14D-137B-D5A3FBA63E3B}"/>
              </a:ext>
            </a:extLst>
          </p:cNvPr>
          <p:cNvSpPr txBox="1"/>
          <p:nvPr/>
        </p:nvSpPr>
        <p:spPr>
          <a:xfrm>
            <a:off x="6390857" y="8562056"/>
            <a:ext cx="613441" cy="2066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id="{C615C56D-F0BB-08A4-93F9-6021E0CC4290}"/>
              </a:ext>
            </a:extLst>
          </p:cNvPr>
          <p:cNvCxnSpPr>
            <a:cxnSpLocks/>
          </p:cNvCxnSpPr>
          <p:nvPr/>
        </p:nvCxnSpPr>
        <p:spPr>
          <a:xfrm>
            <a:off x="6412293" y="9112274"/>
            <a:ext cx="0" cy="152479"/>
          </a:xfrm>
          <a:prstGeom prst="straightConnector1">
            <a:avLst/>
          </a:prstGeom>
          <a:ln w="19050">
            <a:solidFill>
              <a:srgbClr val="0070C0"/>
            </a:solidFill>
            <a:headEnd type="triangle" w="sm" len="sm"/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4" name="TextBox 18">
            <a:extLst>
              <a:ext uri="{FF2B5EF4-FFF2-40B4-BE49-F238E27FC236}">
                <a16:creationId xmlns:a16="http://schemas.microsoft.com/office/drawing/2014/main" id="{533B31B0-0A72-A724-1ED2-8DF2F9C1D236}"/>
              </a:ext>
            </a:extLst>
          </p:cNvPr>
          <p:cNvSpPr txBox="1"/>
          <p:nvPr/>
        </p:nvSpPr>
        <p:spPr>
          <a:xfrm>
            <a:off x="5870941" y="9083758"/>
            <a:ext cx="583629" cy="2066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EB8A9A81-1593-5ACD-F581-B56C16950085}"/>
              </a:ext>
            </a:extLst>
          </p:cNvPr>
          <p:cNvSpPr/>
          <p:nvPr/>
        </p:nvSpPr>
        <p:spPr>
          <a:xfrm>
            <a:off x="6610351" y="8980315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D2367331-F7AC-2B9B-6232-D0E5E07E14E2}"/>
              </a:ext>
            </a:extLst>
          </p:cNvPr>
          <p:cNvSpPr/>
          <p:nvPr/>
        </p:nvSpPr>
        <p:spPr>
          <a:xfrm>
            <a:off x="6664989" y="8980314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797CAD5C-092E-BB1B-DA16-934468A03C8E}"/>
              </a:ext>
            </a:extLst>
          </p:cNvPr>
          <p:cNvSpPr/>
          <p:nvPr/>
        </p:nvSpPr>
        <p:spPr>
          <a:xfrm>
            <a:off x="6601401" y="9032184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674AC061-3519-06BC-611B-07962863E28D}"/>
              </a:ext>
            </a:extLst>
          </p:cNvPr>
          <p:cNvSpPr/>
          <p:nvPr/>
        </p:nvSpPr>
        <p:spPr>
          <a:xfrm>
            <a:off x="6675431" y="9030111"/>
            <a:ext cx="70720" cy="707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N" sz="1115"/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4EE40741-B720-AC74-1C5E-9BCBEEAA4198}"/>
              </a:ext>
            </a:extLst>
          </p:cNvPr>
          <p:cNvSpPr txBox="1"/>
          <p:nvPr/>
        </p:nvSpPr>
        <p:spPr>
          <a:xfrm>
            <a:off x="5539625" y="9815688"/>
            <a:ext cx="2413052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TRIGGERING MECHANISM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2B9841E3-EF7A-7CF2-7ACF-643B1390871E}"/>
              </a:ext>
            </a:extLst>
          </p:cNvPr>
          <p:cNvSpPr txBox="1"/>
          <p:nvPr/>
        </p:nvSpPr>
        <p:spPr>
          <a:xfrm>
            <a:off x="1177286" y="10206041"/>
            <a:ext cx="2729872" cy="22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66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lang="en-US" sz="8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EXCITATION &amp; STRUCTURE</a:t>
            </a:r>
          </a:p>
        </p:txBody>
      </p:sp>
      <p:cxnSp>
        <p:nvCxnSpPr>
          <p:cNvPr id="565" name="Elbow Connector 564">
            <a:extLst>
              <a:ext uri="{FF2B5EF4-FFF2-40B4-BE49-F238E27FC236}">
                <a16:creationId xmlns:a16="http://schemas.microsoft.com/office/drawing/2014/main" id="{8CD70B0F-0221-E337-135D-FF3A652C2B96}"/>
              </a:ext>
            </a:extLst>
          </p:cNvPr>
          <p:cNvCxnSpPr>
            <a:cxnSpLocks/>
            <a:stCxn id="529" idx="3"/>
            <a:endCxn id="564" idx="1"/>
          </p:cNvCxnSpPr>
          <p:nvPr/>
        </p:nvCxnSpPr>
        <p:spPr>
          <a:xfrm>
            <a:off x="4809765" y="8680329"/>
            <a:ext cx="937749" cy="179797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8" name="Elbow Connector 567">
            <a:extLst>
              <a:ext uri="{FF2B5EF4-FFF2-40B4-BE49-F238E27FC236}">
                <a16:creationId xmlns:a16="http://schemas.microsoft.com/office/drawing/2014/main" id="{253EECD7-B2A4-4057-3F7F-CA1C3C09CC51}"/>
              </a:ext>
            </a:extLst>
          </p:cNvPr>
          <p:cNvCxnSpPr>
            <a:cxnSpLocks/>
            <a:stCxn id="533" idx="3"/>
            <a:endCxn id="542" idx="1"/>
          </p:cNvCxnSpPr>
          <p:nvPr/>
        </p:nvCxnSpPr>
        <p:spPr>
          <a:xfrm flipV="1">
            <a:off x="4808658" y="9126417"/>
            <a:ext cx="928521" cy="560233"/>
          </a:xfrm>
          <a:prstGeom prst="bentConnector3">
            <a:avLst>
              <a:gd name="adj1" fmla="val 521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5" name="Rectangle: Rounded Corners 8">
            <a:extLst>
              <a:ext uri="{FF2B5EF4-FFF2-40B4-BE49-F238E27FC236}">
                <a16:creationId xmlns:a16="http://schemas.microsoft.com/office/drawing/2014/main" id="{21C4CB21-9F18-9CC6-305B-E0956B237281}"/>
              </a:ext>
            </a:extLst>
          </p:cNvPr>
          <p:cNvSpPr/>
          <p:nvPr/>
        </p:nvSpPr>
        <p:spPr>
          <a:xfrm>
            <a:off x="3958576" y="11350036"/>
            <a:ext cx="4032661" cy="1887646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576" name="Rectangle: Rounded Corners 90">
            <a:extLst>
              <a:ext uri="{FF2B5EF4-FFF2-40B4-BE49-F238E27FC236}">
                <a16:creationId xmlns:a16="http://schemas.microsoft.com/office/drawing/2014/main" id="{406BEA50-BE6F-3116-0B8D-7A296A6031D3}"/>
              </a:ext>
            </a:extLst>
          </p:cNvPr>
          <p:cNvSpPr/>
          <p:nvPr/>
        </p:nvSpPr>
        <p:spPr>
          <a:xfrm flipH="1">
            <a:off x="6143047" y="11601720"/>
            <a:ext cx="485500" cy="48992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577" name="Oval 576">
            <a:extLst>
              <a:ext uri="{FF2B5EF4-FFF2-40B4-BE49-F238E27FC236}">
                <a16:creationId xmlns:a16="http://schemas.microsoft.com/office/drawing/2014/main" id="{2B4E7FF5-A982-AB2C-0CDD-AD0E38C16BE8}"/>
              </a:ext>
            </a:extLst>
          </p:cNvPr>
          <p:cNvSpPr/>
          <p:nvPr/>
        </p:nvSpPr>
        <p:spPr>
          <a:xfrm flipH="1" flipV="1">
            <a:off x="6442686" y="11626405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994E7571-5D26-F91C-43BB-D154CC339563}"/>
              </a:ext>
            </a:extLst>
          </p:cNvPr>
          <p:cNvSpPr/>
          <p:nvPr/>
        </p:nvSpPr>
        <p:spPr>
          <a:xfrm flipH="1" flipV="1">
            <a:off x="6442686" y="11748119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D254CC06-83D5-714A-AC18-8290C00ADDCD}"/>
              </a:ext>
            </a:extLst>
          </p:cNvPr>
          <p:cNvSpPr/>
          <p:nvPr/>
        </p:nvSpPr>
        <p:spPr>
          <a:xfrm flipH="1" flipV="1">
            <a:off x="6442686" y="11869832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C4D3E2C5-1ED7-C6B3-E005-5B3260CCF6BF}"/>
              </a:ext>
            </a:extLst>
          </p:cNvPr>
          <p:cNvSpPr/>
          <p:nvPr/>
        </p:nvSpPr>
        <p:spPr>
          <a:xfrm flipH="1" flipV="1">
            <a:off x="6442686" y="11991545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4A233CEC-50DF-0AC2-EE37-E48EF67D6BC6}"/>
              </a:ext>
            </a:extLst>
          </p:cNvPr>
          <p:cNvSpPr/>
          <p:nvPr/>
        </p:nvSpPr>
        <p:spPr>
          <a:xfrm flipH="1" flipV="1">
            <a:off x="6253339" y="11740029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93B7D7B4-169B-F73B-F24D-0F0FBAA832E4}"/>
              </a:ext>
            </a:extLst>
          </p:cNvPr>
          <p:cNvCxnSpPr>
            <a:cxnSpLocks/>
            <a:stCxn id="577" idx="6"/>
            <a:endCxn id="581" idx="2"/>
          </p:cNvCxnSpPr>
          <p:nvPr/>
        </p:nvCxnSpPr>
        <p:spPr>
          <a:xfrm flipH="1">
            <a:off x="6326057" y="11662176"/>
            <a:ext cx="116630" cy="11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05603766-F173-8F8E-178E-19AF8344C90A}"/>
              </a:ext>
            </a:extLst>
          </p:cNvPr>
          <p:cNvCxnSpPr>
            <a:cxnSpLocks/>
            <a:stCxn id="578" idx="6"/>
            <a:endCxn id="581" idx="2"/>
          </p:cNvCxnSpPr>
          <p:nvPr/>
        </p:nvCxnSpPr>
        <p:spPr>
          <a:xfrm flipH="1" flipV="1">
            <a:off x="6326057" y="11775802"/>
            <a:ext cx="116630" cy="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DAF4BC3A-C239-648C-A412-F7942C28D0AF}"/>
              </a:ext>
            </a:extLst>
          </p:cNvPr>
          <p:cNvCxnSpPr>
            <a:cxnSpLocks/>
            <a:stCxn id="579" idx="6"/>
            <a:endCxn id="581" idx="2"/>
          </p:cNvCxnSpPr>
          <p:nvPr/>
        </p:nvCxnSpPr>
        <p:spPr>
          <a:xfrm flipH="1" flipV="1">
            <a:off x="6326057" y="11775799"/>
            <a:ext cx="116630" cy="12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8A8B3A4E-38F5-8475-37D8-2DE8E1B36D81}"/>
              </a:ext>
            </a:extLst>
          </p:cNvPr>
          <p:cNvCxnSpPr>
            <a:cxnSpLocks/>
            <a:stCxn id="580" idx="6"/>
            <a:endCxn id="581" idx="2"/>
          </p:cNvCxnSpPr>
          <p:nvPr/>
        </p:nvCxnSpPr>
        <p:spPr>
          <a:xfrm flipH="1" flipV="1">
            <a:off x="6326057" y="11775797"/>
            <a:ext cx="116630" cy="2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Oval 585">
            <a:extLst>
              <a:ext uri="{FF2B5EF4-FFF2-40B4-BE49-F238E27FC236}">
                <a16:creationId xmlns:a16="http://schemas.microsoft.com/office/drawing/2014/main" id="{154CAA3A-53F3-F5C9-E5D7-CFE98493D2E5}"/>
              </a:ext>
            </a:extLst>
          </p:cNvPr>
          <p:cNvSpPr/>
          <p:nvPr/>
        </p:nvSpPr>
        <p:spPr>
          <a:xfrm flipH="1" flipV="1">
            <a:off x="6255385" y="11881701"/>
            <a:ext cx="72717" cy="71553"/>
          </a:xfrm>
          <a:prstGeom prst="ellipse">
            <a:avLst/>
          </a:prstGeom>
          <a:solidFill>
            <a:srgbClr val="00AA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D2C3F402-859D-ADEF-9B17-B42E0DFB86CC}"/>
              </a:ext>
            </a:extLst>
          </p:cNvPr>
          <p:cNvCxnSpPr>
            <a:cxnSpLocks/>
            <a:stCxn id="577" idx="6"/>
            <a:endCxn id="586" idx="2"/>
          </p:cNvCxnSpPr>
          <p:nvPr/>
        </p:nvCxnSpPr>
        <p:spPr>
          <a:xfrm flipH="1">
            <a:off x="6328096" y="11662171"/>
            <a:ext cx="114584" cy="2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>
            <a:extLst>
              <a:ext uri="{FF2B5EF4-FFF2-40B4-BE49-F238E27FC236}">
                <a16:creationId xmlns:a16="http://schemas.microsoft.com/office/drawing/2014/main" id="{56B12FAD-65A9-365C-A016-4338008ED06B}"/>
              </a:ext>
            </a:extLst>
          </p:cNvPr>
          <p:cNvCxnSpPr>
            <a:cxnSpLocks/>
            <a:stCxn id="578" idx="6"/>
            <a:endCxn id="586" idx="2"/>
          </p:cNvCxnSpPr>
          <p:nvPr/>
        </p:nvCxnSpPr>
        <p:spPr>
          <a:xfrm flipH="1">
            <a:off x="6328096" y="11783887"/>
            <a:ext cx="114584" cy="13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5A92686B-6AC3-AC7F-62AA-31A4BAAD1438}"/>
              </a:ext>
            </a:extLst>
          </p:cNvPr>
          <p:cNvCxnSpPr>
            <a:cxnSpLocks/>
            <a:stCxn id="579" idx="6"/>
            <a:endCxn id="586" idx="2"/>
          </p:cNvCxnSpPr>
          <p:nvPr/>
        </p:nvCxnSpPr>
        <p:spPr>
          <a:xfrm flipH="1">
            <a:off x="6328096" y="11905604"/>
            <a:ext cx="114584" cy="1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EC44CB1C-C6F0-9E91-4304-6AB2C1EBCA71}"/>
              </a:ext>
            </a:extLst>
          </p:cNvPr>
          <p:cNvCxnSpPr>
            <a:cxnSpLocks/>
            <a:stCxn id="580" idx="6"/>
            <a:endCxn id="586" idx="2"/>
          </p:cNvCxnSpPr>
          <p:nvPr/>
        </p:nvCxnSpPr>
        <p:spPr>
          <a:xfrm flipH="1" flipV="1">
            <a:off x="6328096" y="11917473"/>
            <a:ext cx="114584" cy="10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Rectangle: Rounded Corners 111">
            <a:extLst>
              <a:ext uri="{FF2B5EF4-FFF2-40B4-BE49-F238E27FC236}">
                <a16:creationId xmlns:a16="http://schemas.microsoft.com/office/drawing/2014/main" id="{2725112D-E5F3-4E16-677A-7CDF871F6157}"/>
              </a:ext>
            </a:extLst>
          </p:cNvPr>
          <p:cNvSpPr/>
          <p:nvPr/>
        </p:nvSpPr>
        <p:spPr>
          <a:xfrm>
            <a:off x="5262949" y="12510098"/>
            <a:ext cx="592936" cy="388762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2AA59336-2A86-CE45-286D-D0CEAE49DDD9}"/>
              </a:ext>
            </a:extLst>
          </p:cNvPr>
          <p:cNvSpPr txBox="1"/>
          <p:nvPr/>
        </p:nvSpPr>
        <p:spPr>
          <a:xfrm>
            <a:off x="5220852" y="12111853"/>
            <a:ext cx="681504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DF56185C-8F2F-B0E2-A759-FEAC18DEA28D}"/>
              </a:ext>
            </a:extLst>
          </p:cNvPr>
          <p:cNvSpPr txBox="1"/>
          <p:nvPr/>
        </p:nvSpPr>
        <p:spPr>
          <a:xfrm>
            <a:off x="5270766" y="12948022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</p:txBody>
      </p:sp>
      <p:sp>
        <p:nvSpPr>
          <p:cNvPr id="600" name="Rectangle: Rounded Corners 114">
            <a:extLst>
              <a:ext uri="{FF2B5EF4-FFF2-40B4-BE49-F238E27FC236}">
                <a16:creationId xmlns:a16="http://schemas.microsoft.com/office/drawing/2014/main" id="{1C17A390-8BDC-BB85-DDBC-AD6E5831CDF6}"/>
              </a:ext>
            </a:extLst>
          </p:cNvPr>
          <p:cNvSpPr/>
          <p:nvPr/>
        </p:nvSpPr>
        <p:spPr>
          <a:xfrm>
            <a:off x="5258342" y="11662170"/>
            <a:ext cx="592936" cy="403590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7BFEEE84-CD94-00AD-3685-A7C400BA276A}"/>
              </a:ext>
            </a:extLst>
          </p:cNvPr>
          <p:cNvSpPr txBox="1"/>
          <p:nvPr/>
        </p:nvSpPr>
        <p:spPr>
          <a:xfrm>
            <a:off x="5403404" y="11657763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3B1EB549-4BA2-0A4C-9C07-AEF7BC5DAC55}"/>
              </a:ext>
            </a:extLst>
          </p:cNvPr>
          <p:cNvSpPr txBox="1"/>
          <p:nvPr/>
        </p:nvSpPr>
        <p:spPr>
          <a:xfrm>
            <a:off x="5288497" y="11879657"/>
            <a:ext cx="534300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 + FP</a:t>
            </a:r>
          </a:p>
        </p:txBody>
      </p:sp>
      <p:sp>
        <p:nvSpPr>
          <p:cNvPr id="603" name="Arrow: Right 117">
            <a:extLst>
              <a:ext uri="{FF2B5EF4-FFF2-40B4-BE49-F238E27FC236}">
                <a16:creationId xmlns:a16="http://schemas.microsoft.com/office/drawing/2014/main" id="{9D19C0AF-7F48-DA06-B175-F6940B4B0988}"/>
              </a:ext>
            </a:extLst>
          </p:cNvPr>
          <p:cNvSpPr/>
          <p:nvPr/>
        </p:nvSpPr>
        <p:spPr>
          <a:xfrm rot="10800000">
            <a:off x="5907021" y="11791578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cxnSp>
        <p:nvCxnSpPr>
          <p:cNvPr id="604" name="Straight Connector 603">
            <a:extLst>
              <a:ext uri="{FF2B5EF4-FFF2-40B4-BE49-F238E27FC236}">
                <a16:creationId xmlns:a16="http://schemas.microsoft.com/office/drawing/2014/main" id="{8DBF4330-4DAF-45C9-990A-33FDF57DC71A}"/>
              </a:ext>
            </a:extLst>
          </p:cNvPr>
          <p:cNvCxnSpPr>
            <a:cxnSpLocks/>
          </p:cNvCxnSpPr>
          <p:nvPr/>
        </p:nvCxnSpPr>
        <p:spPr>
          <a:xfrm>
            <a:off x="5375057" y="11845653"/>
            <a:ext cx="359513" cy="1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5" name="TextBox 604">
            <a:extLst>
              <a:ext uri="{FF2B5EF4-FFF2-40B4-BE49-F238E27FC236}">
                <a16:creationId xmlns:a16="http://schemas.microsoft.com/office/drawing/2014/main" id="{F4B3C02F-ECCF-B70B-711D-FE27571C9975}"/>
              </a:ext>
            </a:extLst>
          </p:cNvPr>
          <p:cNvSpPr txBox="1"/>
          <p:nvPr/>
        </p:nvSpPr>
        <p:spPr>
          <a:xfrm>
            <a:off x="5403734" y="12612563"/>
            <a:ext cx="31401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606" name="Rectangle: Rounded Corners 120">
            <a:extLst>
              <a:ext uri="{FF2B5EF4-FFF2-40B4-BE49-F238E27FC236}">
                <a16:creationId xmlns:a16="http://schemas.microsoft.com/office/drawing/2014/main" id="{F2725EDD-D244-EA30-B6C2-C5FD25696E3E}"/>
              </a:ext>
            </a:extLst>
          </p:cNvPr>
          <p:cNvSpPr/>
          <p:nvPr/>
        </p:nvSpPr>
        <p:spPr>
          <a:xfrm>
            <a:off x="4078532" y="11841554"/>
            <a:ext cx="893922" cy="952481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031C20F7-9D31-9E46-8138-507DA38E9BAB}"/>
                  </a:ext>
                </a:extLst>
              </p:cNvPr>
              <p:cNvSpPr txBox="1"/>
              <p:nvPr/>
            </p:nvSpPr>
            <p:spPr>
              <a:xfrm>
                <a:off x="4136070" y="12185421"/>
                <a:ext cx="799065" cy="233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en-US" sz="74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74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743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743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031C20F7-9D31-9E46-8138-507DA38E9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070" y="12185421"/>
                <a:ext cx="799065" cy="233718"/>
              </a:xfrm>
              <a:prstGeom prst="rect">
                <a:avLst/>
              </a:prstGeom>
              <a:blipFill>
                <a:blip r:embed="rId13"/>
                <a:stretch>
                  <a:fillRect t="-263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CCBD917B-595A-339C-EAF7-5B0D64A2FFE3}"/>
                  </a:ext>
                </a:extLst>
              </p:cNvPr>
              <p:cNvSpPr txBox="1"/>
              <p:nvPr/>
            </p:nvSpPr>
            <p:spPr>
              <a:xfrm>
                <a:off x="4121297" y="11886470"/>
                <a:ext cx="117532" cy="2346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8" name="TextBox 607">
                <a:extLst>
                  <a:ext uri="{FF2B5EF4-FFF2-40B4-BE49-F238E27FC236}">
                    <a16:creationId xmlns:a16="http://schemas.microsoft.com/office/drawing/2014/main" id="{CCBD917B-595A-339C-EAF7-5B0D64A2F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297" y="11886470"/>
                <a:ext cx="117532" cy="234616"/>
              </a:xfrm>
              <a:prstGeom prst="rect">
                <a:avLst/>
              </a:prstGeom>
              <a:blipFill>
                <a:blip r:embed="rId14"/>
                <a:stretch>
                  <a:fillRect l="-52632" r="-100000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9" name="Arrow: Right 123">
            <a:extLst>
              <a:ext uri="{FF2B5EF4-FFF2-40B4-BE49-F238E27FC236}">
                <a16:creationId xmlns:a16="http://schemas.microsoft.com/office/drawing/2014/main" id="{0DCC55EC-C7F8-C0AC-4803-070EBA998172}"/>
              </a:ext>
            </a:extLst>
          </p:cNvPr>
          <p:cNvSpPr/>
          <p:nvPr/>
        </p:nvSpPr>
        <p:spPr>
          <a:xfrm rot="10800000">
            <a:off x="5913641" y="12661584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610" name="Arrow: Right 124">
            <a:extLst>
              <a:ext uri="{FF2B5EF4-FFF2-40B4-BE49-F238E27FC236}">
                <a16:creationId xmlns:a16="http://schemas.microsoft.com/office/drawing/2014/main" id="{1CABB648-7C2A-A649-A08B-920BD69A02C8}"/>
              </a:ext>
            </a:extLst>
          </p:cNvPr>
          <p:cNvSpPr/>
          <p:nvPr/>
        </p:nvSpPr>
        <p:spPr>
          <a:xfrm rot="10800000">
            <a:off x="5035288" y="11810744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611" name="Arrow: Right 125">
            <a:extLst>
              <a:ext uri="{FF2B5EF4-FFF2-40B4-BE49-F238E27FC236}">
                <a16:creationId xmlns:a16="http://schemas.microsoft.com/office/drawing/2014/main" id="{2145FBA9-5F4D-3F4C-49DA-FAA441E78E8F}"/>
              </a:ext>
            </a:extLst>
          </p:cNvPr>
          <p:cNvSpPr/>
          <p:nvPr/>
        </p:nvSpPr>
        <p:spPr>
          <a:xfrm rot="10800000">
            <a:off x="5038976" y="12662119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 dirty="0"/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F39DC4B9-5E8E-22DF-B4B9-D8F74C914CBC}"/>
              </a:ext>
            </a:extLst>
          </p:cNvPr>
          <p:cNvSpPr txBox="1"/>
          <p:nvPr/>
        </p:nvSpPr>
        <p:spPr>
          <a:xfrm>
            <a:off x="5039302" y="12505014"/>
            <a:ext cx="16658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C81C29A3-1C37-CC6D-7892-DB63B8ED548A}"/>
              </a:ext>
            </a:extLst>
          </p:cNvPr>
          <p:cNvSpPr txBox="1"/>
          <p:nvPr/>
        </p:nvSpPr>
        <p:spPr>
          <a:xfrm>
            <a:off x="5040306" y="11921595"/>
            <a:ext cx="166587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620" name="Rectangle: Rounded Corners 135">
            <a:extLst>
              <a:ext uri="{FF2B5EF4-FFF2-40B4-BE49-F238E27FC236}">
                <a16:creationId xmlns:a16="http://schemas.microsoft.com/office/drawing/2014/main" id="{07E54022-0B71-7877-6120-02B65294E663}"/>
              </a:ext>
            </a:extLst>
          </p:cNvPr>
          <p:cNvSpPr/>
          <p:nvPr/>
        </p:nvSpPr>
        <p:spPr>
          <a:xfrm flipH="1">
            <a:off x="6152165" y="12470188"/>
            <a:ext cx="485500" cy="489927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D535CD6C-2B2A-FBCE-7F8A-55F037D6E66F}"/>
              </a:ext>
            </a:extLst>
          </p:cNvPr>
          <p:cNvSpPr/>
          <p:nvPr/>
        </p:nvSpPr>
        <p:spPr>
          <a:xfrm flipH="1" flipV="1">
            <a:off x="6451803" y="12494877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CA8AEB4B-4A7C-1237-73C1-7CA20FE9B827}"/>
              </a:ext>
            </a:extLst>
          </p:cNvPr>
          <p:cNvSpPr/>
          <p:nvPr/>
        </p:nvSpPr>
        <p:spPr>
          <a:xfrm flipH="1" flipV="1">
            <a:off x="6451803" y="12616589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A1CEE1B8-4B1E-D102-DF79-A4ECFAC2C626}"/>
              </a:ext>
            </a:extLst>
          </p:cNvPr>
          <p:cNvSpPr/>
          <p:nvPr/>
        </p:nvSpPr>
        <p:spPr>
          <a:xfrm flipH="1" flipV="1">
            <a:off x="6451803" y="12738302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89EACFF5-C40F-2F41-929C-2C7F5FE02366}"/>
              </a:ext>
            </a:extLst>
          </p:cNvPr>
          <p:cNvSpPr/>
          <p:nvPr/>
        </p:nvSpPr>
        <p:spPr>
          <a:xfrm flipH="1" flipV="1">
            <a:off x="6451803" y="12860013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47373648-2672-7C97-876C-CE3476FEC55C}"/>
              </a:ext>
            </a:extLst>
          </p:cNvPr>
          <p:cNvSpPr/>
          <p:nvPr/>
        </p:nvSpPr>
        <p:spPr>
          <a:xfrm flipH="1" flipV="1">
            <a:off x="6262457" y="12608501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626" name="Straight Connector 625">
            <a:extLst>
              <a:ext uri="{FF2B5EF4-FFF2-40B4-BE49-F238E27FC236}">
                <a16:creationId xmlns:a16="http://schemas.microsoft.com/office/drawing/2014/main" id="{3E3AEF2E-7262-CE52-2448-89E16B7B465A}"/>
              </a:ext>
            </a:extLst>
          </p:cNvPr>
          <p:cNvCxnSpPr>
            <a:cxnSpLocks/>
            <a:stCxn id="621" idx="6"/>
            <a:endCxn id="625" idx="2"/>
          </p:cNvCxnSpPr>
          <p:nvPr/>
        </p:nvCxnSpPr>
        <p:spPr>
          <a:xfrm flipH="1">
            <a:off x="6335175" y="12530646"/>
            <a:ext cx="116630" cy="11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>
            <a:extLst>
              <a:ext uri="{FF2B5EF4-FFF2-40B4-BE49-F238E27FC236}">
                <a16:creationId xmlns:a16="http://schemas.microsoft.com/office/drawing/2014/main" id="{372372F5-1489-DC58-7C3A-5508678E2F3F}"/>
              </a:ext>
            </a:extLst>
          </p:cNvPr>
          <p:cNvCxnSpPr>
            <a:cxnSpLocks/>
            <a:stCxn id="622" idx="6"/>
            <a:endCxn id="625" idx="2"/>
          </p:cNvCxnSpPr>
          <p:nvPr/>
        </p:nvCxnSpPr>
        <p:spPr>
          <a:xfrm flipH="1" flipV="1">
            <a:off x="6335175" y="12644272"/>
            <a:ext cx="116630" cy="8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>
            <a:extLst>
              <a:ext uri="{FF2B5EF4-FFF2-40B4-BE49-F238E27FC236}">
                <a16:creationId xmlns:a16="http://schemas.microsoft.com/office/drawing/2014/main" id="{77FCF5F5-7864-BE71-C9A7-B3365E923BAE}"/>
              </a:ext>
            </a:extLst>
          </p:cNvPr>
          <p:cNvCxnSpPr>
            <a:cxnSpLocks/>
            <a:stCxn id="623" idx="6"/>
            <a:endCxn id="625" idx="2"/>
          </p:cNvCxnSpPr>
          <p:nvPr/>
        </p:nvCxnSpPr>
        <p:spPr>
          <a:xfrm flipH="1" flipV="1">
            <a:off x="6335175" y="12644269"/>
            <a:ext cx="116630" cy="129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0A79F22C-A835-66F6-F9B0-2FA3E9BBA942}"/>
              </a:ext>
            </a:extLst>
          </p:cNvPr>
          <p:cNvCxnSpPr>
            <a:cxnSpLocks/>
            <a:stCxn id="624" idx="6"/>
            <a:endCxn id="625" idx="2"/>
          </p:cNvCxnSpPr>
          <p:nvPr/>
        </p:nvCxnSpPr>
        <p:spPr>
          <a:xfrm flipH="1" flipV="1">
            <a:off x="6335175" y="12644269"/>
            <a:ext cx="116630" cy="25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0" name="Oval 629">
            <a:extLst>
              <a:ext uri="{FF2B5EF4-FFF2-40B4-BE49-F238E27FC236}">
                <a16:creationId xmlns:a16="http://schemas.microsoft.com/office/drawing/2014/main" id="{5169B107-E89F-F731-5EB9-9D42E76D88CA}"/>
              </a:ext>
            </a:extLst>
          </p:cNvPr>
          <p:cNvSpPr/>
          <p:nvPr/>
        </p:nvSpPr>
        <p:spPr>
          <a:xfrm flipH="1" flipV="1">
            <a:off x="6264504" y="12750173"/>
            <a:ext cx="72717" cy="715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15"/>
          </a:p>
        </p:txBody>
      </p: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27C6E61B-AD5F-619F-1376-F95BEB6C1A7F}"/>
              </a:ext>
            </a:extLst>
          </p:cNvPr>
          <p:cNvCxnSpPr>
            <a:cxnSpLocks/>
            <a:stCxn id="621" idx="6"/>
            <a:endCxn id="630" idx="2"/>
          </p:cNvCxnSpPr>
          <p:nvPr/>
        </p:nvCxnSpPr>
        <p:spPr>
          <a:xfrm flipH="1">
            <a:off x="6337213" y="12530641"/>
            <a:ext cx="114584" cy="25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BB1D030E-D439-4051-36E6-3468C718DC28}"/>
              </a:ext>
            </a:extLst>
          </p:cNvPr>
          <p:cNvCxnSpPr>
            <a:cxnSpLocks/>
            <a:stCxn id="622" idx="6"/>
            <a:endCxn id="630" idx="2"/>
          </p:cNvCxnSpPr>
          <p:nvPr/>
        </p:nvCxnSpPr>
        <p:spPr>
          <a:xfrm flipH="1">
            <a:off x="6337213" y="12652357"/>
            <a:ext cx="114584" cy="13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40562831-A1CF-149D-CB81-93B5EAA99216}"/>
              </a:ext>
            </a:extLst>
          </p:cNvPr>
          <p:cNvCxnSpPr>
            <a:cxnSpLocks/>
            <a:stCxn id="623" idx="6"/>
            <a:endCxn id="630" idx="2"/>
          </p:cNvCxnSpPr>
          <p:nvPr/>
        </p:nvCxnSpPr>
        <p:spPr>
          <a:xfrm flipH="1">
            <a:off x="6337213" y="12774074"/>
            <a:ext cx="114584" cy="11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159E0F96-71C1-21FE-56EA-39C131142D14}"/>
              </a:ext>
            </a:extLst>
          </p:cNvPr>
          <p:cNvCxnSpPr>
            <a:cxnSpLocks/>
            <a:stCxn id="624" idx="6"/>
            <a:endCxn id="630" idx="2"/>
          </p:cNvCxnSpPr>
          <p:nvPr/>
        </p:nvCxnSpPr>
        <p:spPr>
          <a:xfrm flipH="1" flipV="1">
            <a:off x="6337213" y="12785943"/>
            <a:ext cx="114584" cy="10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TextBox 634">
            <a:extLst>
              <a:ext uri="{FF2B5EF4-FFF2-40B4-BE49-F238E27FC236}">
                <a16:creationId xmlns:a16="http://schemas.microsoft.com/office/drawing/2014/main" id="{A001C5A8-C480-C80A-5572-BA02CF9F0E48}"/>
              </a:ext>
            </a:extLst>
          </p:cNvPr>
          <p:cNvSpPr txBox="1"/>
          <p:nvPr/>
        </p:nvSpPr>
        <p:spPr>
          <a:xfrm>
            <a:off x="7907216" y="12259189"/>
            <a:ext cx="703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BC57B161-EC20-D4A8-6BDA-BAE503B3D253}"/>
              </a:ext>
            </a:extLst>
          </p:cNvPr>
          <p:cNvSpPr txBox="1"/>
          <p:nvPr/>
        </p:nvSpPr>
        <p:spPr>
          <a:xfrm>
            <a:off x="7929947" y="12753453"/>
            <a:ext cx="699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524FE1BE-9DC4-B05A-DEA5-85C6E55DCB8B}"/>
              </a:ext>
            </a:extLst>
          </p:cNvPr>
          <p:cNvSpPr txBox="1"/>
          <p:nvPr/>
        </p:nvSpPr>
        <p:spPr>
          <a:xfrm>
            <a:off x="7701234" y="11201610"/>
            <a:ext cx="1073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E450B9B2-5831-FA9E-85CF-AD3A162FD93A}"/>
              </a:ext>
            </a:extLst>
          </p:cNvPr>
          <p:cNvSpPr txBox="1"/>
          <p:nvPr/>
        </p:nvSpPr>
        <p:spPr>
          <a:xfrm>
            <a:off x="6089410" y="12135531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644" name="TextBox 643">
            <a:extLst>
              <a:ext uri="{FF2B5EF4-FFF2-40B4-BE49-F238E27FC236}">
                <a16:creationId xmlns:a16="http://schemas.microsoft.com/office/drawing/2014/main" id="{D87E4EE7-4F17-6D65-0070-B17DF3554AFF}"/>
              </a:ext>
            </a:extLst>
          </p:cNvPr>
          <p:cNvSpPr txBox="1"/>
          <p:nvPr/>
        </p:nvSpPr>
        <p:spPr>
          <a:xfrm>
            <a:off x="6080296" y="12971983"/>
            <a:ext cx="608148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</a:p>
        </p:txBody>
      </p:sp>
      <p:sp>
        <p:nvSpPr>
          <p:cNvPr id="646" name="Rectangle: Rounded Corners 105">
            <a:extLst>
              <a:ext uri="{FF2B5EF4-FFF2-40B4-BE49-F238E27FC236}">
                <a16:creationId xmlns:a16="http://schemas.microsoft.com/office/drawing/2014/main" id="{9369F532-E275-BB93-A896-767688E9AED3}"/>
              </a:ext>
            </a:extLst>
          </p:cNvPr>
          <p:cNvSpPr/>
          <p:nvPr/>
        </p:nvSpPr>
        <p:spPr>
          <a:xfrm>
            <a:off x="7020209" y="11979929"/>
            <a:ext cx="843945" cy="201149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647" name="Arrow: Right 117">
            <a:extLst>
              <a:ext uri="{FF2B5EF4-FFF2-40B4-BE49-F238E27FC236}">
                <a16:creationId xmlns:a16="http://schemas.microsoft.com/office/drawing/2014/main" id="{58E1A810-6401-8362-6DEE-6C962C8012AE}"/>
              </a:ext>
            </a:extLst>
          </p:cNvPr>
          <p:cNvSpPr/>
          <p:nvPr/>
        </p:nvSpPr>
        <p:spPr>
          <a:xfrm rot="10800000">
            <a:off x="6743492" y="11979928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48" name="Rectangle: Rounded Corners 105">
            <a:extLst>
              <a:ext uri="{FF2B5EF4-FFF2-40B4-BE49-F238E27FC236}">
                <a16:creationId xmlns:a16="http://schemas.microsoft.com/office/drawing/2014/main" id="{0283711B-860C-351D-5294-E233FC434E54}"/>
              </a:ext>
            </a:extLst>
          </p:cNvPr>
          <p:cNvSpPr/>
          <p:nvPr/>
        </p:nvSpPr>
        <p:spPr>
          <a:xfrm>
            <a:off x="7020209" y="11509021"/>
            <a:ext cx="843945" cy="201149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</a:t>
            </a:r>
          </a:p>
        </p:txBody>
      </p:sp>
      <p:sp>
        <p:nvSpPr>
          <p:cNvPr id="649" name="Rectangle: Rounded Corners 105">
            <a:extLst>
              <a:ext uri="{FF2B5EF4-FFF2-40B4-BE49-F238E27FC236}">
                <a16:creationId xmlns:a16="http://schemas.microsoft.com/office/drawing/2014/main" id="{23042139-ACD2-BE0E-D64C-C092E1746D52}"/>
              </a:ext>
            </a:extLst>
          </p:cNvPr>
          <p:cNvSpPr/>
          <p:nvPr/>
        </p:nvSpPr>
        <p:spPr>
          <a:xfrm>
            <a:off x="7020209" y="12375426"/>
            <a:ext cx="843945" cy="201149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650" name="Rectangle: Rounded Corners 105">
            <a:extLst>
              <a:ext uri="{FF2B5EF4-FFF2-40B4-BE49-F238E27FC236}">
                <a16:creationId xmlns:a16="http://schemas.microsoft.com/office/drawing/2014/main" id="{876D4F23-0536-27EB-77DB-D96AD78FC1F3}"/>
              </a:ext>
            </a:extLst>
          </p:cNvPr>
          <p:cNvSpPr/>
          <p:nvPr/>
        </p:nvSpPr>
        <p:spPr>
          <a:xfrm>
            <a:off x="7011010" y="12859540"/>
            <a:ext cx="843945" cy="201149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3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</a:p>
        </p:txBody>
      </p:sp>
      <p:sp>
        <p:nvSpPr>
          <p:cNvPr id="651" name="Arrow: Right 117">
            <a:extLst>
              <a:ext uri="{FF2B5EF4-FFF2-40B4-BE49-F238E27FC236}">
                <a16:creationId xmlns:a16="http://schemas.microsoft.com/office/drawing/2014/main" id="{C0F48490-7DA7-D0B4-3B38-3B63A65FDC16}"/>
              </a:ext>
            </a:extLst>
          </p:cNvPr>
          <p:cNvSpPr/>
          <p:nvPr/>
        </p:nvSpPr>
        <p:spPr>
          <a:xfrm rot="10800000">
            <a:off x="6747107" y="12419139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52" name="Arrow: Right 117">
            <a:extLst>
              <a:ext uri="{FF2B5EF4-FFF2-40B4-BE49-F238E27FC236}">
                <a16:creationId xmlns:a16="http://schemas.microsoft.com/office/drawing/2014/main" id="{6532777F-3695-5F63-9CF7-821F7ACB3541}"/>
              </a:ext>
            </a:extLst>
          </p:cNvPr>
          <p:cNvSpPr/>
          <p:nvPr/>
        </p:nvSpPr>
        <p:spPr>
          <a:xfrm rot="10800000">
            <a:off x="6743491" y="12872353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53" name="Arrow: Right 117">
            <a:extLst>
              <a:ext uri="{FF2B5EF4-FFF2-40B4-BE49-F238E27FC236}">
                <a16:creationId xmlns:a16="http://schemas.microsoft.com/office/drawing/2014/main" id="{1A6CA1EF-1D52-BBD7-B9FB-9E6AB8CD3C60}"/>
              </a:ext>
            </a:extLst>
          </p:cNvPr>
          <p:cNvSpPr/>
          <p:nvPr/>
        </p:nvSpPr>
        <p:spPr>
          <a:xfrm rot="5400000">
            <a:off x="7363620" y="11789819"/>
            <a:ext cx="166587" cy="11018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cxnSp>
        <p:nvCxnSpPr>
          <p:cNvPr id="654" name="Elbow Connector 653">
            <a:extLst>
              <a:ext uri="{FF2B5EF4-FFF2-40B4-BE49-F238E27FC236}">
                <a16:creationId xmlns:a16="http://schemas.microsoft.com/office/drawing/2014/main" id="{72A411AA-5C47-F2F1-A044-97EB74423519}"/>
              </a:ext>
            </a:extLst>
          </p:cNvPr>
          <p:cNvCxnSpPr>
            <a:cxnSpLocks/>
            <a:stCxn id="542" idx="3"/>
            <a:endCxn id="648" idx="3"/>
          </p:cNvCxnSpPr>
          <p:nvPr/>
        </p:nvCxnSpPr>
        <p:spPr>
          <a:xfrm flipH="1">
            <a:off x="7864154" y="9126417"/>
            <a:ext cx="95323" cy="2483179"/>
          </a:xfrm>
          <a:prstGeom prst="bentConnector3">
            <a:avLst>
              <a:gd name="adj1" fmla="val -6423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8" name="Elbow Connector 657">
            <a:extLst>
              <a:ext uri="{FF2B5EF4-FFF2-40B4-BE49-F238E27FC236}">
                <a16:creationId xmlns:a16="http://schemas.microsoft.com/office/drawing/2014/main" id="{A8D1C005-F761-3340-2EE6-5586601DCF77}"/>
              </a:ext>
            </a:extLst>
          </p:cNvPr>
          <p:cNvCxnSpPr>
            <a:cxnSpLocks/>
            <a:stCxn id="542" idx="3"/>
            <a:endCxn id="649" idx="3"/>
          </p:cNvCxnSpPr>
          <p:nvPr/>
        </p:nvCxnSpPr>
        <p:spPr>
          <a:xfrm flipH="1">
            <a:off x="7864154" y="9126417"/>
            <a:ext cx="95323" cy="3349584"/>
          </a:xfrm>
          <a:prstGeom prst="bentConnector3">
            <a:avLst>
              <a:gd name="adj1" fmla="val -6423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Elbow Connector 661">
            <a:extLst>
              <a:ext uri="{FF2B5EF4-FFF2-40B4-BE49-F238E27FC236}">
                <a16:creationId xmlns:a16="http://schemas.microsoft.com/office/drawing/2014/main" id="{E2637172-9DDF-81DC-EA84-A9BC9A81CC9A}"/>
              </a:ext>
            </a:extLst>
          </p:cNvPr>
          <p:cNvCxnSpPr>
            <a:cxnSpLocks/>
            <a:stCxn id="542" idx="3"/>
            <a:endCxn id="650" idx="3"/>
          </p:cNvCxnSpPr>
          <p:nvPr/>
        </p:nvCxnSpPr>
        <p:spPr>
          <a:xfrm flipH="1">
            <a:off x="7854955" y="9126417"/>
            <a:ext cx="104522" cy="3833698"/>
          </a:xfrm>
          <a:prstGeom prst="bentConnector3">
            <a:avLst>
              <a:gd name="adj1" fmla="val -5873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2" name="Rectangle: Rounded Corners 12">
            <a:extLst>
              <a:ext uri="{FF2B5EF4-FFF2-40B4-BE49-F238E27FC236}">
                <a16:creationId xmlns:a16="http://schemas.microsoft.com/office/drawing/2014/main" id="{9AD905F2-B0DB-63CA-4A3D-B2369339A604}"/>
              </a:ext>
            </a:extLst>
          </p:cNvPr>
          <p:cNvSpPr/>
          <p:nvPr/>
        </p:nvSpPr>
        <p:spPr>
          <a:xfrm>
            <a:off x="793892" y="10627353"/>
            <a:ext cx="147004" cy="439563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673" name="Rectangle: Rounded Corners 12">
            <a:extLst>
              <a:ext uri="{FF2B5EF4-FFF2-40B4-BE49-F238E27FC236}">
                <a16:creationId xmlns:a16="http://schemas.microsoft.com/office/drawing/2014/main" id="{80E464D7-31BD-5C19-37B4-59487ADAE0C5}"/>
              </a:ext>
            </a:extLst>
          </p:cNvPr>
          <p:cNvSpPr/>
          <p:nvPr/>
        </p:nvSpPr>
        <p:spPr>
          <a:xfrm>
            <a:off x="796866" y="11049878"/>
            <a:ext cx="147004" cy="439563"/>
          </a:xfrm>
          <a:prstGeom prst="roundRect">
            <a:avLst>
              <a:gd name="adj" fmla="val 463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15" dirty="0"/>
          </a:p>
        </p:txBody>
      </p:sp>
      <p:sp>
        <p:nvSpPr>
          <p:cNvPr id="674" name="Rectangle: Rounded Corners 4">
            <a:extLst>
              <a:ext uri="{FF2B5EF4-FFF2-40B4-BE49-F238E27FC236}">
                <a16:creationId xmlns:a16="http://schemas.microsoft.com/office/drawing/2014/main" id="{631085EA-C72C-2289-5CC1-AC22DBDBE597}"/>
              </a:ext>
            </a:extLst>
          </p:cNvPr>
          <p:cNvSpPr/>
          <p:nvPr/>
        </p:nvSpPr>
        <p:spPr>
          <a:xfrm>
            <a:off x="806165" y="10649962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75" name="Rectangle: Rounded Corners 5">
            <a:extLst>
              <a:ext uri="{FF2B5EF4-FFF2-40B4-BE49-F238E27FC236}">
                <a16:creationId xmlns:a16="http://schemas.microsoft.com/office/drawing/2014/main" id="{F6653C9D-039B-D3F2-C971-2F6635B05D02}"/>
              </a:ext>
            </a:extLst>
          </p:cNvPr>
          <p:cNvSpPr/>
          <p:nvPr/>
        </p:nvSpPr>
        <p:spPr>
          <a:xfrm>
            <a:off x="806165" y="11001162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76" name="Rectangle: Rounded Corners 6">
            <a:extLst>
              <a:ext uri="{FF2B5EF4-FFF2-40B4-BE49-F238E27FC236}">
                <a16:creationId xmlns:a16="http://schemas.microsoft.com/office/drawing/2014/main" id="{923B019A-C823-357D-2F55-189CFE702CB5}"/>
              </a:ext>
            </a:extLst>
          </p:cNvPr>
          <p:cNvSpPr/>
          <p:nvPr/>
        </p:nvSpPr>
        <p:spPr>
          <a:xfrm>
            <a:off x="806165" y="11352360"/>
            <a:ext cx="90563" cy="15996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77" name="Rectangle: Rounded Corners 10">
            <a:extLst>
              <a:ext uri="{FF2B5EF4-FFF2-40B4-BE49-F238E27FC236}">
                <a16:creationId xmlns:a16="http://schemas.microsoft.com/office/drawing/2014/main" id="{579A4CA0-BBC3-E581-1231-BF5EB5D1317C}"/>
              </a:ext>
            </a:extLst>
          </p:cNvPr>
          <p:cNvSpPr/>
          <p:nvPr/>
        </p:nvSpPr>
        <p:spPr>
          <a:xfrm>
            <a:off x="634700" y="10494476"/>
            <a:ext cx="3154879" cy="1459847"/>
          </a:xfrm>
          <a:prstGeom prst="roundRect">
            <a:avLst>
              <a:gd name="adj" fmla="val 463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78" name="Rectangle: Rounded Corners 174">
            <a:extLst>
              <a:ext uri="{FF2B5EF4-FFF2-40B4-BE49-F238E27FC236}">
                <a16:creationId xmlns:a16="http://schemas.microsoft.com/office/drawing/2014/main" id="{BB4EBB7E-EAAD-C62F-2FE6-02CC4717F4ED}"/>
              </a:ext>
            </a:extLst>
          </p:cNvPr>
          <p:cNvSpPr/>
          <p:nvPr/>
        </p:nvSpPr>
        <p:spPr>
          <a:xfrm>
            <a:off x="796113" y="10653571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79" name="Rectangle: Rounded Corners 175">
            <a:extLst>
              <a:ext uri="{FF2B5EF4-FFF2-40B4-BE49-F238E27FC236}">
                <a16:creationId xmlns:a16="http://schemas.microsoft.com/office/drawing/2014/main" id="{896EADF6-47C1-BED3-545C-A1F873316FB2}"/>
              </a:ext>
            </a:extLst>
          </p:cNvPr>
          <p:cNvSpPr/>
          <p:nvPr/>
        </p:nvSpPr>
        <p:spPr>
          <a:xfrm>
            <a:off x="2304290" y="10653571"/>
            <a:ext cx="1336628" cy="861236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sp>
        <p:nvSpPr>
          <p:cNvPr id="680" name="TextBox 679">
            <a:extLst>
              <a:ext uri="{FF2B5EF4-FFF2-40B4-BE49-F238E27FC236}">
                <a16:creationId xmlns:a16="http://schemas.microsoft.com/office/drawing/2014/main" id="{D5EE7ED1-6A10-5833-04BB-F480EF51E47B}"/>
              </a:ext>
            </a:extLst>
          </p:cNvPr>
          <p:cNvSpPr txBox="1"/>
          <p:nvPr/>
        </p:nvSpPr>
        <p:spPr>
          <a:xfrm rot="1800000">
            <a:off x="858093" y="11196889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9B0D4FBC-4FB1-A05A-29CA-294A071FF2F7}"/>
              </a:ext>
            </a:extLst>
          </p:cNvPr>
          <p:cNvSpPr txBox="1"/>
          <p:nvPr/>
        </p:nvSpPr>
        <p:spPr>
          <a:xfrm rot="19711124">
            <a:off x="1379927" y="11200641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D75A4D26-2038-E6A7-5AE2-5F6810605C74}"/>
                  </a:ext>
                </a:extLst>
              </p:cNvPr>
              <p:cNvSpPr txBox="1"/>
              <p:nvPr/>
            </p:nvSpPr>
            <p:spPr>
              <a:xfrm>
                <a:off x="869497" y="10720453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D75A4D26-2038-E6A7-5AE2-5F6810605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97" y="10720453"/>
                <a:ext cx="117532" cy="124842"/>
              </a:xfrm>
              <a:prstGeom prst="rect">
                <a:avLst/>
              </a:prstGeom>
              <a:blipFill>
                <a:blip r:embed="rId10"/>
                <a:stretch>
                  <a:fillRect l="-21053" r="-10526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3" name="TextBox 682">
            <a:extLst>
              <a:ext uri="{FF2B5EF4-FFF2-40B4-BE49-F238E27FC236}">
                <a16:creationId xmlns:a16="http://schemas.microsoft.com/office/drawing/2014/main" id="{B7DC91B0-0E8D-DFF6-BD35-AC5CCE1089D3}"/>
              </a:ext>
            </a:extLst>
          </p:cNvPr>
          <p:cNvSpPr txBox="1"/>
          <p:nvPr/>
        </p:nvSpPr>
        <p:spPr>
          <a:xfrm rot="1800000">
            <a:off x="2396893" y="11191090"/>
            <a:ext cx="668865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5ED126B9-ED07-C338-AAE1-83285FD97555}"/>
              </a:ext>
            </a:extLst>
          </p:cNvPr>
          <p:cNvSpPr txBox="1"/>
          <p:nvPr/>
        </p:nvSpPr>
        <p:spPr>
          <a:xfrm rot="19711124">
            <a:off x="2918727" y="11194842"/>
            <a:ext cx="613441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7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7B0F2915-0DDF-6B67-4165-BE9102556517}"/>
                  </a:ext>
                </a:extLst>
              </p:cNvPr>
              <p:cNvSpPr txBox="1"/>
              <p:nvPr/>
            </p:nvSpPr>
            <p:spPr>
              <a:xfrm>
                <a:off x="2408295" y="10714657"/>
                <a:ext cx="117532" cy="1248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4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43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7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743" dirty="0"/>
              </a:p>
            </p:txBody>
          </p:sp>
        </mc:Choice>
        <mc:Fallback xmlns=""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7B0F2915-0DDF-6B67-4165-BE9102556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295" y="10714657"/>
                <a:ext cx="117532" cy="124842"/>
              </a:xfrm>
              <a:prstGeom prst="rect">
                <a:avLst/>
              </a:prstGeom>
              <a:blipFill>
                <a:blip r:embed="rId9"/>
                <a:stretch>
                  <a:fillRect l="-15789" r="-1578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" name="Arrow: Right 182">
            <a:extLst>
              <a:ext uri="{FF2B5EF4-FFF2-40B4-BE49-F238E27FC236}">
                <a16:creationId xmlns:a16="http://schemas.microsoft.com/office/drawing/2014/main" id="{6AF5EB92-B7EC-4AA3-61F5-3F65FE6DA8C8}"/>
              </a:ext>
            </a:extLst>
          </p:cNvPr>
          <p:cNvSpPr/>
          <p:nvPr/>
        </p:nvSpPr>
        <p:spPr>
          <a:xfrm>
            <a:off x="2160172" y="11078102"/>
            <a:ext cx="134225" cy="88782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19" dirty="0"/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76AB4F89-DE75-E78B-C1E4-920F0DCA8D68}"/>
              </a:ext>
            </a:extLst>
          </p:cNvPr>
          <p:cNvSpPr txBox="1"/>
          <p:nvPr/>
        </p:nvSpPr>
        <p:spPr>
          <a:xfrm>
            <a:off x="777710" y="11546646"/>
            <a:ext cx="1404873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OPTIMIZATION</a:t>
            </a:r>
          </a:p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PHASE I</a:t>
            </a:r>
          </a:p>
        </p:txBody>
      </p:sp>
      <p:pic>
        <p:nvPicPr>
          <p:cNvPr id="689" name="Picture 688" descr="A colorful graph on a black background&#10;&#10;Description automatically generated">
            <a:extLst>
              <a:ext uri="{FF2B5EF4-FFF2-40B4-BE49-F238E27FC236}">
                <a16:creationId xmlns:a16="http://schemas.microsoft.com/office/drawing/2014/main" id="{7733B273-6022-83FE-200D-BE4D9658CEFC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32" t="35402" r="24340" b="31684"/>
          <a:stretch/>
        </p:blipFill>
        <p:spPr>
          <a:xfrm>
            <a:off x="875427" y="10768607"/>
            <a:ext cx="1150327" cy="590025"/>
          </a:xfrm>
          <a:prstGeom prst="rect">
            <a:avLst/>
          </a:prstGeom>
        </p:spPr>
      </p:pic>
      <p:sp>
        <p:nvSpPr>
          <p:cNvPr id="691" name="TextBox 690">
            <a:extLst>
              <a:ext uri="{FF2B5EF4-FFF2-40B4-BE49-F238E27FC236}">
                <a16:creationId xmlns:a16="http://schemas.microsoft.com/office/drawing/2014/main" id="{451C3102-9536-261C-5C55-804AE5812687}"/>
              </a:ext>
            </a:extLst>
          </p:cNvPr>
          <p:cNvSpPr txBox="1"/>
          <p:nvPr/>
        </p:nvSpPr>
        <p:spPr>
          <a:xfrm>
            <a:off x="647136" y="11950135"/>
            <a:ext cx="31424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BAYESIAN OPTIMIZATION</a:t>
            </a: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72C43BBD-2E95-2705-00AD-81B40C0E993B}"/>
              </a:ext>
            </a:extLst>
          </p:cNvPr>
          <p:cNvSpPr txBox="1"/>
          <p:nvPr/>
        </p:nvSpPr>
        <p:spPr>
          <a:xfrm>
            <a:off x="2274163" y="11518831"/>
            <a:ext cx="1404873" cy="32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OPTIMIZATION</a:t>
            </a:r>
          </a:p>
          <a:p>
            <a:pPr algn="ctr"/>
            <a:r>
              <a:rPr lang="en-US" sz="7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PHASE II</a:t>
            </a:r>
          </a:p>
        </p:txBody>
      </p:sp>
      <p:pic>
        <p:nvPicPr>
          <p:cNvPr id="705" name="Picture 704" descr="A computer graphics of a graph&#10;&#10;Description automatically generated with medium confidence">
            <a:extLst>
              <a:ext uri="{FF2B5EF4-FFF2-40B4-BE49-F238E27FC236}">
                <a16:creationId xmlns:a16="http://schemas.microsoft.com/office/drawing/2014/main" id="{ED754C74-8BF5-8488-7041-6929DE97F3E0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5" t="34529" r="24307" b="30748"/>
          <a:stretch/>
        </p:blipFill>
        <p:spPr>
          <a:xfrm>
            <a:off x="2408531" y="10757150"/>
            <a:ext cx="1150327" cy="622444"/>
          </a:xfrm>
          <a:prstGeom prst="rect">
            <a:avLst/>
          </a:prstGeom>
        </p:spPr>
      </p:pic>
      <p:cxnSp>
        <p:nvCxnSpPr>
          <p:cNvPr id="706" name="Elbow Connector 705">
            <a:extLst>
              <a:ext uri="{FF2B5EF4-FFF2-40B4-BE49-F238E27FC236}">
                <a16:creationId xmlns:a16="http://schemas.microsoft.com/office/drawing/2014/main" id="{0820AAF2-D3FC-375B-9C93-FA057B93DBF3}"/>
              </a:ext>
            </a:extLst>
          </p:cNvPr>
          <p:cNvCxnSpPr>
            <a:cxnSpLocks/>
            <a:stCxn id="606" idx="1"/>
            <a:endCxn id="711" idx="1"/>
          </p:cNvCxnSpPr>
          <p:nvPr/>
        </p:nvCxnSpPr>
        <p:spPr>
          <a:xfrm rot="10800000">
            <a:off x="802490" y="11289801"/>
            <a:ext cx="3276042" cy="1027995"/>
          </a:xfrm>
          <a:prstGeom prst="bentConnector3">
            <a:avLst>
              <a:gd name="adj1" fmla="val 1094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Elbow Connector 722">
            <a:extLst>
              <a:ext uri="{FF2B5EF4-FFF2-40B4-BE49-F238E27FC236}">
                <a16:creationId xmlns:a16="http://schemas.microsoft.com/office/drawing/2014/main" id="{28BE3D30-7ECF-BB75-6C27-05B09889D34C}"/>
              </a:ext>
            </a:extLst>
          </p:cNvPr>
          <p:cNvCxnSpPr>
            <a:cxnSpLocks/>
            <a:stCxn id="504" idx="1"/>
            <a:endCxn id="710" idx="1"/>
          </p:cNvCxnSpPr>
          <p:nvPr/>
        </p:nvCxnSpPr>
        <p:spPr>
          <a:xfrm rot="10800000" flipV="1">
            <a:off x="800816" y="9692979"/>
            <a:ext cx="397523" cy="1074065"/>
          </a:xfrm>
          <a:prstGeom prst="bentConnector3">
            <a:avLst>
              <a:gd name="adj1" fmla="val 1756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Elbow Connector 726">
            <a:extLst>
              <a:ext uri="{FF2B5EF4-FFF2-40B4-BE49-F238E27FC236}">
                <a16:creationId xmlns:a16="http://schemas.microsoft.com/office/drawing/2014/main" id="{8EDD4CD2-4D63-B516-CA9B-E541A68383BA}"/>
              </a:ext>
            </a:extLst>
          </p:cNvPr>
          <p:cNvCxnSpPr>
            <a:cxnSpLocks/>
            <a:stCxn id="503" idx="1"/>
            <a:endCxn id="722" idx="1"/>
          </p:cNvCxnSpPr>
          <p:nvPr/>
        </p:nvCxnSpPr>
        <p:spPr>
          <a:xfrm rot="10800000" flipV="1">
            <a:off x="800816" y="8670423"/>
            <a:ext cx="397523" cy="2289488"/>
          </a:xfrm>
          <a:prstGeom prst="bentConnector3">
            <a:avLst>
              <a:gd name="adj1" fmla="val 1756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7" name="TextBox 736">
                <a:extLst>
                  <a:ext uri="{FF2B5EF4-FFF2-40B4-BE49-F238E27FC236}">
                    <a16:creationId xmlns:a16="http://schemas.microsoft.com/office/drawing/2014/main" id="{F0699A4F-73FB-82B5-B35E-F8E12DA69739}"/>
                  </a:ext>
                </a:extLst>
              </p:cNvPr>
              <p:cNvSpPr txBox="1"/>
              <p:nvPr/>
            </p:nvSpPr>
            <p:spPr>
              <a:xfrm>
                <a:off x="282222" y="11712816"/>
                <a:ext cx="117532" cy="2346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7" name="TextBox 736">
                <a:extLst>
                  <a:ext uri="{FF2B5EF4-FFF2-40B4-BE49-F238E27FC236}">
                    <a16:creationId xmlns:a16="http://schemas.microsoft.com/office/drawing/2014/main" id="{F0699A4F-73FB-82B5-B35E-F8E12DA69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22" y="11712816"/>
                <a:ext cx="117532" cy="234616"/>
              </a:xfrm>
              <a:prstGeom prst="rect">
                <a:avLst/>
              </a:prstGeom>
              <a:blipFill>
                <a:blip r:embed="rId14"/>
                <a:stretch>
                  <a:fillRect l="-50000" r="-90000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8" name="Elbow Connector 737">
            <a:extLst>
              <a:ext uri="{FF2B5EF4-FFF2-40B4-BE49-F238E27FC236}">
                <a16:creationId xmlns:a16="http://schemas.microsoft.com/office/drawing/2014/main" id="{7ED8F22E-16F6-D3B3-F49C-965AC5217583}"/>
              </a:ext>
            </a:extLst>
          </p:cNvPr>
          <p:cNvCxnSpPr>
            <a:cxnSpLocks/>
            <a:stCxn id="679" idx="3"/>
            <a:endCxn id="561" idx="1"/>
          </p:cNvCxnSpPr>
          <p:nvPr/>
        </p:nvCxnSpPr>
        <p:spPr>
          <a:xfrm flipV="1">
            <a:off x="3640918" y="9393327"/>
            <a:ext cx="2108706" cy="1690862"/>
          </a:xfrm>
          <a:prstGeom prst="bentConnector3">
            <a:avLst>
              <a:gd name="adj1" fmla="val 858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0" name="TextBox 759">
            <a:extLst>
              <a:ext uri="{FF2B5EF4-FFF2-40B4-BE49-F238E27FC236}">
                <a16:creationId xmlns:a16="http://schemas.microsoft.com/office/drawing/2014/main" id="{FC3A94E2-6692-614D-BC7F-41F28BF4852C}"/>
              </a:ext>
            </a:extLst>
          </p:cNvPr>
          <p:cNvSpPr txBox="1"/>
          <p:nvPr/>
        </p:nvSpPr>
        <p:spPr>
          <a:xfrm>
            <a:off x="4187709" y="10611661"/>
            <a:ext cx="683096" cy="25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</a:p>
        </p:txBody>
      </p:sp>
      <p:sp>
        <p:nvSpPr>
          <p:cNvPr id="761" name="TextBox 760">
            <a:extLst>
              <a:ext uri="{FF2B5EF4-FFF2-40B4-BE49-F238E27FC236}">
                <a16:creationId xmlns:a16="http://schemas.microsoft.com/office/drawing/2014/main" id="{E4F37C6D-AAFD-497E-F59C-7341965D4CDE}"/>
              </a:ext>
            </a:extLst>
          </p:cNvPr>
          <p:cNvSpPr txBox="1"/>
          <p:nvPr/>
        </p:nvSpPr>
        <p:spPr>
          <a:xfrm>
            <a:off x="4187709" y="10815852"/>
            <a:ext cx="683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uration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2" name="TextBox 761">
            <a:extLst>
              <a:ext uri="{FF2B5EF4-FFF2-40B4-BE49-F238E27FC236}">
                <a16:creationId xmlns:a16="http://schemas.microsoft.com/office/drawing/2014/main" id="{56FA03CB-525F-2C82-CE41-8BE579E5C36F}"/>
              </a:ext>
            </a:extLst>
          </p:cNvPr>
          <p:cNvSpPr txBox="1"/>
          <p:nvPr/>
        </p:nvSpPr>
        <p:spPr>
          <a:xfrm rot="16200000">
            <a:off x="41894" y="9644061"/>
            <a:ext cx="683096" cy="25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9234D8-018C-BDC4-6BE8-3C38A2043787}"/>
              </a:ext>
            </a:extLst>
          </p:cNvPr>
          <p:cNvGrpSpPr/>
          <p:nvPr/>
        </p:nvGrpSpPr>
        <p:grpSpPr>
          <a:xfrm>
            <a:off x="4179754" y="13970876"/>
            <a:ext cx="893740" cy="261012"/>
            <a:chOff x="4323523" y="10167997"/>
            <a:chExt cx="1588872" cy="46402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5EB523B-89BE-93C4-A6F4-81F013BEF475}"/>
                </a:ext>
              </a:extLst>
            </p:cNvPr>
            <p:cNvSpPr/>
            <p:nvPr/>
          </p:nvSpPr>
          <p:spPr>
            <a:xfrm>
              <a:off x="4323523" y="10167997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D100B3D-43FB-BEA5-5E45-31604CA9C0AF}"/>
                </a:ext>
              </a:extLst>
            </p:cNvPr>
            <p:cNvSpPr/>
            <p:nvPr/>
          </p:nvSpPr>
          <p:spPr>
            <a:xfrm>
              <a:off x="4422168" y="10244755"/>
              <a:ext cx="1356349" cy="303831"/>
            </a:xfrm>
            <a:prstGeom prst="roundRect">
              <a:avLst>
                <a:gd name="adj" fmla="val 8035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Physical Space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BA3ED0-4032-E85E-6C95-8AFE14797EE7}"/>
              </a:ext>
            </a:extLst>
          </p:cNvPr>
          <p:cNvGrpSpPr/>
          <p:nvPr/>
        </p:nvGrpSpPr>
        <p:grpSpPr>
          <a:xfrm>
            <a:off x="5885992" y="13970876"/>
            <a:ext cx="893740" cy="261012"/>
            <a:chOff x="6497809" y="10176574"/>
            <a:chExt cx="1588872" cy="46402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DA7DCCC-92D2-2A44-9DA8-694D75B530A7}"/>
                </a:ext>
              </a:extLst>
            </p:cNvPr>
            <p:cNvSpPr/>
            <p:nvPr/>
          </p:nvSpPr>
          <p:spPr>
            <a:xfrm>
              <a:off x="6497809" y="10176574"/>
              <a:ext cx="1588872" cy="464021"/>
            </a:xfrm>
            <a:prstGeom prst="roundRect">
              <a:avLst>
                <a:gd name="adj" fmla="val 4639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76E91F7-5FEF-A56A-621C-BFEA6A47EB91}"/>
                </a:ext>
              </a:extLst>
            </p:cNvPr>
            <p:cNvSpPr/>
            <p:nvPr/>
          </p:nvSpPr>
          <p:spPr>
            <a:xfrm>
              <a:off x="6596454" y="10253332"/>
              <a:ext cx="1356349" cy="303831"/>
            </a:xfrm>
            <a:prstGeom prst="roundRect">
              <a:avLst>
                <a:gd name="adj" fmla="val 80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Space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F4BBAA-2951-C9CA-2F6A-1CECDCE0C712}"/>
              </a:ext>
            </a:extLst>
          </p:cNvPr>
          <p:cNvSpPr/>
          <p:nvPr/>
        </p:nvSpPr>
        <p:spPr>
          <a:xfrm>
            <a:off x="7592231" y="14014052"/>
            <a:ext cx="762946" cy="170905"/>
          </a:xfrm>
          <a:prstGeom prst="roundRect">
            <a:avLst>
              <a:gd name="adj" fmla="val 8035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676353-7BD8-9F63-280B-408BCE7923D2}"/>
              </a:ext>
            </a:extLst>
          </p:cNvPr>
          <p:cNvSpPr/>
          <p:nvPr/>
        </p:nvSpPr>
        <p:spPr>
          <a:xfrm>
            <a:off x="161480" y="13757418"/>
            <a:ext cx="8537176" cy="5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5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0D8C76-1609-70FA-677D-56F87A74CB0D}"/>
              </a:ext>
            </a:extLst>
          </p:cNvPr>
          <p:cNvGrpSpPr/>
          <p:nvPr/>
        </p:nvGrpSpPr>
        <p:grpSpPr>
          <a:xfrm>
            <a:off x="465329" y="14018266"/>
            <a:ext cx="986303" cy="206660"/>
            <a:chOff x="536771" y="10211675"/>
            <a:chExt cx="1753428" cy="3673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D45907-6C95-615B-2575-166FBC428092}"/>
                </a:ext>
              </a:extLst>
            </p:cNvPr>
            <p:cNvSpPr txBox="1"/>
            <p:nvPr/>
          </p:nvSpPr>
          <p:spPr>
            <a:xfrm>
              <a:off x="1162474" y="10211675"/>
              <a:ext cx="1127725" cy="36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 Data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E0591CC-2B5E-74FA-2B51-F817521F69C8}"/>
                </a:ext>
              </a:extLst>
            </p:cNvPr>
            <p:cNvCxnSpPr/>
            <p:nvPr/>
          </p:nvCxnSpPr>
          <p:spPr>
            <a:xfrm>
              <a:off x="536771" y="10367260"/>
              <a:ext cx="44362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766121-1778-12F4-6F0D-C6AE5DBF56B3}"/>
              </a:ext>
            </a:extLst>
          </p:cNvPr>
          <p:cNvGrpSpPr/>
          <p:nvPr/>
        </p:nvGrpSpPr>
        <p:grpSpPr>
          <a:xfrm>
            <a:off x="2264130" y="14018266"/>
            <a:ext cx="1103126" cy="206660"/>
            <a:chOff x="2271608" y="10205958"/>
            <a:chExt cx="1961115" cy="3673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6479A2B-6C48-9803-DE1D-365C49360B2E}"/>
                </a:ext>
              </a:extLst>
            </p:cNvPr>
            <p:cNvSpPr txBox="1"/>
            <p:nvPr/>
          </p:nvSpPr>
          <p:spPr>
            <a:xfrm>
              <a:off x="2877758" y="10205958"/>
              <a:ext cx="1354965" cy="36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4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 Data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456A233-C4DF-0434-EAE1-3A00F9F0AFE8}"/>
                </a:ext>
              </a:extLst>
            </p:cNvPr>
            <p:cNvCxnSpPr>
              <a:cxnSpLocks/>
            </p:cNvCxnSpPr>
            <p:nvPr/>
          </p:nvCxnSpPr>
          <p:spPr>
            <a:xfrm>
              <a:off x="2271608" y="10354832"/>
              <a:ext cx="443628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2F04627-3257-287A-7FDF-5DD7053F22A3}"/>
              </a:ext>
            </a:extLst>
          </p:cNvPr>
          <p:cNvSpPr txBox="1"/>
          <p:nvPr/>
        </p:nvSpPr>
        <p:spPr>
          <a:xfrm>
            <a:off x="165678" y="13766078"/>
            <a:ext cx="871972" cy="206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4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83554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B4082A-360F-5B9B-BC98-FF61CC817886}"/>
              </a:ext>
            </a:extLst>
          </p:cNvPr>
          <p:cNvSpPr/>
          <p:nvPr/>
        </p:nvSpPr>
        <p:spPr>
          <a:xfrm>
            <a:off x="2198913" y="3643086"/>
            <a:ext cx="494211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AEB40-025B-67A1-73F9-8A48526F79B6}"/>
              </a:ext>
            </a:extLst>
          </p:cNvPr>
          <p:cNvSpPr/>
          <p:nvPr/>
        </p:nvSpPr>
        <p:spPr>
          <a:xfrm>
            <a:off x="2198912" y="4913596"/>
            <a:ext cx="494211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I: OFF-BOARD OPTIMIZATION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5A1D8A-B312-7EC5-6CD9-6D8224051DBB}"/>
              </a:ext>
            </a:extLst>
          </p:cNvPr>
          <p:cNvSpPr/>
          <p:nvPr/>
        </p:nvSpPr>
        <p:spPr>
          <a:xfrm>
            <a:off x="2198912" y="6184106"/>
            <a:ext cx="4942116" cy="50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II: ONBOARD OPTIMIZATION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3D6F51-D67F-2DF1-E021-944A6E2BCB8D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4669970" y="4151086"/>
            <a:ext cx="1" cy="762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83902B-7B0A-7D1D-2620-4C7CD82AC20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669970" y="5421596"/>
            <a:ext cx="0" cy="762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76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174</TotalTime>
  <Words>433</Words>
  <Application>Microsoft Office PowerPoint</Application>
  <PresentationFormat>Custom</PresentationFormat>
  <Paragraphs>233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cswoffice</dc:creator>
  <cp:lastModifiedBy>#CUI SHUAIWEN#</cp:lastModifiedBy>
  <cp:revision>8</cp:revision>
  <dcterms:created xsi:type="dcterms:W3CDTF">2023-08-09T12:44:55Z</dcterms:created>
  <dcterms:modified xsi:type="dcterms:W3CDTF">2024-09-04T01:28:41Z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