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0" r:id="rId2"/>
    <p:sldId id="266" r:id="rId3"/>
    <p:sldId id="271" r:id="rId4"/>
    <p:sldId id="267" r:id="rId5"/>
    <p:sldId id="260" r:id="rId6"/>
    <p:sldId id="262" r:id="rId7"/>
    <p:sldId id="275" r:id="rId8"/>
    <p:sldId id="261" r:id="rId9"/>
    <p:sldId id="264" r:id="rId10"/>
    <p:sldId id="269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2D9"/>
    <a:srgbClr val="DAE3F5"/>
    <a:srgbClr val="91ACE0"/>
    <a:srgbClr val="E7E6E6"/>
    <a:srgbClr val="B6C7EA"/>
    <a:srgbClr val="FF1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BF6DE6-9DB6-4640-BE9D-E3F3693F9C6A}" v="189" dt="2024-07-30T15:18:3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583" autoAdjust="0"/>
  </p:normalViewPr>
  <p:slideViewPr>
    <p:cSldViewPr snapToGrid="0">
      <p:cViewPr varScale="1">
        <p:scale>
          <a:sx n="125" d="100"/>
          <a:sy n="12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1EBF6DE6-9DB6-4640-BE9D-E3F3693F9C6A}"/>
    <pc:docChg chg="undo custSel addSld delSld modSld sldOrd">
      <pc:chgData name="#CUI SHUAIWEN#" userId="35a196ea-bcb8-475e-86cf-0b9eaca8a48f" providerId="ADAL" clId="{1EBF6DE6-9DB6-4640-BE9D-E3F3693F9C6A}" dt="2024-07-30T15:18:32.950" v="2414"/>
      <pc:docMkLst>
        <pc:docMk/>
      </pc:docMkLst>
      <pc:sldChg chg="addSp delSp modSp add mod modNotesTx">
        <pc:chgData name="#CUI SHUAIWEN#" userId="35a196ea-bcb8-475e-86cf-0b9eaca8a48f" providerId="ADAL" clId="{1EBF6DE6-9DB6-4640-BE9D-E3F3693F9C6A}" dt="2024-07-30T15:18:32.950" v="2414"/>
        <pc:sldMkLst>
          <pc:docMk/>
          <pc:sldMk cId="2930707136" sldId="260"/>
        </pc:sldMkLst>
        <pc:spChg chg="add mod">
          <ac:chgData name="#CUI SHUAIWEN#" userId="35a196ea-bcb8-475e-86cf-0b9eaca8a48f" providerId="ADAL" clId="{1EBF6DE6-9DB6-4640-BE9D-E3F3693F9C6A}" dt="2024-07-30T15:18:32.950" v="2414"/>
          <ac:spMkLst>
            <pc:docMk/>
            <pc:sldMk cId="2930707136" sldId="260"/>
            <ac:spMk id="2" creationId="{CF768C00-8EB4-B2AA-D74E-39633D5235EA}"/>
          </ac:spMkLst>
        </pc:spChg>
        <pc:spChg chg="mod">
          <ac:chgData name="#CUI SHUAIWEN#" userId="35a196ea-bcb8-475e-86cf-0b9eaca8a48f" providerId="ADAL" clId="{1EBF6DE6-9DB6-4640-BE9D-E3F3693F9C6A}" dt="2024-07-30T10:57:37.481" v="54" actId="20577"/>
          <ac:spMkLst>
            <pc:docMk/>
            <pc:sldMk cId="2930707136" sldId="260"/>
            <ac:spMk id="4" creationId="{D834688B-B067-88E4-AADE-3BF6F08639D8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6" creationId="{0396DD17-12A2-D40A-AD25-0B5029BB0116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7" creationId="{AC7FEB46-7F6A-0A99-EB57-B7100EB152E2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8" creationId="{6C464482-7EA1-633B-A6B0-211B8EC932F8}"/>
          </ac:spMkLst>
        </pc:spChg>
        <pc:spChg chg="del">
          <ac:chgData name="#CUI SHUAIWEN#" userId="35a196ea-bcb8-475e-86cf-0b9eaca8a48f" providerId="ADAL" clId="{1EBF6DE6-9DB6-4640-BE9D-E3F3693F9C6A}" dt="2024-07-30T10:57:27.930" v="36" actId="478"/>
          <ac:spMkLst>
            <pc:docMk/>
            <pc:sldMk cId="2930707136" sldId="260"/>
            <ac:spMk id="12" creationId="{613159E2-FDB4-93D4-E989-7F712D6E086A}"/>
          </ac:spMkLst>
        </pc:spChg>
      </pc:sldChg>
      <pc:sldChg chg="addSp delSp modSp add mod">
        <pc:chgData name="#CUI SHUAIWEN#" userId="35a196ea-bcb8-475e-86cf-0b9eaca8a48f" providerId="ADAL" clId="{1EBF6DE6-9DB6-4640-BE9D-E3F3693F9C6A}" dt="2024-07-30T15:18:20.099" v="2413" actId="1076"/>
        <pc:sldMkLst>
          <pc:docMk/>
          <pc:sldMk cId="3761858261" sldId="261"/>
        </pc:sldMkLst>
        <pc:spChg chg="add mod">
          <ac:chgData name="#CUI SHUAIWEN#" userId="35a196ea-bcb8-475e-86cf-0b9eaca8a48f" providerId="ADAL" clId="{1EBF6DE6-9DB6-4640-BE9D-E3F3693F9C6A}" dt="2024-07-30T15:18:20.099" v="2413" actId="1076"/>
          <ac:spMkLst>
            <pc:docMk/>
            <pc:sldMk cId="3761858261" sldId="261"/>
            <ac:spMk id="2" creationId="{8840D652-6800-28B8-7608-C991279D7CAE}"/>
          </ac:spMkLst>
        </pc:spChg>
        <pc:spChg chg="del">
          <ac:chgData name="#CUI SHUAIWEN#" userId="35a196ea-bcb8-475e-86cf-0b9eaca8a48f" providerId="ADAL" clId="{1EBF6DE6-9DB6-4640-BE9D-E3F3693F9C6A}" dt="2024-07-30T11:02:11.049" v="60" actId="478"/>
          <ac:spMkLst>
            <pc:docMk/>
            <pc:sldMk cId="3761858261" sldId="261"/>
            <ac:spMk id="10" creationId="{74173F9D-186F-1CF9-2002-901A6AEC3ACA}"/>
          </ac:spMkLst>
        </pc:spChg>
        <pc:spChg chg="del">
          <ac:chgData name="#CUI SHUAIWEN#" userId="35a196ea-bcb8-475e-86cf-0b9eaca8a48f" providerId="ADAL" clId="{1EBF6DE6-9DB6-4640-BE9D-E3F3693F9C6A}" dt="2024-07-30T10:59:14.813" v="57" actId="478"/>
          <ac:spMkLst>
            <pc:docMk/>
            <pc:sldMk cId="3761858261" sldId="261"/>
            <ac:spMk id="25" creationId="{D4FF0746-422B-F7C6-E861-0AE893145860}"/>
          </ac:spMkLst>
        </pc:spChg>
        <pc:spChg chg="del">
          <ac:chgData name="#CUI SHUAIWEN#" userId="35a196ea-bcb8-475e-86cf-0b9eaca8a48f" providerId="ADAL" clId="{1EBF6DE6-9DB6-4640-BE9D-E3F3693F9C6A}" dt="2024-07-30T10:59:12.880" v="56" actId="478"/>
          <ac:spMkLst>
            <pc:docMk/>
            <pc:sldMk cId="3761858261" sldId="261"/>
            <ac:spMk id="29" creationId="{E8D47366-6EC7-E6BF-898B-7D14333CF7E8}"/>
          </ac:spMkLst>
        </pc:spChg>
        <pc:spChg chg="mod">
          <ac:chgData name="#CUI SHUAIWEN#" userId="35a196ea-bcb8-475e-86cf-0b9eaca8a48f" providerId="ADAL" clId="{1EBF6DE6-9DB6-4640-BE9D-E3F3693F9C6A}" dt="2024-07-30T11:02:19.021" v="62" actId="1076"/>
          <ac:spMkLst>
            <pc:docMk/>
            <pc:sldMk cId="3761858261" sldId="261"/>
            <ac:spMk id="30" creationId="{2B2E9E56-31C6-8A62-9793-30D83932A341}"/>
          </ac:spMkLst>
        </pc:spChg>
        <pc:spChg chg="del">
          <ac:chgData name="#CUI SHUAIWEN#" userId="35a196ea-bcb8-475e-86cf-0b9eaca8a48f" providerId="ADAL" clId="{1EBF6DE6-9DB6-4640-BE9D-E3F3693F9C6A}" dt="2024-07-30T10:59:12.880" v="56" actId="478"/>
          <ac:spMkLst>
            <pc:docMk/>
            <pc:sldMk cId="3761858261" sldId="261"/>
            <ac:spMk id="31" creationId="{C0B1B1D8-8ED4-6426-083A-924D6CFEA751}"/>
          </ac:spMkLst>
        </pc:spChg>
        <pc:spChg chg="mod">
          <ac:chgData name="#CUI SHUAIWEN#" userId="35a196ea-bcb8-475e-86cf-0b9eaca8a48f" providerId="ADAL" clId="{1EBF6DE6-9DB6-4640-BE9D-E3F3693F9C6A}" dt="2024-07-30T11:02:19.021" v="62" actId="1076"/>
          <ac:spMkLst>
            <pc:docMk/>
            <pc:sldMk cId="3761858261" sldId="261"/>
            <ac:spMk id="32" creationId="{A23D9657-0A2A-A36F-B1AD-9A9B1C6B64A2}"/>
          </ac:spMkLst>
        </pc:spChg>
        <pc:spChg chg="del">
          <ac:chgData name="#CUI SHUAIWEN#" userId="35a196ea-bcb8-475e-86cf-0b9eaca8a48f" providerId="ADAL" clId="{1EBF6DE6-9DB6-4640-BE9D-E3F3693F9C6A}" dt="2024-07-30T15:17:55.816" v="2399" actId="478"/>
          <ac:spMkLst>
            <pc:docMk/>
            <pc:sldMk cId="3761858261" sldId="261"/>
            <ac:spMk id="47" creationId="{D5D17FF4-C1C4-2606-EAAC-4F32CA682047}"/>
          </ac:spMkLst>
        </pc:spChg>
        <pc:spChg chg="del">
          <ac:chgData name="#CUI SHUAIWEN#" userId="35a196ea-bcb8-475e-86cf-0b9eaca8a48f" providerId="ADAL" clId="{1EBF6DE6-9DB6-4640-BE9D-E3F3693F9C6A}" dt="2024-07-30T10:59:14.813" v="57" actId="478"/>
          <ac:spMkLst>
            <pc:docMk/>
            <pc:sldMk cId="3761858261" sldId="261"/>
            <ac:spMk id="52" creationId="{8F75D974-4561-E122-0F1F-D15967575D09}"/>
          </ac:spMkLst>
        </pc:spChg>
        <pc:spChg chg="del mod">
          <ac:chgData name="#CUI SHUAIWEN#" userId="35a196ea-bcb8-475e-86cf-0b9eaca8a48f" providerId="ADAL" clId="{1EBF6DE6-9DB6-4640-BE9D-E3F3693F9C6A}" dt="2024-07-30T11:02:13.686" v="61" actId="478"/>
          <ac:spMkLst>
            <pc:docMk/>
            <pc:sldMk cId="3761858261" sldId="261"/>
            <ac:spMk id="1025" creationId="{B29E3E6D-2444-DA17-172E-56150E75FB68}"/>
          </ac:spMkLst>
        </pc:spChg>
        <pc:spChg chg="mod">
          <ac:chgData name="#CUI SHUAIWEN#" userId="35a196ea-bcb8-475e-86cf-0b9eaca8a48f" providerId="ADAL" clId="{1EBF6DE6-9DB6-4640-BE9D-E3F3693F9C6A}" dt="2024-07-30T11:02:26.030" v="63" actId="1076"/>
          <ac:spMkLst>
            <pc:docMk/>
            <pc:sldMk cId="3761858261" sldId="261"/>
            <ac:spMk id="1030" creationId="{ADAD67B2-DBB3-92A4-E0D6-1629C6E154A3}"/>
          </ac:spMkLst>
        </pc:spChg>
        <pc:spChg chg="mod">
          <ac:chgData name="#CUI SHUAIWEN#" userId="35a196ea-bcb8-475e-86cf-0b9eaca8a48f" providerId="ADAL" clId="{1EBF6DE6-9DB6-4640-BE9D-E3F3693F9C6A}" dt="2024-07-30T11:02:26.030" v="63" actId="1076"/>
          <ac:spMkLst>
            <pc:docMk/>
            <pc:sldMk cId="3761858261" sldId="261"/>
            <ac:spMk id="1031" creationId="{9D6201E5-B5E3-E8F0-CF74-7655D0B71FE5}"/>
          </ac:spMkLst>
        </pc:spChg>
        <pc:picChg chg="mod">
          <ac:chgData name="#CUI SHUAIWEN#" userId="35a196ea-bcb8-475e-86cf-0b9eaca8a48f" providerId="ADAL" clId="{1EBF6DE6-9DB6-4640-BE9D-E3F3693F9C6A}" dt="2024-07-30T11:02:19.021" v="62" actId="1076"/>
          <ac:picMkLst>
            <pc:docMk/>
            <pc:sldMk cId="3761858261" sldId="261"/>
            <ac:picMk id="28" creationId="{D842C861-420D-23E1-F2D0-20C2556AF7FB}"/>
          </ac:picMkLst>
        </pc:picChg>
        <pc:picChg chg="del">
          <ac:chgData name="#CUI SHUAIWEN#" userId="35a196ea-bcb8-475e-86cf-0b9eaca8a48f" providerId="ADAL" clId="{1EBF6DE6-9DB6-4640-BE9D-E3F3693F9C6A}" dt="2024-07-30T15:17:55.816" v="2399" actId="478"/>
          <ac:picMkLst>
            <pc:docMk/>
            <pc:sldMk cId="3761858261" sldId="261"/>
            <ac:picMk id="40" creationId="{9CD36C12-80DA-361E-2F32-F4061252CE8D}"/>
          </ac:picMkLst>
        </pc:picChg>
        <pc:picChg chg="del">
          <ac:chgData name="#CUI SHUAIWEN#" userId="35a196ea-bcb8-475e-86cf-0b9eaca8a48f" providerId="ADAL" clId="{1EBF6DE6-9DB6-4640-BE9D-E3F3693F9C6A}" dt="2024-07-30T10:59:14.813" v="57" actId="478"/>
          <ac:picMkLst>
            <pc:docMk/>
            <pc:sldMk cId="3761858261" sldId="261"/>
            <ac:picMk id="51" creationId="{3448A562-2076-6211-3DEE-F8A9D95DD4AE}"/>
          </ac:picMkLst>
        </pc:picChg>
        <pc:picChg chg="del">
          <ac:chgData name="#CUI SHUAIWEN#" userId="35a196ea-bcb8-475e-86cf-0b9eaca8a48f" providerId="ADAL" clId="{1EBF6DE6-9DB6-4640-BE9D-E3F3693F9C6A}" dt="2024-07-30T10:59:12.880" v="56" actId="478"/>
          <ac:picMkLst>
            <pc:docMk/>
            <pc:sldMk cId="3761858261" sldId="261"/>
            <ac:picMk id="1026" creationId="{6DCF0DB1-2BAC-FBA8-28F7-9AA3BECAA91C}"/>
          </ac:picMkLst>
        </pc:picChg>
        <pc:picChg chg="mod">
          <ac:chgData name="#CUI SHUAIWEN#" userId="35a196ea-bcb8-475e-86cf-0b9eaca8a48f" providerId="ADAL" clId="{1EBF6DE6-9DB6-4640-BE9D-E3F3693F9C6A}" dt="2024-07-30T11:02:26.030" v="63" actId="1076"/>
          <ac:picMkLst>
            <pc:docMk/>
            <pc:sldMk cId="3761858261" sldId="261"/>
            <ac:picMk id="1029" creationId="{DEB3ABB7-E80F-DF52-6C5D-CE07B1E633E9}"/>
          </ac:picMkLst>
        </pc:picChg>
      </pc:sldChg>
      <pc:sldChg chg="addSp delSp modSp new mod">
        <pc:chgData name="#CUI SHUAIWEN#" userId="35a196ea-bcb8-475e-86cf-0b9eaca8a48f" providerId="ADAL" clId="{1EBF6DE6-9DB6-4640-BE9D-E3F3693F9C6A}" dt="2024-07-30T12:21:08.180" v="1447" actId="20577"/>
        <pc:sldMkLst>
          <pc:docMk/>
          <pc:sldMk cId="3921566906" sldId="262"/>
        </pc:sldMkLst>
        <pc:spChg chg="del">
          <ac:chgData name="#CUI SHUAIWEN#" userId="35a196ea-bcb8-475e-86cf-0b9eaca8a48f" providerId="ADAL" clId="{1EBF6DE6-9DB6-4640-BE9D-E3F3693F9C6A}" dt="2024-07-30T11:13:40.572" v="65" actId="478"/>
          <ac:spMkLst>
            <pc:docMk/>
            <pc:sldMk cId="3921566906" sldId="262"/>
            <ac:spMk id="2" creationId="{0F445EE7-F4B7-CDF4-54F3-868E24480A84}"/>
          </ac:spMkLst>
        </pc:spChg>
        <pc:spChg chg="del">
          <ac:chgData name="#CUI SHUAIWEN#" userId="35a196ea-bcb8-475e-86cf-0b9eaca8a48f" providerId="ADAL" clId="{1EBF6DE6-9DB6-4640-BE9D-E3F3693F9C6A}" dt="2024-07-30T11:13:40.572" v="65" actId="478"/>
          <ac:spMkLst>
            <pc:docMk/>
            <pc:sldMk cId="3921566906" sldId="262"/>
            <ac:spMk id="3" creationId="{03B2AB1F-59CD-2DC7-3060-17CFA7EF7A0A}"/>
          </ac:spMkLst>
        </pc:spChg>
        <pc:spChg chg="add mod">
          <ac:chgData name="#CUI SHUAIWEN#" userId="35a196ea-bcb8-475e-86cf-0b9eaca8a48f" providerId="ADAL" clId="{1EBF6DE6-9DB6-4640-BE9D-E3F3693F9C6A}" dt="2024-07-30T11:22:10.377" v="289" actId="20577"/>
          <ac:spMkLst>
            <pc:docMk/>
            <pc:sldMk cId="3921566906" sldId="262"/>
            <ac:spMk id="5" creationId="{F8DA037C-B71E-3329-5423-1411C3A426ED}"/>
          </ac:spMkLst>
        </pc:spChg>
        <pc:spChg chg="add mod">
          <ac:chgData name="#CUI SHUAIWEN#" userId="35a196ea-bcb8-475e-86cf-0b9eaca8a48f" providerId="ADAL" clId="{1EBF6DE6-9DB6-4640-BE9D-E3F3693F9C6A}" dt="2024-07-30T12:21:08.180" v="1447" actId="20577"/>
          <ac:spMkLst>
            <pc:docMk/>
            <pc:sldMk cId="3921566906" sldId="262"/>
            <ac:spMk id="6" creationId="{E5ECD57F-2ABA-0DD1-CB35-C9DF5FCE1E85}"/>
          </ac:spMkLst>
        </pc:spChg>
        <pc:spChg chg="add del mod">
          <ac:chgData name="#CUI SHUAIWEN#" userId="35a196ea-bcb8-475e-86cf-0b9eaca8a48f" providerId="ADAL" clId="{1EBF6DE6-9DB6-4640-BE9D-E3F3693F9C6A}" dt="2024-07-30T11:28:25.711" v="471" actId="478"/>
          <ac:spMkLst>
            <pc:docMk/>
            <pc:sldMk cId="3921566906" sldId="262"/>
            <ac:spMk id="7" creationId="{273D58AE-ECDE-FB3E-CEEF-6076F49881A9}"/>
          </ac:spMkLst>
        </pc:spChg>
        <pc:spChg chg="add del mod">
          <ac:chgData name="#CUI SHUAIWEN#" userId="35a196ea-bcb8-475e-86cf-0b9eaca8a48f" providerId="ADAL" clId="{1EBF6DE6-9DB6-4640-BE9D-E3F3693F9C6A}" dt="2024-07-30T11:20:50.806" v="226" actId="478"/>
          <ac:spMkLst>
            <pc:docMk/>
            <pc:sldMk cId="3921566906" sldId="262"/>
            <ac:spMk id="8" creationId="{C6702336-E457-D7C6-352E-561A75EF3DD9}"/>
          </ac:spMkLst>
        </pc:spChg>
        <pc:spChg chg="add del mod">
          <ac:chgData name="#CUI SHUAIWEN#" userId="35a196ea-bcb8-475e-86cf-0b9eaca8a48f" providerId="ADAL" clId="{1EBF6DE6-9DB6-4640-BE9D-E3F3693F9C6A}" dt="2024-07-30T11:20:50.320" v="225" actId="478"/>
          <ac:spMkLst>
            <pc:docMk/>
            <pc:sldMk cId="3921566906" sldId="262"/>
            <ac:spMk id="9" creationId="{80A8FE17-6444-F122-E24B-2AB05750449A}"/>
          </ac:spMkLst>
        </pc:spChg>
        <pc:spChg chg="add del mod">
          <ac:chgData name="#CUI SHUAIWEN#" userId="35a196ea-bcb8-475e-86cf-0b9eaca8a48f" providerId="ADAL" clId="{1EBF6DE6-9DB6-4640-BE9D-E3F3693F9C6A}" dt="2024-07-30T11:35:07.973" v="678" actId="478"/>
          <ac:spMkLst>
            <pc:docMk/>
            <pc:sldMk cId="3921566906" sldId="262"/>
            <ac:spMk id="10" creationId="{1A52F117-B7B3-A9F2-4E6A-37B8B15E91D5}"/>
          </ac:spMkLst>
        </pc:spChg>
        <pc:spChg chg="add del mod">
          <ac:chgData name="#CUI SHUAIWEN#" userId="35a196ea-bcb8-475e-86cf-0b9eaca8a48f" providerId="ADAL" clId="{1EBF6DE6-9DB6-4640-BE9D-E3F3693F9C6A}" dt="2024-07-30T11:35:08.536" v="679" actId="478"/>
          <ac:spMkLst>
            <pc:docMk/>
            <pc:sldMk cId="3921566906" sldId="262"/>
            <ac:spMk id="11" creationId="{622789F9-E010-AE28-D790-1579096525A2}"/>
          </ac:spMkLst>
        </pc:spChg>
        <pc:spChg chg="add del mod">
          <ac:chgData name="#CUI SHUAIWEN#" userId="35a196ea-bcb8-475e-86cf-0b9eaca8a48f" providerId="ADAL" clId="{1EBF6DE6-9DB6-4640-BE9D-E3F3693F9C6A}" dt="2024-07-30T11:20:56.464" v="228" actId="478"/>
          <ac:spMkLst>
            <pc:docMk/>
            <pc:sldMk cId="3921566906" sldId="262"/>
            <ac:spMk id="12" creationId="{45B13DA7-5D00-3166-63B2-1AFFDD1FAF6F}"/>
          </ac:spMkLst>
        </pc:spChg>
        <pc:spChg chg="add del mod">
          <ac:chgData name="#CUI SHUAIWEN#" userId="35a196ea-bcb8-475e-86cf-0b9eaca8a48f" providerId="ADAL" clId="{1EBF6DE6-9DB6-4640-BE9D-E3F3693F9C6A}" dt="2024-07-30T11:35:06.788" v="677" actId="478"/>
          <ac:spMkLst>
            <pc:docMk/>
            <pc:sldMk cId="3921566906" sldId="262"/>
            <ac:spMk id="13" creationId="{8AF99D2D-63B5-6D4F-932F-1929222077D2}"/>
          </ac:spMkLst>
        </pc:spChg>
        <pc:spChg chg="add del mod">
          <ac:chgData name="#CUI SHUAIWEN#" userId="35a196ea-bcb8-475e-86cf-0b9eaca8a48f" providerId="ADAL" clId="{1EBF6DE6-9DB6-4640-BE9D-E3F3693F9C6A}" dt="2024-07-30T11:35:09.646" v="680" actId="478"/>
          <ac:spMkLst>
            <pc:docMk/>
            <pc:sldMk cId="3921566906" sldId="262"/>
            <ac:spMk id="14" creationId="{C21134EB-9709-B0E1-9414-33EA0E94D864}"/>
          </ac:spMkLst>
        </pc:spChg>
        <pc:spChg chg="add del mod">
          <ac:chgData name="#CUI SHUAIWEN#" userId="35a196ea-bcb8-475e-86cf-0b9eaca8a48f" providerId="ADAL" clId="{1EBF6DE6-9DB6-4640-BE9D-E3F3693F9C6A}" dt="2024-07-30T11:35:10.895" v="681" actId="478"/>
          <ac:spMkLst>
            <pc:docMk/>
            <pc:sldMk cId="3921566906" sldId="262"/>
            <ac:spMk id="15" creationId="{FA747216-4AF5-A59B-D285-1C062AE44803}"/>
          </ac:spMkLst>
        </pc:spChg>
        <pc:spChg chg="add del mod">
          <ac:chgData name="#CUI SHUAIWEN#" userId="35a196ea-bcb8-475e-86cf-0b9eaca8a48f" providerId="ADAL" clId="{1EBF6DE6-9DB6-4640-BE9D-E3F3693F9C6A}" dt="2024-07-30T11:24:16.938" v="321" actId="478"/>
          <ac:spMkLst>
            <pc:docMk/>
            <pc:sldMk cId="3921566906" sldId="262"/>
            <ac:spMk id="16" creationId="{212FEFC0-043F-2E54-7947-6E1DAF51224B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4" creationId="{7E65ABA8-5AFD-2B3B-4C2C-FC6351165CA0}"/>
          </ac:spMkLst>
        </pc:spChg>
        <pc:spChg chg="add del mod">
          <ac:chgData name="#CUI SHUAIWEN#" userId="35a196ea-bcb8-475e-86cf-0b9eaca8a48f" providerId="ADAL" clId="{1EBF6DE6-9DB6-4640-BE9D-E3F3693F9C6A}" dt="2024-07-30T11:33:40.590" v="625" actId="478"/>
          <ac:spMkLst>
            <pc:docMk/>
            <pc:sldMk cId="3921566906" sldId="262"/>
            <ac:spMk id="25" creationId="{30196265-78F1-082F-BF24-FBFE0E126BDF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6" creationId="{F5B8F065-D11F-5267-D995-58F5D870AB64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7" creationId="{299AB3C2-5E1D-9867-AB1A-627AE46D9A16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28" creationId="{907BB64D-FB25-9E93-FC46-6148C6CA2428}"/>
          </ac:spMkLst>
        </pc:spChg>
        <pc:spChg chg="add del mod">
          <ac:chgData name="#CUI SHUAIWEN#" userId="35a196ea-bcb8-475e-86cf-0b9eaca8a48f" providerId="ADAL" clId="{1EBF6DE6-9DB6-4640-BE9D-E3F3693F9C6A}" dt="2024-07-30T11:38:34.620" v="684" actId="478"/>
          <ac:spMkLst>
            <pc:docMk/>
            <pc:sldMk cId="3921566906" sldId="262"/>
            <ac:spMk id="29" creationId="{52EB6519-AE6C-AE04-9230-53B3B503FCE6}"/>
          </ac:spMkLst>
        </pc:spChg>
        <pc:spChg chg="add del mod">
          <ac:chgData name="#CUI SHUAIWEN#" userId="35a196ea-bcb8-475e-86cf-0b9eaca8a48f" providerId="ADAL" clId="{1EBF6DE6-9DB6-4640-BE9D-E3F3693F9C6A}" dt="2024-07-30T11:38:34.620" v="684" actId="478"/>
          <ac:spMkLst>
            <pc:docMk/>
            <pc:sldMk cId="3921566906" sldId="262"/>
            <ac:spMk id="30" creationId="{23E82818-E7C8-517D-B2CC-109F43D67BAD}"/>
          </ac:spMkLst>
        </pc:spChg>
        <pc:spChg chg="add del mod">
          <ac:chgData name="#CUI SHUAIWEN#" userId="35a196ea-bcb8-475e-86cf-0b9eaca8a48f" providerId="ADAL" clId="{1EBF6DE6-9DB6-4640-BE9D-E3F3693F9C6A}" dt="2024-07-30T11:42:00.694" v="968" actId="478"/>
          <ac:spMkLst>
            <pc:docMk/>
            <pc:sldMk cId="3921566906" sldId="262"/>
            <ac:spMk id="31" creationId="{3D1804E1-B937-C7F5-1437-010E32D4681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3" creationId="{6EAF0CD4-FB23-1336-6766-0050B6255C4B}"/>
          </ac:spMkLst>
        </pc:spChg>
        <pc:spChg chg="add del mod">
          <ac:chgData name="#CUI SHUAIWEN#" userId="35a196ea-bcb8-475e-86cf-0b9eaca8a48f" providerId="ADAL" clId="{1EBF6DE6-9DB6-4640-BE9D-E3F3693F9C6A}" dt="2024-07-30T11:43:04.207" v="1037" actId="478"/>
          <ac:spMkLst>
            <pc:docMk/>
            <pc:sldMk cId="3921566906" sldId="262"/>
            <ac:spMk id="34" creationId="{777FFC6B-5426-A0BE-1880-CFDDD941B46E}"/>
          </ac:spMkLst>
        </pc:spChg>
        <pc:spChg chg="add del mod">
          <ac:chgData name="#CUI SHUAIWEN#" userId="35a196ea-bcb8-475e-86cf-0b9eaca8a48f" providerId="ADAL" clId="{1EBF6DE6-9DB6-4640-BE9D-E3F3693F9C6A}" dt="2024-07-30T11:44:13.922" v="1106" actId="478"/>
          <ac:spMkLst>
            <pc:docMk/>
            <pc:sldMk cId="3921566906" sldId="262"/>
            <ac:spMk id="35" creationId="{1D67B113-40D7-B767-81DE-D912AE7F0E6E}"/>
          </ac:spMkLst>
        </pc:spChg>
        <pc:spChg chg="add del mod">
          <ac:chgData name="#CUI SHUAIWEN#" userId="35a196ea-bcb8-475e-86cf-0b9eaca8a48f" providerId="ADAL" clId="{1EBF6DE6-9DB6-4640-BE9D-E3F3693F9C6A}" dt="2024-07-30T11:44:13.922" v="1106" actId="478"/>
          <ac:spMkLst>
            <pc:docMk/>
            <pc:sldMk cId="3921566906" sldId="262"/>
            <ac:spMk id="36" creationId="{011FDD23-B191-5A31-4BF3-DDE9762B4B0C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7" creationId="{D3D1F122-7500-2AD1-E70B-5923570D1F65}"/>
          </ac:spMkLst>
        </pc:spChg>
        <pc:spChg chg="add del mod">
          <ac:chgData name="#CUI SHUAIWEN#" userId="35a196ea-bcb8-475e-86cf-0b9eaca8a48f" providerId="ADAL" clId="{1EBF6DE6-9DB6-4640-BE9D-E3F3693F9C6A}" dt="2024-07-30T11:44:46.695" v="1116" actId="21"/>
          <ac:spMkLst>
            <pc:docMk/>
            <pc:sldMk cId="3921566906" sldId="262"/>
            <ac:spMk id="38" creationId="{DE81DB9D-7F53-A069-5512-EEA3BEE0326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39" creationId="{3E75DEBE-ACD3-2A18-33B7-DE0DD57480B0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0" creationId="{77DBE814-683E-9F38-0BC6-61ABA2F977BD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1" creationId="{0A75E8F0-A0ED-EF6E-7546-8CCA39D49869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2" creationId="{0246E21D-131C-56D9-02FA-CE602B4B17E6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3" creationId="{DE81DB9D-7F53-A069-5512-EEA3BEE0326A}"/>
          </ac:spMkLst>
        </pc:spChg>
        <pc:spChg chg="add mo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44" creationId="{2597B8FB-D4F6-4C9A-2D98-1B18C0139C5C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2" creationId="{2E9B105D-0CA1-EC8E-EDE6-988F720C98E6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3" creationId="{32C55D8F-F6E7-30F8-21B0-4E2170F4C727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4" creationId="{1485FF1E-12AC-2257-36BA-FF481A92785A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5" creationId="{D85738CB-553D-E73E-83E1-56439EB373C1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6" creationId="{C5EDBCB3-C5D1-AED9-2D8A-AC7C548C0ED0}"/>
          </ac:spMkLst>
        </pc:spChg>
        <pc:spChg chg="add mod ord">
          <ac:chgData name="#CUI SHUAIWEN#" userId="35a196ea-bcb8-475e-86cf-0b9eaca8a48f" providerId="ADAL" clId="{1EBF6DE6-9DB6-4640-BE9D-E3F3693F9C6A}" dt="2024-07-30T12:16:41.267" v="1412" actId="1076"/>
          <ac:spMkLst>
            <pc:docMk/>
            <pc:sldMk cId="3921566906" sldId="262"/>
            <ac:spMk id="57" creationId="{63439047-8BFB-3FB1-5A76-A2BAF674D639}"/>
          </ac:spMkLst>
        </pc:spChg>
        <pc:picChg chg="add mod">
          <ac:chgData name="#CUI SHUAIWEN#" userId="35a196ea-bcb8-475e-86cf-0b9eaca8a48f" providerId="ADAL" clId="{1EBF6DE6-9DB6-4640-BE9D-E3F3693F9C6A}" dt="2024-07-30T12:07:14.324" v="1222" actId="1076"/>
          <ac:picMkLst>
            <pc:docMk/>
            <pc:sldMk cId="3921566906" sldId="262"/>
            <ac:picMk id="45" creationId="{B81C11C9-A789-4095-0C88-91FDEF7F6EB2}"/>
          </ac:picMkLst>
        </pc:picChg>
        <pc:picChg chg="add del mod">
          <ac:chgData name="#CUI SHUAIWEN#" userId="35a196ea-bcb8-475e-86cf-0b9eaca8a48f" providerId="ADAL" clId="{1EBF6DE6-9DB6-4640-BE9D-E3F3693F9C6A}" dt="2024-07-30T12:09:55.788" v="1278" actId="478"/>
          <ac:picMkLst>
            <pc:docMk/>
            <pc:sldMk cId="3921566906" sldId="262"/>
            <ac:picMk id="46" creationId="{0B525BD6-3193-25EC-63F7-52D539B961F0}"/>
          </ac:picMkLst>
        </pc:picChg>
        <pc:picChg chg="add del mod">
          <ac:chgData name="#CUI SHUAIWEN#" userId="35a196ea-bcb8-475e-86cf-0b9eaca8a48f" providerId="ADAL" clId="{1EBF6DE6-9DB6-4640-BE9D-E3F3693F9C6A}" dt="2024-07-30T12:09:50.058" v="1270" actId="1076"/>
          <ac:picMkLst>
            <pc:docMk/>
            <pc:sldMk cId="3921566906" sldId="262"/>
            <ac:picMk id="47" creationId="{99DB98B2-1779-2A64-BD2A-6DBDB2983FC0}"/>
          </ac:picMkLst>
        </pc:picChg>
        <pc:cxnChg chg="add del mod">
          <ac:chgData name="#CUI SHUAIWEN#" userId="35a196ea-bcb8-475e-86cf-0b9eaca8a48f" providerId="ADAL" clId="{1EBF6DE6-9DB6-4640-BE9D-E3F3693F9C6A}" dt="2024-07-30T11:24:15.360" v="320" actId="478"/>
          <ac:cxnSpMkLst>
            <pc:docMk/>
            <pc:sldMk cId="3921566906" sldId="262"/>
            <ac:cxnSpMk id="18" creationId="{9E0E4A9C-9F1A-6B46-D821-3674BD8DB781}"/>
          </ac:cxnSpMkLst>
        </pc:cxnChg>
        <pc:cxnChg chg="add del mod">
          <ac:chgData name="#CUI SHUAIWEN#" userId="35a196ea-bcb8-475e-86cf-0b9eaca8a48f" providerId="ADAL" clId="{1EBF6DE6-9DB6-4640-BE9D-E3F3693F9C6A}" dt="2024-07-30T12:07:44.834" v="1231" actId="478"/>
          <ac:cxnSpMkLst>
            <pc:docMk/>
            <pc:sldMk cId="3921566906" sldId="262"/>
            <ac:cxnSpMk id="23" creationId="{44C99ACD-1ABF-31F7-7101-A5BE0B8C33A7}"/>
          </ac:cxnSpMkLst>
        </pc:cxnChg>
        <pc:cxnChg chg="add del mod">
          <ac:chgData name="#CUI SHUAIWEN#" userId="35a196ea-bcb8-475e-86cf-0b9eaca8a48f" providerId="ADAL" clId="{1EBF6DE6-9DB6-4640-BE9D-E3F3693F9C6A}" dt="2024-07-30T12:07:45.953" v="1232" actId="478"/>
          <ac:cxnSpMkLst>
            <pc:docMk/>
            <pc:sldMk cId="3921566906" sldId="262"/>
            <ac:cxnSpMk id="32" creationId="{B5504525-CB48-E2EE-E191-CAF4DE1110EE}"/>
          </ac:cxnSpMkLst>
        </pc:cxnChg>
        <pc:cxnChg chg="add del mod">
          <ac:chgData name="#CUI SHUAIWEN#" userId="35a196ea-bcb8-475e-86cf-0b9eaca8a48f" providerId="ADAL" clId="{1EBF6DE6-9DB6-4640-BE9D-E3F3693F9C6A}" dt="2024-07-30T12:10:57.212" v="1299" actId="11529"/>
          <ac:cxnSpMkLst>
            <pc:docMk/>
            <pc:sldMk cId="3921566906" sldId="262"/>
            <ac:cxnSpMk id="49" creationId="{BDFBCC56-90C0-DA77-7B86-1C4EF910D2B1}"/>
          </ac:cxnSpMkLst>
        </pc:cxnChg>
        <pc:cxnChg chg="add mod">
          <ac:chgData name="#CUI SHUAIWEN#" userId="35a196ea-bcb8-475e-86cf-0b9eaca8a48f" providerId="ADAL" clId="{1EBF6DE6-9DB6-4640-BE9D-E3F3693F9C6A}" dt="2024-07-30T12:10:52.625" v="1291" actId="1076"/>
          <ac:cxnSpMkLst>
            <pc:docMk/>
            <pc:sldMk cId="3921566906" sldId="262"/>
            <ac:cxnSpMk id="51" creationId="{757C0DA7-1B0A-5C03-23FD-5D07AC9C72E8}"/>
          </ac:cxnSpMkLst>
        </pc:cxnChg>
      </pc:sldChg>
      <pc:sldChg chg="addSp delSp modSp add del mod">
        <pc:chgData name="#CUI SHUAIWEN#" userId="35a196ea-bcb8-475e-86cf-0b9eaca8a48f" providerId="ADAL" clId="{1EBF6DE6-9DB6-4640-BE9D-E3F3693F9C6A}" dt="2024-07-30T15:13:12.701" v="2396" actId="47"/>
        <pc:sldMkLst>
          <pc:docMk/>
          <pc:sldMk cId="809026603" sldId="263"/>
        </pc:sldMkLst>
        <pc:spChg chg="add mod">
          <ac:chgData name="#CUI SHUAIWEN#" userId="35a196ea-bcb8-475e-86cf-0b9eaca8a48f" providerId="ADAL" clId="{1EBF6DE6-9DB6-4640-BE9D-E3F3693F9C6A}" dt="2024-07-30T12:40:20.961" v="1627" actId="14100"/>
          <ac:spMkLst>
            <pc:docMk/>
            <pc:sldMk cId="809026603" sldId="263"/>
            <ac:spMk id="2" creationId="{6785DA0E-30E6-F69E-0B2C-E1C1C3A73E95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3" creationId="{E3FED659-C7A7-AC0E-F802-2455E2480B04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4" creationId="{9C0ACAF7-F756-AC1F-FF22-3486C15C29AD}"/>
          </ac:spMkLst>
        </pc:spChg>
        <pc:spChg chg="mod">
          <ac:chgData name="#CUI SHUAIWEN#" userId="35a196ea-bcb8-475e-86cf-0b9eaca8a48f" providerId="ADAL" clId="{1EBF6DE6-9DB6-4640-BE9D-E3F3693F9C6A}" dt="2024-07-30T12:14:27.718" v="1377" actId="1076"/>
          <ac:spMkLst>
            <pc:docMk/>
            <pc:sldMk cId="809026603" sldId="263"/>
            <ac:spMk id="5" creationId="{F8DA037C-B71E-3329-5423-1411C3A426ED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6" creationId="{E5ECD57F-2ABA-0DD1-CB35-C9DF5FCE1E85}"/>
          </ac:spMkLst>
        </pc:spChg>
        <pc:spChg chg="add mod">
          <ac:chgData name="#CUI SHUAIWEN#" userId="35a196ea-bcb8-475e-86cf-0b9eaca8a48f" providerId="ADAL" clId="{1EBF6DE6-9DB6-4640-BE9D-E3F3693F9C6A}" dt="2024-07-30T12:14:24.681" v="1376" actId="1076"/>
          <ac:spMkLst>
            <pc:docMk/>
            <pc:sldMk cId="809026603" sldId="263"/>
            <ac:spMk id="7" creationId="{DA37D719-2E5E-F33B-6EE7-3060E826C048}"/>
          </ac:spMkLst>
        </pc:spChg>
        <pc:spChg chg="add mod">
          <ac:chgData name="#CUI SHUAIWEN#" userId="35a196ea-bcb8-475e-86cf-0b9eaca8a48f" providerId="ADAL" clId="{1EBF6DE6-9DB6-4640-BE9D-E3F3693F9C6A}" dt="2024-07-30T12:14:55.404" v="1396" actId="14100"/>
          <ac:spMkLst>
            <pc:docMk/>
            <pc:sldMk cId="809026603" sldId="263"/>
            <ac:spMk id="8" creationId="{59BE6D8A-0E01-F4F2-35EF-19038A621D69}"/>
          </ac:spMkLst>
        </pc:spChg>
        <pc:spChg chg="add mod">
          <ac:chgData name="#CUI SHUAIWEN#" userId="35a196ea-bcb8-475e-86cf-0b9eaca8a48f" providerId="ADAL" clId="{1EBF6DE6-9DB6-4640-BE9D-E3F3693F9C6A}" dt="2024-07-30T12:17:54.857" v="1446" actId="20577"/>
          <ac:spMkLst>
            <pc:docMk/>
            <pc:sldMk cId="809026603" sldId="263"/>
            <ac:spMk id="9" creationId="{E03B5BD3-A8D6-9FAA-CB9D-0ABE1A01A6BD}"/>
          </ac:spMkLst>
        </pc:spChg>
        <pc:spChg chg="add mod">
          <ac:chgData name="#CUI SHUAIWEN#" userId="35a196ea-bcb8-475e-86cf-0b9eaca8a48f" providerId="ADAL" clId="{1EBF6DE6-9DB6-4640-BE9D-E3F3693F9C6A}" dt="2024-07-30T12:41:09.319" v="1666" actId="20577"/>
          <ac:spMkLst>
            <pc:docMk/>
            <pc:sldMk cId="809026603" sldId="263"/>
            <ac:spMk id="18" creationId="{A74DC3B3-C05C-5E01-F50C-6700D9367128}"/>
          </ac:spMkLst>
        </pc:spChg>
        <pc:spChg chg="add mod">
          <ac:chgData name="#CUI SHUAIWEN#" userId="35a196ea-bcb8-475e-86cf-0b9eaca8a48f" providerId="ADAL" clId="{1EBF6DE6-9DB6-4640-BE9D-E3F3693F9C6A}" dt="2024-07-30T12:39:06.006" v="1584" actId="1076"/>
          <ac:spMkLst>
            <pc:docMk/>
            <pc:sldMk cId="809026603" sldId="263"/>
            <ac:spMk id="19" creationId="{E9095B0B-E3D7-C984-0654-6643AD6896D3}"/>
          </ac:spMkLst>
        </pc:spChg>
        <pc:spChg chg="add mod">
          <ac:chgData name="#CUI SHUAIWEN#" userId="35a196ea-bcb8-475e-86cf-0b9eaca8a48f" providerId="ADAL" clId="{1EBF6DE6-9DB6-4640-BE9D-E3F3693F9C6A}" dt="2024-07-30T12:43:53.541" v="1786" actId="1076"/>
          <ac:spMkLst>
            <pc:docMk/>
            <pc:sldMk cId="809026603" sldId="263"/>
            <ac:spMk id="20" creationId="{E9B8D6A9-5A7B-3BD4-D7B4-7779BDEC3F69}"/>
          </ac:spMkLst>
        </pc:spChg>
        <pc:spChg chg="add mod">
          <ac:chgData name="#CUI SHUAIWEN#" userId="35a196ea-bcb8-475e-86cf-0b9eaca8a48f" providerId="ADAL" clId="{1EBF6DE6-9DB6-4640-BE9D-E3F3693F9C6A}" dt="2024-07-30T12:42:37.225" v="1724" actId="1076"/>
          <ac:spMkLst>
            <pc:docMk/>
            <pc:sldMk cId="809026603" sldId="263"/>
            <ac:spMk id="21" creationId="{F3E266BD-23D6-167F-24B6-93DB228CA1D7}"/>
          </ac:spMkLst>
        </pc:spChg>
        <pc:spChg chg="add mod">
          <ac:chgData name="#CUI SHUAIWEN#" userId="35a196ea-bcb8-475e-86cf-0b9eaca8a48f" providerId="ADAL" clId="{1EBF6DE6-9DB6-4640-BE9D-E3F3693F9C6A}" dt="2024-07-30T12:42:49.911" v="1737" actId="1076"/>
          <ac:spMkLst>
            <pc:docMk/>
            <pc:sldMk cId="809026603" sldId="263"/>
            <ac:spMk id="22" creationId="{AC631332-5E39-7FFA-E646-48707B714FD7}"/>
          </ac:spMkLst>
        </pc:spChg>
        <pc:spChg chg="add mod">
          <ac:chgData name="#CUI SHUAIWEN#" userId="35a196ea-bcb8-475e-86cf-0b9eaca8a48f" providerId="ADAL" clId="{1EBF6DE6-9DB6-4640-BE9D-E3F3693F9C6A}" dt="2024-07-30T12:43:01.936" v="1745" actId="20577"/>
          <ac:spMkLst>
            <pc:docMk/>
            <pc:sldMk cId="809026603" sldId="263"/>
            <ac:spMk id="23" creationId="{0E82BDE0-6F77-4A3D-2ED0-645D4D1804D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4" creationId="{7E65ABA8-5AFD-2B3B-4C2C-FC6351165CA0}"/>
          </ac:spMkLst>
        </pc:spChg>
        <pc:spChg chg="add mod">
          <ac:chgData name="#CUI SHUAIWEN#" userId="35a196ea-bcb8-475e-86cf-0b9eaca8a48f" providerId="ADAL" clId="{1EBF6DE6-9DB6-4640-BE9D-E3F3693F9C6A}" dt="2024-07-30T12:43:47.967" v="1785" actId="1076"/>
          <ac:spMkLst>
            <pc:docMk/>
            <pc:sldMk cId="809026603" sldId="263"/>
            <ac:spMk id="25" creationId="{9E405DE3-819F-9535-F64F-B424E4D4DE4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6" creationId="{F5B8F065-D11F-5267-D995-58F5D870AB64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7" creationId="{299AB3C2-5E1D-9867-AB1A-627AE46D9A1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28" creationId="{907BB64D-FB25-9E93-FC46-6148C6CA2428}"/>
          </ac:spMkLst>
        </pc:spChg>
        <pc:spChg chg="add mod">
          <ac:chgData name="#CUI SHUAIWEN#" userId="35a196ea-bcb8-475e-86cf-0b9eaca8a48f" providerId="ADAL" clId="{1EBF6DE6-9DB6-4640-BE9D-E3F3693F9C6A}" dt="2024-07-30T12:43:55.537" v="1787" actId="1076"/>
          <ac:spMkLst>
            <pc:docMk/>
            <pc:sldMk cId="809026603" sldId="263"/>
            <ac:spMk id="29" creationId="{4510E818-B4A9-4B78-161F-C5404B30A766}"/>
          </ac:spMkLst>
        </pc:spChg>
        <pc:spChg chg="add mod">
          <ac:chgData name="#CUI SHUAIWEN#" userId="35a196ea-bcb8-475e-86cf-0b9eaca8a48f" providerId="ADAL" clId="{1EBF6DE6-9DB6-4640-BE9D-E3F3693F9C6A}" dt="2024-07-30T12:44:06.620" v="1795" actId="20577"/>
          <ac:spMkLst>
            <pc:docMk/>
            <pc:sldMk cId="809026603" sldId="263"/>
            <ac:spMk id="30" creationId="{47DB8EBB-8306-0175-4179-0B722CA1B829}"/>
          </ac:spMkLst>
        </pc:spChg>
        <pc:spChg chg="add mod">
          <ac:chgData name="#CUI SHUAIWEN#" userId="35a196ea-bcb8-475e-86cf-0b9eaca8a48f" providerId="ADAL" clId="{1EBF6DE6-9DB6-4640-BE9D-E3F3693F9C6A}" dt="2024-07-30T12:44:21.386" v="1808" actId="1076"/>
          <ac:spMkLst>
            <pc:docMk/>
            <pc:sldMk cId="809026603" sldId="263"/>
            <ac:spMk id="31" creationId="{5A7A5565-A491-6D3A-BBEE-1B6D87B39D49}"/>
          </ac:spMkLst>
        </pc:spChg>
        <pc:spChg chg="add mod">
          <ac:chgData name="#CUI SHUAIWEN#" userId="35a196ea-bcb8-475e-86cf-0b9eaca8a48f" providerId="ADAL" clId="{1EBF6DE6-9DB6-4640-BE9D-E3F3693F9C6A}" dt="2024-07-30T12:44:38.812" v="1815" actId="5793"/>
          <ac:spMkLst>
            <pc:docMk/>
            <pc:sldMk cId="809026603" sldId="263"/>
            <ac:spMk id="32" creationId="{0348FEBF-D137-A218-33FF-8FD3630502B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3" creationId="{6EAF0CD4-FB23-1336-6766-0050B6255C4B}"/>
          </ac:spMkLst>
        </pc:spChg>
        <pc:spChg chg="add mod">
          <ac:chgData name="#CUI SHUAIWEN#" userId="35a196ea-bcb8-475e-86cf-0b9eaca8a48f" providerId="ADAL" clId="{1EBF6DE6-9DB6-4640-BE9D-E3F3693F9C6A}" dt="2024-07-30T12:44:51.564" v="1827" actId="20577"/>
          <ac:spMkLst>
            <pc:docMk/>
            <pc:sldMk cId="809026603" sldId="263"/>
            <ac:spMk id="34" creationId="{E76AD029-756F-9308-B366-80FB263F9120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7" creationId="{D3D1F122-7500-2AD1-E70B-5923570D1F65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39" creationId="{3E75DEBE-ACD3-2A18-33B7-DE0DD57480B0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0" creationId="{77DBE814-683E-9F38-0BC6-61ABA2F977BD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1" creationId="{0A75E8F0-A0ED-EF6E-7546-8CCA39D49869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2" creationId="{0246E21D-131C-56D9-02FA-CE602B4B17E6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3" creationId="{DE81DB9D-7F53-A069-5512-EEA3BEE0326A}"/>
          </ac:spMkLst>
        </pc:spChg>
        <pc:spChg chg="del">
          <ac:chgData name="#CUI SHUAIWEN#" userId="35a196ea-bcb8-475e-86cf-0b9eaca8a48f" providerId="ADAL" clId="{1EBF6DE6-9DB6-4640-BE9D-E3F3693F9C6A}" dt="2024-07-30T12:12:04.554" v="1313" actId="478"/>
          <ac:spMkLst>
            <pc:docMk/>
            <pc:sldMk cId="809026603" sldId="263"/>
            <ac:spMk id="44" creationId="{2597B8FB-D4F6-4C9A-2D98-1B18C0139C5C}"/>
          </ac:spMkLst>
        </pc:spChg>
        <pc:picChg chg="add del mod">
          <ac:chgData name="#CUI SHUAIWEN#" userId="35a196ea-bcb8-475e-86cf-0b9eaca8a48f" providerId="ADAL" clId="{1EBF6DE6-9DB6-4640-BE9D-E3F3693F9C6A}" dt="2024-07-30T12:48:09.928" v="1849" actId="478"/>
          <ac:picMkLst>
            <pc:docMk/>
            <pc:sldMk cId="809026603" sldId="263"/>
            <ac:picMk id="10" creationId="{8E0DA177-E0D5-FFE4-B692-0AB696258F30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1" creationId="{62B96AF8-B983-8BC2-6D95-BAD5E455B51E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2" creationId="{2FB18FB1-8FB9-D5FB-0E7B-D8E02CB70F4A}"/>
          </ac:picMkLst>
        </pc:picChg>
        <pc:picChg chg="add mod">
          <ac:chgData name="#CUI SHUAIWEN#" userId="35a196ea-bcb8-475e-86cf-0b9eaca8a48f" providerId="ADAL" clId="{1EBF6DE6-9DB6-4640-BE9D-E3F3693F9C6A}" dt="2024-07-30T12:42:29.014" v="1721" actId="1076"/>
          <ac:picMkLst>
            <pc:docMk/>
            <pc:sldMk cId="809026603" sldId="263"/>
            <ac:picMk id="13" creationId="{04F351D7-DF64-DDFB-F27A-916225366AFE}"/>
          </ac:picMkLst>
        </pc:picChg>
        <pc:picChg chg="add mod">
          <ac:chgData name="#CUI SHUAIWEN#" userId="35a196ea-bcb8-475e-86cf-0b9eaca8a48f" providerId="ADAL" clId="{1EBF6DE6-9DB6-4640-BE9D-E3F3693F9C6A}" dt="2024-07-30T12:44:00.157" v="1789" actId="1076"/>
          <ac:picMkLst>
            <pc:docMk/>
            <pc:sldMk cId="809026603" sldId="263"/>
            <ac:picMk id="14" creationId="{89903A35-C6E4-39B2-FEC8-CE0ABA2762F6}"/>
          </ac:picMkLst>
        </pc:picChg>
        <pc:picChg chg="add mod">
          <ac:chgData name="#CUI SHUAIWEN#" userId="35a196ea-bcb8-475e-86cf-0b9eaca8a48f" providerId="ADAL" clId="{1EBF6DE6-9DB6-4640-BE9D-E3F3693F9C6A}" dt="2024-07-30T12:43:58.014" v="1788" actId="1076"/>
          <ac:picMkLst>
            <pc:docMk/>
            <pc:sldMk cId="809026603" sldId="263"/>
            <ac:picMk id="15" creationId="{A8C6DD70-CFB7-5558-78B0-B1650DDF2FDF}"/>
          </ac:picMkLst>
        </pc:picChg>
        <pc:picChg chg="add mod">
          <ac:chgData name="#CUI SHUAIWEN#" userId="35a196ea-bcb8-475e-86cf-0b9eaca8a48f" providerId="ADAL" clId="{1EBF6DE6-9DB6-4640-BE9D-E3F3693F9C6A}" dt="2024-07-30T12:43:47.967" v="1785" actId="1076"/>
          <ac:picMkLst>
            <pc:docMk/>
            <pc:sldMk cId="809026603" sldId="263"/>
            <ac:picMk id="17" creationId="{66307983-A46E-6E62-DAE1-A6756735A05F}"/>
          </ac:picMkLst>
        </pc:picChg>
        <pc:picChg chg="add mod">
          <ac:chgData name="#CUI SHUAIWEN#" userId="35a196ea-bcb8-475e-86cf-0b9eaca8a48f" providerId="ADAL" clId="{1EBF6DE6-9DB6-4640-BE9D-E3F3693F9C6A}" dt="2024-07-30T12:45:58.429" v="1832" actId="1076"/>
          <ac:picMkLst>
            <pc:docMk/>
            <pc:sldMk cId="809026603" sldId="263"/>
            <ac:picMk id="36" creationId="{DC52443A-E7AD-7272-32FE-3BF5A055853F}"/>
          </ac:picMkLst>
        </pc:picChg>
        <pc:picChg chg="add del mod">
          <ac:chgData name="#CUI SHUAIWEN#" userId="35a196ea-bcb8-475e-86cf-0b9eaca8a48f" providerId="ADAL" clId="{1EBF6DE6-9DB6-4640-BE9D-E3F3693F9C6A}" dt="2024-07-30T12:46:08.211" v="1836" actId="478"/>
          <ac:picMkLst>
            <pc:docMk/>
            <pc:sldMk cId="809026603" sldId="263"/>
            <ac:picMk id="45" creationId="{4B9BD9C9-D053-EF5E-53C3-8733D4509B91}"/>
          </ac:picMkLst>
        </pc:picChg>
        <pc:picChg chg="add mod">
          <ac:chgData name="#CUI SHUAIWEN#" userId="35a196ea-bcb8-475e-86cf-0b9eaca8a48f" providerId="ADAL" clId="{1EBF6DE6-9DB6-4640-BE9D-E3F3693F9C6A}" dt="2024-07-30T12:46:20.601" v="1841" actId="1076"/>
          <ac:picMkLst>
            <pc:docMk/>
            <pc:sldMk cId="809026603" sldId="263"/>
            <ac:picMk id="47" creationId="{EE34B981-05A2-33E5-D78F-DBFA79C51D1F}"/>
          </ac:picMkLst>
        </pc:picChg>
        <pc:picChg chg="add mod">
          <ac:chgData name="#CUI SHUAIWEN#" userId="35a196ea-bcb8-475e-86cf-0b9eaca8a48f" providerId="ADAL" clId="{1EBF6DE6-9DB6-4640-BE9D-E3F3693F9C6A}" dt="2024-07-30T12:48:04.003" v="1847" actId="1076"/>
          <ac:picMkLst>
            <pc:docMk/>
            <pc:sldMk cId="809026603" sldId="263"/>
            <ac:picMk id="49" creationId="{56D44D29-4461-72B5-CD1E-7DE60A766310}"/>
          </ac:picMkLst>
        </pc:picChg>
        <pc:picChg chg="add mod">
          <ac:chgData name="#CUI SHUAIWEN#" userId="35a196ea-bcb8-475e-86cf-0b9eaca8a48f" providerId="ADAL" clId="{1EBF6DE6-9DB6-4640-BE9D-E3F3693F9C6A}" dt="2024-07-30T12:43:47.967" v="1785" actId="1076"/>
          <ac:picMkLst>
            <pc:docMk/>
            <pc:sldMk cId="809026603" sldId="263"/>
            <ac:picMk id="1026" creationId="{9E725E7C-7EBF-FE96-AB1F-3D6B9ABB5DA4}"/>
          </ac:picMkLst>
        </pc:picChg>
        <pc:picChg chg="add del mod">
          <ac:chgData name="#CUI SHUAIWEN#" userId="35a196ea-bcb8-475e-86cf-0b9eaca8a48f" providerId="ADAL" clId="{1EBF6DE6-9DB6-4640-BE9D-E3F3693F9C6A}" dt="2024-07-30T12:33:07.176" v="1474" actId="478"/>
          <ac:picMkLst>
            <pc:docMk/>
            <pc:sldMk cId="809026603" sldId="263"/>
            <ac:picMk id="1028" creationId="{936613FF-055D-13BC-FD83-972117785B24}"/>
          </ac:picMkLst>
        </pc:picChg>
      </pc:sldChg>
      <pc:sldChg chg="addSp delSp modSp add mod ord">
        <pc:chgData name="#CUI SHUAIWEN#" userId="35a196ea-bcb8-475e-86cf-0b9eaca8a48f" providerId="ADAL" clId="{1EBF6DE6-9DB6-4640-BE9D-E3F3693F9C6A}" dt="2024-07-30T15:14:34.564" v="2398" actId="1076"/>
        <pc:sldMkLst>
          <pc:docMk/>
          <pc:sldMk cId="2883793303" sldId="264"/>
        </pc:sldMkLst>
        <pc:spChg chg="mod ord">
          <ac:chgData name="#CUI SHUAIWEN#" userId="35a196ea-bcb8-475e-86cf-0b9eaca8a48f" providerId="ADAL" clId="{1EBF6DE6-9DB6-4640-BE9D-E3F3693F9C6A}" dt="2024-07-30T13:04:13.619" v="2215" actId="167"/>
          <ac:spMkLst>
            <pc:docMk/>
            <pc:sldMk cId="2883793303" sldId="264"/>
            <ac:spMk id="2" creationId="{6785DA0E-30E6-F69E-0B2C-E1C1C3A73E95}"/>
          </ac:spMkLst>
        </pc:spChg>
        <pc:spChg chg="add mod">
          <ac:chgData name="#CUI SHUAIWEN#" userId="35a196ea-bcb8-475e-86cf-0b9eaca8a48f" providerId="ADAL" clId="{1EBF6DE6-9DB6-4640-BE9D-E3F3693F9C6A}" dt="2024-07-30T15:11:22.249" v="2361" actId="14100"/>
          <ac:spMkLst>
            <pc:docMk/>
            <pc:sldMk cId="2883793303" sldId="264"/>
            <ac:spMk id="3" creationId="{9B6A3F0C-CF48-E7ED-BB94-E9BDEC9869A7}"/>
          </ac:spMkLst>
        </pc:spChg>
        <pc:spChg chg="del">
          <ac:chgData name="#CUI SHUAIWEN#" userId="35a196ea-bcb8-475e-86cf-0b9eaca8a48f" providerId="ADAL" clId="{1EBF6DE6-9DB6-4640-BE9D-E3F3693F9C6A}" dt="2024-07-30T13:04:03.083" v="2209" actId="478"/>
          <ac:spMkLst>
            <pc:docMk/>
            <pc:sldMk cId="2883793303" sldId="264"/>
            <ac:spMk id="3" creationId="{E3FED659-C7A7-AC0E-F802-2455E2480B04}"/>
          </ac:spMkLst>
        </pc:spChg>
        <pc:spChg chg="add mod">
          <ac:chgData name="#CUI SHUAIWEN#" userId="35a196ea-bcb8-475e-86cf-0b9eaca8a48f" providerId="ADAL" clId="{1EBF6DE6-9DB6-4640-BE9D-E3F3693F9C6A}" dt="2024-07-30T15:14:28.780" v="2397"/>
          <ac:spMkLst>
            <pc:docMk/>
            <pc:sldMk cId="2883793303" sldId="264"/>
            <ac:spMk id="4" creationId="{83CF534C-9B4B-F1CF-3B53-85A29C6321C1}"/>
          </ac:spMkLst>
        </pc:spChg>
        <pc:spChg chg="del">
          <ac:chgData name="#CUI SHUAIWEN#" userId="35a196ea-bcb8-475e-86cf-0b9eaca8a48f" providerId="ADAL" clId="{1EBF6DE6-9DB6-4640-BE9D-E3F3693F9C6A}" dt="2024-07-30T13:04:03.522" v="2210" actId="478"/>
          <ac:spMkLst>
            <pc:docMk/>
            <pc:sldMk cId="2883793303" sldId="264"/>
            <ac:spMk id="4" creationId="{9C0ACAF7-F756-AC1F-FF22-3486C15C29AD}"/>
          </ac:spMkLst>
        </pc:spChg>
        <pc:spChg chg="mod">
          <ac:chgData name="#CUI SHUAIWEN#" userId="35a196ea-bcb8-475e-86cf-0b9eaca8a48f" providerId="ADAL" clId="{1EBF6DE6-9DB6-4640-BE9D-E3F3693F9C6A}" dt="2024-07-30T12:55:59.628" v="2074" actId="1076"/>
          <ac:spMkLst>
            <pc:docMk/>
            <pc:sldMk cId="2883793303" sldId="264"/>
            <ac:spMk id="18" creationId="{A74DC3B3-C05C-5E01-F50C-6700D9367128}"/>
          </ac:spMkLst>
        </pc:spChg>
        <pc:spChg chg="mod">
          <ac:chgData name="#CUI SHUAIWEN#" userId="35a196ea-bcb8-475e-86cf-0b9eaca8a48f" providerId="ADAL" clId="{1EBF6DE6-9DB6-4640-BE9D-E3F3693F9C6A}" dt="2024-07-30T12:56:15.430" v="2079" actId="1076"/>
          <ac:spMkLst>
            <pc:docMk/>
            <pc:sldMk cId="2883793303" sldId="264"/>
            <ac:spMk id="21" creationId="{F3E266BD-23D6-167F-24B6-93DB228CA1D7}"/>
          </ac:spMkLst>
        </pc:spChg>
        <pc:spChg chg="mod">
          <ac:chgData name="#CUI SHUAIWEN#" userId="35a196ea-bcb8-475e-86cf-0b9eaca8a48f" providerId="ADAL" clId="{1EBF6DE6-9DB6-4640-BE9D-E3F3693F9C6A}" dt="2024-07-30T12:56:37.151" v="2090" actId="1076"/>
          <ac:spMkLst>
            <pc:docMk/>
            <pc:sldMk cId="2883793303" sldId="264"/>
            <ac:spMk id="22" creationId="{AC631332-5E39-7FFA-E646-48707B714FD7}"/>
          </ac:spMkLst>
        </pc:spChg>
        <pc:spChg chg="mod">
          <ac:chgData name="#CUI SHUAIWEN#" userId="35a196ea-bcb8-475e-86cf-0b9eaca8a48f" providerId="ADAL" clId="{1EBF6DE6-9DB6-4640-BE9D-E3F3693F9C6A}" dt="2024-07-30T12:56:45.577" v="2094" actId="1076"/>
          <ac:spMkLst>
            <pc:docMk/>
            <pc:sldMk cId="2883793303" sldId="264"/>
            <ac:spMk id="23" creationId="{0E82BDE0-6F77-4A3D-2ED0-645D4D1804D4}"/>
          </ac:spMkLst>
        </pc:spChg>
        <pc:spChg chg="mod">
          <ac:chgData name="#CUI SHUAIWEN#" userId="35a196ea-bcb8-475e-86cf-0b9eaca8a48f" providerId="ADAL" clId="{1EBF6DE6-9DB6-4640-BE9D-E3F3693F9C6A}" dt="2024-07-30T12:58:10.015" v="2132" actId="1076"/>
          <ac:spMkLst>
            <pc:docMk/>
            <pc:sldMk cId="2883793303" sldId="264"/>
            <ac:spMk id="25" creationId="{9E405DE3-819F-9535-F64F-B424E4D4DE44}"/>
          </ac:spMkLst>
        </pc:spChg>
        <pc:spChg chg="mod">
          <ac:chgData name="#CUI SHUAIWEN#" userId="35a196ea-bcb8-475e-86cf-0b9eaca8a48f" providerId="ADAL" clId="{1EBF6DE6-9DB6-4640-BE9D-E3F3693F9C6A}" dt="2024-07-30T12:58:12.439" v="2133" actId="1076"/>
          <ac:spMkLst>
            <pc:docMk/>
            <pc:sldMk cId="2883793303" sldId="264"/>
            <ac:spMk id="29" creationId="{4510E818-B4A9-4B78-161F-C5404B30A766}"/>
          </ac:spMkLst>
        </pc:spChg>
        <pc:spChg chg="mod">
          <ac:chgData name="#CUI SHUAIWEN#" userId="35a196ea-bcb8-475e-86cf-0b9eaca8a48f" providerId="ADAL" clId="{1EBF6DE6-9DB6-4640-BE9D-E3F3693F9C6A}" dt="2024-07-30T13:03:35.490" v="2195" actId="20577"/>
          <ac:spMkLst>
            <pc:docMk/>
            <pc:sldMk cId="2883793303" sldId="264"/>
            <ac:spMk id="32" creationId="{0348FEBF-D137-A218-33FF-8FD3630502B6}"/>
          </ac:spMkLst>
        </pc:spChg>
        <pc:spChg chg="del">
          <ac:chgData name="#CUI SHUAIWEN#" userId="35a196ea-bcb8-475e-86cf-0b9eaca8a48f" providerId="ADAL" clId="{1EBF6DE6-9DB6-4640-BE9D-E3F3693F9C6A}" dt="2024-07-30T13:03:28.635" v="2184" actId="478"/>
          <ac:spMkLst>
            <pc:docMk/>
            <pc:sldMk cId="2883793303" sldId="264"/>
            <ac:spMk id="34" creationId="{E76AD029-756F-9308-B366-80FB263F9120}"/>
          </ac:spMkLst>
        </pc:spChg>
        <pc:spChg chg="add mod">
          <ac:chgData name="#CUI SHUAIWEN#" userId="35a196ea-bcb8-475e-86cf-0b9eaca8a48f" providerId="ADAL" clId="{1EBF6DE6-9DB6-4640-BE9D-E3F3693F9C6A}" dt="2024-07-30T12:56:27.516" v="2087" actId="1076"/>
          <ac:spMkLst>
            <pc:docMk/>
            <pc:sldMk cId="2883793303" sldId="264"/>
            <ac:spMk id="1063" creationId="{159B0A6E-C9E2-E4A4-0A06-483C250E5384}"/>
          </ac:spMkLst>
        </pc:spChg>
        <pc:spChg chg="add mod">
          <ac:chgData name="#CUI SHUAIWEN#" userId="35a196ea-bcb8-475e-86cf-0b9eaca8a48f" providerId="ADAL" clId="{1EBF6DE6-9DB6-4640-BE9D-E3F3693F9C6A}" dt="2024-07-30T12:58:18.162" v="2134" actId="1076"/>
          <ac:spMkLst>
            <pc:docMk/>
            <pc:sldMk cId="2883793303" sldId="264"/>
            <ac:spMk id="1066" creationId="{779921DC-7C98-94DE-A9DA-018F020FC17D}"/>
          </ac:spMkLst>
        </pc:spChg>
        <pc:spChg chg="add mod">
          <ac:chgData name="#CUI SHUAIWEN#" userId="35a196ea-bcb8-475e-86cf-0b9eaca8a48f" providerId="ADAL" clId="{1EBF6DE6-9DB6-4640-BE9D-E3F3693F9C6A}" dt="2024-07-30T13:04:27.756" v="2228" actId="20577"/>
          <ac:spMkLst>
            <pc:docMk/>
            <pc:sldMk cId="2883793303" sldId="264"/>
            <ac:spMk id="1073" creationId="{6653F45F-97D0-1C5A-8C94-68B5FE35B50D}"/>
          </ac:spMkLst>
        </pc:spChg>
        <pc:spChg chg="add mod ord">
          <ac:chgData name="#CUI SHUAIWEN#" userId="35a196ea-bcb8-475e-86cf-0b9eaca8a48f" providerId="ADAL" clId="{1EBF6DE6-9DB6-4640-BE9D-E3F3693F9C6A}" dt="2024-07-30T13:04:16.784" v="2216" actId="408"/>
          <ac:spMkLst>
            <pc:docMk/>
            <pc:sldMk cId="2883793303" sldId="264"/>
            <ac:spMk id="1074" creationId="{2A7CA220-DCCE-66C2-D49F-A4D72CE4944D}"/>
          </ac:spMkLst>
        </pc:spChg>
        <pc:spChg chg="add del mod ord">
          <ac:chgData name="#CUI SHUAIWEN#" userId="35a196ea-bcb8-475e-86cf-0b9eaca8a48f" providerId="ADAL" clId="{1EBF6DE6-9DB6-4640-BE9D-E3F3693F9C6A}" dt="2024-07-30T15:10:16.907" v="2315" actId="478"/>
          <ac:spMkLst>
            <pc:docMk/>
            <pc:sldMk cId="2883793303" sldId="264"/>
            <ac:spMk id="1075" creationId="{C5571B0D-B396-6B34-0FF8-B1C23218E49C}"/>
          </ac:spMkLst>
        </pc:spChg>
        <pc:spChg chg="add mod">
          <ac:chgData name="#CUI SHUAIWEN#" userId="35a196ea-bcb8-475e-86cf-0b9eaca8a48f" providerId="ADAL" clId="{1EBF6DE6-9DB6-4640-BE9D-E3F3693F9C6A}" dt="2024-07-30T13:05:16.232" v="2261" actId="20577"/>
          <ac:spMkLst>
            <pc:docMk/>
            <pc:sldMk cId="2883793303" sldId="264"/>
            <ac:spMk id="1076" creationId="{B671FACC-1764-CBC2-2797-45F720EE2088}"/>
          </ac:spMkLst>
        </pc:spChg>
        <pc:picChg chg="add mod">
          <ac:chgData name="#CUI SHUAIWEN#" userId="35a196ea-bcb8-475e-86cf-0b9eaca8a48f" providerId="ADAL" clId="{1EBF6DE6-9DB6-4640-BE9D-E3F3693F9C6A}" dt="2024-07-30T15:14:34.564" v="2398" actId="1076"/>
          <ac:picMkLst>
            <pc:docMk/>
            <pc:sldMk cId="2883793303" sldId="264"/>
            <ac:picMk id="6" creationId="{B7A2CCA8-C782-F5F0-8771-AD713179D9E9}"/>
          </ac:picMkLst>
        </pc:picChg>
        <pc:picChg chg="del">
          <ac:chgData name="#CUI SHUAIWEN#" userId="35a196ea-bcb8-475e-86cf-0b9eaca8a48f" providerId="ADAL" clId="{1EBF6DE6-9DB6-4640-BE9D-E3F3693F9C6A}" dt="2024-07-30T12:48:13.059" v="1851" actId="478"/>
          <ac:picMkLst>
            <pc:docMk/>
            <pc:sldMk cId="2883793303" sldId="264"/>
            <ac:picMk id="10" creationId="{8E0DA177-E0D5-FFE4-B692-0AB696258F30}"/>
          </ac:picMkLst>
        </pc:picChg>
        <pc:picChg chg="del">
          <ac:chgData name="#CUI SHUAIWEN#" userId="35a196ea-bcb8-475e-86cf-0b9eaca8a48f" providerId="ADAL" clId="{1EBF6DE6-9DB6-4640-BE9D-E3F3693F9C6A}" dt="2024-07-30T12:49:10.818" v="1865" actId="478"/>
          <ac:picMkLst>
            <pc:docMk/>
            <pc:sldMk cId="2883793303" sldId="264"/>
            <ac:picMk id="11" creationId="{62B96AF8-B983-8BC2-6D95-BAD5E455B51E}"/>
          </ac:picMkLst>
        </pc:picChg>
        <pc:picChg chg="del">
          <ac:chgData name="#CUI SHUAIWEN#" userId="35a196ea-bcb8-475e-86cf-0b9eaca8a48f" providerId="ADAL" clId="{1EBF6DE6-9DB6-4640-BE9D-E3F3693F9C6A}" dt="2024-07-30T12:54:46.588" v="2040" actId="478"/>
          <ac:picMkLst>
            <pc:docMk/>
            <pc:sldMk cId="2883793303" sldId="264"/>
            <ac:picMk id="12" creationId="{2FB18FB1-8FB9-D5FB-0E7B-D8E02CB70F4A}"/>
          </ac:picMkLst>
        </pc:picChg>
        <pc:picChg chg="del mod">
          <ac:chgData name="#CUI SHUAIWEN#" userId="35a196ea-bcb8-475e-86cf-0b9eaca8a48f" providerId="ADAL" clId="{1EBF6DE6-9DB6-4640-BE9D-E3F3693F9C6A}" dt="2024-07-30T12:56:49.822" v="2097" actId="478"/>
          <ac:picMkLst>
            <pc:docMk/>
            <pc:sldMk cId="2883793303" sldId="264"/>
            <ac:picMk id="13" creationId="{04F351D7-DF64-DDFB-F27A-916225366AFE}"/>
          </ac:picMkLst>
        </pc:picChg>
        <pc:picChg chg="del">
          <ac:chgData name="#CUI SHUAIWEN#" userId="35a196ea-bcb8-475e-86cf-0b9eaca8a48f" providerId="ADAL" clId="{1EBF6DE6-9DB6-4640-BE9D-E3F3693F9C6A}" dt="2024-07-30T12:58:25.051" v="2136" actId="478"/>
          <ac:picMkLst>
            <pc:docMk/>
            <pc:sldMk cId="2883793303" sldId="264"/>
            <ac:picMk id="14" creationId="{89903A35-C6E4-39B2-FEC8-CE0ABA2762F6}"/>
          </ac:picMkLst>
        </pc:picChg>
        <pc:picChg chg="del">
          <ac:chgData name="#CUI SHUAIWEN#" userId="35a196ea-bcb8-475e-86cf-0b9eaca8a48f" providerId="ADAL" clId="{1EBF6DE6-9DB6-4640-BE9D-E3F3693F9C6A}" dt="2024-07-30T12:58:24.475" v="2135" actId="478"/>
          <ac:picMkLst>
            <pc:docMk/>
            <pc:sldMk cId="2883793303" sldId="264"/>
            <ac:picMk id="15" creationId="{A8C6DD70-CFB7-5558-78B0-B1650DDF2FDF}"/>
          </ac:picMkLst>
        </pc:picChg>
        <pc:picChg chg="add del mod">
          <ac:chgData name="#CUI SHUAIWEN#" userId="35a196ea-bcb8-475e-86cf-0b9eaca8a48f" providerId="ADAL" clId="{1EBF6DE6-9DB6-4640-BE9D-E3F3693F9C6A}" dt="2024-07-30T13:03:11.663" v="2180" actId="478"/>
          <ac:picMkLst>
            <pc:docMk/>
            <pc:sldMk cId="2883793303" sldId="264"/>
            <ac:picMk id="16" creationId="{88CDB233-D2EF-2489-9C6A-ED6A7861EFFF}"/>
          </ac:picMkLst>
        </pc:picChg>
        <pc:picChg chg="del mod">
          <ac:chgData name="#CUI SHUAIWEN#" userId="35a196ea-bcb8-475e-86cf-0b9eaca8a48f" providerId="ADAL" clId="{1EBF6DE6-9DB6-4640-BE9D-E3F3693F9C6A}" dt="2024-07-30T12:56:48.773" v="2096" actId="478"/>
          <ac:picMkLst>
            <pc:docMk/>
            <pc:sldMk cId="2883793303" sldId="264"/>
            <ac:picMk id="17" creationId="{66307983-A46E-6E62-DAE1-A6756735A05F}"/>
          </ac:picMkLst>
        </pc:picChg>
        <pc:picChg chg="add mod">
          <ac:chgData name="#CUI SHUAIWEN#" userId="35a196ea-bcb8-475e-86cf-0b9eaca8a48f" providerId="ADAL" clId="{1EBF6DE6-9DB6-4640-BE9D-E3F3693F9C6A}" dt="2024-07-30T12:56:33.272" v="2089" actId="1076"/>
          <ac:picMkLst>
            <pc:docMk/>
            <pc:sldMk cId="2883793303" sldId="264"/>
            <ac:picMk id="26" creationId="{7A82C53E-D794-44C8-4E4C-08F63C9839E4}"/>
          </ac:picMkLst>
        </pc:picChg>
        <pc:picChg chg="add mod">
          <ac:chgData name="#CUI SHUAIWEN#" userId="35a196ea-bcb8-475e-86cf-0b9eaca8a48f" providerId="ADAL" clId="{1EBF6DE6-9DB6-4640-BE9D-E3F3693F9C6A}" dt="2024-07-30T12:49:25.542" v="1877"/>
          <ac:picMkLst>
            <pc:docMk/>
            <pc:sldMk cId="2883793303" sldId="264"/>
            <ac:picMk id="28" creationId="{DBE58FF8-C9F3-C779-A6B0-FBB948D07C1B}"/>
          </ac:picMkLst>
        </pc:picChg>
        <pc:picChg chg="add del mod">
          <ac:chgData name="#CUI SHUAIWEN#" userId="35a196ea-bcb8-475e-86cf-0b9eaca8a48f" providerId="ADAL" clId="{1EBF6DE6-9DB6-4640-BE9D-E3F3693F9C6A}" dt="2024-07-30T12:58:00.607" v="2129" actId="478"/>
          <ac:picMkLst>
            <pc:docMk/>
            <pc:sldMk cId="2883793303" sldId="264"/>
            <ac:picMk id="35" creationId="{14001CB0-B7AA-4189-3682-1B4EF44A82EC}"/>
          </ac:picMkLst>
        </pc:picChg>
        <pc:picChg chg="mod">
          <ac:chgData name="#CUI SHUAIWEN#" userId="35a196ea-bcb8-475e-86cf-0b9eaca8a48f" providerId="ADAL" clId="{1EBF6DE6-9DB6-4640-BE9D-E3F3693F9C6A}" dt="2024-07-30T15:08:44.052" v="2272" actId="1076"/>
          <ac:picMkLst>
            <pc:docMk/>
            <pc:sldMk cId="2883793303" sldId="264"/>
            <ac:picMk id="36" creationId="{DC52443A-E7AD-7272-32FE-3BF5A055853F}"/>
          </ac:picMkLst>
        </pc:picChg>
        <pc:picChg chg="add mod">
          <ac:chgData name="#CUI SHUAIWEN#" userId="35a196ea-bcb8-475e-86cf-0b9eaca8a48f" providerId="ADAL" clId="{1EBF6DE6-9DB6-4640-BE9D-E3F3693F9C6A}" dt="2024-07-30T12:55:12.096" v="2049" actId="1076"/>
          <ac:picMkLst>
            <pc:docMk/>
            <pc:sldMk cId="2883793303" sldId="264"/>
            <ac:picMk id="38" creationId="{88ADA88B-26A0-FD50-30BB-C83FDA9DB25E}"/>
          </ac:picMkLst>
        </pc:picChg>
        <pc:picChg chg="add del mod">
          <ac:chgData name="#CUI SHUAIWEN#" userId="35a196ea-bcb8-475e-86cf-0b9eaca8a48f" providerId="ADAL" clId="{1EBF6DE6-9DB6-4640-BE9D-E3F3693F9C6A}" dt="2024-07-30T12:49:47.538" v="1893" actId="478"/>
          <ac:picMkLst>
            <pc:docMk/>
            <pc:sldMk cId="2883793303" sldId="264"/>
            <ac:picMk id="40" creationId="{24F6E77B-D9BC-DAA5-9196-B9C4A73F57E3}"/>
          </ac:picMkLst>
        </pc:picChg>
        <pc:picChg chg="add mod">
          <ac:chgData name="#CUI SHUAIWEN#" userId="35a196ea-bcb8-475e-86cf-0b9eaca8a48f" providerId="ADAL" clId="{1EBF6DE6-9DB6-4640-BE9D-E3F3693F9C6A}" dt="2024-07-30T12:56:39.345" v="2091" actId="1076"/>
          <ac:picMkLst>
            <pc:docMk/>
            <pc:sldMk cId="2883793303" sldId="264"/>
            <ac:picMk id="42" creationId="{8E4F0734-BD5C-FD27-F46A-9EF145193869}"/>
          </ac:picMkLst>
        </pc:picChg>
        <pc:picChg chg="add mod">
          <ac:chgData name="#CUI SHUAIWEN#" userId="35a196ea-bcb8-475e-86cf-0b9eaca8a48f" providerId="ADAL" clId="{1EBF6DE6-9DB6-4640-BE9D-E3F3693F9C6A}" dt="2024-07-30T12:58:12.439" v="2133" actId="1076"/>
          <ac:picMkLst>
            <pc:docMk/>
            <pc:sldMk cId="2883793303" sldId="264"/>
            <ac:picMk id="44" creationId="{65AAD902-59B9-D5D4-A200-AAE17C06E517}"/>
          </ac:picMkLst>
        </pc:picChg>
        <pc:picChg chg="add mod">
          <ac:chgData name="#CUI SHUAIWEN#" userId="35a196ea-bcb8-475e-86cf-0b9eaca8a48f" providerId="ADAL" clId="{1EBF6DE6-9DB6-4640-BE9D-E3F3693F9C6A}" dt="2024-07-30T12:58:10.015" v="2132" actId="1076"/>
          <ac:picMkLst>
            <pc:docMk/>
            <pc:sldMk cId="2883793303" sldId="264"/>
            <ac:picMk id="46" creationId="{93777FF5-E4B7-CB52-45D8-37452E121EF6}"/>
          </ac:picMkLst>
        </pc:picChg>
        <pc:picChg chg="mod">
          <ac:chgData name="#CUI SHUAIWEN#" userId="35a196ea-bcb8-475e-86cf-0b9eaca8a48f" providerId="ADAL" clId="{1EBF6DE6-9DB6-4640-BE9D-E3F3693F9C6A}" dt="2024-07-30T13:04:44.279" v="2238" actId="1076"/>
          <ac:picMkLst>
            <pc:docMk/>
            <pc:sldMk cId="2883793303" sldId="264"/>
            <ac:picMk id="47" creationId="{EE34B981-05A2-33E5-D78F-DBFA79C51D1F}"/>
          </ac:picMkLst>
        </pc:picChg>
        <pc:picChg chg="mod">
          <ac:chgData name="#CUI SHUAIWEN#" userId="35a196ea-bcb8-475e-86cf-0b9eaca8a48f" providerId="ADAL" clId="{1EBF6DE6-9DB6-4640-BE9D-E3F3693F9C6A}" dt="2024-07-30T15:11:05.378" v="2331" actId="1076"/>
          <ac:picMkLst>
            <pc:docMk/>
            <pc:sldMk cId="2883793303" sldId="264"/>
            <ac:picMk id="49" creationId="{56D44D29-4461-72B5-CD1E-7DE60A766310}"/>
          </ac:picMkLst>
        </pc:picChg>
        <pc:picChg chg="add mod">
          <ac:chgData name="#CUI SHUAIWEN#" userId="35a196ea-bcb8-475e-86cf-0b9eaca8a48f" providerId="ADAL" clId="{1EBF6DE6-9DB6-4640-BE9D-E3F3693F9C6A}" dt="2024-07-30T12:50:31.506" v="1915"/>
          <ac:picMkLst>
            <pc:docMk/>
            <pc:sldMk cId="2883793303" sldId="264"/>
            <ac:picMk id="50" creationId="{926225BF-A7D0-08A0-03A9-B817B2ACACCC}"/>
          </ac:picMkLst>
        </pc:picChg>
        <pc:picChg chg="add mod">
          <ac:chgData name="#CUI SHUAIWEN#" userId="35a196ea-bcb8-475e-86cf-0b9eaca8a48f" providerId="ADAL" clId="{1EBF6DE6-9DB6-4640-BE9D-E3F3693F9C6A}" dt="2024-07-30T12:57:02.035" v="2104" actId="1076"/>
          <ac:picMkLst>
            <pc:docMk/>
            <pc:sldMk cId="2883793303" sldId="264"/>
            <ac:picMk id="52" creationId="{CA566A11-EE97-30DA-F364-BCEAC8F61A0B}"/>
          </ac:picMkLst>
        </pc:picChg>
        <pc:picChg chg="add mod">
          <ac:chgData name="#CUI SHUAIWEN#" userId="35a196ea-bcb8-475e-86cf-0b9eaca8a48f" providerId="ADAL" clId="{1EBF6DE6-9DB6-4640-BE9D-E3F3693F9C6A}" dt="2024-07-30T15:10:27.593" v="2318" actId="1076"/>
          <ac:picMkLst>
            <pc:docMk/>
            <pc:sldMk cId="2883793303" sldId="264"/>
            <ac:picMk id="54" creationId="{9900F6F2-0270-8F95-DDD8-F58CCE0F27A8}"/>
          </ac:picMkLst>
        </pc:picChg>
        <pc:picChg chg="add mod">
          <ac:chgData name="#CUI SHUAIWEN#" userId="35a196ea-bcb8-475e-86cf-0b9eaca8a48f" providerId="ADAL" clId="{1EBF6DE6-9DB6-4640-BE9D-E3F3693F9C6A}" dt="2024-07-30T12:51:06.435" v="1933"/>
          <ac:picMkLst>
            <pc:docMk/>
            <pc:sldMk cId="2883793303" sldId="264"/>
            <ac:picMk id="56" creationId="{E28F844A-D3DA-50D3-6847-3B98E9F1C18F}"/>
          </ac:picMkLst>
        </pc:picChg>
        <pc:picChg chg="add mod">
          <ac:chgData name="#CUI SHUAIWEN#" userId="35a196ea-bcb8-475e-86cf-0b9eaca8a48f" providerId="ADAL" clId="{1EBF6DE6-9DB6-4640-BE9D-E3F3693F9C6A}" dt="2024-07-30T12:51:11.104" v="1938"/>
          <ac:picMkLst>
            <pc:docMk/>
            <pc:sldMk cId="2883793303" sldId="264"/>
            <ac:picMk id="58" creationId="{8A93163B-044A-D330-ECB8-7BB85ADC24E6}"/>
          </ac:picMkLst>
        </pc:picChg>
        <pc:picChg chg="add mod">
          <ac:chgData name="#CUI SHUAIWEN#" userId="35a196ea-bcb8-475e-86cf-0b9eaca8a48f" providerId="ADAL" clId="{1EBF6DE6-9DB6-4640-BE9D-E3F3693F9C6A}" dt="2024-07-30T15:08:40.587" v="2269" actId="1076"/>
          <ac:picMkLst>
            <pc:docMk/>
            <pc:sldMk cId="2883793303" sldId="264"/>
            <ac:picMk id="60" creationId="{4ABB1766-E11F-86CA-085B-E3DDE25D5610}"/>
          </ac:picMkLst>
        </pc:picChg>
        <pc:picChg chg="add mod">
          <ac:chgData name="#CUI SHUAIWEN#" userId="35a196ea-bcb8-475e-86cf-0b9eaca8a48f" providerId="ADAL" clId="{1EBF6DE6-9DB6-4640-BE9D-E3F3693F9C6A}" dt="2024-07-30T12:51:24.054" v="1948"/>
          <ac:picMkLst>
            <pc:docMk/>
            <pc:sldMk cId="2883793303" sldId="264"/>
            <ac:picMk id="62" creationId="{67740D65-C4AD-0876-6C6F-B391C7838E25}"/>
          </ac:picMkLst>
        </pc:picChg>
        <pc:picChg chg="add del mod">
          <ac:chgData name="#CUI SHUAIWEN#" userId="35a196ea-bcb8-475e-86cf-0b9eaca8a48f" providerId="ADAL" clId="{1EBF6DE6-9DB6-4640-BE9D-E3F3693F9C6A}" dt="2024-07-30T13:03:08.414" v="2178" actId="478"/>
          <ac:picMkLst>
            <pc:docMk/>
            <pc:sldMk cId="2883793303" sldId="264"/>
            <ac:picMk id="1024" creationId="{25B65731-2553-BBED-D552-37F96184880E}"/>
          </ac:picMkLst>
        </pc:picChg>
        <pc:picChg chg="del mod">
          <ac:chgData name="#CUI SHUAIWEN#" userId="35a196ea-bcb8-475e-86cf-0b9eaca8a48f" providerId="ADAL" clId="{1EBF6DE6-9DB6-4640-BE9D-E3F3693F9C6A}" dt="2024-07-30T12:56:48.271" v="2095" actId="478"/>
          <ac:picMkLst>
            <pc:docMk/>
            <pc:sldMk cId="2883793303" sldId="264"/>
            <ac:picMk id="1026" creationId="{9E725E7C-7EBF-FE96-AB1F-3D6B9ABB5DA4}"/>
          </ac:picMkLst>
        </pc:picChg>
        <pc:picChg chg="add del mod">
          <ac:chgData name="#CUI SHUAIWEN#" userId="35a196ea-bcb8-475e-86cf-0b9eaca8a48f" providerId="ADAL" clId="{1EBF6DE6-9DB6-4640-BE9D-E3F3693F9C6A}" dt="2024-07-30T12:51:41.495" v="1957" actId="478"/>
          <ac:picMkLst>
            <pc:docMk/>
            <pc:sldMk cId="2883793303" sldId="264"/>
            <ac:picMk id="1027" creationId="{196DD2C5-D42D-4115-EAA2-09334B053432}"/>
          </ac:picMkLst>
        </pc:picChg>
        <pc:picChg chg="add del mod">
          <ac:chgData name="#CUI SHUAIWEN#" userId="35a196ea-bcb8-475e-86cf-0b9eaca8a48f" providerId="ADAL" clId="{1EBF6DE6-9DB6-4640-BE9D-E3F3693F9C6A}" dt="2024-07-30T13:05:27.920" v="2266" actId="21"/>
          <ac:picMkLst>
            <pc:docMk/>
            <pc:sldMk cId="2883793303" sldId="264"/>
            <ac:picMk id="1029" creationId="{3907D865-BB02-70E8-56D0-6B2B7865AEFD}"/>
          </ac:picMkLst>
        </pc:picChg>
        <pc:picChg chg="add mod">
          <ac:chgData name="#CUI SHUAIWEN#" userId="35a196ea-bcb8-475e-86cf-0b9eaca8a48f" providerId="ADAL" clId="{1EBF6DE6-9DB6-4640-BE9D-E3F3693F9C6A}" dt="2024-07-30T12:52:03.636" v="1966"/>
          <ac:picMkLst>
            <pc:docMk/>
            <pc:sldMk cId="2883793303" sldId="264"/>
            <ac:picMk id="1031" creationId="{E0D4CC9F-584B-2725-FC0F-E77A9D283651}"/>
          </ac:picMkLst>
        </pc:picChg>
        <pc:picChg chg="add del mod">
          <ac:chgData name="#CUI SHUAIWEN#" userId="35a196ea-bcb8-475e-86cf-0b9eaca8a48f" providerId="ADAL" clId="{1EBF6DE6-9DB6-4640-BE9D-E3F3693F9C6A}" dt="2024-07-30T15:12:35.280" v="2386" actId="21"/>
          <ac:picMkLst>
            <pc:docMk/>
            <pc:sldMk cId="2883793303" sldId="264"/>
            <ac:picMk id="1033" creationId="{B7A2CCA8-C782-F5F0-8771-AD713179D9E9}"/>
          </ac:picMkLst>
        </pc:picChg>
        <pc:picChg chg="add mod">
          <ac:chgData name="#CUI SHUAIWEN#" userId="35a196ea-bcb8-475e-86cf-0b9eaca8a48f" providerId="ADAL" clId="{1EBF6DE6-9DB6-4640-BE9D-E3F3693F9C6A}" dt="2024-07-30T12:52:18.432" v="1976"/>
          <ac:picMkLst>
            <pc:docMk/>
            <pc:sldMk cId="2883793303" sldId="264"/>
            <ac:picMk id="1035" creationId="{6F0C2E36-AE62-6B72-E318-20408B0D4D60}"/>
          </ac:picMkLst>
        </pc:picChg>
        <pc:picChg chg="add mod">
          <ac:chgData name="#CUI SHUAIWEN#" userId="35a196ea-bcb8-475e-86cf-0b9eaca8a48f" providerId="ADAL" clId="{1EBF6DE6-9DB6-4640-BE9D-E3F3693F9C6A}" dt="2024-07-30T15:12:32.839" v="2385" actId="1076"/>
          <ac:picMkLst>
            <pc:docMk/>
            <pc:sldMk cId="2883793303" sldId="264"/>
            <ac:picMk id="1037" creationId="{C4187AF1-4975-43C5-AAA4-699465871E56}"/>
          </ac:picMkLst>
        </pc:picChg>
        <pc:picChg chg="add mod">
          <ac:chgData name="#CUI SHUAIWEN#" userId="35a196ea-bcb8-475e-86cf-0b9eaca8a48f" providerId="ADAL" clId="{1EBF6DE6-9DB6-4640-BE9D-E3F3693F9C6A}" dt="2024-07-30T15:12:32.839" v="2385" actId="1076"/>
          <ac:picMkLst>
            <pc:docMk/>
            <pc:sldMk cId="2883793303" sldId="264"/>
            <ac:picMk id="1039" creationId="{3290417E-604D-576E-C37C-93A864BFAB70}"/>
          </ac:picMkLst>
        </pc:picChg>
        <pc:picChg chg="add del mod">
          <ac:chgData name="#CUI SHUAIWEN#" userId="35a196ea-bcb8-475e-86cf-0b9eaca8a48f" providerId="ADAL" clId="{1EBF6DE6-9DB6-4640-BE9D-E3F3693F9C6A}" dt="2024-07-30T15:09:30.307" v="2294" actId="478"/>
          <ac:picMkLst>
            <pc:docMk/>
            <pc:sldMk cId="2883793303" sldId="264"/>
            <ac:picMk id="1041" creationId="{074AAEBF-AA66-933D-5E8D-3A32BF50E050}"/>
          </ac:picMkLst>
        </pc:picChg>
        <pc:picChg chg="add del mod">
          <ac:chgData name="#CUI SHUAIWEN#" userId="35a196ea-bcb8-475e-86cf-0b9eaca8a48f" providerId="ADAL" clId="{1EBF6DE6-9DB6-4640-BE9D-E3F3693F9C6A}" dt="2024-07-30T15:10:14.629" v="2312" actId="478"/>
          <ac:picMkLst>
            <pc:docMk/>
            <pc:sldMk cId="2883793303" sldId="264"/>
            <ac:picMk id="1043" creationId="{60296019-1012-4310-67A3-0CB6FFEEB2F8}"/>
          </ac:picMkLst>
        </pc:picChg>
        <pc:picChg chg="add mod">
          <ac:chgData name="#CUI SHUAIWEN#" userId="35a196ea-bcb8-475e-86cf-0b9eaca8a48f" providerId="ADAL" clId="{1EBF6DE6-9DB6-4640-BE9D-E3F3693F9C6A}" dt="2024-07-30T15:10:38.926" v="2321" actId="1076"/>
          <ac:picMkLst>
            <pc:docMk/>
            <pc:sldMk cId="2883793303" sldId="264"/>
            <ac:picMk id="1045" creationId="{32EBF548-7B23-7550-0FEF-4CD3DED5FD02}"/>
          </ac:picMkLst>
        </pc:picChg>
        <pc:picChg chg="add mod">
          <ac:chgData name="#CUI SHUAIWEN#" userId="35a196ea-bcb8-475e-86cf-0b9eaca8a48f" providerId="ADAL" clId="{1EBF6DE6-9DB6-4640-BE9D-E3F3693F9C6A}" dt="2024-07-30T12:53:42.196" v="2008"/>
          <ac:picMkLst>
            <pc:docMk/>
            <pc:sldMk cId="2883793303" sldId="264"/>
            <ac:picMk id="1047" creationId="{9B522923-2183-4119-130C-7F3CDC98BA29}"/>
          </ac:picMkLst>
        </pc:picChg>
        <pc:picChg chg="add del mod">
          <ac:chgData name="#CUI SHUAIWEN#" userId="35a196ea-bcb8-475e-86cf-0b9eaca8a48f" providerId="ADAL" clId="{1EBF6DE6-9DB6-4640-BE9D-E3F3693F9C6A}" dt="2024-07-30T15:10:19.825" v="2316" actId="478"/>
          <ac:picMkLst>
            <pc:docMk/>
            <pc:sldMk cId="2883793303" sldId="264"/>
            <ac:picMk id="1049" creationId="{86DC1487-CF19-018E-FFA2-7363122DBC62}"/>
          </ac:picMkLst>
        </pc:picChg>
        <pc:picChg chg="add del mod">
          <ac:chgData name="#CUI SHUAIWEN#" userId="35a196ea-bcb8-475e-86cf-0b9eaca8a48f" providerId="ADAL" clId="{1EBF6DE6-9DB6-4640-BE9D-E3F3693F9C6A}" dt="2024-07-30T15:10:23.903" v="2317" actId="478"/>
          <ac:picMkLst>
            <pc:docMk/>
            <pc:sldMk cId="2883793303" sldId="264"/>
            <ac:picMk id="1051" creationId="{ED8F0559-5A99-7381-8ED5-8CE664B74969}"/>
          </ac:picMkLst>
        </pc:picChg>
        <pc:picChg chg="add mod">
          <ac:chgData name="#CUI SHUAIWEN#" userId="35a196ea-bcb8-475e-86cf-0b9eaca8a48f" providerId="ADAL" clId="{1EBF6DE6-9DB6-4640-BE9D-E3F3693F9C6A}" dt="2024-07-30T12:54:05.476" v="2019"/>
          <ac:picMkLst>
            <pc:docMk/>
            <pc:sldMk cId="2883793303" sldId="264"/>
            <ac:picMk id="1053" creationId="{1F359A54-D87B-F6EA-6972-7BC75EF09D28}"/>
          </ac:picMkLst>
        </pc:picChg>
        <pc:picChg chg="add mod">
          <ac:chgData name="#CUI SHUAIWEN#" userId="35a196ea-bcb8-475e-86cf-0b9eaca8a48f" providerId="ADAL" clId="{1EBF6DE6-9DB6-4640-BE9D-E3F3693F9C6A}" dt="2024-07-30T15:08:51.437" v="2278" actId="14100"/>
          <ac:picMkLst>
            <pc:docMk/>
            <pc:sldMk cId="2883793303" sldId="264"/>
            <ac:picMk id="1055" creationId="{08B98667-ECF3-C751-E3B3-D82D214BEF93}"/>
          </ac:picMkLst>
        </pc:picChg>
        <pc:picChg chg="add mod">
          <ac:chgData name="#CUI SHUAIWEN#" userId="35a196ea-bcb8-475e-86cf-0b9eaca8a48f" providerId="ADAL" clId="{1EBF6DE6-9DB6-4640-BE9D-E3F3693F9C6A}" dt="2024-07-30T12:54:16.326" v="2029"/>
          <ac:picMkLst>
            <pc:docMk/>
            <pc:sldMk cId="2883793303" sldId="264"/>
            <ac:picMk id="1057" creationId="{B4C68670-3C03-D908-A3ED-555F5B803BE7}"/>
          </ac:picMkLst>
        </pc:picChg>
        <pc:picChg chg="add mod">
          <ac:chgData name="#CUI SHUAIWEN#" userId="35a196ea-bcb8-475e-86cf-0b9eaca8a48f" providerId="ADAL" clId="{1EBF6DE6-9DB6-4640-BE9D-E3F3693F9C6A}" dt="2024-07-30T15:08:48.697" v="2276" actId="1076"/>
          <ac:picMkLst>
            <pc:docMk/>
            <pc:sldMk cId="2883793303" sldId="264"/>
            <ac:picMk id="1059" creationId="{D3F70F2A-549F-689F-9254-183ECB4C0D86}"/>
          </ac:picMkLst>
        </pc:picChg>
        <pc:picChg chg="add del mod">
          <ac:chgData name="#CUI SHUAIWEN#" userId="35a196ea-bcb8-475e-86cf-0b9eaca8a48f" providerId="ADAL" clId="{1EBF6DE6-9DB6-4640-BE9D-E3F3693F9C6A}" dt="2024-07-30T15:10:15.042" v="2313" actId="478"/>
          <ac:picMkLst>
            <pc:docMk/>
            <pc:sldMk cId="2883793303" sldId="264"/>
            <ac:picMk id="1061" creationId="{63591746-04ED-F155-57C6-FB66F44A6BBC}"/>
          </ac:picMkLst>
        </pc:picChg>
        <pc:picChg chg="add mod">
          <ac:chgData name="#CUI SHUAIWEN#" userId="35a196ea-bcb8-475e-86cf-0b9eaca8a48f" providerId="ADAL" clId="{1EBF6DE6-9DB6-4640-BE9D-E3F3693F9C6A}" dt="2024-07-30T13:04:41.444" v="2236" actId="1076"/>
          <ac:picMkLst>
            <pc:docMk/>
            <pc:sldMk cId="2883793303" sldId="264"/>
            <ac:picMk id="1062" creationId="{47EE1DC4-6C75-A677-FA40-36CB30B4C425}"/>
          </ac:picMkLst>
        </pc:picChg>
        <pc:picChg chg="add mod">
          <ac:chgData name="#CUI SHUAIWEN#" userId="35a196ea-bcb8-475e-86cf-0b9eaca8a48f" providerId="ADAL" clId="{1EBF6DE6-9DB6-4640-BE9D-E3F3693F9C6A}" dt="2024-07-30T12:58:18.162" v="2134" actId="1076"/>
          <ac:picMkLst>
            <pc:docMk/>
            <pc:sldMk cId="2883793303" sldId="264"/>
            <ac:picMk id="1064" creationId="{35D0C491-D176-A94D-C95D-5790F39E53AC}"/>
          </ac:picMkLst>
        </pc:picChg>
        <pc:picChg chg="add mod">
          <ac:chgData name="#CUI SHUAIWEN#" userId="35a196ea-bcb8-475e-86cf-0b9eaca8a48f" providerId="ADAL" clId="{1EBF6DE6-9DB6-4640-BE9D-E3F3693F9C6A}" dt="2024-07-30T12:57:12.624" v="2109"/>
          <ac:picMkLst>
            <pc:docMk/>
            <pc:sldMk cId="2883793303" sldId="264"/>
            <ac:picMk id="1065" creationId="{6E01B841-5183-6DD2-BD38-A91D4DD6415B}"/>
          </ac:picMkLst>
        </pc:picChg>
        <pc:picChg chg="add mod">
          <ac:chgData name="#CUI SHUAIWEN#" userId="35a196ea-bcb8-475e-86cf-0b9eaca8a48f" providerId="ADAL" clId="{1EBF6DE6-9DB6-4640-BE9D-E3F3693F9C6A}" dt="2024-07-30T12:58:55.991" v="2144" actId="1076"/>
          <ac:picMkLst>
            <pc:docMk/>
            <pc:sldMk cId="2883793303" sldId="264"/>
            <ac:picMk id="1068" creationId="{FC371BA8-2AA4-5F86-4332-FC456450FCFD}"/>
          </ac:picMkLst>
        </pc:picChg>
        <pc:picChg chg="add del mod">
          <ac:chgData name="#CUI SHUAIWEN#" userId="35a196ea-bcb8-475e-86cf-0b9eaca8a48f" providerId="ADAL" clId="{1EBF6DE6-9DB6-4640-BE9D-E3F3693F9C6A}" dt="2024-07-30T12:59:31.585" v="2150" actId="478"/>
          <ac:picMkLst>
            <pc:docMk/>
            <pc:sldMk cId="2883793303" sldId="264"/>
            <ac:picMk id="1070" creationId="{F1D12C6F-78E4-F781-14F0-1729122EFED8}"/>
          </ac:picMkLst>
        </pc:picChg>
        <pc:picChg chg="add mod ord">
          <ac:chgData name="#CUI SHUAIWEN#" userId="35a196ea-bcb8-475e-86cf-0b9eaca8a48f" providerId="ADAL" clId="{1EBF6DE6-9DB6-4640-BE9D-E3F3693F9C6A}" dt="2024-07-30T13:02:41.932" v="2163" actId="1076"/>
          <ac:picMkLst>
            <pc:docMk/>
            <pc:sldMk cId="2883793303" sldId="264"/>
            <ac:picMk id="1072" creationId="{DE79ACD1-B3CF-DD77-4D92-B1F103A1F766}"/>
          </ac:picMkLst>
        </pc:picChg>
        <pc:picChg chg="add del mod">
          <ac:chgData name="#CUI SHUAIWEN#" userId="35a196ea-bcb8-475e-86cf-0b9eaca8a48f" providerId="ADAL" clId="{1EBF6DE6-9DB6-4640-BE9D-E3F3693F9C6A}" dt="2024-07-30T15:10:48.932" v="2327" actId="478"/>
          <ac:picMkLst>
            <pc:docMk/>
            <pc:sldMk cId="2883793303" sldId="264"/>
            <ac:picMk id="1077" creationId="{3907D865-BB02-70E8-56D0-6B2B7865AEFD}"/>
          </ac:picMkLst>
        </pc:picChg>
      </pc:sldChg>
      <pc:sldChg chg="add del">
        <pc:chgData name="#CUI SHUAIWEN#" userId="35a196ea-bcb8-475e-86cf-0b9eaca8a48f" providerId="ADAL" clId="{1EBF6DE6-9DB6-4640-BE9D-E3F3693F9C6A}" dt="2024-07-30T12:48:45.050" v="1854"/>
        <pc:sldMkLst>
          <pc:docMk/>
          <pc:sldMk cId="222032807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6918-56B5-480C-837C-F64983257AC6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4085F-6151-4238-9FB0-AB3DEC0BA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7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 [D]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1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7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ARCHITECTURE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1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HARDWARE ABSTRACTION [DEPRECATED]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HARDWARE ABSTRACTION [DEPRECATED]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4085F-6151-4238-9FB0-AB3DEC0BAE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7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146">
            <a:extLst>
              <a:ext uri="{FF2B5EF4-FFF2-40B4-BE49-F238E27FC236}">
                <a16:creationId xmlns:a16="http://schemas.microsoft.com/office/drawing/2014/main" id="{F51BAF8D-8422-076A-E7CD-F8D5D1FF3389}"/>
              </a:ext>
            </a:extLst>
          </p:cNvPr>
          <p:cNvSpPr>
            <a:spLocks/>
          </p:cNvSpPr>
          <p:nvPr/>
        </p:nvSpPr>
        <p:spPr>
          <a:xfrm>
            <a:off x="6174021" y="3812652"/>
            <a:ext cx="4067259" cy="1330848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2" name="Picture 51" descr="A cloud with a wifi symbol&#10;&#10;Description automatically generated">
            <a:extLst>
              <a:ext uri="{FF2B5EF4-FFF2-40B4-BE49-F238E27FC236}">
                <a16:creationId xmlns:a16="http://schemas.microsoft.com/office/drawing/2014/main" id="{D666AAAB-AEDA-36E7-8A3E-369FF397A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4" y="3997328"/>
            <a:ext cx="961497" cy="9614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3BF640-5EBE-C63E-BB95-7DF7DE697C51}"/>
              </a:ext>
            </a:extLst>
          </p:cNvPr>
          <p:cNvSpPr txBox="1">
            <a:spLocks/>
          </p:cNvSpPr>
          <p:nvPr/>
        </p:nvSpPr>
        <p:spPr>
          <a:xfrm>
            <a:off x="7411110" y="4278021"/>
            <a:ext cx="253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84" name="Rounded Rectangle 146">
            <a:extLst>
              <a:ext uri="{FF2B5EF4-FFF2-40B4-BE49-F238E27FC236}">
                <a16:creationId xmlns:a16="http://schemas.microsoft.com/office/drawing/2014/main" id="{F3480A03-A3C5-B50C-1BC7-15978C64CA81}"/>
              </a:ext>
            </a:extLst>
          </p:cNvPr>
          <p:cNvSpPr>
            <a:spLocks/>
          </p:cNvSpPr>
          <p:nvPr/>
        </p:nvSpPr>
        <p:spPr>
          <a:xfrm>
            <a:off x="6174021" y="2363705"/>
            <a:ext cx="4067259" cy="1330848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8" name="Picture 57" descr="A battery and gear icon&#10;&#10;Description automatically generated">
            <a:extLst>
              <a:ext uri="{FF2B5EF4-FFF2-40B4-BE49-F238E27FC236}">
                <a16:creationId xmlns:a16="http://schemas.microsoft.com/office/drawing/2014/main" id="{B264A10F-D7E1-15D9-DD0B-4845BF07C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3" y="2535926"/>
            <a:ext cx="961499" cy="9614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1A0017-5451-611E-A446-4CBE6505118C}"/>
              </a:ext>
            </a:extLst>
          </p:cNvPr>
          <p:cNvSpPr txBox="1">
            <a:spLocks/>
          </p:cNvSpPr>
          <p:nvPr/>
        </p:nvSpPr>
        <p:spPr>
          <a:xfrm>
            <a:off x="7650781" y="2715926"/>
            <a:ext cx="2056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SYSTEM</a:t>
            </a:r>
          </a:p>
        </p:txBody>
      </p:sp>
      <p:sp>
        <p:nvSpPr>
          <p:cNvPr id="85" name="Rounded Rectangle 146">
            <a:extLst>
              <a:ext uri="{FF2B5EF4-FFF2-40B4-BE49-F238E27FC236}">
                <a16:creationId xmlns:a16="http://schemas.microsoft.com/office/drawing/2014/main" id="{0698055C-AC87-D3A6-7ECE-DE9B50B5E081}"/>
              </a:ext>
            </a:extLst>
          </p:cNvPr>
          <p:cNvSpPr>
            <a:spLocks/>
          </p:cNvSpPr>
          <p:nvPr/>
        </p:nvSpPr>
        <p:spPr>
          <a:xfrm>
            <a:off x="1984306" y="3812652"/>
            <a:ext cx="4067259" cy="1330848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4" name="Picture 63" descr="A blue and white face with waves&#10;&#10;Description automatically generated">
            <a:extLst>
              <a:ext uri="{FF2B5EF4-FFF2-40B4-BE49-F238E27FC236}">
                <a16:creationId xmlns:a16="http://schemas.microsoft.com/office/drawing/2014/main" id="{F3CB3E62-7129-A83B-06AD-A7503CE0F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34" y="3997328"/>
            <a:ext cx="961497" cy="96149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86A3B3-D20D-C274-B165-B38B7E643D20}"/>
              </a:ext>
            </a:extLst>
          </p:cNvPr>
          <p:cNvSpPr txBox="1">
            <a:spLocks/>
          </p:cNvSpPr>
          <p:nvPr/>
        </p:nvSpPr>
        <p:spPr>
          <a:xfrm>
            <a:off x="3578059" y="4278021"/>
            <a:ext cx="195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86" name="Rounded Rectangle 146">
            <a:extLst>
              <a:ext uri="{FF2B5EF4-FFF2-40B4-BE49-F238E27FC236}">
                <a16:creationId xmlns:a16="http://schemas.microsoft.com/office/drawing/2014/main" id="{AA907E62-938B-709C-253C-18E20CBE7A18}"/>
              </a:ext>
            </a:extLst>
          </p:cNvPr>
          <p:cNvSpPr>
            <a:spLocks/>
          </p:cNvSpPr>
          <p:nvPr/>
        </p:nvSpPr>
        <p:spPr>
          <a:xfrm>
            <a:off x="1984306" y="902032"/>
            <a:ext cx="4067259" cy="2792521"/>
          </a:xfrm>
          <a:prstGeom prst="roundRect">
            <a:avLst>
              <a:gd name="adj" fmla="val 2747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8" name="Picture 37" descr="A green circuit board with yellow and black colors&#10;&#10;Description automatically generated">
            <a:extLst>
              <a:ext uri="{FF2B5EF4-FFF2-40B4-BE49-F238E27FC236}">
                <a16:creationId xmlns:a16="http://schemas.microsoft.com/office/drawing/2014/main" id="{5A0F2C40-0558-6BCC-14B3-A5692484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657" y="1219118"/>
            <a:ext cx="1808556" cy="18085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723ED7-6C91-4560-3D01-3A2C83721120}"/>
              </a:ext>
            </a:extLst>
          </p:cNvPr>
          <p:cNvSpPr txBox="1">
            <a:spLocks/>
          </p:cNvSpPr>
          <p:nvPr/>
        </p:nvSpPr>
        <p:spPr>
          <a:xfrm>
            <a:off x="2749223" y="3110252"/>
            <a:ext cx="253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CONTROL</a:t>
            </a:r>
          </a:p>
        </p:txBody>
      </p:sp>
      <p:sp>
        <p:nvSpPr>
          <p:cNvPr id="87" name="Rounded Rectangle 146">
            <a:extLst>
              <a:ext uri="{FF2B5EF4-FFF2-40B4-BE49-F238E27FC236}">
                <a16:creationId xmlns:a16="http://schemas.microsoft.com/office/drawing/2014/main" id="{006D6035-9D30-497A-40BA-0B9059A16645}"/>
              </a:ext>
            </a:extLst>
          </p:cNvPr>
          <p:cNvSpPr>
            <a:spLocks/>
          </p:cNvSpPr>
          <p:nvPr/>
        </p:nvSpPr>
        <p:spPr>
          <a:xfrm>
            <a:off x="6174021" y="902032"/>
            <a:ext cx="4067259" cy="1330848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6" name="Picture 65" descr="A hand touching a blue screen&#10;&#10;Description automatically generated">
            <a:extLst>
              <a:ext uri="{FF2B5EF4-FFF2-40B4-BE49-F238E27FC236}">
                <a16:creationId xmlns:a16="http://schemas.microsoft.com/office/drawing/2014/main" id="{FEB9354A-5BC9-9B30-BAB8-70139A5723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3" y="1086707"/>
            <a:ext cx="961499" cy="96149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D80462-7494-7322-9712-9CFF961457F6}"/>
              </a:ext>
            </a:extLst>
          </p:cNvPr>
          <p:cNvSpPr txBox="1">
            <a:spLocks/>
          </p:cNvSpPr>
          <p:nvPr/>
        </p:nvSpPr>
        <p:spPr>
          <a:xfrm>
            <a:off x="7636462" y="1360111"/>
            <a:ext cx="2085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080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146">
            <a:extLst>
              <a:ext uri="{FF2B5EF4-FFF2-40B4-BE49-F238E27FC236}">
                <a16:creationId xmlns:a16="http://schemas.microsoft.com/office/drawing/2014/main" id="{F51BAF8D-8422-076A-E7CD-F8D5D1FF3389}"/>
              </a:ext>
            </a:extLst>
          </p:cNvPr>
          <p:cNvSpPr>
            <a:spLocks/>
          </p:cNvSpPr>
          <p:nvPr/>
        </p:nvSpPr>
        <p:spPr>
          <a:xfrm>
            <a:off x="2727889" y="2248867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2" name="Picture 51" descr="A cloud with a wifi symbol&#10;&#10;Description automatically generated">
            <a:extLst>
              <a:ext uri="{FF2B5EF4-FFF2-40B4-BE49-F238E27FC236}">
                <a16:creationId xmlns:a16="http://schemas.microsoft.com/office/drawing/2014/main" id="{D666AAAB-AEDA-36E7-8A3E-369FF397A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78" y="2363306"/>
            <a:ext cx="637898" cy="6378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3BF640-5EBE-C63E-BB95-7DF7DE697C51}"/>
              </a:ext>
            </a:extLst>
          </p:cNvPr>
          <p:cNvSpPr txBox="1">
            <a:spLocks/>
          </p:cNvSpPr>
          <p:nvPr/>
        </p:nvSpPr>
        <p:spPr>
          <a:xfrm>
            <a:off x="3497844" y="2512978"/>
            <a:ext cx="1604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84" name="Rounded Rectangle 146">
            <a:extLst>
              <a:ext uri="{FF2B5EF4-FFF2-40B4-BE49-F238E27FC236}">
                <a16:creationId xmlns:a16="http://schemas.microsoft.com/office/drawing/2014/main" id="{F3480A03-A3C5-B50C-1BC7-15978C64CA81}"/>
              </a:ext>
            </a:extLst>
          </p:cNvPr>
          <p:cNvSpPr>
            <a:spLocks/>
          </p:cNvSpPr>
          <p:nvPr/>
        </p:nvSpPr>
        <p:spPr>
          <a:xfrm>
            <a:off x="6840133" y="3254329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8" name="Picture 57" descr="A battery and gear icon&#10;&#10;Description automatically generated">
            <a:extLst>
              <a:ext uri="{FF2B5EF4-FFF2-40B4-BE49-F238E27FC236}">
                <a16:creationId xmlns:a16="http://schemas.microsoft.com/office/drawing/2014/main" id="{B264A10F-D7E1-15D9-DD0B-4845BF07C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89" y="3380122"/>
            <a:ext cx="637899" cy="6378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1A0017-5451-611E-A446-4CBE6505118C}"/>
              </a:ext>
            </a:extLst>
          </p:cNvPr>
          <p:cNvSpPr txBox="1">
            <a:spLocks/>
          </p:cNvSpPr>
          <p:nvPr/>
        </p:nvSpPr>
        <p:spPr>
          <a:xfrm>
            <a:off x="7610088" y="3529794"/>
            <a:ext cx="142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146">
            <a:extLst>
              <a:ext uri="{FF2B5EF4-FFF2-40B4-BE49-F238E27FC236}">
                <a16:creationId xmlns:a16="http://schemas.microsoft.com/office/drawing/2014/main" id="{0698055C-AC87-D3A6-7ECE-DE9B50B5E081}"/>
              </a:ext>
            </a:extLst>
          </p:cNvPr>
          <p:cNvSpPr>
            <a:spLocks/>
          </p:cNvSpPr>
          <p:nvPr/>
        </p:nvSpPr>
        <p:spPr>
          <a:xfrm>
            <a:off x="2728890" y="3254329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4" name="Picture 63" descr="A blue and white face with waves&#10;&#10;Description automatically generated">
            <a:extLst>
              <a:ext uri="{FF2B5EF4-FFF2-40B4-BE49-F238E27FC236}">
                <a16:creationId xmlns:a16="http://schemas.microsoft.com/office/drawing/2014/main" id="{F3CB3E62-7129-A83B-06AD-A7503CE0F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68" y="3386392"/>
            <a:ext cx="637898" cy="6378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86A3B3-D20D-C274-B165-B38B7E643D20}"/>
              </a:ext>
            </a:extLst>
          </p:cNvPr>
          <p:cNvSpPr txBox="1">
            <a:spLocks/>
          </p:cNvSpPr>
          <p:nvPr/>
        </p:nvSpPr>
        <p:spPr>
          <a:xfrm>
            <a:off x="3740333" y="3511751"/>
            <a:ext cx="12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erception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ounded Rectangle 146">
            <a:extLst>
              <a:ext uri="{FF2B5EF4-FFF2-40B4-BE49-F238E27FC236}">
                <a16:creationId xmlns:a16="http://schemas.microsoft.com/office/drawing/2014/main" id="{AA907E62-938B-709C-253C-18E20CBE7A18}"/>
              </a:ext>
            </a:extLst>
          </p:cNvPr>
          <p:cNvSpPr>
            <a:spLocks/>
          </p:cNvSpPr>
          <p:nvPr/>
        </p:nvSpPr>
        <p:spPr>
          <a:xfrm>
            <a:off x="5248334" y="2248867"/>
            <a:ext cx="1478291" cy="1888403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8" name="Picture 37" descr="A green circuit board with yellow and black colors&#10;&#10;Description automatically generated">
            <a:extLst>
              <a:ext uri="{FF2B5EF4-FFF2-40B4-BE49-F238E27FC236}">
                <a16:creationId xmlns:a16="http://schemas.microsoft.com/office/drawing/2014/main" id="{5A0F2C40-0558-6BCC-14B3-A5692484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543" y="2380883"/>
            <a:ext cx="1199873" cy="119987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723ED7-6C91-4560-3D01-3A2C83721120}"/>
              </a:ext>
            </a:extLst>
          </p:cNvPr>
          <p:cNvSpPr txBox="1">
            <a:spLocks/>
          </p:cNvSpPr>
          <p:nvPr/>
        </p:nvSpPr>
        <p:spPr>
          <a:xfrm>
            <a:off x="5248334" y="3659108"/>
            <a:ext cx="147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87" name="Rounded Rectangle 146">
            <a:extLst>
              <a:ext uri="{FF2B5EF4-FFF2-40B4-BE49-F238E27FC236}">
                <a16:creationId xmlns:a16="http://schemas.microsoft.com/office/drawing/2014/main" id="{006D6035-9D30-497A-40BA-0B9059A16645}"/>
              </a:ext>
            </a:extLst>
          </p:cNvPr>
          <p:cNvSpPr>
            <a:spLocks/>
          </p:cNvSpPr>
          <p:nvPr/>
        </p:nvSpPr>
        <p:spPr>
          <a:xfrm>
            <a:off x="6840133" y="2240424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6" name="Picture 65" descr="A hand touching a blue screen&#10;&#10;Description automatically generated">
            <a:extLst>
              <a:ext uri="{FF2B5EF4-FFF2-40B4-BE49-F238E27FC236}">
                <a16:creationId xmlns:a16="http://schemas.microsoft.com/office/drawing/2014/main" id="{FEB9354A-5BC9-9B30-BAB8-70139A5723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531" y="2362945"/>
            <a:ext cx="637899" cy="63789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D80462-7494-7322-9712-9CFF961457F6}"/>
              </a:ext>
            </a:extLst>
          </p:cNvPr>
          <p:cNvSpPr txBox="1">
            <a:spLocks/>
          </p:cNvSpPr>
          <p:nvPr/>
        </p:nvSpPr>
        <p:spPr>
          <a:xfrm>
            <a:off x="7644488" y="2512617"/>
            <a:ext cx="115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</a:p>
        </p:txBody>
      </p:sp>
    </p:spTree>
    <p:extLst>
      <p:ext uri="{BB962C8B-B14F-4D97-AF65-F5344CB8AC3E}">
        <p14:creationId xmlns:p14="http://schemas.microsoft.com/office/powerpoint/2010/main" val="224465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46">
            <a:extLst>
              <a:ext uri="{FF2B5EF4-FFF2-40B4-BE49-F238E27FC236}">
                <a16:creationId xmlns:a16="http://schemas.microsoft.com/office/drawing/2014/main" id="{9EC2209D-5686-892A-EAD9-A095DE25C191}"/>
              </a:ext>
            </a:extLst>
          </p:cNvPr>
          <p:cNvSpPr>
            <a:spLocks/>
          </p:cNvSpPr>
          <p:nvPr/>
        </p:nvSpPr>
        <p:spPr>
          <a:xfrm>
            <a:off x="304801" y="-1059674"/>
            <a:ext cx="8002550" cy="614846"/>
          </a:xfrm>
          <a:prstGeom prst="roundRect">
            <a:avLst>
              <a:gd name="adj" fmla="val 6849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B32FA49-15C3-FF46-2293-A6ADD3787AB2}"/>
              </a:ext>
            </a:extLst>
          </p:cNvPr>
          <p:cNvGrpSpPr/>
          <p:nvPr/>
        </p:nvGrpSpPr>
        <p:grpSpPr>
          <a:xfrm>
            <a:off x="304800" y="5922184"/>
            <a:ext cx="5505450" cy="670685"/>
            <a:chOff x="304800" y="5922184"/>
            <a:chExt cx="5505450" cy="670685"/>
          </a:xfrm>
        </p:grpSpPr>
        <p:sp>
          <p:nvSpPr>
            <p:cNvPr id="21" name="Rounded Rectangle 146">
              <a:extLst>
                <a:ext uri="{FF2B5EF4-FFF2-40B4-BE49-F238E27FC236}">
                  <a16:creationId xmlns:a16="http://schemas.microsoft.com/office/drawing/2014/main" id="{2E367BE2-71A7-9153-4F7C-15B9FFB29162}"/>
                </a:ext>
              </a:extLst>
            </p:cNvPr>
            <p:cNvSpPr>
              <a:spLocks/>
            </p:cNvSpPr>
            <p:nvPr/>
          </p:nvSpPr>
          <p:spPr>
            <a:xfrm>
              <a:off x="304800" y="5922184"/>
              <a:ext cx="5505450" cy="670685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BBF2D8-A8F5-4496-32D1-CF9712CBAB08}"/>
                </a:ext>
              </a:extLst>
            </p:cNvPr>
            <p:cNvGrpSpPr/>
            <p:nvPr/>
          </p:nvGrpSpPr>
          <p:grpSpPr>
            <a:xfrm>
              <a:off x="405342" y="6004516"/>
              <a:ext cx="5304367" cy="506020"/>
              <a:chOff x="390445" y="6004516"/>
              <a:chExt cx="5304367" cy="506020"/>
            </a:xfrm>
          </p:grpSpPr>
          <p:sp>
            <p:nvSpPr>
              <p:cNvPr id="22" name="Rounded Rectangle 146">
                <a:extLst>
                  <a:ext uri="{FF2B5EF4-FFF2-40B4-BE49-F238E27FC236}">
                    <a16:creationId xmlns:a16="http://schemas.microsoft.com/office/drawing/2014/main" id="{91D1635C-375C-B23E-C843-D5698FD361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445" y="6004516"/>
                <a:ext cx="942305" cy="506020"/>
              </a:xfrm>
              <a:prstGeom prst="roundRect">
                <a:avLst>
                  <a:gd name="adj" fmla="val 684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Main 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Control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146">
                <a:extLst>
                  <a:ext uri="{FF2B5EF4-FFF2-40B4-BE49-F238E27FC236}">
                    <a16:creationId xmlns:a16="http://schemas.microsoft.com/office/drawing/2014/main" id="{89173DA7-B4E0-A1FE-AB14-C0049FECC1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8396" y="6004516"/>
                <a:ext cx="4276416" cy="506020"/>
              </a:xfrm>
              <a:prstGeom prst="roundRect">
                <a:avLst>
                  <a:gd name="adj" fmla="val 779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eripheral Components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Sensing /  Communication / Interaction / Power Supply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BFF435-D2D0-B8F8-743C-45F5AEC73467}"/>
              </a:ext>
            </a:extLst>
          </p:cNvPr>
          <p:cNvSpPr txBox="1">
            <a:spLocks/>
          </p:cNvSpPr>
          <p:nvPr/>
        </p:nvSpPr>
        <p:spPr>
          <a:xfrm>
            <a:off x="5810249" y="6050778"/>
            <a:ext cx="289249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4EC3A-9304-7C08-1504-6B5C98EA727B}"/>
              </a:ext>
            </a:extLst>
          </p:cNvPr>
          <p:cNvSpPr txBox="1">
            <a:spLocks/>
          </p:cNvSpPr>
          <p:nvPr/>
        </p:nvSpPr>
        <p:spPr>
          <a:xfrm>
            <a:off x="5810250" y="5181758"/>
            <a:ext cx="2892496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ABSTRACTION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9CE4F8-64AF-F9C8-1B45-F560A78A642B}"/>
              </a:ext>
            </a:extLst>
          </p:cNvPr>
          <p:cNvSpPr txBox="1">
            <a:spLocks/>
          </p:cNvSpPr>
          <p:nvPr/>
        </p:nvSpPr>
        <p:spPr>
          <a:xfrm>
            <a:off x="5810249" y="3265671"/>
            <a:ext cx="2892496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EF768-3B96-84F1-A4E6-4DA54AA9DE4F}"/>
              </a:ext>
            </a:extLst>
          </p:cNvPr>
          <p:cNvSpPr txBox="1">
            <a:spLocks/>
          </p:cNvSpPr>
          <p:nvPr/>
        </p:nvSpPr>
        <p:spPr>
          <a:xfrm>
            <a:off x="5810249" y="1844257"/>
            <a:ext cx="2892496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F3C180-5022-FCC7-7919-80FBD74069B7}"/>
              </a:ext>
            </a:extLst>
          </p:cNvPr>
          <p:cNvGrpSpPr/>
          <p:nvPr/>
        </p:nvGrpSpPr>
        <p:grpSpPr>
          <a:xfrm>
            <a:off x="304800" y="5211616"/>
            <a:ext cx="5505450" cy="646259"/>
            <a:chOff x="304800" y="5211616"/>
            <a:chExt cx="5505450" cy="646259"/>
          </a:xfrm>
        </p:grpSpPr>
        <p:sp>
          <p:nvSpPr>
            <p:cNvPr id="12" name="Rounded Rectangle 146">
              <a:extLst>
                <a:ext uri="{FF2B5EF4-FFF2-40B4-BE49-F238E27FC236}">
                  <a16:creationId xmlns:a16="http://schemas.microsoft.com/office/drawing/2014/main" id="{0027B4A4-3FFD-EBC6-383A-B9A63C2A51B7}"/>
                </a:ext>
              </a:extLst>
            </p:cNvPr>
            <p:cNvSpPr>
              <a:spLocks/>
            </p:cNvSpPr>
            <p:nvPr/>
          </p:nvSpPr>
          <p:spPr>
            <a:xfrm>
              <a:off x="304800" y="5211616"/>
              <a:ext cx="5505450" cy="646259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C0D709-8646-586A-07BB-A05D491EC0B9}"/>
                </a:ext>
              </a:extLst>
            </p:cNvPr>
            <p:cNvGrpSpPr/>
            <p:nvPr/>
          </p:nvGrpSpPr>
          <p:grpSpPr>
            <a:xfrm>
              <a:off x="411473" y="5291821"/>
              <a:ext cx="5292104" cy="485849"/>
              <a:chOff x="390446" y="5291821"/>
              <a:chExt cx="5292104" cy="485849"/>
            </a:xfrm>
          </p:grpSpPr>
          <p:sp>
            <p:nvSpPr>
              <p:cNvPr id="27" name="Rounded Rectangle 146">
                <a:extLst>
                  <a:ext uri="{FF2B5EF4-FFF2-40B4-BE49-F238E27FC236}">
                    <a16:creationId xmlns:a16="http://schemas.microsoft.com/office/drawing/2014/main" id="{5CCA1B80-1A43-E11C-57A2-01B156809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446" y="5291821"/>
                <a:ext cx="942304" cy="485849"/>
              </a:xfrm>
              <a:prstGeom prst="roundRect">
                <a:avLst>
                  <a:gd name="adj" fmla="val 840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Startup Code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ounded Rectangle 146">
                <a:extLst>
                  <a:ext uri="{FF2B5EF4-FFF2-40B4-BE49-F238E27FC236}">
                    <a16:creationId xmlns:a16="http://schemas.microsoft.com/office/drawing/2014/main" id="{9B2D79BB-29BF-33AF-5AFF-12B407B29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8396" y="5291821"/>
                <a:ext cx="2095370" cy="485849"/>
              </a:xfrm>
              <a:prstGeom prst="roundRect">
                <a:avLst>
                  <a:gd name="adj" fmla="val 958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Hardware Abstraction Drivers (R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egister-Level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)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ounded Rectangle 146">
                <a:extLst>
                  <a:ext uri="{FF2B5EF4-FFF2-40B4-BE49-F238E27FC236}">
                    <a16:creationId xmlns:a16="http://schemas.microsoft.com/office/drawing/2014/main" id="{DAEB502C-5432-04D9-F8C1-4F3760562D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87180" y="5291821"/>
                <a:ext cx="2095370" cy="485848"/>
              </a:xfrm>
              <a:prstGeom prst="roundRect">
                <a:avLst>
                  <a:gd name="adj" fmla="val 921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Board Support Packages 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(Board-Level)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515415-340C-7831-F05F-4B69FEAC9CC4}"/>
              </a:ext>
            </a:extLst>
          </p:cNvPr>
          <p:cNvGrpSpPr/>
          <p:nvPr/>
        </p:nvGrpSpPr>
        <p:grpSpPr>
          <a:xfrm>
            <a:off x="304800" y="2362200"/>
            <a:ext cx="5505450" cy="2785107"/>
            <a:chOff x="304800" y="2362200"/>
            <a:chExt cx="5505450" cy="2785107"/>
          </a:xfrm>
        </p:grpSpPr>
        <p:sp>
          <p:nvSpPr>
            <p:cNvPr id="15" name="Rounded Rectangle 146">
              <a:extLst>
                <a:ext uri="{FF2B5EF4-FFF2-40B4-BE49-F238E27FC236}">
                  <a16:creationId xmlns:a16="http://schemas.microsoft.com/office/drawing/2014/main" id="{782E3358-A608-3F1A-E036-F417D8516F9E}"/>
                </a:ext>
              </a:extLst>
            </p:cNvPr>
            <p:cNvSpPr>
              <a:spLocks/>
            </p:cNvSpPr>
            <p:nvPr/>
          </p:nvSpPr>
          <p:spPr>
            <a:xfrm>
              <a:off x="304800" y="2362200"/>
              <a:ext cx="5505450" cy="2785107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8" name="Rounded Rectangle 146">
              <a:extLst>
                <a:ext uri="{FF2B5EF4-FFF2-40B4-BE49-F238E27FC236}">
                  <a16:creationId xmlns:a16="http://schemas.microsoft.com/office/drawing/2014/main" id="{9E8305D8-0107-2F6D-C3A4-F785511D356F}"/>
                </a:ext>
              </a:extLst>
            </p:cNvPr>
            <p:cNvSpPr/>
            <p:nvPr/>
          </p:nvSpPr>
          <p:spPr>
            <a:xfrm>
              <a:off x="411473" y="4794946"/>
              <a:ext cx="5292104" cy="274320"/>
            </a:xfrm>
            <a:prstGeom prst="roundRect">
              <a:avLst>
                <a:gd name="adj" fmla="val 1107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Real-time Operating System</a:t>
              </a:r>
              <a:endParaRPr lang="en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00D20A-4158-C8A5-74ED-6D66C0642D9C}"/>
                </a:ext>
              </a:extLst>
            </p:cNvPr>
            <p:cNvGrpSpPr/>
            <p:nvPr/>
          </p:nvGrpSpPr>
          <p:grpSpPr>
            <a:xfrm>
              <a:off x="411472" y="4242004"/>
              <a:ext cx="5292106" cy="450739"/>
              <a:chOff x="390444" y="4269460"/>
              <a:chExt cx="5292106" cy="450739"/>
            </a:xfrm>
          </p:grpSpPr>
          <p:sp>
            <p:nvSpPr>
              <p:cNvPr id="50" name="Rounded Rectangle 146">
                <a:extLst>
                  <a:ext uri="{FF2B5EF4-FFF2-40B4-BE49-F238E27FC236}">
                    <a16:creationId xmlns:a16="http://schemas.microsoft.com/office/drawing/2014/main" id="{486299AF-6F62-F933-96E4-A3DFF9022F28}"/>
                  </a:ext>
                </a:extLst>
              </p:cNvPr>
              <p:cNvSpPr/>
              <p:nvPr/>
            </p:nvSpPr>
            <p:spPr>
              <a:xfrm>
                <a:off x="1730589" y="4269461"/>
                <a:ext cx="1271670" cy="450738"/>
              </a:xfrm>
              <a:prstGeom prst="roundRect">
                <a:avLst>
                  <a:gd name="adj" fmla="val 1239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TCP/IP &amp; MQTT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46">
                <a:extLst>
                  <a:ext uri="{FF2B5EF4-FFF2-40B4-BE49-F238E27FC236}">
                    <a16:creationId xmlns:a16="http://schemas.microsoft.com/office/drawing/2014/main" id="{8ECFEDB9-4B02-BEB2-F3B9-26F8258E423F}"/>
                  </a:ext>
                </a:extLst>
              </p:cNvPr>
              <p:cNvSpPr/>
              <p:nvPr/>
            </p:nvSpPr>
            <p:spPr>
              <a:xfrm>
                <a:off x="390444" y="4269461"/>
                <a:ext cx="1271669" cy="450737"/>
              </a:xfrm>
              <a:prstGeom prst="roundRect">
                <a:avLst>
                  <a:gd name="adj" fmla="val 817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ile 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System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Rounded Rectangle 146">
                <a:extLst>
                  <a:ext uri="{FF2B5EF4-FFF2-40B4-BE49-F238E27FC236}">
                    <a16:creationId xmlns:a16="http://schemas.microsoft.com/office/drawing/2014/main" id="{C89A4C05-D80A-C95D-821C-B099C51370F5}"/>
                  </a:ext>
                </a:extLst>
              </p:cNvPr>
              <p:cNvSpPr/>
              <p:nvPr/>
            </p:nvSpPr>
            <p:spPr>
              <a:xfrm>
                <a:off x="3070735" y="4269461"/>
                <a:ext cx="1271670" cy="450738"/>
              </a:xfrm>
              <a:prstGeom prst="roundRect">
                <a:avLst>
                  <a:gd name="adj" fmla="val 1099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Digital Signal Processing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ounded Rectangle 146">
                <a:extLst>
                  <a:ext uri="{FF2B5EF4-FFF2-40B4-BE49-F238E27FC236}">
                    <a16:creationId xmlns:a16="http://schemas.microsoft.com/office/drawing/2014/main" id="{4E294FC7-BEE4-A965-63ED-A4A2D41B3411}"/>
                  </a:ext>
                </a:extLst>
              </p:cNvPr>
              <p:cNvSpPr/>
              <p:nvPr/>
            </p:nvSpPr>
            <p:spPr>
              <a:xfrm>
                <a:off x="4410880" y="4269460"/>
                <a:ext cx="1271670" cy="450738"/>
              </a:xfrm>
              <a:prstGeom prst="roundRect">
                <a:avLst>
                  <a:gd name="adj" fmla="val 1204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Edge AI Framework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285FCE-AD5A-96FB-D6FD-604DD534246F}"/>
                </a:ext>
              </a:extLst>
            </p:cNvPr>
            <p:cNvGrpSpPr/>
            <p:nvPr/>
          </p:nvGrpSpPr>
          <p:grpSpPr>
            <a:xfrm>
              <a:off x="405341" y="2436805"/>
              <a:ext cx="5304368" cy="1702997"/>
              <a:chOff x="390444" y="2491715"/>
              <a:chExt cx="5304368" cy="1702997"/>
            </a:xfrm>
          </p:grpSpPr>
          <p:sp>
            <p:nvSpPr>
              <p:cNvPr id="5" name="Rounded Rectangle 146">
                <a:extLst>
                  <a:ext uri="{FF2B5EF4-FFF2-40B4-BE49-F238E27FC236}">
                    <a16:creationId xmlns:a16="http://schemas.microsoft.com/office/drawing/2014/main" id="{3598FB8B-44DE-1350-CC60-27BA2201C9FF}"/>
                  </a:ext>
                </a:extLst>
              </p:cNvPr>
              <p:cNvSpPr/>
              <p:nvPr/>
            </p:nvSpPr>
            <p:spPr>
              <a:xfrm>
                <a:off x="390444" y="2491715"/>
                <a:ext cx="5304368" cy="1702997"/>
              </a:xfrm>
              <a:prstGeom prst="roundRect">
                <a:avLst>
                  <a:gd name="adj" fmla="val 154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81049-BDA2-6ECE-A319-054FC4126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444" y="2491716"/>
                <a:ext cx="5304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dge Intelligence Library for SHM Applications - </a:t>
                </a:r>
                <a:r>
                  <a:rPr lang="en-US" altLang="zh-CN" sz="1400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TinySHM</a:t>
                </a:r>
                <a:endParaRPr lang="en-US" sz="1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ounded Rectangle 146">
                <a:extLst>
                  <a:ext uri="{FF2B5EF4-FFF2-40B4-BE49-F238E27FC236}">
                    <a16:creationId xmlns:a16="http://schemas.microsoft.com/office/drawing/2014/main" id="{00F76CDF-1EA0-AD68-C60E-B4E6DFA0497E}"/>
                  </a:ext>
                </a:extLst>
              </p:cNvPr>
              <p:cNvSpPr/>
              <p:nvPr/>
            </p:nvSpPr>
            <p:spPr>
              <a:xfrm>
                <a:off x="467349" y="3533421"/>
                <a:ext cx="1761502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Math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146">
                <a:extLst>
                  <a:ext uri="{FF2B5EF4-FFF2-40B4-BE49-F238E27FC236}">
                    <a16:creationId xmlns:a16="http://schemas.microsoft.com/office/drawing/2014/main" id="{9DFAF162-74A5-E02D-E369-1A507110AED0}"/>
                  </a:ext>
                </a:extLst>
              </p:cNvPr>
              <p:cNvSpPr/>
              <p:nvPr/>
            </p:nvSpPr>
            <p:spPr>
              <a:xfrm>
                <a:off x="2303244" y="3533421"/>
                <a:ext cx="161777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DSP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46">
                <a:extLst>
                  <a:ext uri="{FF2B5EF4-FFF2-40B4-BE49-F238E27FC236}">
                    <a16:creationId xmlns:a16="http://schemas.microsoft.com/office/drawing/2014/main" id="{DBC0E134-144C-B0C9-A4EF-63A2C2CD7438}"/>
                  </a:ext>
                </a:extLst>
              </p:cNvPr>
              <p:cNvSpPr/>
              <p:nvPr/>
            </p:nvSpPr>
            <p:spPr>
              <a:xfrm>
                <a:off x="4410877" y="3842351"/>
                <a:ext cx="1209857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Network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ounded Rectangle 146">
                <a:extLst>
                  <a:ext uri="{FF2B5EF4-FFF2-40B4-BE49-F238E27FC236}">
                    <a16:creationId xmlns:a16="http://schemas.microsoft.com/office/drawing/2014/main" id="{5690CCCF-77F9-D18C-9496-1A42EB579FB0}"/>
                  </a:ext>
                </a:extLst>
              </p:cNvPr>
              <p:cNvSpPr/>
              <p:nvPr/>
            </p:nvSpPr>
            <p:spPr>
              <a:xfrm>
                <a:off x="3995412" y="3533421"/>
                <a:ext cx="161777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AI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146">
                <a:extLst>
                  <a:ext uri="{FF2B5EF4-FFF2-40B4-BE49-F238E27FC236}">
                    <a16:creationId xmlns:a16="http://schemas.microsoft.com/office/drawing/2014/main" id="{DD820BB9-9F98-3A60-671C-057BF5FD8D7B}"/>
                  </a:ext>
                </a:extLst>
              </p:cNvPr>
              <p:cNvSpPr/>
              <p:nvPr/>
            </p:nvSpPr>
            <p:spPr>
              <a:xfrm>
                <a:off x="467348" y="3190528"/>
                <a:ext cx="2534910" cy="274320"/>
              </a:xfrm>
              <a:prstGeom prst="roundRect">
                <a:avLst>
                  <a:gd name="adj" fmla="val 68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TS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 Measurement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ounded Rectangle 146">
                <a:extLst>
                  <a:ext uri="{FF2B5EF4-FFF2-40B4-BE49-F238E27FC236}">
                    <a16:creationId xmlns:a16="http://schemas.microsoft.com/office/drawing/2014/main" id="{3AF1A015-1E47-A60F-830A-AC4B0B9D8141}"/>
                  </a:ext>
                </a:extLst>
              </p:cNvPr>
              <p:cNvSpPr/>
              <p:nvPr/>
            </p:nvSpPr>
            <p:spPr>
              <a:xfrm>
                <a:off x="3071616" y="3190528"/>
                <a:ext cx="2541572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System Identification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ounded Rectangle 146">
                <a:extLst>
                  <a:ext uri="{FF2B5EF4-FFF2-40B4-BE49-F238E27FC236}">
                    <a16:creationId xmlns:a16="http://schemas.microsoft.com/office/drawing/2014/main" id="{5215CCEC-4E97-518A-9D23-43BDA31A035C}"/>
                  </a:ext>
                </a:extLst>
              </p:cNvPr>
              <p:cNvSpPr/>
              <p:nvPr/>
            </p:nvSpPr>
            <p:spPr>
              <a:xfrm>
                <a:off x="463134" y="2842911"/>
                <a:ext cx="1840110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Damage 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Detection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ounded Rectangle 146">
                <a:extLst>
                  <a:ext uri="{FF2B5EF4-FFF2-40B4-BE49-F238E27FC236}">
                    <a16:creationId xmlns:a16="http://schemas.microsoft.com/office/drawing/2014/main" id="{76C5A655-9A0D-F0C1-47DA-32BA63F94710}"/>
                  </a:ext>
                </a:extLst>
              </p:cNvPr>
              <p:cNvSpPr/>
              <p:nvPr/>
            </p:nvSpPr>
            <p:spPr>
              <a:xfrm>
                <a:off x="467348" y="3842351"/>
                <a:ext cx="119476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Config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146">
                <a:extLst>
                  <a:ext uri="{FF2B5EF4-FFF2-40B4-BE49-F238E27FC236}">
                    <a16:creationId xmlns:a16="http://schemas.microsoft.com/office/drawing/2014/main" id="{E6EED6C8-C4E9-754F-E137-1C4D0CA24FE8}"/>
                  </a:ext>
                </a:extLst>
              </p:cNvPr>
              <p:cNvSpPr/>
              <p:nvPr/>
            </p:nvSpPr>
            <p:spPr>
              <a:xfrm>
                <a:off x="1730589" y="3847919"/>
                <a:ext cx="1271669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Sense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ounded Rectangle 146">
                <a:extLst>
                  <a:ext uri="{FF2B5EF4-FFF2-40B4-BE49-F238E27FC236}">
                    <a16:creationId xmlns:a16="http://schemas.microsoft.com/office/drawing/2014/main" id="{62903B16-D5FF-0586-BFCB-34A9E956D142}"/>
                  </a:ext>
                </a:extLst>
              </p:cNvPr>
              <p:cNvSpPr/>
              <p:nvPr/>
            </p:nvSpPr>
            <p:spPr>
              <a:xfrm>
                <a:off x="3070733" y="3845115"/>
                <a:ext cx="1271669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File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ounded Rectangle 146">
                <a:extLst>
                  <a:ext uri="{FF2B5EF4-FFF2-40B4-BE49-F238E27FC236}">
                    <a16:creationId xmlns:a16="http://schemas.microsoft.com/office/drawing/2014/main" id="{5CE57D5A-A57B-9AFB-0620-94F22BB60CD8}"/>
                  </a:ext>
                </a:extLst>
              </p:cNvPr>
              <p:cNvSpPr/>
              <p:nvPr/>
            </p:nvSpPr>
            <p:spPr>
              <a:xfrm>
                <a:off x="2366423" y="2840659"/>
                <a:ext cx="1840110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Notification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ounded Rectangle 146">
                <a:extLst>
                  <a:ext uri="{FF2B5EF4-FFF2-40B4-BE49-F238E27FC236}">
                    <a16:creationId xmlns:a16="http://schemas.microsoft.com/office/drawing/2014/main" id="{7867F994-8F74-D2CF-3135-E1EBE61F2752}"/>
                  </a:ext>
                </a:extLst>
              </p:cNvPr>
              <p:cNvSpPr/>
              <p:nvPr/>
            </p:nvSpPr>
            <p:spPr>
              <a:xfrm>
                <a:off x="4270069" y="2840659"/>
                <a:ext cx="1343119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…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213BF4-DC33-3B9E-B513-A2D3DA291E8A}"/>
              </a:ext>
            </a:extLst>
          </p:cNvPr>
          <p:cNvGrpSpPr/>
          <p:nvPr/>
        </p:nvGrpSpPr>
        <p:grpSpPr>
          <a:xfrm>
            <a:off x="304799" y="1883706"/>
            <a:ext cx="5505450" cy="419317"/>
            <a:chOff x="304799" y="1860549"/>
            <a:chExt cx="5505450" cy="419317"/>
          </a:xfrm>
        </p:grpSpPr>
        <p:sp>
          <p:nvSpPr>
            <p:cNvPr id="40" name="Rounded Rectangle 146">
              <a:extLst>
                <a:ext uri="{FF2B5EF4-FFF2-40B4-BE49-F238E27FC236}">
                  <a16:creationId xmlns:a16="http://schemas.microsoft.com/office/drawing/2014/main" id="{A00F1830-C49F-6F86-4835-AA659EC647BE}"/>
                </a:ext>
              </a:extLst>
            </p:cNvPr>
            <p:cNvSpPr/>
            <p:nvPr/>
          </p:nvSpPr>
          <p:spPr>
            <a:xfrm>
              <a:off x="304799" y="1860549"/>
              <a:ext cx="5505450" cy="419317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1" name="Rounded Rectangle 146">
              <a:extLst>
                <a:ext uri="{FF2B5EF4-FFF2-40B4-BE49-F238E27FC236}">
                  <a16:creationId xmlns:a16="http://schemas.microsoft.com/office/drawing/2014/main" id="{C6B64328-BC39-6C27-BBDE-E431D0B83FE7}"/>
                </a:ext>
              </a:extLst>
            </p:cNvPr>
            <p:cNvSpPr/>
            <p:nvPr/>
          </p:nvSpPr>
          <p:spPr>
            <a:xfrm>
              <a:off x="411473" y="1933047"/>
              <a:ext cx="5292104" cy="274320"/>
            </a:xfrm>
            <a:prstGeom prst="roundRect">
              <a:avLst>
                <a:gd name="adj" fmla="val 1107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pplication Specific Code</a:t>
              </a:r>
              <a:endParaRPr lang="en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74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1D39A7-43B5-4C68-52AD-4A8912C2CC6F}"/>
              </a:ext>
            </a:extLst>
          </p:cNvPr>
          <p:cNvSpPr>
            <a:spLocks/>
          </p:cNvSpPr>
          <p:nvPr/>
        </p:nvSpPr>
        <p:spPr>
          <a:xfrm>
            <a:off x="8420925" y="1831120"/>
            <a:ext cx="2646709" cy="304492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6900D-7122-95B6-979A-ABB541990B56}"/>
              </a:ext>
            </a:extLst>
          </p:cNvPr>
          <p:cNvSpPr>
            <a:spLocks/>
          </p:cNvSpPr>
          <p:nvPr/>
        </p:nvSpPr>
        <p:spPr>
          <a:xfrm>
            <a:off x="1209011" y="639969"/>
            <a:ext cx="9858623" cy="1112631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86AF1-A472-5475-4E4B-87479FC1FB33}"/>
              </a:ext>
            </a:extLst>
          </p:cNvPr>
          <p:cNvSpPr>
            <a:spLocks/>
          </p:cNvSpPr>
          <p:nvPr/>
        </p:nvSpPr>
        <p:spPr>
          <a:xfrm>
            <a:off x="1209011" y="4954568"/>
            <a:ext cx="9858623" cy="1112631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9C535-CDD4-7F57-BCF9-5921D066D78A}"/>
              </a:ext>
            </a:extLst>
          </p:cNvPr>
          <p:cNvSpPr>
            <a:spLocks/>
          </p:cNvSpPr>
          <p:nvPr/>
        </p:nvSpPr>
        <p:spPr>
          <a:xfrm>
            <a:off x="3937655" y="1831120"/>
            <a:ext cx="4401335" cy="304492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905F-9018-6B76-A883-2451E6C3B777}"/>
              </a:ext>
            </a:extLst>
          </p:cNvPr>
          <p:cNvSpPr>
            <a:spLocks/>
          </p:cNvSpPr>
          <p:nvPr/>
        </p:nvSpPr>
        <p:spPr>
          <a:xfrm>
            <a:off x="1209011" y="1831120"/>
            <a:ext cx="2646709" cy="304492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ounded Rectangle 146">
            <a:extLst>
              <a:ext uri="{FF2B5EF4-FFF2-40B4-BE49-F238E27FC236}">
                <a16:creationId xmlns:a16="http://schemas.microsoft.com/office/drawing/2014/main" id="{F51BAF8D-8422-076A-E7CD-F8D5D1FF3389}"/>
              </a:ext>
            </a:extLst>
          </p:cNvPr>
          <p:cNvSpPr>
            <a:spLocks/>
          </p:cNvSpPr>
          <p:nvPr/>
        </p:nvSpPr>
        <p:spPr>
          <a:xfrm>
            <a:off x="1319743" y="752915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2" name="Picture 51" descr="A cloud with a wifi symbol&#10;&#10;Description automatically generated">
            <a:extLst>
              <a:ext uri="{FF2B5EF4-FFF2-40B4-BE49-F238E27FC236}">
                <a16:creationId xmlns:a16="http://schemas.microsoft.com/office/drawing/2014/main" id="{D666AAAB-AEDA-36E7-8A3E-369FF397A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28" y="867354"/>
            <a:ext cx="637898" cy="63789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3BF640-5EBE-C63E-BB95-7DF7DE697C51}"/>
              </a:ext>
            </a:extLst>
          </p:cNvPr>
          <p:cNvSpPr txBox="1">
            <a:spLocks/>
          </p:cNvSpPr>
          <p:nvPr/>
        </p:nvSpPr>
        <p:spPr>
          <a:xfrm>
            <a:off x="2089698" y="1017026"/>
            <a:ext cx="1826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84" name="Rounded Rectangle 146">
            <a:extLst>
              <a:ext uri="{FF2B5EF4-FFF2-40B4-BE49-F238E27FC236}">
                <a16:creationId xmlns:a16="http://schemas.microsoft.com/office/drawing/2014/main" id="{F3480A03-A3C5-B50C-1BC7-15978C64CA81}"/>
              </a:ext>
            </a:extLst>
          </p:cNvPr>
          <p:cNvSpPr>
            <a:spLocks/>
          </p:cNvSpPr>
          <p:nvPr/>
        </p:nvSpPr>
        <p:spPr>
          <a:xfrm>
            <a:off x="1319743" y="1937522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8" name="Picture 57" descr="A battery and gear icon&#10;&#10;Description automatically generated">
            <a:extLst>
              <a:ext uri="{FF2B5EF4-FFF2-40B4-BE49-F238E27FC236}">
                <a16:creationId xmlns:a16="http://schemas.microsoft.com/office/drawing/2014/main" id="{B264A10F-D7E1-15D9-DD0B-4845BF07C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99" y="2063315"/>
            <a:ext cx="637899" cy="6378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1A0017-5451-611E-A446-4CBE6505118C}"/>
              </a:ext>
            </a:extLst>
          </p:cNvPr>
          <p:cNvSpPr txBox="1">
            <a:spLocks/>
          </p:cNvSpPr>
          <p:nvPr/>
        </p:nvSpPr>
        <p:spPr>
          <a:xfrm>
            <a:off x="2089698" y="2212987"/>
            <a:ext cx="142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ounded Rectangle 146">
            <a:extLst>
              <a:ext uri="{FF2B5EF4-FFF2-40B4-BE49-F238E27FC236}">
                <a16:creationId xmlns:a16="http://schemas.microsoft.com/office/drawing/2014/main" id="{0698055C-AC87-D3A6-7ECE-DE9B50B5E081}"/>
              </a:ext>
            </a:extLst>
          </p:cNvPr>
          <p:cNvSpPr>
            <a:spLocks/>
          </p:cNvSpPr>
          <p:nvPr/>
        </p:nvSpPr>
        <p:spPr>
          <a:xfrm>
            <a:off x="1315154" y="5067515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4" name="Picture 63" descr="A blue and white face with waves&#10;&#10;Description automatically generated">
            <a:extLst>
              <a:ext uri="{FF2B5EF4-FFF2-40B4-BE49-F238E27FC236}">
                <a16:creationId xmlns:a16="http://schemas.microsoft.com/office/drawing/2014/main" id="{F3CB3E62-7129-A83B-06AD-A7503CE0F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28" y="5199578"/>
            <a:ext cx="637898" cy="63789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86A3B3-D20D-C274-B165-B38B7E643D20}"/>
              </a:ext>
            </a:extLst>
          </p:cNvPr>
          <p:cNvSpPr txBox="1">
            <a:spLocks/>
          </p:cNvSpPr>
          <p:nvPr/>
        </p:nvSpPr>
        <p:spPr>
          <a:xfrm>
            <a:off x="2089698" y="5341606"/>
            <a:ext cx="12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erception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ounded Rectangle 146">
            <a:extLst>
              <a:ext uri="{FF2B5EF4-FFF2-40B4-BE49-F238E27FC236}">
                <a16:creationId xmlns:a16="http://schemas.microsoft.com/office/drawing/2014/main" id="{AA907E62-938B-709C-253C-18E20CBE7A18}"/>
              </a:ext>
            </a:extLst>
          </p:cNvPr>
          <p:cNvSpPr>
            <a:spLocks/>
          </p:cNvSpPr>
          <p:nvPr/>
        </p:nvSpPr>
        <p:spPr>
          <a:xfrm>
            <a:off x="4048388" y="1944067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8" name="Picture 37" descr="A green circuit board with yellow and black colors&#10;&#10;Description automatically generated">
            <a:extLst>
              <a:ext uri="{FF2B5EF4-FFF2-40B4-BE49-F238E27FC236}">
                <a16:creationId xmlns:a16="http://schemas.microsoft.com/office/drawing/2014/main" id="{5A0F2C40-0558-6BCC-14B3-A5692484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406" y="2063315"/>
            <a:ext cx="637898" cy="63789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723ED7-6C91-4560-3D01-3A2C83721120}"/>
              </a:ext>
            </a:extLst>
          </p:cNvPr>
          <p:cNvSpPr txBox="1">
            <a:spLocks/>
          </p:cNvSpPr>
          <p:nvPr/>
        </p:nvSpPr>
        <p:spPr>
          <a:xfrm>
            <a:off x="4853304" y="2212987"/>
            <a:ext cx="147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87" name="Rounded Rectangle 146">
            <a:extLst>
              <a:ext uri="{FF2B5EF4-FFF2-40B4-BE49-F238E27FC236}">
                <a16:creationId xmlns:a16="http://schemas.microsoft.com/office/drawing/2014/main" id="{006D6035-9D30-497A-40BA-0B9059A16645}"/>
              </a:ext>
            </a:extLst>
          </p:cNvPr>
          <p:cNvSpPr>
            <a:spLocks/>
          </p:cNvSpPr>
          <p:nvPr/>
        </p:nvSpPr>
        <p:spPr>
          <a:xfrm>
            <a:off x="8531658" y="1935624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6" name="Picture 65" descr="A hand touching a blue screen&#10;&#10;Description automatically generated">
            <a:extLst>
              <a:ext uri="{FF2B5EF4-FFF2-40B4-BE49-F238E27FC236}">
                <a16:creationId xmlns:a16="http://schemas.microsoft.com/office/drawing/2014/main" id="{FEB9354A-5BC9-9B30-BAB8-70139A5723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056" y="2058145"/>
            <a:ext cx="637899" cy="63789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D80462-7494-7322-9712-9CFF961457F6}"/>
              </a:ext>
            </a:extLst>
          </p:cNvPr>
          <p:cNvSpPr txBox="1">
            <a:spLocks/>
          </p:cNvSpPr>
          <p:nvPr/>
        </p:nvSpPr>
        <p:spPr>
          <a:xfrm>
            <a:off x="9336013" y="2207817"/>
            <a:ext cx="115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nteraction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146">
            <a:extLst>
              <a:ext uri="{FF2B5EF4-FFF2-40B4-BE49-F238E27FC236}">
                <a16:creationId xmlns:a16="http://schemas.microsoft.com/office/drawing/2014/main" id="{724960EE-5BA3-89CA-8B1E-27A6F35B7D7D}"/>
              </a:ext>
            </a:extLst>
          </p:cNvPr>
          <p:cNvSpPr>
            <a:spLocks/>
          </p:cNvSpPr>
          <p:nvPr/>
        </p:nvSpPr>
        <p:spPr>
          <a:xfrm>
            <a:off x="7498080" y="744832"/>
            <a:ext cx="3410563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ounded Rectangle 146">
            <a:extLst>
              <a:ext uri="{FF2B5EF4-FFF2-40B4-BE49-F238E27FC236}">
                <a16:creationId xmlns:a16="http://schemas.microsoft.com/office/drawing/2014/main" id="{061E3D59-1DA6-3299-7423-DCD32481484B}"/>
              </a:ext>
            </a:extLst>
          </p:cNvPr>
          <p:cNvSpPr>
            <a:spLocks/>
          </p:cNvSpPr>
          <p:nvPr/>
        </p:nvSpPr>
        <p:spPr>
          <a:xfrm>
            <a:off x="3937655" y="744832"/>
            <a:ext cx="3410563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4F10A-A380-36BC-9321-870954FE87A9}"/>
              </a:ext>
            </a:extLst>
          </p:cNvPr>
          <p:cNvSpPr txBox="1">
            <a:spLocks/>
          </p:cNvSpPr>
          <p:nvPr/>
        </p:nvSpPr>
        <p:spPr>
          <a:xfrm>
            <a:off x="4048388" y="924692"/>
            <a:ext cx="95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ocal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B2892-B1B4-AB07-A2C4-9874167E7B5B}"/>
              </a:ext>
            </a:extLst>
          </p:cNvPr>
          <p:cNvSpPr txBox="1">
            <a:spLocks/>
          </p:cNvSpPr>
          <p:nvPr/>
        </p:nvSpPr>
        <p:spPr>
          <a:xfrm>
            <a:off x="7618282" y="924692"/>
            <a:ext cx="118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14" name="Rounded Rectangle 146">
            <a:extLst>
              <a:ext uri="{FF2B5EF4-FFF2-40B4-BE49-F238E27FC236}">
                <a16:creationId xmlns:a16="http://schemas.microsoft.com/office/drawing/2014/main" id="{201A2C67-7AA5-FCF4-2896-76E52E5F3FF3}"/>
              </a:ext>
            </a:extLst>
          </p:cNvPr>
          <p:cNvSpPr>
            <a:spLocks/>
          </p:cNvSpPr>
          <p:nvPr/>
        </p:nvSpPr>
        <p:spPr>
          <a:xfrm>
            <a:off x="1315155" y="2920543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ounded Rectangle 146">
            <a:extLst>
              <a:ext uri="{FF2B5EF4-FFF2-40B4-BE49-F238E27FC236}">
                <a16:creationId xmlns:a16="http://schemas.microsoft.com/office/drawing/2014/main" id="{899C656D-C8FE-E201-59E4-6DA4B563F08A}"/>
              </a:ext>
            </a:extLst>
          </p:cNvPr>
          <p:cNvSpPr>
            <a:spLocks/>
          </p:cNvSpPr>
          <p:nvPr/>
        </p:nvSpPr>
        <p:spPr>
          <a:xfrm>
            <a:off x="1315154" y="3903564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BC04-391E-6F0B-E40D-67D9556E50C0}"/>
              </a:ext>
            </a:extLst>
          </p:cNvPr>
          <p:cNvSpPr txBox="1">
            <a:spLocks/>
          </p:cNvSpPr>
          <p:nvPr/>
        </p:nvSpPr>
        <p:spPr>
          <a:xfrm>
            <a:off x="1854340" y="3075371"/>
            <a:ext cx="169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attery / Power Outlet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B11FD-4887-DCF5-1797-CC859BCF3A88}"/>
              </a:ext>
            </a:extLst>
          </p:cNvPr>
          <p:cNvSpPr txBox="1">
            <a:spLocks/>
          </p:cNvSpPr>
          <p:nvPr/>
        </p:nvSpPr>
        <p:spPr>
          <a:xfrm>
            <a:off x="1759463" y="4045397"/>
            <a:ext cx="1964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System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255EAC-015B-BBC4-6999-FFDD36F4F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48" y="1026282"/>
            <a:ext cx="320040" cy="32004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9DDDC0-B09D-19E2-703B-4776DCB011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49" y="1026282"/>
            <a:ext cx="320040" cy="32004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89E407-6D32-5F30-1EAA-3F01F7B146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69" y="1015033"/>
            <a:ext cx="320040" cy="320040"/>
          </a:xfrm>
          <a:prstGeom prst="rect">
            <a:avLst/>
          </a:prstGeom>
        </p:spPr>
      </p:pic>
      <p:pic>
        <p:nvPicPr>
          <p:cNvPr id="30" name="Picture 29" descr="A wifi symbol with a black background&#10;&#10;Description automatically generated">
            <a:extLst>
              <a:ext uri="{FF2B5EF4-FFF2-40B4-BE49-F238E27FC236}">
                <a16:creationId xmlns:a16="http://schemas.microsoft.com/office/drawing/2014/main" id="{509EE7B6-3BD7-2154-8DD1-7662F7B57D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78" y="1003394"/>
            <a:ext cx="320040" cy="3200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F1C099-9048-ADA9-1136-4C754047B8D5}"/>
              </a:ext>
            </a:extLst>
          </p:cNvPr>
          <p:cNvSpPr txBox="1">
            <a:spLocks/>
          </p:cNvSpPr>
          <p:nvPr/>
        </p:nvSpPr>
        <p:spPr>
          <a:xfrm>
            <a:off x="5344846" y="1032414"/>
            <a:ext cx="5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3AC0D0-A375-2635-37C4-595AEEF85279}"/>
              </a:ext>
            </a:extLst>
          </p:cNvPr>
          <p:cNvSpPr txBox="1">
            <a:spLocks/>
          </p:cNvSpPr>
          <p:nvPr/>
        </p:nvSpPr>
        <p:spPr>
          <a:xfrm>
            <a:off x="6360874" y="1032414"/>
            <a:ext cx="859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1BDD0-9048-BA5A-F066-D4598367F105}"/>
              </a:ext>
            </a:extLst>
          </p:cNvPr>
          <p:cNvSpPr txBox="1">
            <a:spLocks/>
          </p:cNvSpPr>
          <p:nvPr/>
        </p:nvSpPr>
        <p:spPr>
          <a:xfrm>
            <a:off x="8960680" y="1032414"/>
            <a:ext cx="5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740C35-5251-22C5-D706-8180A2C961E4}"/>
              </a:ext>
            </a:extLst>
          </p:cNvPr>
          <p:cNvSpPr txBox="1">
            <a:spLocks/>
          </p:cNvSpPr>
          <p:nvPr/>
        </p:nvSpPr>
        <p:spPr>
          <a:xfrm>
            <a:off x="9956055" y="1032414"/>
            <a:ext cx="79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</a:p>
        </p:txBody>
      </p:sp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4E470D-890C-08F0-6C73-3A91ADDCE8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66" y="3207738"/>
            <a:ext cx="320040" cy="320040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58C332-18B7-9D83-FB95-46C2964D4E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66" y="4177764"/>
            <a:ext cx="320040" cy="320040"/>
          </a:xfrm>
          <a:prstGeom prst="rect">
            <a:avLst/>
          </a:prstGeom>
        </p:spPr>
      </p:pic>
      <p:sp>
        <p:nvSpPr>
          <p:cNvPr id="48" name="Rounded Rectangle 146">
            <a:extLst>
              <a:ext uri="{FF2B5EF4-FFF2-40B4-BE49-F238E27FC236}">
                <a16:creationId xmlns:a16="http://schemas.microsoft.com/office/drawing/2014/main" id="{F0852935-B7B7-D925-D91C-3B94C10EE2CF}"/>
              </a:ext>
            </a:extLst>
          </p:cNvPr>
          <p:cNvSpPr>
            <a:spLocks/>
          </p:cNvSpPr>
          <p:nvPr/>
        </p:nvSpPr>
        <p:spPr>
          <a:xfrm>
            <a:off x="4048388" y="2932033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4" name="Picture 5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483C8B-5453-DF91-9FD3-31FA75FA6D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78" y="3207738"/>
            <a:ext cx="320040" cy="3200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F528409-47D6-AF5F-59C9-582BCEBA3E22}"/>
              </a:ext>
            </a:extLst>
          </p:cNvPr>
          <p:cNvSpPr txBox="1">
            <a:spLocks/>
          </p:cNvSpPr>
          <p:nvPr/>
        </p:nvSpPr>
        <p:spPr>
          <a:xfrm>
            <a:off x="4746542" y="3075371"/>
            <a:ext cx="169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DD513B1A-2495-C436-DE33-1AA51278EE98}"/>
              </a:ext>
            </a:extLst>
          </p:cNvPr>
          <p:cNvSpPr>
            <a:spLocks/>
          </p:cNvSpPr>
          <p:nvPr/>
        </p:nvSpPr>
        <p:spPr>
          <a:xfrm>
            <a:off x="4048388" y="3903564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1" name="Rounded Rectangle 146">
            <a:extLst>
              <a:ext uri="{FF2B5EF4-FFF2-40B4-BE49-F238E27FC236}">
                <a16:creationId xmlns:a16="http://schemas.microsoft.com/office/drawing/2014/main" id="{94C72406-D954-B071-44A8-1893A10FA1F5}"/>
              </a:ext>
            </a:extLst>
          </p:cNvPr>
          <p:cNvSpPr>
            <a:spLocks/>
          </p:cNvSpPr>
          <p:nvPr/>
        </p:nvSpPr>
        <p:spPr>
          <a:xfrm>
            <a:off x="6546722" y="1944067"/>
            <a:ext cx="1672163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3" name="Picture 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E42151-BB8F-BE86-5EA5-3032859E061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97" y="2244619"/>
            <a:ext cx="301752" cy="30175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DB94072-E15D-0167-1E03-9B1CA6379D26}"/>
              </a:ext>
            </a:extLst>
          </p:cNvPr>
          <p:cNvSpPr txBox="1">
            <a:spLocks/>
          </p:cNvSpPr>
          <p:nvPr/>
        </p:nvSpPr>
        <p:spPr>
          <a:xfrm>
            <a:off x="6924604" y="2207817"/>
            <a:ext cx="1294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Timer/ RTC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ounded Rectangle 146">
            <a:extLst>
              <a:ext uri="{FF2B5EF4-FFF2-40B4-BE49-F238E27FC236}">
                <a16:creationId xmlns:a16="http://schemas.microsoft.com/office/drawing/2014/main" id="{828D9B10-4D7D-E063-C343-308DC13D5F95}"/>
              </a:ext>
            </a:extLst>
          </p:cNvPr>
          <p:cNvSpPr>
            <a:spLocks/>
          </p:cNvSpPr>
          <p:nvPr/>
        </p:nvSpPr>
        <p:spPr>
          <a:xfrm>
            <a:off x="6546722" y="2927553"/>
            <a:ext cx="1672163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EED235-9DDE-935C-16A7-CA2B5296A8EE}"/>
              </a:ext>
            </a:extLst>
          </p:cNvPr>
          <p:cNvSpPr txBox="1">
            <a:spLocks/>
          </p:cNvSpPr>
          <p:nvPr/>
        </p:nvSpPr>
        <p:spPr>
          <a:xfrm>
            <a:off x="6946085" y="3198481"/>
            <a:ext cx="1307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RAM/ROM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1225E8-55D5-F468-FAC3-6634D0B92DA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3" y="3207738"/>
            <a:ext cx="320040" cy="320040"/>
          </a:xfrm>
          <a:prstGeom prst="rect">
            <a:avLst/>
          </a:prstGeom>
        </p:spPr>
      </p:pic>
      <p:pic>
        <p:nvPicPr>
          <p:cNvPr id="92" name="Picture 9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0A91BD-D8EB-15BB-F746-6735FC881B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28" y="4177764"/>
            <a:ext cx="320040" cy="32004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271E24-9540-31DD-2C80-0EE8E87E8980}"/>
              </a:ext>
            </a:extLst>
          </p:cNvPr>
          <p:cNvSpPr txBox="1">
            <a:spLocks/>
          </p:cNvSpPr>
          <p:nvPr/>
        </p:nvSpPr>
        <p:spPr>
          <a:xfrm>
            <a:off x="4746542" y="4045397"/>
            <a:ext cx="1690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SPI/I2C/UART/ADC/DAC/…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146">
            <a:extLst>
              <a:ext uri="{FF2B5EF4-FFF2-40B4-BE49-F238E27FC236}">
                <a16:creationId xmlns:a16="http://schemas.microsoft.com/office/drawing/2014/main" id="{32C766EC-6222-6CB0-4989-D08B55E3EB16}"/>
              </a:ext>
            </a:extLst>
          </p:cNvPr>
          <p:cNvSpPr>
            <a:spLocks/>
          </p:cNvSpPr>
          <p:nvPr/>
        </p:nvSpPr>
        <p:spPr>
          <a:xfrm>
            <a:off x="6546722" y="3903563"/>
            <a:ext cx="1672163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7" name="Picture 9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08871F-7613-9B3E-537F-B34E2656CF5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3" y="4177764"/>
            <a:ext cx="320040" cy="3200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01D8A56-023C-98F0-71CF-7FDC6C445651}"/>
              </a:ext>
            </a:extLst>
          </p:cNvPr>
          <p:cNvSpPr txBox="1">
            <a:spLocks/>
          </p:cNvSpPr>
          <p:nvPr/>
        </p:nvSpPr>
        <p:spPr>
          <a:xfrm>
            <a:off x="6897093" y="4045397"/>
            <a:ext cx="1355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Storage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146">
            <a:extLst>
              <a:ext uri="{FF2B5EF4-FFF2-40B4-BE49-F238E27FC236}">
                <a16:creationId xmlns:a16="http://schemas.microsoft.com/office/drawing/2014/main" id="{0502BE8B-C272-518F-ECA8-202555D65738}"/>
              </a:ext>
            </a:extLst>
          </p:cNvPr>
          <p:cNvSpPr>
            <a:spLocks/>
          </p:cNvSpPr>
          <p:nvPr/>
        </p:nvSpPr>
        <p:spPr>
          <a:xfrm>
            <a:off x="8531658" y="2938356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2F720A-4EF6-0A88-B646-0EB4267A8B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3201993"/>
            <a:ext cx="320040" cy="320040"/>
          </a:xfrm>
          <a:prstGeom prst="rect">
            <a:avLst/>
          </a:prstGeom>
        </p:spPr>
      </p:pic>
      <p:sp>
        <p:nvSpPr>
          <p:cNvPr id="21" name="Rounded Rectangle 146">
            <a:extLst>
              <a:ext uri="{FF2B5EF4-FFF2-40B4-BE49-F238E27FC236}">
                <a16:creationId xmlns:a16="http://schemas.microsoft.com/office/drawing/2014/main" id="{06548EE8-E084-A764-3F60-E69DF088CD0B}"/>
              </a:ext>
            </a:extLst>
          </p:cNvPr>
          <p:cNvSpPr>
            <a:spLocks/>
          </p:cNvSpPr>
          <p:nvPr/>
        </p:nvSpPr>
        <p:spPr>
          <a:xfrm>
            <a:off x="8541311" y="3899817"/>
            <a:ext cx="2405936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C520D6-5069-282D-3DED-18CCCAF3C0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4177764"/>
            <a:ext cx="320040" cy="320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61F92-332F-781C-D72E-1BB5AA01EA32}"/>
              </a:ext>
            </a:extLst>
          </p:cNvPr>
          <p:cNvSpPr txBox="1">
            <a:spLocks/>
          </p:cNvSpPr>
          <p:nvPr/>
        </p:nvSpPr>
        <p:spPr>
          <a:xfrm>
            <a:off x="9302553" y="3076635"/>
            <a:ext cx="13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1C8F4-22DD-F99F-50A1-14A3DBCA3474}"/>
              </a:ext>
            </a:extLst>
          </p:cNvPr>
          <p:cNvSpPr txBox="1">
            <a:spLocks/>
          </p:cNvSpPr>
          <p:nvPr/>
        </p:nvSpPr>
        <p:spPr>
          <a:xfrm>
            <a:off x="9348907" y="4030293"/>
            <a:ext cx="130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Monitoring</a:t>
            </a:r>
          </a:p>
        </p:txBody>
      </p:sp>
      <p:sp>
        <p:nvSpPr>
          <p:cNvPr id="37" name="Rounded Rectangle 146">
            <a:extLst>
              <a:ext uri="{FF2B5EF4-FFF2-40B4-BE49-F238E27FC236}">
                <a16:creationId xmlns:a16="http://schemas.microsoft.com/office/drawing/2014/main" id="{066D1E73-4E4C-7453-F92F-65CB622F89EC}"/>
              </a:ext>
            </a:extLst>
          </p:cNvPr>
          <p:cNvSpPr>
            <a:spLocks/>
          </p:cNvSpPr>
          <p:nvPr/>
        </p:nvSpPr>
        <p:spPr>
          <a:xfrm>
            <a:off x="3933952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5" name="Picture 7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63DA4-1654-2A5E-25E2-EA0ED0B79F6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86" y="5340391"/>
            <a:ext cx="320040" cy="32004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0974B-A7DF-44BA-C8B6-F20FED0B3130}"/>
              </a:ext>
            </a:extLst>
          </p:cNvPr>
          <p:cNvSpPr txBox="1">
            <a:spLocks/>
          </p:cNvSpPr>
          <p:nvPr/>
        </p:nvSpPr>
        <p:spPr>
          <a:xfrm>
            <a:off x="4290508" y="5331134"/>
            <a:ext cx="1187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</a:p>
        </p:txBody>
      </p:sp>
      <p:sp>
        <p:nvSpPr>
          <p:cNvPr id="102" name="Rounded Rectangle 146">
            <a:extLst>
              <a:ext uri="{FF2B5EF4-FFF2-40B4-BE49-F238E27FC236}">
                <a16:creationId xmlns:a16="http://schemas.microsoft.com/office/drawing/2014/main" id="{51538F83-B81C-5C74-1DCB-E714C7ECC5F1}"/>
              </a:ext>
            </a:extLst>
          </p:cNvPr>
          <p:cNvSpPr>
            <a:spLocks/>
          </p:cNvSpPr>
          <p:nvPr/>
        </p:nvSpPr>
        <p:spPr>
          <a:xfrm>
            <a:off x="5538289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3" name="Rounded Rectangle 146">
            <a:extLst>
              <a:ext uri="{FF2B5EF4-FFF2-40B4-BE49-F238E27FC236}">
                <a16:creationId xmlns:a16="http://schemas.microsoft.com/office/drawing/2014/main" id="{DCFAA41D-3F22-80FA-7545-39F13057EE9A}"/>
              </a:ext>
            </a:extLst>
          </p:cNvPr>
          <p:cNvSpPr>
            <a:spLocks/>
          </p:cNvSpPr>
          <p:nvPr/>
        </p:nvSpPr>
        <p:spPr>
          <a:xfrm>
            <a:off x="7142626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4" name="Rounded Rectangle 146">
            <a:extLst>
              <a:ext uri="{FF2B5EF4-FFF2-40B4-BE49-F238E27FC236}">
                <a16:creationId xmlns:a16="http://schemas.microsoft.com/office/drawing/2014/main" id="{C3CC755F-1355-B754-4120-20065C45556B}"/>
              </a:ext>
            </a:extLst>
          </p:cNvPr>
          <p:cNvSpPr>
            <a:spLocks/>
          </p:cNvSpPr>
          <p:nvPr/>
        </p:nvSpPr>
        <p:spPr>
          <a:xfrm>
            <a:off x="8746963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5" name="Rounded Rectangle 146">
            <a:extLst>
              <a:ext uri="{FF2B5EF4-FFF2-40B4-BE49-F238E27FC236}">
                <a16:creationId xmlns:a16="http://schemas.microsoft.com/office/drawing/2014/main" id="{BE96BE9C-D770-35E2-F6BB-826059EB26D8}"/>
              </a:ext>
            </a:extLst>
          </p:cNvPr>
          <p:cNvSpPr>
            <a:spLocks/>
          </p:cNvSpPr>
          <p:nvPr/>
        </p:nvSpPr>
        <p:spPr>
          <a:xfrm>
            <a:off x="10348310" y="5058941"/>
            <a:ext cx="589284" cy="882941"/>
          </a:xfrm>
          <a:prstGeom prst="roundRect">
            <a:avLst>
              <a:gd name="adj" fmla="val 5101"/>
            </a:avLst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7" name="Picture 10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75D6DC-2084-9B92-50AF-DF5FA5BF6BE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43" y="5340391"/>
            <a:ext cx="320040" cy="32004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75C0CAA-BFCD-397C-0A2A-CDEE3C657FC2}"/>
              </a:ext>
            </a:extLst>
          </p:cNvPr>
          <p:cNvSpPr txBox="1">
            <a:spLocks/>
          </p:cNvSpPr>
          <p:nvPr/>
        </p:nvSpPr>
        <p:spPr>
          <a:xfrm>
            <a:off x="5883715" y="5331134"/>
            <a:ext cx="109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75C869-98B3-F1BA-1F6F-7BB49494D00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11" y="5349535"/>
            <a:ext cx="301752" cy="30175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815D9AE-7F7A-75C3-EC93-2856BBFC1A33}"/>
              </a:ext>
            </a:extLst>
          </p:cNvPr>
          <p:cNvSpPr txBox="1">
            <a:spLocks/>
          </p:cNvSpPr>
          <p:nvPr/>
        </p:nvSpPr>
        <p:spPr>
          <a:xfrm>
            <a:off x="9269363" y="5331134"/>
            <a:ext cx="94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Picture 1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EC4161-90BE-258F-96ED-43E58A675BA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93" y="5348010"/>
            <a:ext cx="304802" cy="3048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4FB0BEC-20C8-4411-3DA6-DB55AE993513}"/>
              </a:ext>
            </a:extLst>
          </p:cNvPr>
          <p:cNvSpPr txBox="1">
            <a:spLocks/>
          </p:cNvSpPr>
          <p:nvPr/>
        </p:nvSpPr>
        <p:spPr>
          <a:xfrm>
            <a:off x="7451707" y="5208024"/>
            <a:ext cx="123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&amp;Humidity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EB1C23-2BDA-5585-8448-02A1EF61D983}"/>
              </a:ext>
            </a:extLst>
          </p:cNvPr>
          <p:cNvSpPr txBox="1">
            <a:spLocks/>
          </p:cNvSpPr>
          <p:nvPr/>
        </p:nvSpPr>
        <p:spPr>
          <a:xfrm>
            <a:off x="10159785" y="5331134"/>
            <a:ext cx="94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77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146">
            <a:extLst>
              <a:ext uri="{FF2B5EF4-FFF2-40B4-BE49-F238E27FC236}">
                <a16:creationId xmlns:a16="http://schemas.microsoft.com/office/drawing/2014/main" id="{F51BAF8D-8422-076A-E7CD-F8D5D1FF3389}"/>
              </a:ext>
            </a:extLst>
          </p:cNvPr>
          <p:cNvSpPr>
            <a:spLocks/>
          </p:cNvSpPr>
          <p:nvPr/>
        </p:nvSpPr>
        <p:spPr>
          <a:xfrm>
            <a:off x="6174021" y="3808343"/>
            <a:ext cx="4067259" cy="1330848"/>
          </a:xfrm>
          <a:prstGeom prst="roundRect">
            <a:avLst>
              <a:gd name="adj" fmla="val 0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2" name="Picture 51" descr="A cloud with a wifi symbol&#10;&#10;Description automatically generated">
            <a:extLst>
              <a:ext uri="{FF2B5EF4-FFF2-40B4-BE49-F238E27FC236}">
                <a16:creationId xmlns:a16="http://schemas.microsoft.com/office/drawing/2014/main" id="{D666AAAB-AEDA-36E7-8A3E-369FF397A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4" y="3997328"/>
            <a:ext cx="961497" cy="96149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33BF640-5EBE-C63E-BB95-7DF7DE697C51}"/>
              </a:ext>
            </a:extLst>
          </p:cNvPr>
          <p:cNvSpPr txBox="1">
            <a:spLocks/>
          </p:cNvSpPr>
          <p:nvPr/>
        </p:nvSpPr>
        <p:spPr>
          <a:xfrm>
            <a:off x="7411110" y="4278021"/>
            <a:ext cx="253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84" name="Rounded Rectangle 146">
            <a:extLst>
              <a:ext uri="{FF2B5EF4-FFF2-40B4-BE49-F238E27FC236}">
                <a16:creationId xmlns:a16="http://schemas.microsoft.com/office/drawing/2014/main" id="{F3480A03-A3C5-B50C-1BC7-15978C64CA81}"/>
              </a:ext>
            </a:extLst>
          </p:cNvPr>
          <p:cNvSpPr>
            <a:spLocks/>
          </p:cNvSpPr>
          <p:nvPr/>
        </p:nvSpPr>
        <p:spPr>
          <a:xfrm>
            <a:off x="6174021" y="2363705"/>
            <a:ext cx="4067259" cy="1330848"/>
          </a:xfrm>
          <a:prstGeom prst="roundRect">
            <a:avLst>
              <a:gd name="adj" fmla="val 0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8" name="Picture 57" descr="A battery and gear icon&#10;&#10;Description automatically generated">
            <a:extLst>
              <a:ext uri="{FF2B5EF4-FFF2-40B4-BE49-F238E27FC236}">
                <a16:creationId xmlns:a16="http://schemas.microsoft.com/office/drawing/2014/main" id="{B264A10F-D7E1-15D9-DD0B-4845BF07C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3" y="2535926"/>
            <a:ext cx="961499" cy="9614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1A0017-5451-611E-A446-4CBE6505118C}"/>
              </a:ext>
            </a:extLst>
          </p:cNvPr>
          <p:cNvSpPr txBox="1">
            <a:spLocks/>
          </p:cNvSpPr>
          <p:nvPr/>
        </p:nvSpPr>
        <p:spPr>
          <a:xfrm>
            <a:off x="7650781" y="2715926"/>
            <a:ext cx="2056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SYSTEM</a:t>
            </a:r>
          </a:p>
        </p:txBody>
      </p:sp>
      <p:sp>
        <p:nvSpPr>
          <p:cNvPr id="85" name="Rounded Rectangle 146">
            <a:extLst>
              <a:ext uri="{FF2B5EF4-FFF2-40B4-BE49-F238E27FC236}">
                <a16:creationId xmlns:a16="http://schemas.microsoft.com/office/drawing/2014/main" id="{0698055C-AC87-D3A6-7ECE-DE9B50B5E081}"/>
              </a:ext>
            </a:extLst>
          </p:cNvPr>
          <p:cNvSpPr>
            <a:spLocks/>
          </p:cNvSpPr>
          <p:nvPr/>
        </p:nvSpPr>
        <p:spPr>
          <a:xfrm>
            <a:off x="1984306" y="3812652"/>
            <a:ext cx="4067259" cy="1330848"/>
          </a:xfrm>
          <a:prstGeom prst="roundRect">
            <a:avLst>
              <a:gd name="adj" fmla="val 0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4" name="Picture 63" descr="A blue and white face with waves&#10;&#10;Description automatically generated">
            <a:extLst>
              <a:ext uri="{FF2B5EF4-FFF2-40B4-BE49-F238E27FC236}">
                <a16:creationId xmlns:a16="http://schemas.microsoft.com/office/drawing/2014/main" id="{F3CB3E62-7129-A83B-06AD-A7503CE0F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34" y="3997328"/>
            <a:ext cx="961497" cy="96149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C86A3B3-D20D-C274-B165-B38B7E643D20}"/>
              </a:ext>
            </a:extLst>
          </p:cNvPr>
          <p:cNvSpPr txBox="1">
            <a:spLocks/>
          </p:cNvSpPr>
          <p:nvPr/>
        </p:nvSpPr>
        <p:spPr>
          <a:xfrm>
            <a:off x="3578059" y="4278021"/>
            <a:ext cx="195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</a:p>
        </p:txBody>
      </p:sp>
      <p:sp>
        <p:nvSpPr>
          <p:cNvPr id="86" name="Rounded Rectangle 146">
            <a:extLst>
              <a:ext uri="{FF2B5EF4-FFF2-40B4-BE49-F238E27FC236}">
                <a16:creationId xmlns:a16="http://schemas.microsoft.com/office/drawing/2014/main" id="{AA907E62-938B-709C-253C-18E20CBE7A18}"/>
              </a:ext>
            </a:extLst>
          </p:cNvPr>
          <p:cNvSpPr>
            <a:spLocks/>
          </p:cNvSpPr>
          <p:nvPr/>
        </p:nvSpPr>
        <p:spPr>
          <a:xfrm>
            <a:off x="1984306" y="902032"/>
            <a:ext cx="4067259" cy="2792521"/>
          </a:xfrm>
          <a:prstGeom prst="roundRect">
            <a:avLst>
              <a:gd name="adj" fmla="val 0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8" name="Picture 37" descr="A green circuit board with yellow and black colors&#10;&#10;Description automatically generated">
            <a:extLst>
              <a:ext uri="{FF2B5EF4-FFF2-40B4-BE49-F238E27FC236}">
                <a16:creationId xmlns:a16="http://schemas.microsoft.com/office/drawing/2014/main" id="{5A0F2C40-0558-6BCC-14B3-A5692484F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3657" y="1219118"/>
            <a:ext cx="1808556" cy="18085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1723ED7-6C91-4560-3D01-3A2C83721120}"/>
              </a:ext>
            </a:extLst>
          </p:cNvPr>
          <p:cNvSpPr txBox="1">
            <a:spLocks/>
          </p:cNvSpPr>
          <p:nvPr/>
        </p:nvSpPr>
        <p:spPr>
          <a:xfrm>
            <a:off x="2749223" y="3110252"/>
            <a:ext cx="253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CONTROL</a:t>
            </a:r>
          </a:p>
        </p:txBody>
      </p:sp>
      <p:sp>
        <p:nvSpPr>
          <p:cNvPr id="87" name="Rounded Rectangle 146">
            <a:extLst>
              <a:ext uri="{FF2B5EF4-FFF2-40B4-BE49-F238E27FC236}">
                <a16:creationId xmlns:a16="http://schemas.microsoft.com/office/drawing/2014/main" id="{006D6035-9D30-497A-40BA-0B9059A16645}"/>
              </a:ext>
            </a:extLst>
          </p:cNvPr>
          <p:cNvSpPr>
            <a:spLocks/>
          </p:cNvSpPr>
          <p:nvPr/>
        </p:nvSpPr>
        <p:spPr>
          <a:xfrm>
            <a:off x="6174021" y="902032"/>
            <a:ext cx="4067259" cy="1330848"/>
          </a:xfrm>
          <a:prstGeom prst="roundRect">
            <a:avLst>
              <a:gd name="adj" fmla="val 0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6" name="Picture 65" descr="A hand touching a blue screen&#10;&#10;Description automatically generated">
            <a:extLst>
              <a:ext uri="{FF2B5EF4-FFF2-40B4-BE49-F238E27FC236}">
                <a16:creationId xmlns:a16="http://schemas.microsoft.com/office/drawing/2014/main" id="{FEB9354A-5BC9-9B30-BAB8-70139A5723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83" y="1086707"/>
            <a:ext cx="961499" cy="96149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D80462-7494-7322-9712-9CFF961457F6}"/>
              </a:ext>
            </a:extLst>
          </p:cNvPr>
          <p:cNvSpPr txBox="1">
            <a:spLocks/>
          </p:cNvSpPr>
          <p:nvPr/>
        </p:nvSpPr>
        <p:spPr>
          <a:xfrm>
            <a:off x="7591273" y="1360111"/>
            <a:ext cx="2175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59744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1D39A7-43B5-4C68-52AD-4A8912C2CC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20925" y="1831120"/>
            <a:ext cx="2646709" cy="3044928"/>
          </a:xfrm>
          <a:prstGeom prst="rect">
            <a:avLst/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56900D-7122-95B6-979A-ABB541990B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9011" y="639969"/>
            <a:ext cx="9858623" cy="1112631"/>
          </a:xfrm>
          <a:prstGeom prst="rect">
            <a:avLst/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A86AF1-A472-5475-4E4B-87479FC1FB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9011" y="4954568"/>
            <a:ext cx="9858623" cy="1112631"/>
          </a:xfrm>
          <a:prstGeom prst="rect">
            <a:avLst/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9C535-CDD4-7F57-BCF9-5921D066D78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37655" y="1831120"/>
            <a:ext cx="4401335" cy="3044928"/>
          </a:xfrm>
          <a:prstGeom prst="rect">
            <a:avLst/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04905F-9018-6B76-A883-2451E6C3B7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9011" y="1831120"/>
            <a:ext cx="2646709" cy="3044928"/>
          </a:xfrm>
          <a:prstGeom prst="rect">
            <a:avLst/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52BABA-87A3-7120-2D4D-47732A3EA4B1}"/>
              </a:ext>
            </a:extLst>
          </p:cNvPr>
          <p:cNvGrpSpPr>
            <a:grpSpLocks/>
          </p:cNvGrpSpPr>
          <p:nvPr/>
        </p:nvGrpSpPr>
        <p:grpSpPr>
          <a:xfrm>
            <a:off x="1319743" y="752915"/>
            <a:ext cx="2596707" cy="882941"/>
            <a:chOff x="1319743" y="752915"/>
            <a:chExt cx="2596707" cy="882941"/>
          </a:xfrm>
        </p:grpSpPr>
        <p:sp>
          <p:nvSpPr>
            <p:cNvPr id="51" name="Rounded Rectangle 146">
              <a:extLst>
                <a:ext uri="{FF2B5EF4-FFF2-40B4-BE49-F238E27FC236}">
                  <a16:creationId xmlns:a16="http://schemas.microsoft.com/office/drawing/2014/main" id="{F51BAF8D-8422-076A-E7CD-F8D5D1FF3389}"/>
                </a:ext>
              </a:extLst>
            </p:cNvPr>
            <p:cNvSpPr>
              <a:spLocks/>
            </p:cNvSpPr>
            <p:nvPr/>
          </p:nvSpPr>
          <p:spPr>
            <a:xfrm>
              <a:off x="1319743" y="752915"/>
              <a:ext cx="2405936" cy="882941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52" name="Picture 51" descr="A cloud with a wifi symbol&#10;&#10;Description automatically generated">
              <a:extLst>
                <a:ext uri="{FF2B5EF4-FFF2-40B4-BE49-F238E27FC236}">
                  <a16:creationId xmlns:a16="http://schemas.microsoft.com/office/drawing/2014/main" id="{D666AAAB-AEDA-36E7-8A3E-369FF397A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228" y="867354"/>
              <a:ext cx="637898" cy="63789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3BF640-5EBE-C63E-BB95-7DF7DE697C51}"/>
                </a:ext>
              </a:extLst>
            </p:cNvPr>
            <p:cNvSpPr txBox="1">
              <a:spLocks/>
            </p:cNvSpPr>
            <p:nvPr/>
          </p:nvSpPr>
          <p:spPr>
            <a:xfrm>
              <a:off x="2089698" y="1017026"/>
              <a:ext cx="1826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A780D59-3303-53D8-4554-01C0C024719D}"/>
              </a:ext>
            </a:extLst>
          </p:cNvPr>
          <p:cNvGrpSpPr/>
          <p:nvPr/>
        </p:nvGrpSpPr>
        <p:grpSpPr>
          <a:xfrm>
            <a:off x="1319743" y="1937522"/>
            <a:ext cx="2405936" cy="882941"/>
            <a:chOff x="1319743" y="1937522"/>
            <a:chExt cx="2405936" cy="882941"/>
          </a:xfrm>
        </p:grpSpPr>
        <p:sp>
          <p:nvSpPr>
            <p:cNvPr id="84" name="Rounded Rectangle 146">
              <a:extLst>
                <a:ext uri="{FF2B5EF4-FFF2-40B4-BE49-F238E27FC236}">
                  <a16:creationId xmlns:a16="http://schemas.microsoft.com/office/drawing/2014/main" id="{F3480A03-A3C5-B50C-1BC7-15978C64CA81}"/>
                </a:ext>
              </a:extLst>
            </p:cNvPr>
            <p:cNvSpPr>
              <a:spLocks/>
            </p:cNvSpPr>
            <p:nvPr/>
          </p:nvSpPr>
          <p:spPr>
            <a:xfrm>
              <a:off x="1319743" y="1937522"/>
              <a:ext cx="2405936" cy="882941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58" name="Picture 57" descr="A battery and gear icon&#10;&#10;Description automatically generated">
              <a:extLst>
                <a:ext uri="{FF2B5EF4-FFF2-40B4-BE49-F238E27FC236}">
                  <a16:creationId xmlns:a16="http://schemas.microsoft.com/office/drawing/2014/main" id="{B264A10F-D7E1-15D9-DD0B-4845BF07C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1799" y="2063315"/>
              <a:ext cx="637899" cy="637899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1A0017-5451-611E-A446-4CBE6505118C}"/>
                </a:ext>
              </a:extLst>
            </p:cNvPr>
            <p:cNvSpPr txBox="1">
              <a:spLocks/>
            </p:cNvSpPr>
            <p:nvPr/>
          </p:nvSpPr>
          <p:spPr>
            <a:xfrm>
              <a:off x="2089698" y="2212987"/>
              <a:ext cx="142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 S</a:t>
              </a: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ystem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EE876D-DFD2-D6D4-6D10-D44048A7428F}"/>
              </a:ext>
            </a:extLst>
          </p:cNvPr>
          <p:cNvGrpSpPr/>
          <p:nvPr/>
        </p:nvGrpSpPr>
        <p:grpSpPr>
          <a:xfrm>
            <a:off x="1315154" y="5067515"/>
            <a:ext cx="2405936" cy="882941"/>
            <a:chOff x="1315154" y="5067515"/>
            <a:chExt cx="2405936" cy="882941"/>
          </a:xfrm>
        </p:grpSpPr>
        <p:sp>
          <p:nvSpPr>
            <p:cNvPr id="85" name="Rounded Rectangle 146">
              <a:extLst>
                <a:ext uri="{FF2B5EF4-FFF2-40B4-BE49-F238E27FC236}">
                  <a16:creationId xmlns:a16="http://schemas.microsoft.com/office/drawing/2014/main" id="{0698055C-AC87-D3A6-7ECE-DE9B50B5E081}"/>
                </a:ext>
              </a:extLst>
            </p:cNvPr>
            <p:cNvSpPr>
              <a:spLocks/>
            </p:cNvSpPr>
            <p:nvPr/>
          </p:nvSpPr>
          <p:spPr>
            <a:xfrm>
              <a:off x="1315154" y="5067515"/>
              <a:ext cx="2405936" cy="882941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64" name="Picture 63" descr="A blue and white face with waves&#10;&#10;Description automatically generated">
              <a:extLst>
                <a:ext uri="{FF2B5EF4-FFF2-40B4-BE49-F238E27FC236}">
                  <a16:creationId xmlns:a16="http://schemas.microsoft.com/office/drawing/2014/main" id="{F3CB3E62-7129-A83B-06AD-A7503CE0F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228" y="5199578"/>
              <a:ext cx="637898" cy="637898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C86A3B3-D20D-C274-B165-B38B7E643D20}"/>
                </a:ext>
              </a:extLst>
            </p:cNvPr>
            <p:cNvSpPr txBox="1">
              <a:spLocks/>
            </p:cNvSpPr>
            <p:nvPr/>
          </p:nvSpPr>
          <p:spPr>
            <a:xfrm>
              <a:off x="2089698" y="5341606"/>
              <a:ext cx="1295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E29548-BF7F-D59E-C99A-9C0D3EA26AE9}"/>
              </a:ext>
            </a:extLst>
          </p:cNvPr>
          <p:cNvGrpSpPr/>
          <p:nvPr/>
        </p:nvGrpSpPr>
        <p:grpSpPr>
          <a:xfrm>
            <a:off x="4048388" y="1944067"/>
            <a:ext cx="2405936" cy="882941"/>
            <a:chOff x="4048388" y="1944067"/>
            <a:chExt cx="2405936" cy="882941"/>
          </a:xfrm>
        </p:grpSpPr>
        <p:sp>
          <p:nvSpPr>
            <p:cNvPr id="86" name="Rounded Rectangle 146">
              <a:extLst>
                <a:ext uri="{FF2B5EF4-FFF2-40B4-BE49-F238E27FC236}">
                  <a16:creationId xmlns:a16="http://schemas.microsoft.com/office/drawing/2014/main" id="{AA907E62-938B-709C-253C-18E20CBE7A18}"/>
                </a:ext>
              </a:extLst>
            </p:cNvPr>
            <p:cNvSpPr>
              <a:spLocks/>
            </p:cNvSpPr>
            <p:nvPr/>
          </p:nvSpPr>
          <p:spPr>
            <a:xfrm>
              <a:off x="4048388" y="1944067"/>
              <a:ext cx="2405936" cy="882941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38" name="Picture 37" descr="A green circuit board with yellow and black colors&#10;&#10;Description automatically generated">
              <a:extLst>
                <a:ext uri="{FF2B5EF4-FFF2-40B4-BE49-F238E27FC236}">
                  <a16:creationId xmlns:a16="http://schemas.microsoft.com/office/drawing/2014/main" id="{5A0F2C40-0558-6BCC-14B3-A5692484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5406" y="2063315"/>
              <a:ext cx="637898" cy="63789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1723ED7-6C91-4560-3D01-3A2C83721120}"/>
                </a:ext>
              </a:extLst>
            </p:cNvPr>
            <p:cNvSpPr txBox="1">
              <a:spLocks/>
            </p:cNvSpPr>
            <p:nvPr/>
          </p:nvSpPr>
          <p:spPr>
            <a:xfrm>
              <a:off x="4853304" y="2212987"/>
              <a:ext cx="1478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ain </a:t>
              </a:r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C38EB96-9C7E-82EA-54CD-157C521AD7F0}"/>
              </a:ext>
            </a:extLst>
          </p:cNvPr>
          <p:cNvGrpSpPr/>
          <p:nvPr/>
        </p:nvGrpSpPr>
        <p:grpSpPr>
          <a:xfrm>
            <a:off x="8531658" y="1935624"/>
            <a:ext cx="2405936" cy="882941"/>
            <a:chOff x="8531658" y="1935624"/>
            <a:chExt cx="2405936" cy="882941"/>
          </a:xfrm>
        </p:grpSpPr>
        <p:sp>
          <p:nvSpPr>
            <p:cNvPr id="87" name="Rounded Rectangle 146">
              <a:extLst>
                <a:ext uri="{FF2B5EF4-FFF2-40B4-BE49-F238E27FC236}">
                  <a16:creationId xmlns:a16="http://schemas.microsoft.com/office/drawing/2014/main" id="{006D6035-9D30-497A-40BA-0B9059A16645}"/>
                </a:ext>
              </a:extLst>
            </p:cNvPr>
            <p:cNvSpPr>
              <a:spLocks/>
            </p:cNvSpPr>
            <p:nvPr/>
          </p:nvSpPr>
          <p:spPr>
            <a:xfrm>
              <a:off x="8531658" y="1935624"/>
              <a:ext cx="2405936" cy="882941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400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66" name="Picture 65" descr="A hand touching a blue screen&#10;&#10;Description automatically generated">
              <a:extLst>
                <a:ext uri="{FF2B5EF4-FFF2-40B4-BE49-F238E27FC236}">
                  <a16:creationId xmlns:a16="http://schemas.microsoft.com/office/drawing/2014/main" id="{FEB9354A-5BC9-9B30-BAB8-70139A572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3578" y="2058145"/>
              <a:ext cx="637899" cy="637899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D80462-7494-7322-9712-9CFF961457F6}"/>
                </a:ext>
              </a:extLst>
            </p:cNvPr>
            <p:cNvSpPr txBox="1">
              <a:spLocks/>
            </p:cNvSpPr>
            <p:nvPr/>
          </p:nvSpPr>
          <p:spPr>
            <a:xfrm>
              <a:off x="9377924" y="2207817"/>
              <a:ext cx="115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nteraction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Rounded Rectangle 146">
            <a:extLst>
              <a:ext uri="{FF2B5EF4-FFF2-40B4-BE49-F238E27FC236}">
                <a16:creationId xmlns:a16="http://schemas.microsoft.com/office/drawing/2014/main" id="{724960EE-5BA3-89CA-8B1E-27A6F35B7D7D}"/>
              </a:ext>
            </a:extLst>
          </p:cNvPr>
          <p:cNvSpPr>
            <a:spLocks/>
          </p:cNvSpPr>
          <p:nvPr/>
        </p:nvSpPr>
        <p:spPr>
          <a:xfrm>
            <a:off x="7498080" y="744832"/>
            <a:ext cx="3410563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Rounded Rectangle 146">
            <a:extLst>
              <a:ext uri="{FF2B5EF4-FFF2-40B4-BE49-F238E27FC236}">
                <a16:creationId xmlns:a16="http://schemas.microsoft.com/office/drawing/2014/main" id="{061E3D59-1DA6-3299-7423-DCD32481484B}"/>
              </a:ext>
            </a:extLst>
          </p:cNvPr>
          <p:cNvSpPr>
            <a:spLocks/>
          </p:cNvSpPr>
          <p:nvPr/>
        </p:nvSpPr>
        <p:spPr>
          <a:xfrm>
            <a:off x="3937655" y="744832"/>
            <a:ext cx="3410563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4F10A-A380-36BC-9321-870954FE87A9}"/>
              </a:ext>
            </a:extLst>
          </p:cNvPr>
          <p:cNvSpPr txBox="1">
            <a:spLocks/>
          </p:cNvSpPr>
          <p:nvPr/>
        </p:nvSpPr>
        <p:spPr>
          <a:xfrm>
            <a:off x="4048388" y="924692"/>
            <a:ext cx="95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ocal </a:t>
            </a:r>
          </a:p>
          <a:p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B2892-B1B4-AB07-A2C4-9874167E7B5B}"/>
              </a:ext>
            </a:extLst>
          </p:cNvPr>
          <p:cNvSpPr txBox="1">
            <a:spLocks/>
          </p:cNvSpPr>
          <p:nvPr/>
        </p:nvSpPr>
        <p:spPr>
          <a:xfrm>
            <a:off x="7618282" y="924692"/>
            <a:ext cx="118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</a:p>
        </p:txBody>
      </p:sp>
      <p:sp>
        <p:nvSpPr>
          <p:cNvPr id="14" name="Rounded Rectangle 146">
            <a:extLst>
              <a:ext uri="{FF2B5EF4-FFF2-40B4-BE49-F238E27FC236}">
                <a16:creationId xmlns:a16="http://schemas.microsoft.com/office/drawing/2014/main" id="{201A2C67-7AA5-FCF4-2896-76E52E5F3FF3}"/>
              </a:ext>
            </a:extLst>
          </p:cNvPr>
          <p:cNvSpPr>
            <a:spLocks/>
          </p:cNvSpPr>
          <p:nvPr/>
        </p:nvSpPr>
        <p:spPr>
          <a:xfrm>
            <a:off x="1315155" y="2920543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5" name="Rounded Rectangle 146">
            <a:extLst>
              <a:ext uri="{FF2B5EF4-FFF2-40B4-BE49-F238E27FC236}">
                <a16:creationId xmlns:a16="http://schemas.microsoft.com/office/drawing/2014/main" id="{899C656D-C8FE-E201-59E4-6DA4B563F08A}"/>
              </a:ext>
            </a:extLst>
          </p:cNvPr>
          <p:cNvSpPr>
            <a:spLocks/>
          </p:cNvSpPr>
          <p:nvPr/>
        </p:nvSpPr>
        <p:spPr>
          <a:xfrm>
            <a:off x="1315154" y="3903564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BC04-391E-6F0B-E40D-67D9556E50C0}"/>
              </a:ext>
            </a:extLst>
          </p:cNvPr>
          <p:cNvSpPr txBox="1">
            <a:spLocks/>
          </p:cNvSpPr>
          <p:nvPr/>
        </p:nvSpPr>
        <p:spPr>
          <a:xfrm>
            <a:off x="1824870" y="3126225"/>
            <a:ext cx="16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attery / Power Outlet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7B11FD-4887-DCF5-1797-CC859BCF3A88}"/>
              </a:ext>
            </a:extLst>
          </p:cNvPr>
          <p:cNvSpPr txBox="1">
            <a:spLocks/>
          </p:cNvSpPr>
          <p:nvPr/>
        </p:nvSpPr>
        <p:spPr>
          <a:xfrm>
            <a:off x="1780258" y="4050708"/>
            <a:ext cx="1964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 System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255EAC-015B-BBC4-6999-FFDD36F4F4D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48" y="1026282"/>
            <a:ext cx="320040" cy="32004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9DDDC0-B09D-19E2-703B-4776DCB011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349" y="1026282"/>
            <a:ext cx="320040" cy="32004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89E407-6D32-5F30-1EAA-3F01F7B146F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369" y="993046"/>
            <a:ext cx="320040" cy="320040"/>
          </a:xfrm>
          <a:prstGeom prst="rect">
            <a:avLst/>
          </a:prstGeom>
        </p:spPr>
      </p:pic>
      <p:pic>
        <p:nvPicPr>
          <p:cNvPr id="30" name="Picture 29" descr="A wifi symbol with a black background&#10;&#10;Description automatically generated">
            <a:extLst>
              <a:ext uri="{FF2B5EF4-FFF2-40B4-BE49-F238E27FC236}">
                <a16:creationId xmlns:a16="http://schemas.microsoft.com/office/drawing/2014/main" id="{509EE7B6-3BD7-2154-8DD1-7662F7B57DE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78" y="981072"/>
            <a:ext cx="320040" cy="3200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F1C099-9048-ADA9-1136-4C754047B8D5}"/>
              </a:ext>
            </a:extLst>
          </p:cNvPr>
          <p:cNvSpPr txBox="1">
            <a:spLocks/>
          </p:cNvSpPr>
          <p:nvPr/>
        </p:nvSpPr>
        <p:spPr>
          <a:xfrm>
            <a:off x="5344846" y="1032414"/>
            <a:ext cx="5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3AC0D0-A375-2635-37C4-595AEEF85279}"/>
              </a:ext>
            </a:extLst>
          </p:cNvPr>
          <p:cNvSpPr txBox="1">
            <a:spLocks/>
          </p:cNvSpPr>
          <p:nvPr/>
        </p:nvSpPr>
        <p:spPr>
          <a:xfrm>
            <a:off x="6360874" y="1032414"/>
            <a:ext cx="859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A1BDD0-9048-BA5A-F066-D4598367F105}"/>
              </a:ext>
            </a:extLst>
          </p:cNvPr>
          <p:cNvSpPr txBox="1">
            <a:spLocks/>
          </p:cNvSpPr>
          <p:nvPr/>
        </p:nvSpPr>
        <p:spPr>
          <a:xfrm>
            <a:off x="8960680" y="1032414"/>
            <a:ext cx="583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740C35-5251-22C5-D706-8180A2C961E4}"/>
              </a:ext>
            </a:extLst>
          </p:cNvPr>
          <p:cNvSpPr txBox="1">
            <a:spLocks/>
          </p:cNvSpPr>
          <p:nvPr/>
        </p:nvSpPr>
        <p:spPr>
          <a:xfrm>
            <a:off x="9956055" y="1032414"/>
            <a:ext cx="79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</a:p>
        </p:txBody>
      </p:sp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4E470D-890C-08F0-6C73-3A91ADDCE8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6" y="3227815"/>
            <a:ext cx="320040" cy="320040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58C332-18B7-9D83-FB95-46C2964D4E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06" y="4152298"/>
            <a:ext cx="320040" cy="320040"/>
          </a:xfrm>
          <a:prstGeom prst="rect">
            <a:avLst/>
          </a:prstGeom>
        </p:spPr>
      </p:pic>
      <p:sp>
        <p:nvSpPr>
          <p:cNvPr id="48" name="Rounded Rectangle 146">
            <a:extLst>
              <a:ext uri="{FF2B5EF4-FFF2-40B4-BE49-F238E27FC236}">
                <a16:creationId xmlns:a16="http://schemas.microsoft.com/office/drawing/2014/main" id="{F0852935-B7B7-D925-D91C-3B94C10EE2CF}"/>
              </a:ext>
            </a:extLst>
          </p:cNvPr>
          <p:cNvSpPr>
            <a:spLocks/>
          </p:cNvSpPr>
          <p:nvPr/>
        </p:nvSpPr>
        <p:spPr>
          <a:xfrm>
            <a:off x="4048388" y="2932033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54" name="Picture 5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483C8B-5453-DF91-9FD3-31FA75FA6D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458" y="3227815"/>
            <a:ext cx="320040" cy="32004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F528409-47D6-AF5F-59C9-582BCEBA3E22}"/>
              </a:ext>
            </a:extLst>
          </p:cNvPr>
          <p:cNvSpPr txBox="1">
            <a:spLocks/>
          </p:cNvSpPr>
          <p:nvPr/>
        </p:nvSpPr>
        <p:spPr>
          <a:xfrm>
            <a:off x="4642914" y="3126225"/>
            <a:ext cx="16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57" name="Rounded Rectangle 146">
            <a:extLst>
              <a:ext uri="{FF2B5EF4-FFF2-40B4-BE49-F238E27FC236}">
                <a16:creationId xmlns:a16="http://schemas.microsoft.com/office/drawing/2014/main" id="{DD513B1A-2495-C436-DE33-1AA51278EE98}"/>
              </a:ext>
            </a:extLst>
          </p:cNvPr>
          <p:cNvSpPr>
            <a:spLocks/>
          </p:cNvSpPr>
          <p:nvPr/>
        </p:nvSpPr>
        <p:spPr>
          <a:xfrm>
            <a:off x="4048388" y="3903564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1" name="Rounded Rectangle 146">
            <a:extLst>
              <a:ext uri="{FF2B5EF4-FFF2-40B4-BE49-F238E27FC236}">
                <a16:creationId xmlns:a16="http://schemas.microsoft.com/office/drawing/2014/main" id="{94C72406-D954-B071-44A8-1893A10FA1F5}"/>
              </a:ext>
            </a:extLst>
          </p:cNvPr>
          <p:cNvSpPr>
            <a:spLocks/>
          </p:cNvSpPr>
          <p:nvPr/>
        </p:nvSpPr>
        <p:spPr>
          <a:xfrm>
            <a:off x="6546722" y="1944067"/>
            <a:ext cx="1672163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3" name="Picture 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E42151-BB8F-BE86-5EA5-3032859E061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97" y="2226218"/>
            <a:ext cx="301752" cy="30175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ADB94072-E15D-0167-1E03-9B1CA6379D26}"/>
              </a:ext>
            </a:extLst>
          </p:cNvPr>
          <p:cNvSpPr txBox="1">
            <a:spLocks/>
          </p:cNvSpPr>
          <p:nvPr/>
        </p:nvSpPr>
        <p:spPr>
          <a:xfrm>
            <a:off x="6924604" y="2223206"/>
            <a:ext cx="129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Timer/ RTC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ounded Rectangle 146">
            <a:extLst>
              <a:ext uri="{FF2B5EF4-FFF2-40B4-BE49-F238E27FC236}">
                <a16:creationId xmlns:a16="http://schemas.microsoft.com/office/drawing/2014/main" id="{828D9B10-4D7D-E063-C343-308DC13D5F95}"/>
              </a:ext>
            </a:extLst>
          </p:cNvPr>
          <p:cNvSpPr>
            <a:spLocks/>
          </p:cNvSpPr>
          <p:nvPr/>
        </p:nvSpPr>
        <p:spPr>
          <a:xfrm>
            <a:off x="6546722" y="2927553"/>
            <a:ext cx="1672163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EED235-9DDE-935C-16A7-CA2B5296A8EE}"/>
              </a:ext>
            </a:extLst>
          </p:cNvPr>
          <p:cNvSpPr txBox="1">
            <a:spLocks/>
          </p:cNvSpPr>
          <p:nvPr/>
        </p:nvSpPr>
        <p:spPr>
          <a:xfrm>
            <a:off x="6946085" y="3233947"/>
            <a:ext cx="1307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RAM/ROM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21225E8-55D5-F468-FAC3-6634D0B92DA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3" y="3227815"/>
            <a:ext cx="320040" cy="320040"/>
          </a:xfrm>
          <a:prstGeom prst="rect">
            <a:avLst/>
          </a:prstGeom>
        </p:spPr>
      </p:pic>
      <p:pic>
        <p:nvPicPr>
          <p:cNvPr id="92" name="Picture 9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90A91BD-D8EB-15BB-F746-6735FC881B3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08" y="4152298"/>
            <a:ext cx="320040" cy="32004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8271E24-9540-31DD-2C80-0EE8E87E8980}"/>
              </a:ext>
            </a:extLst>
          </p:cNvPr>
          <p:cNvSpPr txBox="1">
            <a:spLocks/>
          </p:cNvSpPr>
          <p:nvPr/>
        </p:nvSpPr>
        <p:spPr>
          <a:xfrm>
            <a:off x="4642914" y="4050708"/>
            <a:ext cx="1690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SPI/I2C/UART/ADC/DAC/…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ounded Rectangle 146">
            <a:extLst>
              <a:ext uri="{FF2B5EF4-FFF2-40B4-BE49-F238E27FC236}">
                <a16:creationId xmlns:a16="http://schemas.microsoft.com/office/drawing/2014/main" id="{32C766EC-6222-6CB0-4989-D08B55E3EB16}"/>
              </a:ext>
            </a:extLst>
          </p:cNvPr>
          <p:cNvSpPr>
            <a:spLocks/>
          </p:cNvSpPr>
          <p:nvPr/>
        </p:nvSpPr>
        <p:spPr>
          <a:xfrm>
            <a:off x="6546722" y="3903563"/>
            <a:ext cx="1672163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7" name="Picture 9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08871F-7613-9B3E-537F-B34E2656CF5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53" y="4152298"/>
            <a:ext cx="320040" cy="32004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301D8A56-023C-98F0-71CF-7FDC6C445651}"/>
              </a:ext>
            </a:extLst>
          </p:cNvPr>
          <p:cNvSpPr txBox="1">
            <a:spLocks/>
          </p:cNvSpPr>
          <p:nvPr/>
        </p:nvSpPr>
        <p:spPr>
          <a:xfrm>
            <a:off x="6897093" y="4050708"/>
            <a:ext cx="1355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Storage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ounded Rectangle 146">
            <a:extLst>
              <a:ext uri="{FF2B5EF4-FFF2-40B4-BE49-F238E27FC236}">
                <a16:creationId xmlns:a16="http://schemas.microsoft.com/office/drawing/2014/main" id="{0502BE8B-C272-518F-ECA8-202555D65738}"/>
              </a:ext>
            </a:extLst>
          </p:cNvPr>
          <p:cNvSpPr>
            <a:spLocks/>
          </p:cNvSpPr>
          <p:nvPr/>
        </p:nvSpPr>
        <p:spPr>
          <a:xfrm>
            <a:off x="8531658" y="2938356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2F720A-4EF6-0A88-B646-0EB4267A8B1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3227815"/>
            <a:ext cx="320040" cy="320040"/>
          </a:xfrm>
          <a:prstGeom prst="rect">
            <a:avLst/>
          </a:prstGeom>
        </p:spPr>
      </p:pic>
      <p:sp>
        <p:nvSpPr>
          <p:cNvPr id="21" name="Rounded Rectangle 146">
            <a:extLst>
              <a:ext uri="{FF2B5EF4-FFF2-40B4-BE49-F238E27FC236}">
                <a16:creationId xmlns:a16="http://schemas.microsoft.com/office/drawing/2014/main" id="{06548EE8-E084-A764-3F60-E69DF088CD0B}"/>
              </a:ext>
            </a:extLst>
          </p:cNvPr>
          <p:cNvSpPr>
            <a:spLocks/>
          </p:cNvSpPr>
          <p:nvPr/>
        </p:nvSpPr>
        <p:spPr>
          <a:xfrm>
            <a:off x="8541311" y="3899817"/>
            <a:ext cx="2405936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C520D6-5069-282D-3DED-18CCCAF3C03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85" y="4152298"/>
            <a:ext cx="320040" cy="320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61F92-332F-781C-D72E-1BB5AA01EA32}"/>
              </a:ext>
            </a:extLst>
          </p:cNvPr>
          <p:cNvSpPr txBox="1">
            <a:spLocks/>
          </p:cNvSpPr>
          <p:nvPr/>
        </p:nvSpPr>
        <p:spPr>
          <a:xfrm>
            <a:off x="9302553" y="3126225"/>
            <a:ext cx="130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 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1C8F4-22DD-F99F-50A1-14A3DBCA3474}"/>
              </a:ext>
            </a:extLst>
          </p:cNvPr>
          <p:cNvSpPr txBox="1">
            <a:spLocks/>
          </p:cNvSpPr>
          <p:nvPr/>
        </p:nvSpPr>
        <p:spPr>
          <a:xfrm>
            <a:off x="9348907" y="4050708"/>
            <a:ext cx="1307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Monitoring</a:t>
            </a:r>
          </a:p>
        </p:txBody>
      </p:sp>
      <p:sp>
        <p:nvSpPr>
          <p:cNvPr id="37" name="Rounded Rectangle 146">
            <a:extLst>
              <a:ext uri="{FF2B5EF4-FFF2-40B4-BE49-F238E27FC236}">
                <a16:creationId xmlns:a16="http://schemas.microsoft.com/office/drawing/2014/main" id="{066D1E73-4E4C-7453-F92F-65CB622F89EC}"/>
              </a:ext>
            </a:extLst>
          </p:cNvPr>
          <p:cNvSpPr>
            <a:spLocks/>
          </p:cNvSpPr>
          <p:nvPr/>
        </p:nvSpPr>
        <p:spPr>
          <a:xfrm>
            <a:off x="3933952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5" name="Picture 7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63DA4-1654-2A5E-25E2-EA0ED0B79F6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86" y="5340391"/>
            <a:ext cx="320040" cy="32004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420974B-A7DF-44BA-C8B6-F20FED0B3130}"/>
              </a:ext>
            </a:extLst>
          </p:cNvPr>
          <p:cNvSpPr txBox="1">
            <a:spLocks/>
          </p:cNvSpPr>
          <p:nvPr/>
        </p:nvSpPr>
        <p:spPr>
          <a:xfrm>
            <a:off x="4290508" y="5331134"/>
            <a:ext cx="1187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Vibration</a:t>
            </a:r>
          </a:p>
        </p:txBody>
      </p:sp>
      <p:sp>
        <p:nvSpPr>
          <p:cNvPr id="102" name="Rounded Rectangle 146">
            <a:extLst>
              <a:ext uri="{FF2B5EF4-FFF2-40B4-BE49-F238E27FC236}">
                <a16:creationId xmlns:a16="http://schemas.microsoft.com/office/drawing/2014/main" id="{51538F83-B81C-5C74-1DCB-E714C7ECC5F1}"/>
              </a:ext>
            </a:extLst>
          </p:cNvPr>
          <p:cNvSpPr>
            <a:spLocks/>
          </p:cNvSpPr>
          <p:nvPr/>
        </p:nvSpPr>
        <p:spPr>
          <a:xfrm>
            <a:off x="5538289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3" name="Rounded Rectangle 146">
            <a:extLst>
              <a:ext uri="{FF2B5EF4-FFF2-40B4-BE49-F238E27FC236}">
                <a16:creationId xmlns:a16="http://schemas.microsoft.com/office/drawing/2014/main" id="{DCFAA41D-3F22-80FA-7545-39F13057EE9A}"/>
              </a:ext>
            </a:extLst>
          </p:cNvPr>
          <p:cNvSpPr>
            <a:spLocks/>
          </p:cNvSpPr>
          <p:nvPr/>
        </p:nvSpPr>
        <p:spPr>
          <a:xfrm>
            <a:off x="7142626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4" name="Rounded Rectangle 146">
            <a:extLst>
              <a:ext uri="{FF2B5EF4-FFF2-40B4-BE49-F238E27FC236}">
                <a16:creationId xmlns:a16="http://schemas.microsoft.com/office/drawing/2014/main" id="{C3CC755F-1355-B754-4120-20065C45556B}"/>
              </a:ext>
            </a:extLst>
          </p:cNvPr>
          <p:cNvSpPr>
            <a:spLocks/>
          </p:cNvSpPr>
          <p:nvPr/>
        </p:nvSpPr>
        <p:spPr>
          <a:xfrm>
            <a:off x="8746963" y="5058941"/>
            <a:ext cx="1518369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5" name="Rounded Rectangle 146">
            <a:extLst>
              <a:ext uri="{FF2B5EF4-FFF2-40B4-BE49-F238E27FC236}">
                <a16:creationId xmlns:a16="http://schemas.microsoft.com/office/drawing/2014/main" id="{BE96BE9C-D770-35E2-F6BB-826059EB26D8}"/>
              </a:ext>
            </a:extLst>
          </p:cNvPr>
          <p:cNvSpPr>
            <a:spLocks/>
          </p:cNvSpPr>
          <p:nvPr/>
        </p:nvSpPr>
        <p:spPr>
          <a:xfrm>
            <a:off x="10348310" y="5058941"/>
            <a:ext cx="589284" cy="882941"/>
          </a:xfrm>
          <a:prstGeom prst="roundRect">
            <a:avLst>
              <a:gd name="adj" fmla="val 510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7" name="Picture 10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75D6DC-2084-9B92-50AF-DF5FA5BF6BE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43" y="5340391"/>
            <a:ext cx="320040" cy="32004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975C0CAA-BFCD-397C-0A2A-CDEE3C657FC2}"/>
              </a:ext>
            </a:extLst>
          </p:cNvPr>
          <p:cNvSpPr txBox="1">
            <a:spLocks/>
          </p:cNvSpPr>
          <p:nvPr/>
        </p:nvSpPr>
        <p:spPr>
          <a:xfrm>
            <a:off x="5883715" y="5331134"/>
            <a:ext cx="1090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0" name="Picture 1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75C869-98B3-F1BA-1F6F-7BB49494D00C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11" y="5349535"/>
            <a:ext cx="301752" cy="30175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C815D9AE-7F7A-75C3-EC93-2856BBFC1A33}"/>
              </a:ext>
            </a:extLst>
          </p:cNvPr>
          <p:cNvSpPr txBox="1">
            <a:spLocks/>
          </p:cNvSpPr>
          <p:nvPr/>
        </p:nvSpPr>
        <p:spPr>
          <a:xfrm>
            <a:off x="9269363" y="5331134"/>
            <a:ext cx="94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amera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4" name="Picture 1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EC4161-90BE-258F-96ED-43E58A675BA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93" y="5348010"/>
            <a:ext cx="304802" cy="304802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D4FB0BEC-20C8-4411-3DA6-DB55AE993513}"/>
              </a:ext>
            </a:extLst>
          </p:cNvPr>
          <p:cNvSpPr txBox="1">
            <a:spLocks/>
          </p:cNvSpPr>
          <p:nvPr/>
        </p:nvSpPr>
        <p:spPr>
          <a:xfrm>
            <a:off x="7451707" y="5208024"/>
            <a:ext cx="123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&amp;Humidity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EB1C23-2BDA-5585-8448-02A1EF61D983}"/>
              </a:ext>
            </a:extLst>
          </p:cNvPr>
          <p:cNvSpPr txBox="1">
            <a:spLocks/>
          </p:cNvSpPr>
          <p:nvPr/>
        </p:nvSpPr>
        <p:spPr>
          <a:xfrm>
            <a:off x="10159785" y="5331134"/>
            <a:ext cx="94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010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58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87423D0-514C-65DC-5EFE-F8A85F245EDB}"/>
              </a:ext>
            </a:extLst>
          </p:cNvPr>
          <p:cNvGrpSpPr/>
          <p:nvPr/>
        </p:nvGrpSpPr>
        <p:grpSpPr>
          <a:xfrm>
            <a:off x="3343274" y="5225042"/>
            <a:ext cx="5505452" cy="904783"/>
            <a:chOff x="2019298" y="5537462"/>
            <a:chExt cx="5505452" cy="904783"/>
          </a:xfrm>
        </p:grpSpPr>
        <p:sp>
          <p:nvSpPr>
            <p:cNvPr id="21" name="Rounded Rectangle 146">
              <a:extLst>
                <a:ext uri="{FF2B5EF4-FFF2-40B4-BE49-F238E27FC236}">
                  <a16:creationId xmlns:a16="http://schemas.microsoft.com/office/drawing/2014/main" id="{2E367BE2-71A7-9153-4F7C-15B9FFB29162}"/>
                </a:ext>
              </a:extLst>
            </p:cNvPr>
            <p:cNvSpPr>
              <a:spLocks/>
            </p:cNvSpPr>
            <p:nvPr/>
          </p:nvSpPr>
          <p:spPr>
            <a:xfrm>
              <a:off x="2019300" y="5537462"/>
              <a:ext cx="5505450" cy="904783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BBF2D8-A8F5-4496-32D1-CF9712CBAB08}"/>
                </a:ext>
              </a:extLst>
            </p:cNvPr>
            <p:cNvGrpSpPr/>
            <p:nvPr/>
          </p:nvGrpSpPr>
          <p:grpSpPr>
            <a:xfrm>
              <a:off x="2119842" y="5853892"/>
              <a:ext cx="5304367" cy="506020"/>
              <a:chOff x="390445" y="6004516"/>
              <a:chExt cx="5304367" cy="506020"/>
            </a:xfrm>
          </p:grpSpPr>
          <p:sp>
            <p:nvSpPr>
              <p:cNvPr id="22" name="Rounded Rectangle 146">
                <a:extLst>
                  <a:ext uri="{FF2B5EF4-FFF2-40B4-BE49-F238E27FC236}">
                    <a16:creationId xmlns:a16="http://schemas.microsoft.com/office/drawing/2014/main" id="{91D1635C-375C-B23E-C843-D5698FD361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445" y="6004516"/>
                <a:ext cx="942305" cy="506020"/>
              </a:xfrm>
              <a:prstGeom prst="roundRect">
                <a:avLst>
                  <a:gd name="adj" fmla="val 6849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Main 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Control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146">
                <a:extLst>
                  <a:ext uri="{FF2B5EF4-FFF2-40B4-BE49-F238E27FC236}">
                    <a16:creationId xmlns:a16="http://schemas.microsoft.com/office/drawing/2014/main" id="{89173DA7-B4E0-A1FE-AB14-C0049FECC1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8396" y="6004516"/>
                <a:ext cx="4276416" cy="506020"/>
              </a:xfrm>
              <a:prstGeom prst="roundRect">
                <a:avLst>
                  <a:gd name="adj" fmla="val 779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eripheral Components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Sensing /  Communication / Interaction / Power Supply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BFF435-D2D0-B8F8-743C-45F5AEC73467}"/>
                </a:ext>
              </a:extLst>
            </p:cNvPr>
            <p:cNvSpPr txBox="1">
              <a:spLocks/>
            </p:cNvSpPr>
            <p:nvPr/>
          </p:nvSpPr>
          <p:spPr>
            <a:xfrm>
              <a:off x="2019298" y="5537463"/>
              <a:ext cx="5505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LAYER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0BC58D-F2B1-6D04-985F-3DAAFFDD1ED1}"/>
              </a:ext>
            </a:extLst>
          </p:cNvPr>
          <p:cNvGrpSpPr/>
          <p:nvPr/>
        </p:nvGrpSpPr>
        <p:grpSpPr>
          <a:xfrm>
            <a:off x="3343275" y="4258536"/>
            <a:ext cx="5505451" cy="878158"/>
            <a:chOff x="2019299" y="4551596"/>
            <a:chExt cx="5505451" cy="878158"/>
          </a:xfrm>
        </p:grpSpPr>
        <p:sp>
          <p:nvSpPr>
            <p:cNvPr id="12" name="Rounded Rectangle 146">
              <a:extLst>
                <a:ext uri="{FF2B5EF4-FFF2-40B4-BE49-F238E27FC236}">
                  <a16:creationId xmlns:a16="http://schemas.microsoft.com/office/drawing/2014/main" id="{0027B4A4-3FFD-EBC6-383A-B9A63C2A51B7}"/>
                </a:ext>
              </a:extLst>
            </p:cNvPr>
            <p:cNvSpPr>
              <a:spLocks/>
            </p:cNvSpPr>
            <p:nvPr/>
          </p:nvSpPr>
          <p:spPr>
            <a:xfrm>
              <a:off x="2019300" y="4551596"/>
              <a:ext cx="5505450" cy="878158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DC0D709-8646-586A-07BB-A05D491EC0B9}"/>
                </a:ext>
              </a:extLst>
            </p:cNvPr>
            <p:cNvGrpSpPr/>
            <p:nvPr/>
          </p:nvGrpSpPr>
          <p:grpSpPr>
            <a:xfrm>
              <a:off x="2125973" y="4863700"/>
              <a:ext cx="5292104" cy="485849"/>
              <a:chOff x="390446" y="5291821"/>
              <a:chExt cx="5292104" cy="485849"/>
            </a:xfrm>
          </p:grpSpPr>
          <p:sp>
            <p:nvSpPr>
              <p:cNvPr id="27" name="Rounded Rectangle 146">
                <a:extLst>
                  <a:ext uri="{FF2B5EF4-FFF2-40B4-BE49-F238E27FC236}">
                    <a16:creationId xmlns:a16="http://schemas.microsoft.com/office/drawing/2014/main" id="{5CCA1B80-1A43-E11C-57A2-01B1568092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0446" y="5291821"/>
                <a:ext cx="942304" cy="485849"/>
              </a:xfrm>
              <a:prstGeom prst="roundRect">
                <a:avLst>
                  <a:gd name="adj" fmla="val 840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Startup Code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Rounded Rectangle 146">
                <a:extLst>
                  <a:ext uri="{FF2B5EF4-FFF2-40B4-BE49-F238E27FC236}">
                    <a16:creationId xmlns:a16="http://schemas.microsoft.com/office/drawing/2014/main" id="{9B2D79BB-29BF-33AF-5AFF-12B407B29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8396" y="5291821"/>
                <a:ext cx="2095370" cy="485849"/>
              </a:xfrm>
              <a:prstGeom prst="roundRect">
                <a:avLst>
                  <a:gd name="adj" fmla="val 958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Hardware Abstraction Drivers (R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egister-Level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)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ounded Rectangle 146">
                <a:extLst>
                  <a:ext uri="{FF2B5EF4-FFF2-40B4-BE49-F238E27FC236}">
                    <a16:creationId xmlns:a16="http://schemas.microsoft.com/office/drawing/2014/main" id="{DAEB502C-5432-04D9-F8C1-4F3760562D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87180" y="5291821"/>
                <a:ext cx="2095370" cy="485848"/>
              </a:xfrm>
              <a:prstGeom prst="roundRect">
                <a:avLst>
                  <a:gd name="adj" fmla="val 9215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Board Support Packages </a:t>
                </a:r>
              </a:p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(Board-Level)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B4EC3A-9304-7C08-1504-6B5C98EA727B}"/>
                </a:ext>
              </a:extLst>
            </p:cNvPr>
            <p:cNvSpPr txBox="1">
              <a:spLocks/>
            </p:cNvSpPr>
            <p:nvPr/>
          </p:nvSpPr>
          <p:spPr>
            <a:xfrm>
              <a:off x="2019299" y="4551597"/>
              <a:ext cx="5505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PLATFORM ABSTRACTION 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E497F1-5AA6-A1B3-825B-267D2088779D}"/>
              </a:ext>
            </a:extLst>
          </p:cNvPr>
          <p:cNvGrpSpPr/>
          <p:nvPr/>
        </p:nvGrpSpPr>
        <p:grpSpPr>
          <a:xfrm>
            <a:off x="3343275" y="1147581"/>
            <a:ext cx="5505451" cy="3022606"/>
            <a:chOff x="2019299" y="1321604"/>
            <a:chExt cx="5505451" cy="3022606"/>
          </a:xfrm>
        </p:grpSpPr>
        <p:sp>
          <p:nvSpPr>
            <p:cNvPr id="15" name="Rounded Rectangle 146">
              <a:extLst>
                <a:ext uri="{FF2B5EF4-FFF2-40B4-BE49-F238E27FC236}">
                  <a16:creationId xmlns:a16="http://schemas.microsoft.com/office/drawing/2014/main" id="{782E3358-A608-3F1A-E036-F417D8516F9E}"/>
                </a:ext>
              </a:extLst>
            </p:cNvPr>
            <p:cNvSpPr>
              <a:spLocks/>
            </p:cNvSpPr>
            <p:nvPr/>
          </p:nvSpPr>
          <p:spPr>
            <a:xfrm>
              <a:off x="2019300" y="1321604"/>
              <a:ext cx="5505450" cy="3022606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38" name="Rounded Rectangle 146">
              <a:extLst>
                <a:ext uri="{FF2B5EF4-FFF2-40B4-BE49-F238E27FC236}">
                  <a16:creationId xmlns:a16="http://schemas.microsoft.com/office/drawing/2014/main" id="{9E8305D8-0107-2F6D-C3A4-F785511D356F}"/>
                </a:ext>
              </a:extLst>
            </p:cNvPr>
            <p:cNvSpPr/>
            <p:nvPr/>
          </p:nvSpPr>
          <p:spPr>
            <a:xfrm>
              <a:off x="2125973" y="3991848"/>
              <a:ext cx="5292104" cy="274320"/>
            </a:xfrm>
            <a:prstGeom prst="roundRect">
              <a:avLst>
                <a:gd name="adj" fmla="val 1107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Real-time Operating System</a:t>
              </a:r>
              <a:endParaRPr lang="en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00D20A-4158-C8A5-74ED-6D66C0642D9C}"/>
                </a:ext>
              </a:extLst>
            </p:cNvPr>
            <p:cNvGrpSpPr/>
            <p:nvPr/>
          </p:nvGrpSpPr>
          <p:grpSpPr>
            <a:xfrm>
              <a:off x="2125972" y="3438906"/>
              <a:ext cx="5292106" cy="450739"/>
              <a:chOff x="390444" y="4269460"/>
              <a:chExt cx="5292106" cy="450739"/>
            </a:xfrm>
          </p:grpSpPr>
          <p:sp>
            <p:nvSpPr>
              <p:cNvPr id="50" name="Rounded Rectangle 146">
                <a:extLst>
                  <a:ext uri="{FF2B5EF4-FFF2-40B4-BE49-F238E27FC236}">
                    <a16:creationId xmlns:a16="http://schemas.microsoft.com/office/drawing/2014/main" id="{486299AF-6F62-F933-96E4-A3DFF9022F28}"/>
                  </a:ext>
                </a:extLst>
              </p:cNvPr>
              <p:cNvSpPr/>
              <p:nvPr/>
            </p:nvSpPr>
            <p:spPr>
              <a:xfrm>
                <a:off x="1730589" y="4269461"/>
                <a:ext cx="1271670" cy="450738"/>
              </a:xfrm>
              <a:prstGeom prst="roundRect">
                <a:avLst>
                  <a:gd name="adj" fmla="val 1239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TCP/IP &amp; MQTT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Rounded Rectangle 146">
                <a:extLst>
                  <a:ext uri="{FF2B5EF4-FFF2-40B4-BE49-F238E27FC236}">
                    <a16:creationId xmlns:a16="http://schemas.microsoft.com/office/drawing/2014/main" id="{8ECFEDB9-4B02-BEB2-F3B9-26F8258E423F}"/>
                  </a:ext>
                </a:extLst>
              </p:cNvPr>
              <p:cNvSpPr/>
              <p:nvPr/>
            </p:nvSpPr>
            <p:spPr>
              <a:xfrm>
                <a:off x="390444" y="4269461"/>
                <a:ext cx="1271669" cy="450737"/>
              </a:xfrm>
              <a:prstGeom prst="roundRect">
                <a:avLst>
                  <a:gd name="adj" fmla="val 8172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ile 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System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Rounded Rectangle 146">
                <a:extLst>
                  <a:ext uri="{FF2B5EF4-FFF2-40B4-BE49-F238E27FC236}">
                    <a16:creationId xmlns:a16="http://schemas.microsoft.com/office/drawing/2014/main" id="{C89A4C05-D80A-C95D-821C-B099C51370F5}"/>
                  </a:ext>
                </a:extLst>
              </p:cNvPr>
              <p:cNvSpPr/>
              <p:nvPr/>
            </p:nvSpPr>
            <p:spPr>
              <a:xfrm>
                <a:off x="3070735" y="4269461"/>
                <a:ext cx="1271670" cy="450738"/>
              </a:xfrm>
              <a:prstGeom prst="roundRect">
                <a:avLst>
                  <a:gd name="adj" fmla="val 1099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Digital Signal Processing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ounded Rectangle 146">
                <a:extLst>
                  <a:ext uri="{FF2B5EF4-FFF2-40B4-BE49-F238E27FC236}">
                    <a16:creationId xmlns:a16="http://schemas.microsoft.com/office/drawing/2014/main" id="{4E294FC7-BEE4-A965-63ED-A4A2D41B3411}"/>
                  </a:ext>
                </a:extLst>
              </p:cNvPr>
              <p:cNvSpPr/>
              <p:nvPr/>
            </p:nvSpPr>
            <p:spPr>
              <a:xfrm>
                <a:off x="4410880" y="4269460"/>
                <a:ext cx="1271670" cy="450738"/>
              </a:xfrm>
              <a:prstGeom prst="roundRect">
                <a:avLst>
                  <a:gd name="adj" fmla="val 12046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Edge AI Framework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285FCE-AD5A-96FB-D6FD-604DD534246F}"/>
                </a:ext>
              </a:extLst>
            </p:cNvPr>
            <p:cNvGrpSpPr/>
            <p:nvPr/>
          </p:nvGrpSpPr>
          <p:grpSpPr>
            <a:xfrm>
              <a:off x="2119841" y="1633707"/>
              <a:ext cx="5304368" cy="1702997"/>
              <a:chOff x="390444" y="2491715"/>
              <a:chExt cx="5304368" cy="1702997"/>
            </a:xfrm>
          </p:grpSpPr>
          <p:sp>
            <p:nvSpPr>
              <p:cNvPr id="5" name="Rounded Rectangle 146">
                <a:extLst>
                  <a:ext uri="{FF2B5EF4-FFF2-40B4-BE49-F238E27FC236}">
                    <a16:creationId xmlns:a16="http://schemas.microsoft.com/office/drawing/2014/main" id="{3598FB8B-44DE-1350-CC60-27BA2201C9FF}"/>
                  </a:ext>
                </a:extLst>
              </p:cNvPr>
              <p:cNvSpPr/>
              <p:nvPr/>
            </p:nvSpPr>
            <p:spPr>
              <a:xfrm>
                <a:off x="390444" y="2491715"/>
                <a:ext cx="5304368" cy="1702997"/>
              </a:xfrm>
              <a:prstGeom prst="roundRect">
                <a:avLst>
                  <a:gd name="adj" fmla="val 154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781049-BDA2-6ECE-A319-054FC4126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0444" y="2491716"/>
                <a:ext cx="53043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14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dge Intelligence Library for SHM Applications - </a:t>
                </a:r>
                <a:r>
                  <a:rPr lang="en-US" altLang="zh-CN" sz="1400" b="1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TinySHM</a:t>
                </a:r>
                <a:endParaRPr lang="en-US" sz="1400" b="1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ounded Rectangle 146">
                <a:extLst>
                  <a:ext uri="{FF2B5EF4-FFF2-40B4-BE49-F238E27FC236}">
                    <a16:creationId xmlns:a16="http://schemas.microsoft.com/office/drawing/2014/main" id="{00F76CDF-1EA0-AD68-C60E-B4E6DFA0497E}"/>
                  </a:ext>
                </a:extLst>
              </p:cNvPr>
              <p:cNvSpPr/>
              <p:nvPr/>
            </p:nvSpPr>
            <p:spPr>
              <a:xfrm>
                <a:off x="467349" y="3533421"/>
                <a:ext cx="1761502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Math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ounded Rectangle 146">
                <a:extLst>
                  <a:ext uri="{FF2B5EF4-FFF2-40B4-BE49-F238E27FC236}">
                    <a16:creationId xmlns:a16="http://schemas.microsoft.com/office/drawing/2014/main" id="{9DFAF162-74A5-E02D-E369-1A507110AED0}"/>
                  </a:ext>
                </a:extLst>
              </p:cNvPr>
              <p:cNvSpPr/>
              <p:nvPr/>
            </p:nvSpPr>
            <p:spPr>
              <a:xfrm>
                <a:off x="2303244" y="3533421"/>
                <a:ext cx="161777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DSP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ounded Rectangle 146">
                <a:extLst>
                  <a:ext uri="{FF2B5EF4-FFF2-40B4-BE49-F238E27FC236}">
                    <a16:creationId xmlns:a16="http://schemas.microsoft.com/office/drawing/2014/main" id="{DBC0E134-144C-B0C9-A4EF-63A2C2CD7438}"/>
                  </a:ext>
                </a:extLst>
              </p:cNvPr>
              <p:cNvSpPr/>
              <p:nvPr/>
            </p:nvSpPr>
            <p:spPr>
              <a:xfrm>
                <a:off x="4410877" y="3842351"/>
                <a:ext cx="1209857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Network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ounded Rectangle 146">
                <a:extLst>
                  <a:ext uri="{FF2B5EF4-FFF2-40B4-BE49-F238E27FC236}">
                    <a16:creationId xmlns:a16="http://schemas.microsoft.com/office/drawing/2014/main" id="{5690CCCF-77F9-D18C-9496-1A42EB579FB0}"/>
                  </a:ext>
                </a:extLst>
              </p:cNvPr>
              <p:cNvSpPr/>
              <p:nvPr/>
            </p:nvSpPr>
            <p:spPr>
              <a:xfrm>
                <a:off x="3995412" y="3533421"/>
                <a:ext cx="161777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AI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146">
                <a:extLst>
                  <a:ext uri="{FF2B5EF4-FFF2-40B4-BE49-F238E27FC236}">
                    <a16:creationId xmlns:a16="http://schemas.microsoft.com/office/drawing/2014/main" id="{DD820BB9-9F98-3A60-671C-057BF5FD8D7B}"/>
                  </a:ext>
                </a:extLst>
              </p:cNvPr>
              <p:cNvSpPr/>
              <p:nvPr/>
            </p:nvSpPr>
            <p:spPr>
              <a:xfrm>
                <a:off x="467348" y="3190528"/>
                <a:ext cx="2534910" cy="274320"/>
              </a:xfrm>
              <a:prstGeom prst="roundRect">
                <a:avLst>
                  <a:gd name="adj" fmla="val 68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TS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 Measurement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ounded Rectangle 146">
                <a:extLst>
                  <a:ext uri="{FF2B5EF4-FFF2-40B4-BE49-F238E27FC236}">
                    <a16:creationId xmlns:a16="http://schemas.microsoft.com/office/drawing/2014/main" id="{3AF1A015-1E47-A60F-830A-AC4B0B9D8141}"/>
                  </a:ext>
                </a:extLst>
              </p:cNvPr>
              <p:cNvSpPr/>
              <p:nvPr/>
            </p:nvSpPr>
            <p:spPr>
              <a:xfrm>
                <a:off x="3071616" y="3190528"/>
                <a:ext cx="2541572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System Identification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Rounded Rectangle 146">
                <a:extLst>
                  <a:ext uri="{FF2B5EF4-FFF2-40B4-BE49-F238E27FC236}">
                    <a16:creationId xmlns:a16="http://schemas.microsoft.com/office/drawing/2014/main" id="{5215CCEC-4E97-518A-9D23-43BDA31A035C}"/>
                  </a:ext>
                </a:extLst>
              </p:cNvPr>
              <p:cNvSpPr/>
              <p:nvPr/>
            </p:nvSpPr>
            <p:spPr>
              <a:xfrm>
                <a:off x="463134" y="2842911"/>
                <a:ext cx="1840110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Damage </a:t>
                </a: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Detection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ounded Rectangle 146">
                <a:extLst>
                  <a:ext uri="{FF2B5EF4-FFF2-40B4-BE49-F238E27FC236}">
                    <a16:creationId xmlns:a16="http://schemas.microsoft.com/office/drawing/2014/main" id="{76C5A655-9A0D-F0C1-47DA-32BA63F94710}"/>
                  </a:ext>
                </a:extLst>
              </p:cNvPr>
              <p:cNvSpPr/>
              <p:nvPr/>
            </p:nvSpPr>
            <p:spPr>
              <a:xfrm>
                <a:off x="467348" y="3842351"/>
                <a:ext cx="1194766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Config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146">
                <a:extLst>
                  <a:ext uri="{FF2B5EF4-FFF2-40B4-BE49-F238E27FC236}">
                    <a16:creationId xmlns:a16="http://schemas.microsoft.com/office/drawing/2014/main" id="{E6EED6C8-C4E9-754F-E137-1C4D0CA24FE8}"/>
                  </a:ext>
                </a:extLst>
              </p:cNvPr>
              <p:cNvSpPr/>
              <p:nvPr/>
            </p:nvSpPr>
            <p:spPr>
              <a:xfrm>
                <a:off x="1730589" y="3847919"/>
                <a:ext cx="1271669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Sense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ounded Rectangle 146">
                <a:extLst>
                  <a:ext uri="{FF2B5EF4-FFF2-40B4-BE49-F238E27FC236}">
                    <a16:creationId xmlns:a16="http://schemas.microsoft.com/office/drawing/2014/main" id="{62903B16-D5FF-0586-BFCB-34A9E956D142}"/>
                  </a:ext>
                </a:extLst>
              </p:cNvPr>
              <p:cNvSpPr/>
              <p:nvPr/>
            </p:nvSpPr>
            <p:spPr>
              <a:xfrm>
                <a:off x="3070733" y="3845115"/>
                <a:ext cx="1271669" cy="274320"/>
              </a:xfrm>
              <a:prstGeom prst="roundRect">
                <a:avLst>
                  <a:gd name="adj" fmla="val 1107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File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ounded Rectangle 146">
                <a:extLst>
                  <a:ext uri="{FF2B5EF4-FFF2-40B4-BE49-F238E27FC236}">
                    <a16:creationId xmlns:a16="http://schemas.microsoft.com/office/drawing/2014/main" id="{5CE57D5A-A57B-9AFB-0620-94F22BB60CD8}"/>
                  </a:ext>
                </a:extLst>
              </p:cNvPr>
              <p:cNvSpPr/>
              <p:nvPr/>
            </p:nvSpPr>
            <p:spPr>
              <a:xfrm>
                <a:off x="2366423" y="2840659"/>
                <a:ext cx="1840110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S Notification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ounded Rectangle 146">
                <a:extLst>
                  <a:ext uri="{FF2B5EF4-FFF2-40B4-BE49-F238E27FC236}">
                    <a16:creationId xmlns:a16="http://schemas.microsoft.com/office/drawing/2014/main" id="{7867F994-8F74-D2CF-3135-E1EBE61F2752}"/>
                  </a:ext>
                </a:extLst>
              </p:cNvPr>
              <p:cNvSpPr/>
              <p:nvPr/>
            </p:nvSpPr>
            <p:spPr>
              <a:xfrm>
                <a:off x="4270069" y="2840659"/>
                <a:ext cx="1343119" cy="274320"/>
              </a:xfrm>
              <a:prstGeom prst="roundRect">
                <a:avLst>
                  <a:gd name="adj" fmla="val 6869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Microsoft YaHei Light" panose="020B0502040204020203" pitchFamily="34" charset="-122"/>
                    <a:cs typeface="Times New Roman" panose="02020603050405020304" pitchFamily="18" charset="0"/>
                  </a:rPr>
                  <a:t>…</a:t>
                </a:r>
                <a:endParaRPr lang="en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9CE4F8-64AF-F9C8-1B45-F560A78A642B}"/>
                </a:ext>
              </a:extLst>
            </p:cNvPr>
            <p:cNvSpPr txBox="1">
              <a:spLocks/>
            </p:cNvSpPr>
            <p:nvPr/>
          </p:nvSpPr>
          <p:spPr>
            <a:xfrm>
              <a:off x="2019299" y="1321604"/>
              <a:ext cx="5505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SERVICE LAYER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B2135E-4D38-3802-F63B-643DDD133E30}"/>
              </a:ext>
            </a:extLst>
          </p:cNvPr>
          <p:cNvGrpSpPr/>
          <p:nvPr/>
        </p:nvGrpSpPr>
        <p:grpSpPr>
          <a:xfrm>
            <a:off x="3343275" y="400309"/>
            <a:ext cx="5505450" cy="658923"/>
            <a:chOff x="2019299" y="494570"/>
            <a:chExt cx="5505450" cy="658923"/>
          </a:xfrm>
        </p:grpSpPr>
        <p:sp>
          <p:nvSpPr>
            <p:cNvPr id="40" name="Rounded Rectangle 146">
              <a:extLst>
                <a:ext uri="{FF2B5EF4-FFF2-40B4-BE49-F238E27FC236}">
                  <a16:creationId xmlns:a16="http://schemas.microsoft.com/office/drawing/2014/main" id="{A00F1830-C49F-6F86-4835-AA659EC647BE}"/>
                </a:ext>
              </a:extLst>
            </p:cNvPr>
            <p:cNvSpPr/>
            <p:nvPr/>
          </p:nvSpPr>
          <p:spPr>
            <a:xfrm>
              <a:off x="2019299" y="494570"/>
              <a:ext cx="5505450" cy="658923"/>
            </a:xfrm>
            <a:prstGeom prst="roundRect">
              <a:avLst>
                <a:gd name="adj" fmla="val 0"/>
              </a:avLst>
            </a:prstGeom>
            <a:solidFill>
              <a:srgbClr val="DAE3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2000" dirty="0">
                <a:solidFill>
                  <a:schemeClr val="accent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41" name="Rounded Rectangle 146">
              <a:extLst>
                <a:ext uri="{FF2B5EF4-FFF2-40B4-BE49-F238E27FC236}">
                  <a16:creationId xmlns:a16="http://schemas.microsoft.com/office/drawing/2014/main" id="{C6B64328-BC39-6C27-BBDE-E431D0B83FE7}"/>
                </a:ext>
              </a:extLst>
            </p:cNvPr>
            <p:cNvSpPr/>
            <p:nvPr/>
          </p:nvSpPr>
          <p:spPr>
            <a:xfrm>
              <a:off x="2125973" y="806673"/>
              <a:ext cx="5292104" cy="274320"/>
            </a:xfrm>
            <a:prstGeom prst="roundRect">
              <a:avLst>
                <a:gd name="adj" fmla="val 11078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Microsoft YaHei Light" panose="020B0502040204020203" pitchFamily="34" charset="-122"/>
                  <a:cs typeface="Times New Roman" panose="02020603050405020304" pitchFamily="18" charset="0"/>
                </a:rPr>
                <a:t>pplication Specific Code</a:t>
              </a:r>
              <a:endParaRPr lang="en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2EF768-3B96-84F1-A4E6-4DA54AA9DE4F}"/>
                </a:ext>
              </a:extLst>
            </p:cNvPr>
            <p:cNvSpPr txBox="1">
              <a:spLocks/>
            </p:cNvSpPr>
            <p:nvPr/>
          </p:nvSpPr>
          <p:spPr>
            <a:xfrm>
              <a:off x="2019299" y="494570"/>
              <a:ext cx="5505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7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46">
            <a:extLst>
              <a:ext uri="{FF2B5EF4-FFF2-40B4-BE49-F238E27FC236}">
                <a16:creationId xmlns:a16="http://schemas.microsoft.com/office/drawing/2014/main" id="{9EC2209D-5686-892A-EAD9-A095DE25C191}"/>
              </a:ext>
            </a:extLst>
          </p:cNvPr>
          <p:cNvSpPr>
            <a:spLocks/>
          </p:cNvSpPr>
          <p:nvPr/>
        </p:nvSpPr>
        <p:spPr>
          <a:xfrm>
            <a:off x="304801" y="-1059674"/>
            <a:ext cx="8002550" cy="614846"/>
          </a:xfrm>
          <a:prstGeom prst="roundRect">
            <a:avLst>
              <a:gd name="adj" fmla="val 6849"/>
            </a:avLst>
          </a:prstGeom>
          <a:solidFill>
            <a:srgbClr val="DAE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 dirty="0">
              <a:solidFill>
                <a:schemeClr val="accent1">
                  <a:lumMod val="50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5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146">
            <a:extLst>
              <a:ext uri="{FF2B5EF4-FFF2-40B4-BE49-F238E27FC236}">
                <a16:creationId xmlns:a16="http://schemas.microsoft.com/office/drawing/2014/main" id="{8301B0B6-D90D-3CED-0CC5-CD73C3D43756}"/>
              </a:ext>
            </a:extLst>
          </p:cNvPr>
          <p:cNvSpPr/>
          <p:nvPr/>
        </p:nvSpPr>
        <p:spPr>
          <a:xfrm>
            <a:off x="3718415" y="3164348"/>
            <a:ext cx="2250161" cy="2836401"/>
          </a:xfrm>
          <a:prstGeom prst="roundRect">
            <a:avLst>
              <a:gd name="adj" fmla="val 1804"/>
            </a:avLst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8" name="Rounded Rectangle 146">
            <a:extLst>
              <a:ext uri="{FF2B5EF4-FFF2-40B4-BE49-F238E27FC236}">
                <a16:creationId xmlns:a16="http://schemas.microsoft.com/office/drawing/2014/main" id="{1A8108E1-8864-505F-31F8-8A859B0427B3}"/>
              </a:ext>
            </a:extLst>
          </p:cNvPr>
          <p:cNvSpPr/>
          <p:nvPr/>
        </p:nvSpPr>
        <p:spPr>
          <a:xfrm>
            <a:off x="8484116" y="872972"/>
            <a:ext cx="2808527" cy="5127778"/>
          </a:xfrm>
          <a:prstGeom prst="roundRect">
            <a:avLst>
              <a:gd name="adj" fmla="val 1804"/>
            </a:avLst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7" name="Rounded Rectangle 146">
            <a:extLst>
              <a:ext uri="{FF2B5EF4-FFF2-40B4-BE49-F238E27FC236}">
                <a16:creationId xmlns:a16="http://schemas.microsoft.com/office/drawing/2014/main" id="{9B5517D5-2660-3AC0-D3FA-918736EDA0ED}"/>
              </a:ext>
            </a:extLst>
          </p:cNvPr>
          <p:cNvSpPr/>
          <p:nvPr/>
        </p:nvSpPr>
        <p:spPr>
          <a:xfrm>
            <a:off x="3707885" y="872973"/>
            <a:ext cx="4549122" cy="2176938"/>
          </a:xfrm>
          <a:prstGeom prst="roundRect">
            <a:avLst>
              <a:gd name="adj" fmla="val 1804"/>
            </a:avLst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" name="Rounded Rectangle 146">
            <a:extLst>
              <a:ext uri="{FF2B5EF4-FFF2-40B4-BE49-F238E27FC236}">
                <a16:creationId xmlns:a16="http://schemas.microsoft.com/office/drawing/2014/main" id="{899C6435-9591-91DB-3B74-70D164213F2C}"/>
              </a:ext>
            </a:extLst>
          </p:cNvPr>
          <p:cNvSpPr/>
          <p:nvPr/>
        </p:nvSpPr>
        <p:spPr>
          <a:xfrm>
            <a:off x="816312" y="872972"/>
            <a:ext cx="2808527" cy="5127778"/>
          </a:xfrm>
          <a:prstGeom prst="roundRect">
            <a:avLst>
              <a:gd name="adj" fmla="val 1804"/>
            </a:avLst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BC2FB4-58CE-6074-6175-2DC3E4A92C72}"/>
              </a:ext>
            </a:extLst>
          </p:cNvPr>
          <p:cNvGrpSpPr/>
          <p:nvPr/>
        </p:nvGrpSpPr>
        <p:grpSpPr>
          <a:xfrm>
            <a:off x="970675" y="1029195"/>
            <a:ext cx="1904403" cy="866774"/>
            <a:chOff x="1176751" y="1025373"/>
            <a:chExt cx="1904403" cy="866774"/>
          </a:xfrm>
        </p:grpSpPr>
        <p:sp>
          <p:nvSpPr>
            <p:cNvPr id="32" name="Rounded Rectangle 146">
              <a:extLst>
                <a:ext uri="{FF2B5EF4-FFF2-40B4-BE49-F238E27FC236}">
                  <a16:creationId xmlns:a16="http://schemas.microsoft.com/office/drawing/2014/main" id="{CA2DBBF2-E974-359A-78D2-9328023D2E86}"/>
                </a:ext>
              </a:extLst>
            </p:cNvPr>
            <p:cNvSpPr/>
            <p:nvPr/>
          </p:nvSpPr>
          <p:spPr>
            <a:xfrm>
              <a:off x="1176751" y="1025373"/>
              <a:ext cx="1836731" cy="866774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40000"/>
                <a:lumOff val="6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3" name="Picture 2" descr="A green circuit board with yellow and black colors&#10;&#10;Description automatically generated">
              <a:extLst>
                <a:ext uri="{FF2B5EF4-FFF2-40B4-BE49-F238E27FC236}">
                  <a16:creationId xmlns:a16="http://schemas.microsoft.com/office/drawing/2014/main" id="{44A5A5F1-C717-39E3-7EF5-6F38F84DC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4869" y="1139811"/>
              <a:ext cx="637898" cy="63789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5AAF03-6523-487D-066B-25F821648F13}"/>
                </a:ext>
              </a:extLst>
            </p:cNvPr>
            <p:cNvSpPr txBox="1"/>
            <p:nvPr/>
          </p:nvSpPr>
          <p:spPr>
            <a:xfrm>
              <a:off x="1896773" y="1289483"/>
              <a:ext cx="11843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DF597B-773A-677C-897B-AE31D2002E4F}"/>
              </a:ext>
            </a:extLst>
          </p:cNvPr>
          <p:cNvGrpSpPr/>
          <p:nvPr/>
        </p:nvGrpSpPr>
        <p:grpSpPr>
          <a:xfrm>
            <a:off x="3937232" y="1029195"/>
            <a:ext cx="1916911" cy="866774"/>
            <a:chOff x="3514094" y="-129097"/>
            <a:chExt cx="1916911" cy="866774"/>
          </a:xfrm>
        </p:grpSpPr>
        <p:sp>
          <p:nvSpPr>
            <p:cNvPr id="35" name="Rounded Rectangle 146">
              <a:extLst>
                <a:ext uri="{FF2B5EF4-FFF2-40B4-BE49-F238E27FC236}">
                  <a16:creationId xmlns:a16="http://schemas.microsoft.com/office/drawing/2014/main" id="{F79EABDD-268F-D754-1AF2-BE37BE934708}"/>
                </a:ext>
              </a:extLst>
            </p:cNvPr>
            <p:cNvSpPr/>
            <p:nvPr/>
          </p:nvSpPr>
          <p:spPr>
            <a:xfrm>
              <a:off x="3514094" y="-129097"/>
              <a:ext cx="1781567" cy="866774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40000"/>
                <a:lumOff val="6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6" name="Picture 5" descr="A blue and white face with waves&#10;&#10;Description automatically generated">
              <a:extLst>
                <a:ext uri="{FF2B5EF4-FFF2-40B4-BE49-F238E27FC236}">
                  <a16:creationId xmlns:a16="http://schemas.microsoft.com/office/drawing/2014/main" id="{E7DB26D8-8930-F218-FD61-BD5C471A1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302" y="-7015"/>
              <a:ext cx="637898" cy="63789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8764CE-48AB-9153-3C8C-00CBD81BDE1A}"/>
                </a:ext>
              </a:extLst>
            </p:cNvPr>
            <p:cNvSpPr txBox="1"/>
            <p:nvPr/>
          </p:nvSpPr>
          <p:spPr>
            <a:xfrm>
              <a:off x="4135176" y="121344"/>
              <a:ext cx="12958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190013-349D-6F53-A0AC-683318B3B155}"/>
              </a:ext>
            </a:extLst>
          </p:cNvPr>
          <p:cNvGrpSpPr/>
          <p:nvPr/>
        </p:nvGrpSpPr>
        <p:grpSpPr>
          <a:xfrm>
            <a:off x="8588821" y="1029195"/>
            <a:ext cx="2599116" cy="866774"/>
            <a:chOff x="9024064" y="3918659"/>
            <a:chExt cx="2599116" cy="866774"/>
          </a:xfrm>
        </p:grpSpPr>
        <p:sp>
          <p:nvSpPr>
            <p:cNvPr id="37" name="Rounded Rectangle 146">
              <a:extLst>
                <a:ext uri="{FF2B5EF4-FFF2-40B4-BE49-F238E27FC236}">
                  <a16:creationId xmlns:a16="http://schemas.microsoft.com/office/drawing/2014/main" id="{300974CB-B7E3-9DF5-3335-849CB4C8BFE9}"/>
                </a:ext>
              </a:extLst>
            </p:cNvPr>
            <p:cNvSpPr/>
            <p:nvPr/>
          </p:nvSpPr>
          <p:spPr>
            <a:xfrm>
              <a:off x="9024064" y="3918659"/>
              <a:ext cx="2405936" cy="866774"/>
            </a:xfrm>
            <a:prstGeom prst="roundRect">
              <a:avLst>
                <a:gd name="adj" fmla="val 5101"/>
              </a:avLst>
            </a:prstGeom>
            <a:solidFill>
              <a:schemeClr val="accent1">
                <a:lumMod val="40000"/>
                <a:lumOff val="60000"/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pic>
          <p:nvPicPr>
            <p:cNvPr id="11" name="Picture 10" descr="A cloud with a wifi symbol&#10;&#10;Description automatically generated">
              <a:extLst>
                <a:ext uri="{FF2B5EF4-FFF2-40B4-BE49-F238E27FC236}">
                  <a16:creationId xmlns:a16="http://schemas.microsoft.com/office/drawing/2014/main" id="{A9A3FF76-28F6-4466-E680-A403D5809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756" y="4033097"/>
              <a:ext cx="637898" cy="637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92E847-E18C-189C-F385-9983ABF990D3}"/>
                </a:ext>
              </a:extLst>
            </p:cNvPr>
            <p:cNvSpPr txBox="1"/>
            <p:nvPr/>
          </p:nvSpPr>
          <p:spPr>
            <a:xfrm>
              <a:off x="9796428" y="4182769"/>
              <a:ext cx="1826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</a:p>
          </p:txBody>
        </p:sp>
      </p:grpSp>
      <p:sp>
        <p:nvSpPr>
          <p:cNvPr id="41" name="Rounded Rectangle 146">
            <a:extLst>
              <a:ext uri="{FF2B5EF4-FFF2-40B4-BE49-F238E27FC236}">
                <a16:creationId xmlns:a16="http://schemas.microsoft.com/office/drawing/2014/main" id="{1F75AD77-BF72-074A-C690-7E7E407AA530}"/>
              </a:ext>
            </a:extLst>
          </p:cNvPr>
          <p:cNvSpPr/>
          <p:nvPr/>
        </p:nvSpPr>
        <p:spPr>
          <a:xfrm>
            <a:off x="3933006" y="3316749"/>
            <a:ext cx="1781567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4" name="Picture 13" descr="A hand touching a blue screen&#10;&#10;Description automatically generated">
            <a:extLst>
              <a:ext uri="{FF2B5EF4-FFF2-40B4-BE49-F238E27FC236}">
                <a16:creationId xmlns:a16="http://schemas.microsoft.com/office/drawing/2014/main" id="{88F07003-F22F-C3DD-3444-D0730DFB65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54" y="3431187"/>
            <a:ext cx="637899" cy="6378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6410B8-020B-5281-6238-2777567FA141}"/>
              </a:ext>
            </a:extLst>
          </p:cNvPr>
          <p:cNvSpPr txBox="1"/>
          <p:nvPr/>
        </p:nvSpPr>
        <p:spPr>
          <a:xfrm>
            <a:off x="4558314" y="3580859"/>
            <a:ext cx="115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</a:p>
        </p:txBody>
      </p:sp>
      <p:sp>
        <p:nvSpPr>
          <p:cNvPr id="44" name="Rounded Rectangle 146">
            <a:extLst>
              <a:ext uri="{FF2B5EF4-FFF2-40B4-BE49-F238E27FC236}">
                <a16:creationId xmlns:a16="http://schemas.microsoft.com/office/drawing/2014/main" id="{033A7A18-4C2C-4E44-EF2E-B4A196491702}"/>
              </a:ext>
            </a:extLst>
          </p:cNvPr>
          <p:cNvSpPr/>
          <p:nvPr/>
        </p:nvSpPr>
        <p:spPr>
          <a:xfrm>
            <a:off x="6043013" y="3164348"/>
            <a:ext cx="2250161" cy="2836401"/>
          </a:xfrm>
          <a:prstGeom prst="roundRect">
            <a:avLst>
              <a:gd name="adj" fmla="val 1804"/>
            </a:avLst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5" name="Rounded Rectangle 146">
            <a:extLst>
              <a:ext uri="{FF2B5EF4-FFF2-40B4-BE49-F238E27FC236}">
                <a16:creationId xmlns:a16="http://schemas.microsoft.com/office/drawing/2014/main" id="{BF68BE71-6952-A229-7AD7-F2BE31F6E75E}"/>
              </a:ext>
            </a:extLst>
          </p:cNvPr>
          <p:cNvSpPr/>
          <p:nvPr/>
        </p:nvSpPr>
        <p:spPr>
          <a:xfrm>
            <a:off x="6236193" y="3316749"/>
            <a:ext cx="1781567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7" name="Picture 16" descr="A battery and gear icon&#10;&#10;Description automatically generated">
            <a:extLst>
              <a:ext uri="{FF2B5EF4-FFF2-40B4-BE49-F238E27FC236}">
                <a16:creationId xmlns:a16="http://schemas.microsoft.com/office/drawing/2014/main" id="{6A5B6B0F-9975-10B5-FB70-DDA2BC1B5F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6" y="3431187"/>
            <a:ext cx="637899" cy="63789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444E42-630D-80DB-D785-013A7916E060}"/>
              </a:ext>
            </a:extLst>
          </p:cNvPr>
          <p:cNvSpPr txBox="1"/>
          <p:nvPr/>
        </p:nvSpPr>
        <p:spPr>
          <a:xfrm>
            <a:off x="7126976" y="3580859"/>
            <a:ext cx="85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80389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1EEB36-69C7-FC64-8744-3E9E359E15B0}"/>
              </a:ext>
            </a:extLst>
          </p:cNvPr>
          <p:cNvSpPr/>
          <p:nvPr/>
        </p:nvSpPr>
        <p:spPr>
          <a:xfrm>
            <a:off x="1128818" y="776210"/>
            <a:ext cx="2980944" cy="530557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C89207-7ECF-CBCB-5A8B-AB9596AFEF06}"/>
              </a:ext>
            </a:extLst>
          </p:cNvPr>
          <p:cNvSpPr/>
          <p:nvPr/>
        </p:nvSpPr>
        <p:spPr>
          <a:xfrm>
            <a:off x="4175759" y="776211"/>
            <a:ext cx="6369958" cy="172417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FF73CB-BAC6-6DEB-C24D-4A2F6CC927D7}"/>
              </a:ext>
            </a:extLst>
          </p:cNvPr>
          <p:cNvSpPr/>
          <p:nvPr/>
        </p:nvSpPr>
        <p:spPr>
          <a:xfrm>
            <a:off x="4175758" y="2566911"/>
            <a:ext cx="6369957" cy="172417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590841-5B19-9396-03F7-7FBDA4520075}"/>
              </a:ext>
            </a:extLst>
          </p:cNvPr>
          <p:cNvSpPr/>
          <p:nvPr/>
        </p:nvSpPr>
        <p:spPr>
          <a:xfrm>
            <a:off x="4175758" y="4357610"/>
            <a:ext cx="3148967" cy="172417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39070-53F3-3D5D-7300-DF0D5B46B317}"/>
              </a:ext>
            </a:extLst>
          </p:cNvPr>
          <p:cNvSpPr/>
          <p:nvPr/>
        </p:nvSpPr>
        <p:spPr>
          <a:xfrm>
            <a:off x="7396748" y="4357610"/>
            <a:ext cx="3148967" cy="1724178"/>
          </a:xfrm>
          <a:prstGeom prst="rect">
            <a:avLst/>
          </a:prstGeom>
          <a:solidFill>
            <a:srgbClr val="DAE3F5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46">
            <a:extLst>
              <a:ext uri="{FF2B5EF4-FFF2-40B4-BE49-F238E27FC236}">
                <a16:creationId xmlns:a16="http://schemas.microsoft.com/office/drawing/2014/main" id="{C8145E1F-642F-0ED5-CE8D-17402650B225}"/>
              </a:ext>
            </a:extLst>
          </p:cNvPr>
          <p:cNvSpPr/>
          <p:nvPr/>
        </p:nvSpPr>
        <p:spPr>
          <a:xfrm>
            <a:off x="1286156" y="876795"/>
            <a:ext cx="2676244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25" name="Picture 24" descr="A green circuit board with yellow and black colors&#10;&#10;Description automatically generated">
            <a:extLst>
              <a:ext uri="{FF2B5EF4-FFF2-40B4-BE49-F238E27FC236}">
                <a16:creationId xmlns:a16="http://schemas.microsoft.com/office/drawing/2014/main" id="{4B92D9F4-D000-4DCB-3909-3DD2EB27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74" y="991233"/>
            <a:ext cx="637898" cy="6378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72306B-17B9-9E55-F410-BA86D56D61C1}"/>
              </a:ext>
            </a:extLst>
          </p:cNvPr>
          <p:cNvSpPr txBox="1"/>
          <p:nvPr/>
        </p:nvSpPr>
        <p:spPr>
          <a:xfrm>
            <a:off x="2317834" y="1140905"/>
            <a:ext cx="118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29" name="Rounded Rectangle 146">
            <a:extLst>
              <a:ext uri="{FF2B5EF4-FFF2-40B4-BE49-F238E27FC236}">
                <a16:creationId xmlns:a16="http://schemas.microsoft.com/office/drawing/2014/main" id="{4343D6DD-0BB3-7EAD-F4B9-3015918A6FE6}"/>
              </a:ext>
            </a:extLst>
          </p:cNvPr>
          <p:cNvSpPr/>
          <p:nvPr/>
        </p:nvSpPr>
        <p:spPr>
          <a:xfrm>
            <a:off x="4297880" y="876795"/>
            <a:ext cx="2384860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0" name="Picture 29" descr="A blue and white face with waves&#10;&#10;Description automatically generated">
            <a:extLst>
              <a:ext uri="{FF2B5EF4-FFF2-40B4-BE49-F238E27FC236}">
                <a16:creationId xmlns:a16="http://schemas.microsoft.com/office/drawing/2014/main" id="{CD191C8E-E246-9F48-A0AE-EDD0C90D8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78" y="998877"/>
            <a:ext cx="637898" cy="63789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5F157D-1FE1-6A7F-B150-A08A6152CE3D}"/>
              </a:ext>
            </a:extLst>
          </p:cNvPr>
          <p:cNvSpPr txBox="1"/>
          <p:nvPr/>
        </p:nvSpPr>
        <p:spPr>
          <a:xfrm>
            <a:off x="5228328" y="1127236"/>
            <a:ext cx="1295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erception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ounded Rectangle 146">
            <a:extLst>
              <a:ext uri="{FF2B5EF4-FFF2-40B4-BE49-F238E27FC236}">
                <a16:creationId xmlns:a16="http://schemas.microsoft.com/office/drawing/2014/main" id="{352E8B26-3EEE-A596-15C8-752779A6622C}"/>
              </a:ext>
            </a:extLst>
          </p:cNvPr>
          <p:cNvSpPr/>
          <p:nvPr/>
        </p:nvSpPr>
        <p:spPr>
          <a:xfrm>
            <a:off x="4297880" y="2670096"/>
            <a:ext cx="2384860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0" name="Picture 39" descr="A cloud with a wifi symbol&#10;&#10;Description automatically generated">
            <a:extLst>
              <a:ext uri="{FF2B5EF4-FFF2-40B4-BE49-F238E27FC236}">
                <a16:creationId xmlns:a16="http://schemas.microsoft.com/office/drawing/2014/main" id="{8CCA15A1-08A3-9992-FE05-FB8DC3AE67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225" y="2762956"/>
            <a:ext cx="637898" cy="63789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7F78039-D882-807B-D3DA-87CDCE705D6F}"/>
              </a:ext>
            </a:extLst>
          </p:cNvPr>
          <p:cNvSpPr txBox="1"/>
          <p:nvPr/>
        </p:nvSpPr>
        <p:spPr>
          <a:xfrm>
            <a:off x="5034876" y="2912628"/>
            <a:ext cx="164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</p:txBody>
      </p:sp>
      <p:sp>
        <p:nvSpPr>
          <p:cNvPr id="46" name="Rounded Rectangle 146">
            <a:extLst>
              <a:ext uri="{FF2B5EF4-FFF2-40B4-BE49-F238E27FC236}">
                <a16:creationId xmlns:a16="http://schemas.microsoft.com/office/drawing/2014/main" id="{E665C24C-F955-B4B3-A874-C0A77F588149}"/>
              </a:ext>
            </a:extLst>
          </p:cNvPr>
          <p:cNvSpPr/>
          <p:nvPr/>
        </p:nvSpPr>
        <p:spPr>
          <a:xfrm>
            <a:off x="4297880" y="4440761"/>
            <a:ext cx="2381681" cy="866774"/>
          </a:xfrm>
          <a:prstGeom prst="roundRect">
            <a:avLst>
              <a:gd name="adj" fmla="val 5101"/>
            </a:avLst>
          </a:prstGeom>
          <a:solidFill>
            <a:schemeClr val="accent1">
              <a:lumMod val="40000"/>
              <a:lumOff val="6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47" name="Picture 46" descr="A hand touching a blue screen&#10;&#10;Description automatically generated">
            <a:extLst>
              <a:ext uri="{FF2B5EF4-FFF2-40B4-BE49-F238E27FC236}">
                <a16:creationId xmlns:a16="http://schemas.microsoft.com/office/drawing/2014/main" id="{A90B9227-E482-A861-E94C-9C061CE7DC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28" y="4555199"/>
            <a:ext cx="637899" cy="63789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8186BA7-0A00-FB76-DA3A-F0E79F5CCB46}"/>
              </a:ext>
            </a:extLst>
          </p:cNvPr>
          <p:cNvSpPr txBox="1"/>
          <p:nvPr/>
        </p:nvSpPr>
        <p:spPr>
          <a:xfrm>
            <a:off x="5197985" y="4704871"/>
            <a:ext cx="1156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</a:t>
            </a:r>
          </a:p>
        </p:txBody>
      </p:sp>
    </p:spTree>
    <p:extLst>
      <p:ext uri="{BB962C8B-B14F-4D97-AF65-F5344CB8AC3E}">
        <p14:creationId xmlns:p14="http://schemas.microsoft.com/office/powerpoint/2010/main" val="257633665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353</Words>
  <Application>Microsoft Office PowerPoint</Application>
  <PresentationFormat>Widescreen</PresentationFormat>
  <Paragraphs>165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Microsoft YaHei Light</vt:lpstr>
      <vt:lpstr>Aptos</vt:lpstr>
      <vt:lpstr>Arial</vt:lpstr>
      <vt:lpstr>Calibri</vt:lpstr>
      <vt:lpstr>Times New Roman</vt:lpstr>
      <vt:lpstr>Wingdings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50</cp:revision>
  <dcterms:created xsi:type="dcterms:W3CDTF">2023-08-09T12:44:55Z</dcterms:created>
  <dcterms:modified xsi:type="dcterms:W3CDTF">2024-11-23T09:31:09Z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