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276" y="1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D17D5-E790-9E8F-1805-A00E40435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984F8-1647-367E-9FA1-03809B3E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98530-D8BC-F99E-065A-4C917738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DD501-92A5-0EA6-AB4A-F5CC24A3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6D70-6A62-015B-DA87-C956BA92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54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1EFE-3DC9-444A-9F26-F94CD91C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E0869-1521-3BAF-930B-572E0B082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D6D7-FC4D-B8C9-554E-CD9AEC70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F90B0-0189-9971-380E-8E65FF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FD436-46E7-B1C6-12C1-BA04AA9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0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939E5-10E7-72C7-3166-B8F1A2C90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2703B-E143-E5CE-B839-EDFF61088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882E-0E0D-E161-5C00-1A39F397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DB42B-05EB-7B7F-E87E-2DC12D3C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0989-FD7E-254F-E67C-D07A6466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B9A8-B07A-A6DC-5B42-98FA820DC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05A4-6968-7C37-CCBC-B8031F0C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8528-4AA1-AC7F-05CB-4588A32E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3981-6D3F-1CD0-F1EB-154D739C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9618B-AE9A-C084-C44A-E74FF0D4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1E47-D839-1BE4-2984-8CD42648D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5EB5A-EF6C-D8ED-4A7C-4CCE4FE6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47C4-1D3C-97B5-5FEF-8DB3F5996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A09D4-CEAE-97FE-73C4-86449437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363B2-7E6E-11F3-52FD-B59AE6D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6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E913-C794-E24B-73FD-FC9A6FA0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9090-D603-15EB-2AF5-0EE1E31658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3BD9-BE77-4CB0-0767-231548625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5F918-C4BC-0D39-8D0C-51B0A73A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6D32A-1AA5-2338-F565-5D188695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FF55A-0686-7E39-2D2D-C4282F3B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4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AC86-F0E0-F1FE-37DF-B76D39DB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A7E6-9C99-3C69-449F-84203DFD1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121F8-E5DF-4705-1058-DE23E85FC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B1CF1-0532-6DC5-810C-FF2A67CD86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A4904-3B0D-304A-8AC9-FB719CC44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F4E32-5615-41B7-26F1-FFAAFF95B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AC15F-6E5F-E2B5-D5B7-0A4EE8BF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824F0-9DE6-F2A2-4713-A21042BD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587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621C-F0E1-91CF-6A9B-0E61D326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CE190-F0B3-F0E7-3677-38E1BBA3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AE51F-96EA-85E2-3927-F16EB798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77DAF-FE9D-83FE-CB8F-F291CABE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E30B4-D002-9BC7-4F16-143ACD267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31FE5-289D-286B-4F1B-83B6E1AF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B2CD8-1F38-6076-7F18-589143EA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5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061-17B8-B461-CA94-B4E5006F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6225-6BFB-99BC-66A4-4F11C4B3A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2BE72-C063-B359-44BA-95B730B8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91654-952F-4414-B555-5AE41651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DC98B-4F94-7B1B-C9BB-D50D7C60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CFF60-DA6C-F102-B295-625EB80A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D39F-183E-3D93-04F9-5CDD6DC1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91ACD8-635E-41DC-14F2-34D2A0A7D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78440-E711-E98B-E6AE-456B37A53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92270-7095-AA7A-1226-19F4B6C05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1B552-A30B-4C56-C44A-0767789C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54ED0-7000-F4B1-19D9-E1DA3B2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88BFB-CA9D-1CE2-4BBB-909C181C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4E875-4C1D-6B5C-3CD5-0B211D4B1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45F0-545C-65E3-AC1E-C31678AC2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2A10D-20BC-423C-BD8C-AF04BB97278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24FB-C446-9660-D495-4CB46C384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E839D-53F1-4970-9214-88F903A60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CF93A-F6A8-43ED-B669-082ABE22D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1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BA94DCA-2279-102B-DE59-BBC1250EA8D7}"/>
              </a:ext>
            </a:extLst>
          </p:cNvPr>
          <p:cNvGrpSpPr/>
          <p:nvPr/>
        </p:nvGrpSpPr>
        <p:grpSpPr>
          <a:xfrm>
            <a:off x="1772848" y="3856630"/>
            <a:ext cx="1870261" cy="1449933"/>
            <a:chOff x="2246012" y="3189368"/>
            <a:chExt cx="1870261" cy="1449933"/>
          </a:xfrm>
        </p:grpSpPr>
        <p:pic>
          <p:nvPicPr>
            <p:cNvPr id="20" name="Picture 8" descr="Development of a High-Sensitivity Wireless Accelerometer for Structural  Health Monitoring">
              <a:extLst>
                <a:ext uri="{FF2B5EF4-FFF2-40B4-BE49-F238E27FC236}">
                  <a16:creationId xmlns:a16="http://schemas.microsoft.com/office/drawing/2014/main" id="{C672538F-AB99-CEC2-4902-D94AD31DA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6012" y="3527632"/>
              <a:ext cx="1476526" cy="111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A wifi symbol on a black background&#10;&#10;Description automatically generated">
              <a:extLst>
                <a:ext uri="{FF2B5EF4-FFF2-40B4-BE49-F238E27FC236}">
                  <a16:creationId xmlns:a16="http://schemas.microsoft.com/office/drawing/2014/main" id="{07053F0F-3860-17BA-7C53-11676DA80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00000">
              <a:off x="3328801" y="3189368"/>
              <a:ext cx="787472" cy="78747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070990-122E-6E8C-F0E4-C8630D4C15C6}"/>
              </a:ext>
            </a:extLst>
          </p:cNvPr>
          <p:cNvGrpSpPr/>
          <p:nvPr/>
        </p:nvGrpSpPr>
        <p:grpSpPr>
          <a:xfrm>
            <a:off x="6087744" y="3021226"/>
            <a:ext cx="1978545" cy="1487424"/>
            <a:chOff x="5762667" y="2172861"/>
            <a:chExt cx="1978545" cy="1487424"/>
          </a:xfrm>
        </p:grpSpPr>
        <p:pic>
          <p:nvPicPr>
            <p:cNvPr id="23" name="Picture 8" descr="Development of a High-Sensitivity Wireless Accelerometer for Structural  Health Monitoring">
              <a:extLst>
                <a:ext uri="{FF2B5EF4-FFF2-40B4-BE49-F238E27FC236}">
                  <a16:creationId xmlns:a16="http://schemas.microsoft.com/office/drawing/2014/main" id="{FAC28E5F-4988-BC98-5277-29F3864FE9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62667" y="2548616"/>
              <a:ext cx="1476526" cy="111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A wifi symbol on a black background&#10;&#10;Description automatically generated">
              <a:extLst>
                <a:ext uri="{FF2B5EF4-FFF2-40B4-BE49-F238E27FC236}">
                  <a16:creationId xmlns:a16="http://schemas.microsoft.com/office/drawing/2014/main" id="{79D5E63E-ABAC-73A4-F5D4-772D71F1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C0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 rot="1800000">
              <a:off x="6953740" y="2172861"/>
              <a:ext cx="787472" cy="78747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2F5894D-55D2-9802-F6E5-E6F484512E1C}"/>
              </a:ext>
            </a:extLst>
          </p:cNvPr>
          <p:cNvGrpSpPr/>
          <p:nvPr/>
        </p:nvGrpSpPr>
        <p:grpSpPr>
          <a:xfrm>
            <a:off x="1854865" y="1067425"/>
            <a:ext cx="1870261" cy="1449933"/>
            <a:chOff x="2246012" y="3189368"/>
            <a:chExt cx="1870261" cy="1449933"/>
          </a:xfrm>
        </p:grpSpPr>
        <p:pic>
          <p:nvPicPr>
            <p:cNvPr id="27" name="Picture 8" descr="Development of a High-Sensitivity Wireless Accelerometer for Structural  Health Monitoring">
              <a:extLst>
                <a:ext uri="{FF2B5EF4-FFF2-40B4-BE49-F238E27FC236}">
                  <a16:creationId xmlns:a16="http://schemas.microsoft.com/office/drawing/2014/main" id="{F071BFA2-7D7E-FBA2-6D31-E220DD322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6012" y="3527632"/>
              <a:ext cx="1476526" cy="111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A wifi symbol on a black background&#10;&#10;Description automatically generated">
              <a:extLst>
                <a:ext uri="{FF2B5EF4-FFF2-40B4-BE49-F238E27FC236}">
                  <a16:creationId xmlns:a16="http://schemas.microsoft.com/office/drawing/2014/main" id="{2C9BC9DF-0031-F746-A184-1C2140E4C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00000">
              <a:off x="3328801" y="3189368"/>
              <a:ext cx="787472" cy="7874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688BC0-8CE8-FDC7-1870-0794EB62C85A}"/>
              </a:ext>
            </a:extLst>
          </p:cNvPr>
          <p:cNvGrpSpPr/>
          <p:nvPr/>
        </p:nvGrpSpPr>
        <p:grpSpPr>
          <a:xfrm>
            <a:off x="602035" y="2406697"/>
            <a:ext cx="1870261" cy="1449933"/>
            <a:chOff x="2246012" y="3189368"/>
            <a:chExt cx="1870261" cy="1449933"/>
          </a:xfrm>
        </p:grpSpPr>
        <p:pic>
          <p:nvPicPr>
            <p:cNvPr id="30" name="Picture 8" descr="Development of a High-Sensitivity Wireless Accelerometer for Structural  Health Monitoring">
              <a:extLst>
                <a:ext uri="{FF2B5EF4-FFF2-40B4-BE49-F238E27FC236}">
                  <a16:creationId xmlns:a16="http://schemas.microsoft.com/office/drawing/2014/main" id="{013836E3-DEE1-B491-21A0-6C188CE285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6012" y="3527632"/>
              <a:ext cx="1476526" cy="11116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A wifi symbol on a black background&#10;&#10;Description automatically generated">
              <a:extLst>
                <a:ext uri="{FF2B5EF4-FFF2-40B4-BE49-F238E27FC236}">
                  <a16:creationId xmlns:a16="http://schemas.microsoft.com/office/drawing/2014/main" id="{39399CA2-B8CE-5D88-7F1C-AB24743E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00000">
              <a:off x="3328801" y="3189368"/>
              <a:ext cx="787472" cy="787472"/>
            </a:xfrm>
            <a:prstGeom prst="rect">
              <a:avLst/>
            </a:prstGeom>
          </p:spPr>
        </p:pic>
      </p:grpSp>
      <p:pic>
        <p:nvPicPr>
          <p:cNvPr id="33" name="Picture 2">
            <a:extLst>
              <a:ext uri="{FF2B5EF4-FFF2-40B4-BE49-F238E27FC236}">
                <a16:creationId xmlns:a16="http://schemas.microsoft.com/office/drawing/2014/main" id="{0191EADB-5A4C-2866-1BCD-748CCB2E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76" y="2966277"/>
            <a:ext cx="1161541" cy="63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white cloud on a black background&#10;&#10;Description automatically generated">
            <a:extLst>
              <a:ext uri="{FF2B5EF4-FFF2-40B4-BE49-F238E27FC236}">
                <a16:creationId xmlns:a16="http://schemas.microsoft.com/office/drawing/2014/main" id="{DF01507E-1A24-73EE-2F90-D985A95DAD0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469580" y="3178644"/>
            <a:ext cx="1355972" cy="135597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36480FE-7C5F-A536-DF0E-E2E1DD039ED6}"/>
              </a:ext>
            </a:extLst>
          </p:cNvPr>
          <p:cNvSpPr txBox="1"/>
          <p:nvPr/>
        </p:nvSpPr>
        <p:spPr>
          <a:xfrm>
            <a:off x="1002669" y="5508520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sensor nodes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B85457-2955-886B-2F31-BCC14F0562D5}"/>
              </a:ext>
            </a:extLst>
          </p:cNvPr>
          <p:cNvSpPr txBox="1"/>
          <p:nvPr/>
        </p:nvSpPr>
        <p:spPr>
          <a:xfrm>
            <a:off x="5304844" y="5508520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46A2BD-DB7B-2B9C-111B-6A6581D7AAFA}"/>
              </a:ext>
            </a:extLst>
          </p:cNvPr>
          <p:cNvSpPr txBox="1"/>
          <p:nvPr/>
        </p:nvSpPr>
        <p:spPr>
          <a:xfrm>
            <a:off x="8666593" y="5501606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server</a:t>
            </a:r>
          </a:p>
        </p:txBody>
      </p:sp>
      <p:pic>
        <p:nvPicPr>
          <p:cNvPr id="41" name="Picture 40" descr="A white computer icon on a black background&#10;&#10;Description automatically generated">
            <a:extLst>
              <a:ext uri="{FF2B5EF4-FFF2-40B4-BE49-F238E27FC236}">
                <a16:creationId xmlns:a16="http://schemas.microsoft.com/office/drawing/2014/main" id="{683BBF75-73CE-7F69-DDD9-0D50A135034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087744" y="1079617"/>
            <a:ext cx="1336378" cy="1336378"/>
          </a:xfrm>
          <a:prstGeom prst="rect">
            <a:avLst/>
          </a:prstGeom>
        </p:spPr>
      </p:pic>
      <p:pic>
        <p:nvPicPr>
          <p:cNvPr id="42" name="Picture 41" descr="A white and black logo&#10;&#10;Description automatically generated">
            <a:extLst>
              <a:ext uri="{FF2B5EF4-FFF2-40B4-BE49-F238E27FC236}">
                <a16:creationId xmlns:a16="http://schemas.microsoft.com/office/drawing/2014/main" id="{66B8B216-C2D9-E939-705E-C60ADC40FCC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362482" y="1039775"/>
            <a:ext cx="1376220" cy="137622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8280B8E-784A-B113-8319-7799B87256D6}"/>
              </a:ext>
            </a:extLst>
          </p:cNvPr>
          <p:cNvSpPr txBox="1"/>
          <p:nvPr/>
        </p:nvSpPr>
        <p:spPr>
          <a:xfrm>
            <a:off x="5203859" y="523783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host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C9BF420-EEB4-1573-5647-8C1EDC50F0A5}"/>
              </a:ext>
            </a:extLst>
          </p:cNvPr>
          <p:cNvSpPr txBox="1"/>
          <p:nvPr/>
        </p:nvSpPr>
        <p:spPr>
          <a:xfrm>
            <a:off x="8498518" y="523783"/>
            <a:ext cx="310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  <p:sp>
        <p:nvSpPr>
          <p:cNvPr id="46" name="Arrow: Left-Right 45">
            <a:extLst>
              <a:ext uri="{FF2B5EF4-FFF2-40B4-BE49-F238E27FC236}">
                <a16:creationId xmlns:a16="http://schemas.microsoft.com/office/drawing/2014/main" id="{E112EE4A-F481-DAF9-6645-7D040B5027CC}"/>
              </a:ext>
            </a:extLst>
          </p:cNvPr>
          <p:cNvSpPr/>
          <p:nvPr/>
        </p:nvSpPr>
        <p:spPr>
          <a:xfrm>
            <a:off x="4527529" y="3822442"/>
            <a:ext cx="820244" cy="199714"/>
          </a:xfrm>
          <a:prstGeom prst="leftRightArrow">
            <a:avLst>
              <a:gd name="adj1" fmla="val 50000"/>
              <a:gd name="adj2" fmla="val 53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5" name="Picture 4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A019FC3-4E92-E974-5D4F-B841AF434C7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35615" y="3254198"/>
            <a:ext cx="568244" cy="568244"/>
          </a:xfrm>
          <a:prstGeom prst="rect">
            <a:avLst/>
          </a:prstGeom>
        </p:spPr>
      </p:pic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7659C5F9-BBFD-E4D8-F1ED-45C6ADBB8C8A}"/>
              </a:ext>
            </a:extLst>
          </p:cNvPr>
          <p:cNvSpPr/>
          <p:nvPr/>
        </p:nvSpPr>
        <p:spPr>
          <a:xfrm>
            <a:off x="8233796" y="3878869"/>
            <a:ext cx="820244" cy="199714"/>
          </a:xfrm>
          <a:prstGeom prst="leftRightArrow">
            <a:avLst>
              <a:gd name="adj1" fmla="val 50000"/>
              <a:gd name="adj2" fmla="val 53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B9BF17F2-028C-0191-3DFD-9B85674643C5}"/>
              </a:ext>
            </a:extLst>
          </p:cNvPr>
          <p:cNvSpPr/>
          <p:nvPr/>
        </p:nvSpPr>
        <p:spPr>
          <a:xfrm rot="16200000">
            <a:off x="6379061" y="2658821"/>
            <a:ext cx="820244" cy="199714"/>
          </a:xfrm>
          <a:prstGeom prst="leftRightArrow">
            <a:avLst>
              <a:gd name="adj1" fmla="val 50000"/>
              <a:gd name="adj2" fmla="val 53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9F1060C0-C20B-F031-31F0-8B8EDA65ADB3}"/>
              </a:ext>
            </a:extLst>
          </p:cNvPr>
          <p:cNvSpPr/>
          <p:nvPr/>
        </p:nvSpPr>
        <p:spPr>
          <a:xfrm rot="16200000">
            <a:off x="9696366" y="2697463"/>
            <a:ext cx="820244" cy="199714"/>
          </a:xfrm>
          <a:prstGeom prst="leftRightArrow">
            <a:avLst>
              <a:gd name="adj1" fmla="val 50000"/>
              <a:gd name="adj2" fmla="val 53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747FFC15-3E82-DFAD-E646-A235A4A9269C}"/>
              </a:ext>
            </a:extLst>
          </p:cNvPr>
          <p:cNvSpPr/>
          <p:nvPr/>
        </p:nvSpPr>
        <p:spPr>
          <a:xfrm>
            <a:off x="8193500" y="1660391"/>
            <a:ext cx="820244" cy="199714"/>
          </a:xfrm>
          <a:prstGeom prst="leftRightArrow">
            <a:avLst>
              <a:gd name="adj1" fmla="val 50000"/>
              <a:gd name="adj2" fmla="val 53885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14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#CUI SHUAIWEN#</dc:creator>
  <cp:lastModifiedBy>#CUI SHUAIWEN#</cp:lastModifiedBy>
  <cp:revision>1</cp:revision>
  <dcterms:created xsi:type="dcterms:W3CDTF">2024-02-12T08:36:33Z</dcterms:created>
  <dcterms:modified xsi:type="dcterms:W3CDTF">2024-02-12T09:02:41Z</dcterms:modified>
</cp:coreProperties>
</file>