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notesSlides/notesSlide1.xml" ContentType="application/vnd.openxmlformats-officedocument.presentationml.notesSlide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notesSlides/notesSlide2.xml" ContentType="application/vnd.openxmlformats-officedocument.presentationml.notesSlide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notesSlides/notesSlide3.xml" ContentType="application/vnd.openxmlformats-officedocument.presentationml.notesSlide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notesSlides/notesSlide4.xml" ContentType="application/vnd.openxmlformats-officedocument.presentationml.notesSlide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notesSlides/notesSlide5.xml" ContentType="application/vnd.openxmlformats-officedocument.presentationml.notesSlide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notesSlides/notesSlide6.xml" ContentType="application/vnd.openxmlformats-officedocument.presentationml.notesSlide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notesSlides/notesSlide7.xml" ContentType="application/vnd.openxmlformats-officedocument.presentationml.notesSlide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notesSlides/notesSlide8.xml" ContentType="application/vnd.openxmlformats-officedocument.presentationml.notesSlide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notesSlides/notesSlide9.xml" ContentType="application/vnd.openxmlformats-officedocument.presentationml.notesSlide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notesSlides/notesSlide10.xml" ContentType="application/vnd.openxmlformats-officedocument.presentationml.notesSlide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notesSlides/notesSlide11.xml" ContentType="application/vnd.openxmlformats-officedocument.presentationml.notesSlide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notesSlides/notesSlide12.xml" ContentType="application/vnd.openxmlformats-officedocument.presentationml.notesSlide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notesSlides/notesSlide13.xml" ContentType="application/vnd.openxmlformats-officedocument.presentationml.notesSlide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23"/>
  </p:notesMasterIdLst>
  <p:handoutMasterIdLst>
    <p:handoutMasterId r:id="rId24"/>
  </p:handoutMasterIdLst>
  <p:sldIdLst>
    <p:sldId id="262" r:id="rId3"/>
    <p:sldId id="263" r:id="rId4"/>
    <p:sldId id="264" r:id="rId5"/>
    <p:sldId id="268" r:id="rId6"/>
    <p:sldId id="270" r:id="rId7"/>
    <p:sldId id="271" r:id="rId8"/>
    <p:sldId id="272" r:id="rId9"/>
    <p:sldId id="275" r:id="rId10"/>
    <p:sldId id="276" r:id="rId11"/>
    <p:sldId id="278" r:id="rId12"/>
    <p:sldId id="279" r:id="rId13"/>
    <p:sldId id="280" r:id="rId14"/>
    <p:sldId id="281" r:id="rId15"/>
    <p:sldId id="282" r:id="rId16"/>
    <p:sldId id="285" r:id="rId17"/>
    <p:sldId id="286" r:id="rId18"/>
    <p:sldId id="287" r:id="rId19"/>
    <p:sldId id="288" r:id="rId20"/>
    <p:sldId id="289" r:id="rId21"/>
    <p:sldId id="290" r:id="rId2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36" d="100"/>
          <a:sy n="136" d="100"/>
        </p:scale>
        <p:origin x="110" y="20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99EBB6-DA98-485D-872E-12B91EE9582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86BFA5-B81F-4A20-BA46-59DD472E1CEE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4EDD2-712C-4742-AB43-4D81F9DA7E79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9022F-0009-4647-9250-4CF23ECFCDBA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9022F-0009-4647-9250-4CF23ECFCDBA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9022F-0009-4647-9250-4CF23ECFCDBA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9022F-0009-4647-9250-4CF23ECFCDBA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9022F-0009-4647-9250-4CF23ECFCDBA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D5824D-CB83-40DC-8A79-5BAF75D16C91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9022F-0009-4647-9250-4CF23ECFCDBA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9022F-0009-4647-9250-4CF23ECFCDBA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0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1.xml"/><Relationship Id="rId4" Type="http://schemas.openxmlformats.org/officeDocument/2006/relationships/tags" Target="../tags/tag5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5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60.xml"/><Relationship Id="rId4" Type="http://schemas.openxmlformats.org/officeDocument/2006/relationships/tags" Target="../tags/tag59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73.xml"/><Relationship Id="rId7" Type="http://schemas.openxmlformats.org/officeDocument/2006/relationships/tags" Target="../tags/tag77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80.xml"/><Relationship Id="rId7" Type="http://schemas.openxmlformats.org/officeDocument/2006/relationships/tags" Target="../tags/tag84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87.xml"/><Relationship Id="rId7" Type="http://schemas.openxmlformats.org/officeDocument/2006/relationships/tags" Target="../tags/tag91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99.xml"/><Relationship Id="rId3" Type="http://schemas.openxmlformats.org/officeDocument/2006/relationships/tags" Target="../tags/tag94.xml"/><Relationship Id="rId7" Type="http://schemas.openxmlformats.org/officeDocument/2006/relationships/tags" Target="../tags/tag98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95.xml"/><Relationship Id="rId9" Type="http://schemas.openxmlformats.org/officeDocument/2006/relationships/tags" Target="../tags/tag100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10870" y="1521460"/>
            <a:ext cx="10970260" cy="2152015"/>
          </a:xfrm>
        </p:spPr>
        <p:txBody>
          <a:bodyPr lIns="101600" tIns="38100" rIns="25400" bIns="38100" anchor="b" anchorCtr="0">
            <a:normAutofit/>
          </a:bodyPr>
          <a:lstStyle>
            <a:lvl1pPr algn="ctr">
              <a:defRPr sz="6000" b="1" spc="60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10870" y="3737610"/>
            <a:ext cx="10970260" cy="1596390"/>
          </a:xfrm>
        </p:spPr>
        <p:txBody>
          <a:bodyPr lIns="101600" tIns="38100" rIns="76200" bIns="38100">
            <a:normAutofit/>
          </a:bodyPr>
          <a:lstStyle>
            <a:lvl1pPr marL="0" indent="0" algn="ctr" eaLnBrk="1" fontAlgn="auto" latinLnBrk="0" hangingPunct="1">
              <a:lnSpc>
                <a:spcPct val="15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>
          <a:xfrm>
            <a:off x="613410" y="631427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>
          <a:xfrm>
            <a:off x="4116000" y="631427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>
          <a:xfrm>
            <a:off x="8878590" y="631427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11505" y="1515110"/>
            <a:ext cx="10970895" cy="4736465"/>
          </a:xfrm>
        </p:spPr>
        <p:txBody>
          <a:bodyPr vert="horz" lIns="90170" tIns="46990" rIns="9017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10870" y="625475"/>
            <a:ext cx="10970895" cy="706755"/>
          </a:xfrm>
        </p:spPr>
        <p:txBody>
          <a:bodyPr vert="horz" lIns="101600" tIns="38100" rIns="76200" bIns="381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>
          <a:xfrm>
            <a:off x="613410" y="631427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>
          <a:xfrm>
            <a:off x="4116000" y="631427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>
          <a:xfrm>
            <a:off x="8878590" y="631427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1995" y="3926840"/>
            <a:ext cx="7767955" cy="768350"/>
          </a:xfrm>
        </p:spPr>
        <p:txBody>
          <a:bodyPr lIns="101600" tIns="38100" rIns="63500" bIns="38100" anchor="t" anchorCtr="0">
            <a:normAutofit/>
          </a:bodyPr>
          <a:lstStyle>
            <a:lvl1pPr>
              <a:defRPr sz="4400" b="1" u="none" strike="noStrike" kern="1200" cap="none" spc="300" normalizeH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1995" y="4728210"/>
            <a:ext cx="7769225" cy="1078230"/>
          </a:xfrm>
        </p:spPr>
        <p:txBody>
          <a:bodyPr wrap="square" lIns="90170" tIns="46990" rIns="90170" bIns="46990">
            <a:normAutofit/>
          </a:bodyPr>
          <a:lstStyle>
            <a:lvl1pPr marL="0" indent="0" algn="l" eaLnBrk="1" fontAlgn="auto" latinLnBrk="0" hangingPunct="1">
              <a:lnSpc>
                <a:spcPct val="150000"/>
              </a:lnSpc>
              <a:spcAft>
                <a:spcPts val="0"/>
              </a:spcAft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>
          <a:xfrm>
            <a:off x="613410" y="631427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>
          <a:xfrm>
            <a:off x="4116000" y="631427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>
          <a:xfrm>
            <a:off x="8878590" y="631427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idx="1" hasCustomPrompt="1"/>
            <p:custDataLst>
              <p:tags r:id="rId1"/>
            </p:custDataLst>
          </p:nvPr>
        </p:nvSpPr>
        <p:spPr>
          <a:xfrm>
            <a:off x="612775" y="1522095"/>
            <a:ext cx="5169535" cy="4751070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>
            <a:lvl1pPr marL="0" indent="0" algn="l">
              <a:buFont typeface="Wingdings" panose="05000000000000000000" charset="0"/>
              <a:buChar char="l"/>
              <a:defRPr>
                <a:latin typeface="+mn-ea"/>
                <a:ea typeface="+mn-ea"/>
                <a:cs typeface="+mn-ea"/>
              </a:defRPr>
            </a:lvl1pPr>
            <a:lvl2pPr marL="457200" indent="0" algn="l">
              <a:buFont typeface="Wingdings" panose="05000000000000000000" charset="0"/>
              <a:buChar char="l"/>
              <a:defRPr/>
            </a:lvl2pPr>
            <a:lvl3pPr marL="914400" indent="0" algn="l">
              <a:buFont typeface="Wingdings" panose="05000000000000000000" charset="0"/>
              <a:buChar char="l"/>
              <a:defRPr/>
            </a:lvl3pPr>
            <a:lvl4pPr marL="1371600" indent="0" algn="l">
              <a:buFont typeface="Wingdings" panose="05000000000000000000" charset="0"/>
              <a:buChar char="l"/>
              <a:defRPr/>
            </a:lvl4pPr>
            <a:lvl5pPr marL="1828800" indent="0" algn="l">
              <a:buFont typeface="Wingdings" panose="05000000000000000000" charset="0"/>
              <a:buChar char="l"/>
              <a:defRPr/>
            </a:lvl5pPr>
          </a:lstStyle>
          <a:p>
            <a:pPr lvl="0"/>
            <a:r>
              <a:rPr dirty="0">
                <a:sym typeface="+mn-ea"/>
              </a:rPr>
              <a:t> 单击此处编辑文本</a:t>
            </a:r>
            <a:endParaRPr lang="zh-CN" altLang="en-US" dirty="0"/>
          </a:p>
        </p:txBody>
      </p:sp>
      <p:cxnSp>
        <p:nvCxnSpPr>
          <p:cNvPr id="25" name="直接连接符 24"/>
          <p:cNvCxnSpPr/>
          <p:nvPr userDrawn="1">
            <p:custDataLst>
              <p:tags r:id="rId2"/>
            </p:custDataLst>
          </p:nvPr>
        </p:nvCxnSpPr>
        <p:spPr>
          <a:xfrm>
            <a:off x="6096000" y="1715770"/>
            <a:ext cx="0" cy="444246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 9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610870" y="625475"/>
            <a:ext cx="10970895" cy="706755"/>
          </a:xfrm>
        </p:spPr>
        <p:txBody>
          <a:bodyPr vert="horz" lIns="101600" tIns="38100" rIns="76200" bIns="381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idx="13" hasCustomPrompt="1"/>
            <p:custDataLst>
              <p:tags r:id="rId4"/>
            </p:custDataLst>
          </p:nvPr>
        </p:nvSpPr>
        <p:spPr>
          <a:xfrm>
            <a:off x="6412230" y="1522095"/>
            <a:ext cx="5169535" cy="4751070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>
            <a:lvl1pPr marL="0" indent="0" algn="l">
              <a:buFont typeface="Wingdings" panose="05000000000000000000" charset="0"/>
              <a:buChar char="l"/>
              <a:defRPr>
                <a:latin typeface="+mn-ea"/>
                <a:ea typeface="+mn-ea"/>
                <a:cs typeface="+mn-ea"/>
              </a:defRPr>
            </a:lvl1pPr>
            <a:lvl2pPr marL="457200" indent="0" algn="l">
              <a:buFont typeface="Wingdings" panose="05000000000000000000" charset="0"/>
              <a:buChar char="l"/>
              <a:defRPr/>
            </a:lvl2pPr>
            <a:lvl3pPr marL="914400" indent="0" algn="l">
              <a:buFont typeface="Wingdings" panose="05000000000000000000" charset="0"/>
              <a:buChar char="l"/>
              <a:defRPr/>
            </a:lvl3pPr>
            <a:lvl4pPr marL="1371600" indent="0" algn="l">
              <a:buFont typeface="Wingdings" panose="05000000000000000000" charset="0"/>
              <a:buChar char="l"/>
              <a:defRPr/>
            </a:lvl4pPr>
            <a:lvl5pPr marL="1828800" indent="0" algn="l">
              <a:buFont typeface="Wingdings" panose="05000000000000000000" charset="0"/>
              <a:buChar char="l"/>
              <a:defRPr/>
            </a:lvl5pPr>
          </a:lstStyle>
          <a:p>
            <a:pPr lvl="0"/>
            <a:r>
              <a:rPr dirty="0">
                <a:sym typeface="+mn-ea"/>
              </a:rPr>
              <a:t> 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5"/>
            </p:custDataLst>
          </p:nvPr>
        </p:nvSpPr>
        <p:spPr>
          <a:xfrm>
            <a:off x="613410" y="631427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>
          <a:xfrm>
            <a:off x="4116000" y="631427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7"/>
            </p:custDataLst>
          </p:nvPr>
        </p:nvSpPr>
        <p:spPr>
          <a:xfrm>
            <a:off x="8878590" y="631427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"/>
            </p:custDataLst>
          </p:nvPr>
        </p:nvSpPr>
        <p:spPr>
          <a:xfrm>
            <a:off x="619125" y="1428115"/>
            <a:ext cx="5334000" cy="3810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2"/>
            </p:custDataLst>
          </p:nvPr>
        </p:nvSpPr>
        <p:spPr>
          <a:xfrm>
            <a:off x="619125" y="1854200"/>
            <a:ext cx="5334000" cy="440436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3"/>
            </p:custDataLst>
          </p:nvPr>
        </p:nvSpPr>
        <p:spPr>
          <a:xfrm>
            <a:off x="6235700" y="1428115"/>
            <a:ext cx="5344160" cy="3810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4"/>
            </p:custDataLst>
          </p:nvPr>
        </p:nvSpPr>
        <p:spPr>
          <a:xfrm>
            <a:off x="6235700" y="1854200"/>
            <a:ext cx="5344160" cy="440436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0870" y="625475"/>
            <a:ext cx="10970895" cy="706755"/>
          </a:xfrm>
        </p:spPr>
        <p:txBody>
          <a:bodyPr vert="horz" lIns="101600" tIns="38100" rIns="76200" bIns="381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3410" y="631427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27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8590" y="631427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10870" y="625475"/>
            <a:ext cx="10970895" cy="706755"/>
          </a:xfrm>
        </p:spPr>
        <p:txBody>
          <a:bodyPr vert="horz" lIns="101600" tIns="38100" rIns="76200" bIns="381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"/>
            </p:custDataLst>
          </p:nvPr>
        </p:nvSpPr>
        <p:spPr>
          <a:xfrm>
            <a:off x="613410" y="631427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3"/>
            </p:custDataLst>
          </p:nvPr>
        </p:nvSpPr>
        <p:spPr>
          <a:xfrm>
            <a:off x="4116000" y="631427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4"/>
            </p:custDataLst>
          </p:nvPr>
        </p:nvSpPr>
        <p:spPr>
          <a:xfrm>
            <a:off x="8878590" y="631427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2024/9/25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930" y="914400"/>
            <a:ext cx="1042670" cy="5029200"/>
          </a:xfrm>
        </p:spPr>
        <p:txBody>
          <a:bodyPr vert="eaVert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2"/>
            </p:custDataLst>
          </p:nvPr>
        </p:nvSpPr>
        <p:spPr>
          <a:xfrm>
            <a:off x="913765" y="914399"/>
            <a:ext cx="9170035" cy="5028565"/>
          </a:xfrm>
        </p:spPr>
        <p:txBody>
          <a:bodyPr vert="eaVert" lIns="46990" tIns="46990" rIns="46990" bIns="46990">
            <a:normAutofit/>
          </a:bodyPr>
          <a:lstStyle>
            <a:lvl1pPr indent="0" eaLnBrk="1" fontAlgn="auto" latinLnBrk="0" hangingPunct="1">
              <a:buFont typeface="Wingdings" panose="05000000000000000000" charset="0"/>
              <a:buChar char="l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buFont typeface="Wingdings" panose="05000000000000000000" charset="0"/>
              <a:buChar char="l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buFont typeface="Wingdings" panose="05000000000000000000" charset="0"/>
              <a:buChar char="l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buFont typeface="Wingdings" panose="05000000000000000000" charset="0"/>
              <a:buChar char="l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buFont typeface="Wingdings" panose="05000000000000000000" charset="0"/>
              <a:buChar char="l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 单击此处编辑文本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>
          <a:xfrm>
            <a:off x="613410" y="631427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>
          <a:xfrm>
            <a:off x="4116000" y="631427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>
          <a:xfrm>
            <a:off x="8878590" y="631427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11505" y="775335"/>
            <a:ext cx="10968990" cy="5481955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charset="0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"/>
            </p:custDataLst>
          </p:nvPr>
        </p:nvSpPr>
        <p:spPr>
          <a:xfrm>
            <a:off x="613410" y="631427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3"/>
            </p:custDataLst>
          </p:nvPr>
        </p:nvSpPr>
        <p:spPr>
          <a:xfrm>
            <a:off x="4116000" y="631427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4"/>
            </p:custDataLst>
          </p:nvPr>
        </p:nvSpPr>
        <p:spPr>
          <a:xfrm>
            <a:off x="8878590" y="631427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2209802" y="2576987"/>
            <a:ext cx="7772398" cy="1271113"/>
          </a:xfrm>
        </p:spPr>
        <p:txBody>
          <a:bodyPr vert="horz" wrap="square" lIns="90170" tIns="46990" rIns="90170" bIns="4699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800" normalizeH="0" baseline="0" noProof="1" dirty="0"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"/>
            </p:custDataLst>
          </p:nvPr>
        </p:nvSpPr>
        <p:spPr>
          <a:xfrm>
            <a:off x="613410" y="631427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3"/>
            </p:custDataLst>
          </p:nvPr>
        </p:nvSpPr>
        <p:spPr>
          <a:xfrm>
            <a:off x="4116000" y="631427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4"/>
            </p:custDataLst>
          </p:nvPr>
        </p:nvSpPr>
        <p:spPr>
          <a:xfrm>
            <a:off x="8878590" y="631427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2205355" y="3949700"/>
            <a:ext cx="7788910" cy="561975"/>
          </a:xfrm>
        </p:spPr>
        <p:txBody>
          <a:bodyPr anchor="t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1500"/>
              </a:spcAft>
              <a:buNone/>
              <a:defRPr sz="2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zh-CN" altLang="en-US"/>
              <a:t>单击此处编辑副标题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1"/>
            </p:custDataLst>
          </p:nvPr>
        </p:nvSpPr>
        <p:spPr>
          <a:xfrm>
            <a:off x="838200" y="794326"/>
            <a:ext cx="10515600" cy="540484"/>
          </a:xfrm>
        </p:spPr>
        <p:txBody>
          <a:bodyPr>
            <a:normAutofit/>
          </a:bodyPr>
          <a:lstStyle>
            <a:lvl1pPr>
              <a:defRPr sz="2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aseline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2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 hasCustomPrompt="1"/>
            <p:custDataLst>
              <p:tags r:id="rId3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单击此处添加文本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2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6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7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>
                <a:sym typeface="+mn-ea"/>
              </a:rPr>
              <a:t>第</a:t>
            </a:r>
            <a:r>
              <a:rPr lang="zh-CN" altLang="en-US"/>
              <a:t>二级</a:t>
            </a:r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2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6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7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1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2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3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6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7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Viner Hand ITC" panose="03070502030502020203" charset="0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1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2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="1" strike="noStrike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6"/>
            </p:custDataLst>
          </p:nvPr>
        </p:nvSpPr>
        <p:spPr>
          <a:xfrm>
            <a:off x="1522413" y="3801840"/>
            <a:ext cx="9144000" cy="1656000"/>
          </a:xfrm>
        </p:spPr>
        <p:txBody>
          <a:bodyPr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2024/9/25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7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20" Type="http://schemas.openxmlformats.org/officeDocument/2006/relationships/tags" Target="../tags/tag1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23" Type="http://schemas.openxmlformats.org/officeDocument/2006/relationships/tags" Target="../tags/tag4.xml"/><Relationship Id="rId10" Type="http://schemas.openxmlformats.org/officeDocument/2006/relationships/slideLayout" Target="../slideLayouts/slideLayout20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Relationship Id="rId22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13410" y="611505"/>
            <a:ext cx="1096518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12775" y="1515745"/>
            <a:ext cx="10965815" cy="4735195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KSO_TEMPLATE" hidden="1"/>
          <p:cNvSpPr/>
          <p:nvPr userDrawn="1">
            <p:custDataLst>
              <p:tags r:id="rId2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3"/>
            </p:custDataLst>
          </p:nvPr>
        </p:nvSpPr>
        <p:spPr>
          <a:xfrm>
            <a:off x="613410" y="631427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4"/>
            </p:custDataLst>
          </p:nvPr>
        </p:nvSpPr>
        <p:spPr>
          <a:xfrm>
            <a:off x="4116000" y="631427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5"/>
            </p:custDataLst>
          </p:nvPr>
        </p:nvSpPr>
        <p:spPr>
          <a:xfrm>
            <a:off x="8878590" y="631427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200" normalizeH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5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5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5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5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5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14.xml"/><Relationship Id="rId13" Type="http://schemas.openxmlformats.org/officeDocument/2006/relationships/tags" Target="../tags/tag119.xml"/><Relationship Id="rId3" Type="http://schemas.openxmlformats.org/officeDocument/2006/relationships/tags" Target="../tags/tag109.xml"/><Relationship Id="rId7" Type="http://schemas.openxmlformats.org/officeDocument/2006/relationships/tags" Target="../tags/tag113.xml"/><Relationship Id="rId12" Type="http://schemas.openxmlformats.org/officeDocument/2006/relationships/tags" Target="../tags/tag118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tags" Target="../tags/tag112.xml"/><Relationship Id="rId11" Type="http://schemas.openxmlformats.org/officeDocument/2006/relationships/tags" Target="../tags/tag117.xml"/><Relationship Id="rId5" Type="http://schemas.openxmlformats.org/officeDocument/2006/relationships/tags" Target="../tags/tag111.xml"/><Relationship Id="rId10" Type="http://schemas.openxmlformats.org/officeDocument/2006/relationships/tags" Target="../tags/tag116.xml"/><Relationship Id="rId4" Type="http://schemas.openxmlformats.org/officeDocument/2006/relationships/tags" Target="../tags/tag110.xml"/><Relationship Id="rId9" Type="http://schemas.openxmlformats.org/officeDocument/2006/relationships/tags" Target="../tags/tag115.xml"/><Relationship Id="rId14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25.xml"/><Relationship Id="rId13" Type="http://schemas.openxmlformats.org/officeDocument/2006/relationships/tags" Target="../tags/tag230.xml"/><Relationship Id="rId18" Type="http://schemas.openxmlformats.org/officeDocument/2006/relationships/tags" Target="../tags/tag235.xml"/><Relationship Id="rId26" Type="http://schemas.openxmlformats.org/officeDocument/2006/relationships/tags" Target="../tags/tag243.xml"/><Relationship Id="rId3" Type="http://schemas.openxmlformats.org/officeDocument/2006/relationships/tags" Target="../tags/tag220.xml"/><Relationship Id="rId21" Type="http://schemas.openxmlformats.org/officeDocument/2006/relationships/tags" Target="../tags/tag238.xml"/><Relationship Id="rId7" Type="http://schemas.openxmlformats.org/officeDocument/2006/relationships/tags" Target="../tags/tag224.xml"/><Relationship Id="rId12" Type="http://schemas.openxmlformats.org/officeDocument/2006/relationships/tags" Target="../tags/tag229.xml"/><Relationship Id="rId17" Type="http://schemas.openxmlformats.org/officeDocument/2006/relationships/tags" Target="../tags/tag234.xml"/><Relationship Id="rId25" Type="http://schemas.openxmlformats.org/officeDocument/2006/relationships/tags" Target="../tags/tag242.xml"/><Relationship Id="rId2" Type="http://schemas.openxmlformats.org/officeDocument/2006/relationships/tags" Target="../tags/tag219.xml"/><Relationship Id="rId16" Type="http://schemas.openxmlformats.org/officeDocument/2006/relationships/tags" Target="../tags/tag233.xml"/><Relationship Id="rId20" Type="http://schemas.openxmlformats.org/officeDocument/2006/relationships/tags" Target="../tags/tag237.xml"/><Relationship Id="rId29" Type="http://schemas.openxmlformats.org/officeDocument/2006/relationships/tags" Target="../tags/tag246.xml"/><Relationship Id="rId1" Type="http://schemas.openxmlformats.org/officeDocument/2006/relationships/tags" Target="../tags/tag218.xml"/><Relationship Id="rId6" Type="http://schemas.openxmlformats.org/officeDocument/2006/relationships/tags" Target="../tags/tag223.xml"/><Relationship Id="rId11" Type="http://schemas.openxmlformats.org/officeDocument/2006/relationships/tags" Target="../tags/tag228.xml"/><Relationship Id="rId24" Type="http://schemas.openxmlformats.org/officeDocument/2006/relationships/tags" Target="../tags/tag241.xml"/><Relationship Id="rId5" Type="http://schemas.openxmlformats.org/officeDocument/2006/relationships/tags" Target="../tags/tag222.xml"/><Relationship Id="rId15" Type="http://schemas.openxmlformats.org/officeDocument/2006/relationships/tags" Target="../tags/tag232.xml"/><Relationship Id="rId23" Type="http://schemas.openxmlformats.org/officeDocument/2006/relationships/tags" Target="../tags/tag240.xml"/><Relationship Id="rId28" Type="http://schemas.openxmlformats.org/officeDocument/2006/relationships/tags" Target="../tags/tag245.xml"/><Relationship Id="rId10" Type="http://schemas.openxmlformats.org/officeDocument/2006/relationships/tags" Target="../tags/tag227.xml"/><Relationship Id="rId19" Type="http://schemas.openxmlformats.org/officeDocument/2006/relationships/tags" Target="../tags/tag236.xml"/><Relationship Id="rId31" Type="http://schemas.openxmlformats.org/officeDocument/2006/relationships/slideLayout" Target="../slideLayouts/slideLayout17.xml"/><Relationship Id="rId4" Type="http://schemas.openxmlformats.org/officeDocument/2006/relationships/tags" Target="../tags/tag221.xml"/><Relationship Id="rId9" Type="http://schemas.openxmlformats.org/officeDocument/2006/relationships/tags" Target="../tags/tag226.xml"/><Relationship Id="rId14" Type="http://schemas.openxmlformats.org/officeDocument/2006/relationships/tags" Target="../tags/tag231.xml"/><Relationship Id="rId22" Type="http://schemas.openxmlformats.org/officeDocument/2006/relationships/tags" Target="../tags/tag239.xml"/><Relationship Id="rId27" Type="http://schemas.openxmlformats.org/officeDocument/2006/relationships/tags" Target="../tags/tag244.xml"/><Relationship Id="rId30" Type="http://schemas.openxmlformats.org/officeDocument/2006/relationships/tags" Target="../tags/tag24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55.xml"/><Relationship Id="rId13" Type="http://schemas.openxmlformats.org/officeDocument/2006/relationships/tags" Target="../tags/tag260.xml"/><Relationship Id="rId18" Type="http://schemas.openxmlformats.org/officeDocument/2006/relationships/image" Target="../media/image7.svg"/><Relationship Id="rId3" Type="http://schemas.openxmlformats.org/officeDocument/2006/relationships/tags" Target="../tags/tag250.xml"/><Relationship Id="rId7" Type="http://schemas.openxmlformats.org/officeDocument/2006/relationships/tags" Target="../tags/tag254.xml"/><Relationship Id="rId12" Type="http://schemas.openxmlformats.org/officeDocument/2006/relationships/tags" Target="../tags/tag259.xml"/><Relationship Id="rId17" Type="http://schemas.openxmlformats.org/officeDocument/2006/relationships/image" Target="../media/image6.png"/><Relationship Id="rId2" Type="http://schemas.openxmlformats.org/officeDocument/2006/relationships/tags" Target="../tags/tag249.xml"/><Relationship Id="rId16" Type="http://schemas.openxmlformats.org/officeDocument/2006/relationships/slideLayout" Target="../slideLayouts/slideLayout17.xml"/><Relationship Id="rId20" Type="http://schemas.openxmlformats.org/officeDocument/2006/relationships/image" Target="../media/image9.svg"/><Relationship Id="rId1" Type="http://schemas.openxmlformats.org/officeDocument/2006/relationships/tags" Target="../tags/tag248.xml"/><Relationship Id="rId6" Type="http://schemas.openxmlformats.org/officeDocument/2006/relationships/tags" Target="../tags/tag253.xml"/><Relationship Id="rId11" Type="http://schemas.openxmlformats.org/officeDocument/2006/relationships/tags" Target="../tags/tag258.xml"/><Relationship Id="rId5" Type="http://schemas.openxmlformats.org/officeDocument/2006/relationships/tags" Target="../tags/tag252.xml"/><Relationship Id="rId15" Type="http://schemas.openxmlformats.org/officeDocument/2006/relationships/tags" Target="../tags/tag262.xml"/><Relationship Id="rId10" Type="http://schemas.openxmlformats.org/officeDocument/2006/relationships/tags" Target="../tags/tag257.xml"/><Relationship Id="rId19" Type="http://schemas.openxmlformats.org/officeDocument/2006/relationships/image" Target="../media/image8.png"/><Relationship Id="rId4" Type="http://schemas.openxmlformats.org/officeDocument/2006/relationships/tags" Target="../tags/tag251.xml"/><Relationship Id="rId9" Type="http://schemas.openxmlformats.org/officeDocument/2006/relationships/tags" Target="../tags/tag256.xml"/><Relationship Id="rId14" Type="http://schemas.openxmlformats.org/officeDocument/2006/relationships/tags" Target="../tags/tag26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270.xml"/><Relationship Id="rId3" Type="http://schemas.openxmlformats.org/officeDocument/2006/relationships/tags" Target="../tags/tag265.xml"/><Relationship Id="rId7" Type="http://schemas.openxmlformats.org/officeDocument/2006/relationships/tags" Target="../tags/tag269.xml"/><Relationship Id="rId2" Type="http://schemas.openxmlformats.org/officeDocument/2006/relationships/tags" Target="../tags/tag264.xml"/><Relationship Id="rId1" Type="http://schemas.openxmlformats.org/officeDocument/2006/relationships/tags" Target="../tags/tag263.xml"/><Relationship Id="rId6" Type="http://schemas.openxmlformats.org/officeDocument/2006/relationships/tags" Target="../tags/tag268.xml"/><Relationship Id="rId11" Type="http://schemas.openxmlformats.org/officeDocument/2006/relationships/notesSlide" Target="../notesSlides/notesSlide7.xml"/><Relationship Id="rId5" Type="http://schemas.openxmlformats.org/officeDocument/2006/relationships/tags" Target="../tags/tag267.xml"/><Relationship Id="rId10" Type="http://schemas.openxmlformats.org/officeDocument/2006/relationships/slideLayout" Target="../slideLayouts/slideLayout17.xml"/><Relationship Id="rId4" Type="http://schemas.openxmlformats.org/officeDocument/2006/relationships/tags" Target="../tags/tag266.xml"/><Relationship Id="rId9" Type="http://schemas.openxmlformats.org/officeDocument/2006/relationships/tags" Target="../tags/tag27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279.xml"/><Relationship Id="rId3" Type="http://schemas.openxmlformats.org/officeDocument/2006/relationships/tags" Target="../tags/tag274.xml"/><Relationship Id="rId7" Type="http://schemas.openxmlformats.org/officeDocument/2006/relationships/tags" Target="../tags/tag278.xml"/><Relationship Id="rId2" Type="http://schemas.openxmlformats.org/officeDocument/2006/relationships/tags" Target="../tags/tag273.xml"/><Relationship Id="rId1" Type="http://schemas.openxmlformats.org/officeDocument/2006/relationships/tags" Target="../tags/tag272.xml"/><Relationship Id="rId6" Type="http://schemas.openxmlformats.org/officeDocument/2006/relationships/tags" Target="../tags/tag277.xml"/><Relationship Id="rId11" Type="http://schemas.openxmlformats.org/officeDocument/2006/relationships/notesSlide" Target="../notesSlides/notesSlide8.xml"/><Relationship Id="rId5" Type="http://schemas.openxmlformats.org/officeDocument/2006/relationships/tags" Target="../tags/tag276.xml"/><Relationship Id="rId10" Type="http://schemas.openxmlformats.org/officeDocument/2006/relationships/slideLayout" Target="../slideLayouts/slideLayout17.xml"/><Relationship Id="rId4" Type="http://schemas.openxmlformats.org/officeDocument/2006/relationships/tags" Target="../tags/tag275.xml"/><Relationship Id="rId9" Type="http://schemas.openxmlformats.org/officeDocument/2006/relationships/tags" Target="../tags/tag28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83.xml"/><Relationship Id="rId7" Type="http://schemas.openxmlformats.org/officeDocument/2006/relationships/notesSlide" Target="../notesSlides/notesSlide9.xml"/><Relationship Id="rId2" Type="http://schemas.openxmlformats.org/officeDocument/2006/relationships/tags" Target="../tags/tag282.xml"/><Relationship Id="rId1" Type="http://schemas.openxmlformats.org/officeDocument/2006/relationships/tags" Target="../tags/tag281.xml"/><Relationship Id="rId6" Type="http://schemas.openxmlformats.org/officeDocument/2006/relationships/slideLayout" Target="../slideLayouts/slideLayout17.xml"/><Relationship Id="rId5" Type="http://schemas.openxmlformats.org/officeDocument/2006/relationships/tags" Target="../tags/tag285.xml"/><Relationship Id="rId4" Type="http://schemas.openxmlformats.org/officeDocument/2006/relationships/tags" Target="../tags/tag28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293.xml"/><Relationship Id="rId13" Type="http://schemas.openxmlformats.org/officeDocument/2006/relationships/tags" Target="../tags/tag298.xml"/><Relationship Id="rId18" Type="http://schemas.openxmlformats.org/officeDocument/2006/relationships/image" Target="../media/image11.svg"/><Relationship Id="rId3" Type="http://schemas.openxmlformats.org/officeDocument/2006/relationships/tags" Target="../tags/tag288.xml"/><Relationship Id="rId7" Type="http://schemas.openxmlformats.org/officeDocument/2006/relationships/tags" Target="../tags/tag292.xml"/><Relationship Id="rId12" Type="http://schemas.openxmlformats.org/officeDocument/2006/relationships/tags" Target="../tags/tag297.xml"/><Relationship Id="rId17" Type="http://schemas.openxmlformats.org/officeDocument/2006/relationships/image" Target="../media/image10.png"/><Relationship Id="rId2" Type="http://schemas.openxmlformats.org/officeDocument/2006/relationships/tags" Target="../tags/tag287.xml"/><Relationship Id="rId16" Type="http://schemas.openxmlformats.org/officeDocument/2006/relationships/notesSlide" Target="../notesSlides/notesSlide10.xml"/><Relationship Id="rId1" Type="http://schemas.openxmlformats.org/officeDocument/2006/relationships/tags" Target="../tags/tag286.xml"/><Relationship Id="rId6" Type="http://schemas.openxmlformats.org/officeDocument/2006/relationships/tags" Target="../tags/tag291.xml"/><Relationship Id="rId11" Type="http://schemas.openxmlformats.org/officeDocument/2006/relationships/tags" Target="../tags/tag296.xml"/><Relationship Id="rId5" Type="http://schemas.openxmlformats.org/officeDocument/2006/relationships/tags" Target="../tags/tag290.xml"/><Relationship Id="rId15" Type="http://schemas.openxmlformats.org/officeDocument/2006/relationships/slideLayout" Target="../slideLayouts/slideLayout17.xml"/><Relationship Id="rId10" Type="http://schemas.openxmlformats.org/officeDocument/2006/relationships/tags" Target="../tags/tag295.xml"/><Relationship Id="rId4" Type="http://schemas.openxmlformats.org/officeDocument/2006/relationships/tags" Target="../tags/tag289.xml"/><Relationship Id="rId9" Type="http://schemas.openxmlformats.org/officeDocument/2006/relationships/tags" Target="../tags/tag294.xml"/><Relationship Id="rId14" Type="http://schemas.openxmlformats.org/officeDocument/2006/relationships/tags" Target="../tags/tag29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307.xml"/><Relationship Id="rId13" Type="http://schemas.openxmlformats.org/officeDocument/2006/relationships/notesSlide" Target="../notesSlides/notesSlide11.xml"/><Relationship Id="rId3" Type="http://schemas.openxmlformats.org/officeDocument/2006/relationships/tags" Target="../tags/tag302.xml"/><Relationship Id="rId7" Type="http://schemas.openxmlformats.org/officeDocument/2006/relationships/tags" Target="../tags/tag306.xml"/><Relationship Id="rId12" Type="http://schemas.openxmlformats.org/officeDocument/2006/relationships/slideLayout" Target="../slideLayouts/slideLayout17.xml"/><Relationship Id="rId2" Type="http://schemas.openxmlformats.org/officeDocument/2006/relationships/tags" Target="../tags/tag301.xml"/><Relationship Id="rId1" Type="http://schemas.openxmlformats.org/officeDocument/2006/relationships/tags" Target="../tags/tag300.xml"/><Relationship Id="rId6" Type="http://schemas.openxmlformats.org/officeDocument/2006/relationships/tags" Target="../tags/tag305.xml"/><Relationship Id="rId11" Type="http://schemas.openxmlformats.org/officeDocument/2006/relationships/tags" Target="../tags/tag310.xml"/><Relationship Id="rId5" Type="http://schemas.openxmlformats.org/officeDocument/2006/relationships/tags" Target="../tags/tag304.xml"/><Relationship Id="rId10" Type="http://schemas.openxmlformats.org/officeDocument/2006/relationships/tags" Target="../tags/tag309.xml"/><Relationship Id="rId4" Type="http://schemas.openxmlformats.org/officeDocument/2006/relationships/tags" Target="../tags/tag303.xml"/><Relationship Id="rId9" Type="http://schemas.openxmlformats.org/officeDocument/2006/relationships/tags" Target="../tags/tag30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318.xml"/><Relationship Id="rId3" Type="http://schemas.openxmlformats.org/officeDocument/2006/relationships/tags" Target="../tags/tag313.xml"/><Relationship Id="rId7" Type="http://schemas.openxmlformats.org/officeDocument/2006/relationships/tags" Target="../tags/tag317.xml"/><Relationship Id="rId2" Type="http://schemas.openxmlformats.org/officeDocument/2006/relationships/tags" Target="../tags/tag312.xml"/><Relationship Id="rId1" Type="http://schemas.openxmlformats.org/officeDocument/2006/relationships/tags" Target="../tags/tag311.xml"/><Relationship Id="rId6" Type="http://schemas.openxmlformats.org/officeDocument/2006/relationships/tags" Target="../tags/tag316.xml"/><Relationship Id="rId11" Type="http://schemas.openxmlformats.org/officeDocument/2006/relationships/notesSlide" Target="../notesSlides/notesSlide12.xml"/><Relationship Id="rId5" Type="http://schemas.openxmlformats.org/officeDocument/2006/relationships/tags" Target="../tags/tag315.xml"/><Relationship Id="rId10" Type="http://schemas.openxmlformats.org/officeDocument/2006/relationships/slideLayout" Target="../slideLayouts/slideLayout17.xml"/><Relationship Id="rId4" Type="http://schemas.openxmlformats.org/officeDocument/2006/relationships/tags" Target="../tags/tag314.xml"/><Relationship Id="rId9" Type="http://schemas.openxmlformats.org/officeDocument/2006/relationships/tags" Target="../tags/tag31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327.xml"/><Relationship Id="rId3" Type="http://schemas.openxmlformats.org/officeDocument/2006/relationships/tags" Target="../tags/tag322.xml"/><Relationship Id="rId7" Type="http://schemas.openxmlformats.org/officeDocument/2006/relationships/tags" Target="../tags/tag326.xml"/><Relationship Id="rId2" Type="http://schemas.openxmlformats.org/officeDocument/2006/relationships/tags" Target="../tags/tag321.xml"/><Relationship Id="rId1" Type="http://schemas.openxmlformats.org/officeDocument/2006/relationships/tags" Target="../tags/tag320.xml"/><Relationship Id="rId6" Type="http://schemas.openxmlformats.org/officeDocument/2006/relationships/tags" Target="../tags/tag325.xml"/><Relationship Id="rId11" Type="http://schemas.openxmlformats.org/officeDocument/2006/relationships/notesSlide" Target="../notesSlides/notesSlide13.xml"/><Relationship Id="rId5" Type="http://schemas.openxmlformats.org/officeDocument/2006/relationships/tags" Target="../tags/tag324.xml"/><Relationship Id="rId10" Type="http://schemas.openxmlformats.org/officeDocument/2006/relationships/slideLayout" Target="../slideLayouts/slideLayout17.xml"/><Relationship Id="rId4" Type="http://schemas.openxmlformats.org/officeDocument/2006/relationships/tags" Target="../tags/tag323.xml"/><Relationship Id="rId9" Type="http://schemas.openxmlformats.org/officeDocument/2006/relationships/tags" Target="../tags/tag32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336.xml"/><Relationship Id="rId13" Type="http://schemas.openxmlformats.org/officeDocument/2006/relationships/tags" Target="../tags/tag341.xml"/><Relationship Id="rId18" Type="http://schemas.openxmlformats.org/officeDocument/2006/relationships/slideLayout" Target="../slideLayouts/slideLayout17.xml"/><Relationship Id="rId3" Type="http://schemas.openxmlformats.org/officeDocument/2006/relationships/tags" Target="../tags/tag331.xml"/><Relationship Id="rId7" Type="http://schemas.openxmlformats.org/officeDocument/2006/relationships/tags" Target="../tags/tag335.xml"/><Relationship Id="rId12" Type="http://schemas.openxmlformats.org/officeDocument/2006/relationships/tags" Target="../tags/tag340.xml"/><Relationship Id="rId17" Type="http://schemas.openxmlformats.org/officeDocument/2006/relationships/tags" Target="../tags/tag345.xml"/><Relationship Id="rId2" Type="http://schemas.openxmlformats.org/officeDocument/2006/relationships/tags" Target="../tags/tag330.xml"/><Relationship Id="rId16" Type="http://schemas.openxmlformats.org/officeDocument/2006/relationships/tags" Target="../tags/tag344.xml"/><Relationship Id="rId1" Type="http://schemas.openxmlformats.org/officeDocument/2006/relationships/tags" Target="../tags/tag329.xml"/><Relationship Id="rId6" Type="http://schemas.openxmlformats.org/officeDocument/2006/relationships/tags" Target="../tags/tag334.xml"/><Relationship Id="rId11" Type="http://schemas.openxmlformats.org/officeDocument/2006/relationships/tags" Target="../tags/tag339.xml"/><Relationship Id="rId5" Type="http://schemas.openxmlformats.org/officeDocument/2006/relationships/tags" Target="../tags/tag333.xml"/><Relationship Id="rId15" Type="http://schemas.openxmlformats.org/officeDocument/2006/relationships/tags" Target="../tags/tag343.xml"/><Relationship Id="rId10" Type="http://schemas.openxmlformats.org/officeDocument/2006/relationships/tags" Target="../tags/tag338.xml"/><Relationship Id="rId4" Type="http://schemas.openxmlformats.org/officeDocument/2006/relationships/tags" Target="../tags/tag332.xml"/><Relationship Id="rId9" Type="http://schemas.openxmlformats.org/officeDocument/2006/relationships/tags" Target="../tags/tag337.xml"/><Relationship Id="rId14" Type="http://schemas.openxmlformats.org/officeDocument/2006/relationships/tags" Target="../tags/tag34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132.xml"/><Relationship Id="rId18" Type="http://schemas.openxmlformats.org/officeDocument/2006/relationships/tags" Target="../tags/tag137.xml"/><Relationship Id="rId26" Type="http://schemas.openxmlformats.org/officeDocument/2006/relationships/tags" Target="../tags/tag145.xml"/><Relationship Id="rId21" Type="http://schemas.openxmlformats.org/officeDocument/2006/relationships/tags" Target="../tags/tag140.xml"/><Relationship Id="rId34" Type="http://schemas.openxmlformats.org/officeDocument/2006/relationships/image" Target="../media/image1.png"/><Relationship Id="rId7" Type="http://schemas.openxmlformats.org/officeDocument/2006/relationships/tags" Target="../tags/tag126.xml"/><Relationship Id="rId12" Type="http://schemas.openxmlformats.org/officeDocument/2006/relationships/tags" Target="../tags/tag131.xml"/><Relationship Id="rId17" Type="http://schemas.openxmlformats.org/officeDocument/2006/relationships/tags" Target="../tags/tag136.xml"/><Relationship Id="rId25" Type="http://schemas.openxmlformats.org/officeDocument/2006/relationships/tags" Target="../tags/tag144.xml"/><Relationship Id="rId33" Type="http://schemas.openxmlformats.org/officeDocument/2006/relationships/slideLayout" Target="../slideLayouts/slideLayout17.xml"/><Relationship Id="rId38" Type="http://schemas.openxmlformats.org/officeDocument/2006/relationships/image" Target="../media/image5.png"/><Relationship Id="rId2" Type="http://schemas.openxmlformats.org/officeDocument/2006/relationships/tags" Target="../tags/tag121.xml"/><Relationship Id="rId16" Type="http://schemas.openxmlformats.org/officeDocument/2006/relationships/tags" Target="../tags/tag135.xml"/><Relationship Id="rId20" Type="http://schemas.openxmlformats.org/officeDocument/2006/relationships/tags" Target="../tags/tag139.xml"/><Relationship Id="rId29" Type="http://schemas.openxmlformats.org/officeDocument/2006/relationships/tags" Target="../tags/tag148.xml"/><Relationship Id="rId1" Type="http://schemas.openxmlformats.org/officeDocument/2006/relationships/tags" Target="../tags/tag120.xml"/><Relationship Id="rId6" Type="http://schemas.openxmlformats.org/officeDocument/2006/relationships/tags" Target="../tags/tag125.xml"/><Relationship Id="rId11" Type="http://schemas.openxmlformats.org/officeDocument/2006/relationships/tags" Target="../tags/tag130.xml"/><Relationship Id="rId24" Type="http://schemas.openxmlformats.org/officeDocument/2006/relationships/tags" Target="../tags/tag143.xml"/><Relationship Id="rId32" Type="http://schemas.openxmlformats.org/officeDocument/2006/relationships/tags" Target="../tags/tag151.xml"/><Relationship Id="rId37" Type="http://schemas.openxmlformats.org/officeDocument/2006/relationships/image" Target="../media/image4.svg"/><Relationship Id="rId5" Type="http://schemas.openxmlformats.org/officeDocument/2006/relationships/tags" Target="../tags/tag124.xml"/><Relationship Id="rId15" Type="http://schemas.openxmlformats.org/officeDocument/2006/relationships/tags" Target="../tags/tag134.xml"/><Relationship Id="rId23" Type="http://schemas.openxmlformats.org/officeDocument/2006/relationships/tags" Target="../tags/tag142.xml"/><Relationship Id="rId28" Type="http://schemas.openxmlformats.org/officeDocument/2006/relationships/tags" Target="../tags/tag147.xml"/><Relationship Id="rId36" Type="http://schemas.openxmlformats.org/officeDocument/2006/relationships/image" Target="../media/image3.png"/><Relationship Id="rId10" Type="http://schemas.openxmlformats.org/officeDocument/2006/relationships/tags" Target="../tags/tag129.xml"/><Relationship Id="rId19" Type="http://schemas.openxmlformats.org/officeDocument/2006/relationships/tags" Target="../tags/tag138.xml"/><Relationship Id="rId31" Type="http://schemas.openxmlformats.org/officeDocument/2006/relationships/tags" Target="../tags/tag150.xml"/><Relationship Id="rId4" Type="http://schemas.openxmlformats.org/officeDocument/2006/relationships/tags" Target="../tags/tag123.xml"/><Relationship Id="rId9" Type="http://schemas.openxmlformats.org/officeDocument/2006/relationships/tags" Target="../tags/tag128.xml"/><Relationship Id="rId14" Type="http://schemas.openxmlformats.org/officeDocument/2006/relationships/tags" Target="../tags/tag133.xml"/><Relationship Id="rId22" Type="http://schemas.openxmlformats.org/officeDocument/2006/relationships/tags" Target="../tags/tag141.xml"/><Relationship Id="rId27" Type="http://schemas.openxmlformats.org/officeDocument/2006/relationships/tags" Target="../tags/tag146.xml"/><Relationship Id="rId30" Type="http://schemas.openxmlformats.org/officeDocument/2006/relationships/tags" Target="../tags/tag149.xml"/><Relationship Id="rId35" Type="http://schemas.openxmlformats.org/officeDocument/2006/relationships/image" Target="../media/image2.svg"/><Relationship Id="rId8" Type="http://schemas.openxmlformats.org/officeDocument/2006/relationships/tags" Target="../tags/tag127.xml"/><Relationship Id="rId3" Type="http://schemas.openxmlformats.org/officeDocument/2006/relationships/tags" Target="../tags/tag12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353.xml"/><Relationship Id="rId13" Type="http://schemas.openxmlformats.org/officeDocument/2006/relationships/tags" Target="../tags/tag358.xml"/><Relationship Id="rId18" Type="http://schemas.openxmlformats.org/officeDocument/2006/relationships/tags" Target="../tags/tag363.xml"/><Relationship Id="rId3" Type="http://schemas.openxmlformats.org/officeDocument/2006/relationships/tags" Target="../tags/tag348.xml"/><Relationship Id="rId7" Type="http://schemas.openxmlformats.org/officeDocument/2006/relationships/tags" Target="../tags/tag352.xml"/><Relationship Id="rId12" Type="http://schemas.openxmlformats.org/officeDocument/2006/relationships/tags" Target="../tags/tag357.xml"/><Relationship Id="rId17" Type="http://schemas.openxmlformats.org/officeDocument/2006/relationships/tags" Target="../tags/tag362.xml"/><Relationship Id="rId2" Type="http://schemas.openxmlformats.org/officeDocument/2006/relationships/tags" Target="../tags/tag347.xml"/><Relationship Id="rId16" Type="http://schemas.openxmlformats.org/officeDocument/2006/relationships/tags" Target="../tags/tag361.xml"/><Relationship Id="rId1" Type="http://schemas.openxmlformats.org/officeDocument/2006/relationships/tags" Target="../tags/tag346.xml"/><Relationship Id="rId6" Type="http://schemas.openxmlformats.org/officeDocument/2006/relationships/tags" Target="../tags/tag351.xml"/><Relationship Id="rId11" Type="http://schemas.openxmlformats.org/officeDocument/2006/relationships/tags" Target="../tags/tag356.xml"/><Relationship Id="rId5" Type="http://schemas.openxmlformats.org/officeDocument/2006/relationships/tags" Target="../tags/tag350.xml"/><Relationship Id="rId15" Type="http://schemas.openxmlformats.org/officeDocument/2006/relationships/tags" Target="../tags/tag360.xml"/><Relationship Id="rId10" Type="http://schemas.openxmlformats.org/officeDocument/2006/relationships/tags" Target="../tags/tag355.xml"/><Relationship Id="rId19" Type="http://schemas.openxmlformats.org/officeDocument/2006/relationships/slideLayout" Target="../slideLayouts/slideLayout17.xml"/><Relationship Id="rId4" Type="http://schemas.openxmlformats.org/officeDocument/2006/relationships/tags" Target="../tags/tag349.xml"/><Relationship Id="rId9" Type="http://schemas.openxmlformats.org/officeDocument/2006/relationships/tags" Target="../tags/tag354.xml"/><Relationship Id="rId14" Type="http://schemas.openxmlformats.org/officeDocument/2006/relationships/tags" Target="../tags/tag35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154.xml"/><Relationship Id="rId7" Type="http://schemas.openxmlformats.org/officeDocument/2006/relationships/slideLayout" Target="../slideLayouts/slideLayout17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65.xml"/><Relationship Id="rId3" Type="http://schemas.openxmlformats.org/officeDocument/2006/relationships/tags" Target="../tags/tag160.xml"/><Relationship Id="rId7" Type="http://schemas.openxmlformats.org/officeDocument/2006/relationships/tags" Target="../tags/tag164.xml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6" Type="http://schemas.openxmlformats.org/officeDocument/2006/relationships/tags" Target="../tags/tag163.xml"/><Relationship Id="rId11" Type="http://schemas.openxmlformats.org/officeDocument/2006/relationships/notesSlide" Target="../notesSlides/notesSlide2.xml"/><Relationship Id="rId5" Type="http://schemas.openxmlformats.org/officeDocument/2006/relationships/tags" Target="../tags/tag162.xml"/><Relationship Id="rId10" Type="http://schemas.openxmlformats.org/officeDocument/2006/relationships/slideLayout" Target="../slideLayouts/slideLayout17.xml"/><Relationship Id="rId4" Type="http://schemas.openxmlformats.org/officeDocument/2006/relationships/tags" Target="../tags/tag161.xml"/><Relationship Id="rId9" Type="http://schemas.openxmlformats.org/officeDocument/2006/relationships/tags" Target="../tags/tag16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74.xml"/><Relationship Id="rId3" Type="http://schemas.openxmlformats.org/officeDocument/2006/relationships/tags" Target="../tags/tag169.xml"/><Relationship Id="rId7" Type="http://schemas.openxmlformats.org/officeDocument/2006/relationships/tags" Target="../tags/tag173.xml"/><Relationship Id="rId2" Type="http://schemas.openxmlformats.org/officeDocument/2006/relationships/tags" Target="../tags/tag168.xml"/><Relationship Id="rId1" Type="http://schemas.openxmlformats.org/officeDocument/2006/relationships/tags" Target="../tags/tag167.xml"/><Relationship Id="rId6" Type="http://schemas.openxmlformats.org/officeDocument/2006/relationships/tags" Target="../tags/tag172.xml"/><Relationship Id="rId11" Type="http://schemas.openxmlformats.org/officeDocument/2006/relationships/notesSlide" Target="../notesSlides/notesSlide3.xml"/><Relationship Id="rId5" Type="http://schemas.openxmlformats.org/officeDocument/2006/relationships/tags" Target="../tags/tag171.xml"/><Relationship Id="rId10" Type="http://schemas.openxmlformats.org/officeDocument/2006/relationships/slideLayout" Target="../slideLayouts/slideLayout17.xml"/><Relationship Id="rId4" Type="http://schemas.openxmlformats.org/officeDocument/2006/relationships/tags" Target="../tags/tag170.xml"/><Relationship Id="rId9" Type="http://schemas.openxmlformats.org/officeDocument/2006/relationships/tags" Target="../tags/tag17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83.xml"/><Relationship Id="rId3" Type="http://schemas.openxmlformats.org/officeDocument/2006/relationships/tags" Target="../tags/tag178.xml"/><Relationship Id="rId7" Type="http://schemas.openxmlformats.org/officeDocument/2006/relationships/tags" Target="../tags/tag182.xml"/><Relationship Id="rId2" Type="http://schemas.openxmlformats.org/officeDocument/2006/relationships/tags" Target="../tags/tag177.xml"/><Relationship Id="rId1" Type="http://schemas.openxmlformats.org/officeDocument/2006/relationships/tags" Target="../tags/tag176.xml"/><Relationship Id="rId6" Type="http://schemas.openxmlformats.org/officeDocument/2006/relationships/tags" Target="../tags/tag181.xml"/><Relationship Id="rId11" Type="http://schemas.openxmlformats.org/officeDocument/2006/relationships/notesSlide" Target="../notesSlides/notesSlide4.xml"/><Relationship Id="rId5" Type="http://schemas.openxmlformats.org/officeDocument/2006/relationships/tags" Target="../tags/tag180.xml"/><Relationship Id="rId10" Type="http://schemas.openxmlformats.org/officeDocument/2006/relationships/slideLayout" Target="../slideLayouts/slideLayout17.xml"/><Relationship Id="rId4" Type="http://schemas.openxmlformats.org/officeDocument/2006/relationships/tags" Target="../tags/tag179.xml"/><Relationship Id="rId9" Type="http://schemas.openxmlformats.org/officeDocument/2006/relationships/tags" Target="../tags/tag18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92.xml"/><Relationship Id="rId13" Type="http://schemas.openxmlformats.org/officeDocument/2006/relationships/tags" Target="../tags/tag197.xml"/><Relationship Id="rId3" Type="http://schemas.openxmlformats.org/officeDocument/2006/relationships/tags" Target="../tags/tag187.xml"/><Relationship Id="rId7" Type="http://schemas.openxmlformats.org/officeDocument/2006/relationships/tags" Target="../tags/tag191.xml"/><Relationship Id="rId12" Type="http://schemas.openxmlformats.org/officeDocument/2006/relationships/tags" Target="../tags/tag196.xml"/><Relationship Id="rId17" Type="http://schemas.openxmlformats.org/officeDocument/2006/relationships/notesSlide" Target="../notesSlides/notesSlide5.xml"/><Relationship Id="rId2" Type="http://schemas.openxmlformats.org/officeDocument/2006/relationships/tags" Target="../tags/tag186.xml"/><Relationship Id="rId16" Type="http://schemas.openxmlformats.org/officeDocument/2006/relationships/slideLayout" Target="../slideLayouts/slideLayout17.xml"/><Relationship Id="rId1" Type="http://schemas.openxmlformats.org/officeDocument/2006/relationships/tags" Target="../tags/tag185.xml"/><Relationship Id="rId6" Type="http://schemas.openxmlformats.org/officeDocument/2006/relationships/tags" Target="../tags/tag190.xml"/><Relationship Id="rId11" Type="http://schemas.openxmlformats.org/officeDocument/2006/relationships/tags" Target="../tags/tag195.xml"/><Relationship Id="rId5" Type="http://schemas.openxmlformats.org/officeDocument/2006/relationships/tags" Target="../tags/tag189.xml"/><Relationship Id="rId15" Type="http://schemas.openxmlformats.org/officeDocument/2006/relationships/tags" Target="../tags/tag199.xml"/><Relationship Id="rId10" Type="http://schemas.openxmlformats.org/officeDocument/2006/relationships/tags" Target="../tags/tag194.xml"/><Relationship Id="rId4" Type="http://schemas.openxmlformats.org/officeDocument/2006/relationships/tags" Target="../tags/tag188.xml"/><Relationship Id="rId9" Type="http://schemas.openxmlformats.org/officeDocument/2006/relationships/tags" Target="../tags/tag193.xml"/><Relationship Id="rId14" Type="http://schemas.openxmlformats.org/officeDocument/2006/relationships/tags" Target="../tags/tag19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207.xml"/><Relationship Id="rId3" Type="http://schemas.openxmlformats.org/officeDocument/2006/relationships/tags" Target="../tags/tag202.xml"/><Relationship Id="rId7" Type="http://schemas.openxmlformats.org/officeDocument/2006/relationships/tags" Target="../tags/tag206.xml"/><Relationship Id="rId12" Type="http://schemas.openxmlformats.org/officeDocument/2006/relationships/slideLayout" Target="../slideLayouts/slideLayout17.xml"/><Relationship Id="rId2" Type="http://schemas.openxmlformats.org/officeDocument/2006/relationships/tags" Target="../tags/tag201.xml"/><Relationship Id="rId1" Type="http://schemas.openxmlformats.org/officeDocument/2006/relationships/tags" Target="../tags/tag200.xml"/><Relationship Id="rId6" Type="http://schemas.openxmlformats.org/officeDocument/2006/relationships/tags" Target="../tags/tag205.xml"/><Relationship Id="rId11" Type="http://schemas.openxmlformats.org/officeDocument/2006/relationships/tags" Target="../tags/tag210.xml"/><Relationship Id="rId5" Type="http://schemas.openxmlformats.org/officeDocument/2006/relationships/tags" Target="../tags/tag204.xml"/><Relationship Id="rId10" Type="http://schemas.openxmlformats.org/officeDocument/2006/relationships/tags" Target="../tags/tag209.xml"/><Relationship Id="rId4" Type="http://schemas.openxmlformats.org/officeDocument/2006/relationships/tags" Target="../tags/tag203.xml"/><Relationship Id="rId9" Type="http://schemas.openxmlformats.org/officeDocument/2006/relationships/tags" Target="../tags/tag20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tags" Target="../tags/tag213.xml"/><Relationship Id="rId7" Type="http://schemas.openxmlformats.org/officeDocument/2006/relationships/tags" Target="../tags/tag217.xml"/><Relationship Id="rId2" Type="http://schemas.openxmlformats.org/officeDocument/2006/relationships/tags" Target="../tags/tag212.xml"/><Relationship Id="rId1" Type="http://schemas.openxmlformats.org/officeDocument/2006/relationships/tags" Target="../tags/tag211.xml"/><Relationship Id="rId6" Type="http://schemas.openxmlformats.org/officeDocument/2006/relationships/tags" Target="../tags/tag216.xml"/><Relationship Id="rId5" Type="http://schemas.openxmlformats.org/officeDocument/2006/relationships/tags" Target="../tags/tag215.xml"/><Relationship Id="rId4" Type="http://schemas.openxmlformats.org/officeDocument/2006/relationships/tags" Target="../tags/tag214.xml"/><Relationship Id="rId9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901"/>
          <p:cNvSpPr txBox="1"/>
          <p:nvPr>
            <p:custDataLst>
              <p:tags r:id="rId2"/>
            </p:custDataLst>
          </p:nvPr>
        </p:nvSpPr>
        <p:spPr>
          <a:xfrm>
            <a:off x="1091574" y="2590793"/>
            <a:ext cx="3505225" cy="789305"/>
          </a:xfrm>
          <a:prstGeom prst="rect">
            <a:avLst/>
          </a:prstGeom>
        </p:spPr>
        <p:txBody>
          <a:bodyPr vert="horz" lIns="63500" tIns="25400" rIns="63500" bIns="25400" rtlCol="0" anchor="b" anchorCtr="0">
            <a:normAutofit fontScale="97500"/>
          </a:bodyPr>
          <a:lstStyle/>
          <a:p>
            <a:pPr algn="ctr" fontAlgn="auto">
              <a:lnSpc>
                <a:spcPct val="100000"/>
              </a:lnSpc>
            </a:pPr>
            <a:r>
              <a:rPr lang="zh-CN" altLang="en-US" sz="4780" b="1" i="0" spc="320" dirty="0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研究背景</a:t>
            </a:r>
          </a:p>
        </p:txBody>
      </p:sp>
      <p:sp>
        <p:nvSpPr>
          <p:cNvPr id="7" name="Object 902"/>
          <p:cNvSpPr txBox="1"/>
          <p:nvPr>
            <p:custDataLst>
              <p:tags r:id="rId3"/>
            </p:custDataLst>
          </p:nvPr>
        </p:nvSpPr>
        <p:spPr>
          <a:xfrm>
            <a:off x="1091574" y="3405498"/>
            <a:ext cx="3505225" cy="861708"/>
          </a:xfrm>
          <a:prstGeom prst="rect">
            <a:avLst/>
          </a:prstGeom>
        </p:spPr>
        <p:txBody>
          <a:bodyPr vert="horz" lIns="63500" tIns="25400" rIns="63500" bIns="25400" rtlCol="0" anchor="t" anchorCtr="0">
            <a:normAutofit/>
          </a:bodyPr>
          <a:lstStyle/>
          <a:p>
            <a:pPr algn="ctr" fontAlgn="auto">
              <a:lnSpc>
                <a:spcPct val="100000"/>
              </a:lnSpc>
            </a:pPr>
            <a:r>
              <a:rPr lang="zh-CN" altLang="en-US" sz="2400" spc="80" dirty="0">
                <a:solidFill>
                  <a:schemeClr val="l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网络流量增长与数据包处理挑战</a:t>
            </a:r>
          </a:p>
        </p:txBody>
      </p:sp>
      <p:sp>
        <p:nvSpPr>
          <p:cNvPr id="8" name="AutoShape 3"/>
          <p:cNvSpPr>
            <a:spLocks noChangeAspect="1" noChangeArrowheads="1" noTextEdit="1"/>
          </p:cNvSpPr>
          <p:nvPr>
            <p:custDataLst>
              <p:tags r:id="rId4"/>
            </p:custDataLst>
          </p:nvPr>
        </p:nvSpPr>
        <p:spPr bwMode="auto">
          <a:xfrm>
            <a:off x="619760" y="1689100"/>
            <a:ext cx="801370" cy="739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Freeform 5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609605" y="1524012"/>
            <a:ext cx="802640" cy="741680"/>
          </a:xfrm>
          <a:custGeom>
            <a:avLst/>
            <a:gdLst>
              <a:gd name="T0" fmla="*/ 87 w 234"/>
              <a:gd name="T1" fmla="*/ 122 h 217"/>
              <a:gd name="T2" fmla="*/ 87 w 234"/>
              <a:gd name="T3" fmla="*/ 217 h 217"/>
              <a:gd name="T4" fmla="*/ 0 w 234"/>
              <a:gd name="T5" fmla="*/ 217 h 217"/>
              <a:gd name="T6" fmla="*/ 0 w 234"/>
              <a:gd name="T7" fmla="*/ 142 h 217"/>
              <a:gd name="T8" fmla="*/ 14 w 234"/>
              <a:gd name="T9" fmla="*/ 55 h 217"/>
              <a:gd name="T10" fmla="*/ 74 w 234"/>
              <a:gd name="T11" fmla="*/ 0 h 217"/>
              <a:gd name="T12" fmla="*/ 94 w 234"/>
              <a:gd name="T13" fmla="*/ 32 h 217"/>
              <a:gd name="T14" fmla="*/ 58 w 234"/>
              <a:gd name="T15" fmla="*/ 63 h 217"/>
              <a:gd name="T16" fmla="*/ 44 w 234"/>
              <a:gd name="T17" fmla="*/ 122 h 217"/>
              <a:gd name="T18" fmla="*/ 87 w 234"/>
              <a:gd name="T19" fmla="*/ 122 h 217"/>
              <a:gd name="T20" fmla="*/ 227 w 234"/>
              <a:gd name="T21" fmla="*/ 122 h 217"/>
              <a:gd name="T22" fmla="*/ 227 w 234"/>
              <a:gd name="T23" fmla="*/ 217 h 217"/>
              <a:gd name="T24" fmla="*/ 140 w 234"/>
              <a:gd name="T25" fmla="*/ 217 h 217"/>
              <a:gd name="T26" fmla="*/ 140 w 234"/>
              <a:gd name="T27" fmla="*/ 142 h 217"/>
              <a:gd name="T28" fmla="*/ 154 w 234"/>
              <a:gd name="T29" fmla="*/ 55 h 217"/>
              <a:gd name="T30" fmla="*/ 214 w 234"/>
              <a:gd name="T31" fmla="*/ 0 h 217"/>
              <a:gd name="T32" fmla="*/ 234 w 234"/>
              <a:gd name="T33" fmla="*/ 32 h 217"/>
              <a:gd name="T34" fmla="*/ 198 w 234"/>
              <a:gd name="T35" fmla="*/ 63 h 217"/>
              <a:gd name="T36" fmla="*/ 185 w 234"/>
              <a:gd name="T37" fmla="*/ 122 h 217"/>
              <a:gd name="T38" fmla="*/ 227 w 234"/>
              <a:gd name="T39" fmla="*/ 122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4" h="217">
                <a:moveTo>
                  <a:pt x="87" y="122"/>
                </a:moveTo>
                <a:cubicBezTo>
                  <a:pt x="87" y="217"/>
                  <a:pt x="87" y="217"/>
                  <a:pt x="87" y="217"/>
                </a:cubicBezTo>
                <a:cubicBezTo>
                  <a:pt x="0" y="217"/>
                  <a:pt x="0" y="217"/>
                  <a:pt x="0" y="217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102"/>
                  <a:pt x="5" y="73"/>
                  <a:pt x="14" y="55"/>
                </a:cubicBezTo>
                <a:cubicBezTo>
                  <a:pt x="27" y="30"/>
                  <a:pt x="47" y="12"/>
                  <a:pt x="74" y="0"/>
                </a:cubicBezTo>
                <a:cubicBezTo>
                  <a:pt x="94" y="32"/>
                  <a:pt x="94" y="32"/>
                  <a:pt x="94" y="32"/>
                </a:cubicBezTo>
                <a:cubicBezTo>
                  <a:pt x="78" y="38"/>
                  <a:pt x="65" y="49"/>
                  <a:pt x="58" y="63"/>
                </a:cubicBezTo>
                <a:cubicBezTo>
                  <a:pt x="50" y="76"/>
                  <a:pt x="45" y="96"/>
                  <a:pt x="44" y="122"/>
                </a:cubicBezTo>
                <a:lnTo>
                  <a:pt x="87" y="122"/>
                </a:lnTo>
                <a:close/>
                <a:moveTo>
                  <a:pt x="227" y="122"/>
                </a:moveTo>
                <a:cubicBezTo>
                  <a:pt x="227" y="217"/>
                  <a:pt x="227" y="217"/>
                  <a:pt x="227" y="217"/>
                </a:cubicBezTo>
                <a:cubicBezTo>
                  <a:pt x="140" y="217"/>
                  <a:pt x="140" y="217"/>
                  <a:pt x="140" y="217"/>
                </a:cubicBezTo>
                <a:cubicBezTo>
                  <a:pt x="140" y="142"/>
                  <a:pt x="140" y="142"/>
                  <a:pt x="140" y="142"/>
                </a:cubicBezTo>
                <a:cubicBezTo>
                  <a:pt x="140" y="102"/>
                  <a:pt x="145" y="73"/>
                  <a:pt x="154" y="55"/>
                </a:cubicBezTo>
                <a:cubicBezTo>
                  <a:pt x="167" y="30"/>
                  <a:pt x="187" y="12"/>
                  <a:pt x="214" y="0"/>
                </a:cubicBezTo>
                <a:cubicBezTo>
                  <a:pt x="234" y="32"/>
                  <a:pt x="234" y="32"/>
                  <a:pt x="234" y="32"/>
                </a:cubicBezTo>
                <a:cubicBezTo>
                  <a:pt x="218" y="38"/>
                  <a:pt x="206" y="49"/>
                  <a:pt x="198" y="63"/>
                </a:cubicBezTo>
                <a:cubicBezTo>
                  <a:pt x="190" y="76"/>
                  <a:pt x="185" y="96"/>
                  <a:pt x="185" y="122"/>
                </a:cubicBezTo>
                <a:lnTo>
                  <a:pt x="227" y="122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AutoShape 3"/>
          <p:cNvSpPr>
            <a:spLocks noChangeAspect="1" noChangeArrowheads="1" noTextEdit="1"/>
          </p:cNvSpPr>
          <p:nvPr>
            <p:custDataLst>
              <p:tags r:id="rId6"/>
            </p:custDataLst>
          </p:nvPr>
        </p:nvSpPr>
        <p:spPr bwMode="auto">
          <a:xfrm rot="10800000">
            <a:off x="4237990" y="4438650"/>
            <a:ext cx="801370" cy="739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Freeform 5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 rot="10800000">
            <a:off x="4236720" y="4572036"/>
            <a:ext cx="802640" cy="741680"/>
          </a:xfrm>
          <a:custGeom>
            <a:avLst/>
            <a:gdLst>
              <a:gd name="T0" fmla="*/ 87 w 234"/>
              <a:gd name="T1" fmla="*/ 122 h 217"/>
              <a:gd name="T2" fmla="*/ 87 w 234"/>
              <a:gd name="T3" fmla="*/ 217 h 217"/>
              <a:gd name="T4" fmla="*/ 0 w 234"/>
              <a:gd name="T5" fmla="*/ 217 h 217"/>
              <a:gd name="T6" fmla="*/ 0 w 234"/>
              <a:gd name="T7" fmla="*/ 142 h 217"/>
              <a:gd name="T8" fmla="*/ 14 w 234"/>
              <a:gd name="T9" fmla="*/ 55 h 217"/>
              <a:gd name="T10" fmla="*/ 74 w 234"/>
              <a:gd name="T11" fmla="*/ 0 h 217"/>
              <a:gd name="T12" fmla="*/ 94 w 234"/>
              <a:gd name="T13" fmla="*/ 32 h 217"/>
              <a:gd name="T14" fmla="*/ 58 w 234"/>
              <a:gd name="T15" fmla="*/ 63 h 217"/>
              <a:gd name="T16" fmla="*/ 44 w 234"/>
              <a:gd name="T17" fmla="*/ 122 h 217"/>
              <a:gd name="T18" fmla="*/ 87 w 234"/>
              <a:gd name="T19" fmla="*/ 122 h 217"/>
              <a:gd name="T20" fmla="*/ 227 w 234"/>
              <a:gd name="T21" fmla="*/ 122 h 217"/>
              <a:gd name="T22" fmla="*/ 227 w 234"/>
              <a:gd name="T23" fmla="*/ 217 h 217"/>
              <a:gd name="T24" fmla="*/ 140 w 234"/>
              <a:gd name="T25" fmla="*/ 217 h 217"/>
              <a:gd name="T26" fmla="*/ 140 w 234"/>
              <a:gd name="T27" fmla="*/ 142 h 217"/>
              <a:gd name="T28" fmla="*/ 154 w 234"/>
              <a:gd name="T29" fmla="*/ 55 h 217"/>
              <a:gd name="T30" fmla="*/ 214 w 234"/>
              <a:gd name="T31" fmla="*/ 0 h 217"/>
              <a:gd name="T32" fmla="*/ 234 w 234"/>
              <a:gd name="T33" fmla="*/ 32 h 217"/>
              <a:gd name="T34" fmla="*/ 198 w 234"/>
              <a:gd name="T35" fmla="*/ 63 h 217"/>
              <a:gd name="T36" fmla="*/ 185 w 234"/>
              <a:gd name="T37" fmla="*/ 122 h 217"/>
              <a:gd name="T38" fmla="*/ 227 w 234"/>
              <a:gd name="T39" fmla="*/ 122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4" h="217">
                <a:moveTo>
                  <a:pt x="87" y="122"/>
                </a:moveTo>
                <a:cubicBezTo>
                  <a:pt x="87" y="217"/>
                  <a:pt x="87" y="217"/>
                  <a:pt x="87" y="217"/>
                </a:cubicBezTo>
                <a:cubicBezTo>
                  <a:pt x="0" y="217"/>
                  <a:pt x="0" y="217"/>
                  <a:pt x="0" y="217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102"/>
                  <a:pt x="5" y="73"/>
                  <a:pt x="14" y="55"/>
                </a:cubicBezTo>
                <a:cubicBezTo>
                  <a:pt x="27" y="30"/>
                  <a:pt x="47" y="12"/>
                  <a:pt x="74" y="0"/>
                </a:cubicBezTo>
                <a:cubicBezTo>
                  <a:pt x="94" y="32"/>
                  <a:pt x="94" y="32"/>
                  <a:pt x="94" y="32"/>
                </a:cubicBezTo>
                <a:cubicBezTo>
                  <a:pt x="78" y="38"/>
                  <a:pt x="65" y="49"/>
                  <a:pt x="58" y="63"/>
                </a:cubicBezTo>
                <a:cubicBezTo>
                  <a:pt x="50" y="76"/>
                  <a:pt x="45" y="96"/>
                  <a:pt x="44" y="122"/>
                </a:cubicBezTo>
                <a:lnTo>
                  <a:pt x="87" y="122"/>
                </a:lnTo>
                <a:close/>
                <a:moveTo>
                  <a:pt x="227" y="122"/>
                </a:moveTo>
                <a:cubicBezTo>
                  <a:pt x="227" y="217"/>
                  <a:pt x="227" y="217"/>
                  <a:pt x="227" y="217"/>
                </a:cubicBezTo>
                <a:cubicBezTo>
                  <a:pt x="140" y="217"/>
                  <a:pt x="140" y="217"/>
                  <a:pt x="140" y="217"/>
                </a:cubicBezTo>
                <a:cubicBezTo>
                  <a:pt x="140" y="142"/>
                  <a:pt x="140" y="142"/>
                  <a:pt x="140" y="142"/>
                </a:cubicBezTo>
                <a:cubicBezTo>
                  <a:pt x="140" y="102"/>
                  <a:pt x="145" y="73"/>
                  <a:pt x="154" y="55"/>
                </a:cubicBezTo>
                <a:cubicBezTo>
                  <a:pt x="167" y="30"/>
                  <a:pt x="187" y="12"/>
                  <a:pt x="214" y="0"/>
                </a:cubicBezTo>
                <a:cubicBezTo>
                  <a:pt x="234" y="32"/>
                  <a:pt x="234" y="32"/>
                  <a:pt x="234" y="32"/>
                </a:cubicBezTo>
                <a:cubicBezTo>
                  <a:pt x="218" y="38"/>
                  <a:pt x="206" y="49"/>
                  <a:pt x="198" y="63"/>
                </a:cubicBezTo>
                <a:cubicBezTo>
                  <a:pt x="190" y="76"/>
                  <a:pt x="185" y="96"/>
                  <a:pt x="185" y="122"/>
                </a:cubicBezTo>
                <a:lnTo>
                  <a:pt x="227" y="122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>
            <p:custDataLst>
              <p:tags r:id="rId8"/>
            </p:custDataLst>
          </p:nvPr>
        </p:nvSpPr>
        <p:spPr>
          <a:xfrm>
            <a:off x="6067478" y="1162050"/>
            <a:ext cx="4933843" cy="21433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61"/>
          <p:cNvSpPr txBox="1"/>
          <p:nvPr>
            <p:custDataLst>
              <p:tags r:id="rId9"/>
            </p:custDataLst>
          </p:nvPr>
        </p:nvSpPr>
        <p:spPr>
          <a:xfrm>
            <a:off x="6271086" y="1954664"/>
            <a:ext cx="4528446" cy="1236188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zh-CN" altLang="en-US" sz="2445" spc="15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通用os网络栈花在每个包的指令多</a:t>
            </a:r>
          </a:p>
        </p:txBody>
      </p:sp>
      <p:sp>
        <p:nvSpPr>
          <p:cNvPr id="11" name="文本框 58"/>
          <p:cNvSpPr txBox="1"/>
          <p:nvPr>
            <p:custDataLst>
              <p:tags r:id="rId10"/>
            </p:custDataLst>
          </p:nvPr>
        </p:nvSpPr>
        <p:spPr>
          <a:xfrm>
            <a:off x="6346530" y="1313847"/>
            <a:ext cx="927141" cy="61809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200" b="1" spc="300" dirty="0">
                <a:solidFill>
                  <a:schemeClr val="lt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</a:p>
        </p:txBody>
      </p:sp>
      <p:sp>
        <p:nvSpPr>
          <p:cNvPr id="14" name="矩形 13"/>
          <p:cNvSpPr/>
          <p:nvPr>
            <p:custDataLst>
              <p:tags r:id="rId11"/>
            </p:custDataLst>
          </p:nvPr>
        </p:nvSpPr>
        <p:spPr>
          <a:xfrm>
            <a:off x="6067478" y="3552619"/>
            <a:ext cx="4933843" cy="21433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61"/>
          <p:cNvSpPr txBox="1"/>
          <p:nvPr>
            <p:custDataLst>
              <p:tags r:id="rId12"/>
            </p:custDataLst>
          </p:nvPr>
        </p:nvSpPr>
        <p:spPr>
          <a:xfrm>
            <a:off x="6271086" y="4344324"/>
            <a:ext cx="4528446" cy="1236188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445" spc="15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专门包处理工具完全绕过内核独占cpu</a:t>
            </a:r>
          </a:p>
        </p:txBody>
      </p:sp>
      <p:sp>
        <p:nvSpPr>
          <p:cNvPr id="16" name="文本框 58"/>
          <p:cNvSpPr txBox="1"/>
          <p:nvPr>
            <p:custDataLst>
              <p:tags r:id="rId13"/>
            </p:custDataLst>
          </p:nvPr>
        </p:nvSpPr>
        <p:spPr>
          <a:xfrm>
            <a:off x="6346530" y="3703506"/>
            <a:ext cx="927141" cy="61809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200" b="1" spc="300" dirty="0">
                <a:solidFill>
                  <a:schemeClr val="lt1">
                    <a:alpha val="6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aseline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>
            <p:custDataLst>
              <p:tags r:id="rId3"/>
            </p:custDataLst>
          </p:nvPr>
        </p:nvSpPr>
        <p:spPr>
          <a:xfrm>
            <a:off x="0" y="1322331"/>
            <a:ext cx="12192000" cy="4927269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27000" dist="38100" dir="5400000" algn="t" rotWithShape="0">
              <a:schemeClr val="dk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Title 6"/>
          <p:cNvSpPr txBox="1"/>
          <p:nvPr>
            <p:custDataLst>
              <p:tags r:id="rId4"/>
            </p:custDataLst>
          </p:nvPr>
        </p:nvSpPr>
        <p:spPr>
          <a:xfrm>
            <a:off x="608401" y="608400"/>
            <a:ext cx="10972714" cy="56514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rmAutofit fontScale="975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en-US" altLang="zh-CN" sz="3220" b="1" i="0" spc="300" baseline="0" noProof="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流程</a:t>
            </a:r>
          </a:p>
        </p:txBody>
      </p:sp>
      <p:grpSp>
        <p:nvGrpSpPr>
          <p:cNvPr id="4" name="组合 3"/>
          <p:cNvGrpSpPr/>
          <p:nvPr>
            <p:custDataLst>
              <p:tags r:id="rId5"/>
            </p:custDataLst>
          </p:nvPr>
        </p:nvGrpSpPr>
        <p:grpSpPr>
          <a:xfrm>
            <a:off x="11377569" y="434583"/>
            <a:ext cx="203545" cy="74612"/>
            <a:chOff x="9839643" y="910585"/>
            <a:chExt cx="203545" cy="74612"/>
          </a:xfrm>
        </p:grpSpPr>
        <p:cxnSp>
          <p:nvCxnSpPr>
            <p:cNvPr id="5" name="直接连接符 4"/>
            <p:cNvCxnSpPr/>
            <p:nvPr>
              <p:custDataLst>
                <p:tags r:id="rId29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chemeClr val="dk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>
              <p:custDataLst>
                <p:tags r:id="rId30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chemeClr val="dk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矩形 22"/>
          <p:cNvSpPr/>
          <p:nvPr>
            <p:custDataLst>
              <p:tags r:id="rId6"/>
            </p:custDataLst>
          </p:nvPr>
        </p:nvSpPr>
        <p:spPr bwMode="auto">
          <a:xfrm>
            <a:off x="6095270" y="2616047"/>
            <a:ext cx="2224970" cy="1015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400" spc="15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24" name="文本框 23"/>
          <p:cNvSpPr txBox="1"/>
          <p:nvPr>
            <p:custDataLst>
              <p:tags r:id="rId7"/>
            </p:custDataLst>
          </p:nvPr>
        </p:nvSpPr>
        <p:spPr bwMode="auto">
          <a:xfrm>
            <a:off x="6103664" y="3092667"/>
            <a:ext cx="2224970" cy="332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spc="3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程序能修改包数据的任何部分，包括添加或删除包头</a:t>
            </a:r>
          </a:p>
        </p:txBody>
      </p:sp>
      <p:sp>
        <p:nvSpPr>
          <p:cNvPr id="40" name="任意多边形 39"/>
          <p:cNvSpPr/>
          <p:nvPr>
            <p:custDataLst>
              <p:tags r:id="rId8"/>
            </p:custDataLst>
          </p:nvPr>
        </p:nvSpPr>
        <p:spPr>
          <a:xfrm flipV="1">
            <a:off x="5844961" y="4497993"/>
            <a:ext cx="2725588" cy="1019229"/>
          </a:xfrm>
          <a:custGeom>
            <a:avLst/>
            <a:gdLst>
              <a:gd name="connsiteX0" fmla="*/ 0 w 3390900"/>
              <a:gd name="connsiteY0" fmla="*/ 0 h 1695450"/>
              <a:gd name="connsiteX1" fmla="*/ 3390900 w 3390900"/>
              <a:gd name="connsiteY1" fmla="*/ 0 h 1695450"/>
              <a:gd name="connsiteX2" fmla="*/ 1695450 w 3390900"/>
              <a:gd name="connsiteY2" fmla="*/ 1695450 h 1695450"/>
              <a:gd name="connsiteX3" fmla="*/ 0 w 3390900"/>
              <a:gd name="connsiteY3" fmla="*/ 0 h 169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0900" h="1695450">
                <a:moveTo>
                  <a:pt x="0" y="0"/>
                </a:moveTo>
                <a:lnTo>
                  <a:pt x="3390900" y="0"/>
                </a:lnTo>
                <a:cubicBezTo>
                  <a:pt x="3390900" y="936371"/>
                  <a:pt x="2631821" y="1695450"/>
                  <a:pt x="1695450" y="1695450"/>
                </a:cubicBezTo>
                <a:cubicBezTo>
                  <a:pt x="759079" y="1695450"/>
                  <a:pt x="0" y="936371"/>
                  <a:pt x="0" y="0"/>
                </a:cubicBezTo>
                <a:close/>
              </a:path>
            </a:pathLst>
          </a:custGeom>
          <a:solidFill>
            <a:schemeClr val="accent3">
              <a:alpha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sz="16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60" name="直接连接符 59"/>
          <p:cNvCxnSpPr/>
          <p:nvPr>
            <p:custDataLst>
              <p:tags r:id="rId9"/>
            </p:custDataLst>
          </p:nvPr>
        </p:nvCxnSpPr>
        <p:spPr>
          <a:xfrm flipV="1">
            <a:off x="7207755" y="3725256"/>
            <a:ext cx="0" cy="723112"/>
          </a:xfrm>
          <a:prstGeom prst="line">
            <a:avLst/>
          </a:prstGeom>
          <a:ln w="3175">
            <a:solidFill>
              <a:schemeClr val="lt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任意多边形 62"/>
          <p:cNvSpPr/>
          <p:nvPr>
            <p:custDataLst>
              <p:tags r:id="rId10"/>
            </p:custDataLst>
          </p:nvPr>
        </p:nvSpPr>
        <p:spPr bwMode="auto">
          <a:xfrm>
            <a:off x="7021796" y="4877000"/>
            <a:ext cx="372464" cy="314657"/>
          </a:xfrm>
          <a:custGeom>
            <a:avLst/>
            <a:gdLst>
              <a:gd name="connsiteX0" fmla="*/ 46038 w 338138"/>
              <a:gd name="connsiteY0" fmla="*/ 261938 h 285751"/>
              <a:gd name="connsiteX1" fmla="*/ 38100 w 338138"/>
              <a:gd name="connsiteY1" fmla="*/ 270670 h 285751"/>
              <a:gd name="connsiteX2" fmla="*/ 46038 w 338138"/>
              <a:gd name="connsiteY2" fmla="*/ 279402 h 285751"/>
              <a:gd name="connsiteX3" fmla="*/ 53976 w 338138"/>
              <a:gd name="connsiteY3" fmla="*/ 270670 h 285751"/>
              <a:gd name="connsiteX4" fmla="*/ 46038 w 338138"/>
              <a:gd name="connsiteY4" fmla="*/ 261938 h 285751"/>
              <a:gd name="connsiteX5" fmla="*/ 288131 w 338138"/>
              <a:gd name="connsiteY5" fmla="*/ 184150 h 285751"/>
              <a:gd name="connsiteX6" fmla="*/ 277812 w 338138"/>
              <a:gd name="connsiteY6" fmla="*/ 194469 h 285751"/>
              <a:gd name="connsiteX7" fmla="*/ 288131 w 338138"/>
              <a:gd name="connsiteY7" fmla="*/ 204788 h 285751"/>
              <a:gd name="connsiteX8" fmla="*/ 298450 w 338138"/>
              <a:gd name="connsiteY8" fmla="*/ 194469 h 285751"/>
              <a:gd name="connsiteX9" fmla="*/ 288131 w 338138"/>
              <a:gd name="connsiteY9" fmla="*/ 184150 h 285751"/>
              <a:gd name="connsiteX10" fmla="*/ 19050 w 338138"/>
              <a:gd name="connsiteY10" fmla="*/ 165100 h 285751"/>
              <a:gd name="connsiteX11" fmla="*/ 19050 w 338138"/>
              <a:gd name="connsiteY11" fmla="*/ 242888 h 285751"/>
              <a:gd name="connsiteX12" fmla="*/ 73025 w 338138"/>
              <a:gd name="connsiteY12" fmla="*/ 242888 h 285751"/>
              <a:gd name="connsiteX13" fmla="*/ 73025 w 338138"/>
              <a:gd name="connsiteY13" fmla="*/ 165100 h 285751"/>
              <a:gd name="connsiteX14" fmla="*/ 12010 w 338138"/>
              <a:gd name="connsiteY14" fmla="*/ 141288 h 285751"/>
              <a:gd name="connsiteX15" fmla="*/ 81400 w 338138"/>
              <a:gd name="connsiteY15" fmla="*/ 141288 h 285751"/>
              <a:gd name="connsiteX16" fmla="*/ 92075 w 338138"/>
              <a:gd name="connsiteY16" fmla="*/ 153107 h 285751"/>
              <a:gd name="connsiteX17" fmla="*/ 92075 w 338138"/>
              <a:gd name="connsiteY17" fmla="*/ 273932 h 285751"/>
              <a:gd name="connsiteX18" fmla="*/ 81400 w 338138"/>
              <a:gd name="connsiteY18" fmla="*/ 285751 h 285751"/>
              <a:gd name="connsiteX19" fmla="*/ 12010 w 338138"/>
              <a:gd name="connsiteY19" fmla="*/ 285751 h 285751"/>
              <a:gd name="connsiteX20" fmla="*/ 0 w 338138"/>
              <a:gd name="connsiteY20" fmla="*/ 273932 h 285751"/>
              <a:gd name="connsiteX21" fmla="*/ 0 w 338138"/>
              <a:gd name="connsiteY21" fmla="*/ 153107 h 285751"/>
              <a:gd name="connsiteX22" fmla="*/ 12010 w 338138"/>
              <a:gd name="connsiteY22" fmla="*/ 141288 h 285751"/>
              <a:gd name="connsiteX23" fmla="*/ 55002 w 338138"/>
              <a:gd name="connsiteY23" fmla="*/ 82550 h 285751"/>
              <a:gd name="connsiteX24" fmla="*/ 175185 w 338138"/>
              <a:gd name="connsiteY24" fmla="*/ 82550 h 285751"/>
              <a:gd name="connsiteX25" fmla="*/ 193675 w 338138"/>
              <a:gd name="connsiteY25" fmla="*/ 99703 h 285751"/>
              <a:gd name="connsiteX26" fmla="*/ 193675 w 338138"/>
              <a:gd name="connsiteY26" fmla="*/ 268597 h 285751"/>
              <a:gd name="connsiteX27" fmla="*/ 175185 w 338138"/>
              <a:gd name="connsiteY27" fmla="*/ 285750 h 285751"/>
              <a:gd name="connsiteX28" fmla="*/ 107830 w 338138"/>
              <a:gd name="connsiteY28" fmla="*/ 285750 h 285751"/>
              <a:gd name="connsiteX29" fmla="*/ 109151 w 338138"/>
              <a:gd name="connsiteY29" fmla="*/ 276514 h 285751"/>
              <a:gd name="connsiteX30" fmla="*/ 109151 w 338138"/>
              <a:gd name="connsiteY30" fmla="*/ 273875 h 285751"/>
              <a:gd name="connsiteX31" fmla="*/ 115754 w 338138"/>
              <a:gd name="connsiteY31" fmla="*/ 275194 h 285751"/>
              <a:gd name="connsiteX32" fmla="*/ 124999 w 338138"/>
              <a:gd name="connsiteY32" fmla="*/ 264639 h 285751"/>
              <a:gd name="connsiteX33" fmla="*/ 115754 w 338138"/>
              <a:gd name="connsiteY33" fmla="*/ 254083 h 285751"/>
              <a:gd name="connsiteX34" fmla="*/ 109151 w 338138"/>
              <a:gd name="connsiteY34" fmla="*/ 256722 h 285751"/>
              <a:gd name="connsiteX35" fmla="*/ 109151 w 338138"/>
              <a:gd name="connsiteY35" fmla="*/ 235610 h 285751"/>
              <a:gd name="connsiteX36" fmla="*/ 168582 w 338138"/>
              <a:gd name="connsiteY36" fmla="*/ 235610 h 285751"/>
              <a:gd name="connsiteX37" fmla="*/ 168582 w 338138"/>
              <a:gd name="connsiteY37" fmla="*/ 110259 h 285751"/>
              <a:gd name="connsiteX38" fmla="*/ 61606 w 338138"/>
              <a:gd name="connsiteY38" fmla="*/ 110259 h 285751"/>
              <a:gd name="connsiteX39" fmla="*/ 61606 w 338138"/>
              <a:gd name="connsiteY39" fmla="*/ 126093 h 285751"/>
              <a:gd name="connsiteX40" fmla="*/ 36512 w 338138"/>
              <a:gd name="connsiteY40" fmla="*/ 126093 h 285751"/>
              <a:gd name="connsiteX41" fmla="*/ 36512 w 338138"/>
              <a:gd name="connsiteY41" fmla="*/ 99703 h 285751"/>
              <a:gd name="connsiteX42" fmla="*/ 55002 w 338138"/>
              <a:gd name="connsiteY42" fmla="*/ 82550 h 285751"/>
              <a:gd name="connsiteX43" fmla="*/ 102729 w 338138"/>
              <a:gd name="connsiteY43" fmla="*/ 0 h 285751"/>
              <a:gd name="connsiteX44" fmla="*/ 305260 w 338138"/>
              <a:gd name="connsiteY44" fmla="*/ 0 h 285751"/>
              <a:gd name="connsiteX45" fmla="*/ 338138 w 338138"/>
              <a:gd name="connsiteY45" fmla="*/ 34237 h 285751"/>
              <a:gd name="connsiteX46" fmla="*/ 338138 w 338138"/>
              <a:gd name="connsiteY46" fmla="*/ 188306 h 285751"/>
              <a:gd name="connsiteX47" fmla="*/ 305260 w 338138"/>
              <a:gd name="connsiteY47" fmla="*/ 221226 h 285751"/>
              <a:gd name="connsiteX48" fmla="*/ 234242 w 338138"/>
              <a:gd name="connsiteY48" fmla="*/ 221226 h 285751"/>
              <a:gd name="connsiteX49" fmla="*/ 234242 w 338138"/>
              <a:gd name="connsiteY49" fmla="*/ 243612 h 285751"/>
              <a:gd name="connsiteX50" fmla="*/ 265806 w 338138"/>
              <a:gd name="connsiteY50" fmla="*/ 243612 h 285751"/>
              <a:gd name="connsiteX51" fmla="*/ 277642 w 338138"/>
              <a:gd name="connsiteY51" fmla="*/ 256780 h 285751"/>
              <a:gd name="connsiteX52" fmla="*/ 277642 w 338138"/>
              <a:gd name="connsiteY52" fmla="*/ 272582 h 285751"/>
              <a:gd name="connsiteX53" fmla="*/ 265806 w 338138"/>
              <a:gd name="connsiteY53" fmla="*/ 285750 h 285751"/>
              <a:gd name="connsiteX54" fmla="*/ 205309 w 338138"/>
              <a:gd name="connsiteY54" fmla="*/ 285750 h 285751"/>
              <a:gd name="connsiteX55" fmla="*/ 210570 w 338138"/>
              <a:gd name="connsiteY55" fmla="*/ 269948 h 285751"/>
              <a:gd name="connsiteX56" fmla="*/ 210570 w 338138"/>
              <a:gd name="connsiteY56" fmla="*/ 213325 h 285751"/>
              <a:gd name="connsiteX57" fmla="*/ 210570 w 338138"/>
              <a:gd name="connsiteY57" fmla="*/ 172504 h 285751"/>
              <a:gd name="connsiteX58" fmla="*/ 296054 w 338138"/>
              <a:gd name="connsiteY58" fmla="*/ 172504 h 285751"/>
              <a:gd name="connsiteX59" fmla="*/ 309205 w 338138"/>
              <a:gd name="connsiteY59" fmla="*/ 159335 h 285751"/>
              <a:gd name="connsiteX60" fmla="*/ 309205 w 338138"/>
              <a:gd name="connsiteY60" fmla="*/ 39504 h 285751"/>
              <a:gd name="connsiteX61" fmla="*/ 296054 w 338138"/>
              <a:gd name="connsiteY61" fmla="*/ 27653 h 285751"/>
              <a:gd name="connsiteX62" fmla="*/ 110620 w 338138"/>
              <a:gd name="connsiteY62" fmla="*/ 27653 h 285751"/>
              <a:gd name="connsiteX63" fmla="*/ 98783 w 338138"/>
              <a:gd name="connsiteY63" fmla="*/ 39504 h 285751"/>
              <a:gd name="connsiteX64" fmla="*/ 98783 w 338138"/>
              <a:gd name="connsiteY64" fmla="*/ 65841 h 285751"/>
              <a:gd name="connsiteX65" fmla="*/ 69850 w 338138"/>
              <a:gd name="connsiteY65" fmla="*/ 65841 h 285751"/>
              <a:gd name="connsiteX66" fmla="*/ 69850 w 338138"/>
              <a:gd name="connsiteY66" fmla="*/ 34237 h 285751"/>
              <a:gd name="connsiteX67" fmla="*/ 102729 w 338138"/>
              <a:gd name="connsiteY67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8138" h="285751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 lIns="91440" tIns="45720" rIns="91440" bIns="45720" anchor="ctr">
            <a:normAutofit fontScale="97500" lnSpcReduction="10000"/>
          </a:bodyPr>
          <a:lstStyle/>
          <a:p>
            <a:pPr algn="ctr"/>
            <a:endParaRPr sz="16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0" name="矩形 19"/>
          <p:cNvSpPr/>
          <p:nvPr>
            <p:custDataLst>
              <p:tags r:id="rId11"/>
            </p:custDataLst>
          </p:nvPr>
        </p:nvSpPr>
        <p:spPr bwMode="auto">
          <a:xfrm>
            <a:off x="3894730" y="2616035"/>
            <a:ext cx="2224970" cy="1015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400" spc="15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21" name="文本框 20"/>
          <p:cNvSpPr txBox="1"/>
          <p:nvPr>
            <p:custDataLst>
              <p:tags r:id="rId12"/>
            </p:custDataLst>
          </p:nvPr>
        </p:nvSpPr>
        <p:spPr bwMode="auto">
          <a:xfrm>
            <a:off x="3281506" y="3122117"/>
            <a:ext cx="3426988" cy="332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spc="3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读取或更新</a:t>
            </a:r>
            <a:endParaRPr lang="en-US" altLang="zh-CN" sz="1600" b="1" spc="3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spc="3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一些资源的</a:t>
            </a:r>
            <a:endParaRPr lang="en-US" altLang="zh-CN" sz="1600" b="1" spc="3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spc="3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元信息</a:t>
            </a:r>
          </a:p>
        </p:txBody>
      </p:sp>
      <p:sp>
        <p:nvSpPr>
          <p:cNvPr id="43" name="任意多边形 42"/>
          <p:cNvSpPr/>
          <p:nvPr>
            <p:custDataLst>
              <p:tags r:id="rId13"/>
            </p:custDataLst>
          </p:nvPr>
        </p:nvSpPr>
        <p:spPr>
          <a:xfrm flipV="1">
            <a:off x="3644420" y="4497989"/>
            <a:ext cx="2725589" cy="1019233"/>
          </a:xfrm>
          <a:custGeom>
            <a:avLst/>
            <a:gdLst>
              <a:gd name="connsiteX0" fmla="*/ 0 w 3390900"/>
              <a:gd name="connsiteY0" fmla="*/ 0 h 1695450"/>
              <a:gd name="connsiteX1" fmla="*/ 3390900 w 3390900"/>
              <a:gd name="connsiteY1" fmla="*/ 0 h 1695450"/>
              <a:gd name="connsiteX2" fmla="*/ 1695450 w 3390900"/>
              <a:gd name="connsiteY2" fmla="*/ 1695450 h 1695450"/>
              <a:gd name="connsiteX3" fmla="*/ 0 w 3390900"/>
              <a:gd name="connsiteY3" fmla="*/ 0 h 169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0900" h="1695450">
                <a:moveTo>
                  <a:pt x="0" y="0"/>
                </a:moveTo>
                <a:lnTo>
                  <a:pt x="3390900" y="0"/>
                </a:lnTo>
                <a:cubicBezTo>
                  <a:pt x="3390900" y="936371"/>
                  <a:pt x="2631821" y="1695450"/>
                  <a:pt x="1695450" y="1695450"/>
                </a:cubicBezTo>
                <a:cubicBezTo>
                  <a:pt x="759079" y="1695450"/>
                  <a:pt x="0" y="936371"/>
                  <a:pt x="0" y="0"/>
                </a:cubicBezTo>
                <a:close/>
              </a:path>
            </a:pathLst>
          </a:custGeom>
          <a:solidFill>
            <a:schemeClr val="accent2">
              <a:alpha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sz="16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61" name="直接连接符 60"/>
          <p:cNvCxnSpPr/>
          <p:nvPr>
            <p:custDataLst>
              <p:tags r:id="rId14"/>
            </p:custDataLst>
          </p:nvPr>
        </p:nvCxnSpPr>
        <p:spPr>
          <a:xfrm flipV="1">
            <a:off x="5007215" y="3725248"/>
            <a:ext cx="0" cy="723115"/>
          </a:xfrm>
          <a:prstGeom prst="line">
            <a:avLst/>
          </a:prstGeom>
          <a:ln w="3175">
            <a:solidFill>
              <a:schemeClr val="lt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任意多边形 63"/>
          <p:cNvSpPr/>
          <p:nvPr>
            <p:custDataLst>
              <p:tags r:id="rId15"/>
            </p:custDataLst>
          </p:nvPr>
        </p:nvSpPr>
        <p:spPr bwMode="auto">
          <a:xfrm>
            <a:off x="4821255" y="4855729"/>
            <a:ext cx="372464" cy="314659"/>
          </a:xfrm>
          <a:custGeom>
            <a:avLst/>
            <a:gdLst>
              <a:gd name="connsiteX0" fmla="*/ 46038 w 338138"/>
              <a:gd name="connsiteY0" fmla="*/ 261938 h 285751"/>
              <a:gd name="connsiteX1" fmla="*/ 38100 w 338138"/>
              <a:gd name="connsiteY1" fmla="*/ 270670 h 285751"/>
              <a:gd name="connsiteX2" fmla="*/ 46038 w 338138"/>
              <a:gd name="connsiteY2" fmla="*/ 279402 h 285751"/>
              <a:gd name="connsiteX3" fmla="*/ 53976 w 338138"/>
              <a:gd name="connsiteY3" fmla="*/ 270670 h 285751"/>
              <a:gd name="connsiteX4" fmla="*/ 46038 w 338138"/>
              <a:gd name="connsiteY4" fmla="*/ 261938 h 285751"/>
              <a:gd name="connsiteX5" fmla="*/ 288131 w 338138"/>
              <a:gd name="connsiteY5" fmla="*/ 184150 h 285751"/>
              <a:gd name="connsiteX6" fmla="*/ 277812 w 338138"/>
              <a:gd name="connsiteY6" fmla="*/ 194469 h 285751"/>
              <a:gd name="connsiteX7" fmla="*/ 288131 w 338138"/>
              <a:gd name="connsiteY7" fmla="*/ 204788 h 285751"/>
              <a:gd name="connsiteX8" fmla="*/ 298450 w 338138"/>
              <a:gd name="connsiteY8" fmla="*/ 194469 h 285751"/>
              <a:gd name="connsiteX9" fmla="*/ 288131 w 338138"/>
              <a:gd name="connsiteY9" fmla="*/ 184150 h 285751"/>
              <a:gd name="connsiteX10" fmla="*/ 19050 w 338138"/>
              <a:gd name="connsiteY10" fmla="*/ 165100 h 285751"/>
              <a:gd name="connsiteX11" fmla="*/ 19050 w 338138"/>
              <a:gd name="connsiteY11" fmla="*/ 242888 h 285751"/>
              <a:gd name="connsiteX12" fmla="*/ 73025 w 338138"/>
              <a:gd name="connsiteY12" fmla="*/ 242888 h 285751"/>
              <a:gd name="connsiteX13" fmla="*/ 73025 w 338138"/>
              <a:gd name="connsiteY13" fmla="*/ 165100 h 285751"/>
              <a:gd name="connsiteX14" fmla="*/ 12010 w 338138"/>
              <a:gd name="connsiteY14" fmla="*/ 141288 h 285751"/>
              <a:gd name="connsiteX15" fmla="*/ 81400 w 338138"/>
              <a:gd name="connsiteY15" fmla="*/ 141288 h 285751"/>
              <a:gd name="connsiteX16" fmla="*/ 92075 w 338138"/>
              <a:gd name="connsiteY16" fmla="*/ 153107 h 285751"/>
              <a:gd name="connsiteX17" fmla="*/ 92075 w 338138"/>
              <a:gd name="connsiteY17" fmla="*/ 273932 h 285751"/>
              <a:gd name="connsiteX18" fmla="*/ 81400 w 338138"/>
              <a:gd name="connsiteY18" fmla="*/ 285751 h 285751"/>
              <a:gd name="connsiteX19" fmla="*/ 12010 w 338138"/>
              <a:gd name="connsiteY19" fmla="*/ 285751 h 285751"/>
              <a:gd name="connsiteX20" fmla="*/ 0 w 338138"/>
              <a:gd name="connsiteY20" fmla="*/ 273932 h 285751"/>
              <a:gd name="connsiteX21" fmla="*/ 0 w 338138"/>
              <a:gd name="connsiteY21" fmla="*/ 153107 h 285751"/>
              <a:gd name="connsiteX22" fmla="*/ 12010 w 338138"/>
              <a:gd name="connsiteY22" fmla="*/ 141288 h 285751"/>
              <a:gd name="connsiteX23" fmla="*/ 55002 w 338138"/>
              <a:gd name="connsiteY23" fmla="*/ 82550 h 285751"/>
              <a:gd name="connsiteX24" fmla="*/ 175185 w 338138"/>
              <a:gd name="connsiteY24" fmla="*/ 82550 h 285751"/>
              <a:gd name="connsiteX25" fmla="*/ 193675 w 338138"/>
              <a:gd name="connsiteY25" fmla="*/ 99703 h 285751"/>
              <a:gd name="connsiteX26" fmla="*/ 193675 w 338138"/>
              <a:gd name="connsiteY26" fmla="*/ 268597 h 285751"/>
              <a:gd name="connsiteX27" fmla="*/ 175185 w 338138"/>
              <a:gd name="connsiteY27" fmla="*/ 285750 h 285751"/>
              <a:gd name="connsiteX28" fmla="*/ 107830 w 338138"/>
              <a:gd name="connsiteY28" fmla="*/ 285750 h 285751"/>
              <a:gd name="connsiteX29" fmla="*/ 109151 w 338138"/>
              <a:gd name="connsiteY29" fmla="*/ 276514 h 285751"/>
              <a:gd name="connsiteX30" fmla="*/ 109151 w 338138"/>
              <a:gd name="connsiteY30" fmla="*/ 273875 h 285751"/>
              <a:gd name="connsiteX31" fmla="*/ 115754 w 338138"/>
              <a:gd name="connsiteY31" fmla="*/ 275194 h 285751"/>
              <a:gd name="connsiteX32" fmla="*/ 124999 w 338138"/>
              <a:gd name="connsiteY32" fmla="*/ 264639 h 285751"/>
              <a:gd name="connsiteX33" fmla="*/ 115754 w 338138"/>
              <a:gd name="connsiteY33" fmla="*/ 254083 h 285751"/>
              <a:gd name="connsiteX34" fmla="*/ 109151 w 338138"/>
              <a:gd name="connsiteY34" fmla="*/ 256722 h 285751"/>
              <a:gd name="connsiteX35" fmla="*/ 109151 w 338138"/>
              <a:gd name="connsiteY35" fmla="*/ 235610 h 285751"/>
              <a:gd name="connsiteX36" fmla="*/ 168582 w 338138"/>
              <a:gd name="connsiteY36" fmla="*/ 235610 h 285751"/>
              <a:gd name="connsiteX37" fmla="*/ 168582 w 338138"/>
              <a:gd name="connsiteY37" fmla="*/ 110259 h 285751"/>
              <a:gd name="connsiteX38" fmla="*/ 61606 w 338138"/>
              <a:gd name="connsiteY38" fmla="*/ 110259 h 285751"/>
              <a:gd name="connsiteX39" fmla="*/ 61606 w 338138"/>
              <a:gd name="connsiteY39" fmla="*/ 126093 h 285751"/>
              <a:gd name="connsiteX40" fmla="*/ 36512 w 338138"/>
              <a:gd name="connsiteY40" fmla="*/ 126093 h 285751"/>
              <a:gd name="connsiteX41" fmla="*/ 36512 w 338138"/>
              <a:gd name="connsiteY41" fmla="*/ 99703 h 285751"/>
              <a:gd name="connsiteX42" fmla="*/ 55002 w 338138"/>
              <a:gd name="connsiteY42" fmla="*/ 82550 h 285751"/>
              <a:gd name="connsiteX43" fmla="*/ 102729 w 338138"/>
              <a:gd name="connsiteY43" fmla="*/ 0 h 285751"/>
              <a:gd name="connsiteX44" fmla="*/ 305260 w 338138"/>
              <a:gd name="connsiteY44" fmla="*/ 0 h 285751"/>
              <a:gd name="connsiteX45" fmla="*/ 338138 w 338138"/>
              <a:gd name="connsiteY45" fmla="*/ 34237 h 285751"/>
              <a:gd name="connsiteX46" fmla="*/ 338138 w 338138"/>
              <a:gd name="connsiteY46" fmla="*/ 188306 h 285751"/>
              <a:gd name="connsiteX47" fmla="*/ 305260 w 338138"/>
              <a:gd name="connsiteY47" fmla="*/ 221226 h 285751"/>
              <a:gd name="connsiteX48" fmla="*/ 234242 w 338138"/>
              <a:gd name="connsiteY48" fmla="*/ 221226 h 285751"/>
              <a:gd name="connsiteX49" fmla="*/ 234242 w 338138"/>
              <a:gd name="connsiteY49" fmla="*/ 243612 h 285751"/>
              <a:gd name="connsiteX50" fmla="*/ 265806 w 338138"/>
              <a:gd name="connsiteY50" fmla="*/ 243612 h 285751"/>
              <a:gd name="connsiteX51" fmla="*/ 277642 w 338138"/>
              <a:gd name="connsiteY51" fmla="*/ 256780 h 285751"/>
              <a:gd name="connsiteX52" fmla="*/ 277642 w 338138"/>
              <a:gd name="connsiteY52" fmla="*/ 272582 h 285751"/>
              <a:gd name="connsiteX53" fmla="*/ 265806 w 338138"/>
              <a:gd name="connsiteY53" fmla="*/ 285750 h 285751"/>
              <a:gd name="connsiteX54" fmla="*/ 205309 w 338138"/>
              <a:gd name="connsiteY54" fmla="*/ 285750 h 285751"/>
              <a:gd name="connsiteX55" fmla="*/ 210570 w 338138"/>
              <a:gd name="connsiteY55" fmla="*/ 269948 h 285751"/>
              <a:gd name="connsiteX56" fmla="*/ 210570 w 338138"/>
              <a:gd name="connsiteY56" fmla="*/ 213325 h 285751"/>
              <a:gd name="connsiteX57" fmla="*/ 210570 w 338138"/>
              <a:gd name="connsiteY57" fmla="*/ 172504 h 285751"/>
              <a:gd name="connsiteX58" fmla="*/ 296054 w 338138"/>
              <a:gd name="connsiteY58" fmla="*/ 172504 h 285751"/>
              <a:gd name="connsiteX59" fmla="*/ 309205 w 338138"/>
              <a:gd name="connsiteY59" fmla="*/ 159335 h 285751"/>
              <a:gd name="connsiteX60" fmla="*/ 309205 w 338138"/>
              <a:gd name="connsiteY60" fmla="*/ 39504 h 285751"/>
              <a:gd name="connsiteX61" fmla="*/ 296054 w 338138"/>
              <a:gd name="connsiteY61" fmla="*/ 27653 h 285751"/>
              <a:gd name="connsiteX62" fmla="*/ 110620 w 338138"/>
              <a:gd name="connsiteY62" fmla="*/ 27653 h 285751"/>
              <a:gd name="connsiteX63" fmla="*/ 98783 w 338138"/>
              <a:gd name="connsiteY63" fmla="*/ 39504 h 285751"/>
              <a:gd name="connsiteX64" fmla="*/ 98783 w 338138"/>
              <a:gd name="connsiteY64" fmla="*/ 65841 h 285751"/>
              <a:gd name="connsiteX65" fmla="*/ 69850 w 338138"/>
              <a:gd name="connsiteY65" fmla="*/ 65841 h 285751"/>
              <a:gd name="connsiteX66" fmla="*/ 69850 w 338138"/>
              <a:gd name="connsiteY66" fmla="*/ 34237 h 285751"/>
              <a:gd name="connsiteX67" fmla="*/ 102729 w 338138"/>
              <a:gd name="connsiteY67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8138" h="285751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 lIns="91440" tIns="45720" rIns="91440" bIns="45720" anchor="ctr">
            <a:normAutofit fontScale="97500" lnSpcReduction="10000"/>
          </a:bodyPr>
          <a:lstStyle/>
          <a:p>
            <a:pPr algn="ctr"/>
            <a:endParaRPr sz="16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矩形 16"/>
          <p:cNvSpPr/>
          <p:nvPr>
            <p:custDataLst>
              <p:tags r:id="rId16"/>
            </p:custDataLst>
          </p:nvPr>
        </p:nvSpPr>
        <p:spPr bwMode="auto">
          <a:xfrm>
            <a:off x="1694299" y="2616035"/>
            <a:ext cx="2224970" cy="1015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400" spc="15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18" name="文本框 17"/>
          <p:cNvSpPr txBox="1"/>
          <p:nvPr>
            <p:custDataLst>
              <p:tags r:id="rId17"/>
            </p:custDataLst>
          </p:nvPr>
        </p:nvSpPr>
        <p:spPr bwMode="auto">
          <a:xfrm>
            <a:off x="1376960" y="2248867"/>
            <a:ext cx="2224970" cy="1418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spc="3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提取包头中的信息</a:t>
            </a:r>
          </a:p>
        </p:txBody>
      </p:sp>
      <p:sp>
        <p:nvSpPr>
          <p:cNvPr id="46" name="任意多边形 45"/>
          <p:cNvSpPr/>
          <p:nvPr>
            <p:custDataLst>
              <p:tags r:id="rId18"/>
            </p:custDataLst>
          </p:nvPr>
        </p:nvSpPr>
        <p:spPr>
          <a:xfrm flipV="1">
            <a:off x="1443990" y="4497989"/>
            <a:ext cx="2725589" cy="1019233"/>
          </a:xfrm>
          <a:custGeom>
            <a:avLst/>
            <a:gdLst>
              <a:gd name="connsiteX0" fmla="*/ 0 w 3390900"/>
              <a:gd name="connsiteY0" fmla="*/ 0 h 1695450"/>
              <a:gd name="connsiteX1" fmla="*/ 3390900 w 3390900"/>
              <a:gd name="connsiteY1" fmla="*/ 0 h 1695450"/>
              <a:gd name="connsiteX2" fmla="*/ 1695450 w 3390900"/>
              <a:gd name="connsiteY2" fmla="*/ 1695450 h 1695450"/>
              <a:gd name="connsiteX3" fmla="*/ 0 w 3390900"/>
              <a:gd name="connsiteY3" fmla="*/ 0 h 169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0900" h="1695450">
                <a:moveTo>
                  <a:pt x="0" y="0"/>
                </a:moveTo>
                <a:lnTo>
                  <a:pt x="3390900" y="0"/>
                </a:lnTo>
                <a:cubicBezTo>
                  <a:pt x="3390900" y="936371"/>
                  <a:pt x="2631821" y="1695450"/>
                  <a:pt x="1695450" y="1695450"/>
                </a:cubicBezTo>
                <a:cubicBezTo>
                  <a:pt x="759079" y="1695450"/>
                  <a:pt x="0" y="936371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sz="16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57" name="直接连接符 56"/>
          <p:cNvCxnSpPr/>
          <p:nvPr>
            <p:custDataLst>
              <p:tags r:id="rId19"/>
            </p:custDataLst>
          </p:nvPr>
        </p:nvCxnSpPr>
        <p:spPr>
          <a:xfrm flipV="1">
            <a:off x="2806784" y="3725248"/>
            <a:ext cx="0" cy="723115"/>
          </a:xfrm>
          <a:prstGeom prst="line">
            <a:avLst/>
          </a:prstGeom>
          <a:ln w="3175">
            <a:solidFill>
              <a:schemeClr val="lt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任意多边形 64"/>
          <p:cNvSpPr/>
          <p:nvPr>
            <p:custDataLst>
              <p:tags r:id="rId20"/>
            </p:custDataLst>
          </p:nvPr>
        </p:nvSpPr>
        <p:spPr bwMode="auto">
          <a:xfrm>
            <a:off x="2620825" y="4862273"/>
            <a:ext cx="372464" cy="314659"/>
          </a:xfrm>
          <a:custGeom>
            <a:avLst/>
            <a:gdLst>
              <a:gd name="connsiteX0" fmla="*/ 46038 w 338138"/>
              <a:gd name="connsiteY0" fmla="*/ 261938 h 285751"/>
              <a:gd name="connsiteX1" fmla="*/ 38100 w 338138"/>
              <a:gd name="connsiteY1" fmla="*/ 270670 h 285751"/>
              <a:gd name="connsiteX2" fmla="*/ 46038 w 338138"/>
              <a:gd name="connsiteY2" fmla="*/ 279402 h 285751"/>
              <a:gd name="connsiteX3" fmla="*/ 53976 w 338138"/>
              <a:gd name="connsiteY3" fmla="*/ 270670 h 285751"/>
              <a:gd name="connsiteX4" fmla="*/ 46038 w 338138"/>
              <a:gd name="connsiteY4" fmla="*/ 261938 h 285751"/>
              <a:gd name="connsiteX5" fmla="*/ 288131 w 338138"/>
              <a:gd name="connsiteY5" fmla="*/ 184150 h 285751"/>
              <a:gd name="connsiteX6" fmla="*/ 277812 w 338138"/>
              <a:gd name="connsiteY6" fmla="*/ 194469 h 285751"/>
              <a:gd name="connsiteX7" fmla="*/ 288131 w 338138"/>
              <a:gd name="connsiteY7" fmla="*/ 204788 h 285751"/>
              <a:gd name="connsiteX8" fmla="*/ 298450 w 338138"/>
              <a:gd name="connsiteY8" fmla="*/ 194469 h 285751"/>
              <a:gd name="connsiteX9" fmla="*/ 288131 w 338138"/>
              <a:gd name="connsiteY9" fmla="*/ 184150 h 285751"/>
              <a:gd name="connsiteX10" fmla="*/ 19050 w 338138"/>
              <a:gd name="connsiteY10" fmla="*/ 165100 h 285751"/>
              <a:gd name="connsiteX11" fmla="*/ 19050 w 338138"/>
              <a:gd name="connsiteY11" fmla="*/ 242888 h 285751"/>
              <a:gd name="connsiteX12" fmla="*/ 73025 w 338138"/>
              <a:gd name="connsiteY12" fmla="*/ 242888 h 285751"/>
              <a:gd name="connsiteX13" fmla="*/ 73025 w 338138"/>
              <a:gd name="connsiteY13" fmla="*/ 165100 h 285751"/>
              <a:gd name="connsiteX14" fmla="*/ 12010 w 338138"/>
              <a:gd name="connsiteY14" fmla="*/ 141288 h 285751"/>
              <a:gd name="connsiteX15" fmla="*/ 81400 w 338138"/>
              <a:gd name="connsiteY15" fmla="*/ 141288 h 285751"/>
              <a:gd name="connsiteX16" fmla="*/ 92075 w 338138"/>
              <a:gd name="connsiteY16" fmla="*/ 153107 h 285751"/>
              <a:gd name="connsiteX17" fmla="*/ 92075 w 338138"/>
              <a:gd name="connsiteY17" fmla="*/ 273932 h 285751"/>
              <a:gd name="connsiteX18" fmla="*/ 81400 w 338138"/>
              <a:gd name="connsiteY18" fmla="*/ 285751 h 285751"/>
              <a:gd name="connsiteX19" fmla="*/ 12010 w 338138"/>
              <a:gd name="connsiteY19" fmla="*/ 285751 h 285751"/>
              <a:gd name="connsiteX20" fmla="*/ 0 w 338138"/>
              <a:gd name="connsiteY20" fmla="*/ 273932 h 285751"/>
              <a:gd name="connsiteX21" fmla="*/ 0 w 338138"/>
              <a:gd name="connsiteY21" fmla="*/ 153107 h 285751"/>
              <a:gd name="connsiteX22" fmla="*/ 12010 w 338138"/>
              <a:gd name="connsiteY22" fmla="*/ 141288 h 285751"/>
              <a:gd name="connsiteX23" fmla="*/ 55002 w 338138"/>
              <a:gd name="connsiteY23" fmla="*/ 82550 h 285751"/>
              <a:gd name="connsiteX24" fmla="*/ 175185 w 338138"/>
              <a:gd name="connsiteY24" fmla="*/ 82550 h 285751"/>
              <a:gd name="connsiteX25" fmla="*/ 193675 w 338138"/>
              <a:gd name="connsiteY25" fmla="*/ 99703 h 285751"/>
              <a:gd name="connsiteX26" fmla="*/ 193675 w 338138"/>
              <a:gd name="connsiteY26" fmla="*/ 268597 h 285751"/>
              <a:gd name="connsiteX27" fmla="*/ 175185 w 338138"/>
              <a:gd name="connsiteY27" fmla="*/ 285750 h 285751"/>
              <a:gd name="connsiteX28" fmla="*/ 107830 w 338138"/>
              <a:gd name="connsiteY28" fmla="*/ 285750 h 285751"/>
              <a:gd name="connsiteX29" fmla="*/ 109151 w 338138"/>
              <a:gd name="connsiteY29" fmla="*/ 276514 h 285751"/>
              <a:gd name="connsiteX30" fmla="*/ 109151 w 338138"/>
              <a:gd name="connsiteY30" fmla="*/ 273875 h 285751"/>
              <a:gd name="connsiteX31" fmla="*/ 115754 w 338138"/>
              <a:gd name="connsiteY31" fmla="*/ 275194 h 285751"/>
              <a:gd name="connsiteX32" fmla="*/ 124999 w 338138"/>
              <a:gd name="connsiteY32" fmla="*/ 264639 h 285751"/>
              <a:gd name="connsiteX33" fmla="*/ 115754 w 338138"/>
              <a:gd name="connsiteY33" fmla="*/ 254083 h 285751"/>
              <a:gd name="connsiteX34" fmla="*/ 109151 w 338138"/>
              <a:gd name="connsiteY34" fmla="*/ 256722 h 285751"/>
              <a:gd name="connsiteX35" fmla="*/ 109151 w 338138"/>
              <a:gd name="connsiteY35" fmla="*/ 235610 h 285751"/>
              <a:gd name="connsiteX36" fmla="*/ 168582 w 338138"/>
              <a:gd name="connsiteY36" fmla="*/ 235610 h 285751"/>
              <a:gd name="connsiteX37" fmla="*/ 168582 w 338138"/>
              <a:gd name="connsiteY37" fmla="*/ 110259 h 285751"/>
              <a:gd name="connsiteX38" fmla="*/ 61606 w 338138"/>
              <a:gd name="connsiteY38" fmla="*/ 110259 h 285751"/>
              <a:gd name="connsiteX39" fmla="*/ 61606 w 338138"/>
              <a:gd name="connsiteY39" fmla="*/ 126093 h 285751"/>
              <a:gd name="connsiteX40" fmla="*/ 36512 w 338138"/>
              <a:gd name="connsiteY40" fmla="*/ 126093 h 285751"/>
              <a:gd name="connsiteX41" fmla="*/ 36512 w 338138"/>
              <a:gd name="connsiteY41" fmla="*/ 99703 h 285751"/>
              <a:gd name="connsiteX42" fmla="*/ 55002 w 338138"/>
              <a:gd name="connsiteY42" fmla="*/ 82550 h 285751"/>
              <a:gd name="connsiteX43" fmla="*/ 102729 w 338138"/>
              <a:gd name="connsiteY43" fmla="*/ 0 h 285751"/>
              <a:gd name="connsiteX44" fmla="*/ 305260 w 338138"/>
              <a:gd name="connsiteY44" fmla="*/ 0 h 285751"/>
              <a:gd name="connsiteX45" fmla="*/ 338138 w 338138"/>
              <a:gd name="connsiteY45" fmla="*/ 34237 h 285751"/>
              <a:gd name="connsiteX46" fmla="*/ 338138 w 338138"/>
              <a:gd name="connsiteY46" fmla="*/ 188306 h 285751"/>
              <a:gd name="connsiteX47" fmla="*/ 305260 w 338138"/>
              <a:gd name="connsiteY47" fmla="*/ 221226 h 285751"/>
              <a:gd name="connsiteX48" fmla="*/ 234242 w 338138"/>
              <a:gd name="connsiteY48" fmla="*/ 221226 h 285751"/>
              <a:gd name="connsiteX49" fmla="*/ 234242 w 338138"/>
              <a:gd name="connsiteY49" fmla="*/ 243612 h 285751"/>
              <a:gd name="connsiteX50" fmla="*/ 265806 w 338138"/>
              <a:gd name="connsiteY50" fmla="*/ 243612 h 285751"/>
              <a:gd name="connsiteX51" fmla="*/ 277642 w 338138"/>
              <a:gd name="connsiteY51" fmla="*/ 256780 h 285751"/>
              <a:gd name="connsiteX52" fmla="*/ 277642 w 338138"/>
              <a:gd name="connsiteY52" fmla="*/ 272582 h 285751"/>
              <a:gd name="connsiteX53" fmla="*/ 265806 w 338138"/>
              <a:gd name="connsiteY53" fmla="*/ 285750 h 285751"/>
              <a:gd name="connsiteX54" fmla="*/ 205309 w 338138"/>
              <a:gd name="connsiteY54" fmla="*/ 285750 h 285751"/>
              <a:gd name="connsiteX55" fmla="*/ 210570 w 338138"/>
              <a:gd name="connsiteY55" fmla="*/ 269948 h 285751"/>
              <a:gd name="connsiteX56" fmla="*/ 210570 w 338138"/>
              <a:gd name="connsiteY56" fmla="*/ 213325 h 285751"/>
              <a:gd name="connsiteX57" fmla="*/ 210570 w 338138"/>
              <a:gd name="connsiteY57" fmla="*/ 172504 h 285751"/>
              <a:gd name="connsiteX58" fmla="*/ 296054 w 338138"/>
              <a:gd name="connsiteY58" fmla="*/ 172504 h 285751"/>
              <a:gd name="connsiteX59" fmla="*/ 309205 w 338138"/>
              <a:gd name="connsiteY59" fmla="*/ 159335 h 285751"/>
              <a:gd name="connsiteX60" fmla="*/ 309205 w 338138"/>
              <a:gd name="connsiteY60" fmla="*/ 39504 h 285751"/>
              <a:gd name="connsiteX61" fmla="*/ 296054 w 338138"/>
              <a:gd name="connsiteY61" fmla="*/ 27653 h 285751"/>
              <a:gd name="connsiteX62" fmla="*/ 110620 w 338138"/>
              <a:gd name="connsiteY62" fmla="*/ 27653 h 285751"/>
              <a:gd name="connsiteX63" fmla="*/ 98783 w 338138"/>
              <a:gd name="connsiteY63" fmla="*/ 39504 h 285751"/>
              <a:gd name="connsiteX64" fmla="*/ 98783 w 338138"/>
              <a:gd name="connsiteY64" fmla="*/ 65841 h 285751"/>
              <a:gd name="connsiteX65" fmla="*/ 69850 w 338138"/>
              <a:gd name="connsiteY65" fmla="*/ 65841 h 285751"/>
              <a:gd name="connsiteX66" fmla="*/ 69850 w 338138"/>
              <a:gd name="connsiteY66" fmla="*/ 34237 h 285751"/>
              <a:gd name="connsiteX67" fmla="*/ 102729 w 338138"/>
              <a:gd name="connsiteY67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8138" h="285751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 lIns="91440" tIns="45720" rIns="91440" bIns="45720" anchor="ctr">
            <a:normAutofit fontScale="97500" lnSpcReduction="10000"/>
          </a:bodyPr>
          <a:lstStyle/>
          <a:p>
            <a:pPr algn="ctr"/>
            <a:endParaRPr sz="16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矩形 25"/>
          <p:cNvSpPr/>
          <p:nvPr>
            <p:custDataLst>
              <p:tags r:id="rId21"/>
            </p:custDataLst>
          </p:nvPr>
        </p:nvSpPr>
        <p:spPr bwMode="auto">
          <a:xfrm>
            <a:off x="8345761" y="2616035"/>
            <a:ext cx="2224970" cy="1015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 fontScale="775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445" spc="15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丢弃</a:t>
            </a:r>
          </a:p>
          <a:p>
            <a:pPr algn="ctr">
              <a:lnSpc>
                <a:spcPct val="150000"/>
              </a:lnSpc>
            </a:pPr>
            <a:r>
              <a:rPr lang="zh-CN" altLang="en-US" sz="1445" spc="15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发送</a:t>
            </a:r>
            <a:r>
              <a:rPr lang="zh-CN" altLang="en-US" sz="1600" b="0" i="0" dirty="0">
                <a:solidFill>
                  <a:srgbClr val="24292F"/>
                </a:solidFill>
                <a:effectLst/>
                <a:latin typeface="-apple-system"/>
              </a:rPr>
              <a:t>回网络接口，</a:t>
            </a:r>
            <a:endParaRPr lang="zh-CN" altLang="en-US" sz="1445" spc="15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45" spc="15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重定向</a:t>
            </a:r>
          </a:p>
          <a:p>
            <a:pPr algn="ctr">
              <a:lnSpc>
                <a:spcPct val="150000"/>
              </a:lnSpc>
            </a:pPr>
            <a:r>
              <a:rPr lang="zh-CN" altLang="en-US" sz="1445" spc="15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放行，进入内核网络栈</a:t>
            </a:r>
          </a:p>
        </p:txBody>
      </p:sp>
      <p:sp>
        <p:nvSpPr>
          <p:cNvPr id="27" name="文本框 26"/>
          <p:cNvSpPr txBox="1"/>
          <p:nvPr>
            <p:custDataLst>
              <p:tags r:id="rId22"/>
            </p:custDataLst>
          </p:nvPr>
        </p:nvSpPr>
        <p:spPr bwMode="auto">
          <a:xfrm>
            <a:off x="8320240" y="2327015"/>
            <a:ext cx="2224970" cy="332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spc="3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结果</a:t>
            </a:r>
          </a:p>
        </p:txBody>
      </p:sp>
      <p:sp>
        <p:nvSpPr>
          <p:cNvPr id="49" name="任意多边形 48"/>
          <p:cNvSpPr/>
          <p:nvPr>
            <p:custDataLst>
              <p:tags r:id="rId23"/>
            </p:custDataLst>
          </p:nvPr>
        </p:nvSpPr>
        <p:spPr>
          <a:xfrm flipV="1">
            <a:off x="8045281" y="4497989"/>
            <a:ext cx="2725589" cy="1019233"/>
          </a:xfrm>
          <a:custGeom>
            <a:avLst/>
            <a:gdLst>
              <a:gd name="connsiteX0" fmla="*/ 0 w 3390900"/>
              <a:gd name="connsiteY0" fmla="*/ 0 h 1695450"/>
              <a:gd name="connsiteX1" fmla="*/ 3390900 w 3390900"/>
              <a:gd name="connsiteY1" fmla="*/ 0 h 1695450"/>
              <a:gd name="connsiteX2" fmla="*/ 1695450 w 3390900"/>
              <a:gd name="connsiteY2" fmla="*/ 1695450 h 1695450"/>
              <a:gd name="connsiteX3" fmla="*/ 0 w 3390900"/>
              <a:gd name="connsiteY3" fmla="*/ 0 h 169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0900" h="1695450">
                <a:moveTo>
                  <a:pt x="0" y="0"/>
                </a:moveTo>
                <a:lnTo>
                  <a:pt x="3390900" y="0"/>
                </a:lnTo>
                <a:cubicBezTo>
                  <a:pt x="3390900" y="936371"/>
                  <a:pt x="2631821" y="1695450"/>
                  <a:pt x="1695450" y="1695450"/>
                </a:cubicBezTo>
                <a:cubicBezTo>
                  <a:pt x="759079" y="1695450"/>
                  <a:pt x="0" y="936371"/>
                  <a:pt x="0" y="0"/>
                </a:cubicBezTo>
                <a:close/>
              </a:path>
            </a:pathLst>
          </a:custGeom>
          <a:solidFill>
            <a:schemeClr val="accent4">
              <a:alpha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sz="16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58" name="直接连接符 57"/>
          <p:cNvCxnSpPr/>
          <p:nvPr>
            <p:custDataLst>
              <p:tags r:id="rId24"/>
            </p:custDataLst>
          </p:nvPr>
        </p:nvCxnSpPr>
        <p:spPr>
          <a:xfrm flipV="1">
            <a:off x="9408076" y="3725248"/>
            <a:ext cx="0" cy="723115"/>
          </a:xfrm>
          <a:prstGeom prst="line">
            <a:avLst/>
          </a:prstGeom>
          <a:ln w="3175">
            <a:solidFill>
              <a:schemeClr val="lt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任意多边形 65"/>
          <p:cNvSpPr/>
          <p:nvPr>
            <p:custDataLst>
              <p:tags r:id="rId25"/>
            </p:custDataLst>
          </p:nvPr>
        </p:nvSpPr>
        <p:spPr bwMode="auto">
          <a:xfrm>
            <a:off x="9222116" y="4852457"/>
            <a:ext cx="372464" cy="314659"/>
          </a:xfrm>
          <a:custGeom>
            <a:avLst/>
            <a:gdLst>
              <a:gd name="connsiteX0" fmla="*/ 46038 w 338138"/>
              <a:gd name="connsiteY0" fmla="*/ 261938 h 285751"/>
              <a:gd name="connsiteX1" fmla="*/ 38100 w 338138"/>
              <a:gd name="connsiteY1" fmla="*/ 270670 h 285751"/>
              <a:gd name="connsiteX2" fmla="*/ 46038 w 338138"/>
              <a:gd name="connsiteY2" fmla="*/ 279402 h 285751"/>
              <a:gd name="connsiteX3" fmla="*/ 53976 w 338138"/>
              <a:gd name="connsiteY3" fmla="*/ 270670 h 285751"/>
              <a:gd name="connsiteX4" fmla="*/ 46038 w 338138"/>
              <a:gd name="connsiteY4" fmla="*/ 261938 h 285751"/>
              <a:gd name="connsiteX5" fmla="*/ 288131 w 338138"/>
              <a:gd name="connsiteY5" fmla="*/ 184150 h 285751"/>
              <a:gd name="connsiteX6" fmla="*/ 277812 w 338138"/>
              <a:gd name="connsiteY6" fmla="*/ 194469 h 285751"/>
              <a:gd name="connsiteX7" fmla="*/ 288131 w 338138"/>
              <a:gd name="connsiteY7" fmla="*/ 204788 h 285751"/>
              <a:gd name="connsiteX8" fmla="*/ 298450 w 338138"/>
              <a:gd name="connsiteY8" fmla="*/ 194469 h 285751"/>
              <a:gd name="connsiteX9" fmla="*/ 288131 w 338138"/>
              <a:gd name="connsiteY9" fmla="*/ 184150 h 285751"/>
              <a:gd name="connsiteX10" fmla="*/ 19050 w 338138"/>
              <a:gd name="connsiteY10" fmla="*/ 165100 h 285751"/>
              <a:gd name="connsiteX11" fmla="*/ 19050 w 338138"/>
              <a:gd name="connsiteY11" fmla="*/ 242888 h 285751"/>
              <a:gd name="connsiteX12" fmla="*/ 73025 w 338138"/>
              <a:gd name="connsiteY12" fmla="*/ 242888 h 285751"/>
              <a:gd name="connsiteX13" fmla="*/ 73025 w 338138"/>
              <a:gd name="connsiteY13" fmla="*/ 165100 h 285751"/>
              <a:gd name="connsiteX14" fmla="*/ 12010 w 338138"/>
              <a:gd name="connsiteY14" fmla="*/ 141288 h 285751"/>
              <a:gd name="connsiteX15" fmla="*/ 81400 w 338138"/>
              <a:gd name="connsiteY15" fmla="*/ 141288 h 285751"/>
              <a:gd name="connsiteX16" fmla="*/ 92075 w 338138"/>
              <a:gd name="connsiteY16" fmla="*/ 153107 h 285751"/>
              <a:gd name="connsiteX17" fmla="*/ 92075 w 338138"/>
              <a:gd name="connsiteY17" fmla="*/ 273932 h 285751"/>
              <a:gd name="connsiteX18" fmla="*/ 81400 w 338138"/>
              <a:gd name="connsiteY18" fmla="*/ 285751 h 285751"/>
              <a:gd name="connsiteX19" fmla="*/ 12010 w 338138"/>
              <a:gd name="connsiteY19" fmla="*/ 285751 h 285751"/>
              <a:gd name="connsiteX20" fmla="*/ 0 w 338138"/>
              <a:gd name="connsiteY20" fmla="*/ 273932 h 285751"/>
              <a:gd name="connsiteX21" fmla="*/ 0 w 338138"/>
              <a:gd name="connsiteY21" fmla="*/ 153107 h 285751"/>
              <a:gd name="connsiteX22" fmla="*/ 12010 w 338138"/>
              <a:gd name="connsiteY22" fmla="*/ 141288 h 285751"/>
              <a:gd name="connsiteX23" fmla="*/ 55002 w 338138"/>
              <a:gd name="connsiteY23" fmla="*/ 82550 h 285751"/>
              <a:gd name="connsiteX24" fmla="*/ 175185 w 338138"/>
              <a:gd name="connsiteY24" fmla="*/ 82550 h 285751"/>
              <a:gd name="connsiteX25" fmla="*/ 193675 w 338138"/>
              <a:gd name="connsiteY25" fmla="*/ 99703 h 285751"/>
              <a:gd name="connsiteX26" fmla="*/ 193675 w 338138"/>
              <a:gd name="connsiteY26" fmla="*/ 268597 h 285751"/>
              <a:gd name="connsiteX27" fmla="*/ 175185 w 338138"/>
              <a:gd name="connsiteY27" fmla="*/ 285750 h 285751"/>
              <a:gd name="connsiteX28" fmla="*/ 107830 w 338138"/>
              <a:gd name="connsiteY28" fmla="*/ 285750 h 285751"/>
              <a:gd name="connsiteX29" fmla="*/ 109151 w 338138"/>
              <a:gd name="connsiteY29" fmla="*/ 276514 h 285751"/>
              <a:gd name="connsiteX30" fmla="*/ 109151 w 338138"/>
              <a:gd name="connsiteY30" fmla="*/ 273875 h 285751"/>
              <a:gd name="connsiteX31" fmla="*/ 115754 w 338138"/>
              <a:gd name="connsiteY31" fmla="*/ 275194 h 285751"/>
              <a:gd name="connsiteX32" fmla="*/ 124999 w 338138"/>
              <a:gd name="connsiteY32" fmla="*/ 264639 h 285751"/>
              <a:gd name="connsiteX33" fmla="*/ 115754 w 338138"/>
              <a:gd name="connsiteY33" fmla="*/ 254083 h 285751"/>
              <a:gd name="connsiteX34" fmla="*/ 109151 w 338138"/>
              <a:gd name="connsiteY34" fmla="*/ 256722 h 285751"/>
              <a:gd name="connsiteX35" fmla="*/ 109151 w 338138"/>
              <a:gd name="connsiteY35" fmla="*/ 235610 h 285751"/>
              <a:gd name="connsiteX36" fmla="*/ 168582 w 338138"/>
              <a:gd name="connsiteY36" fmla="*/ 235610 h 285751"/>
              <a:gd name="connsiteX37" fmla="*/ 168582 w 338138"/>
              <a:gd name="connsiteY37" fmla="*/ 110259 h 285751"/>
              <a:gd name="connsiteX38" fmla="*/ 61606 w 338138"/>
              <a:gd name="connsiteY38" fmla="*/ 110259 h 285751"/>
              <a:gd name="connsiteX39" fmla="*/ 61606 w 338138"/>
              <a:gd name="connsiteY39" fmla="*/ 126093 h 285751"/>
              <a:gd name="connsiteX40" fmla="*/ 36512 w 338138"/>
              <a:gd name="connsiteY40" fmla="*/ 126093 h 285751"/>
              <a:gd name="connsiteX41" fmla="*/ 36512 w 338138"/>
              <a:gd name="connsiteY41" fmla="*/ 99703 h 285751"/>
              <a:gd name="connsiteX42" fmla="*/ 55002 w 338138"/>
              <a:gd name="connsiteY42" fmla="*/ 82550 h 285751"/>
              <a:gd name="connsiteX43" fmla="*/ 102729 w 338138"/>
              <a:gd name="connsiteY43" fmla="*/ 0 h 285751"/>
              <a:gd name="connsiteX44" fmla="*/ 305260 w 338138"/>
              <a:gd name="connsiteY44" fmla="*/ 0 h 285751"/>
              <a:gd name="connsiteX45" fmla="*/ 338138 w 338138"/>
              <a:gd name="connsiteY45" fmla="*/ 34237 h 285751"/>
              <a:gd name="connsiteX46" fmla="*/ 338138 w 338138"/>
              <a:gd name="connsiteY46" fmla="*/ 188306 h 285751"/>
              <a:gd name="connsiteX47" fmla="*/ 305260 w 338138"/>
              <a:gd name="connsiteY47" fmla="*/ 221226 h 285751"/>
              <a:gd name="connsiteX48" fmla="*/ 234242 w 338138"/>
              <a:gd name="connsiteY48" fmla="*/ 221226 h 285751"/>
              <a:gd name="connsiteX49" fmla="*/ 234242 w 338138"/>
              <a:gd name="connsiteY49" fmla="*/ 243612 h 285751"/>
              <a:gd name="connsiteX50" fmla="*/ 265806 w 338138"/>
              <a:gd name="connsiteY50" fmla="*/ 243612 h 285751"/>
              <a:gd name="connsiteX51" fmla="*/ 277642 w 338138"/>
              <a:gd name="connsiteY51" fmla="*/ 256780 h 285751"/>
              <a:gd name="connsiteX52" fmla="*/ 277642 w 338138"/>
              <a:gd name="connsiteY52" fmla="*/ 272582 h 285751"/>
              <a:gd name="connsiteX53" fmla="*/ 265806 w 338138"/>
              <a:gd name="connsiteY53" fmla="*/ 285750 h 285751"/>
              <a:gd name="connsiteX54" fmla="*/ 205309 w 338138"/>
              <a:gd name="connsiteY54" fmla="*/ 285750 h 285751"/>
              <a:gd name="connsiteX55" fmla="*/ 210570 w 338138"/>
              <a:gd name="connsiteY55" fmla="*/ 269948 h 285751"/>
              <a:gd name="connsiteX56" fmla="*/ 210570 w 338138"/>
              <a:gd name="connsiteY56" fmla="*/ 213325 h 285751"/>
              <a:gd name="connsiteX57" fmla="*/ 210570 w 338138"/>
              <a:gd name="connsiteY57" fmla="*/ 172504 h 285751"/>
              <a:gd name="connsiteX58" fmla="*/ 296054 w 338138"/>
              <a:gd name="connsiteY58" fmla="*/ 172504 h 285751"/>
              <a:gd name="connsiteX59" fmla="*/ 309205 w 338138"/>
              <a:gd name="connsiteY59" fmla="*/ 159335 h 285751"/>
              <a:gd name="connsiteX60" fmla="*/ 309205 w 338138"/>
              <a:gd name="connsiteY60" fmla="*/ 39504 h 285751"/>
              <a:gd name="connsiteX61" fmla="*/ 296054 w 338138"/>
              <a:gd name="connsiteY61" fmla="*/ 27653 h 285751"/>
              <a:gd name="connsiteX62" fmla="*/ 110620 w 338138"/>
              <a:gd name="connsiteY62" fmla="*/ 27653 h 285751"/>
              <a:gd name="connsiteX63" fmla="*/ 98783 w 338138"/>
              <a:gd name="connsiteY63" fmla="*/ 39504 h 285751"/>
              <a:gd name="connsiteX64" fmla="*/ 98783 w 338138"/>
              <a:gd name="connsiteY64" fmla="*/ 65841 h 285751"/>
              <a:gd name="connsiteX65" fmla="*/ 69850 w 338138"/>
              <a:gd name="connsiteY65" fmla="*/ 65841 h 285751"/>
              <a:gd name="connsiteX66" fmla="*/ 69850 w 338138"/>
              <a:gd name="connsiteY66" fmla="*/ 34237 h 285751"/>
              <a:gd name="connsiteX67" fmla="*/ 102729 w 338138"/>
              <a:gd name="connsiteY67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8138" h="285751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 lIns="91440" tIns="45720" rIns="91440" bIns="45720" anchor="ctr">
            <a:normAutofit fontScale="97500" lnSpcReduction="10000"/>
          </a:bodyPr>
          <a:lstStyle/>
          <a:p>
            <a:pPr algn="ctr"/>
            <a:endParaRPr sz="16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34" name="直接连接符 33"/>
          <p:cNvCxnSpPr/>
          <p:nvPr>
            <p:custDataLst>
              <p:tags r:id="rId26"/>
            </p:custDataLst>
          </p:nvPr>
        </p:nvCxnSpPr>
        <p:spPr>
          <a:xfrm flipH="1">
            <a:off x="3919167" y="2443941"/>
            <a:ext cx="0" cy="1027938"/>
          </a:xfrm>
          <a:prstGeom prst="line">
            <a:avLst/>
          </a:prstGeom>
          <a:ln w="3175" cap="rnd">
            <a:solidFill>
              <a:schemeClr val="lt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>
            <p:custDataLst>
              <p:tags r:id="rId27"/>
            </p:custDataLst>
          </p:nvPr>
        </p:nvCxnSpPr>
        <p:spPr>
          <a:xfrm flipH="1">
            <a:off x="6112065" y="2443941"/>
            <a:ext cx="0" cy="1027938"/>
          </a:xfrm>
          <a:prstGeom prst="line">
            <a:avLst/>
          </a:prstGeom>
          <a:ln w="3175" cap="rnd">
            <a:solidFill>
              <a:schemeClr val="lt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>
            <p:custDataLst>
              <p:tags r:id="rId28"/>
            </p:custDataLst>
          </p:nvPr>
        </p:nvCxnSpPr>
        <p:spPr>
          <a:xfrm flipH="1">
            <a:off x="8345760" y="2443941"/>
            <a:ext cx="0" cy="1027938"/>
          </a:xfrm>
          <a:prstGeom prst="line">
            <a:avLst/>
          </a:prstGeom>
          <a:ln w="3175" cap="rnd">
            <a:solidFill>
              <a:schemeClr val="lt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aseline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>
            <p:custDataLst>
              <p:tags r:id="rId3"/>
            </p:custDataLst>
          </p:nvPr>
        </p:nvSpPr>
        <p:spPr>
          <a:xfrm>
            <a:off x="0" y="1322331"/>
            <a:ext cx="12192000" cy="4927269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27000" dist="38100" dir="5400000" algn="t" rotWithShape="0">
              <a:schemeClr val="dk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Title 6"/>
          <p:cNvSpPr txBox="1"/>
          <p:nvPr>
            <p:custDataLst>
              <p:tags r:id="rId4"/>
            </p:custDataLst>
          </p:nvPr>
        </p:nvSpPr>
        <p:spPr>
          <a:xfrm>
            <a:off x="608401" y="608400"/>
            <a:ext cx="10972714" cy="56514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rmAutofit fontScale="975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en-US" altLang="zh-CN" sz="3200" b="1" i="0" spc="300" baseline="0" noProof="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eBPF virtual machine</a:t>
            </a:r>
          </a:p>
        </p:txBody>
      </p:sp>
      <p:grpSp>
        <p:nvGrpSpPr>
          <p:cNvPr id="4" name="组合 3"/>
          <p:cNvGrpSpPr/>
          <p:nvPr>
            <p:custDataLst>
              <p:tags r:id="rId5"/>
            </p:custDataLst>
          </p:nvPr>
        </p:nvGrpSpPr>
        <p:grpSpPr>
          <a:xfrm>
            <a:off x="11377569" y="434583"/>
            <a:ext cx="203545" cy="74612"/>
            <a:chOff x="9839643" y="910585"/>
            <a:chExt cx="203545" cy="74612"/>
          </a:xfrm>
        </p:grpSpPr>
        <p:cxnSp>
          <p:nvCxnSpPr>
            <p:cNvPr id="5" name="直接连接符 4"/>
            <p:cNvCxnSpPr/>
            <p:nvPr>
              <p:custDataLst>
                <p:tags r:id="rId14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chemeClr val="dk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>
              <p:custDataLst>
                <p:tags r:id="rId15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chemeClr val="dk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39" name="Freeform 5"/>
          <p:cNvSpPr/>
          <p:nvPr>
            <p:custDataLst>
              <p:tags r:id="rId6"/>
            </p:custDataLst>
          </p:nvPr>
        </p:nvSpPr>
        <p:spPr bwMode="auto">
          <a:xfrm>
            <a:off x="4953730" y="2719894"/>
            <a:ext cx="1416042" cy="1636219"/>
          </a:xfrm>
          <a:custGeom>
            <a:avLst/>
            <a:gdLst>
              <a:gd name="T0" fmla="*/ 0 w 789"/>
              <a:gd name="T1" fmla="*/ 2147483646 h 912"/>
              <a:gd name="T2" fmla="*/ 2147483646 w 789"/>
              <a:gd name="T3" fmla="*/ 0 h 912"/>
              <a:gd name="T4" fmla="*/ 2147483646 w 789"/>
              <a:gd name="T5" fmla="*/ 2147483646 h 912"/>
              <a:gd name="T6" fmla="*/ 2147483646 w 789"/>
              <a:gd name="T7" fmla="*/ 2147483646 h 912"/>
              <a:gd name="T8" fmla="*/ 2147483646 w 789"/>
              <a:gd name="T9" fmla="*/ 2147483646 h 912"/>
              <a:gd name="T10" fmla="*/ 0 w 789"/>
              <a:gd name="T11" fmla="*/ 2147483646 h 912"/>
              <a:gd name="T12" fmla="*/ 0 w 789"/>
              <a:gd name="T13" fmla="*/ 2147483646 h 9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89" h="912">
                <a:moveTo>
                  <a:pt x="0" y="227"/>
                </a:moveTo>
                <a:lnTo>
                  <a:pt x="396" y="0"/>
                </a:lnTo>
                <a:lnTo>
                  <a:pt x="789" y="227"/>
                </a:lnTo>
                <a:lnTo>
                  <a:pt x="789" y="682"/>
                </a:lnTo>
                <a:lnTo>
                  <a:pt x="396" y="912"/>
                </a:lnTo>
                <a:lnTo>
                  <a:pt x="0" y="682"/>
                </a:lnTo>
                <a:lnTo>
                  <a:pt x="0" y="2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0">
            <a:normAutofit/>
          </a:bodyPr>
          <a:lstStyle/>
          <a:p>
            <a:pPr>
              <a:lnSpc>
                <a:spcPct val="120000"/>
              </a:lnSpc>
            </a:pP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340" name="Freeform 6"/>
          <p:cNvSpPr/>
          <p:nvPr>
            <p:custDataLst>
              <p:tags r:id="rId7"/>
            </p:custDataLst>
          </p:nvPr>
        </p:nvSpPr>
        <p:spPr bwMode="auto">
          <a:xfrm>
            <a:off x="6496410" y="3122833"/>
            <a:ext cx="1272135" cy="1464970"/>
          </a:xfrm>
          <a:custGeom>
            <a:avLst/>
            <a:gdLst>
              <a:gd name="T0" fmla="*/ 0 w 709"/>
              <a:gd name="T1" fmla="*/ 2147483646 h 816"/>
              <a:gd name="T2" fmla="*/ 2147483646 w 709"/>
              <a:gd name="T3" fmla="*/ 0 h 816"/>
              <a:gd name="T4" fmla="*/ 2147483646 w 709"/>
              <a:gd name="T5" fmla="*/ 2147483646 h 816"/>
              <a:gd name="T6" fmla="*/ 2147483646 w 709"/>
              <a:gd name="T7" fmla="*/ 2147483646 h 816"/>
              <a:gd name="T8" fmla="*/ 2147483646 w 709"/>
              <a:gd name="T9" fmla="*/ 2147483646 h 816"/>
              <a:gd name="T10" fmla="*/ 0 w 709"/>
              <a:gd name="T11" fmla="*/ 2147483646 h 816"/>
              <a:gd name="T12" fmla="*/ 0 w 709"/>
              <a:gd name="T13" fmla="*/ 2147483646 h 8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09" h="816">
                <a:moveTo>
                  <a:pt x="0" y="205"/>
                </a:moveTo>
                <a:lnTo>
                  <a:pt x="354" y="0"/>
                </a:lnTo>
                <a:lnTo>
                  <a:pt x="709" y="205"/>
                </a:lnTo>
                <a:lnTo>
                  <a:pt x="709" y="614"/>
                </a:lnTo>
                <a:lnTo>
                  <a:pt x="354" y="816"/>
                </a:lnTo>
                <a:lnTo>
                  <a:pt x="0" y="614"/>
                </a:lnTo>
                <a:lnTo>
                  <a:pt x="0" y="20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0">
            <a:normAutofit/>
          </a:bodyPr>
          <a:lstStyle/>
          <a:p>
            <a:pPr>
              <a:lnSpc>
                <a:spcPct val="120000"/>
              </a:lnSpc>
            </a:pP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351" name="Freeform 34"/>
          <p:cNvSpPr/>
          <p:nvPr>
            <p:custDataLst>
              <p:tags r:id="rId8"/>
            </p:custDataLst>
          </p:nvPr>
        </p:nvSpPr>
        <p:spPr bwMode="auto">
          <a:xfrm>
            <a:off x="4867386" y="2488204"/>
            <a:ext cx="797243" cy="234568"/>
          </a:xfrm>
          <a:custGeom>
            <a:avLst/>
            <a:gdLst>
              <a:gd name="T0" fmla="*/ 2147483646 w 444"/>
              <a:gd name="T1" fmla="*/ 2147483646 h 130"/>
              <a:gd name="T2" fmla="*/ 2147483646 w 444"/>
              <a:gd name="T3" fmla="*/ 0 h 130"/>
              <a:gd name="T4" fmla="*/ 0 w 444"/>
              <a:gd name="T5" fmla="*/ 0 h 13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44" h="130">
                <a:moveTo>
                  <a:pt x="444" y="130"/>
                </a:moveTo>
                <a:lnTo>
                  <a:pt x="444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0">
            <a:normAutofit fontScale="45000" lnSpcReduction="10000"/>
          </a:bodyPr>
          <a:lstStyle/>
          <a:p>
            <a:pPr>
              <a:lnSpc>
                <a:spcPct val="140000"/>
              </a:lnSpc>
            </a:pP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356" name="Freeform 39"/>
          <p:cNvSpPr/>
          <p:nvPr>
            <p:custDataLst>
              <p:tags r:id="rId9"/>
            </p:custDataLst>
          </p:nvPr>
        </p:nvSpPr>
        <p:spPr bwMode="auto">
          <a:xfrm>
            <a:off x="6211475" y="4225158"/>
            <a:ext cx="1308111" cy="873513"/>
          </a:xfrm>
          <a:custGeom>
            <a:avLst/>
            <a:gdLst>
              <a:gd name="T0" fmla="*/ 2147483646 w 729"/>
              <a:gd name="T1" fmla="*/ 0 h 487"/>
              <a:gd name="T2" fmla="*/ 0 w 729"/>
              <a:gd name="T3" fmla="*/ 0 h 487"/>
              <a:gd name="T4" fmla="*/ 0 w 729"/>
              <a:gd name="T5" fmla="*/ 2147483646 h 487"/>
              <a:gd name="T6" fmla="*/ 2147483646 w 729"/>
              <a:gd name="T7" fmla="*/ 2147483646 h 4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29" h="487">
                <a:moveTo>
                  <a:pt x="159" y="0"/>
                </a:moveTo>
                <a:lnTo>
                  <a:pt x="0" y="0"/>
                </a:lnTo>
                <a:lnTo>
                  <a:pt x="0" y="487"/>
                </a:lnTo>
                <a:lnTo>
                  <a:pt x="729" y="487"/>
                </a:lnTo>
              </a:path>
            </a:pathLst>
          </a:custGeom>
          <a:noFill/>
          <a:ln w="6350" cap="flat" cmpd="sng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0">
            <a:normAutofit/>
          </a:bodyPr>
          <a:lstStyle/>
          <a:p>
            <a:pPr>
              <a:lnSpc>
                <a:spcPct val="120000"/>
              </a:lnSpc>
            </a:pP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10"/>
            </p:custDataLst>
          </p:nvPr>
        </p:nvSpPr>
        <p:spPr>
          <a:xfrm>
            <a:off x="7623199" y="4718726"/>
            <a:ext cx="3147240" cy="726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70" tIns="46990" rIns="90170" bIns="4699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000" spc="100"/>
            </a:lvl1pPr>
          </a:lstStyle>
          <a:p>
            <a:pPr algn="l"/>
            <a:r>
              <a:rPr lang="zh-CN" altLang="en-US" sz="1300" spc="150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内核管理所有 BPF 程序的生命周期。</a:t>
            </a:r>
          </a:p>
        </p:txBody>
      </p:sp>
      <p:sp>
        <p:nvSpPr>
          <p:cNvPr id="15" name="文本框 14"/>
          <p:cNvSpPr txBox="1"/>
          <p:nvPr>
            <p:custDataLst>
              <p:tags r:id="rId11"/>
            </p:custDataLst>
          </p:nvPr>
        </p:nvSpPr>
        <p:spPr>
          <a:xfrm>
            <a:off x="1443846" y="2125528"/>
            <a:ext cx="3148678" cy="726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70" tIns="46990" rIns="90170" bIns="46990" anchor="ctr" anchorCtr="0">
            <a:normAutofit fontScale="87500" lnSpcReduction="10000"/>
          </a:bodyPr>
          <a:lstStyle>
            <a:defPPr>
              <a:defRPr lang="zh-CN"/>
            </a:defPPr>
            <a:lvl1pPr>
              <a:lnSpc>
                <a:spcPct val="120000"/>
              </a:lnSpc>
              <a:defRPr sz="2000" spc="100"/>
            </a:lvl1pPr>
          </a:lstStyle>
          <a:p>
            <a:pPr algn="r"/>
            <a:r>
              <a:rPr lang="zh-CN" altLang="en-US" sz="1400" spc="150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BPF 使用 基于寄存器的（register-based） virtual machine 来描述 过滤动作（filtering actions）</a:t>
            </a:r>
          </a:p>
        </p:txBody>
      </p:sp>
      <p:pic>
        <p:nvPicPr>
          <p:cNvPr id="21" name="图形 20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881609" y="3616801"/>
            <a:ext cx="546110" cy="546110"/>
          </a:xfrm>
          <a:prstGeom prst="rect">
            <a:avLst/>
          </a:prstGeom>
        </p:spPr>
      </p:pic>
      <p:pic>
        <p:nvPicPr>
          <p:cNvPr id="25" name="图形 24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330462" y="3209592"/>
            <a:ext cx="662579" cy="66257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: 形状 19"/>
          <p:cNvSpPr/>
          <p:nvPr>
            <p:custDataLst>
              <p:tags r:id="rId2"/>
            </p:custDataLst>
          </p:nvPr>
        </p:nvSpPr>
        <p:spPr>
          <a:xfrm>
            <a:off x="4742303" y="1800914"/>
            <a:ext cx="7449696" cy="5058061"/>
          </a:xfrm>
          <a:custGeom>
            <a:avLst/>
            <a:gdLst>
              <a:gd name="connsiteX0" fmla="*/ 4941339 w 7449696"/>
              <a:gd name="connsiteY0" fmla="*/ 0 h 5058061"/>
              <a:gd name="connsiteX1" fmla="*/ 7296676 w 7449696"/>
              <a:gd name="connsiteY1" fmla="*/ 596394 h 5058061"/>
              <a:gd name="connsiteX2" fmla="*/ 7449696 w 7449696"/>
              <a:gd name="connsiteY2" fmla="*/ 689356 h 5058061"/>
              <a:gd name="connsiteX3" fmla="*/ 7449696 w 7449696"/>
              <a:gd name="connsiteY3" fmla="*/ 5058061 h 5058061"/>
              <a:gd name="connsiteX4" fmla="*/ 2952 w 7449696"/>
              <a:gd name="connsiteY4" fmla="*/ 5058061 h 5058061"/>
              <a:gd name="connsiteX5" fmla="*/ 0 w 7449696"/>
              <a:gd name="connsiteY5" fmla="*/ 4941340 h 5058061"/>
              <a:gd name="connsiteX6" fmla="*/ 4941339 w 7449696"/>
              <a:gd name="connsiteY6" fmla="*/ 0 h 5058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49696" h="5058061">
                <a:moveTo>
                  <a:pt x="4941339" y="0"/>
                </a:moveTo>
                <a:cubicBezTo>
                  <a:pt x="5794160" y="0"/>
                  <a:pt x="6596521" y="216047"/>
                  <a:pt x="7296676" y="596394"/>
                </a:cubicBezTo>
                <a:lnTo>
                  <a:pt x="7449696" y="689356"/>
                </a:lnTo>
                <a:lnTo>
                  <a:pt x="7449696" y="5058061"/>
                </a:lnTo>
                <a:lnTo>
                  <a:pt x="2952" y="5058061"/>
                </a:lnTo>
                <a:lnTo>
                  <a:pt x="0" y="4941340"/>
                </a:lnTo>
                <a:cubicBezTo>
                  <a:pt x="0" y="2212313"/>
                  <a:pt x="2212313" y="0"/>
                  <a:pt x="4941339" y="0"/>
                </a:cubicBezTo>
                <a:close/>
              </a:path>
            </a:pathLst>
          </a:custGeom>
          <a:pattFill prst="ltUpDiag">
            <a:fgClr>
              <a:schemeClr val="accent1">
                <a:lumMod val="20000"/>
                <a:lumOff val="80000"/>
              </a:schemeClr>
            </a:fgClr>
            <a:bgClr>
              <a:schemeClr val="lt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任意多边形: 形状 12"/>
          <p:cNvSpPr/>
          <p:nvPr>
            <p:custDataLst>
              <p:tags r:id="rId3"/>
            </p:custDataLst>
          </p:nvPr>
        </p:nvSpPr>
        <p:spPr>
          <a:xfrm>
            <a:off x="1" y="3038168"/>
            <a:ext cx="5230153" cy="3835320"/>
          </a:xfrm>
          <a:custGeom>
            <a:avLst/>
            <a:gdLst>
              <a:gd name="connsiteX0" fmla="*/ 2147740 w 5230153"/>
              <a:gd name="connsiteY0" fmla="*/ 0 h 3835320"/>
              <a:gd name="connsiteX1" fmla="*/ 5230153 w 5230153"/>
              <a:gd name="connsiteY1" fmla="*/ 3082413 h 3835320"/>
              <a:gd name="connsiteX2" fmla="*/ 5167530 w 5230153"/>
              <a:gd name="connsiteY2" fmla="*/ 3703627 h 3835320"/>
              <a:gd name="connsiteX3" fmla="*/ 5133668 w 5230153"/>
              <a:gd name="connsiteY3" fmla="*/ 3835320 h 3835320"/>
              <a:gd name="connsiteX4" fmla="*/ 0 w 5230153"/>
              <a:gd name="connsiteY4" fmla="*/ 3835320 h 3835320"/>
              <a:gd name="connsiteX5" fmla="*/ 0 w 5230153"/>
              <a:gd name="connsiteY5" fmla="*/ 873866 h 3835320"/>
              <a:gd name="connsiteX6" fmla="*/ 187039 w 5230153"/>
              <a:gd name="connsiteY6" fmla="*/ 703873 h 3835320"/>
              <a:gd name="connsiteX7" fmla="*/ 2147740 w 5230153"/>
              <a:gd name="connsiteY7" fmla="*/ 0 h 383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0153" h="3835320">
                <a:moveTo>
                  <a:pt x="2147740" y="0"/>
                </a:moveTo>
                <a:cubicBezTo>
                  <a:pt x="3850110" y="0"/>
                  <a:pt x="5230153" y="1380043"/>
                  <a:pt x="5230153" y="3082413"/>
                </a:cubicBezTo>
                <a:cubicBezTo>
                  <a:pt x="5230153" y="3295210"/>
                  <a:pt x="5208590" y="3502969"/>
                  <a:pt x="5167530" y="3703627"/>
                </a:cubicBezTo>
                <a:lnTo>
                  <a:pt x="5133668" y="3835320"/>
                </a:lnTo>
                <a:lnTo>
                  <a:pt x="0" y="3835320"/>
                </a:lnTo>
                <a:lnTo>
                  <a:pt x="0" y="873866"/>
                </a:lnTo>
                <a:lnTo>
                  <a:pt x="187039" y="703873"/>
                </a:lnTo>
                <a:cubicBezTo>
                  <a:pt x="719862" y="264149"/>
                  <a:pt x="1402953" y="0"/>
                  <a:pt x="2147740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603738" y="2035745"/>
            <a:ext cx="10984523" cy="4466492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76200" sx="101000" sy="101000" algn="ctr" rotWithShape="0">
              <a:schemeClr val="dk1">
                <a:lumMod val="95000"/>
                <a:lumOff val="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1066459" y="1309507"/>
            <a:ext cx="10059078" cy="386861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lvl="0" algn="ctr">
              <a:lnSpc>
                <a:spcPct val="110000"/>
              </a:lnSpc>
              <a:spcAft>
                <a:spcPts val="200"/>
              </a:spcAft>
            </a:pPr>
            <a:r>
              <a:rPr lang="zh-CN" altLang="en-US" sz="1800" dirty="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不同 BPF 程序之间、BPF 程序与用户空间应用之间能够通信</a:t>
            </a:r>
          </a:p>
        </p:txBody>
      </p:sp>
      <p:sp>
        <p:nvSpPr>
          <p:cNvPr id="6" name="矩形 5"/>
          <p:cNvSpPr/>
          <p:nvPr>
            <p:custDataLst>
              <p:tags r:id="rId6"/>
            </p:custDataLst>
          </p:nvPr>
        </p:nvSpPr>
        <p:spPr>
          <a:xfrm>
            <a:off x="1066459" y="2296597"/>
            <a:ext cx="10059078" cy="3667652"/>
          </a:xfrm>
          <a:prstGeom prst="rect">
            <a:avLst/>
          </a:prstGeom>
        </p:spPr>
        <p:txBody>
          <a:bodyPr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9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sz="2200" spc="15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程序每次执行时，初始状态都是相同的（即程序是无状态的），它们无法直接访问内核中的持久存储（BPF map）</a:t>
            </a:r>
          </a:p>
        </p:txBody>
      </p:sp>
      <p:sp>
        <p:nvSpPr>
          <p:cNvPr id="21" name="椭圆 20"/>
          <p:cNvSpPr/>
          <p:nvPr>
            <p:custDataLst>
              <p:tags r:id="rId7"/>
            </p:custDataLst>
          </p:nvPr>
        </p:nvSpPr>
        <p:spPr>
          <a:xfrm>
            <a:off x="277973" y="239843"/>
            <a:ext cx="386396" cy="386396"/>
          </a:xfrm>
          <a:prstGeom prst="ellipse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椭圆 21"/>
          <p:cNvSpPr/>
          <p:nvPr>
            <p:custDataLst>
              <p:tags r:id="rId8"/>
            </p:custDataLst>
          </p:nvPr>
        </p:nvSpPr>
        <p:spPr>
          <a:xfrm>
            <a:off x="665006" y="657947"/>
            <a:ext cx="178183" cy="178183"/>
          </a:xfrm>
          <a:prstGeom prst="ellipse">
            <a:avLst/>
          </a:prstGeom>
          <a:solidFill>
            <a:schemeClr val="accent1">
              <a:lumMod val="40000"/>
              <a:lumOff val="6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>
            <p:custDataLst>
              <p:tags r:id="rId9"/>
            </p:custDataLst>
          </p:nvPr>
        </p:nvSpPr>
        <p:spPr>
          <a:xfrm>
            <a:off x="1066459" y="565608"/>
            <a:ext cx="10059078" cy="648896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97500"/>
          </a:bodyPr>
          <a:lstStyle/>
          <a:p>
            <a:pPr algn="ctr"/>
            <a:r>
              <a:rPr lang="zh-CN" altLang="en-US" sz="3600" b="1" spc="30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BPF maps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: 形状 19"/>
          <p:cNvSpPr/>
          <p:nvPr>
            <p:custDataLst>
              <p:tags r:id="rId2"/>
            </p:custDataLst>
          </p:nvPr>
        </p:nvSpPr>
        <p:spPr>
          <a:xfrm>
            <a:off x="4742303" y="1800914"/>
            <a:ext cx="7449696" cy="5058061"/>
          </a:xfrm>
          <a:custGeom>
            <a:avLst/>
            <a:gdLst>
              <a:gd name="connsiteX0" fmla="*/ 4941339 w 7449696"/>
              <a:gd name="connsiteY0" fmla="*/ 0 h 5058061"/>
              <a:gd name="connsiteX1" fmla="*/ 7296676 w 7449696"/>
              <a:gd name="connsiteY1" fmla="*/ 596394 h 5058061"/>
              <a:gd name="connsiteX2" fmla="*/ 7449696 w 7449696"/>
              <a:gd name="connsiteY2" fmla="*/ 689356 h 5058061"/>
              <a:gd name="connsiteX3" fmla="*/ 7449696 w 7449696"/>
              <a:gd name="connsiteY3" fmla="*/ 5058061 h 5058061"/>
              <a:gd name="connsiteX4" fmla="*/ 2952 w 7449696"/>
              <a:gd name="connsiteY4" fmla="*/ 5058061 h 5058061"/>
              <a:gd name="connsiteX5" fmla="*/ 0 w 7449696"/>
              <a:gd name="connsiteY5" fmla="*/ 4941340 h 5058061"/>
              <a:gd name="connsiteX6" fmla="*/ 4941339 w 7449696"/>
              <a:gd name="connsiteY6" fmla="*/ 0 h 5058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49696" h="5058061">
                <a:moveTo>
                  <a:pt x="4941339" y="0"/>
                </a:moveTo>
                <a:cubicBezTo>
                  <a:pt x="5794160" y="0"/>
                  <a:pt x="6596521" y="216047"/>
                  <a:pt x="7296676" y="596394"/>
                </a:cubicBezTo>
                <a:lnTo>
                  <a:pt x="7449696" y="689356"/>
                </a:lnTo>
                <a:lnTo>
                  <a:pt x="7449696" y="5058061"/>
                </a:lnTo>
                <a:lnTo>
                  <a:pt x="2952" y="5058061"/>
                </a:lnTo>
                <a:lnTo>
                  <a:pt x="0" y="4941340"/>
                </a:lnTo>
                <a:cubicBezTo>
                  <a:pt x="0" y="2212313"/>
                  <a:pt x="2212313" y="0"/>
                  <a:pt x="4941339" y="0"/>
                </a:cubicBezTo>
                <a:close/>
              </a:path>
            </a:pathLst>
          </a:custGeom>
          <a:pattFill prst="ltUpDiag">
            <a:fgClr>
              <a:schemeClr val="accent1">
                <a:lumMod val="20000"/>
                <a:lumOff val="80000"/>
              </a:schemeClr>
            </a:fgClr>
            <a:bgClr>
              <a:schemeClr val="lt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任意多边形: 形状 12"/>
          <p:cNvSpPr/>
          <p:nvPr>
            <p:custDataLst>
              <p:tags r:id="rId3"/>
            </p:custDataLst>
          </p:nvPr>
        </p:nvSpPr>
        <p:spPr>
          <a:xfrm>
            <a:off x="1" y="3038168"/>
            <a:ext cx="5230153" cy="3835320"/>
          </a:xfrm>
          <a:custGeom>
            <a:avLst/>
            <a:gdLst>
              <a:gd name="connsiteX0" fmla="*/ 2147740 w 5230153"/>
              <a:gd name="connsiteY0" fmla="*/ 0 h 3835320"/>
              <a:gd name="connsiteX1" fmla="*/ 5230153 w 5230153"/>
              <a:gd name="connsiteY1" fmla="*/ 3082413 h 3835320"/>
              <a:gd name="connsiteX2" fmla="*/ 5167530 w 5230153"/>
              <a:gd name="connsiteY2" fmla="*/ 3703627 h 3835320"/>
              <a:gd name="connsiteX3" fmla="*/ 5133668 w 5230153"/>
              <a:gd name="connsiteY3" fmla="*/ 3835320 h 3835320"/>
              <a:gd name="connsiteX4" fmla="*/ 0 w 5230153"/>
              <a:gd name="connsiteY4" fmla="*/ 3835320 h 3835320"/>
              <a:gd name="connsiteX5" fmla="*/ 0 w 5230153"/>
              <a:gd name="connsiteY5" fmla="*/ 873866 h 3835320"/>
              <a:gd name="connsiteX6" fmla="*/ 187039 w 5230153"/>
              <a:gd name="connsiteY6" fmla="*/ 703873 h 3835320"/>
              <a:gd name="connsiteX7" fmla="*/ 2147740 w 5230153"/>
              <a:gd name="connsiteY7" fmla="*/ 0 h 383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0153" h="3835320">
                <a:moveTo>
                  <a:pt x="2147740" y="0"/>
                </a:moveTo>
                <a:cubicBezTo>
                  <a:pt x="3850110" y="0"/>
                  <a:pt x="5230153" y="1380043"/>
                  <a:pt x="5230153" y="3082413"/>
                </a:cubicBezTo>
                <a:cubicBezTo>
                  <a:pt x="5230153" y="3295210"/>
                  <a:pt x="5208590" y="3502969"/>
                  <a:pt x="5167530" y="3703627"/>
                </a:cubicBezTo>
                <a:lnTo>
                  <a:pt x="5133668" y="3835320"/>
                </a:lnTo>
                <a:lnTo>
                  <a:pt x="0" y="3835320"/>
                </a:lnTo>
                <a:lnTo>
                  <a:pt x="0" y="873866"/>
                </a:lnTo>
                <a:lnTo>
                  <a:pt x="187039" y="703873"/>
                </a:lnTo>
                <a:cubicBezTo>
                  <a:pt x="719862" y="264149"/>
                  <a:pt x="1402953" y="0"/>
                  <a:pt x="2147740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603738" y="2035745"/>
            <a:ext cx="10984523" cy="4466492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76200" sx="101000" sy="101000" algn="ctr" rotWithShape="0">
              <a:schemeClr val="dk1">
                <a:lumMod val="95000"/>
                <a:lumOff val="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1066459" y="1309507"/>
            <a:ext cx="10059078" cy="386861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lvl="0" algn="ctr">
              <a:lnSpc>
                <a:spcPct val="110000"/>
              </a:lnSpc>
              <a:spcAft>
                <a:spcPts val="200"/>
              </a:spcAft>
            </a:pPr>
            <a:r>
              <a:rPr lang="zh-CN" altLang="en-US" sz="1800" dirty="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加载入口：bpf() 系统调用</a:t>
            </a:r>
          </a:p>
        </p:txBody>
      </p:sp>
      <p:sp>
        <p:nvSpPr>
          <p:cNvPr id="6" name="矩形 5"/>
          <p:cNvSpPr/>
          <p:nvPr>
            <p:custDataLst>
              <p:tags r:id="rId6"/>
            </p:custDataLst>
          </p:nvPr>
        </p:nvSpPr>
        <p:spPr>
          <a:xfrm>
            <a:off x="1066459" y="2296597"/>
            <a:ext cx="10059078" cy="3667652"/>
          </a:xfrm>
          <a:prstGeom prst="rect">
            <a:avLst/>
          </a:prstGeom>
        </p:spPr>
        <p:txBody>
          <a:bodyPr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9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sz="2200" spc="15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确保程序不包含任何可能会破坏内核的操作</a:t>
            </a:r>
          </a:p>
        </p:txBody>
      </p:sp>
      <p:sp>
        <p:nvSpPr>
          <p:cNvPr id="21" name="椭圆 20"/>
          <p:cNvSpPr/>
          <p:nvPr>
            <p:custDataLst>
              <p:tags r:id="rId7"/>
            </p:custDataLst>
          </p:nvPr>
        </p:nvSpPr>
        <p:spPr>
          <a:xfrm>
            <a:off x="277973" y="239843"/>
            <a:ext cx="386396" cy="386396"/>
          </a:xfrm>
          <a:prstGeom prst="ellipse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椭圆 21"/>
          <p:cNvSpPr/>
          <p:nvPr>
            <p:custDataLst>
              <p:tags r:id="rId8"/>
            </p:custDataLst>
          </p:nvPr>
        </p:nvSpPr>
        <p:spPr>
          <a:xfrm>
            <a:off x="665006" y="657947"/>
            <a:ext cx="178183" cy="178183"/>
          </a:xfrm>
          <a:prstGeom prst="ellipse">
            <a:avLst/>
          </a:prstGeom>
          <a:solidFill>
            <a:schemeClr val="accent1">
              <a:lumMod val="40000"/>
              <a:lumOff val="6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>
            <p:custDataLst>
              <p:tags r:id="rId9"/>
            </p:custDataLst>
          </p:nvPr>
        </p:nvSpPr>
        <p:spPr>
          <a:xfrm>
            <a:off x="1066459" y="565608"/>
            <a:ext cx="10059078" cy="648896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97500"/>
          </a:bodyPr>
          <a:lstStyle/>
          <a:p>
            <a:pPr algn="ctr"/>
            <a:r>
              <a:rPr lang="zh-CN" altLang="en-US" sz="3600" b="1" spc="30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eBPF verifier</a:t>
            </a: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461094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aseline="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8134294" y="609600"/>
            <a:ext cx="3352827" cy="4114833"/>
          </a:xfrm>
          <a:prstGeom prst="rect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8229600" y="1104141"/>
            <a:ext cx="3962400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 fontScale="97500"/>
          </a:bodyPr>
          <a:lstStyle/>
          <a:p>
            <a:pPr algn="l"/>
            <a:r>
              <a:rPr lang="zh-CN" altLang="zh-CN" sz="3200" b="1" spc="160" dirty="0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two-pass DAG</a:t>
            </a:r>
          </a:p>
        </p:txBody>
      </p:sp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2384172" y="1283656"/>
            <a:ext cx="3962400" cy="2590914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一次深度优先搜索（depth-first search），以确保它是无环</a:t>
            </a: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再扫描一遍，这次会遍历 DAG 的所有可能路径</a:t>
            </a: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确保程序的内存访问都是安全的</a:t>
            </a: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任意多边形: 形状 42"/>
          <p:cNvSpPr/>
          <p:nvPr>
            <p:custDataLst>
              <p:tags r:id="rId2"/>
            </p:custDataLst>
          </p:nvPr>
        </p:nvSpPr>
        <p:spPr>
          <a:xfrm>
            <a:off x="0" y="0"/>
            <a:ext cx="4210379" cy="787400"/>
          </a:xfrm>
          <a:custGeom>
            <a:avLst/>
            <a:gdLst>
              <a:gd name="connsiteX0" fmla="*/ 0 w 4210379"/>
              <a:gd name="connsiteY0" fmla="*/ 0 h 787400"/>
              <a:gd name="connsiteX1" fmla="*/ 3828672 w 4210379"/>
              <a:gd name="connsiteY1" fmla="*/ 0 h 787400"/>
              <a:gd name="connsiteX2" fmla="*/ 4210379 w 4210379"/>
              <a:gd name="connsiteY2" fmla="*/ 787400 h 787400"/>
              <a:gd name="connsiteX3" fmla="*/ 0 w 4210379"/>
              <a:gd name="connsiteY3" fmla="*/ 787400 h 787400"/>
              <a:gd name="connsiteX4" fmla="*/ 0 w 4210379"/>
              <a:gd name="connsiteY4" fmla="*/ 0 h 78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0379" h="787400">
                <a:moveTo>
                  <a:pt x="0" y="0"/>
                </a:moveTo>
                <a:lnTo>
                  <a:pt x="3828672" y="0"/>
                </a:lnTo>
                <a:lnTo>
                  <a:pt x="4210379" y="787400"/>
                </a:lnTo>
                <a:lnTo>
                  <a:pt x="0" y="7874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1" name="任意多边形: 形状 40"/>
          <p:cNvSpPr/>
          <p:nvPr>
            <p:custDataLst>
              <p:tags r:id="rId3"/>
            </p:custDataLst>
          </p:nvPr>
        </p:nvSpPr>
        <p:spPr>
          <a:xfrm>
            <a:off x="3947886" y="0"/>
            <a:ext cx="8244115" cy="787400"/>
          </a:xfrm>
          <a:custGeom>
            <a:avLst/>
            <a:gdLst>
              <a:gd name="connsiteX0" fmla="*/ 0 w 8363329"/>
              <a:gd name="connsiteY0" fmla="*/ 0 h 787400"/>
              <a:gd name="connsiteX1" fmla="*/ 8363329 w 8363329"/>
              <a:gd name="connsiteY1" fmla="*/ 0 h 787400"/>
              <a:gd name="connsiteX2" fmla="*/ 8363329 w 8363329"/>
              <a:gd name="connsiteY2" fmla="*/ 787400 h 787400"/>
              <a:gd name="connsiteX3" fmla="*/ 381707 w 8363329"/>
              <a:gd name="connsiteY3" fmla="*/ 787400 h 78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63329" h="787400">
                <a:moveTo>
                  <a:pt x="0" y="0"/>
                </a:moveTo>
                <a:lnTo>
                  <a:pt x="8363329" y="0"/>
                </a:lnTo>
                <a:lnTo>
                  <a:pt x="8363329" y="787400"/>
                </a:lnTo>
                <a:lnTo>
                  <a:pt x="381707" y="78740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任意多边形: 形状 5"/>
          <p:cNvSpPr/>
          <p:nvPr>
            <p:custDataLst>
              <p:tags r:id="rId4"/>
            </p:custDataLst>
          </p:nvPr>
        </p:nvSpPr>
        <p:spPr>
          <a:xfrm flipH="1">
            <a:off x="7981622" y="6070600"/>
            <a:ext cx="4210379" cy="787400"/>
          </a:xfrm>
          <a:custGeom>
            <a:avLst/>
            <a:gdLst>
              <a:gd name="connsiteX0" fmla="*/ 0 w 4210379"/>
              <a:gd name="connsiteY0" fmla="*/ 0 h 787400"/>
              <a:gd name="connsiteX1" fmla="*/ 3828672 w 4210379"/>
              <a:gd name="connsiteY1" fmla="*/ 0 h 787400"/>
              <a:gd name="connsiteX2" fmla="*/ 4210379 w 4210379"/>
              <a:gd name="connsiteY2" fmla="*/ 787400 h 787400"/>
              <a:gd name="connsiteX3" fmla="*/ 0 w 4210379"/>
              <a:gd name="connsiteY3" fmla="*/ 787400 h 787400"/>
              <a:gd name="connsiteX4" fmla="*/ 0 w 4210379"/>
              <a:gd name="connsiteY4" fmla="*/ 0 h 78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0379" h="787400">
                <a:moveTo>
                  <a:pt x="0" y="0"/>
                </a:moveTo>
                <a:lnTo>
                  <a:pt x="3828672" y="0"/>
                </a:lnTo>
                <a:lnTo>
                  <a:pt x="4210379" y="787400"/>
                </a:lnTo>
                <a:lnTo>
                  <a:pt x="0" y="7874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任意多边形: 形状 6"/>
          <p:cNvSpPr/>
          <p:nvPr>
            <p:custDataLst>
              <p:tags r:id="rId5"/>
            </p:custDataLst>
          </p:nvPr>
        </p:nvSpPr>
        <p:spPr>
          <a:xfrm flipH="1">
            <a:off x="0" y="6070600"/>
            <a:ext cx="8244115" cy="787400"/>
          </a:xfrm>
          <a:custGeom>
            <a:avLst/>
            <a:gdLst>
              <a:gd name="connsiteX0" fmla="*/ 0 w 8363329"/>
              <a:gd name="connsiteY0" fmla="*/ 0 h 787400"/>
              <a:gd name="connsiteX1" fmla="*/ 8363329 w 8363329"/>
              <a:gd name="connsiteY1" fmla="*/ 0 h 787400"/>
              <a:gd name="connsiteX2" fmla="*/ 8363329 w 8363329"/>
              <a:gd name="connsiteY2" fmla="*/ 787400 h 787400"/>
              <a:gd name="connsiteX3" fmla="*/ 381707 w 8363329"/>
              <a:gd name="connsiteY3" fmla="*/ 787400 h 78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63329" h="787400">
                <a:moveTo>
                  <a:pt x="0" y="0"/>
                </a:moveTo>
                <a:lnTo>
                  <a:pt x="8363329" y="0"/>
                </a:lnTo>
                <a:lnTo>
                  <a:pt x="8363329" y="787400"/>
                </a:lnTo>
                <a:lnTo>
                  <a:pt x="381707" y="78740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Object 901"/>
          <p:cNvSpPr txBox="1"/>
          <p:nvPr>
            <p:custDataLst>
              <p:tags r:id="rId6"/>
            </p:custDataLst>
          </p:nvPr>
        </p:nvSpPr>
        <p:spPr>
          <a:xfrm>
            <a:off x="1066762" y="1371582"/>
            <a:ext cx="10058476" cy="752474"/>
          </a:xfrm>
          <a:prstGeom prst="rect">
            <a:avLst/>
          </a:prstGeom>
        </p:spPr>
        <p:txBody>
          <a:bodyPr vert="horz" lIns="63500" tIns="25400" rIns="63500" bIns="25400" rtlCol="0" anchor="b" anchorCtr="0">
            <a:normAutofit fontScale="97500" lnSpcReduction="10000"/>
          </a:bodyPr>
          <a:lstStyle/>
          <a:p>
            <a:pPr algn="l" fontAlgn="auto">
              <a:lnSpc>
                <a:spcPct val="100000"/>
              </a:lnSpc>
            </a:pPr>
            <a:r>
              <a:rPr lang="zh-CN" altLang="en-US" sz="4780" b="1" i="0" spc="320" dirty="0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与DPDK比较</a:t>
            </a:r>
          </a:p>
        </p:txBody>
      </p:sp>
      <p:sp>
        <p:nvSpPr>
          <p:cNvPr id="5" name="Object 902"/>
          <p:cNvSpPr txBox="1"/>
          <p:nvPr>
            <p:custDataLst>
              <p:tags r:id="rId7"/>
            </p:custDataLst>
          </p:nvPr>
        </p:nvSpPr>
        <p:spPr>
          <a:xfrm>
            <a:off x="1066762" y="2149456"/>
            <a:ext cx="10058476" cy="442594"/>
          </a:xfrm>
          <a:prstGeom prst="rect">
            <a:avLst/>
          </a:prstGeom>
        </p:spPr>
        <p:txBody>
          <a:bodyPr vert="horz" lIns="63500" tIns="25400" rIns="63500" bIns="25400" rtlCol="0" anchor="t" anchorCtr="0">
            <a:normAutofit/>
          </a:bodyPr>
          <a:lstStyle/>
          <a:p>
            <a:pPr algn="l" fontAlgn="auto">
              <a:lnSpc>
                <a:spcPct val="100000"/>
              </a:lnSpc>
            </a:pPr>
            <a:r>
              <a:rPr lang="zh-CN" altLang="en-US" sz="2400" spc="80" dirty="0">
                <a:solidFill>
                  <a:schemeClr val="l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直接弃包（packet drop）</a:t>
            </a:r>
          </a:p>
        </p:txBody>
      </p:sp>
      <p:sp>
        <p:nvSpPr>
          <p:cNvPr id="20" name="矩形 19"/>
          <p:cNvSpPr/>
          <p:nvPr>
            <p:custDataLst>
              <p:tags r:id="rId8"/>
            </p:custDataLst>
          </p:nvPr>
        </p:nvSpPr>
        <p:spPr>
          <a:xfrm>
            <a:off x="1889871" y="4134336"/>
            <a:ext cx="8481557" cy="27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lstStyle/>
          <a:p>
            <a:pPr algn="ctr" fontAlgn="base">
              <a:lnSpc>
                <a:spcPct val="140000"/>
              </a:lnSpc>
            </a:pPr>
            <a:endParaRPr lang="zh-CN" altLang="en-US" strike="noStrike" noProof="1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文本框 22"/>
          <p:cNvSpPr txBox="1"/>
          <p:nvPr>
            <p:custDataLst>
              <p:tags r:id="rId9"/>
            </p:custDataLst>
          </p:nvPr>
        </p:nvSpPr>
        <p:spPr>
          <a:xfrm flipH="1">
            <a:off x="4370486" y="2954914"/>
            <a:ext cx="3388996" cy="766721"/>
          </a:xfrm>
          <a:prstGeom prst="rect">
            <a:avLst/>
          </a:prstGeom>
          <a:noFill/>
          <a:ln w="9525">
            <a:noFill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90000" tIns="46800" rIns="90000" bIns="46800" anchor="t">
            <a:normAutofit/>
          </a:bodyPr>
          <a:lstStyle>
            <a:defPPr>
              <a:defRPr lang="zh-CN"/>
            </a:defPPr>
            <a:lvl1pPr marL="285750" lvl="0" indent="-285750">
              <a:lnSpc>
                <a:spcPct val="120000"/>
              </a:lnSpc>
              <a:buFont typeface="Arial" panose="020B0604020202020204" pitchFamily="34" charset="0"/>
              <a:buChar char="•"/>
              <a:defRPr sz="1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indent="0" algn="l">
              <a:buNone/>
            </a:pPr>
            <a:r>
              <a:rPr lang="zh-CN" altLang="en-US" sz="1100" spc="150">
                <a:solidFill>
                  <a:schemeClr val="dk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Arial" panose="020B0604020202020204" pitchFamily="34" charset="0"/>
              </a:rPr>
              <a:t>XDP 基准性能是 24Mpps/core，DPDK 是 43.5Mpps/core</a:t>
            </a:r>
          </a:p>
        </p:txBody>
      </p:sp>
      <p:sp>
        <p:nvSpPr>
          <p:cNvPr id="9" name="文本框 22"/>
          <p:cNvSpPr txBox="1"/>
          <p:nvPr>
            <p:custDataLst>
              <p:tags r:id="rId10"/>
            </p:custDataLst>
          </p:nvPr>
        </p:nvSpPr>
        <p:spPr>
          <a:xfrm flipH="1">
            <a:off x="2236604" y="4493225"/>
            <a:ext cx="3386559" cy="766721"/>
          </a:xfrm>
          <a:prstGeom prst="rect">
            <a:avLst/>
          </a:prstGeom>
          <a:noFill/>
          <a:ln w="9525">
            <a:noFill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90000" tIns="46800" rIns="90000" bIns="46800" anchor="t">
            <a:normAutofit fontScale="85000" lnSpcReduction="10000"/>
          </a:bodyPr>
          <a:lstStyle>
            <a:defPPr>
              <a:defRPr lang="zh-CN"/>
            </a:defPPr>
            <a:lvl1pPr marL="285750" lvl="0" indent="-285750">
              <a:lnSpc>
                <a:spcPct val="120000"/>
              </a:lnSpc>
              <a:buFont typeface="Arial" panose="020B0604020202020204" pitchFamily="34" charset="0"/>
              <a:buChar char="•"/>
              <a:defRPr sz="1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indent="0">
              <a:buNone/>
            </a:pPr>
            <a:r>
              <a:rPr lang="zh-CN" altLang="en-US" sz="1220" spc="150">
                <a:solidFill>
                  <a:schemeClr val="dk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Arial" panose="020B0604020202020204" pitchFamily="34" charset="0"/>
              </a:rPr>
              <a:t>全局性能受限于 PCI 总线，启用 PCI descriptor compression（在 CPU cycles 和 PCI 总线带宽之间取舍）之后，能达到 115Mpps。</a:t>
            </a:r>
          </a:p>
        </p:txBody>
      </p:sp>
      <p:sp>
        <p:nvSpPr>
          <p:cNvPr id="48" name="文本框 22"/>
          <p:cNvSpPr txBox="1"/>
          <p:nvPr>
            <p:custDataLst>
              <p:tags r:id="rId11"/>
            </p:custDataLst>
          </p:nvPr>
        </p:nvSpPr>
        <p:spPr>
          <a:xfrm flipH="1">
            <a:off x="6984869" y="4508684"/>
            <a:ext cx="3386559" cy="766721"/>
          </a:xfrm>
          <a:prstGeom prst="rect">
            <a:avLst/>
          </a:prstGeom>
          <a:noFill/>
          <a:ln w="9525">
            <a:noFill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90000" tIns="46800" rIns="90000" bIns="46800" anchor="t">
            <a:normAutofit fontScale="85000" lnSpcReduction="10000"/>
          </a:bodyPr>
          <a:lstStyle>
            <a:defPPr>
              <a:defRPr lang="zh-CN"/>
            </a:defPPr>
            <a:lvl1pPr marL="285750" lvl="0" indent="-285750">
              <a:lnSpc>
                <a:spcPct val="120000"/>
              </a:lnSpc>
              <a:buFont typeface="Arial" panose="020B0604020202020204" pitchFamily="34" charset="0"/>
              <a:buChar char="•"/>
              <a:defRPr sz="14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indent="0">
              <a:buNone/>
            </a:pPr>
            <a:r>
              <a:rPr lang="zh-CN" altLang="en-US" sz="1200" spc="150">
                <a:solidFill>
                  <a:schemeClr val="dk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Arial" panose="020B0604020202020204" pitchFamily="34" charset="0"/>
              </a:rPr>
              <a:t>conntrack 模式达到了 1.8Mpps/core，raw 模式是 4.8Mpps/core ；这两种模式均未达到硬件瓶颈。 最终的性能，XDP 比常规网络栈的最快方式快了 5 倍。</a:t>
            </a:r>
          </a:p>
        </p:txBody>
      </p:sp>
      <p:pic>
        <p:nvPicPr>
          <p:cNvPr id="26" name="图形 25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937415" y="3038693"/>
            <a:ext cx="329571" cy="321533"/>
          </a:xfrm>
          <a:prstGeom prst="rect">
            <a:avLst/>
          </a:prstGeom>
        </p:spPr>
      </p:pic>
      <p:pic>
        <p:nvPicPr>
          <p:cNvPr id="30" name="图形 29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820931" y="4577004"/>
            <a:ext cx="329571" cy="321533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569196" y="4592463"/>
            <a:ext cx="329571" cy="32153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 flipV="1">
            <a:off x="5975937" y="2160122"/>
            <a:ext cx="2071371" cy="1024873"/>
          </a:xfrm>
          <a:custGeom>
            <a:avLst/>
            <a:gdLst>
              <a:gd name="connsiteX0" fmla="*/ 0 w 1732588"/>
              <a:gd name="connsiteY0" fmla="*/ 0 h 857250"/>
              <a:gd name="connsiteX1" fmla="*/ 90006 w 1732588"/>
              <a:gd name="connsiteY1" fmla="*/ 0 h 857250"/>
              <a:gd name="connsiteX2" fmla="*/ 866294 w 1732588"/>
              <a:gd name="connsiteY2" fmla="*/ 776288 h 857250"/>
              <a:gd name="connsiteX3" fmla="*/ 1642582 w 1732588"/>
              <a:gd name="connsiteY3" fmla="*/ 0 h 857250"/>
              <a:gd name="connsiteX4" fmla="*/ 1732588 w 1732588"/>
              <a:gd name="connsiteY4" fmla="*/ 0 h 857250"/>
              <a:gd name="connsiteX5" fmla="*/ 1728594 w 1732588"/>
              <a:gd name="connsiteY5" fmla="*/ 79098 h 857250"/>
              <a:gd name="connsiteX6" fmla="*/ 866294 w 1732588"/>
              <a:gd name="connsiteY6" fmla="*/ 857250 h 857250"/>
              <a:gd name="connsiteX7" fmla="*/ 3994 w 1732588"/>
              <a:gd name="connsiteY7" fmla="*/ 79098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2588" h="857250">
                <a:moveTo>
                  <a:pt x="0" y="0"/>
                </a:moveTo>
                <a:lnTo>
                  <a:pt x="90006" y="0"/>
                </a:lnTo>
                <a:cubicBezTo>
                  <a:pt x="90006" y="428732"/>
                  <a:pt x="437562" y="776288"/>
                  <a:pt x="866294" y="776288"/>
                </a:cubicBezTo>
                <a:cubicBezTo>
                  <a:pt x="1295026" y="776288"/>
                  <a:pt x="1642582" y="428732"/>
                  <a:pt x="1642582" y="0"/>
                </a:cubicBezTo>
                <a:lnTo>
                  <a:pt x="1732588" y="0"/>
                </a:lnTo>
                <a:lnTo>
                  <a:pt x="1728594" y="79098"/>
                </a:lnTo>
                <a:cubicBezTo>
                  <a:pt x="1684207" y="516175"/>
                  <a:pt x="1315082" y="857250"/>
                  <a:pt x="866294" y="857250"/>
                </a:cubicBezTo>
                <a:cubicBezTo>
                  <a:pt x="417506" y="857250"/>
                  <a:pt x="48382" y="516175"/>
                  <a:pt x="3994" y="790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6104255" y="4309745"/>
            <a:ext cx="1807845" cy="1991360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spc="150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XDP 和 Linux 内核网络栈都是随流量平滑增长：前面一小段是非线性的，后面基本是线性的</a:t>
            </a: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6517430" y="2672558"/>
            <a:ext cx="1024873" cy="1024873"/>
          </a:xfrm>
          <a:prstGeom prst="rect">
            <a:avLst/>
          </a:prstGeom>
          <a:noFill/>
        </p:spPr>
        <p:txBody>
          <a:bodyPr wrap="square" rtlCol="0" anchor="ctr" anchorCtr="0">
            <a:normAutofit fontScale="97500"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6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B</a:t>
            </a:r>
          </a:p>
        </p:txBody>
      </p:sp>
      <p:sp>
        <p:nvSpPr>
          <p:cNvPr id="11" name="任意多边形 10"/>
          <p:cNvSpPr/>
          <p:nvPr>
            <p:custDataLst>
              <p:tags r:id="rId5"/>
            </p:custDataLst>
          </p:nvPr>
        </p:nvSpPr>
        <p:spPr>
          <a:xfrm>
            <a:off x="4012759" y="3184994"/>
            <a:ext cx="2071371" cy="1024873"/>
          </a:xfrm>
          <a:custGeom>
            <a:avLst/>
            <a:gdLst>
              <a:gd name="connsiteX0" fmla="*/ 0 w 1732588"/>
              <a:gd name="connsiteY0" fmla="*/ 0 h 857250"/>
              <a:gd name="connsiteX1" fmla="*/ 90006 w 1732588"/>
              <a:gd name="connsiteY1" fmla="*/ 0 h 857250"/>
              <a:gd name="connsiteX2" fmla="*/ 866294 w 1732588"/>
              <a:gd name="connsiteY2" fmla="*/ 776288 h 857250"/>
              <a:gd name="connsiteX3" fmla="*/ 1642582 w 1732588"/>
              <a:gd name="connsiteY3" fmla="*/ 0 h 857250"/>
              <a:gd name="connsiteX4" fmla="*/ 1732588 w 1732588"/>
              <a:gd name="connsiteY4" fmla="*/ 0 h 857250"/>
              <a:gd name="connsiteX5" fmla="*/ 1728594 w 1732588"/>
              <a:gd name="connsiteY5" fmla="*/ 79098 h 857250"/>
              <a:gd name="connsiteX6" fmla="*/ 866294 w 1732588"/>
              <a:gd name="connsiteY6" fmla="*/ 857250 h 857250"/>
              <a:gd name="connsiteX7" fmla="*/ 3994 w 1732588"/>
              <a:gd name="connsiteY7" fmla="*/ 79098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2588" h="857250">
                <a:moveTo>
                  <a:pt x="0" y="0"/>
                </a:moveTo>
                <a:lnTo>
                  <a:pt x="90006" y="0"/>
                </a:lnTo>
                <a:cubicBezTo>
                  <a:pt x="90006" y="428732"/>
                  <a:pt x="437562" y="776288"/>
                  <a:pt x="866294" y="776288"/>
                </a:cubicBezTo>
                <a:cubicBezTo>
                  <a:pt x="1295026" y="776288"/>
                  <a:pt x="1642582" y="428732"/>
                  <a:pt x="1642582" y="0"/>
                </a:cubicBezTo>
                <a:lnTo>
                  <a:pt x="1732588" y="0"/>
                </a:lnTo>
                <a:lnTo>
                  <a:pt x="1728594" y="79098"/>
                </a:lnTo>
                <a:cubicBezTo>
                  <a:pt x="1684207" y="516175"/>
                  <a:pt x="1315082" y="857250"/>
                  <a:pt x="866294" y="857250"/>
                </a:cubicBezTo>
                <a:cubicBezTo>
                  <a:pt x="417506" y="857250"/>
                  <a:pt x="48382" y="516175"/>
                  <a:pt x="3994" y="790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4133850" y="4309745"/>
            <a:ext cx="1807845" cy="1991360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spc="150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DPDK 是 busy poll 模式，因此 CPU 永远是 100%。</a:t>
            </a:r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4547396" y="2672558"/>
            <a:ext cx="1024873" cy="1024873"/>
          </a:xfrm>
          <a:prstGeom prst="rect">
            <a:avLst/>
          </a:prstGeom>
          <a:noFill/>
        </p:spPr>
        <p:txBody>
          <a:bodyPr wrap="square" rtlCol="0" anchor="ctr" anchorCtr="0">
            <a:normAutofit fontScale="97500"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6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A</a:t>
            </a:r>
          </a:p>
        </p:txBody>
      </p:sp>
      <p:sp>
        <p:nvSpPr>
          <p:cNvPr id="14" name="任意多边形 13"/>
          <p:cNvSpPr/>
          <p:nvPr>
            <p:custDataLst>
              <p:tags r:id="rId8"/>
            </p:custDataLst>
          </p:nvPr>
        </p:nvSpPr>
        <p:spPr>
          <a:xfrm>
            <a:off x="5975937" y="3184995"/>
            <a:ext cx="2071371" cy="1024873"/>
          </a:xfrm>
          <a:custGeom>
            <a:avLst/>
            <a:gdLst>
              <a:gd name="connsiteX0" fmla="*/ 0 w 1732588"/>
              <a:gd name="connsiteY0" fmla="*/ 0 h 857250"/>
              <a:gd name="connsiteX1" fmla="*/ 90006 w 1732588"/>
              <a:gd name="connsiteY1" fmla="*/ 0 h 857250"/>
              <a:gd name="connsiteX2" fmla="*/ 866294 w 1732588"/>
              <a:gd name="connsiteY2" fmla="*/ 776288 h 857250"/>
              <a:gd name="connsiteX3" fmla="*/ 1642582 w 1732588"/>
              <a:gd name="connsiteY3" fmla="*/ 0 h 857250"/>
              <a:gd name="connsiteX4" fmla="*/ 1732588 w 1732588"/>
              <a:gd name="connsiteY4" fmla="*/ 0 h 857250"/>
              <a:gd name="connsiteX5" fmla="*/ 1728594 w 1732588"/>
              <a:gd name="connsiteY5" fmla="*/ 79098 h 857250"/>
              <a:gd name="connsiteX6" fmla="*/ 866294 w 1732588"/>
              <a:gd name="connsiteY6" fmla="*/ 857250 h 857250"/>
              <a:gd name="connsiteX7" fmla="*/ 3994 w 1732588"/>
              <a:gd name="connsiteY7" fmla="*/ 79098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2588" h="857250">
                <a:moveTo>
                  <a:pt x="0" y="0"/>
                </a:moveTo>
                <a:lnTo>
                  <a:pt x="90006" y="0"/>
                </a:lnTo>
                <a:cubicBezTo>
                  <a:pt x="90006" y="428732"/>
                  <a:pt x="437562" y="776288"/>
                  <a:pt x="866294" y="776288"/>
                </a:cubicBezTo>
                <a:cubicBezTo>
                  <a:pt x="1295026" y="776288"/>
                  <a:pt x="1642582" y="428732"/>
                  <a:pt x="1642582" y="0"/>
                </a:cubicBezTo>
                <a:lnTo>
                  <a:pt x="1732588" y="0"/>
                </a:lnTo>
                <a:lnTo>
                  <a:pt x="1728594" y="79098"/>
                </a:lnTo>
                <a:cubicBezTo>
                  <a:pt x="1684207" y="516175"/>
                  <a:pt x="1315082" y="857250"/>
                  <a:pt x="866294" y="857250"/>
                </a:cubicBezTo>
                <a:cubicBezTo>
                  <a:pt x="417506" y="857250"/>
                  <a:pt x="48382" y="516175"/>
                  <a:pt x="3994" y="7909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任意多边形 15"/>
          <p:cNvSpPr/>
          <p:nvPr>
            <p:custDataLst>
              <p:tags r:id="rId9"/>
            </p:custDataLst>
          </p:nvPr>
        </p:nvSpPr>
        <p:spPr>
          <a:xfrm flipV="1">
            <a:off x="4006409" y="2160121"/>
            <a:ext cx="2065886" cy="1024873"/>
          </a:xfrm>
          <a:custGeom>
            <a:avLst/>
            <a:gdLst>
              <a:gd name="connsiteX0" fmla="*/ 0 w 1732588"/>
              <a:gd name="connsiteY0" fmla="*/ 0 h 857250"/>
              <a:gd name="connsiteX1" fmla="*/ 90006 w 1732588"/>
              <a:gd name="connsiteY1" fmla="*/ 0 h 857250"/>
              <a:gd name="connsiteX2" fmla="*/ 866294 w 1732588"/>
              <a:gd name="connsiteY2" fmla="*/ 776288 h 857250"/>
              <a:gd name="connsiteX3" fmla="*/ 1642582 w 1732588"/>
              <a:gd name="connsiteY3" fmla="*/ 0 h 857250"/>
              <a:gd name="connsiteX4" fmla="*/ 1732588 w 1732588"/>
              <a:gd name="connsiteY4" fmla="*/ 0 h 857250"/>
              <a:gd name="connsiteX5" fmla="*/ 1728594 w 1732588"/>
              <a:gd name="connsiteY5" fmla="*/ 79098 h 857250"/>
              <a:gd name="connsiteX6" fmla="*/ 866294 w 1732588"/>
              <a:gd name="connsiteY6" fmla="*/ 857250 h 857250"/>
              <a:gd name="connsiteX7" fmla="*/ 3994 w 1732588"/>
              <a:gd name="connsiteY7" fmla="*/ 79098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2588" h="857250">
                <a:moveTo>
                  <a:pt x="0" y="0"/>
                </a:moveTo>
                <a:lnTo>
                  <a:pt x="90006" y="0"/>
                </a:lnTo>
                <a:cubicBezTo>
                  <a:pt x="90006" y="428732"/>
                  <a:pt x="437562" y="776288"/>
                  <a:pt x="866294" y="776288"/>
                </a:cubicBezTo>
                <a:cubicBezTo>
                  <a:pt x="1295026" y="776288"/>
                  <a:pt x="1642582" y="428732"/>
                  <a:pt x="1642582" y="0"/>
                </a:cubicBezTo>
                <a:lnTo>
                  <a:pt x="1732588" y="0"/>
                </a:lnTo>
                <a:lnTo>
                  <a:pt x="1728594" y="79098"/>
                </a:lnTo>
                <a:cubicBezTo>
                  <a:pt x="1684207" y="516175"/>
                  <a:pt x="1315082" y="857250"/>
                  <a:pt x="866294" y="857250"/>
                </a:cubicBezTo>
                <a:cubicBezTo>
                  <a:pt x="417506" y="857250"/>
                  <a:pt x="48382" y="516175"/>
                  <a:pt x="3994" y="7909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10"/>
            </p:custDataLst>
          </p:nvPr>
        </p:nvSpPr>
        <p:spPr>
          <a:xfrm>
            <a:off x="1572260" y="533175"/>
            <a:ext cx="9047480" cy="65364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 fontScale="95000" lnSpcReduction="100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555" b="1" spc="300" dirty="0">
                <a:solidFill>
                  <a:schemeClr val="accent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与DPDK比较</a:t>
            </a:r>
          </a:p>
        </p:txBody>
      </p:sp>
      <p:sp>
        <p:nvSpPr>
          <p:cNvPr id="3" name="文本框 2"/>
          <p:cNvSpPr txBox="1"/>
          <p:nvPr>
            <p:custDataLst>
              <p:tags r:id="rId11"/>
            </p:custDataLst>
          </p:nvPr>
        </p:nvSpPr>
        <p:spPr>
          <a:xfrm>
            <a:off x="1572260" y="1318895"/>
            <a:ext cx="9047480" cy="467360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pc="300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CPU使用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: 形状 19"/>
          <p:cNvSpPr/>
          <p:nvPr>
            <p:custDataLst>
              <p:tags r:id="rId2"/>
            </p:custDataLst>
          </p:nvPr>
        </p:nvSpPr>
        <p:spPr>
          <a:xfrm>
            <a:off x="4742303" y="1800914"/>
            <a:ext cx="7449696" cy="5058061"/>
          </a:xfrm>
          <a:custGeom>
            <a:avLst/>
            <a:gdLst>
              <a:gd name="connsiteX0" fmla="*/ 4941339 w 7449696"/>
              <a:gd name="connsiteY0" fmla="*/ 0 h 5058061"/>
              <a:gd name="connsiteX1" fmla="*/ 7296676 w 7449696"/>
              <a:gd name="connsiteY1" fmla="*/ 596394 h 5058061"/>
              <a:gd name="connsiteX2" fmla="*/ 7449696 w 7449696"/>
              <a:gd name="connsiteY2" fmla="*/ 689356 h 5058061"/>
              <a:gd name="connsiteX3" fmla="*/ 7449696 w 7449696"/>
              <a:gd name="connsiteY3" fmla="*/ 5058061 h 5058061"/>
              <a:gd name="connsiteX4" fmla="*/ 2952 w 7449696"/>
              <a:gd name="connsiteY4" fmla="*/ 5058061 h 5058061"/>
              <a:gd name="connsiteX5" fmla="*/ 0 w 7449696"/>
              <a:gd name="connsiteY5" fmla="*/ 4941340 h 5058061"/>
              <a:gd name="connsiteX6" fmla="*/ 4941339 w 7449696"/>
              <a:gd name="connsiteY6" fmla="*/ 0 h 5058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49696" h="5058061">
                <a:moveTo>
                  <a:pt x="4941339" y="0"/>
                </a:moveTo>
                <a:cubicBezTo>
                  <a:pt x="5794160" y="0"/>
                  <a:pt x="6596521" y="216047"/>
                  <a:pt x="7296676" y="596394"/>
                </a:cubicBezTo>
                <a:lnTo>
                  <a:pt x="7449696" y="689356"/>
                </a:lnTo>
                <a:lnTo>
                  <a:pt x="7449696" y="5058061"/>
                </a:lnTo>
                <a:lnTo>
                  <a:pt x="2952" y="5058061"/>
                </a:lnTo>
                <a:lnTo>
                  <a:pt x="0" y="4941340"/>
                </a:lnTo>
                <a:cubicBezTo>
                  <a:pt x="0" y="2212313"/>
                  <a:pt x="2212313" y="0"/>
                  <a:pt x="4941339" y="0"/>
                </a:cubicBezTo>
                <a:close/>
              </a:path>
            </a:pathLst>
          </a:custGeom>
          <a:pattFill prst="ltUpDiag">
            <a:fgClr>
              <a:schemeClr val="accent1">
                <a:lumMod val="20000"/>
                <a:lumOff val="80000"/>
              </a:schemeClr>
            </a:fgClr>
            <a:bgClr>
              <a:schemeClr val="lt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任意多边形: 形状 12"/>
          <p:cNvSpPr/>
          <p:nvPr>
            <p:custDataLst>
              <p:tags r:id="rId3"/>
            </p:custDataLst>
          </p:nvPr>
        </p:nvSpPr>
        <p:spPr>
          <a:xfrm>
            <a:off x="1" y="3038168"/>
            <a:ext cx="5230153" cy="3835320"/>
          </a:xfrm>
          <a:custGeom>
            <a:avLst/>
            <a:gdLst>
              <a:gd name="connsiteX0" fmla="*/ 2147740 w 5230153"/>
              <a:gd name="connsiteY0" fmla="*/ 0 h 3835320"/>
              <a:gd name="connsiteX1" fmla="*/ 5230153 w 5230153"/>
              <a:gd name="connsiteY1" fmla="*/ 3082413 h 3835320"/>
              <a:gd name="connsiteX2" fmla="*/ 5167530 w 5230153"/>
              <a:gd name="connsiteY2" fmla="*/ 3703627 h 3835320"/>
              <a:gd name="connsiteX3" fmla="*/ 5133668 w 5230153"/>
              <a:gd name="connsiteY3" fmla="*/ 3835320 h 3835320"/>
              <a:gd name="connsiteX4" fmla="*/ 0 w 5230153"/>
              <a:gd name="connsiteY4" fmla="*/ 3835320 h 3835320"/>
              <a:gd name="connsiteX5" fmla="*/ 0 w 5230153"/>
              <a:gd name="connsiteY5" fmla="*/ 873866 h 3835320"/>
              <a:gd name="connsiteX6" fmla="*/ 187039 w 5230153"/>
              <a:gd name="connsiteY6" fmla="*/ 703873 h 3835320"/>
              <a:gd name="connsiteX7" fmla="*/ 2147740 w 5230153"/>
              <a:gd name="connsiteY7" fmla="*/ 0 h 383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0153" h="3835320">
                <a:moveTo>
                  <a:pt x="2147740" y="0"/>
                </a:moveTo>
                <a:cubicBezTo>
                  <a:pt x="3850110" y="0"/>
                  <a:pt x="5230153" y="1380043"/>
                  <a:pt x="5230153" y="3082413"/>
                </a:cubicBezTo>
                <a:cubicBezTo>
                  <a:pt x="5230153" y="3295210"/>
                  <a:pt x="5208590" y="3502969"/>
                  <a:pt x="5167530" y="3703627"/>
                </a:cubicBezTo>
                <a:lnTo>
                  <a:pt x="5133668" y="3835320"/>
                </a:lnTo>
                <a:lnTo>
                  <a:pt x="0" y="3835320"/>
                </a:lnTo>
                <a:lnTo>
                  <a:pt x="0" y="873866"/>
                </a:lnTo>
                <a:lnTo>
                  <a:pt x="187039" y="703873"/>
                </a:lnTo>
                <a:cubicBezTo>
                  <a:pt x="719862" y="264149"/>
                  <a:pt x="1402953" y="0"/>
                  <a:pt x="2147740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603738" y="2035745"/>
            <a:ext cx="10984523" cy="4466492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76200" sx="101000" sy="101000" algn="ctr" rotWithShape="0">
              <a:schemeClr val="dk1">
                <a:lumMod val="95000"/>
                <a:lumOff val="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1066459" y="1309507"/>
            <a:ext cx="10059078" cy="386861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lvl="0" algn="ctr">
              <a:lnSpc>
                <a:spcPct val="110000"/>
              </a:lnSpc>
              <a:spcAft>
                <a:spcPts val="200"/>
              </a:spcAft>
            </a:pPr>
            <a:r>
              <a:rPr lang="zh-CN" altLang="en-US" sz="1800" dirty="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转发吞吐</a:t>
            </a:r>
          </a:p>
        </p:txBody>
      </p:sp>
      <p:sp>
        <p:nvSpPr>
          <p:cNvPr id="6" name="矩形 5"/>
          <p:cNvSpPr/>
          <p:nvPr>
            <p:custDataLst>
              <p:tags r:id="rId6"/>
            </p:custDataLst>
          </p:nvPr>
        </p:nvSpPr>
        <p:spPr>
          <a:xfrm>
            <a:off x="1066459" y="2296597"/>
            <a:ext cx="10059078" cy="3667652"/>
          </a:xfrm>
          <a:prstGeom prst="rect">
            <a:avLst/>
          </a:prstGeom>
        </p:spPr>
        <p:txBody>
          <a:bodyPr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9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sz="2200" spc="15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性能随 CPU 数量线性扩展，直到达到全局性能瓶颈。 XDP 在同网卡转发的性能远高于 DPDK 异网卡性能，原因是内存处理方式不同</a:t>
            </a:r>
          </a:p>
        </p:txBody>
      </p:sp>
      <p:sp>
        <p:nvSpPr>
          <p:cNvPr id="21" name="椭圆 20"/>
          <p:cNvSpPr/>
          <p:nvPr>
            <p:custDataLst>
              <p:tags r:id="rId7"/>
            </p:custDataLst>
          </p:nvPr>
        </p:nvSpPr>
        <p:spPr>
          <a:xfrm>
            <a:off x="277973" y="239843"/>
            <a:ext cx="386396" cy="386396"/>
          </a:xfrm>
          <a:prstGeom prst="ellipse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椭圆 21"/>
          <p:cNvSpPr/>
          <p:nvPr>
            <p:custDataLst>
              <p:tags r:id="rId8"/>
            </p:custDataLst>
          </p:nvPr>
        </p:nvSpPr>
        <p:spPr>
          <a:xfrm>
            <a:off x="665006" y="657947"/>
            <a:ext cx="178183" cy="178183"/>
          </a:xfrm>
          <a:prstGeom prst="ellipse">
            <a:avLst/>
          </a:prstGeom>
          <a:solidFill>
            <a:schemeClr val="accent1">
              <a:lumMod val="40000"/>
              <a:lumOff val="6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>
            <p:custDataLst>
              <p:tags r:id="rId9"/>
            </p:custDataLst>
          </p:nvPr>
        </p:nvSpPr>
        <p:spPr>
          <a:xfrm>
            <a:off x="1066459" y="565608"/>
            <a:ext cx="10059078" cy="648896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97500"/>
          </a:bodyPr>
          <a:lstStyle/>
          <a:p>
            <a:pPr algn="ctr"/>
            <a:r>
              <a:rPr lang="zh-CN" altLang="en-US" sz="3700" b="1" spc="30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与DPDK比较</a:t>
            </a: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: 形状 19"/>
          <p:cNvSpPr/>
          <p:nvPr>
            <p:custDataLst>
              <p:tags r:id="rId2"/>
            </p:custDataLst>
          </p:nvPr>
        </p:nvSpPr>
        <p:spPr>
          <a:xfrm>
            <a:off x="4742303" y="1800914"/>
            <a:ext cx="7449696" cy="5058061"/>
          </a:xfrm>
          <a:custGeom>
            <a:avLst/>
            <a:gdLst>
              <a:gd name="connsiteX0" fmla="*/ 4941339 w 7449696"/>
              <a:gd name="connsiteY0" fmla="*/ 0 h 5058061"/>
              <a:gd name="connsiteX1" fmla="*/ 7296676 w 7449696"/>
              <a:gd name="connsiteY1" fmla="*/ 596394 h 5058061"/>
              <a:gd name="connsiteX2" fmla="*/ 7449696 w 7449696"/>
              <a:gd name="connsiteY2" fmla="*/ 689356 h 5058061"/>
              <a:gd name="connsiteX3" fmla="*/ 7449696 w 7449696"/>
              <a:gd name="connsiteY3" fmla="*/ 5058061 h 5058061"/>
              <a:gd name="connsiteX4" fmla="*/ 2952 w 7449696"/>
              <a:gd name="connsiteY4" fmla="*/ 5058061 h 5058061"/>
              <a:gd name="connsiteX5" fmla="*/ 0 w 7449696"/>
              <a:gd name="connsiteY5" fmla="*/ 4941340 h 5058061"/>
              <a:gd name="connsiteX6" fmla="*/ 4941339 w 7449696"/>
              <a:gd name="connsiteY6" fmla="*/ 0 h 5058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49696" h="5058061">
                <a:moveTo>
                  <a:pt x="4941339" y="0"/>
                </a:moveTo>
                <a:cubicBezTo>
                  <a:pt x="5794160" y="0"/>
                  <a:pt x="6596521" y="216047"/>
                  <a:pt x="7296676" y="596394"/>
                </a:cubicBezTo>
                <a:lnTo>
                  <a:pt x="7449696" y="689356"/>
                </a:lnTo>
                <a:lnTo>
                  <a:pt x="7449696" y="5058061"/>
                </a:lnTo>
                <a:lnTo>
                  <a:pt x="2952" y="5058061"/>
                </a:lnTo>
                <a:lnTo>
                  <a:pt x="0" y="4941340"/>
                </a:lnTo>
                <a:cubicBezTo>
                  <a:pt x="0" y="2212313"/>
                  <a:pt x="2212313" y="0"/>
                  <a:pt x="4941339" y="0"/>
                </a:cubicBezTo>
                <a:close/>
              </a:path>
            </a:pathLst>
          </a:custGeom>
          <a:pattFill prst="ltUpDiag">
            <a:fgClr>
              <a:schemeClr val="accent1">
                <a:lumMod val="20000"/>
                <a:lumOff val="80000"/>
              </a:schemeClr>
            </a:fgClr>
            <a:bgClr>
              <a:schemeClr val="lt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任意多边形: 形状 12"/>
          <p:cNvSpPr/>
          <p:nvPr>
            <p:custDataLst>
              <p:tags r:id="rId3"/>
            </p:custDataLst>
          </p:nvPr>
        </p:nvSpPr>
        <p:spPr>
          <a:xfrm>
            <a:off x="1" y="3038168"/>
            <a:ext cx="5230153" cy="3835320"/>
          </a:xfrm>
          <a:custGeom>
            <a:avLst/>
            <a:gdLst>
              <a:gd name="connsiteX0" fmla="*/ 2147740 w 5230153"/>
              <a:gd name="connsiteY0" fmla="*/ 0 h 3835320"/>
              <a:gd name="connsiteX1" fmla="*/ 5230153 w 5230153"/>
              <a:gd name="connsiteY1" fmla="*/ 3082413 h 3835320"/>
              <a:gd name="connsiteX2" fmla="*/ 5167530 w 5230153"/>
              <a:gd name="connsiteY2" fmla="*/ 3703627 h 3835320"/>
              <a:gd name="connsiteX3" fmla="*/ 5133668 w 5230153"/>
              <a:gd name="connsiteY3" fmla="*/ 3835320 h 3835320"/>
              <a:gd name="connsiteX4" fmla="*/ 0 w 5230153"/>
              <a:gd name="connsiteY4" fmla="*/ 3835320 h 3835320"/>
              <a:gd name="connsiteX5" fmla="*/ 0 w 5230153"/>
              <a:gd name="connsiteY5" fmla="*/ 873866 h 3835320"/>
              <a:gd name="connsiteX6" fmla="*/ 187039 w 5230153"/>
              <a:gd name="connsiteY6" fmla="*/ 703873 h 3835320"/>
              <a:gd name="connsiteX7" fmla="*/ 2147740 w 5230153"/>
              <a:gd name="connsiteY7" fmla="*/ 0 h 383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0153" h="3835320">
                <a:moveTo>
                  <a:pt x="2147740" y="0"/>
                </a:moveTo>
                <a:cubicBezTo>
                  <a:pt x="3850110" y="0"/>
                  <a:pt x="5230153" y="1380043"/>
                  <a:pt x="5230153" y="3082413"/>
                </a:cubicBezTo>
                <a:cubicBezTo>
                  <a:pt x="5230153" y="3295210"/>
                  <a:pt x="5208590" y="3502969"/>
                  <a:pt x="5167530" y="3703627"/>
                </a:cubicBezTo>
                <a:lnTo>
                  <a:pt x="5133668" y="3835320"/>
                </a:lnTo>
                <a:lnTo>
                  <a:pt x="0" y="3835320"/>
                </a:lnTo>
                <a:lnTo>
                  <a:pt x="0" y="873866"/>
                </a:lnTo>
                <a:lnTo>
                  <a:pt x="187039" y="703873"/>
                </a:lnTo>
                <a:cubicBezTo>
                  <a:pt x="719862" y="264149"/>
                  <a:pt x="1402953" y="0"/>
                  <a:pt x="2147740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603738" y="2035745"/>
            <a:ext cx="10984523" cy="4466492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76200" sx="101000" sy="101000" algn="ctr" rotWithShape="0">
              <a:schemeClr val="dk1">
                <a:lumMod val="95000"/>
                <a:lumOff val="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1066459" y="1309507"/>
            <a:ext cx="10059078" cy="386861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lvl="0" algn="ctr">
              <a:lnSpc>
                <a:spcPct val="110000"/>
              </a:lnSpc>
              <a:spcAft>
                <a:spcPts val="200"/>
              </a:spcAft>
            </a:pPr>
            <a:r>
              <a:rPr lang="zh-CN" altLang="en-US" sz="1800" dirty="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转发延迟</a:t>
            </a:r>
          </a:p>
        </p:txBody>
      </p:sp>
      <p:sp>
        <p:nvSpPr>
          <p:cNvPr id="6" name="矩形 5"/>
          <p:cNvSpPr/>
          <p:nvPr>
            <p:custDataLst>
              <p:tags r:id="rId6"/>
            </p:custDataLst>
          </p:nvPr>
        </p:nvSpPr>
        <p:spPr>
          <a:xfrm>
            <a:off x="1066459" y="2296597"/>
            <a:ext cx="10059078" cy="3667652"/>
          </a:xfrm>
          <a:prstGeom prst="rect">
            <a:avLst/>
          </a:prstGeom>
        </p:spPr>
        <p:txBody>
          <a:bodyPr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9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sz="2200" spc="15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 pps 场景下，XDP 的延迟已经接近 DPDK。但在低 pps 场景下，XDP 延迟比 DPDK 大的多，原因是 XDP 是基于中断的，中断处理时间（ interrupt processing time）此时占大头；而 DPDK 是轮询模式，延迟相对比较固定。</a:t>
            </a:r>
          </a:p>
        </p:txBody>
      </p:sp>
      <p:sp>
        <p:nvSpPr>
          <p:cNvPr id="21" name="椭圆 20"/>
          <p:cNvSpPr/>
          <p:nvPr>
            <p:custDataLst>
              <p:tags r:id="rId7"/>
            </p:custDataLst>
          </p:nvPr>
        </p:nvSpPr>
        <p:spPr>
          <a:xfrm>
            <a:off x="277973" y="239843"/>
            <a:ext cx="386396" cy="386396"/>
          </a:xfrm>
          <a:prstGeom prst="ellipse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椭圆 21"/>
          <p:cNvSpPr/>
          <p:nvPr>
            <p:custDataLst>
              <p:tags r:id="rId8"/>
            </p:custDataLst>
          </p:nvPr>
        </p:nvSpPr>
        <p:spPr>
          <a:xfrm>
            <a:off x="665006" y="657947"/>
            <a:ext cx="178183" cy="178183"/>
          </a:xfrm>
          <a:prstGeom prst="ellipse">
            <a:avLst/>
          </a:prstGeom>
          <a:solidFill>
            <a:schemeClr val="accent1">
              <a:lumMod val="40000"/>
              <a:lumOff val="6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>
            <p:custDataLst>
              <p:tags r:id="rId9"/>
            </p:custDataLst>
          </p:nvPr>
        </p:nvSpPr>
        <p:spPr>
          <a:xfrm>
            <a:off x="1066459" y="565608"/>
            <a:ext cx="10059078" cy="648896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97500"/>
          </a:bodyPr>
          <a:lstStyle/>
          <a:p>
            <a:pPr algn="ctr"/>
            <a:r>
              <a:rPr lang="zh-CN" altLang="en-US" sz="3700" b="1" spc="30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与DPDK比较</a:t>
            </a: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>
            <p:custDataLst>
              <p:tags r:id="rId2"/>
            </p:custDataLst>
          </p:nvPr>
        </p:nvSpPr>
        <p:spPr>
          <a:xfrm>
            <a:off x="0" y="2535586"/>
            <a:ext cx="12192000" cy="4322414"/>
          </a:xfrm>
          <a:prstGeom prst="rect">
            <a:avLst/>
          </a:prstGeom>
          <a:solidFill>
            <a:schemeClr val="lt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Title 6"/>
          <p:cNvSpPr txBox="1"/>
          <p:nvPr>
            <p:custDataLst>
              <p:tags r:id="rId3"/>
            </p:custDataLst>
          </p:nvPr>
        </p:nvSpPr>
        <p:spPr>
          <a:xfrm>
            <a:off x="457200" y="608400"/>
            <a:ext cx="11278800" cy="626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rmAutofit fontScale="975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ctr">
              <a:lnSpc>
                <a:spcPct val="100000"/>
              </a:lnSpc>
              <a:spcAft>
                <a:spcPts val="800"/>
              </a:spcAft>
            </a:pPr>
            <a:r>
              <a:rPr lang="zh-CN" altLang="en-US" sz="3555" b="1" spc="3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差距所在</a:t>
            </a: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1895448" y="2034032"/>
            <a:ext cx="3873246" cy="3873246"/>
          </a:xfrm>
          <a:prstGeom prst="rect">
            <a:avLst/>
          </a:prstGeom>
          <a:solidFill>
            <a:schemeClr val="lt1"/>
          </a:solidFill>
          <a:ln w="63500">
            <a:solidFill>
              <a:schemeClr val="accent1"/>
            </a:solidFill>
          </a:ln>
          <a:effectLst>
            <a:outerShdw blurRad="1270000" dist="533400" dir="2700000" sx="79000" sy="79000" algn="tl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矩形 36"/>
          <p:cNvSpPr/>
          <p:nvPr>
            <p:custDataLst>
              <p:tags r:id="rId5"/>
            </p:custDataLst>
          </p:nvPr>
        </p:nvSpPr>
        <p:spPr>
          <a:xfrm>
            <a:off x="5058249" y="5640992"/>
            <a:ext cx="673608" cy="223133"/>
          </a:xfrm>
          <a:prstGeom prst="rect">
            <a:avLst/>
          </a:prstGeom>
          <a:gradFill flip="none" rotWithShape="1">
            <a:gsLst>
              <a:gs pos="43000">
                <a:schemeClr val="accent1">
                  <a:alpha val="0"/>
                </a:schemeClr>
              </a:gs>
              <a:gs pos="0">
                <a:schemeClr val="accent1">
                  <a:alpha val="56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矩形 72"/>
          <p:cNvSpPr/>
          <p:nvPr>
            <p:custDataLst>
              <p:tags r:id="rId6"/>
            </p:custDataLst>
          </p:nvPr>
        </p:nvSpPr>
        <p:spPr>
          <a:xfrm flipH="1">
            <a:off x="1895448" y="5640992"/>
            <a:ext cx="533624" cy="223133"/>
          </a:xfrm>
          <a:prstGeom prst="rect">
            <a:avLst/>
          </a:prstGeom>
          <a:gradFill flip="none" rotWithShape="1">
            <a:gsLst>
              <a:gs pos="43000">
                <a:schemeClr val="accent1">
                  <a:alpha val="0"/>
                </a:schemeClr>
              </a:gs>
              <a:gs pos="0">
                <a:schemeClr val="accent1">
                  <a:alpha val="56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7"/>
            </p:custDataLst>
          </p:nvPr>
        </p:nvSpPr>
        <p:spPr>
          <a:xfrm>
            <a:off x="2077090" y="3820146"/>
            <a:ext cx="3515392" cy="1889260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900" spc="150" dirty="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XDP 未做底层代码优化</a:t>
            </a:r>
          </a:p>
        </p:txBody>
      </p:sp>
      <p:sp>
        <p:nvSpPr>
          <p:cNvPr id="13" name="Freeform" descr="e7d195523061f1c0d318120d6aeaf1b6ccceb6ba3da59c0775C5DE19DDDEBC09ED96DBD9900D9848D623ECAD1D4904B78047D0015C22C8BE97228BE8B5BFF08FE7A3AE04126DA07312A96C0F69F9BAB71F697265ED4B95B4C95973EF0688591801C85DB8982A7B3064A9D7E16E036594D567366A6F673439F222B55667DB72BCF3BD0D85DC51667B"/>
          <p:cNvSpPr/>
          <p:nvPr>
            <p:custDataLst>
              <p:tags r:id="rId8"/>
            </p:custDataLst>
          </p:nvPr>
        </p:nvSpPr>
        <p:spPr>
          <a:xfrm>
            <a:off x="3544735" y="3026551"/>
            <a:ext cx="551517" cy="505206"/>
          </a:xfrm>
          <a:custGeom>
            <a:avLst/>
            <a:gdLst/>
            <a:ahLst/>
            <a:cxnLst/>
            <a:rect l="l" t="t" r="r" b="b"/>
            <a:pathLst>
              <a:path w="195927" h="163269">
                <a:moveTo>
                  <a:pt x="8164" y="130628"/>
                </a:moveTo>
                <a:lnTo>
                  <a:pt x="187764" y="130628"/>
                </a:lnTo>
                <a:cubicBezTo>
                  <a:pt x="190058" y="130689"/>
                  <a:pt x="191976" y="131491"/>
                  <a:pt x="193520" y="133035"/>
                </a:cubicBezTo>
                <a:cubicBezTo>
                  <a:pt x="195063" y="134578"/>
                  <a:pt x="195866" y="136496"/>
                  <a:pt x="195927" y="138788"/>
                </a:cubicBezTo>
                <a:lnTo>
                  <a:pt x="195927" y="155109"/>
                </a:lnTo>
                <a:cubicBezTo>
                  <a:pt x="195866" y="157401"/>
                  <a:pt x="195063" y="159319"/>
                  <a:pt x="193520" y="160863"/>
                </a:cubicBezTo>
                <a:cubicBezTo>
                  <a:pt x="191976" y="162406"/>
                  <a:pt x="190058" y="163208"/>
                  <a:pt x="187764" y="163269"/>
                </a:cubicBezTo>
                <a:lnTo>
                  <a:pt x="8164" y="163269"/>
                </a:lnTo>
                <a:cubicBezTo>
                  <a:pt x="5871" y="163208"/>
                  <a:pt x="3952" y="162406"/>
                  <a:pt x="2408" y="160863"/>
                </a:cubicBezTo>
                <a:cubicBezTo>
                  <a:pt x="864" y="159319"/>
                  <a:pt x="61" y="157401"/>
                  <a:pt x="0" y="155109"/>
                </a:cubicBezTo>
                <a:lnTo>
                  <a:pt x="0" y="138788"/>
                </a:lnTo>
                <a:cubicBezTo>
                  <a:pt x="61" y="136496"/>
                  <a:pt x="864" y="134578"/>
                  <a:pt x="2408" y="133035"/>
                </a:cubicBezTo>
                <a:cubicBezTo>
                  <a:pt x="3952" y="131491"/>
                  <a:pt x="5871" y="130689"/>
                  <a:pt x="8164" y="130628"/>
                </a:cubicBezTo>
                <a:close/>
                <a:moveTo>
                  <a:pt x="8164" y="65314"/>
                </a:moveTo>
                <a:lnTo>
                  <a:pt x="187764" y="65314"/>
                </a:lnTo>
                <a:cubicBezTo>
                  <a:pt x="190058" y="65375"/>
                  <a:pt x="191976" y="66177"/>
                  <a:pt x="193520" y="67720"/>
                </a:cubicBezTo>
                <a:cubicBezTo>
                  <a:pt x="195063" y="69264"/>
                  <a:pt x="195866" y="71182"/>
                  <a:pt x="195927" y="73474"/>
                </a:cubicBezTo>
                <a:lnTo>
                  <a:pt x="195927" y="89795"/>
                </a:lnTo>
                <a:cubicBezTo>
                  <a:pt x="195866" y="92087"/>
                  <a:pt x="195063" y="94005"/>
                  <a:pt x="193520" y="95548"/>
                </a:cubicBezTo>
                <a:cubicBezTo>
                  <a:pt x="191976" y="97092"/>
                  <a:pt x="190058" y="97894"/>
                  <a:pt x="187764" y="97955"/>
                </a:cubicBezTo>
                <a:lnTo>
                  <a:pt x="8164" y="97955"/>
                </a:lnTo>
                <a:cubicBezTo>
                  <a:pt x="5871" y="97894"/>
                  <a:pt x="3952" y="97092"/>
                  <a:pt x="2408" y="95548"/>
                </a:cubicBezTo>
                <a:cubicBezTo>
                  <a:pt x="864" y="94005"/>
                  <a:pt x="61" y="92087"/>
                  <a:pt x="0" y="89795"/>
                </a:cubicBezTo>
                <a:lnTo>
                  <a:pt x="0" y="73474"/>
                </a:lnTo>
                <a:cubicBezTo>
                  <a:pt x="61" y="71182"/>
                  <a:pt x="864" y="69264"/>
                  <a:pt x="2408" y="67720"/>
                </a:cubicBezTo>
                <a:cubicBezTo>
                  <a:pt x="3952" y="66177"/>
                  <a:pt x="5871" y="65375"/>
                  <a:pt x="8164" y="65314"/>
                </a:cubicBezTo>
                <a:close/>
                <a:moveTo>
                  <a:pt x="8164" y="0"/>
                </a:moveTo>
                <a:lnTo>
                  <a:pt x="187764" y="0"/>
                </a:lnTo>
                <a:cubicBezTo>
                  <a:pt x="190058" y="61"/>
                  <a:pt x="191976" y="863"/>
                  <a:pt x="193520" y="2406"/>
                </a:cubicBezTo>
                <a:cubicBezTo>
                  <a:pt x="195063" y="3949"/>
                  <a:pt x="195866" y="5867"/>
                  <a:pt x="195927" y="8160"/>
                </a:cubicBezTo>
                <a:lnTo>
                  <a:pt x="195927" y="24480"/>
                </a:lnTo>
                <a:cubicBezTo>
                  <a:pt x="195866" y="26773"/>
                  <a:pt x="195063" y="28691"/>
                  <a:pt x="193520" y="30234"/>
                </a:cubicBezTo>
                <a:cubicBezTo>
                  <a:pt x="191976" y="31777"/>
                  <a:pt x="190058" y="32580"/>
                  <a:pt x="187764" y="32641"/>
                </a:cubicBezTo>
                <a:lnTo>
                  <a:pt x="8164" y="32641"/>
                </a:lnTo>
                <a:cubicBezTo>
                  <a:pt x="5871" y="32580"/>
                  <a:pt x="3952" y="31777"/>
                  <a:pt x="2408" y="30234"/>
                </a:cubicBezTo>
                <a:cubicBezTo>
                  <a:pt x="864" y="28691"/>
                  <a:pt x="61" y="26773"/>
                  <a:pt x="0" y="24480"/>
                </a:cubicBezTo>
                <a:lnTo>
                  <a:pt x="0" y="8160"/>
                </a:lnTo>
                <a:cubicBezTo>
                  <a:pt x="61" y="5867"/>
                  <a:pt x="864" y="3949"/>
                  <a:pt x="2408" y="2406"/>
                </a:cubicBezTo>
                <a:cubicBezTo>
                  <a:pt x="3952" y="863"/>
                  <a:pt x="5871" y="61"/>
                  <a:pt x="81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675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61" name="Rectangle"/>
          <p:cNvSpPr/>
          <p:nvPr>
            <p:custDataLst>
              <p:tags r:id="rId9"/>
            </p:custDataLst>
          </p:nvPr>
        </p:nvSpPr>
        <p:spPr>
          <a:xfrm flipH="1">
            <a:off x="1895448" y="2034032"/>
            <a:ext cx="673608" cy="223133"/>
          </a:xfrm>
          <a:custGeom>
            <a:avLst/>
            <a:gdLst>
              <a:gd name="connsiteX0" fmla="*/ 0 w 406402"/>
              <a:gd name="connsiteY0" fmla="*/ 0 h 134403"/>
              <a:gd name="connsiteX1" fmla="*/ 406402 w 406402"/>
              <a:gd name="connsiteY1" fmla="*/ 4 h 134403"/>
              <a:gd name="connsiteX2" fmla="*/ 406402 w 406402"/>
              <a:gd name="connsiteY2" fmla="*/ 134400 h 134403"/>
              <a:gd name="connsiteX3" fmla="*/ 0 w 406402"/>
              <a:gd name="connsiteY3" fmla="*/ 134403 h 13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2" h="134403">
                <a:moveTo>
                  <a:pt x="0" y="0"/>
                </a:moveTo>
                <a:lnTo>
                  <a:pt x="406402" y="4"/>
                </a:lnTo>
                <a:lnTo>
                  <a:pt x="406402" y="134400"/>
                </a:lnTo>
                <a:lnTo>
                  <a:pt x="0" y="134403"/>
                </a:lnTo>
                <a:close/>
              </a:path>
            </a:pathLst>
          </a:custGeom>
          <a:gradFill flip="none" rotWithShape="1">
            <a:gsLst>
              <a:gs pos="43000">
                <a:schemeClr val="accent1">
                  <a:alpha val="0"/>
                </a:schemeClr>
              </a:gs>
              <a:gs pos="0">
                <a:schemeClr val="accent1">
                  <a:alpha val="56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43" name="Rectangle"/>
          <p:cNvSpPr/>
          <p:nvPr>
            <p:custDataLst>
              <p:tags r:id="rId10"/>
            </p:custDataLst>
          </p:nvPr>
        </p:nvSpPr>
        <p:spPr>
          <a:xfrm rot="10800000" flipH="1" flipV="1">
            <a:off x="5200339" y="2090868"/>
            <a:ext cx="531519" cy="279968"/>
          </a:xfrm>
          <a:custGeom>
            <a:avLst/>
            <a:gdLst>
              <a:gd name="connsiteX0" fmla="*/ 8 w 134403"/>
              <a:gd name="connsiteY0" fmla="*/ 0 h 406408"/>
              <a:gd name="connsiteX1" fmla="*/ 134400 w 134403"/>
              <a:gd name="connsiteY1" fmla="*/ 5 h 406408"/>
              <a:gd name="connsiteX2" fmla="*/ 134403 w 134403"/>
              <a:gd name="connsiteY2" fmla="*/ 406405 h 406408"/>
              <a:gd name="connsiteX3" fmla="*/ 0 w 134403"/>
              <a:gd name="connsiteY3" fmla="*/ 406408 h 406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403" h="406408">
                <a:moveTo>
                  <a:pt x="8" y="0"/>
                </a:moveTo>
                <a:lnTo>
                  <a:pt x="134400" y="5"/>
                </a:lnTo>
                <a:lnTo>
                  <a:pt x="134403" y="406405"/>
                </a:lnTo>
                <a:lnTo>
                  <a:pt x="0" y="406408"/>
                </a:lnTo>
                <a:close/>
              </a:path>
            </a:pathLst>
          </a:custGeom>
          <a:gradFill flip="none" rotWithShape="1">
            <a:gsLst>
              <a:gs pos="43000">
                <a:schemeClr val="accent1">
                  <a:alpha val="0"/>
                </a:schemeClr>
              </a:gs>
              <a:gs pos="0">
                <a:schemeClr val="accent1">
                  <a:alpha val="56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1"/>
            </p:custDataLst>
          </p:nvPr>
        </p:nvSpPr>
        <p:spPr>
          <a:xfrm>
            <a:off x="6424576" y="2034032"/>
            <a:ext cx="3873246" cy="3873246"/>
          </a:xfrm>
          <a:prstGeom prst="rect">
            <a:avLst/>
          </a:prstGeom>
          <a:solidFill>
            <a:schemeClr val="lt1"/>
          </a:solidFill>
          <a:ln w="63500">
            <a:solidFill>
              <a:schemeClr val="accent3"/>
            </a:solidFill>
          </a:ln>
          <a:effectLst>
            <a:outerShdw blurRad="1270000" dist="533400" dir="2700000" sx="79000" sy="79000" algn="tl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>
            <p:custDataLst>
              <p:tags r:id="rId12"/>
            </p:custDataLst>
          </p:nvPr>
        </p:nvSpPr>
        <p:spPr>
          <a:xfrm>
            <a:off x="9587376" y="5640992"/>
            <a:ext cx="673608" cy="223133"/>
          </a:xfrm>
          <a:prstGeom prst="rect">
            <a:avLst/>
          </a:prstGeom>
          <a:gradFill flip="none" rotWithShape="1">
            <a:gsLst>
              <a:gs pos="43000">
                <a:schemeClr val="accent1">
                  <a:alpha val="0"/>
                </a:schemeClr>
              </a:gs>
              <a:gs pos="0">
                <a:schemeClr val="accent1">
                  <a:alpha val="56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>
            <p:custDataLst>
              <p:tags r:id="rId13"/>
            </p:custDataLst>
          </p:nvPr>
        </p:nvSpPr>
        <p:spPr>
          <a:xfrm flipH="1">
            <a:off x="6424576" y="5640992"/>
            <a:ext cx="533624" cy="223133"/>
          </a:xfrm>
          <a:prstGeom prst="rect">
            <a:avLst/>
          </a:prstGeom>
          <a:gradFill flip="none" rotWithShape="1">
            <a:gsLst>
              <a:gs pos="43000">
                <a:schemeClr val="accent1">
                  <a:alpha val="0"/>
                </a:schemeClr>
              </a:gs>
              <a:gs pos="0">
                <a:schemeClr val="accent1">
                  <a:alpha val="56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14"/>
            </p:custDataLst>
          </p:nvPr>
        </p:nvSpPr>
        <p:spPr>
          <a:xfrm>
            <a:off x="6607104" y="3820146"/>
            <a:ext cx="3515392" cy="1889260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900" spc="150" dirty="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将内核中与测试网卡无关的 DMA 函数调用删掉，单核性能提升</a:t>
            </a:r>
          </a:p>
        </p:txBody>
      </p:sp>
      <p:sp>
        <p:nvSpPr>
          <p:cNvPr id="11" name="Freeform" descr="e7d195523061f1c0d318120d6aeaf1b6ccceb6ba3da59c0775C5DE19DDDEBC09ED96DBD9900D9848D623ECAD1D4904B78047D0015C22C8BE97228BE8B5BFF08FE7A3AE04126DA07312A96C0F69F9BAB71F697265ED4B95B4C95973EF0688591801C85DB8982A7B3064A9D7E16E036594D567366A6F673439F222B55667DB72BCF3BD0D85DC51667B"/>
          <p:cNvSpPr/>
          <p:nvPr>
            <p:custDataLst>
              <p:tags r:id="rId15"/>
            </p:custDataLst>
          </p:nvPr>
        </p:nvSpPr>
        <p:spPr>
          <a:xfrm>
            <a:off x="8073863" y="3026551"/>
            <a:ext cx="551517" cy="505206"/>
          </a:xfrm>
          <a:custGeom>
            <a:avLst/>
            <a:gdLst/>
            <a:ahLst/>
            <a:cxnLst/>
            <a:rect l="l" t="t" r="r" b="b"/>
            <a:pathLst>
              <a:path w="195927" h="163269">
                <a:moveTo>
                  <a:pt x="8164" y="130628"/>
                </a:moveTo>
                <a:lnTo>
                  <a:pt x="187764" y="130628"/>
                </a:lnTo>
                <a:cubicBezTo>
                  <a:pt x="190058" y="130689"/>
                  <a:pt x="191976" y="131491"/>
                  <a:pt x="193520" y="133035"/>
                </a:cubicBezTo>
                <a:cubicBezTo>
                  <a:pt x="195063" y="134578"/>
                  <a:pt x="195866" y="136496"/>
                  <a:pt x="195927" y="138788"/>
                </a:cubicBezTo>
                <a:lnTo>
                  <a:pt x="195927" y="155109"/>
                </a:lnTo>
                <a:cubicBezTo>
                  <a:pt x="195866" y="157401"/>
                  <a:pt x="195063" y="159319"/>
                  <a:pt x="193520" y="160863"/>
                </a:cubicBezTo>
                <a:cubicBezTo>
                  <a:pt x="191976" y="162406"/>
                  <a:pt x="190058" y="163208"/>
                  <a:pt x="187764" y="163269"/>
                </a:cubicBezTo>
                <a:lnTo>
                  <a:pt x="8164" y="163269"/>
                </a:lnTo>
                <a:cubicBezTo>
                  <a:pt x="5871" y="163208"/>
                  <a:pt x="3952" y="162406"/>
                  <a:pt x="2408" y="160863"/>
                </a:cubicBezTo>
                <a:cubicBezTo>
                  <a:pt x="864" y="159319"/>
                  <a:pt x="61" y="157401"/>
                  <a:pt x="0" y="155109"/>
                </a:cubicBezTo>
                <a:lnTo>
                  <a:pt x="0" y="138788"/>
                </a:lnTo>
                <a:cubicBezTo>
                  <a:pt x="61" y="136496"/>
                  <a:pt x="864" y="134578"/>
                  <a:pt x="2408" y="133035"/>
                </a:cubicBezTo>
                <a:cubicBezTo>
                  <a:pt x="3952" y="131491"/>
                  <a:pt x="5871" y="130689"/>
                  <a:pt x="8164" y="130628"/>
                </a:cubicBezTo>
                <a:close/>
                <a:moveTo>
                  <a:pt x="8164" y="65314"/>
                </a:moveTo>
                <a:lnTo>
                  <a:pt x="187764" y="65314"/>
                </a:lnTo>
                <a:cubicBezTo>
                  <a:pt x="190058" y="65375"/>
                  <a:pt x="191976" y="66177"/>
                  <a:pt x="193520" y="67720"/>
                </a:cubicBezTo>
                <a:cubicBezTo>
                  <a:pt x="195063" y="69264"/>
                  <a:pt x="195866" y="71182"/>
                  <a:pt x="195927" y="73474"/>
                </a:cubicBezTo>
                <a:lnTo>
                  <a:pt x="195927" y="89795"/>
                </a:lnTo>
                <a:cubicBezTo>
                  <a:pt x="195866" y="92087"/>
                  <a:pt x="195063" y="94005"/>
                  <a:pt x="193520" y="95548"/>
                </a:cubicBezTo>
                <a:cubicBezTo>
                  <a:pt x="191976" y="97092"/>
                  <a:pt x="190058" y="97894"/>
                  <a:pt x="187764" y="97955"/>
                </a:cubicBezTo>
                <a:lnTo>
                  <a:pt x="8164" y="97955"/>
                </a:lnTo>
                <a:cubicBezTo>
                  <a:pt x="5871" y="97894"/>
                  <a:pt x="3952" y="97092"/>
                  <a:pt x="2408" y="95548"/>
                </a:cubicBezTo>
                <a:cubicBezTo>
                  <a:pt x="864" y="94005"/>
                  <a:pt x="61" y="92087"/>
                  <a:pt x="0" y="89795"/>
                </a:cubicBezTo>
                <a:lnTo>
                  <a:pt x="0" y="73474"/>
                </a:lnTo>
                <a:cubicBezTo>
                  <a:pt x="61" y="71182"/>
                  <a:pt x="864" y="69264"/>
                  <a:pt x="2408" y="67720"/>
                </a:cubicBezTo>
                <a:cubicBezTo>
                  <a:pt x="3952" y="66177"/>
                  <a:pt x="5871" y="65375"/>
                  <a:pt x="8164" y="65314"/>
                </a:cubicBezTo>
                <a:close/>
                <a:moveTo>
                  <a:pt x="8164" y="0"/>
                </a:moveTo>
                <a:lnTo>
                  <a:pt x="187764" y="0"/>
                </a:lnTo>
                <a:cubicBezTo>
                  <a:pt x="190058" y="61"/>
                  <a:pt x="191976" y="863"/>
                  <a:pt x="193520" y="2406"/>
                </a:cubicBezTo>
                <a:cubicBezTo>
                  <a:pt x="195063" y="3949"/>
                  <a:pt x="195866" y="5867"/>
                  <a:pt x="195927" y="8160"/>
                </a:cubicBezTo>
                <a:lnTo>
                  <a:pt x="195927" y="24480"/>
                </a:lnTo>
                <a:cubicBezTo>
                  <a:pt x="195866" y="26773"/>
                  <a:pt x="195063" y="28691"/>
                  <a:pt x="193520" y="30234"/>
                </a:cubicBezTo>
                <a:cubicBezTo>
                  <a:pt x="191976" y="31777"/>
                  <a:pt x="190058" y="32580"/>
                  <a:pt x="187764" y="32641"/>
                </a:cubicBezTo>
                <a:lnTo>
                  <a:pt x="8164" y="32641"/>
                </a:lnTo>
                <a:cubicBezTo>
                  <a:pt x="5871" y="32580"/>
                  <a:pt x="3952" y="31777"/>
                  <a:pt x="2408" y="30234"/>
                </a:cubicBezTo>
                <a:cubicBezTo>
                  <a:pt x="864" y="28691"/>
                  <a:pt x="61" y="26773"/>
                  <a:pt x="0" y="24480"/>
                </a:cubicBezTo>
                <a:lnTo>
                  <a:pt x="0" y="8160"/>
                </a:lnTo>
                <a:cubicBezTo>
                  <a:pt x="61" y="5867"/>
                  <a:pt x="864" y="3949"/>
                  <a:pt x="2408" y="2406"/>
                </a:cubicBezTo>
                <a:cubicBezTo>
                  <a:pt x="3952" y="863"/>
                  <a:pt x="5871" y="61"/>
                  <a:pt x="81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675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Rectangle"/>
          <p:cNvSpPr/>
          <p:nvPr>
            <p:custDataLst>
              <p:tags r:id="rId16"/>
            </p:custDataLst>
          </p:nvPr>
        </p:nvSpPr>
        <p:spPr>
          <a:xfrm flipH="1">
            <a:off x="6424576" y="2034032"/>
            <a:ext cx="673608" cy="223133"/>
          </a:xfrm>
          <a:custGeom>
            <a:avLst/>
            <a:gdLst>
              <a:gd name="connsiteX0" fmla="*/ 0 w 406402"/>
              <a:gd name="connsiteY0" fmla="*/ 0 h 134403"/>
              <a:gd name="connsiteX1" fmla="*/ 406402 w 406402"/>
              <a:gd name="connsiteY1" fmla="*/ 4 h 134403"/>
              <a:gd name="connsiteX2" fmla="*/ 406402 w 406402"/>
              <a:gd name="connsiteY2" fmla="*/ 134400 h 134403"/>
              <a:gd name="connsiteX3" fmla="*/ 0 w 406402"/>
              <a:gd name="connsiteY3" fmla="*/ 134403 h 134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2" h="134403">
                <a:moveTo>
                  <a:pt x="0" y="0"/>
                </a:moveTo>
                <a:lnTo>
                  <a:pt x="406402" y="4"/>
                </a:lnTo>
                <a:lnTo>
                  <a:pt x="406402" y="134400"/>
                </a:lnTo>
                <a:lnTo>
                  <a:pt x="0" y="134403"/>
                </a:lnTo>
                <a:close/>
              </a:path>
            </a:pathLst>
          </a:custGeom>
          <a:gradFill flip="none" rotWithShape="1">
            <a:gsLst>
              <a:gs pos="43000">
                <a:schemeClr val="accent1">
                  <a:alpha val="0"/>
                </a:schemeClr>
              </a:gs>
              <a:gs pos="0">
                <a:schemeClr val="accent1">
                  <a:alpha val="56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Rectangle"/>
          <p:cNvSpPr/>
          <p:nvPr>
            <p:custDataLst>
              <p:tags r:id="rId17"/>
            </p:custDataLst>
          </p:nvPr>
        </p:nvSpPr>
        <p:spPr>
          <a:xfrm rot="10800000" flipH="1" flipV="1">
            <a:off x="9729466" y="2090868"/>
            <a:ext cx="531519" cy="279968"/>
          </a:xfrm>
          <a:custGeom>
            <a:avLst/>
            <a:gdLst>
              <a:gd name="connsiteX0" fmla="*/ 8 w 134403"/>
              <a:gd name="connsiteY0" fmla="*/ 0 h 406408"/>
              <a:gd name="connsiteX1" fmla="*/ 134400 w 134403"/>
              <a:gd name="connsiteY1" fmla="*/ 5 h 406408"/>
              <a:gd name="connsiteX2" fmla="*/ 134403 w 134403"/>
              <a:gd name="connsiteY2" fmla="*/ 406405 h 406408"/>
              <a:gd name="connsiteX3" fmla="*/ 0 w 134403"/>
              <a:gd name="connsiteY3" fmla="*/ 406408 h 406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403" h="406408">
                <a:moveTo>
                  <a:pt x="8" y="0"/>
                </a:moveTo>
                <a:lnTo>
                  <a:pt x="134400" y="5"/>
                </a:lnTo>
                <a:lnTo>
                  <a:pt x="134403" y="406405"/>
                </a:lnTo>
                <a:lnTo>
                  <a:pt x="0" y="406408"/>
                </a:lnTo>
                <a:close/>
              </a:path>
            </a:pathLst>
          </a:custGeom>
          <a:gradFill flip="none" rotWithShape="1">
            <a:gsLst>
              <a:gs pos="43000">
                <a:schemeClr val="accent1">
                  <a:alpha val="0"/>
                </a:schemeClr>
              </a:gs>
              <a:gs pos="0">
                <a:schemeClr val="accent1">
                  <a:alpha val="56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901"/>
          <p:cNvSpPr txBox="1"/>
          <p:nvPr>
            <p:custDataLst>
              <p:tags r:id="rId2"/>
            </p:custDataLst>
          </p:nvPr>
        </p:nvSpPr>
        <p:spPr>
          <a:xfrm>
            <a:off x="1676368" y="914389"/>
            <a:ext cx="8839264" cy="752474"/>
          </a:xfrm>
          <a:prstGeom prst="rect">
            <a:avLst/>
          </a:prstGeom>
        </p:spPr>
        <p:txBody>
          <a:bodyPr vert="horz" lIns="63500" tIns="25400" rIns="63500" bIns="25400" rtlCol="0" anchor="b" anchorCtr="0">
            <a:normAutofit fontScale="97500" lnSpcReduction="10000"/>
          </a:bodyPr>
          <a:lstStyle/>
          <a:p>
            <a:pPr algn="ctr" fontAlgn="auto">
              <a:lnSpc>
                <a:spcPct val="100000"/>
              </a:lnSpc>
            </a:pPr>
            <a:r>
              <a:rPr lang="zh-CN" altLang="en-US" sz="4780" b="1" i="0" spc="320" dirty="0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研究背景</a:t>
            </a:r>
          </a:p>
        </p:txBody>
      </p:sp>
      <p:sp>
        <p:nvSpPr>
          <p:cNvPr id="20" name="Object 902"/>
          <p:cNvSpPr txBox="1"/>
          <p:nvPr>
            <p:custDataLst>
              <p:tags r:id="rId3"/>
            </p:custDataLst>
          </p:nvPr>
        </p:nvSpPr>
        <p:spPr>
          <a:xfrm>
            <a:off x="1676368" y="1692263"/>
            <a:ext cx="8839264" cy="442594"/>
          </a:xfrm>
          <a:prstGeom prst="rect">
            <a:avLst/>
          </a:prstGeom>
        </p:spPr>
        <p:txBody>
          <a:bodyPr vert="horz" lIns="63500" tIns="25400" rIns="63500" bIns="25400" rtlCol="0" anchor="t" anchorCtr="0">
            <a:normAutofit/>
          </a:bodyPr>
          <a:lstStyle/>
          <a:p>
            <a:pPr algn="ctr" fontAlgn="auto">
              <a:lnSpc>
                <a:spcPct val="100000"/>
              </a:lnSpc>
            </a:pPr>
            <a:r>
              <a:rPr lang="zh-CN" altLang="en-US" sz="2400" spc="80" dirty="0">
                <a:solidFill>
                  <a:schemeClr val="l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现有解决方案内核旁路的局限性</a:t>
            </a:r>
          </a:p>
        </p:txBody>
      </p:sp>
      <p:grpSp>
        <p:nvGrpSpPr>
          <p:cNvPr id="2" name="组合 1"/>
          <p:cNvGrpSpPr/>
          <p:nvPr>
            <p:custDataLst>
              <p:tags r:id="rId4"/>
            </p:custDataLst>
          </p:nvPr>
        </p:nvGrpSpPr>
        <p:grpSpPr>
          <a:xfrm>
            <a:off x="457200" y="457200"/>
            <a:ext cx="11277600" cy="5943600"/>
            <a:chOff x="720" y="720"/>
            <a:chExt cx="17760" cy="9360"/>
          </a:xfrm>
        </p:grpSpPr>
        <p:sp>
          <p:nvSpPr>
            <p:cNvPr id="3" name="图形 11"/>
            <p:cNvSpPr/>
            <p:nvPr>
              <p:custDataLst>
                <p:tags r:id="rId17"/>
              </p:custDataLst>
            </p:nvPr>
          </p:nvSpPr>
          <p:spPr>
            <a:xfrm>
              <a:off x="720" y="720"/>
              <a:ext cx="1050" cy="1050"/>
            </a:xfrm>
            <a:custGeom>
              <a:avLst/>
              <a:gdLst>
                <a:gd name="connsiteX0" fmla="*/ 666750 w 666750"/>
                <a:gd name="connsiteY0" fmla="*/ 0 h 666750"/>
                <a:gd name="connsiteX1" fmla="*/ 432435 w 666750"/>
                <a:gd name="connsiteY1" fmla="*/ 0 h 666750"/>
                <a:gd name="connsiteX2" fmla="*/ 182880 w 666750"/>
                <a:gd name="connsiteY2" fmla="*/ 214313 h 666750"/>
                <a:gd name="connsiteX3" fmla="*/ 182880 w 666750"/>
                <a:gd name="connsiteY3" fmla="*/ 214313 h 666750"/>
                <a:gd name="connsiteX4" fmla="*/ 0 w 666750"/>
                <a:gd name="connsiteY4" fmla="*/ 466725 h 666750"/>
                <a:gd name="connsiteX5" fmla="*/ 0 w 666750"/>
                <a:gd name="connsiteY5" fmla="*/ 66675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6750" h="666750">
                  <a:moveTo>
                    <a:pt x="666750" y="0"/>
                  </a:moveTo>
                  <a:lnTo>
                    <a:pt x="432435" y="0"/>
                  </a:lnTo>
                  <a:cubicBezTo>
                    <a:pt x="305753" y="0"/>
                    <a:pt x="200978" y="93345"/>
                    <a:pt x="182880" y="214313"/>
                  </a:cubicBezTo>
                  <a:lnTo>
                    <a:pt x="182880" y="214313"/>
                  </a:lnTo>
                  <a:cubicBezTo>
                    <a:pt x="76200" y="249555"/>
                    <a:pt x="0" y="349568"/>
                    <a:pt x="0" y="466725"/>
                  </a:cubicBezTo>
                  <a:lnTo>
                    <a:pt x="0" y="666750"/>
                  </a:lnTo>
                </a:path>
              </a:pathLst>
            </a:custGeom>
            <a:noFill/>
            <a:ln w="25400" cap="flat">
              <a:solidFill>
                <a:srgbClr val="BFA77E"/>
              </a:solidFill>
              <a:prstDash val="solid"/>
              <a:miter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" name="图形 11"/>
            <p:cNvSpPr/>
            <p:nvPr>
              <p:custDataLst>
                <p:tags r:id="rId18"/>
              </p:custDataLst>
            </p:nvPr>
          </p:nvSpPr>
          <p:spPr>
            <a:xfrm rot="16200000">
              <a:off x="720" y="9030"/>
              <a:ext cx="1050" cy="1050"/>
            </a:xfrm>
            <a:custGeom>
              <a:avLst/>
              <a:gdLst>
                <a:gd name="connsiteX0" fmla="*/ 666750 w 666750"/>
                <a:gd name="connsiteY0" fmla="*/ 0 h 666750"/>
                <a:gd name="connsiteX1" fmla="*/ 432435 w 666750"/>
                <a:gd name="connsiteY1" fmla="*/ 0 h 666750"/>
                <a:gd name="connsiteX2" fmla="*/ 182880 w 666750"/>
                <a:gd name="connsiteY2" fmla="*/ 214313 h 666750"/>
                <a:gd name="connsiteX3" fmla="*/ 182880 w 666750"/>
                <a:gd name="connsiteY3" fmla="*/ 214313 h 666750"/>
                <a:gd name="connsiteX4" fmla="*/ 0 w 666750"/>
                <a:gd name="connsiteY4" fmla="*/ 466725 h 666750"/>
                <a:gd name="connsiteX5" fmla="*/ 0 w 666750"/>
                <a:gd name="connsiteY5" fmla="*/ 66675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6750" h="666750">
                  <a:moveTo>
                    <a:pt x="666750" y="0"/>
                  </a:moveTo>
                  <a:lnTo>
                    <a:pt x="432435" y="0"/>
                  </a:lnTo>
                  <a:cubicBezTo>
                    <a:pt x="305753" y="0"/>
                    <a:pt x="200978" y="93345"/>
                    <a:pt x="182880" y="214313"/>
                  </a:cubicBezTo>
                  <a:lnTo>
                    <a:pt x="182880" y="214313"/>
                  </a:lnTo>
                  <a:cubicBezTo>
                    <a:pt x="76200" y="249555"/>
                    <a:pt x="0" y="349568"/>
                    <a:pt x="0" y="466725"/>
                  </a:cubicBezTo>
                  <a:lnTo>
                    <a:pt x="0" y="666750"/>
                  </a:lnTo>
                </a:path>
              </a:pathLst>
            </a:custGeom>
            <a:noFill/>
            <a:ln w="25400" cap="flat">
              <a:solidFill>
                <a:srgbClr val="BFA77E"/>
              </a:solidFill>
              <a:prstDash val="solid"/>
              <a:miter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5" name="直接连接符 4"/>
            <p:cNvCxnSpPr/>
            <p:nvPr>
              <p:custDataLst>
                <p:tags r:id="rId19"/>
              </p:custDataLst>
            </p:nvPr>
          </p:nvCxnSpPr>
          <p:spPr>
            <a:xfrm>
              <a:off x="1680" y="720"/>
              <a:ext cx="15840" cy="0"/>
            </a:xfrm>
            <a:prstGeom prst="line">
              <a:avLst/>
            </a:prstGeom>
            <a:noFill/>
            <a:ln w="25400" cap="flat">
              <a:solidFill>
                <a:srgbClr val="BFA77E"/>
              </a:solidFill>
              <a:prstDash val="solid"/>
              <a:miter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6" name="直接连接符 5"/>
            <p:cNvCxnSpPr/>
            <p:nvPr>
              <p:custDataLst>
                <p:tags r:id="rId20"/>
              </p:custDataLst>
            </p:nvPr>
          </p:nvCxnSpPr>
          <p:spPr>
            <a:xfrm>
              <a:off x="1680" y="9840"/>
              <a:ext cx="15840" cy="0"/>
            </a:xfrm>
            <a:prstGeom prst="line">
              <a:avLst/>
            </a:prstGeom>
            <a:noFill/>
            <a:ln w="25400" cap="flat">
              <a:solidFill>
                <a:srgbClr val="BFA77E"/>
              </a:solidFill>
              <a:prstDash val="solid"/>
              <a:miter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7" name="直接连接符 6"/>
            <p:cNvCxnSpPr/>
            <p:nvPr>
              <p:custDataLst>
                <p:tags r:id="rId21"/>
              </p:custDataLst>
            </p:nvPr>
          </p:nvCxnSpPr>
          <p:spPr>
            <a:xfrm>
              <a:off x="720" y="1560"/>
              <a:ext cx="0" cy="7840"/>
            </a:xfrm>
            <a:prstGeom prst="line">
              <a:avLst/>
            </a:prstGeom>
            <a:noFill/>
            <a:ln w="25400" cap="flat">
              <a:solidFill>
                <a:srgbClr val="BFA77E"/>
              </a:solidFill>
              <a:prstDash val="solid"/>
              <a:miter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sp>
          <p:nvSpPr>
            <p:cNvPr id="8" name="图形 11"/>
            <p:cNvSpPr/>
            <p:nvPr>
              <p:custDataLst>
                <p:tags r:id="rId22"/>
              </p:custDataLst>
            </p:nvPr>
          </p:nvSpPr>
          <p:spPr>
            <a:xfrm rot="5400000">
              <a:off x="17430" y="720"/>
              <a:ext cx="1050" cy="1050"/>
            </a:xfrm>
            <a:custGeom>
              <a:avLst/>
              <a:gdLst>
                <a:gd name="connsiteX0" fmla="*/ 666750 w 666750"/>
                <a:gd name="connsiteY0" fmla="*/ 0 h 666750"/>
                <a:gd name="connsiteX1" fmla="*/ 432435 w 666750"/>
                <a:gd name="connsiteY1" fmla="*/ 0 h 666750"/>
                <a:gd name="connsiteX2" fmla="*/ 182880 w 666750"/>
                <a:gd name="connsiteY2" fmla="*/ 214313 h 666750"/>
                <a:gd name="connsiteX3" fmla="*/ 182880 w 666750"/>
                <a:gd name="connsiteY3" fmla="*/ 214313 h 666750"/>
                <a:gd name="connsiteX4" fmla="*/ 0 w 666750"/>
                <a:gd name="connsiteY4" fmla="*/ 466725 h 666750"/>
                <a:gd name="connsiteX5" fmla="*/ 0 w 666750"/>
                <a:gd name="connsiteY5" fmla="*/ 66675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6750" h="666750">
                  <a:moveTo>
                    <a:pt x="666750" y="0"/>
                  </a:moveTo>
                  <a:lnTo>
                    <a:pt x="432435" y="0"/>
                  </a:lnTo>
                  <a:cubicBezTo>
                    <a:pt x="305753" y="0"/>
                    <a:pt x="200978" y="93345"/>
                    <a:pt x="182880" y="214313"/>
                  </a:cubicBezTo>
                  <a:lnTo>
                    <a:pt x="182880" y="214313"/>
                  </a:lnTo>
                  <a:cubicBezTo>
                    <a:pt x="76200" y="249555"/>
                    <a:pt x="0" y="349568"/>
                    <a:pt x="0" y="466725"/>
                  </a:cubicBezTo>
                  <a:lnTo>
                    <a:pt x="0" y="666750"/>
                  </a:lnTo>
                </a:path>
              </a:pathLst>
            </a:custGeom>
            <a:noFill/>
            <a:ln w="25400" cap="flat">
              <a:solidFill>
                <a:srgbClr val="BFA77E"/>
              </a:solidFill>
              <a:prstDash val="solid"/>
              <a:miter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图形 11"/>
            <p:cNvSpPr/>
            <p:nvPr>
              <p:custDataLst>
                <p:tags r:id="rId23"/>
              </p:custDataLst>
            </p:nvPr>
          </p:nvSpPr>
          <p:spPr>
            <a:xfrm rot="10800000">
              <a:off x="17430" y="9030"/>
              <a:ext cx="1050" cy="1050"/>
            </a:xfrm>
            <a:custGeom>
              <a:avLst/>
              <a:gdLst>
                <a:gd name="connsiteX0" fmla="*/ 666750 w 666750"/>
                <a:gd name="connsiteY0" fmla="*/ 0 h 666750"/>
                <a:gd name="connsiteX1" fmla="*/ 432435 w 666750"/>
                <a:gd name="connsiteY1" fmla="*/ 0 h 666750"/>
                <a:gd name="connsiteX2" fmla="*/ 182880 w 666750"/>
                <a:gd name="connsiteY2" fmla="*/ 214313 h 666750"/>
                <a:gd name="connsiteX3" fmla="*/ 182880 w 666750"/>
                <a:gd name="connsiteY3" fmla="*/ 214313 h 666750"/>
                <a:gd name="connsiteX4" fmla="*/ 0 w 666750"/>
                <a:gd name="connsiteY4" fmla="*/ 466725 h 666750"/>
                <a:gd name="connsiteX5" fmla="*/ 0 w 666750"/>
                <a:gd name="connsiteY5" fmla="*/ 66675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6750" h="666750">
                  <a:moveTo>
                    <a:pt x="666750" y="0"/>
                  </a:moveTo>
                  <a:lnTo>
                    <a:pt x="432435" y="0"/>
                  </a:lnTo>
                  <a:cubicBezTo>
                    <a:pt x="305753" y="0"/>
                    <a:pt x="200978" y="93345"/>
                    <a:pt x="182880" y="214313"/>
                  </a:cubicBezTo>
                  <a:lnTo>
                    <a:pt x="182880" y="214313"/>
                  </a:lnTo>
                  <a:cubicBezTo>
                    <a:pt x="76200" y="249555"/>
                    <a:pt x="0" y="349568"/>
                    <a:pt x="0" y="466725"/>
                  </a:cubicBezTo>
                  <a:lnTo>
                    <a:pt x="0" y="666750"/>
                  </a:lnTo>
                </a:path>
              </a:pathLst>
            </a:custGeom>
            <a:noFill/>
            <a:ln w="25400" cap="flat">
              <a:solidFill>
                <a:srgbClr val="BFA77E"/>
              </a:solidFill>
              <a:prstDash val="solid"/>
              <a:miter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0" name="直接连接符 9"/>
            <p:cNvCxnSpPr/>
            <p:nvPr>
              <p:custDataLst>
                <p:tags r:id="rId24"/>
              </p:custDataLst>
            </p:nvPr>
          </p:nvCxnSpPr>
          <p:spPr>
            <a:xfrm>
              <a:off x="18480" y="1560"/>
              <a:ext cx="0" cy="7840"/>
            </a:xfrm>
            <a:prstGeom prst="line">
              <a:avLst/>
            </a:prstGeom>
            <a:noFill/>
            <a:ln w="25400" cap="flat">
              <a:solidFill>
                <a:srgbClr val="BFA77E"/>
              </a:solidFill>
              <a:prstDash val="solid"/>
              <a:miter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sp>
          <p:nvSpPr>
            <p:cNvPr id="11" name="图形 11"/>
            <p:cNvSpPr/>
            <p:nvPr>
              <p:custDataLst>
                <p:tags r:id="rId25"/>
              </p:custDataLst>
            </p:nvPr>
          </p:nvSpPr>
          <p:spPr>
            <a:xfrm>
              <a:off x="960" y="960"/>
              <a:ext cx="840" cy="840"/>
            </a:xfrm>
            <a:custGeom>
              <a:avLst/>
              <a:gdLst>
                <a:gd name="connsiteX0" fmla="*/ 666750 w 666750"/>
                <a:gd name="connsiteY0" fmla="*/ 0 h 666750"/>
                <a:gd name="connsiteX1" fmla="*/ 432435 w 666750"/>
                <a:gd name="connsiteY1" fmla="*/ 0 h 666750"/>
                <a:gd name="connsiteX2" fmla="*/ 182880 w 666750"/>
                <a:gd name="connsiteY2" fmla="*/ 214313 h 666750"/>
                <a:gd name="connsiteX3" fmla="*/ 182880 w 666750"/>
                <a:gd name="connsiteY3" fmla="*/ 214313 h 666750"/>
                <a:gd name="connsiteX4" fmla="*/ 0 w 666750"/>
                <a:gd name="connsiteY4" fmla="*/ 466725 h 666750"/>
                <a:gd name="connsiteX5" fmla="*/ 0 w 666750"/>
                <a:gd name="connsiteY5" fmla="*/ 66675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6750" h="666750">
                  <a:moveTo>
                    <a:pt x="666750" y="0"/>
                  </a:moveTo>
                  <a:lnTo>
                    <a:pt x="432435" y="0"/>
                  </a:lnTo>
                  <a:cubicBezTo>
                    <a:pt x="305753" y="0"/>
                    <a:pt x="200978" y="93345"/>
                    <a:pt x="182880" y="214313"/>
                  </a:cubicBezTo>
                  <a:lnTo>
                    <a:pt x="182880" y="214313"/>
                  </a:lnTo>
                  <a:cubicBezTo>
                    <a:pt x="76200" y="249555"/>
                    <a:pt x="0" y="349568"/>
                    <a:pt x="0" y="466725"/>
                  </a:cubicBezTo>
                  <a:lnTo>
                    <a:pt x="0" y="666750"/>
                  </a:lnTo>
                </a:path>
              </a:pathLst>
            </a:custGeom>
            <a:noFill/>
            <a:ln w="25400" cap="flat">
              <a:solidFill>
                <a:srgbClr val="BFA77E"/>
              </a:solidFill>
              <a:prstDash val="solid"/>
              <a:miter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图形 11"/>
            <p:cNvSpPr/>
            <p:nvPr>
              <p:custDataLst>
                <p:tags r:id="rId26"/>
              </p:custDataLst>
            </p:nvPr>
          </p:nvSpPr>
          <p:spPr>
            <a:xfrm rot="16200000">
              <a:off x="960" y="9000"/>
              <a:ext cx="840" cy="840"/>
            </a:xfrm>
            <a:custGeom>
              <a:avLst/>
              <a:gdLst>
                <a:gd name="connsiteX0" fmla="*/ 666750 w 666750"/>
                <a:gd name="connsiteY0" fmla="*/ 0 h 666750"/>
                <a:gd name="connsiteX1" fmla="*/ 432435 w 666750"/>
                <a:gd name="connsiteY1" fmla="*/ 0 h 666750"/>
                <a:gd name="connsiteX2" fmla="*/ 182880 w 666750"/>
                <a:gd name="connsiteY2" fmla="*/ 214313 h 666750"/>
                <a:gd name="connsiteX3" fmla="*/ 182880 w 666750"/>
                <a:gd name="connsiteY3" fmla="*/ 214313 h 666750"/>
                <a:gd name="connsiteX4" fmla="*/ 0 w 666750"/>
                <a:gd name="connsiteY4" fmla="*/ 466725 h 666750"/>
                <a:gd name="connsiteX5" fmla="*/ 0 w 666750"/>
                <a:gd name="connsiteY5" fmla="*/ 66675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6750" h="666750">
                  <a:moveTo>
                    <a:pt x="666750" y="0"/>
                  </a:moveTo>
                  <a:lnTo>
                    <a:pt x="432435" y="0"/>
                  </a:lnTo>
                  <a:cubicBezTo>
                    <a:pt x="305753" y="0"/>
                    <a:pt x="200978" y="93345"/>
                    <a:pt x="182880" y="214313"/>
                  </a:cubicBezTo>
                  <a:lnTo>
                    <a:pt x="182880" y="214313"/>
                  </a:lnTo>
                  <a:cubicBezTo>
                    <a:pt x="76200" y="249555"/>
                    <a:pt x="0" y="349568"/>
                    <a:pt x="0" y="466725"/>
                  </a:cubicBezTo>
                  <a:lnTo>
                    <a:pt x="0" y="666750"/>
                  </a:lnTo>
                </a:path>
              </a:pathLst>
            </a:custGeom>
            <a:noFill/>
            <a:ln w="25400" cap="flat">
              <a:solidFill>
                <a:srgbClr val="BFA77E"/>
              </a:solidFill>
              <a:prstDash val="solid"/>
              <a:miter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3" name="直接连接符 12"/>
            <p:cNvCxnSpPr/>
            <p:nvPr>
              <p:custDataLst>
                <p:tags r:id="rId27"/>
              </p:custDataLst>
            </p:nvPr>
          </p:nvCxnSpPr>
          <p:spPr>
            <a:xfrm>
              <a:off x="1680" y="960"/>
              <a:ext cx="15840" cy="0"/>
            </a:xfrm>
            <a:prstGeom prst="line">
              <a:avLst/>
            </a:prstGeom>
            <a:noFill/>
            <a:ln w="25400" cap="flat">
              <a:solidFill>
                <a:srgbClr val="BFA77E"/>
              </a:solidFill>
              <a:prstDash val="solid"/>
              <a:miter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4" name="直接连接符 13"/>
            <p:cNvCxnSpPr/>
            <p:nvPr>
              <p:custDataLst>
                <p:tags r:id="rId28"/>
              </p:custDataLst>
            </p:nvPr>
          </p:nvCxnSpPr>
          <p:spPr>
            <a:xfrm>
              <a:off x="1680" y="10080"/>
              <a:ext cx="15840" cy="0"/>
            </a:xfrm>
            <a:prstGeom prst="line">
              <a:avLst/>
            </a:prstGeom>
            <a:noFill/>
            <a:ln w="25400" cap="flat">
              <a:solidFill>
                <a:srgbClr val="BFA77E"/>
              </a:solidFill>
              <a:prstDash val="solid"/>
              <a:miter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5" name="直接连接符 14"/>
            <p:cNvCxnSpPr/>
            <p:nvPr>
              <p:custDataLst>
                <p:tags r:id="rId29"/>
              </p:custDataLst>
            </p:nvPr>
          </p:nvCxnSpPr>
          <p:spPr>
            <a:xfrm>
              <a:off x="960" y="1784"/>
              <a:ext cx="0" cy="7440"/>
            </a:xfrm>
            <a:prstGeom prst="line">
              <a:avLst/>
            </a:prstGeom>
            <a:noFill/>
            <a:ln w="25400" cap="flat">
              <a:solidFill>
                <a:srgbClr val="BFA77E"/>
              </a:solidFill>
              <a:prstDash val="solid"/>
              <a:miter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sp>
          <p:nvSpPr>
            <p:cNvPr id="16" name="图形 11"/>
            <p:cNvSpPr/>
            <p:nvPr>
              <p:custDataLst>
                <p:tags r:id="rId30"/>
              </p:custDataLst>
            </p:nvPr>
          </p:nvSpPr>
          <p:spPr>
            <a:xfrm rot="5400000">
              <a:off x="17400" y="960"/>
              <a:ext cx="840" cy="840"/>
            </a:xfrm>
            <a:custGeom>
              <a:avLst/>
              <a:gdLst>
                <a:gd name="connsiteX0" fmla="*/ 666750 w 666750"/>
                <a:gd name="connsiteY0" fmla="*/ 0 h 666750"/>
                <a:gd name="connsiteX1" fmla="*/ 432435 w 666750"/>
                <a:gd name="connsiteY1" fmla="*/ 0 h 666750"/>
                <a:gd name="connsiteX2" fmla="*/ 182880 w 666750"/>
                <a:gd name="connsiteY2" fmla="*/ 214313 h 666750"/>
                <a:gd name="connsiteX3" fmla="*/ 182880 w 666750"/>
                <a:gd name="connsiteY3" fmla="*/ 214313 h 666750"/>
                <a:gd name="connsiteX4" fmla="*/ 0 w 666750"/>
                <a:gd name="connsiteY4" fmla="*/ 466725 h 666750"/>
                <a:gd name="connsiteX5" fmla="*/ 0 w 666750"/>
                <a:gd name="connsiteY5" fmla="*/ 66675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6750" h="666750">
                  <a:moveTo>
                    <a:pt x="666750" y="0"/>
                  </a:moveTo>
                  <a:lnTo>
                    <a:pt x="432435" y="0"/>
                  </a:lnTo>
                  <a:cubicBezTo>
                    <a:pt x="305753" y="0"/>
                    <a:pt x="200978" y="93345"/>
                    <a:pt x="182880" y="214313"/>
                  </a:cubicBezTo>
                  <a:lnTo>
                    <a:pt x="182880" y="214313"/>
                  </a:lnTo>
                  <a:cubicBezTo>
                    <a:pt x="76200" y="249555"/>
                    <a:pt x="0" y="349568"/>
                    <a:pt x="0" y="466725"/>
                  </a:cubicBezTo>
                  <a:lnTo>
                    <a:pt x="0" y="666750"/>
                  </a:lnTo>
                </a:path>
              </a:pathLst>
            </a:custGeom>
            <a:noFill/>
            <a:ln w="25400" cap="flat">
              <a:solidFill>
                <a:srgbClr val="BFA77E"/>
              </a:solidFill>
              <a:prstDash val="solid"/>
              <a:miter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" name="图形 11"/>
            <p:cNvSpPr/>
            <p:nvPr>
              <p:custDataLst>
                <p:tags r:id="rId31"/>
              </p:custDataLst>
            </p:nvPr>
          </p:nvSpPr>
          <p:spPr>
            <a:xfrm rot="10800000">
              <a:off x="17400" y="9000"/>
              <a:ext cx="840" cy="840"/>
            </a:xfrm>
            <a:custGeom>
              <a:avLst/>
              <a:gdLst>
                <a:gd name="connsiteX0" fmla="*/ 666750 w 666750"/>
                <a:gd name="connsiteY0" fmla="*/ 0 h 666750"/>
                <a:gd name="connsiteX1" fmla="*/ 432435 w 666750"/>
                <a:gd name="connsiteY1" fmla="*/ 0 h 666750"/>
                <a:gd name="connsiteX2" fmla="*/ 182880 w 666750"/>
                <a:gd name="connsiteY2" fmla="*/ 214313 h 666750"/>
                <a:gd name="connsiteX3" fmla="*/ 182880 w 666750"/>
                <a:gd name="connsiteY3" fmla="*/ 214313 h 666750"/>
                <a:gd name="connsiteX4" fmla="*/ 0 w 666750"/>
                <a:gd name="connsiteY4" fmla="*/ 466725 h 666750"/>
                <a:gd name="connsiteX5" fmla="*/ 0 w 666750"/>
                <a:gd name="connsiteY5" fmla="*/ 666750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6750" h="666750">
                  <a:moveTo>
                    <a:pt x="666750" y="0"/>
                  </a:moveTo>
                  <a:lnTo>
                    <a:pt x="432435" y="0"/>
                  </a:lnTo>
                  <a:cubicBezTo>
                    <a:pt x="305753" y="0"/>
                    <a:pt x="200978" y="93345"/>
                    <a:pt x="182880" y="214313"/>
                  </a:cubicBezTo>
                  <a:lnTo>
                    <a:pt x="182880" y="214313"/>
                  </a:lnTo>
                  <a:cubicBezTo>
                    <a:pt x="76200" y="249555"/>
                    <a:pt x="0" y="349568"/>
                    <a:pt x="0" y="466725"/>
                  </a:cubicBezTo>
                  <a:lnTo>
                    <a:pt x="0" y="666750"/>
                  </a:lnTo>
                </a:path>
              </a:pathLst>
            </a:custGeom>
            <a:noFill/>
            <a:ln w="25400" cap="flat">
              <a:solidFill>
                <a:srgbClr val="BFA77E"/>
              </a:solidFill>
              <a:prstDash val="solid"/>
              <a:miter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8" name="直接连接符 17"/>
            <p:cNvCxnSpPr/>
            <p:nvPr>
              <p:custDataLst>
                <p:tags r:id="rId32"/>
              </p:custDataLst>
            </p:nvPr>
          </p:nvCxnSpPr>
          <p:spPr>
            <a:xfrm>
              <a:off x="18240" y="1680"/>
              <a:ext cx="0" cy="7440"/>
            </a:xfrm>
            <a:prstGeom prst="line">
              <a:avLst/>
            </a:prstGeom>
            <a:noFill/>
            <a:ln w="25400" cap="flat">
              <a:solidFill>
                <a:srgbClr val="BFA77E"/>
              </a:solidFill>
              <a:prstDash val="solid"/>
              <a:miter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</p:grpSp>
      <p:sp>
        <p:nvSpPr>
          <p:cNvPr id="22" name="圆角矩形 5"/>
          <p:cNvSpPr/>
          <p:nvPr>
            <p:custDataLst>
              <p:tags r:id="rId5"/>
            </p:custDataLst>
          </p:nvPr>
        </p:nvSpPr>
        <p:spPr>
          <a:xfrm>
            <a:off x="3280885" y="2701342"/>
            <a:ext cx="1475276" cy="2979315"/>
          </a:xfrm>
          <a:prstGeom prst="roundRect">
            <a:avLst>
              <a:gd name="adj" fmla="val 50000"/>
            </a:avLst>
          </a:prstGeom>
          <a:solidFill>
            <a:schemeClr val="lt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椭圆 22"/>
          <p:cNvSpPr/>
          <p:nvPr>
            <p:custDataLst>
              <p:tags r:id="rId6"/>
            </p:custDataLst>
          </p:nvPr>
        </p:nvSpPr>
        <p:spPr>
          <a:xfrm>
            <a:off x="3478363" y="2908777"/>
            <a:ext cx="1079766" cy="1079766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2700000" scaled="0"/>
          </a:gradFill>
          <a:ln>
            <a:noFill/>
          </a:ln>
          <a:effectLst>
            <a:outerShdw blurRad="241300" dist="25400" dir="5400000" algn="t" rotWithShape="0">
              <a:schemeClr val="accent1">
                <a:alpha val="4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>
            <p:custDataLst>
              <p:tags r:id="rId7"/>
            </p:custDataLst>
          </p:nvPr>
        </p:nvSpPr>
        <p:spPr>
          <a:xfrm>
            <a:off x="3398618" y="4183275"/>
            <a:ext cx="1213398" cy="1190817"/>
          </a:xfrm>
          <a:prstGeom prst="rect">
            <a:avLst/>
          </a:prstGeom>
          <a:noFill/>
        </p:spPr>
        <p:txBody>
          <a:bodyPr wrap="square" lIns="0" tIns="0" rIns="0" rtlCol="0">
            <a:norm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难集成</a:t>
            </a:r>
          </a:p>
        </p:txBody>
      </p:sp>
      <p:pic>
        <p:nvPicPr>
          <p:cNvPr id="25" name="图片 40" descr="343439383331313b343532303032353bc9ccb3c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3816343" y="3245651"/>
            <a:ext cx="406019" cy="406019"/>
          </a:xfrm>
          <a:prstGeom prst="rect">
            <a:avLst/>
          </a:prstGeom>
        </p:spPr>
      </p:pic>
      <p:sp>
        <p:nvSpPr>
          <p:cNvPr id="26" name="圆角矩形 9"/>
          <p:cNvSpPr/>
          <p:nvPr>
            <p:custDataLst>
              <p:tags r:id="rId9"/>
            </p:custDataLst>
          </p:nvPr>
        </p:nvSpPr>
        <p:spPr>
          <a:xfrm>
            <a:off x="5358362" y="2701342"/>
            <a:ext cx="1475276" cy="2979315"/>
          </a:xfrm>
          <a:prstGeom prst="roundRect">
            <a:avLst>
              <a:gd name="adj" fmla="val 50000"/>
            </a:avLst>
          </a:prstGeom>
          <a:solidFill>
            <a:schemeClr val="lt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椭圆 26"/>
          <p:cNvSpPr/>
          <p:nvPr>
            <p:custDataLst>
              <p:tags r:id="rId10"/>
            </p:custDataLst>
          </p:nvPr>
        </p:nvSpPr>
        <p:spPr>
          <a:xfrm>
            <a:off x="5556394" y="2908777"/>
            <a:ext cx="1079766" cy="1079766"/>
          </a:xfrm>
          <a:prstGeom prst="ellipse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66000">
                <a:schemeClr val="accent2"/>
              </a:gs>
            </a:gsLst>
            <a:lin ang="2700000" scaled="0"/>
          </a:gradFill>
          <a:ln>
            <a:noFill/>
          </a:ln>
          <a:effectLst>
            <a:outerShdw blurRad="241300" dist="25400" dir="5400000" algn="t" rotWithShape="0">
              <a:schemeClr val="accent2">
                <a:alpha val="4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文本框 27"/>
          <p:cNvSpPr txBox="1"/>
          <p:nvPr>
            <p:custDataLst>
              <p:tags r:id="rId11"/>
            </p:custDataLst>
          </p:nvPr>
        </p:nvSpPr>
        <p:spPr>
          <a:xfrm>
            <a:off x="5485181" y="4183275"/>
            <a:ext cx="1213398" cy="1190817"/>
          </a:xfrm>
          <a:prstGeom prst="rect">
            <a:avLst/>
          </a:prstGeom>
          <a:noFill/>
        </p:spPr>
        <p:txBody>
          <a:bodyPr wrap="square" lIns="0" tIns="0" rIns="0" rtlCol="0">
            <a:normAutofit fontScale="92500"/>
          </a:bodyPr>
          <a:lstStyle>
            <a:defPPr>
              <a:defRPr lang="zh-CN"/>
            </a:defPPr>
            <a:lvl1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</a:rPr>
              <a:t>成熟模块在用户态再实现，常见工具不可用</a:t>
            </a:r>
          </a:p>
        </p:txBody>
      </p:sp>
      <p:pic>
        <p:nvPicPr>
          <p:cNvPr id="29" name="图片 41" descr="343439383331313b343532303034323bd4a4d4bccce1d0d1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878332" y="3245651"/>
            <a:ext cx="406019" cy="406019"/>
          </a:xfrm>
          <a:prstGeom prst="rect">
            <a:avLst/>
          </a:prstGeom>
        </p:spPr>
      </p:pic>
      <p:sp>
        <p:nvSpPr>
          <p:cNvPr id="30" name="圆角矩形 14"/>
          <p:cNvSpPr/>
          <p:nvPr>
            <p:custDataLst>
              <p:tags r:id="rId13"/>
            </p:custDataLst>
          </p:nvPr>
        </p:nvSpPr>
        <p:spPr>
          <a:xfrm>
            <a:off x="7435839" y="2701342"/>
            <a:ext cx="1475276" cy="2979315"/>
          </a:xfrm>
          <a:prstGeom prst="roundRect">
            <a:avLst>
              <a:gd name="adj" fmla="val 50000"/>
            </a:avLst>
          </a:prstGeom>
          <a:solidFill>
            <a:schemeClr val="lt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椭圆 30"/>
          <p:cNvSpPr/>
          <p:nvPr>
            <p:custDataLst>
              <p:tags r:id="rId14"/>
            </p:custDataLst>
          </p:nvPr>
        </p:nvSpPr>
        <p:spPr>
          <a:xfrm>
            <a:off x="7633870" y="2908777"/>
            <a:ext cx="1079766" cy="1079766"/>
          </a:xfrm>
          <a:prstGeom prst="ellipse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66000">
                <a:schemeClr val="accent6"/>
              </a:gs>
            </a:gsLst>
            <a:lin ang="2700000" scaled="0"/>
          </a:gradFill>
          <a:ln>
            <a:noFill/>
          </a:ln>
          <a:effectLst>
            <a:outerShdw blurRad="241300" dist="25400" dir="5400000" algn="t" rotWithShape="0">
              <a:schemeClr val="accent6">
                <a:alpha val="4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文本框 31"/>
          <p:cNvSpPr txBox="1"/>
          <p:nvPr>
            <p:custDataLst>
              <p:tags r:id="rId15"/>
            </p:custDataLst>
          </p:nvPr>
        </p:nvSpPr>
        <p:spPr>
          <a:xfrm>
            <a:off x="7562829" y="4183275"/>
            <a:ext cx="1213398" cy="1190817"/>
          </a:xfrm>
          <a:prstGeom prst="rect">
            <a:avLst/>
          </a:prstGeom>
          <a:noFill/>
        </p:spPr>
        <p:txBody>
          <a:bodyPr wrap="square" lIns="0" tIns="0" rIns="0" rtlCol="0">
            <a:norm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</a:rPr>
              <a:t>破坏内核边界</a:t>
            </a:r>
          </a:p>
        </p:txBody>
      </p:sp>
      <p:pic>
        <p:nvPicPr>
          <p:cNvPr id="33" name="图片 32" descr="File transfer-2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8"/>
          <a:stretch>
            <a:fillRect/>
          </a:stretch>
        </p:blipFill>
        <p:spPr>
          <a:xfrm>
            <a:off x="7940320" y="3205823"/>
            <a:ext cx="485673" cy="48567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>
            <p:custDataLst>
              <p:tags r:id="rId2"/>
            </p:custDataLst>
          </p:nvPr>
        </p:nvSpPr>
        <p:spPr>
          <a:xfrm>
            <a:off x="0" y="2535586"/>
            <a:ext cx="12192000" cy="4322414"/>
          </a:xfrm>
          <a:prstGeom prst="rect">
            <a:avLst/>
          </a:prstGeom>
          <a:solidFill>
            <a:schemeClr val="lt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Title 6"/>
          <p:cNvSpPr txBox="1"/>
          <p:nvPr>
            <p:custDataLst>
              <p:tags r:id="rId3"/>
            </p:custDataLst>
          </p:nvPr>
        </p:nvSpPr>
        <p:spPr>
          <a:xfrm>
            <a:off x="457200" y="608400"/>
            <a:ext cx="11278800" cy="62670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rmAutofit fontScale="975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ctr">
              <a:lnSpc>
                <a:spcPct val="100000"/>
              </a:lnSpc>
              <a:spcAft>
                <a:spcPts val="800"/>
              </a:spcAft>
            </a:pPr>
            <a:r>
              <a:rPr lang="zh-CN" altLang="en-US" sz="3555" b="1" spc="3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性能提升</a:t>
            </a:r>
          </a:p>
        </p:txBody>
      </p:sp>
      <p:sp>
        <p:nvSpPr>
          <p:cNvPr id="2" name="Freeform 4"/>
          <p:cNvSpPr/>
          <p:nvPr>
            <p:custDataLst>
              <p:tags r:id="rId4"/>
            </p:custDataLst>
          </p:nvPr>
        </p:nvSpPr>
        <p:spPr>
          <a:xfrm>
            <a:off x="4719118" y="2034032"/>
            <a:ext cx="3005874" cy="3873246"/>
          </a:xfrm>
          <a:custGeom>
            <a:avLst/>
            <a:gdLst>
              <a:gd name="connsiteX0" fmla="*/ 323604 w 4522224"/>
              <a:gd name="connsiteY0" fmla="*/ 6062148 h 6062148"/>
              <a:gd name="connsiteX1" fmla="*/ 376944 w 4522224"/>
              <a:gd name="connsiteY1" fmla="*/ 5924988 h 6062148"/>
              <a:gd name="connsiteX2" fmla="*/ 437904 w 4522224"/>
              <a:gd name="connsiteY2" fmla="*/ 5780208 h 6062148"/>
              <a:gd name="connsiteX3" fmla="*/ 468384 w 4522224"/>
              <a:gd name="connsiteY3" fmla="*/ 5665908 h 6062148"/>
              <a:gd name="connsiteX4" fmla="*/ 506484 w 4522224"/>
              <a:gd name="connsiteY4" fmla="*/ 5612568 h 6062148"/>
              <a:gd name="connsiteX5" fmla="*/ 536964 w 4522224"/>
              <a:gd name="connsiteY5" fmla="*/ 5521128 h 6062148"/>
              <a:gd name="connsiteX6" fmla="*/ 559824 w 4522224"/>
              <a:gd name="connsiteY6" fmla="*/ 5353488 h 6062148"/>
              <a:gd name="connsiteX7" fmla="*/ 597924 w 4522224"/>
              <a:gd name="connsiteY7" fmla="*/ 5223948 h 6062148"/>
              <a:gd name="connsiteX8" fmla="*/ 620784 w 4522224"/>
              <a:gd name="connsiteY8" fmla="*/ 5178228 h 6062148"/>
              <a:gd name="connsiteX9" fmla="*/ 696984 w 4522224"/>
              <a:gd name="connsiteY9" fmla="*/ 5071548 h 6062148"/>
              <a:gd name="connsiteX10" fmla="*/ 712224 w 4522224"/>
              <a:gd name="connsiteY10" fmla="*/ 5063928 h 6062148"/>
              <a:gd name="connsiteX11" fmla="*/ 704604 w 4522224"/>
              <a:gd name="connsiteY11" fmla="*/ 5025828 h 6062148"/>
              <a:gd name="connsiteX12" fmla="*/ 696984 w 4522224"/>
              <a:gd name="connsiteY12" fmla="*/ 5002968 h 6062148"/>
              <a:gd name="connsiteX13" fmla="*/ 963684 w 4522224"/>
              <a:gd name="connsiteY13" fmla="*/ 4682928 h 6062148"/>
              <a:gd name="connsiteX14" fmla="*/ 956064 w 4522224"/>
              <a:gd name="connsiteY14" fmla="*/ 4644828 h 6062148"/>
              <a:gd name="connsiteX15" fmla="*/ 1337064 w 4522224"/>
              <a:gd name="connsiteY15" fmla="*/ 4172388 h 6062148"/>
              <a:gd name="connsiteX16" fmla="*/ 1253244 w 4522224"/>
              <a:gd name="connsiteY16" fmla="*/ 4012368 h 6062148"/>
              <a:gd name="connsiteX17" fmla="*/ 1199904 w 4522224"/>
              <a:gd name="connsiteY17" fmla="*/ 3928548 h 6062148"/>
              <a:gd name="connsiteX18" fmla="*/ 1169424 w 4522224"/>
              <a:gd name="connsiteY18" fmla="*/ 3768528 h 6062148"/>
              <a:gd name="connsiteX19" fmla="*/ 1146564 w 4522224"/>
              <a:gd name="connsiteY19" fmla="*/ 3699948 h 6062148"/>
              <a:gd name="connsiteX20" fmla="*/ 1138944 w 4522224"/>
              <a:gd name="connsiteY20" fmla="*/ 3669468 h 6062148"/>
              <a:gd name="connsiteX21" fmla="*/ 1062744 w 4522224"/>
              <a:gd name="connsiteY21" fmla="*/ 3661848 h 6062148"/>
              <a:gd name="connsiteX22" fmla="*/ 933204 w 4522224"/>
              <a:gd name="connsiteY22" fmla="*/ 3669468 h 6062148"/>
              <a:gd name="connsiteX23" fmla="*/ 826524 w 4522224"/>
              <a:gd name="connsiteY23" fmla="*/ 3692328 h 6062148"/>
              <a:gd name="connsiteX24" fmla="*/ 605544 w 4522224"/>
              <a:gd name="connsiteY24" fmla="*/ 3738048 h 6062148"/>
              <a:gd name="connsiteX25" fmla="*/ 384564 w 4522224"/>
              <a:gd name="connsiteY25" fmla="*/ 3638988 h 6062148"/>
              <a:gd name="connsiteX26" fmla="*/ 376944 w 4522224"/>
              <a:gd name="connsiteY26" fmla="*/ 3326568 h 6062148"/>
              <a:gd name="connsiteX27" fmla="*/ 415044 w 4522224"/>
              <a:gd name="connsiteY27" fmla="*/ 3250368 h 6062148"/>
              <a:gd name="connsiteX28" fmla="*/ 415044 w 4522224"/>
              <a:gd name="connsiteY28" fmla="*/ 3227508 h 6062148"/>
              <a:gd name="connsiteX29" fmla="*/ 384564 w 4522224"/>
              <a:gd name="connsiteY29" fmla="*/ 3166548 h 6062148"/>
              <a:gd name="connsiteX30" fmla="*/ 361704 w 4522224"/>
              <a:gd name="connsiteY30" fmla="*/ 3166548 h 6062148"/>
              <a:gd name="connsiteX31" fmla="*/ 346464 w 4522224"/>
              <a:gd name="connsiteY31" fmla="*/ 3105588 h 6062148"/>
              <a:gd name="connsiteX32" fmla="*/ 392184 w 4522224"/>
              <a:gd name="connsiteY32" fmla="*/ 3021768 h 6062148"/>
              <a:gd name="connsiteX33" fmla="*/ 483624 w 4522224"/>
              <a:gd name="connsiteY33" fmla="*/ 2998908 h 6062148"/>
              <a:gd name="connsiteX34" fmla="*/ 460764 w 4522224"/>
              <a:gd name="connsiteY34" fmla="*/ 2930328 h 6062148"/>
              <a:gd name="connsiteX35" fmla="*/ 430284 w 4522224"/>
              <a:gd name="connsiteY35" fmla="*/ 2930328 h 6062148"/>
              <a:gd name="connsiteX36" fmla="*/ 384564 w 4522224"/>
              <a:gd name="connsiteY36" fmla="*/ 2930328 h 6062148"/>
              <a:gd name="connsiteX37" fmla="*/ 300744 w 4522224"/>
              <a:gd name="connsiteY37" fmla="*/ 2876988 h 6062148"/>
              <a:gd name="connsiteX38" fmla="*/ 315984 w 4522224"/>
              <a:gd name="connsiteY38" fmla="*/ 2846508 h 6062148"/>
              <a:gd name="connsiteX39" fmla="*/ 323604 w 4522224"/>
              <a:gd name="connsiteY39" fmla="*/ 2793168 h 6062148"/>
              <a:gd name="connsiteX40" fmla="*/ 308364 w 4522224"/>
              <a:gd name="connsiteY40" fmla="*/ 2732208 h 6062148"/>
              <a:gd name="connsiteX41" fmla="*/ 262644 w 4522224"/>
              <a:gd name="connsiteY41" fmla="*/ 2671248 h 6062148"/>
              <a:gd name="connsiteX42" fmla="*/ 171204 w 4522224"/>
              <a:gd name="connsiteY42" fmla="*/ 2656008 h 6062148"/>
              <a:gd name="connsiteX43" fmla="*/ 49284 w 4522224"/>
              <a:gd name="connsiteY43" fmla="*/ 2610288 h 6062148"/>
              <a:gd name="connsiteX44" fmla="*/ 18804 w 4522224"/>
              <a:gd name="connsiteY44" fmla="*/ 2556948 h 6062148"/>
              <a:gd name="connsiteX45" fmla="*/ 3564 w 4522224"/>
              <a:gd name="connsiteY45" fmla="*/ 2488368 h 6062148"/>
              <a:gd name="connsiteX46" fmla="*/ 87384 w 4522224"/>
              <a:gd name="connsiteY46" fmla="*/ 2335968 h 6062148"/>
              <a:gd name="connsiteX47" fmla="*/ 216924 w 4522224"/>
              <a:gd name="connsiteY47" fmla="*/ 2175948 h 6062148"/>
              <a:gd name="connsiteX48" fmla="*/ 277884 w 4522224"/>
              <a:gd name="connsiteY48" fmla="*/ 2084508 h 6062148"/>
              <a:gd name="connsiteX49" fmla="*/ 323604 w 4522224"/>
              <a:gd name="connsiteY49" fmla="*/ 1977828 h 6062148"/>
              <a:gd name="connsiteX50" fmla="*/ 354084 w 4522224"/>
              <a:gd name="connsiteY50" fmla="*/ 1871148 h 6062148"/>
              <a:gd name="connsiteX51" fmla="*/ 369324 w 4522224"/>
              <a:gd name="connsiteY51" fmla="*/ 1810188 h 6062148"/>
              <a:gd name="connsiteX52" fmla="*/ 338844 w 4522224"/>
              <a:gd name="connsiteY52" fmla="*/ 1756848 h 6062148"/>
              <a:gd name="connsiteX53" fmla="*/ 323604 w 4522224"/>
              <a:gd name="connsiteY53" fmla="*/ 1680648 h 6062148"/>
              <a:gd name="connsiteX54" fmla="*/ 407424 w 4522224"/>
              <a:gd name="connsiteY54" fmla="*/ 1474908 h 6062148"/>
              <a:gd name="connsiteX55" fmla="*/ 437904 w 4522224"/>
              <a:gd name="connsiteY55" fmla="*/ 1307268 h 6062148"/>
              <a:gd name="connsiteX56" fmla="*/ 460764 w 4522224"/>
              <a:gd name="connsiteY56" fmla="*/ 1192968 h 6062148"/>
              <a:gd name="connsiteX57" fmla="*/ 498864 w 4522224"/>
              <a:gd name="connsiteY57" fmla="*/ 1055808 h 6062148"/>
              <a:gd name="connsiteX58" fmla="*/ 552204 w 4522224"/>
              <a:gd name="connsiteY58" fmla="*/ 888168 h 6062148"/>
              <a:gd name="connsiteX59" fmla="*/ 498864 w 4522224"/>
              <a:gd name="connsiteY59" fmla="*/ 888168 h 6062148"/>
              <a:gd name="connsiteX60" fmla="*/ 407424 w 4522224"/>
              <a:gd name="connsiteY60" fmla="*/ 834828 h 6062148"/>
              <a:gd name="connsiteX61" fmla="*/ 323604 w 4522224"/>
              <a:gd name="connsiteY61" fmla="*/ 789108 h 6062148"/>
              <a:gd name="connsiteX62" fmla="*/ 255024 w 4522224"/>
              <a:gd name="connsiteY62" fmla="*/ 773868 h 6062148"/>
              <a:gd name="connsiteX63" fmla="*/ 209304 w 4522224"/>
              <a:gd name="connsiteY63" fmla="*/ 751008 h 6062148"/>
              <a:gd name="connsiteX64" fmla="*/ 255024 w 4522224"/>
              <a:gd name="connsiteY64" fmla="*/ 674808 h 6062148"/>
              <a:gd name="connsiteX65" fmla="*/ 369324 w 4522224"/>
              <a:gd name="connsiteY65" fmla="*/ 606228 h 6062148"/>
              <a:gd name="connsiteX66" fmla="*/ 552204 w 4522224"/>
              <a:gd name="connsiteY66" fmla="*/ 507168 h 6062148"/>
              <a:gd name="connsiteX67" fmla="*/ 651264 w 4522224"/>
              <a:gd name="connsiteY67" fmla="*/ 423348 h 6062148"/>
              <a:gd name="connsiteX68" fmla="*/ 887484 w 4522224"/>
              <a:gd name="connsiteY68" fmla="*/ 232848 h 6062148"/>
              <a:gd name="connsiteX69" fmla="*/ 1169424 w 4522224"/>
              <a:gd name="connsiteY69" fmla="*/ 80448 h 6062148"/>
              <a:gd name="connsiteX70" fmla="*/ 1588524 w 4522224"/>
              <a:gd name="connsiteY70" fmla="*/ 11868 h 6062148"/>
              <a:gd name="connsiteX71" fmla="*/ 1939044 w 4522224"/>
              <a:gd name="connsiteY71" fmla="*/ 4248 h 6062148"/>
              <a:gd name="connsiteX72" fmla="*/ 2167644 w 4522224"/>
              <a:gd name="connsiteY72" fmla="*/ 4248 h 6062148"/>
              <a:gd name="connsiteX73" fmla="*/ 2388624 w 4522224"/>
              <a:gd name="connsiteY73" fmla="*/ 57588 h 6062148"/>
              <a:gd name="connsiteX74" fmla="*/ 2662944 w 4522224"/>
              <a:gd name="connsiteY74" fmla="*/ 133788 h 6062148"/>
              <a:gd name="connsiteX75" fmla="*/ 2815344 w 4522224"/>
              <a:gd name="connsiteY75" fmla="*/ 202368 h 6062148"/>
              <a:gd name="connsiteX76" fmla="*/ 3097284 w 4522224"/>
              <a:gd name="connsiteY76" fmla="*/ 400488 h 6062148"/>
              <a:gd name="connsiteX77" fmla="*/ 3280164 w 4522224"/>
              <a:gd name="connsiteY77" fmla="*/ 651948 h 6062148"/>
              <a:gd name="connsiteX78" fmla="*/ 3402084 w 4522224"/>
              <a:gd name="connsiteY78" fmla="*/ 918648 h 6062148"/>
              <a:gd name="connsiteX79" fmla="*/ 3470664 w 4522224"/>
              <a:gd name="connsiteY79" fmla="*/ 1238688 h 6062148"/>
              <a:gd name="connsiteX80" fmla="*/ 3501144 w 4522224"/>
              <a:gd name="connsiteY80" fmla="*/ 1543488 h 6062148"/>
              <a:gd name="connsiteX81" fmla="*/ 3501144 w 4522224"/>
              <a:gd name="connsiteY81" fmla="*/ 1962588 h 6062148"/>
              <a:gd name="connsiteX82" fmla="*/ 3333504 w 4522224"/>
              <a:gd name="connsiteY82" fmla="*/ 2305488 h 6062148"/>
              <a:gd name="connsiteX83" fmla="*/ 3249684 w 4522224"/>
              <a:gd name="connsiteY83" fmla="*/ 2473128 h 6062148"/>
              <a:gd name="connsiteX84" fmla="*/ 3127764 w 4522224"/>
              <a:gd name="connsiteY84" fmla="*/ 2663628 h 6062148"/>
              <a:gd name="connsiteX85" fmla="*/ 3066804 w 4522224"/>
              <a:gd name="connsiteY85" fmla="*/ 2838888 h 6062148"/>
              <a:gd name="connsiteX86" fmla="*/ 3059184 w 4522224"/>
              <a:gd name="connsiteY86" fmla="*/ 2915088 h 6062148"/>
              <a:gd name="connsiteX87" fmla="*/ 3013464 w 4522224"/>
              <a:gd name="connsiteY87" fmla="*/ 3014148 h 6062148"/>
              <a:gd name="connsiteX88" fmla="*/ 2975364 w 4522224"/>
              <a:gd name="connsiteY88" fmla="*/ 3082728 h 6062148"/>
              <a:gd name="connsiteX89" fmla="*/ 2952504 w 4522224"/>
              <a:gd name="connsiteY89" fmla="*/ 3120828 h 6062148"/>
              <a:gd name="connsiteX90" fmla="*/ 2952504 w 4522224"/>
              <a:gd name="connsiteY90" fmla="*/ 3555168 h 6062148"/>
              <a:gd name="connsiteX91" fmla="*/ 2952504 w 4522224"/>
              <a:gd name="connsiteY91" fmla="*/ 3562788 h 6062148"/>
              <a:gd name="connsiteX92" fmla="*/ 3005844 w 4522224"/>
              <a:gd name="connsiteY92" fmla="*/ 3539928 h 6062148"/>
              <a:gd name="connsiteX93" fmla="*/ 3059184 w 4522224"/>
              <a:gd name="connsiteY93" fmla="*/ 3562788 h 6062148"/>
              <a:gd name="connsiteX94" fmla="*/ 3104904 w 4522224"/>
              <a:gd name="connsiteY94" fmla="*/ 3570408 h 6062148"/>
              <a:gd name="connsiteX95" fmla="*/ 3135384 w 4522224"/>
              <a:gd name="connsiteY95" fmla="*/ 3631368 h 6062148"/>
              <a:gd name="connsiteX96" fmla="*/ 3112524 w 4522224"/>
              <a:gd name="connsiteY96" fmla="*/ 3738048 h 6062148"/>
              <a:gd name="connsiteX97" fmla="*/ 3120144 w 4522224"/>
              <a:gd name="connsiteY97" fmla="*/ 4103808 h 6062148"/>
              <a:gd name="connsiteX98" fmla="*/ 3112524 w 4522224"/>
              <a:gd name="connsiteY98" fmla="*/ 4119048 h 6062148"/>
              <a:gd name="connsiteX99" fmla="*/ 3158244 w 4522224"/>
              <a:gd name="connsiteY99" fmla="*/ 4157148 h 6062148"/>
              <a:gd name="connsiteX100" fmla="*/ 3196344 w 4522224"/>
              <a:gd name="connsiteY100" fmla="*/ 4164768 h 6062148"/>
              <a:gd name="connsiteX101" fmla="*/ 3226824 w 4522224"/>
              <a:gd name="connsiteY101" fmla="*/ 4172388 h 6062148"/>
              <a:gd name="connsiteX102" fmla="*/ 3280164 w 4522224"/>
              <a:gd name="connsiteY102" fmla="*/ 4294308 h 6062148"/>
              <a:gd name="connsiteX103" fmla="*/ 3295404 w 4522224"/>
              <a:gd name="connsiteY103" fmla="*/ 4347648 h 6062148"/>
              <a:gd name="connsiteX104" fmla="*/ 3325884 w 4522224"/>
              <a:gd name="connsiteY104" fmla="*/ 4408608 h 6062148"/>
              <a:gd name="connsiteX105" fmla="*/ 3546864 w 4522224"/>
              <a:gd name="connsiteY105" fmla="*/ 4644828 h 6062148"/>
              <a:gd name="connsiteX106" fmla="*/ 3882144 w 4522224"/>
              <a:gd name="connsiteY106" fmla="*/ 5025828 h 6062148"/>
              <a:gd name="connsiteX107" fmla="*/ 4095504 w 4522224"/>
              <a:gd name="connsiteY107" fmla="*/ 5300148 h 6062148"/>
              <a:gd name="connsiteX108" fmla="*/ 4362204 w 4522224"/>
              <a:gd name="connsiteY108" fmla="*/ 5726868 h 6062148"/>
              <a:gd name="connsiteX109" fmla="*/ 4522224 w 4522224"/>
              <a:gd name="connsiteY109" fmla="*/ 6046908 h 6062148"/>
              <a:gd name="connsiteX0-1" fmla="*/ 323604 w 4522224"/>
              <a:gd name="connsiteY0-2" fmla="*/ 6062148 h 6062148"/>
              <a:gd name="connsiteX1-3" fmla="*/ 376944 w 4522224"/>
              <a:gd name="connsiteY1-4" fmla="*/ 5924988 h 6062148"/>
              <a:gd name="connsiteX2-5" fmla="*/ 437904 w 4522224"/>
              <a:gd name="connsiteY2-6" fmla="*/ 5780208 h 6062148"/>
              <a:gd name="connsiteX3-7" fmla="*/ 468384 w 4522224"/>
              <a:gd name="connsiteY3-8" fmla="*/ 5665908 h 6062148"/>
              <a:gd name="connsiteX4-9" fmla="*/ 506484 w 4522224"/>
              <a:gd name="connsiteY4-10" fmla="*/ 5612568 h 6062148"/>
              <a:gd name="connsiteX5-11" fmla="*/ 536964 w 4522224"/>
              <a:gd name="connsiteY5-12" fmla="*/ 5521128 h 6062148"/>
              <a:gd name="connsiteX6-13" fmla="*/ 559824 w 4522224"/>
              <a:gd name="connsiteY6-14" fmla="*/ 5353488 h 6062148"/>
              <a:gd name="connsiteX7-15" fmla="*/ 597924 w 4522224"/>
              <a:gd name="connsiteY7-16" fmla="*/ 5223948 h 6062148"/>
              <a:gd name="connsiteX8-17" fmla="*/ 620784 w 4522224"/>
              <a:gd name="connsiteY8-18" fmla="*/ 5178228 h 6062148"/>
              <a:gd name="connsiteX9-19" fmla="*/ 696984 w 4522224"/>
              <a:gd name="connsiteY9-20" fmla="*/ 5071548 h 6062148"/>
              <a:gd name="connsiteX10-21" fmla="*/ 712224 w 4522224"/>
              <a:gd name="connsiteY10-22" fmla="*/ 5063928 h 6062148"/>
              <a:gd name="connsiteX11-23" fmla="*/ 704604 w 4522224"/>
              <a:gd name="connsiteY11-24" fmla="*/ 5025828 h 6062148"/>
              <a:gd name="connsiteX12-25" fmla="*/ 696984 w 4522224"/>
              <a:gd name="connsiteY12-26" fmla="*/ 5002968 h 6062148"/>
              <a:gd name="connsiteX13-27" fmla="*/ 963684 w 4522224"/>
              <a:gd name="connsiteY13-28" fmla="*/ 4682928 h 6062148"/>
              <a:gd name="connsiteX14-29" fmla="*/ 956064 w 4522224"/>
              <a:gd name="connsiteY14-30" fmla="*/ 4644828 h 6062148"/>
              <a:gd name="connsiteX15-31" fmla="*/ 1337064 w 4522224"/>
              <a:gd name="connsiteY15-32" fmla="*/ 4172388 h 6062148"/>
              <a:gd name="connsiteX16-33" fmla="*/ 1253244 w 4522224"/>
              <a:gd name="connsiteY16-34" fmla="*/ 4012368 h 6062148"/>
              <a:gd name="connsiteX17-35" fmla="*/ 1199904 w 4522224"/>
              <a:gd name="connsiteY17-36" fmla="*/ 3928548 h 6062148"/>
              <a:gd name="connsiteX18-37" fmla="*/ 1169424 w 4522224"/>
              <a:gd name="connsiteY18-38" fmla="*/ 3768528 h 6062148"/>
              <a:gd name="connsiteX19-39" fmla="*/ 1146564 w 4522224"/>
              <a:gd name="connsiteY19-40" fmla="*/ 3699948 h 6062148"/>
              <a:gd name="connsiteX20-41" fmla="*/ 1138944 w 4522224"/>
              <a:gd name="connsiteY20-42" fmla="*/ 3669468 h 6062148"/>
              <a:gd name="connsiteX21-43" fmla="*/ 1062744 w 4522224"/>
              <a:gd name="connsiteY21-44" fmla="*/ 3661848 h 6062148"/>
              <a:gd name="connsiteX22-45" fmla="*/ 933204 w 4522224"/>
              <a:gd name="connsiteY22-46" fmla="*/ 3669468 h 6062148"/>
              <a:gd name="connsiteX23-47" fmla="*/ 826524 w 4522224"/>
              <a:gd name="connsiteY23-48" fmla="*/ 3692328 h 6062148"/>
              <a:gd name="connsiteX24-49" fmla="*/ 605544 w 4522224"/>
              <a:gd name="connsiteY24-50" fmla="*/ 3738048 h 6062148"/>
              <a:gd name="connsiteX25-51" fmla="*/ 384564 w 4522224"/>
              <a:gd name="connsiteY25-52" fmla="*/ 3638988 h 6062148"/>
              <a:gd name="connsiteX26-53" fmla="*/ 376944 w 4522224"/>
              <a:gd name="connsiteY26-54" fmla="*/ 3326568 h 6062148"/>
              <a:gd name="connsiteX27-55" fmla="*/ 415044 w 4522224"/>
              <a:gd name="connsiteY27-56" fmla="*/ 3250368 h 6062148"/>
              <a:gd name="connsiteX28-57" fmla="*/ 415044 w 4522224"/>
              <a:gd name="connsiteY28-58" fmla="*/ 3227508 h 6062148"/>
              <a:gd name="connsiteX29-59" fmla="*/ 384564 w 4522224"/>
              <a:gd name="connsiteY29-60" fmla="*/ 3166548 h 6062148"/>
              <a:gd name="connsiteX30-61" fmla="*/ 361704 w 4522224"/>
              <a:gd name="connsiteY30-62" fmla="*/ 3166548 h 6062148"/>
              <a:gd name="connsiteX31-63" fmla="*/ 346464 w 4522224"/>
              <a:gd name="connsiteY31-64" fmla="*/ 3105588 h 6062148"/>
              <a:gd name="connsiteX32-65" fmla="*/ 392184 w 4522224"/>
              <a:gd name="connsiteY32-66" fmla="*/ 3021768 h 6062148"/>
              <a:gd name="connsiteX33-67" fmla="*/ 483624 w 4522224"/>
              <a:gd name="connsiteY33-68" fmla="*/ 2998908 h 6062148"/>
              <a:gd name="connsiteX34-69" fmla="*/ 460764 w 4522224"/>
              <a:gd name="connsiteY34-70" fmla="*/ 2930328 h 6062148"/>
              <a:gd name="connsiteX35-71" fmla="*/ 430284 w 4522224"/>
              <a:gd name="connsiteY35-72" fmla="*/ 2930328 h 6062148"/>
              <a:gd name="connsiteX36-73" fmla="*/ 384564 w 4522224"/>
              <a:gd name="connsiteY36-74" fmla="*/ 2930328 h 6062148"/>
              <a:gd name="connsiteX37-75" fmla="*/ 300744 w 4522224"/>
              <a:gd name="connsiteY37-76" fmla="*/ 2876988 h 6062148"/>
              <a:gd name="connsiteX38-77" fmla="*/ 315984 w 4522224"/>
              <a:gd name="connsiteY38-78" fmla="*/ 2846508 h 6062148"/>
              <a:gd name="connsiteX39-79" fmla="*/ 323604 w 4522224"/>
              <a:gd name="connsiteY39-80" fmla="*/ 2793168 h 6062148"/>
              <a:gd name="connsiteX40-81" fmla="*/ 308364 w 4522224"/>
              <a:gd name="connsiteY40-82" fmla="*/ 2732208 h 6062148"/>
              <a:gd name="connsiteX41-83" fmla="*/ 262644 w 4522224"/>
              <a:gd name="connsiteY41-84" fmla="*/ 2671248 h 6062148"/>
              <a:gd name="connsiteX42-85" fmla="*/ 171204 w 4522224"/>
              <a:gd name="connsiteY42-86" fmla="*/ 2656008 h 6062148"/>
              <a:gd name="connsiteX43-87" fmla="*/ 49284 w 4522224"/>
              <a:gd name="connsiteY43-88" fmla="*/ 2610288 h 6062148"/>
              <a:gd name="connsiteX44-89" fmla="*/ 18804 w 4522224"/>
              <a:gd name="connsiteY44-90" fmla="*/ 2556948 h 6062148"/>
              <a:gd name="connsiteX45-91" fmla="*/ 3564 w 4522224"/>
              <a:gd name="connsiteY45-92" fmla="*/ 2488368 h 6062148"/>
              <a:gd name="connsiteX46-93" fmla="*/ 87384 w 4522224"/>
              <a:gd name="connsiteY46-94" fmla="*/ 2335968 h 6062148"/>
              <a:gd name="connsiteX47-95" fmla="*/ 216924 w 4522224"/>
              <a:gd name="connsiteY47-96" fmla="*/ 2175948 h 6062148"/>
              <a:gd name="connsiteX48-97" fmla="*/ 277884 w 4522224"/>
              <a:gd name="connsiteY48-98" fmla="*/ 2084508 h 6062148"/>
              <a:gd name="connsiteX49-99" fmla="*/ 323604 w 4522224"/>
              <a:gd name="connsiteY49-100" fmla="*/ 1977828 h 6062148"/>
              <a:gd name="connsiteX50-101" fmla="*/ 354084 w 4522224"/>
              <a:gd name="connsiteY50-102" fmla="*/ 1871148 h 6062148"/>
              <a:gd name="connsiteX51-103" fmla="*/ 369324 w 4522224"/>
              <a:gd name="connsiteY51-104" fmla="*/ 1810188 h 6062148"/>
              <a:gd name="connsiteX52-105" fmla="*/ 338844 w 4522224"/>
              <a:gd name="connsiteY52-106" fmla="*/ 1756848 h 6062148"/>
              <a:gd name="connsiteX53-107" fmla="*/ 323604 w 4522224"/>
              <a:gd name="connsiteY53-108" fmla="*/ 1680648 h 6062148"/>
              <a:gd name="connsiteX54-109" fmla="*/ 407424 w 4522224"/>
              <a:gd name="connsiteY54-110" fmla="*/ 1474908 h 6062148"/>
              <a:gd name="connsiteX55-111" fmla="*/ 437904 w 4522224"/>
              <a:gd name="connsiteY55-112" fmla="*/ 1307268 h 6062148"/>
              <a:gd name="connsiteX56-113" fmla="*/ 460764 w 4522224"/>
              <a:gd name="connsiteY56-114" fmla="*/ 1192968 h 6062148"/>
              <a:gd name="connsiteX57-115" fmla="*/ 498864 w 4522224"/>
              <a:gd name="connsiteY57-116" fmla="*/ 1055808 h 6062148"/>
              <a:gd name="connsiteX58-117" fmla="*/ 552204 w 4522224"/>
              <a:gd name="connsiteY58-118" fmla="*/ 888168 h 6062148"/>
              <a:gd name="connsiteX59-119" fmla="*/ 498864 w 4522224"/>
              <a:gd name="connsiteY59-120" fmla="*/ 888168 h 6062148"/>
              <a:gd name="connsiteX60-121" fmla="*/ 407424 w 4522224"/>
              <a:gd name="connsiteY60-122" fmla="*/ 834828 h 6062148"/>
              <a:gd name="connsiteX61-123" fmla="*/ 323604 w 4522224"/>
              <a:gd name="connsiteY61-124" fmla="*/ 789108 h 6062148"/>
              <a:gd name="connsiteX62-125" fmla="*/ 255024 w 4522224"/>
              <a:gd name="connsiteY62-126" fmla="*/ 773868 h 6062148"/>
              <a:gd name="connsiteX63-127" fmla="*/ 209304 w 4522224"/>
              <a:gd name="connsiteY63-128" fmla="*/ 751008 h 6062148"/>
              <a:gd name="connsiteX64-129" fmla="*/ 255024 w 4522224"/>
              <a:gd name="connsiteY64-130" fmla="*/ 674808 h 6062148"/>
              <a:gd name="connsiteX65-131" fmla="*/ 369324 w 4522224"/>
              <a:gd name="connsiteY65-132" fmla="*/ 606228 h 6062148"/>
              <a:gd name="connsiteX66-133" fmla="*/ 552204 w 4522224"/>
              <a:gd name="connsiteY66-134" fmla="*/ 507168 h 6062148"/>
              <a:gd name="connsiteX67-135" fmla="*/ 651264 w 4522224"/>
              <a:gd name="connsiteY67-136" fmla="*/ 423348 h 6062148"/>
              <a:gd name="connsiteX68-137" fmla="*/ 887484 w 4522224"/>
              <a:gd name="connsiteY68-138" fmla="*/ 232848 h 6062148"/>
              <a:gd name="connsiteX69-139" fmla="*/ 1169424 w 4522224"/>
              <a:gd name="connsiteY69-140" fmla="*/ 80448 h 6062148"/>
              <a:gd name="connsiteX70-141" fmla="*/ 1588524 w 4522224"/>
              <a:gd name="connsiteY70-142" fmla="*/ 11868 h 6062148"/>
              <a:gd name="connsiteX71-143" fmla="*/ 1939044 w 4522224"/>
              <a:gd name="connsiteY71-144" fmla="*/ 4248 h 6062148"/>
              <a:gd name="connsiteX72-145" fmla="*/ 2167644 w 4522224"/>
              <a:gd name="connsiteY72-146" fmla="*/ 4248 h 6062148"/>
              <a:gd name="connsiteX73-147" fmla="*/ 2388624 w 4522224"/>
              <a:gd name="connsiteY73-148" fmla="*/ 57588 h 6062148"/>
              <a:gd name="connsiteX74-149" fmla="*/ 2662944 w 4522224"/>
              <a:gd name="connsiteY74-150" fmla="*/ 133788 h 6062148"/>
              <a:gd name="connsiteX75-151" fmla="*/ 2815344 w 4522224"/>
              <a:gd name="connsiteY75-152" fmla="*/ 202368 h 6062148"/>
              <a:gd name="connsiteX76-153" fmla="*/ 3097284 w 4522224"/>
              <a:gd name="connsiteY76-154" fmla="*/ 400488 h 6062148"/>
              <a:gd name="connsiteX77-155" fmla="*/ 3280164 w 4522224"/>
              <a:gd name="connsiteY77-156" fmla="*/ 651948 h 6062148"/>
              <a:gd name="connsiteX78-157" fmla="*/ 3402084 w 4522224"/>
              <a:gd name="connsiteY78-158" fmla="*/ 918648 h 6062148"/>
              <a:gd name="connsiteX79-159" fmla="*/ 3470664 w 4522224"/>
              <a:gd name="connsiteY79-160" fmla="*/ 1238688 h 6062148"/>
              <a:gd name="connsiteX80-161" fmla="*/ 3501144 w 4522224"/>
              <a:gd name="connsiteY80-162" fmla="*/ 1543488 h 6062148"/>
              <a:gd name="connsiteX81-163" fmla="*/ 3501144 w 4522224"/>
              <a:gd name="connsiteY81-164" fmla="*/ 1962588 h 6062148"/>
              <a:gd name="connsiteX82-165" fmla="*/ 3333504 w 4522224"/>
              <a:gd name="connsiteY82-166" fmla="*/ 2305488 h 6062148"/>
              <a:gd name="connsiteX83-167" fmla="*/ 3249684 w 4522224"/>
              <a:gd name="connsiteY83-168" fmla="*/ 2473128 h 6062148"/>
              <a:gd name="connsiteX84-169" fmla="*/ 3127764 w 4522224"/>
              <a:gd name="connsiteY84-170" fmla="*/ 2663628 h 6062148"/>
              <a:gd name="connsiteX85-171" fmla="*/ 3066804 w 4522224"/>
              <a:gd name="connsiteY85-172" fmla="*/ 2838888 h 6062148"/>
              <a:gd name="connsiteX86-173" fmla="*/ 3059184 w 4522224"/>
              <a:gd name="connsiteY86-174" fmla="*/ 2915088 h 6062148"/>
              <a:gd name="connsiteX87-175" fmla="*/ 3013464 w 4522224"/>
              <a:gd name="connsiteY87-176" fmla="*/ 3014148 h 6062148"/>
              <a:gd name="connsiteX88-177" fmla="*/ 2975364 w 4522224"/>
              <a:gd name="connsiteY88-178" fmla="*/ 3082728 h 6062148"/>
              <a:gd name="connsiteX89-179" fmla="*/ 2952504 w 4522224"/>
              <a:gd name="connsiteY89-180" fmla="*/ 3120828 h 6062148"/>
              <a:gd name="connsiteX90-181" fmla="*/ 2952504 w 4522224"/>
              <a:gd name="connsiteY90-182" fmla="*/ 3555168 h 6062148"/>
              <a:gd name="connsiteX91-183" fmla="*/ 2952504 w 4522224"/>
              <a:gd name="connsiteY91-184" fmla="*/ 3562788 h 6062148"/>
              <a:gd name="connsiteX92-185" fmla="*/ 3005844 w 4522224"/>
              <a:gd name="connsiteY92-186" fmla="*/ 3539928 h 6062148"/>
              <a:gd name="connsiteX93-187" fmla="*/ 3059184 w 4522224"/>
              <a:gd name="connsiteY93-188" fmla="*/ 3562788 h 6062148"/>
              <a:gd name="connsiteX94-189" fmla="*/ 3104904 w 4522224"/>
              <a:gd name="connsiteY94-190" fmla="*/ 3570408 h 6062148"/>
              <a:gd name="connsiteX95-191" fmla="*/ 3135384 w 4522224"/>
              <a:gd name="connsiteY95-192" fmla="*/ 3631368 h 6062148"/>
              <a:gd name="connsiteX96-193" fmla="*/ 3112524 w 4522224"/>
              <a:gd name="connsiteY96-194" fmla="*/ 3738048 h 6062148"/>
              <a:gd name="connsiteX97-195" fmla="*/ 3120144 w 4522224"/>
              <a:gd name="connsiteY97-196" fmla="*/ 4103808 h 6062148"/>
              <a:gd name="connsiteX98-197" fmla="*/ 3112524 w 4522224"/>
              <a:gd name="connsiteY98-198" fmla="*/ 4119048 h 6062148"/>
              <a:gd name="connsiteX99-199" fmla="*/ 3158244 w 4522224"/>
              <a:gd name="connsiteY99-200" fmla="*/ 4157148 h 6062148"/>
              <a:gd name="connsiteX100-201" fmla="*/ 3196344 w 4522224"/>
              <a:gd name="connsiteY100-202" fmla="*/ 4164768 h 6062148"/>
              <a:gd name="connsiteX101-203" fmla="*/ 3226824 w 4522224"/>
              <a:gd name="connsiteY101-204" fmla="*/ 4172388 h 6062148"/>
              <a:gd name="connsiteX102-205" fmla="*/ 3280164 w 4522224"/>
              <a:gd name="connsiteY102-206" fmla="*/ 4294308 h 6062148"/>
              <a:gd name="connsiteX103-207" fmla="*/ 3295404 w 4522224"/>
              <a:gd name="connsiteY103-208" fmla="*/ 4347648 h 6062148"/>
              <a:gd name="connsiteX104-209" fmla="*/ 3325884 w 4522224"/>
              <a:gd name="connsiteY104-210" fmla="*/ 4408608 h 6062148"/>
              <a:gd name="connsiteX105-211" fmla="*/ 3546864 w 4522224"/>
              <a:gd name="connsiteY105-212" fmla="*/ 4644828 h 6062148"/>
              <a:gd name="connsiteX106-213" fmla="*/ 3882144 w 4522224"/>
              <a:gd name="connsiteY106-214" fmla="*/ 5025828 h 6062148"/>
              <a:gd name="connsiteX107-215" fmla="*/ 4095504 w 4522224"/>
              <a:gd name="connsiteY107-216" fmla="*/ 5300148 h 6062148"/>
              <a:gd name="connsiteX108-217" fmla="*/ 4362204 w 4522224"/>
              <a:gd name="connsiteY108-218" fmla="*/ 5726868 h 6062148"/>
              <a:gd name="connsiteX109-219" fmla="*/ 4522224 w 4522224"/>
              <a:gd name="connsiteY109-220" fmla="*/ 6046908 h 6062148"/>
              <a:gd name="connsiteX0-221" fmla="*/ 323604 w 4522224"/>
              <a:gd name="connsiteY0-222" fmla="*/ 6062148 h 6062148"/>
              <a:gd name="connsiteX1-223" fmla="*/ 376944 w 4522224"/>
              <a:gd name="connsiteY1-224" fmla="*/ 5924988 h 6062148"/>
              <a:gd name="connsiteX2-225" fmla="*/ 437904 w 4522224"/>
              <a:gd name="connsiteY2-226" fmla="*/ 5780208 h 6062148"/>
              <a:gd name="connsiteX3-227" fmla="*/ 468384 w 4522224"/>
              <a:gd name="connsiteY3-228" fmla="*/ 5665908 h 6062148"/>
              <a:gd name="connsiteX4-229" fmla="*/ 506484 w 4522224"/>
              <a:gd name="connsiteY4-230" fmla="*/ 5612568 h 6062148"/>
              <a:gd name="connsiteX5-231" fmla="*/ 536964 w 4522224"/>
              <a:gd name="connsiteY5-232" fmla="*/ 5521128 h 6062148"/>
              <a:gd name="connsiteX6-233" fmla="*/ 559824 w 4522224"/>
              <a:gd name="connsiteY6-234" fmla="*/ 5353488 h 6062148"/>
              <a:gd name="connsiteX7-235" fmla="*/ 597924 w 4522224"/>
              <a:gd name="connsiteY7-236" fmla="*/ 5223948 h 6062148"/>
              <a:gd name="connsiteX8-237" fmla="*/ 620784 w 4522224"/>
              <a:gd name="connsiteY8-238" fmla="*/ 5178228 h 6062148"/>
              <a:gd name="connsiteX9-239" fmla="*/ 696984 w 4522224"/>
              <a:gd name="connsiteY9-240" fmla="*/ 5071548 h 6062148"/>
              <a:gd name="connsiteX10-241" fmla="*/ 712224 w 4522224"/>
              <a:gd name="connsiteY10-242" fmla="*/ 5063928 h 6062148"/>
              <a:gd name="connsiteX11-243" fmla="*/ 704604 w 4522224"/>
              <a:gd name="connsiteY11-244" fmla="*/ 5025828 h 6062148"/>
              <a:gd name="connsiteX12-245" fmla="*/ 696984 w 4522224"/>
              <a:gd name="connsiteY12-246" fmla="*/ 5002968 h 6062148"/>
              <a:gd name="connsiteX13-247" fmla="*/ 963684 w 4522224"/>
              <a:gd name="connsiteY13-248" fmla="*/ 4682928 h 6062148"/>
              <a:gd name="connsiteX14-249" fmla="*/ 956064 w 4522224"/>
              <a:gd name="connsiteY14-250" fmla="*/ 4644828 h 6062148"/>
              <a:gd name="connsiteX15-251" fmla="*/ 1337064 w 4522224"/>
              <a:gd name="connsiteY15-252" fmla="*/ 4172388 h 6062148"/>
              <a:gd name="connsiteX16-253" fmla="*/ 1253244 w 4522224"/>
              <a:gd name="connsiteY16-254" fmla="*/ 4012368 h 6062148"/>
              <a:gd name="connsiteX17-255" fmla="*/ 1199904 w 4522224"/>
              <a:gd name="connsiteY17-256" fmla="*/ 3928548 h 6062148"/>
              <a:gd name="connsiteX18-257" fmla="*/ 1169424 w 4522224"/>
              <a:gd name="connsiteY18-258" fmla="*/ 3768528 h 6062148"/>
              <a:gd name="connsiteX19-259" fmla="*/ 1146564 w 4522224"/>
              <a:gd name="connsiteY19-260" fmla="*/ 3699948 h 6062148"/>
              <a:gd name="connsiteX20-261" fmla="*/ 1138944 w 4522224"/>
              <a:gd name="connsiteY20-262" fmla="*/ 3669468 h 6062148"/>
              <a:gd name="connsiteX21-263" fmla="*/ 1062744 w 4522224"/>
              <a:gd name="connsiteY21-264" fmla="*/ 3661848 h 6062148"/>
              <a:gd name="connsiteX22-265" fmla="*/ 933204 w 4522224"/>
              <a:gd name="connsiteY22-266" fmla="*/ 3669468 h 6062148"/>
              <a:gd name="connsiteX23-267" fmla="*/ 826524 w 4522224"/>
              <a:gd name="connsiteY23-268" fmla="*/ 3692328 h 6062148"/>
              <a:gd name="connsiteX24-269" fmla="*/ 605544 w 4522224"/>
              <a:gd name="connsiteY24-270" fmla="*/ 3738048 h 6062148"/>
              <a:gd name="connsiteX25-271" fmla="*/ 384564 w 4522224"/>
              <a:gd name="connsiteY25-272" fmla="*/ 3638988 h 6062148"/>
              <a:gd name="connsiteX26-273" fmla="*/ 376944 w 4522224"/>
              <a:gd name="connsiteY26-274" fmla="*/ 3326568 h 6062148"/>
              <a:gd name="connsiteX27-275" fmla="*/ 415044 w 4522224"/>
              <a:gd name="connsiteY27-276" fmla="*/ 3227508 h 6062148"/>
              <a:gd name="connsiteX28-277" fmla="*/ 384564 w 4522224"/>
              <a:gd name="connsiteY28-278" fmla="*/ 3166548 h 6062148"/>
              <a:gd name="connsiteX29-279" fmla="*/ 361704 w 4522224"/>
              <a:gd name="connsiteY29-280" fmla="*/ 3166548 h 6062148"/>
              <a:gd name="connsiteX30-281" fmla="*/ 346464 w 4522224"/>
              <a:gd name="connsiteY30-282" fmla="*/ 3105588 h 6062148"/>
              <a:gd name="connsiteX31-283" fmla="*/ 392184 w 4522224"/>
              <a:gd name="connsiteY31-284" fmla="*/ 3021768 h 6062148"/>
              <a:gd name="connsiteX32-285" fmla="*/ 483624 w 4522224"/>
              <a:gd name="connsiteY32-286" fmla="*/ 2998908 h 6062148"/>
              <a:gd name="connsiteX33-287" fmla="*/ 460764 w 4522224"/>
              <a:gd name="connsiteY33-288" fmla="*/ 2930328 h 6062148"/>
              <a:gd name="connsiteX34-289" fmla="*/ 430284 w 4522224"/>
              <a:gd name="connsiteY34-290" fmla="*/ 2930328 h 6062148"/>
              <a:gd name="connsiteX35-291" fmla="*/ 384564 w 4522224"/>
              <a:gd name="connsiteY35-292" fmla="*/ 2930328 h 6062148"/>
              <a:gd name="connsiteX36-293" fmla="*/ 300744 w 4522224"/>
              <a:gd name="connsiteY36-294" fmla="*/ 2876988 h 6062148"/>
              <a:gd name="connsiteX37-295" fmla="*/ 315984 w 4522224"/>
              <a:gd name="connsiteY37-296" fmla="*/ 2846508 h 6062148"/>
              <a:gd name="connsiteX38-297" fmla="*/ 323604 w 4522224"/>
              <a:gd name="connsiteY38-298" fmla="*/ 2793168 h 6062148"/>
              <a:gd name="connsiteX39-299" fmla="*/ 308364 w 4522224"/>
              <a:gd name="connsiteY39-300" fmla="*/ 2732208 h 6062148"/>
              <a:gd name="connsiteX40-301" fmla="*/ 262644 w 4522224"/>
              <a:gd name="connsiteY40-302" fmla="*/ 2671248 h 6062148"/>
              <a:gd name="connsiteX41-303" fmla="*/ 171204 w 4522224"/>
              <a:gd name="connsiteY41-304" fmla="*/ 2656008 h 6062148"/>
              <a:gd name="connsiteX42-305" fmla="*/ 49284 w 4522224"/>
              <a:gd name="connsiteY42-306" fmla="*/ 2610288 h 6062148"/>
              <a:gd name="connsiteX43-307" fmla="*/ 18804 w 4522224"/>
              <a:gd name="connsiteY43-308" fmla="*/ 2556948 h 6062148"/>
              <a:gd name="connsiteX44-309" fmla="*/ 3564 w 4522224"/>
              <a:gd name="connsiteY44-310" fmla="*/ 2488368 h 6062148"/>
              <a:gd name="connsiteX45-311" fmla="*/ 87384 w 4522224"/>
              <a:gd name="connsiteY45-312" fmla="*/ 2335968 h 6062148"/>
              <a:gd name="connsiteX46-313" fmla="*/ 216924 w 4522224"/>
              <a:gd name="connsiteY46-314" fmla="*/ 2175948 h 6062148"/>
              <a:gd name="connsiteX47-315" fmla="*/ 277884 w 4522224"/>
              <a:gd name="connsiteY47-316" fmla="*/ 2084508 h 6062148"/>
              <a:gd name="connsiteX48-317" fmla="*/ 323604 w 4522224"/>
              <a:gd name="connsiteY48-318" fmla="*/ 1977828 h 6062148"/>
              <a:gd name="connsiteX49-319" fmla="*/ 354084 w 4522224"/>
              <a:gd name="connsiteY49-320" fmla="*/ 1871148 h 6062148"/>
              <a:gd name="connsiteX50-321" fmla="*/ 369324 w 4522224"/>
              <a:gd name="connsiteY50-322" fmla="*/ 1810188 h 6062148"/>
              <a:gd name="connsiteX51-323" fmla="*/ 338844 w 4522224"/>
              <a:gd name="connsiteY51-324" fmla="*/ 1756848 h 6062148"/>
              <a:gd name="connsiteX52-325" fmla="*/ 323604 w 4522224"/>
              <a:gd name="connsiteY52-326" fmla="*/ 1680648 h 6062148"/>
              <a:gd name="connsiteX53-327" fmla="*/ 407424 w 4522224"/>
              <a:gd name="connsiteY53-328" fmla="*/ 1474908 h 6062148"/>
              <a:gd name="connsiteX54-329" fmla="*/ 437904 w 4522224"/>
              <a:gd name="connsiteY54-330" fmla="*/ 1307268 h 6062148"/>
              <a:gd name="connsiteX55-331" fmla="*/ 460764 w 4522224"/>
              <a:gd name="connsiteY55-332" fmla="*/ 1192968 h 6062148"/>
              <a:gd name="connsiteX56-333" fmla="*/ 498864 w 4522224"/>
              <a:gd name="connsiteY56-334" fmla="*/ 1055808 h 6062148"/>
              <a:gd name="connsiteX57-335" fmla="*/ 552204 w 4522224"/>
              <a:gd name="connsiteY57-336" fmla="*/ 888168 h 6062148"/>
              <a:gd name="connsiteX58-337" fmla="*/ 498864 w 4522224"/>
              <a:gd name="connsiteY58-338" fmla="*/ 888168 h 6062148"/>
              <a:gd name="connsiteX59-339" fmla="*/ 407424 w 4522224"/>
              <a:gd name="connsiteY59-340" fmla="*/ 834828 h 6062148"/>
              <a:gd name="connsiteX60-341" fmla="*/ 323604 w 4522224"/>
              <a:gd name="connsiteY60-342" fmla="*/ 789108 h 6062148"/>
              <a:gd name="connsiteX61-343" fmla="*/ 255024 w 4522224"/>
              <a:gd name="connsiteY61-344" fmla="*/ 773868 h 6062148"/>
              <a:gd name="connsiteX62-345" fmla="*/ 209304 w 4522224"/>
              <a:gd name="connsiteY62-346" fmla="*/ 751008 h 6062148"/>
              <a:gd name="connsiteX63-347" fmla="*/ 255024 w 4522224"/>
              <a:gd name="connsiteY63-348" fmla="*/ 674808 h 6062148"/>
              <a:gd name="connsiteX64-349" fmla="*/ 369324 w 4522224"/>
              <a:gd name="connsiteY64-350" fmla="*/ 606228 h 6062148"/>
              <a:gd name="connsiteX65-351" fmla="*/ 552204 w 4522224"/>
              <a:gd name="connsiteY65-352" fmla="*/ 507168 h 6062148"/>
              <a:gd name="connsiteX66-353" fmla="*/ 651264 w 4522224"/>
              <a:gd name="connsiteY66-354" fmla="*/ 423348 h 6062148"/>
              <a:gd name="connsiteX67-355" fmla="*/ 887484 w 4522224"/>
              <a:gd name="connsiteY67-356" fmla="*/ 232848 h 6062148"/>
              <a:gd name="connsiteX68-357" fmla="*/ 1169424 w 4522224"/>
              <a:gd name="connsiteY68-358" fmla="*/ 80448 h 6062148"/>
              <a:gd name="connsiteX69-359" fmla="*/ 1588524 w 4522224"/>
              <a:gd name="connsiteY69-360" fmla="*/ 11868 h 6062148"/>
              <a:gd name="connsiteX70-361" fmla="*/ 1939044 w 4522224"/>
              <a:gd name="connsiteY70-362" fmla="*/ 4248 h 6062148"/>
              <a:gd name="connsiteX71-363" fmla="*/ 2167644 w 4522224"/>
              <a:gd name="connsiteY71-364" fmla="*/ 4248 h 6062148"/>
              <a:gd name="connsiteX72-365" fmla="*/ 2388624 w 4522224"/>
              <a:gd name="connsiteY72-366" fmla="*/ 57588 h 6062148"/>
              <a:gd name="connsiteX73-367" fmla="*/ 2662944 w 4522224"/>
              <a:gd name="connsiteY73-368" fmla="*/ 133788 h 6062148"/>
              <a:gd name="connsiteX74-369" fmla="*/ 2815344 w 4522224"/>
              <a:gd name="connsiteY74-370" fmla="*/ 202368 h 6062148"/>
              <a:gd name="connsiteX75-371" fmla="*/ 3097284 w 4522224"/>
              <a:gd name="connsiteY75-372" fmla="*/ 400488 h 6062148"/>
              <a:gd name="connsiteX76-373" fmla="*/ 3280164 w 4522224"/>
              <a:gd name="connsiteY76-374" fmla="*/ 651948 h 6062148"/>
              <a:gd name="connsiteX77-375" fmla="*/ 3402084 w 4522224"/>
              <a:gd name="connsiteY77-376" fmla="*/ 918648 h 6062148"/>
              <a:gd name="connsiteX78-377" fmla="*/ 3470664 w 4522224"/>
              <a:gd name="connsiteY78-378" fmla="*/ 1238688 h 6062148"/>
              <a:gd name="connsiteX79-379" fmla="*/ 3501144 w 4522224"/>
              <a:gd name="connsiteY79-380" fmla="*/ 1543488 h 6062148"/>
              <a:gd name="connsiteX80-381" fmla="*/ 3501144 w 4522224"/>
              <a:gd name="connsiteY80-382" fmla="*/ 1962588 h 6062148"/>
              <a:gd name="connsiteX81-383" fmla="*/ 3333504 w 4522224"/>
              <a:gd name="connsiteY81-384" fmla="*/ 2305488 h 6062148"/>
              <a:gd name="connsiteX82-385" fmla="*/ 3249684 w 4522224"/>
              <a:gd name="connsiteY82-386" fmla="*/ 2473128 h 6062148"/>
              <a:gd name="connsiteX83-387" fmla="*/ 3127764 w 4522224"/>
              <a:gd name="connsiteY83-388" fmla="*/ 2663628 h 6062148"/>
              <a:gd name="connsiteX84-389" fmla="*/ 3066804 w 4522224"/>
              <a:gd name="connsiteY84-390" fmla="*/ 2838888 h 6062148"/>
              <a:gd name="connsiteX85-391" fmla="*/ 3059184 w 4522224"/>
              <a:gd name="connsiteY85-392" fmla="*/ 2915088 h 6062148"/>
              <a:gd name="connsiteX86-393" fmla="*/ 3013464 w 4522224"/>
              <a:gd name="connsiteY86-394" fmla="*/ 3014148 h 6062148"/>
              <a:gd name="connsiteX87-395" fmla="*/ 2975364 w 4522224"/>
              <a:gd name="connsiteY87-396" fmla="*/ 3082728 h 6062148"/>
              <a:gd name="connsiteX88-397" fmla="*/ 2952504 w 4522224"/>
              <a:gd name="connsiteY88-398" fmla="*/ 3120828 h 6062148"/>
              <a:gd name="connsiteX89-399" fmla="*/ 2952504 w 4522224"/>
              <a:gd name="connsiteY89-400" fmla="*/ 3555168 h 6062148"/>
              <a:gd name="connsiteX90-401" fmla="*/ 2952504 w 4522224"/>
              <a:gd name="connsiteY90-402" fmla="*/ 3562788 h 6062148"/>
              <a:gd name="connsiteX91-403" fmla="*/ 3005844 w 4522224"/>
              <a:gd name="connsiteY91-404" fmla="*/ 3539928 h 6062148"/>
              <a:gd name="connsiteX92-405" fmla="*/ 3059184 w 4522224"/>
              <a:gd name="connsiteY92-406" fmla="*/ 3562788 h 6062148"/>
              <a:gd name="connsiteX93-407" fmla="*/ 3104904 w 4522224"/>
              <a:gd name="connsiteY93-408" fmla="*/ 3570408 h 6062148"/>
              <a:gd name="connsiteX94-409" fmla="*/ 3135384 w 4522224"/>
              <a:gd name="connsiteY94-410" fmla="*/ 3631368 h 6062148"/>
              <a:gd name="connsiteX95-411" fmla="*/ 3112524 w 4522224"/>
              <a:gd name="connsiteY95-412" fmla="*/ 3738048 h 6062148"/>
              <a:gd name="connsiteX96-413" fmla="*/ 3120144 w 4522224"/>
              <a:gd name="connsiteY96-414" fmla="*/ 4103808 h 6062148"/>
              <a:gd name="connsiteX97-415" fmla="*/ 3112524 w 4522224"/>
              <a:gd name="connsiteY97-416" fmla="*/ 4119048 h 6062148"/>
              <a:gd name="connsiteX98-417" fmla="*/ 3158244 w 4522224"/>
              <a:gd name="connsiteY98-418" fmla="*/ 4157148 h 6062148"/>
              <a:gd name="connsiteX99-419" fmla="*/ 3196344 w 4522224"/>
              <a:gd name="connsiteY99-420" fmla="*/ 4164768 h 6062148"/>
              <a:gd name="connsiteX100-421" fmla="*/ 3226824 w 4522224"/>
              <a:gd name="connsiteY100-422" fmla="*/ 4172388 h 6062148"/>
              <a:gd name="connsiteX101-423" fmla="*/ 3280164 w 4522224"/>
              <a:gd name="connsiteY101-424" fmla="*/ 4294308 h 6062148"/>
              <a:gd name="connsiteX102-425" fmla="*/ 3295404 w 4522224"/>
              <a:gd name="connsiteY102-426" fmla="*/ 4347648 h 6062148"/>
              <a:gd name="connsiteX103-427" fmla="*/ 3325884 w 4522224"/>
              <a:gd name="connsiteY103-428" fmla="*/ 4408608 h 6062148"/>
              <a:gd name="connsiteX104-429" fmla="*/ 3546864 w 4522224"/>
              <a:gd name="connsiteY104-430" fmla="*/ 4644828 h 6062148"/>
              <a:gd name="connsiteX105-431" fmla="*/ 3882144 w 4522224"/>
              <a:gd name="connsiteY105-432" fmla="*/ 5025828 h 6062148"/>
              <a:gd name="connsiteX106-433" fmla="*/ 4095504 w 4522224"/>
              <a:gd name="connsiteY106-434" fmla="*/ 5300148 h 6062148"/>
              <a:gd name="connsiteX107-435" fmla="*/ 4362204 w 4522224"/>
              <a:gd name="connsiteY107-436" fmla="*/ 5726868 h 6062148"/>
              <a:gd name="connsiteX108-437" fmla="*/ 4522224 w 4522224"/>
              <a:gd name="connsiteY108-438" fmla="*/ 6046908 h 6062148"/>
              <a:gd name="connsiteX0-439" fmla="*/ 328606 w 4527226"/>
              <a:gd name="connsiteY0-440" fmla="*/ 6062148 h 6062148"/>
              <a:gd name="connsiteX1-441" fmla="*/ 381946 w 4527226"/>
              <a:gd name="connsiteY1-442" fmla="*/ 5924988 h 6062148"/>
              <a:gd name="connsiteX2-443" fmla="*/ 442906 w 4527226"/>
              <a:gd name="connsiteY2-444" fmla="*/ 5780208 h 6062148"/>
              <a:gd name="connsiteX3-445" fmla="*/ 473386 w 4527226"/>
              <a:gd name="connsiteY3-446" fmla="*/ 5665908 h 6062148"/>
              <a:gd name="connsiteX4-447" fmla="*/ 511486 w 4527226"/>
              <a:gd name="connsiteY4-448" fmla="*/ 5612568 h 6062148"/>
              <a:gd name="connsiteX5-449" fmla="*/ 541966 w 4527226"/>
              <a:gd name="connsiteY5-450" fmla="*/ 5521128 h 6062148"/>
              <a:gd name="connsiteX6-451" fmla="*/ 564826 w 4527226"/>
              <a:gd name="connsiteY6-452" fmla="*/ 5353488 h 6062148"/>
              <a:gd name="connsiteX7-453" fmla="*/ 602926 w 4527226"/>
              <a:gd name="connsiteY7-454" fmla="*/ 5223948 h 6062148"/>
              <a:gd name="connsiteX8-455" fmla="*/ 625786 w 4527226"/>
              <a:gd name="connsiteY8-456" fmla="*/ 5178228 h 6062148"/>
              <a:gd name="connsiteX9-457" fmla="*/ 701986 w 4527226"/>
              <a:gd name="connsiteY9-458" fmla="*/ 5071548 h 6062148"/>
              <a:gd name="connsiteX10-459" fmla="*/ 717226 w 4527226"/>
              <a:gd name="connsiteY10-460" fmla="*/ 5063928 h 6062148"/>
              <a:gd name="connsiteX11-461" fmla="*/ 709606 w 4527226"/>
              <a:gd name="connsiteY11-462" fmla="*/ 5025828 h 6062148"/>
              <a:gd name="connsiteX12-463" fmla="*/ 701986 w 4527226"/>
              <a:gd name="connsiteY12-464" fmla="*/ 5002968 h 6062148"/>
              <a:gd name="connsiteX13-465" fmla="*/ 968686 w 4527226"/>
              <a:gd name="connsiteY13-466" fmla="*/ 4682928 h 6062148"/>
              <a:gd name="connsiteX14-467" fmla="*/ 961066 w 4527226"/>
              <a:gd name="connsiteY14-468" fmla="*/ 4644828 h 6062148"/>
              <a:gd name="connsiteX15-469" fmla="*/ 1342066 w 4527226"/>
              <a:gd name="connsiteY15-470" fmla="*/ 4172388 h 6062148"/>
              <a:gd name="connsiteX16-471" fmla="*/ 1258246 w 4527226"/>
              <a:gd name="connsiteY16-472" fmla="*/ 4012368 h 6062148"/>
              <a:gd name="connsiteX17-473" fmla="*/ 1204906 w 4527226"/>
              <a:gd name="connsiteY17-474" fmla="*/ 3928548 h 6062148"/>
              <a:gd name="connsiteX18-475" fmla="*/ 1174426 w 4527226"/>
              <a:gd name="connsiteY18-476" fmla="*/ 3768528 h 6062148"/>
              <a:gd name="connsiteX19-477" fmla="*/ 1151566 w 4527226"/>
              <a:gd name="connsiteY19-478" fmla="*/ 3699948 h 6062148"/>
              <a:gd name="connsiteX20-479" fmla="*/ 1143946 w 4527226"/>
              <a:gd name="connsiteY20-480" fmla="*/ 3669468 h 6062148"/>
              <a:gd name="connsiteX21-481" fmla="*/ 1067746 w 4527226"/>
              <a:gd name="connsiteY21-482" fmla="*/ 3661848 h 6062148"/>
              <a:gd name="connsiteX22-483" fmla="*/ 938206 w 4527226"/>
              <a:gd name="connsiteY22-484" fmla="*/ 3669468 h 6062148"/>
              <a:gd name="connsiteX23-485" fmla="*/ 831526 w 4527226"/>
              <a:gd name="connsiteY23-486" fmla="*/ 3692328 h 6062148"/>
              <a:gd name="connsiteX24-487" fmla="*/ 610546 w 4527226"/>
              <a:gd name="connsiteY24-488" fmla="*/ 3738048 h 6062148"/>
              <a:gd name="connsiteX25-489" fmla="*/ 389566 w 4527226"/>
              <a:gd name="connsiteY25-490" fmla="*/ 3638988 h 6062148"/>
              <a:gd name="connsiteX26-491" fmla="*/ 381946 w 4527226"/>
              <a:gd name="connsiteY26-492" fmla="*/ 3326568 h 6062148"/>
              <a:gd name="connsiteX27-493" fmla="*/ 420046 w 4527226"/>
              <a:gd name="connsiteY27-494" fmla="*/ 3227508 h 6062148"/>
              <a:gd name="connsiteX28-495" fmla="*/ 389566 w 4527226"/>
              <a:gd name="connsiteY28-496" fmla="*/ 3166548 h 6062148"/>
              <a:gd name="connsiteX29-497" fmla="*/ 366706 w 4527226"/>
              <a:gd name="connsiteY29-498" fmla="*/ 3166548 h 6062148"/>
              <a:gd name="connsiteX30-499" fmla="*/ 351466 w 4527226"/>
              <a:gd name="connsiteY30-500" fmla="*/ 3105588 h 6062148"/>
              <a:gd name="connsiteX31-501" fmla="*/ 397186 w 4527226"/>
              <a:gd name="connsiteY31-502" fmla="*/ 3021768 h 6062148"/>
              <a:gd name="connsiteX32-503" fmla="*/ 488626 w 4527226"/>
              <a:gd name="connsiteY32-504" fmla="*/ 2998908 h 6062148"/>
              <a:gd name="connsiteX33-505" fmla="*/ 465766 w 4527226"/>
              <a:gd name="connsiteY33-506" fmla="*/ 2930328 h 6062148"/>
              <a:gd name="connsiteX34-507" fmla="*/ 435286 w 4527226"/>
              <a:gd name="connsiteY34-508" fmla="*/ 2930328 h 6062148"/>
              <a:gd name="connsiteX35-509" fmla="*/ 389566 w 4527226"/>
              <a:gd name="connsiteY35-510" fmla="*/ 2930328 h 6062148"/>
              <a:gd name="connsiteX36-511" fmla="*/ 305746 w 4527226"/>
              <a:gd name="connsiteY36-512" fmla="*/ 2876988 h 6062148"/>
              <a:gd name="connsiteX37-513" fmla="*/ 320986 w 4527226"/>
              <a:gd name="connsiteY37-514" fmla="*/ 2846508 h 6062148"/>
              <a:gd name="connsiteX38-515" fmla="*/ 328606 w 4527226"/>
              <a:gd name="connsiteY38-516" fmla="*/ 2793168 h 6062148"/>
              <a:gd name="connsiteX39-517" fmla="*/ 313366 w 4527226"/>
              <a:gd name="connsiteY39-518" fmla="*/ 2732208 h 6062148"/>
              <a:gd name="connsiteX40-519" fmla="*/ 267646 w 4527226"/>
              <a:gd name="connsiteY40-520" fmla="*/ 2671248 h 6062148"/>
              <a:gd name="connsiteX41-521" fmla="*/ 176206 w 4527226"/>
              <a:gd name="connsiteY41-522" fmla="*/ 2656008 h 6062148"/>
              <a:gd name="connsiteX42-523" fmla="*/ 54286 w 4527226"/>
              <a:gd name="connsiteY42-524" fmla="*/ 2610288 h 6062148"/>
              <a:gd name="connsiteX43-525" fmla="*/ 7931 w 4527226"/>
              <a:gd name="connsiteY43-526" fmla="*/ 2563298 h 6062148"/>
              <a:gd name="connsiteX44-527" fmla="*/ 8566 w 4527226"/>
              <a:gd name="connsiteY44-528" fmla="*/ 2488368 h 6062148"/>
              <a:gd name="connsiteX45-529" fmla="*/ 92386 w 4527226"/>
              <a:gd name="connsiteY45-530" fmla="*/ 2335968 h 6062148"/>
              <a:gd name="connsiteX46-531" fmla="*/ 221926 w 4527226"/>
              <a:gd name="connsiteY46-532" fmla="*/ 2175948 h 6062148"/>
              <a:gd name="connsiteX47-533" fmla="*/ 282886 w 4527226"/>
              <a:gd name="connsiteY47-534" fmla="*/ 2084508 h 6062148"/>
              <a:gd name="connsiteX48-535" fmla="*/ 328606 w 4527226"/>
              <a:gd name="connsiteY48-536" fmla="*/ 1977828 h 6062148"/>
              <a:gd name="connsiteX49-537" fmla="*/ 359086 w 4527226"/>
              <a:gd name="connsiteY49-538" fmla="*/ 1871148 h 6062148"/>
              <a:gd name="connsiteX50-539" fmla="*/ 374326 w 4527226"/>
              <a:gd name="connsiteY50-540" fmla="*/ 1810188 h 6062148"/>
              <a:gd name="connsiteX51-541" fmla="*/ 343846 w 4527226"/>
              <a:gd name="connsiteY51-542" fmla="*/ 1756848 h 6062148"/>
              <a:gd name="connsiteX52-543" fmla="*/ 328606 w 4527226"/>
              <a:gd name="connsiteY52-544" fmla="*/ 1680648 h 6062148"/>
              <a:gd name="connsiteX53-545" fmla="*/ 412426 w 4527226"/>
              <a:gd name="connsiteY53-546" fmla="*/ 1474908 h 6062148"/>
              <a:gd name="connsiteX54-547" fmla="*/ 442906 w 4527226"/>
              <a:gd name="connsiteY54-548" fmla="*/ 1307268 h 6062148"/>
              <a:gd name="connsiteX55-549" fmla="*/ 465766 w 4527226"/>
              <a:gd name="connsiteY55-550" fmla="*/ 1192968 h 6062148"/>
              <a:gd name="connsiteX56-551" fmla="*/ 503866 w 4527226"/>
              <a:gd name="connsiteY56-552" fmla="*/ 1055808 h 6062148"/>
              <a:gd name="connsiteX57-553" fmla="*/ 557206 w 4527226"/>
              <a:gd name="connsiteY57-554" fmla="*/ 888168 h 6062148"/>
              <a:gd name="connsiteX58-555" fmla="*/ 503866 w 4527226"/>
              <a:gd name="connsiteY58-556" fmla="*/ 888168 h 6062148"/>
              <a:gd name="connsiteX59-557" fmla="*/ 412426 w 4527226"/>
              <a:gd name="connsiteY59-558" fmla="*/ 834828 h 6062148"/>
              <a:gd name="connsiteX60-559" fmla="*/ 328606 w 4527226"/>
              <a:gd name="connsiteY60-560" fmla="*/ 789108 h 6062148"/>
              <a:gd name="connsiteX61-561" fmla="*/ 260026 w 4527226"/>
              <a:gd name="connsiteY61-562" fmla="*/ 773868 h 6062148"/>
              <a:gd name="connsiteX62-563" fmla="*/ 214306 w 4527226"/>
              <a:gd name="connsiteY62-564" fmla="*/ 751008 h 6062148"/>
              <a:gd name="connsiteX63-565" fmla="*/ 260026 w 4527226"/>
              <a:gd name="connsiteY63-566" fmla="*/ 674808 h 6062148"/>
              <a:gd name="connsiteX64-567" fmla="*/ 374326 w 4527226"/>
              <a:gd name="connsiteY64-568" fmla="*/ 606228 h 6062148"/>
              <a:gd name="connsiteX65-569" fmla="*/ 557206 w 4527226"/>
              <a:gd name="connsiteY65-570" fmla="*/ 507168 h 6062148"/>
              <a:gd name="connsiteX66-571" fmla="*/ 656266 w 4527226"/>
              <a:gd name="connsiteY66-572" fmla="*/ 423348 h 6062148"/>
              <a:gd name="connsiteX67-573" fmla="*/ 892486 w 4527226"/>
              <a:gd name="connsiteY67-574" fmla="*/ 232848 h 6062148"/>
              <a:gd name="connsiteX68-575" fmla="*/ 1174426 w 4527226"/>
              <a:gd name="connsiteY68-576" fmla="*/ 80448 h 6062148"/>
              <a:gd name="connsiteX69-577" fmla="*/ 1593526 w 4527226"/>
              <a:gd name="connsiteY69-578" fmla="*/ 11868 h 6062148"/>
              <a:gd name="connsiteX70-579" fmla="*/ 1944046 w 4527226"/>
              <a:gd name="connsiteY70-580" fmla="*/ 4248 h 6062148"/>
              <a:gd name="connsiteX71-581" fmla="*/ 2172646 w 4527226"/>
              <a:gd name="connsiteY71-582" fmla="*/ 4248 h 6062148"/>
              <a:gd name="connsiteX72-583" fmla="*/ 2393626 w 4527226"/>
              <a:gd name="connsiteY72-584" fmla="*/ 57588 h 6062148"/>
              <a:gd name="connsiteX73-585" fmla="*/ 2667946 w 4527226"/>
              <a:gd name="connsiteY73-586" fmla="*/ 133788 h 6062148"/>
              <a:gd name="connsiteX74-587" fmla="*/ 2820346 w 4527226"/>
              <a:gd name="connsiteY74-588" fmla="*/ 202368 h 6062148"/>
              <a:gd name="connsiteX75-589" fmla="*/ 3102286 w 4527226"/>
              <a:gd name="connsiteY75-590" fmla="*/ 400488 h 6062148"/>
              <a:gd name="connsiteX76-591" fmla="*/ 3285166 w 4527226"/>
              <a:gd name="connsiteY76-592" fmla="*/ 651948 h 6062148"/>
              <a:gd name="connsiteX77-593" fmla="*/ 3407086 w 4527226"/>
              <a:gd name="connsiteY77-594" fmla="*/ 918648 h 6062148"/>
              <a:gd name="connsiteX78-595" fmla="*/ 3475666 w 4527226"/>
              <a:gd name="connsiteY78-596" fmla="*/ 1238688 h 6062148"/>
              <a:gd name="connsiteX79-597" fmla="*/ 3506146 w 4527226"/>
              <a:gd name="connsiteY79-598" fmla="*/ 1543488 h 6062148"/>
              <a:gd name="connsiteX80-599" fmla="*/ 3506146 w 4527226"/>
              <a:gd name="connsiteY80-600" fmla="*/ 1962588 h 6062148"/>
              <a:gd name="connsiteX81-601" fmla="*/ 3338506 w 4527226"/>
              <a:gd name="connsiteY81-602" fmla="*/ 2305488 h 6062148"/>
              <a:gd name="connsiteX82-603" fmla="*/ 3254686 w 4527226"/>
              <a:gd name="connsiteY82-604" fmla="*/ 2473128 h 6062148"/>
              <a:gd name="connsiteX83-605" fmla="*/ 3132766 w 4527226"/>
              <a:gd name="connsiteY83-606" fmla="*/ 2663628 h 6062148"/>
              <a:gd name="connsiteX84-607" fmla="*/ 3071806 w 4527226"/>
              <a:gd name="connsiteY84-608" fmla="*/ 2838888 h 6062148"/>
              <a:gd name="connsiteX85-609" fmla="*/ 3064186 w 4527226"/>
              <a:gd name="connsiteY85-610" fmla="*/ 2915088 h 6062148"/>
              <a:gd name="connsiteX86-611" fmla="*/ 3018466 w 4527226"/>
              <a:gd name="connsiteY86-612" fmla="*/ 3014148 h 6062148"/>
              <a:gd name="connsiteX87-613" fmla="*/ 2980366 w 4527226"/>
              <a:gd name="connsiteY87-614" fmla="*/ 3082728 h 6062148"/>
              <a:gd name="connsiteX88-615" fmla="*/ 2957506 w 4527226"/>
              <a:gd name="connsiteY88-616" fmla="*/ 3120828 h 6062148"/>
              <a:gd name="connsiteX89-617" fmla="*/ 2957506 w 4527226"/>
              <a:gd name="connsiteY89-618" fmla="*/ 3555168 h 6062148"/>
              <a:gd name="connsiteX90-619" fmla="*/ 2957506 w 4527226"/>
              <a:gd name="connsiteY90-620" fmla="*/ 3562788 h 6062148"/>
              <a:gd name="connsiteX91-621" fmla="*/ 3010846 w 4527226"/>
              <a:gd name="connsiteY91-622" fmla="*/ 3539928 h 6062148"/>
              <a:gd name="connsiteX92-623" fmla="*/ 3064186 w 4527226"/>
              <a:gd name="connsiteY92-624" fmla="*/ 3562788 h 6062148"/>
              <a:gd name="connsiteX93-625" fmla="*/ 3109906 w 4527226"/>
              <a:gd name="connsiteY93-626" fmla="*/ 3570408 h 6062148"/>
              <a:gd name="connsiteX94-627" fmla="*/ 3140386 w 4527226"/>
              <a:gd name="connsiteY94-628" fmla="*/ 3631368 h 6062148"/>
              <a:gd name="connsiteX95-629" fmla="*/ 3117526 w 4527226"/>
              <a:gd name="connsiteY95-630" fmla="*/ 3738048 h 6062148"/>
              <a:gd name="connsiteX96-631" fmla="*/ 3125146 w 4527226"/>
              <a:gd name="connsiteY96-632" fmla="*/ 4103808 h 6062148"/>
              <a:gd name="connsiteX97-633" fmla="*/ 3117526 w 4527226"/>
              <a:gd name="connsiteY97-634" fmla="*/ 4119048 h 6062148"/>
              <a:gd name="connsiteX98-635" fmla="*/ 3163246 w 4527226"/>
              <a:gd name="connsiteY98-636" fmla="*/ 4157148 h 6062148"/>
              <a:gd name="connsiteX99-637" fmla="*/ 3201346 w 4527226"/>
              <a:gd name="connsiteY99-638" fmla="*/ 4164768 h 6062148"/>
              <a:gd name="connsiteX100-639" fmla="*/ 3231826 w 4527226"/>
              <a:gd name="connsiteY100-640" fmla="*/ 4172388 h 6062148"/>
              <a:gd name="connsiteX101-641" fmla="*/ 3285166 w 4527226"/>
              <a:gd name="connsiteY101-642" fmla="*/ 4294308 h 6062148"/>
              <a:gd name="connsiteX102-643" fmla="*/ 3300406 w 4527226"/>
              <a:gd name="connsiteY102-644" fmla="*/ 4347648 h 6062148"/>
              <a:gd name="connsiteX103-645" fmla="*/ 3330886 w 4527226"/>
              <a:gd name="connsiteY103-646" fmla="*/ 4408608 h 6062148"/>
              <a:gd name="connsiteX104-647" fmla="*/ 3551866 w 4527226"/>
              <a:gd name="connsiteY104-648" fmla="*/ 4644828 h 6062148"/>
              <a:gd name="connsiteX105-649" fmla="*/ 3887146 w 4527226"/>
              <a:gd name="connsiteY105-650" fmla="*/ 5025828 h 6062148"/>
              <a:gd name="connsiteX106-651" fmla="*/ 4100506 w 4527226"/>
              <a:gd name="connsiteY106-652" fmla="*/ 5300148 h 6062148"/>
              <a:gd name="connsiteX107-653" fmla="*/ 4367206 w 4527226"/>
              <a:gd name="connsiteY107-654" fmla="*/ 5726868 h 6062148"/>
              <a:gd name="connsiteX108-655" fmla="*/ 4527226 w 4527226"/>
              <a:gd name="connsiteY108-656" fmla="*/ 6046908 h 6062148"/>
              <a:gd name="connsiteX0-657" fmla="*/ 328606 w 4527226"/>
              <a:gd name="connsiteY0-658" fmla="*/ 6062148 h 6062148"/>
              <a:gd name="connsiteX1-659" fmla="*/ 381946 w 4527226"/>
              <a:gd name="connsiteY1-660" fmla="*/ 5924988 h 6062148"/>
              <a:gd name="connsiteX2-661" fmla="*/ 442906 w 4527226"/>
              <a:gd name="connsiteY2-662" fmla="*/ 5780208 h 6062148"/>
              <a:gd name="connsiteX3-663" fmla="*/ 473386 w 4527226"/>
              <a:gd name="connsiteY3-664" fmla="*/ 5665908 h 6062148"/>
              <a:gd name="connsiteX4-665" fmla="*/ 511486 w 4527226"/>
              <a:gd name="connsiteY4-666" fmla="*/ 5612568 h 6062148"/>
              <a:gd name="connsiteX5-667" fmla="*/ 541966 w 4527226"/>
              <a:gd name="connsiteY5-668" fmla="*/ 5521128 h 6062148"/>
              <a:gd name="connsiteX6-669" fmla="*/ 564826 w 4527226"/>
              <a:gd name="connsiteY6-670" fmla="*/ 5353488 h 6062148"/>
              <a:gd name="connsiteX7-671" fmla="*/ 602926 w 4527226"/>
              <a:gd name="connsiteY7-672" fmla="*/ 5223948 h 6062148"/>
              <a:gd name="connsiteX8-673" fmla="*/ 625786 w 4527226"/>
              <a:gd name="connsiteY8-674" fmla="*/ 5178228 h 6062148"/>
              <a:gd name="connsiteX9-675" fmla="*/ 701986 w 4527226"/>
              <a:gd name="connsiteY9-676" fmla="*/ 5071548 h 6062148"/>
              <a:gd name="connsiteX10-677" fmla="*/ 717226 w 4527226"/>
              <a:gd name="connsiteY10-678" fmla="*/ 5063928 h 6062148"/>
              <a:gd name="connsiteX11-679" fmla="*/ 709606 w 4527226"/>
              <a:gd name="connsiteY11-680" fmla="*/ 5025828 h 6062148"/>
              <a:gd name="connsiteX12-681" fmla="*/ 701986 w 4527226"/>
              <a:gd name="connsiteY12-682" fmla="*/ 5002968 h 6062148"/>
              <a:gd name="connsiteX13-683" fmla="*/ 968686 w 4527226"/>
              <a:gd name="connsiteY13-684" fmla="*/ 4682928 h 6062148"/>
              <a:gd name="connsiteX14-685" fmla="*/ 961066 w 4527226"/>
              <a:gd name="connsiteY14-686" fmla="*/ 4644828 h 6062148"/>
              <a:gd name="connsiteX15-687" fmla="*/ 1342066 w 4527226"/>
              <a:gd name="connsiteY15-688" fmla="*/ 4172388 h 6062148"/>
              <a:gd name="connsiteX16-689" fmla="*/ 1258246 w 4527226"/>
              <a:gd name="connsiteY16-690" fmla="*/ 4012368 h 6062148"/>
              <a:gd name="connsiteX17-691" fmla="*/ 1204906 w 4527226"/>
              <a:gd name="connsiteY17-692" fmla="*/ 3928548 h 6062148"/>
              <a:gd name="connsiteX18-693" fmla="*/ 1174426 w 4527226"/>
              <a:gd name="connsiteY18-694" fmla="*/ 3768528 h 6062148"/>
              <a:gd name="connsiteX19-695" fmla="*/ 1151566 w 4527226"/>
              <a:gd name="connsiteY19-696" fmla="*/ 3699948 h 6062148"/>
              <a:gd name="connsiteX20-697" fmla="*/ 1143946 w 4527226"/>
              <a:gd name="connsiteY20-698" fmla="*/ 3669468 h 6062148"/>
              <a:gd name="connsiteX21-699" fmla="*/ 1067746 w 4527226"/>
              <a:gd name="connsiteY21-700" fmla="*/ 3661848 h 6062148"/>
              <a:gd name="connsiteX22-701" fmla="*/ 938206 w 4527226"/>
              <a:gd name="connsiteY22-702" fmla="*/ 3669468 h 6062148"/>
              <a:gd name="connsiteX23-703" fmla="*/ 831526 w 4527226"/>
              <a:gd name="connsiteY23-704" fmla="*/ 3692328 h 6062148"/>
              <a:gd name="connsiteX24-705" fmla="*/ 610546 w 4527226"/>
              <a:gd name="connsiteY24-706" fmla="*/ 3738048 h 6062148"/>
              <a:gd name="connsiteX25-707" fmla="*/ 389566 w 4527226"/>
              <a:gd name="connsiteY25-708" fmla="*/ 3638988 h 6062148"/>
              <a:gd name="connsiteX26-709" fmla="*/ 381946 w 4527226"/>
              <a:gd name="connsiteY26-710" fmla="*/ 3326568 h 6062148"/>
              <a:gd name="connsiteX27-711" fmla="*/ 420046 w 4527226"/>
              <a:gd name="connsiteY27-712" fmla="*/ 3227508 h 6062148"/>
              <a:gd name="connsiteX28-713" fmla="*/ 389566 w 4527226"/>
              <a:gd name="connsiteY28-714" fmla="*/ 3166548 h 6062148"/>
              <a:gd name="connsiteX29-715" fmla="*/ 351466 w 4527226"/>
              <a:gd name="connsiteY29-716" fmla="*/ 3105588 h 6062148"/>
              <a:gd name="connsiteX30-717" fmla="*/ 397186 w 4527226"/>
              <a:gd name="connsiteY30-718" fmla="*/ 3021768 h 6062148"/>
              <a:gd name="connsiteX31-719" fmla="*/ 488626 w 4527226"/>
              <a:gd name="connsiteY31-720" fmla="*/ 2998908 h 6062148"/>
              <a:gd name="connsiteX32-721" fmla="*/ 465766 w 4527226"/>
              <a:gd name="connsiteY32-722" fmla="*/ 2930328 h 6062148"/>
              <a:gd name="connsiteX33-723" fmla="*/ 435286 w 4527226"/>
              <a:gd name="connsiteY33-724" fmla="*/ 2930328 h 6062148"/>
              <a:gd name="connsiteX34-725" fmla="*/ 389566 w 4527226"/>
              <a:gd name="connsiteY34-726" fmla="*/ 2930328 h 6062148"/>
              <a:gd name="connsiteX35-727" fmla="*/ 305746 w 4527226"/>
              <a:gd name="connsiteY35-728" fmla="*/ 2876988 h 6062148"/>
              <a:gd name="connsiteX36-729" fmla="*/ 320986 w 4527226"/>
              <a:gd name="connsiteY36-730" fmla="*/ 2846508 h 6062148"/>
              <a:gd name="connsiteX37-731" fmla="*/ 328606 w 4527226"/>
              <a:gd name="connsiteY37-732" fmla="*/ 2793168 h 6062148"/>
              <a:gd name="connsiteX38-733" fmla="*/ 313366 w 4527226"/>
              <a:gd name="connsiteY38-734" fmla="*/ 2732208 h 6062148"/>
              <a:gd name="connsiteX39-735" fmla="*/ 267646 w 4527226"/>
              <a:gd name="connsiteY39-736" fmla="*/ 2671248 h 6062148"/>
              <a:gd name="connsiteX40-737" fmla="*/ 176206 w 4527226"/>
              <a:gd name="connsiteY40-738" fmla="*/ 2656008 h 6062148"/>
              <a:gd name="connsiteX41-739" fmla="*/ 54286 w 4527226"/>
              <a:gd name="connsiteY41-740" fmla="*/ 2610288 h 6062148"/>
              <a:gd name="connsiteX42-741" fmla="*/ 7931 w 4527226"/>
              <a:gd name="connsiteY42-742" fmla="*/ 2563298 h 6062148"/>
              <a:gd name="connsiteX43-743" fmla="*/ 8566 w 4527226"/>
              <a:gd name="connsiteY43-744" fmla="*/ 2488368 h 6062148"/>
              <a:gd name="connsiteX44-745" fmla="*/ 92386 w 4527226"/>
              <a:gd name="connsiteY44-746" fmla="*/ 2335968 h 6062148"/>
              <a:gd name="connsiteX45-747" fmla="*/ 221926 w 4527226"/>
              <a:gd name="connsiteY45-748" fmla="*/ 2175948 h 6062148"/>
              <a:gd name="connsiteX46-749" fmla="*/ 282886 w 4527226"/>
              <a:gd name="connsiteY46-750" fmla="*/ 2084508 h 6062148"/>
              <a:gd name="connsiteX47-751" fmla="*/ 328606 w 4527226"/>
              <a:gd name="connsiteY47-752" fmla="*/ 1977828 h 6062148"/>
              <a:gd name="connsiteX48-753" fmla="*/ 359086 w 4527226"/>
              <a:gd name="connsiteY48-754" fmla="*/ 1871148 h 6062148"/>
              <a:gd name="connsiteX49-755" fmla="*/ 374326 w 4527226"/>
              <a:gd name="connsiteY49-756" fmla="*/ 1810188 h 6062148"/>
              <a:gd name="connsiteX50-757" fmla="*/ 343846 w 4527226"/>
              <a:gd name="connsiteY50-758" fmla="*/ 1756848 h 6062148"/>
              <a:gd name="connsiteX51-759" fmla="*/ 328606 w 4527226"/>
              <a:gd name="connsiteY51-760" fmla="*/ 1680648 h 6062148"/>
              <a:gd name="connsiteX52-761" fmla="*/ 412426 w 4527226"/>
              <a:gd name="connsiteY52-762" fmla="*/ 1474908 h 6062148"/>
              <a:gd name="connsiteX53-763" fmla="*/ 442906 w 4527226"/>
              <a:gd name="connsiteY53-764" fmla="*/ 1307268 h 6062148"/>
              <a:gd name="connsiteX54-765" fmla="*/ 465766 w 4527226"/>
              <a:gd name="connsiteY54-766" fmla="*/ 1192968 h 6062148"/>
              <a:gd name="connsiteX55-767" fmla="*/ 503866 w 4527226"/>
              <a:gd name="connsiteY55-768" fmla="*/ 1055808 h 6062148"/>
              <a:gd name="connsiteX56-769" fmla="*/ 557206 w 4527226"/>
              <a:gd name="connsiteY56-770" fmla="*/ 888168 h 6062148"/>
              <a:gd name="connsiteX57-771" fmla="*/ 503866 w 4527226"/>
              <a:gd name="connsiteY57-772" fmla="*/ 888168 h 6062148"/>
              <a:gd name="connsiteX58-773" fmla="*/ 412426 w 4527226"/>
              <a:gd name="connsiteY58-774" fmla="*/ 834828 h 6062148"/>
              <a:gd name="connsiteX59-775" fmla="*/ 328606 w 4527226"/>
              <a:gd name="connsiteY59-776" fmla="*/ 789108 h 6062148"/>
              <a:gd name="connsiteX60-777" fmla="*/ 260026 w 4527226"/>
              <a:gd name="connsiteY60-778" fmla="*/ 773868 h 6062148"/>
              <a:gd name="connsiteX61-779" fmla="*/ 214306 w 4527226"/>
              <a:gd name="connsiteY61-780" fmla="*/ 751008 h 6062148"/>
              <a:gd name="connsiteX62-781" fmla="*/ 260026 w 4527226"/>
              <a:gd name="connsiteY62-782" fmla="*/ 674808 h 6062148"/>
              <a:gd name="connsiteX63-783" fmla="*/ 374326 w 4527226"/>
              <a:gd name="connsiteY63-784" fmla="*/ 606228 h 6062148"/>
              <a:gd name="connsiteX64-785" fmla="*/ 557206 w 4527226"/>
              <a:gd name="connsiteY64-786" fmla="*/ 507168 h 6062148"/>
              <a:gd name="connsiteX65-787" fmla="*/ 656266 w 4527226"/>
              <a:gd name="connsiteY65-788" fmla="*/ 423348 h 6062148"/>
              <a:gd name="connsiteX66-789" fmla="*/ 892486 w 4527226"/>
              <a:gd name="connsiteY66-790" fmla="*/ 232848 h 6062148"/>
              <a:gd name="connsiteX67-791" fmla="*/ 1174426 w 4527226"/>
              <a:gd name="connsiteY67-792" fmla="*/ 80448 h 6062148"/>
              <a:gd name="connsiteX68-793" fmla="*/ 1593526 w 4527226"/>
              <a:gd name="connsiteY68-794" fmla="*/ 11868 h 6062148"/>
              <a:gd name="connsiteX69-795" fmla="*/ 1944046 w 4527226"/>
              <a:gd name="connsiteY69-796" fmla="*/ 4248 h 6062148"/>
              <a:gd name="connsiteX70-797" fmla="*/ 2172646 w 4527226"/>
              <a:gd name="connsiteY70-798" fmla="*/ 4248 h 6062148"/>
              <a:gd name="connsiteX71-799" fmla="*/ 2393626 w 4527226"/>
              <a:gd name="connsiteY71-800" fmla="*/ 57588 h 6062148"/>
              <a:gd name="connsiteX72-801" fmla="*/ 2667946 w 4527226"/>
              <a:gd name="connsiteY72-802" fmla="*/ 133788 h 6062148"/>
              <a:gd name="connsiteX73-803" fmla="*/ 2820346 w 4527226"/>
              <a:gd name="connsiteY73-804" fmla="*/ 202368 h 6062148"/>
              <a:gd name="connsiteX74-805" fmla="*/ 3102286 w 4527226"/>
              <a:gd name="connsiteY74-806" fmla="*/ 400488 h 6062148"/>
              <a:gd name="connsiteX75-807" fmla="*/ 3285166 w 4527226"/>
              <a:gd name="connsiteY75-808" fmla="*/ 651948 h 6062148"/>
              <a:gd name="connsiteX76-809" fmla="*/ 3407086 w 4527226"/>
              <a:gd name="connsiteY76-810" fmla="*/ 918648 h 6062148"/>
              <a:gd name="connsiteX77-811" fmla="*/ 3475666 w 4527226"/>
              <a:gd name="connsiteY77-812" fmla="*/ 1238688 h 6062148"/>
              <a:gd name="connsiteX78-813" fmla="*/ 3506146 w 4527226"/>
              <a:gd name="connsiteY78-814" fmla="*/ 1543488 h 6062148"/>
              <a:gd name="connsiteX79-815" fmla="*/ 3506146 w 4527226"/>
              <a:gd name="connsiteY79-816" fmla="*/ 1962588 h 6062148"/>
              <a:gd name="connsiteX80-817" fmla="*/ 3338506 w 4527226"/>
              <a:gd name="connsiteY80-818" fmla="*/ 2305488 h 6062148"/>
              <a:gd name="connsiteX81-819" fmla="*/ 3254686 w 4527226"/>
              <a:gd name="connsiteY81-820" fmla="*/ 2473128 h 6062148"/>
              <a:gd name="connsiteX82-821" fmla="*/ 3132766 w 4527226"/>
              <a:gd name="connsiteY82-822" fmla="*/ 2663628 h 6062148"/>
              <a:gd name="connsiteX83-823" fmla="*/ 3071806 w 4527226"/>
              <a:gd name="connsiteY83-824" fmla="*/ 2838888 h 6062148"/>
              <a:gd name="connsiteX84-825" fmla="*/ 3064186 w 4527226"/>
              <a:gd name="connsiteY84-826" fmla="*/ 2915088 h 6062148"/>
              <a:gd name="connsiteX85-827" fmla="*/ 3018466 w 4527226"/>
              <a:gd name="connsiteY85-828" fmla="*/ 3014148 h 6062148"/>
              <a:gd name="connsiteX86-829" fmla="*/ 2980366 w 4527226"/>
              <a:gd name="connsiteY86-830" fmla="*/ 3082728 h 6062148"/>
              <a:gd name="connsiteX87-831" fmla="*/ 2957506 w 4527226"/>
              <a:gd name="connsiteY87-832" fmla="*/ 3120828 h 6062148"/>
              <a:gd name="connsiteX88-833" fmla="*/ 2957506 w 4527226"/>
              <a:gd name="connsiteY88-834" fmla="*/ 3555168 h 6062148"/>
              <a:gd name="connsiteX89-835" fmla="*/ 2957506 w 4527226"/>
              <a:gd name="connsiteY89-836" fmla="*/ 3562788 h 6062148"/>
              <a:gd name="connsiteX90-837" fmla="*/ 3010846 w 4527226"/>
              <a:gd name="connsiteY90-838" fmla="*/ 3539928 h 6062148"/>
              <a:gd name="connsiteX91-839" fmla="*/ 3064186 w 4527226"/>
              <a:gd name="connsiteY91-840" fmla="*/ 3562788 h 6062148"/>
              <a:gd name="connsiteX92-841" fmla="*/ 3109906 w 4527226"/>
              <a:gd name="connsiteY92-842" fmla="*/ 3570408 h 6062148"/>
              <a:gd name="connsiteX93-843" fmla="*/ 3140386 w 4527226"/>
              <a:gd name="connsiteY93-844" fmla="*/ 3631368 h 6062148"/>
              <a:gd name="connsiteX94-845" fmla="*/ 3117526 w 4527226"/>
              <a:gd name="connsiteY94-846" fmla="*/ 3738048 h 6062148"/>
              <a:gd name="connsiteX95-847" fmla="*/ 3125146 w 4527226"/>
              <a:gd name="connsiteY95-848" fmla="*/ 4103808 h 6062148"/>
              <a:gd name="connsiteX96-849" fmla="*/ 3117526 w 4527226"/>
              <a:gd name="connsiteY96-850" fmla="*/ 4119048 h 6062148"/>
              <a:gd name="connsiteX97-851" fmla="*/ 3163246 w 4527226"/>
              <a:gd name="connsiteY97-852" fmla="*/ 4157148 h 6062148"/>
              <a:gd name="connsiteX98-853" fmla="*/ 3201346 w 4527226"/>
              <a:gd name="connsiteY98-854" fmla="*/ 4164768 h 6062148"/>
              <a:gd name="connsiteX99-855" fmla="*/ 3231826 w 4527226"/>
              <a:gd name="connsiteY99-856" fmla="*/ 4172388 h 6062148"/>
              <a:gd name="connsiteX100-857" fmla="*/ 3285166 w 4527226"/>
              <a:gd name="connsiteY100-858" fmla="*/ 4294308 h 6062148"/>
              <a:gd name="connsiteX101-859" fmla="*/ 3300406 w 4527226"/>
              <a:gd name="connsiteY101-860" fmla="*/ 4347648 h 6062148"/>
              <a:gd name="connsiteX102-861" fmla="*/ 3330886 w 4527226"/>
              <a:gd name="connsiteY102-862" fmla="*/ 4408608 h 6062148"/>
              <a:gd name="connsiteX103-863" fmla="*/ 3551866 w 4527226"/>
              <a:gd name="connsiteY103-864" fmla="*/ 4644828 h 6062148"/>
              <a:gd name="connsiteX104-865" fmla="*/ 3887146 w 4527226"/>
              <a:gd name="connsiteY104-866" fmla="*/ 5025828 h 6062148"/>
              <a:gd name="connsiteX105-867" fmla="*/ 4100506 w 4527226"/>
              <a:gd name="connsiteY105-868" fmla="*/ 5300148 h 6062148"/>
              <a:gd name="connsiteX106-869" fmla="*/ 4367206 w 4527226"/>
              <a:gd name="connsiteY106-870" fmla="*/ 5726868 h 6062148"/>
              <a:gd name="connsiteX107-871" fmla="*/ 4527226 w 4527226"/>
              <a:gd name="connsiteY107-872" fmla="*/ 6046908 h 6062148"/>
              <a:gd name="connsiteX0-873" fmla="*/ 328606 w 4527226"/>
              <a:gd name="connsiteY0-874" fmla="*/ 6062148 h 6062148"/>
              <a:gd name="connsiteX1-875" fmla="*/ 381946 w 4527226"/>
              <a:gd name="connsiteY1-876" fmla="*/ 5924988 h 6062148"/>
              <a:gd name="connsiteX2-877" fmla="*/ 442906 w 4527226"/>
              <a:gd name="connsiteY2-878" fmla="*/ 5780208 h 6062148"/>
              <a:gd name="connsiteX3-879" fmla="*/ 473386 w 4527226"/>
              <a:gd name="connsiteY3-880" fmla="*/ 5665908 h 6062148"/>
              <a:gd name="connsiteX4-881" fmla="*/ 511486 w 4527226"/>
              <a:gd name="connsiteY4-882" fmla="*/ 5612568 h 6062148"/>
              <a:gd name="connsiteX5-883" fmla="*/ 541966 w 4527226"/>
              <a:gd name="connsiteY5-884" fmla="*/ 5521128 h 6062148"/>
              <a:gd name="connsiteX6-885" fmla="*/ 564826 w 4527226"/>
              <a:gd name="connsiteY6-886" fmla="*/ 5353488 h 6062148"/>
              <a:gd name="connsiteX7-887" fmla="*/ 602926 w 4527226"/>
              <a:gd name="connsiteY7-888" fmla="*/ 5223948 h 6062148"/>
              <a:gd name="connsiteX8-889" fmla="*/ 625786 w 4527226"/>
              <a:gd name="connsiteY8-890" fmla="*/ 5178228 h 6062148"/>
              <a:gd name="connsiteX9-891" fmla="*/ 701986 w 4527226"/>
              <a:gd name="connsiteY9-892" fmla="*/ 5071548 h 6062148"/>
              <a:gd name="connsiteX10-893" fmla="*/ 717226 w 4527226"/>
              <a:gd name="connsiteY10-894" fmla="*/ 5063928 h 6062148"/>
              <a:gd name="connsiteX11-895" fmla="*/ 709606 w 4527226"/>
              <a:gd name="connsiteY11-896" fmla="*/ 5025828 h 6062148"/>
              <a:gd name="connsiteX12-897" fmla="*/ 701986 w 4527226"/>
              <a:gd name="connsiteY12-898" fmla="*/ 5002968 h 6062148"/>
              <a:gd name="connsiteX13-899" fmla="*/ 968686 w 4527226"/>
              <a:gd name="connsiteY13-900" fmla="*/ 4682928 h 6062148"/>
              <a:gd name="connsiteX14-901" fmla="*/ 961066 w 4527226"/>
              <a:gd name="connsiteY14-902" fmla="*/ 4644828 h 6062148"/>
              <a:gd name="connsiteX15-903" fmla="*/ 1342066 w 4527226"/>
              <a:gd name="connsiteY15-904" fmla="*/ 4172388 h 6062148"/>
              <a:gd name="connsiteX16-905" fmla="*/ 1258246 w 4527226"/>
              <a:gd name="connsiteY16-906" fmla="*/ 4012368 h 6062148"/>
              <a:gd name="connsiteX17-907" fmla="*/ 1204906 w 4527226"/>
              <a:gd name="connsiteY17-908" fmla="*/ 3928548 h 6062148"/>
              <a:gd name="connsiteX18-909" fmla="*/ 1174426 w 4527226"/>
              <a:gd name="connsiteY18-910" fmla="*/ 3768528 h 6062148"/>
              <a:gd name="connsiteX19-911" fmla="*/ 1151566 w 4527226"/>
              <a:gd name="connsiteY19-912" fmla="*/ 3699948 h 6062148"/>
              <a:gd name="connsiteX20-913" fmla="*/ 1143946 w 4527226"/>
              <a:gd name="connsiteY20-914" fmla="*/ 3669468 h 6062148"/>
              <a:gd name="connsiteX21-915" fmla="*/ 1067746 w 4527226"/>
              <a:gd name="connsiteY21-916" fmla="*/ 3661848 h 6062148"/>
              <a:gd name="connsiteX22-917" fmla="*/ 938206 w 4527226"/>
              <a:gd name="connsiteY22-918" fmla="*/ 3669468 h 6062148"/>
              <a:gd name="connsiteX23-919" fmla="*/ 831526 w 4527226"/>
              <a:gd name="connsiteY23-920" fmla="*/ 3692328 h 6062148"/>
              <a:gd name="connsiteX24-921" fmla="*/ 610546 w 4527226"/>
              <a:gd name="connsiteY24-922" fmla="*/ 3738048 h 6062148"/>
              <a:gd name="connsiteX25-923" fmla="*/ 389566 w 4527226"/>
              <a:gd name="connsiteY25-924" fmla="*/ 3638988 h 6062148"/>
              <a:gd name="connsiteX26-925" fmla="*/ 381946 w 4527226"/>
              <a:gd name="connsiteY26-926" fmla="*/ 3326568 h 6062148"/>
              <a:gd name="connsiteX27-927" fmla="*/ 420046 w 4527226"/>
              <a:gd name="connsiteY27-928" fmla="*/ 3227508 h 6062148"/>
              <a:gd name="connsiteX28-929" fmla="*/ 389566 w 4527226"/>
              <a:gd name="connsiteY28-930" fmla="*/ 3166548 h 6062148"/>
              <a:gd name="connsiteX29-931" fmla="*/ 351466 w 4527226"/>
              <a:gd name="connsiteY29-932" fmla="*/ 3105588 h 6062148"/>
              <a:gd name="connsiteX30-933" fmla="*/ 397186 w 4527226"/>
              <a:gd name="connsiteY30-934" fmla="*/ 3021768 h 6062148"/>
              <a:gd name="connsiteX31-935" fmla="*/ 488626 w 4527226"/>
              <a:gd name="connsiteY31-936" fmla="*/ 2998908 h 6062148"/>
              <a:gd name="connsiteX32-937" fmla="*/ 465766 w 4527226"/>
              <a:gd name="connsiteY32-938" fmla="*/ 2930328 h 6062148"/>
              <a:gd name="connsiteX33-939" fmla="*/ 435286 w 4527226"/>
              <a:gd name="connsiteY33-940" fmla="*/ 2930328 h 6062148"/>
              <a:gd name="connsiteX34-941" fmla="*/ 389566 w 4527226"/>
              <a:gd name="connsiteY34-942" fmla="*/ 2930328 h 6062148"/>
              <a:gd name="connsiteX35-943" fmla="*/ 314000 w 4527226"/>
              <a:gd name="connsiteY35-944" fmla="*/ 2893495 h 6062148"/>
              <a:gd name="connsiteX36-945" fmla="*/ 320986 w 4527226"/>
              <a:gd name="connsiteY36-946" fmla="*/ 2846508 h 6062148"/>
              <a:gd name="connsiteX37-947" fmla="*/ 328606 w 4527226"/>
              <a:gd name="connsiteY37-948" fmla="*/ 2793168 h 6062148"/>
              <a:gd name="connsiteX38-949" fmla="*/ 313366 w 4527226"/>
              <a:gd name="connsiteY38-950" fmla="*/ 2732208 h 6062148"/>
              <a:gd name="connsiteX39-951" fmla="*/ 267646 w 4527226"/>
              <a:gd name="connsiteY39-952" fmla="*/ 2671248 h 6062148"/>
              <a:gd name="connsiteX40-953" fmla="*/ 176206 w 4527226"/>
              <a:gd name="connsiteY40-954" fmla="*/ 2656008 h 6062148"/>
              <a:gd name="connsiteX41-955" fmla="*/ 54286 w 4527226"/>
              <a:gd name="connsiteY41-956" fmla="*/ 2610288 h 6062148"/>
              <a:gd name="connsiteX42-957" fmla="*/ 7931 w 4527226"/>
              <a:gd name="connsiteY42-958" fmla="*/ 2563298 h 6062148"/>
              <a:gd name="connsiteX43-959" fmla="*/ 8566 w 4527226"/>
              <a:gd name="connsiteY43-960" fmla="*/ 2488368 h 6062148"/>
              <a:gd name="connsiteX44-961" fmla="*/ 92386 w 4527226"/>
              <a:gd name="connsiteY44-962" fmla="*/ 2335968 h 6062148"/>
              <a:gd name="connsiteX45-963" fmla="*/ 221926 w 4527226"/>
              <a:gd name="connsiteY45-964" fmla="*/ 2175948 h 6062148"/>
              <a:gd name="connsiteX46-965" fmla="*/ 282886 w 4527226"/>
              <a:gd name="connsiteY46-966" fmla="*/ 2084508 h 6062148"/>
              <a:gd name="connsiteX47-967" fmla="*/ 328606 w 4527226"/>
              <a:gd name="connsiteY47-968" fmla="*/ 1977828 h 6062148"/>
              <a:gd name="connsiteX48-969" fmla="*/ 359086 w 4527226"/>
              <a:gd name="connsiteY48-970" fmla="*/ 1871148 h 6062148"/>
              <a:gd name="connsiteX49-971" fmla="*/ 374326 w 4527226"/>
              <a:gd name="connsiteY49-972" fmla="*/ 1810188 h 6062148"/>
              <a:gd name="connsiteX50-973" fmla="*/ 343846 w 4527226"/>
              <a:gd name="connsiteY50-974" fmla="*/ 1756848 h 6062148"/>
              <a:gd name="connsiteX51-975" fmla="*/ 328606 w 4527226"/>
              <a:gd name="connsiteY51-976" fmla="*/ 1680648 h 6062148"/>
              <a:gd name="connsiteX52-977" fmla="*/ 412426 w 4527226"/>
              <a:gd name="connsiteY52-978" fmla="*/ 1474908 h 6062148"/>
              <a:gd name="connsiteX53-979" fmla="*/ 442906 w 4527226"/>
              <a:gd name="connsiteY53-980" fmla="*/ 1307268 h 6062148"/>
              <a:gd name="connsiteX54-981" fmla="*/ 465766 w 4527226"/>
              <a:gd name="connsiteY54-982" fmla="*/ 1192968 h 6062148"/>
              <a:gd name="connsiteX55-983" fmla="*/ 503866 w 4527226"/>
              <a:gd name="connsiteY55-984" fmla="*/ 1055808 h 6062148"/>
              <a:gd name="connsiteX56-985" fmla="*/ 557206 w 4527226"/>
              <a:gd name="connsiteY56-986" fmla="*/ 888168 h 6062148"/>
              <a:gd name="connsiteX57-987" fmla="*/ 503866 w 4527226"/>
              <a:gd name="connsiteY57-988" fmla="*/ 888168 h 6062148"/>
              <a:gd name="connsiteX58-989" fmla="*/ 412426 w 4527226"/>
              <a:gd name="connsiteY58-990" fmla="*/ 834828 h 6062148"/>
              <a:gd name="connsiteX59-991" fmla="*/ 328606 w 4527226"/>
              <a:gd name="connsiteY59-992" fmla="*/ 789108 h 6062148"/>
              <a:gd name="connsiteX60-993" fmla="*/ 260026 w 4527226"/>
              <a:gd name="connsiteY60-994" fmla="*/ 773868 h 6062148"/>
              <a:gd name="connsiteX61-995" fmla="*/ 214306 w 4527226"/>
              <a:gd name="connsiteY61-996" fmla="*/ 751008 h 6062148"/>
              <a:gd name="connsiteX62-997" fmla="*/ 260026 w 4527226"/>
              <a:gd name="connsiteY62-998" fmla="*/ 674808 h 6062148"/>
              <a:gd name="connsiteX63-999" fmla="*/ 374326 w 4527226"/>
              <a:gd name="connsiteY63-1000" fmla="*/ 606228 h 6062148"/>
              <a:gd name="connsiteX64-1001" fmla="*/ 557206 w 4527226"/>
              <a:gd name="connsiteY64-1002" fmla="*/ 507168 h 6062148"/>
              <a:gd name="connsiteX65-1003" fmla="*/ 656266 w 4527226"/>
              <a:gd name="connsiteY65-1004" fmla="*/ 423348 h 6062148"/>
              <a:gd name="connsiteX66-1005" fmla="*/ 892486 w 4527226"/>
              <a:gd name="connsiteY66-1006" fmla="*/ 232848 h 6062148"/>
              <a:gd name="connsiteX67-1007" fmla="*/ 1174426 w 4527226"/>
              <a:gd name="connsiteY67-1008" fmla="*/ 80448 h 6062148"/>
              <a:gd name="connsiteX68-1009" fmla="*/ 1593526 w 4527226"/>
              <a:gd name="connsiteY68-1010" fmla="*/ 11868 h 6062148"/>
              <a:gd name="connsiteX69-1011" fmla="*/ 1944046 w 4527226"/>
              <a:gd name="connsiteY69-1012" fmla="*/ 4248 h 6062148"/>
              <a:gd name="connsiteX70-1013" fmla="*/ 2172646 w 4527226"/>
              <a:gd name="connsiteY70-1014" fmla="*/ 4248 h 6062148"/>
              <a:gd name="connsiteX71-1015" fmla="*/ 2393626 w 4527226"/>
              <a:gd name="connsiteY71-1016" fmla="*/ 57588 h 6062148"/>
              <a:gd name="connsiteX72-1017" fmla="*/ 2667946 w 4527226"/>
              <a:gd name="connsiteY72-1018" fmla="*/ 133788 h 6062148"/>
              <a:gd name="connsiteX73-1019" fmla="*/ 2820346 w 4527226"/>
              <a:gd name="connsiteY73-1020" fmla="*/ 202368 h 6062148"/>
              <a:gd name="connsiteX74-1021" fmla="*/ 3102286 w 4527226"/>
              <a:gd name="connsiteY74-1022" fmla="*/ 400488 h 6062148"/>
              <a:gd name="connsiteX75-1023" fmla="*/ 3285166 w 4527226"/>
              <a:gd name="connsiteY75-1024" fmla="*/ 651948 h 6062148"/>
              <a:gd name="connsiteX76-1025" fmla="*/ 3407086 w 4527226"/>
              <a:gd name="connsiteY76-1026" fmla="*/ 918648 h 6062148"/>
              <a:gd name="connsiteX77-1027" fmla="*/ 3475666 w 4527226"/>
              <a:gd name="connsiteY77-1028" fmla="*/ 1238688 h 6062148"/>
              <a:gd name="connsiteX78-1029" fmla="*/ 3506146 w 4527226"/>
              <a:gd name="connsiteY78-1030" fmla="*/ 1543488 h 6062148"/>
              <a:gd name="connsiteX79-1031" fmla="*/ 3506146 w 4527226"/>
              <a:gd name="connsiteY79-1032" fmla="*/ 1962588 h 6062148"/>
              <a:gd name="connsiteX80-1033" fmla="*/ 3338506 w 4527226"/>
              <a:gd name="connsiteY80-1034" fmla="*/ 2305488 h 6062148"/>
              <a:gd name="connsiteX81-1035" fmla="*/ 3254686 w 4527226"/>
              <a:gd name="connsiteY81-1036" fmla="*/ 2473128 h 6062148"/>
              <a:gd name="connsiteX82-1037" fmla="*/ 3132766 w 4527226"/>
              <a:gd name="connsiteY82-1038" fmla="*/ 2663628 h 6062148"/>
              <a:gd name="connsiteX83-1039" fmla="*/ 3071806 w 4527226"/>
              <a:gd name="connsiteY83-1040" fmla="*/ 2838888 h 6062148"/>
              <a:gd name="connsiteX84-1041" fmla="*/ 3064186 w 4527226"/>
              <a:gd name="connsiteY84-1042" fmla="*/ 2915088 h 6062148"/>
              <a:gd name="connsiteX85-1043" fmla="*/ 3018466 w 4527226"/>
              <a:gd name="connsiteY85-1044" fmla="*/ 3014148 h 6062148"/>
              <a:gd name="connsiteX86-1045" fmla="*/ 2980366 w 4527226"/>
              <a:gd name="connsiteY86-1046" fmla="*/ 3082728 h 6062148"/>
              <a:gd name="connsiteX87-1047" fmla="*/ 2957506 w 4527226"/>
              <a:gd name="connsiteY87-1048" fmla="*/ 3120828 h 6062148"/>
              <a:gd name="connsiteX88-1049" fmla="*/ 2957506 w 4527226"/>
              <a:gd name="connsiteY88-1050" fmla="*/ 3555168 h 6062148"/>
              <a:gd name="connsiteX89-1051" fmla="*/ 2957506 w 4527226"/>
              <a:gd name="connsiteY89-1052" fmla="*/ 3562788 h 6062148"/>
              <a:gd name="connsiteX90-1053" fmla="*/ 3010846 w 4527226"/>
              <a:gd name="connsiteY90-1054" fmla="*/ 3539928 h 6062148"/>
              <a:gd name="connsiteX91-1055" fmla="*/ 3064186 w 4527226"/>
              <a:gd name="connsiteY91-1056" fmla="*/ 3562788 h 6062148"/>
              <a:gd name="connsiteX92-1057" fmla="*/ 3109906 w 4527226"/>
              <a:gd name="connsiteY92-1058" fmla="*/ 3570408 h 6062148"/>
              <a:gd name="connsiteX93-1059" fmla="*/ 3140386 w 4527226"/>
              <a:gd name="connsiteY93-1060" fmla="*/ 3631368 h 6062148"/>
              <a:gd name="connsiteX94-1061" fmla="*/ 3117526 w 4527226"/>
              <a:gd name="connsiteY94-1062" fmla="*/ 3738048 h 6062148"/>
              <a:gd name="connsiteX95-1063" fmla="*/ 3125146 w 4527226"/>
              <a:gd name="connsiteY95-1064" fmla="*/ 4103808 h 6062148"/>
              <a:gd name="connsiteX96-1065" fmla="*/ 3117526 w 4527226"/>
              <a:gd name="connsiteY96-1066" fmla="*/ 4119048 h 6062148"/>
              <a:gd name="connsiteX97-1067" fmla="*/ 3163246 w 4527226"/>
              <a:gd name="connsiteY97-1068" fmla="*/ 4157148 h 6062148"/>
              <a:gd name="connsiteX98-1069" fmla="*/ 3201346 w 4527226"/>
              <a:gd name="connsiteY98-1070" fmla="*/ 4164768 h 6062148"/>
              <a:gd name="connsiteX99-1071" fmla="*/ 3231826 w 4527226"/>
              <a:gd name="connsiteY99-1072" fmla="*/ 4172388 h 6062148"/>
              <a:gd name="connsiteX100-1073" fmla="*/ 3285166 w 4527226"/>
              <a:gd name="connsiteY100-1074" fmla="*/ 4294308 h 6062148"/>
              <a:gd name="connsiteX101-1075" fmla="*/ 3300406 w 4527226"/>
              <a:gd name="connsiteY101-1076" fmla="*/ 4347648 h 6062148"/>
              <a:gd name="connsiteX102-1077" fmla="*/ 3330886 w 4527226"/>
              <a:gd name="connsiteY102-1078" fmla="*/ 4408608 h 6062148"/>
              <a:gd name="connsiteX103-1079" fmla="*/ 3551866 w 4527226"/>
              <a:gd name="connsiteY103-1080" fmla="*/ 4644828 h 6062148"/>
              <a:gd name="connsiteX104-1081" fmla="*/ 3887146 w 4527226"/>
              <a:gd name="connsiteY104-1082" fmla="*/ 5025828 h 6062148"/>
              <a:gd name="connsiteX105-1083" fmla="*/ 4100506 w 4527226"/>
              <a:gd name="connsiteY105-1084" fmla="*/ 5300148 h 6062148"/>
              <a:gd name="connsiteX106-1085" fmla="*/ 4367206 w 4527226"/>
              <a:gd name="connsiteY106-1086" fmla="*/ 5726868 h 6062148"/>
              <a:gd name="connsiteX107-1087" fmla="*/ 4527226 w 4527226"/>
              <a:gd name="connsiteY107-1088" fmla="*/ 6046908 h 6062148"/>
              <a:gd name="connsiteX0-1089" fmla="*/ 328606 w 4527226"/>
              <a:gd name="connsiteY0-1090" fmla="*/ 6062148 h 6062148"/>
              <a:gd name="connsiteX1-1091" fmla="*/ 381946 w 4527226"/>
              <a:gd name="connsiteY1-1092" fmla="*/ 5924988 h 6062148"/>
              <a:gd name="connsiteX2-1093" fmla="*/ 442906 w 4527226"/>
              <a:gd name="connsiteY2-1094" fmla="*/ 5780208 h 6062148"/>
              <a:gd name="connsiteX3-1095" fmla="*/ 473386 w 4527226"/>
              <a:gd name="connsiteY3-1096" fmla="*/ 5665908 h 6062148"/>
              <a:gd name="connsiteX4-1097" fmla="*/ 511486 w 4527226"/>
              <a:gd name="connsiteY4-1098" fmla="*/ 5612568 h 6062148"/>
              <a:gd name="connsiteX5-1099" fmla="*/ 541966 w 4527226"/>
              <a:gd name="connsiteY5-1100" fmla="*/ 5521128 h 6062148"/>
              <a:gd name="connsiteX6-1101" fmla="*/ 564826 w 4527226"/>
              <a:gd name="connsiteY6-1102" fmla="*/ 5353488 h 6062148"/>
              <a:gd name="connsiteX7-1103" fmla="*/ 602926 w 4527226"/>
              <a:gd name="connsiteY7-1104" fmla="*/ 5223948 h 6062148"/>
              <a:gd name="connsiteX8-1105" fmla="*/ 625786 w 4527226"/>
              <a:gd name="connsiteY8-1106" fmla="*/ 5178228 h 6062148"/>
              <a:gd name="connsiteX9-1107" fmla="*/ 701986 w 4527226"/>
              <a:gd name="connsiteY9-1108" fmla="*/ 5071548 h 6062148"/>
              <a:gd name="connsiteX10-1109" fmla="*/ 717226 w 4527226"/>
              <a:gd name="connsiteY10-1110" fmla="*/ 5063928 h 6062148"/>
              <a:gd name="connsiteX11-1111" fmla="*/ 709606 w 4527226"/>
              <a:gd name="connsiteY11-1112" fmla="*/ 5025828 h 6062148"/>
              <a:gd name="connsiteX12-1113" fmla="*/ 701986 w 4527226"/>
              <a:gd name="connsiteY12-1114" fmla="*/ 5002968 h 6062148"/>
              <a:gd name="connsiteX13-1115" fmla="*/ 968686 w 4527226"/>
              <a:gd name="connsiteY13-1116" fmla="*/ 4682928 h 6062148"/>
              <a:gd name="connsiteX14-1117" fmla="*/ 961066 w 4527226"/>
              <a:gd name="connsiteY14-1118" fmla="*/ 4644828 h 6062148"/>
              <a:gd name="connsiteX15-1119" fmla="*/ 1342066 w 4527226"/>
              <a:gd name="connsiteY15-1120" fmla="*/ 4172388 h 6062148"/>
              <a:gd name="connsiteX16-1121" fmla="*/ 1258246 w 4527226"/>
              <a:gd name="connsiteY16-1122" fmla="*/ 4012368 h 6062148"/>
              <a:gd name="connsiteX17-1123" fmla="*/ 1204906 w 4527226"/>
              <a:gd name="connsiteY17-1124" fmla="*/ 3928548 h 6062148"/>
              <a:gd name="connsiteX18-1125" fmla="*/ 1174426 w 4527226"/>
              <a:gd name="connsiteY18-1126" fmla="*/ 3768528 h 6062148"/>
              <a:gd name="connsiteX19-1127" fmla="*/ 1151566 w 4527226"/>
              <a:gd name="connsiteY19-1128" fmla="*/ 3699948 h 6062148"/>
              <a:gd name="connsiteX20-1129" fmla="*/ 1143946 w 4527226"/>
              <a:gd name="connsiteY20-1130" fmla="*/ 3669468 h 6062148"/>
              <a:gd name="connsiteX21-1131" fmla="*/ 1067746 w 4527226"/>
              <a:gd name="connsiteY21-1132" fmla="*/ 3661848 h 6062148"/>
              <a:gd name="connsiteX22-1133" fmla="*/ 938206 w 4527226"/>
              <a:gd name="connsiteY22-1134" fmla="*/ 3669468 h 6062148"/>
              <a:gd name="connsiteX23-1135" fmla="*/ 831526 w 4527226"/>
              <a:gd name="connsiteY23-1136" fmla="*/ 3692328 h 6062148"/>
              <a:gd name="connsiteX24-1137" fmla="*/ 610546 w 4527226"/>
              <a:gd name="connsiteY24-1138" fmla="*/ 3738048 h 6062148"/>
              <a:gd name="connsiteX25-1139" fmla="*/ 389566 w 4527226"/>
              <a:gd name="connsiteY25-1140" fmla="*/ 3638988 h 6062148"/>
              <a:gd name="connsiteX26-1141" fmla="*/ 381946 w 4527226"/>
              <a:gd name="connsiteY26-1142" fmla="*/ 3326568 h 6062148"/>
              <a:gd name="connsiteX27-1143" fmla="*/ 420046 w 4527226"/>
              <a:gd name="connsiteY27-1144" fmla="*/ 3227508 h 6062148"/>
              <a:gd name="connsiteX28-1145" fmla="*/ 389566 w 4527226"/>
              <a:gd name="connsiteY28-1146" fmla="*/ 3166548 h 6062148"/>
              <a:gd name="connsiteX29-1147" fmla="*/ 351466 w 4527226"/>
              <a:gd name="connsiteY29-1148" fmla="*/ 3105588 h 6062148"/>
              <a:gd name="connsiteX30-1149" fmla="*/ 397186 w 4527226"/>
              <a:gd name="connsiteY30-1150" fmla="*/ 3021768 h 6062148"/>
              <a:gd name="connsiteX31-1151" fmla="*/ 488626 w 4527226"/>
              <a:gd name="connsiteY31-1152" fmla="*/ 2998908 h 6062148"/>
              <a:gd name="connsiteX32-1153" fmla="*/ 471956 w 4527226"/>
              <a:gd name="connsiteY32-1154" fmla="*/ 2942709 h 6062148"/>
              <a:gd name="connsiteX33-1155" fmla="*/ 435286 w 4527226"/>
              <a:gd name="connsiteY33-1156" fmla="*/ 2930328 h 6062148"/>
              <a:gd name="connsiteX34-1157" fmla="*/ 389566 w 4527226"/>
              <a:gd name="connsiteY34-1158" fmla="*/ 2930328 h 6062148"/>
              <a:gd name="connsiteX35-1159" fmla="*/ 314000 w 4527226"/>
              <a:gd name="connsiteY35-1160" fmla="*/ 2893495 h 6062148"/>
              <a:gd name="connsiteX36-1161" fmla="*/ 320986 w 4527226"/>
              <a:gd name="connsiteY36-1162" fmla="*/ 2846508 h 6062148"/>
              <a:gd name="connsiteX37-1163" fmla="*/ 328606 w 4527226"/>
              <a:gd name="connsiteY37-1164" fmla="*/ 2793168 h 6062148"/>
              <a:gd name="connsiteX38-1165" fmla="*/ 313366 w 4527226"/>
              <a:gd name="connsiteY38-1166" fmla="*/ 2732208 h 6062148"/>
              <a:gd name="connsiteX39-1167" fmla="*/ 267646 w 4527226"/>
              <a:gd name="connsiteY39-1168" fmla="*/ 2671248 h 6062148"/>
              <a:gd name="connsiteX40-1169" fmla="*/ 176206 w 4527226"/>
              <a:gd name="connsiteY40-1170" fmla="*/ 2656008 h 6062148"/>
              <a:gd name="connsiteX41-1171" fmla="*/ 54286 w 4527226"/>
              <a:gd name="connsiteY41-1172" fmla="*/ 2610288 h 6062148"/>
              <a:gd name="connsiteX42-1173" fmla="*/ 7931 w 4527226"/>
              <a:gd name="connsiteY42-1174" fmla="*/ 2563298 h 6062148"/>
              <a:gd name="connsiteX43-1175" fmla="*/ 8566 w 4527226"/>
              <a:gd name="connsiteY43-1176" fmla="*/ 2488368 h 6062148"/>
              <a:gd name="connsiteX44-1177" fmla="*/ 92386 w 4527226"/>
              <a:gd name="connsiteY44-1178" fmla="*/ 2335968 h 6062148"/>
              <a:gd name="connsiteX45-1179" fmla="*/ 221926 w 4527226"/>
              <a:gd name="connsiteY45-1180" fmla="*/ 2175948 h 6062148"/>
              <a:gd name="connsiteX46-1181" fmla="*/ 282886 w 4527226"/>
              <a:gd name="connsiteY46-1182" fmla="*/ 2084508 h 6062148"/>
              <a:gd name="connsiteX47-1183" fmla="*/ 328606 w 4527226"/>
              <a:gd name="connsiteY47-1184" fmla="*/ 1977828 h 6062148"/>
              <a:gd name="connsiteX48-1185" fmla="*/ 359086 w 4527226"/>
              <a:gd name="connsiteY48-1186" fmla="*/ 1871148 h 6062148"/>
              <a:gd name="connsiteX49-1187" fmla="*/ 374326 w 4527226"/>
              <a:gd name="connsiteY49-1188" fmla="*/ 1810188 h 6062148"/>
              <a:gd name="connsiteX50-1189" fmla="*/ 343846 w 4527226"/>
              <a:gd name="connsiteY50-1190" fmla="*/ 1756848 h 6062148"/>
              <a:gd name="connsiteX51-1191" fmla="*/ 328606 w 4527226"/>
              <a:gd name="connsiteY51-1192" fmla="*/ 1680648 h 6062148"/>
              <a:gd name="connsiteX52-1193" fmla="*/ 412426 w 4527226"/>
              <a:gd name="connsiteY52-1194" fmla="*/ 1474908 h 6062148"/>
              <a:gd name="connsiteX53-1195" fmla="*/ 442906 w 4527226"/>
              <a:gd name="connsiteY53-1196" fmla="*/ 1307268 h 6062148"/>
              <a:gd name="connsiteX54-1197" fmla="*/ 465766 w 4527226"/>
              <a:gd name="connsiteY54-1198" fmla="*/ 1192968 h 6062148"/>
              <a:gd name="connsiteX55-1199" fmla="*/ 503866 w 4527226"/>
              <a:gd name="connsiteY55-1200" fmla="*/ 1055808 h 6062148"/>
              <a:gd name="connsiteX56-1201" fmla="*/ 557206 w 4527226"/>
              <a:gd name="connsiteY56-1202" fmla="*/ 888168 h 6062148"/>
              <a:gd name="connsiteX57-1203" fmla="*/ 503866 w 4527226"/>
              <a:gd name="connsiteY57-1204" fmla="*/ 888168 h 6062148"/>
              <a:gd name="connsiteX58-1205" fmla="*/ 412426 w 4527226"/>
              <a:gd name="connsiteY58-1206" fmla="*/ 834828 h 6062148"/>
              <a:gd name="connsiteX59-1207" fmla="*/ 328606 w 4527226"/>
              <a:gd name="connsiteY59-1208" fmla="*/ 789108 h 6062148"/>
              <a:gd name="connsiteX60-1209" fmla="*/ 260026 w 4527226"/>
              <a:gd name="connsiteY60-1210" fmla="*/ 773868 h 6062148"/>
              <a:gd name="connsiteX61-1211" fmla="*/ 214306 w 4527226"/>
              <a:gd name="connsiteY61-1212" fmla="*/ 751008 h 6062148"/>
              <a:gd name="connsiteX62-1213" fmla="*/ 260026 w 4527226"/>
              <a:gd name="connsiteY62-1214" fmla="*/ 674808 h 6062148"/>
              <a:gd name="connsiteX63-1215" fmla="*/ 374326 w 4527226"/>
              <a:gd name="connsiteY63-1216" fmla="*/ 606228 h 6062148"/>
              <a:gd name="connsiteX64-1217" fmla="*/ 557206 w 4527226"/>
              <a:gd name="connsiteY64-1218" fmla="*/ 507168 h 6062148"/>
              <a:gd name="connsiteX65-1219" fmla="*/ 656266 w 4527226"/>
              <a:gd name="connsiteY65-1220" fmla="*/ 423348 h 6062148"/>
              <a:gd name="connsiteX66-1221" fmla="*/ 892486 w 4527226"/>
              <a:gd name="connsiteY66-1222" fmla="*/ 232848 h 6062148"/>
              <a:gd name="connsiteX67-1223" fmla="*/ 1174426 w 4527226"/>
              <a:gd name="connsiteY67-1224" fmla="*/ 80448 h 6062148"/>
              <a:gd name="connsiteX68-1225" fmla="*/ 1593526 w 4527226"/>
              <a:gd name="connsiteY68-1226" fmla="*/ 11868 h 6062148"/>
              <a:gd name="connsiteX69-1227" fmla="*/ 1944046 w 4527226"/>
              <a:gd name="connsiteY69-1228" fmla="*/ 4248 h 6062148"/>
              <a:gd name="connsiteX70-1229" fmla="*/ 2172646 w 4527226"/>
              <a:gd name="connsiteY70-1230" fmla="*/ 4248 h 6062148"/>
              <a:gd name="connsiteX71-1231" fmla="*/ 2393626 w 4527226"/>
              <a:gd name="connsiteY71-1232" fmla="*/ 57588 h 6062148"/>
              <a:gd name="connsiteX72-1233" fmla="*/ 2667946 w 4527226"/>
              <a:gd name="connsiteY72-1234" fmla="*/ 133788 h 6062148"/>
              <a:gd name="connsiteX73-1235" fmla="*/ 2820346 w 4527226"/>
              <a:gd name="connsiteY73-1236" fmla="*/ 202368 h 6062148"/>
              <a:gd name="connsiteX74-1237" fmla="*/ 3102286 w 4527226"/>
              <a:gd name="connsiteY74-1238" fmla="*/ 400488 h 6062148"/>
              <a:gd name="connsiteX75-1239" fmla="*/ 3285166 w 4527226"/>
              <a:gd name="connsiteY75-1240" fmla="*/ 651948 h 6062148"/>
              <a:gd name="connsiteX76-1241" fmla="*/ 3407086 w 4527226"/>
              <a:gd name="connsiteY76-1242" fmla="*/ 918648 h 6062148"/>
              <a:gd name="connsiteX77-1243" fmla="*/ 3475666 w 4527226"/>
              <a:gd name="connsiteY77-1244" fmla="*/ 1238688 h 6062148"/>
              <a:gd name="connsiteX78-1245" fmla="*/ 3506146 w 4527226"/>
              <a:gd name="connsiteY78-1246" fmla="*/ 1543488 h 6062148"/>
              <a:gd name="connsiteX79-1247" fmla="*/ 3506146 w 4527226"/>
              <a:gd name="connsiteY79-1248" fmla="*/ 1962588 h 6062148"/>
              <a:gd name="connsiteX80-1249" fmla="*/ 3338506 w 4527226"/>
              <a:gd name="connsiteY80-1250" fmla="*/ 2305488 h 6062148"/>
              <a:gd name="connsiteX81-1251" fmla="*/ 3254686 w 4527226"/>
              <a:gd name="connsiteY81-1252" fmla="*/ 2473128 h 6062148"/>
              <a:gd name="connsiteX82-1253" fmla="*/ 3132766 w 4527226"/>
              <a:gd name="connsiteY82-1254" fmla="*/ 2663628 h 6062148"/>
              <a:gd name="connsiteX83-1255" fmla="*/ 3071806 w 4527226"/>
              <a:gd name="connsiteY83-1256" fmla="*/ 2838888 h 6062148"/>
              <a:gd name="connsiteX84-1257" fmla="*/ 3064186 w 4527226"/>
              <a:gd name="connsiteY84-1258" fmla="*/ 2915088 h 6062148"/>
              <a:gd name="connsiteX85-1259" fmla="*/ 3018466 w 4527226"/>
              <a:gd name="connsiteY85-1260" fmla="*/ 3014148 h 6062148"/>
              <a:gd name="connsiteX86-1261" fmla="*/ 2980366 w 4527226"/>
              <a:gd name="connsiteY86-1262" fmla="*/ 3082728 h 6062148"/>
              <a:gd name="connsiteX87-1263" fmla="*/ 2957506 w 4527226"/>
              <a:gd name="connsiteY87-1264" fmla="*/ 3120828 h 6062148"/>
              <a:gd name="connsiteX88-1265" fmla="*/ 2957506 w 4527226"/>
              <a:gd name="connsiteY88-1266" fmla="*/ 3555168 h 6062148"/>
              <a:gd name="connsiteX89-1267" fmla="*/ 2957506 w 4527226"/>
              <a:gd name="connsiteY89-1268" fmla="*/ 3562788 h 6062148"/>
              <a:gd name="connsiteX90-1269" fmla="*/ 3010846 w 4527226"/>
              <a:gd name="connsiteY90-1270" fmla="*/ 3539928 h 6062148"/>
              <a:gd name="connsiteX91-1271" fmla="*/ 3064186 w 4527226"/>
              <a:gd name="connsiteY91-1272" fmla="*/ 3562788 h 6062148"/>
              <a:gd name="connsiteX92-1273" fmla="*/ 3109906 w 4527226"/>
              <a:gd name="connsiteY92-1274" fmla="*/ 3570408 h 6062148"/>
              <a:gd name="connsiteX93-1275" fmla="*/ 3140386 w 4527226"/>
              <a:gd name="connsiteY93-1276" fmla="*/ 3631368 h 6062148"/>
              <a:gd name="connsiteX94-1277" fmla="*/ 3117526 w 4527226"/>
              <a:gd name="connsiteY94-1278" fmla="*/ 3738048 h 6062148"/>
              <a:gd name="connsiteX95-1279" fmla="*/ 3125146 w 4527226"/>
              <a:gd name="connsiteY95-1280" fmla="*/ 4103808 h 6062148"/>
              <a:gd name="connsiteX96-1281" fmla="*/ 3117526 w 4527226"/>
              <a:gd name="connsiteY96-1282" fmla="*/ 4119048 h 6062148"/>
              <a:gd name="connsiteX97-1283" fmla="*/ 3163246 w 4527226"/>
              <a:gd name="connsiteY97-1284" fmla="*/ 4157148 h 6062148"/>
              <a:gd name="connsiteX98-1285" fmla="*/ 3201346 w 4527226"/>
              <a:gd name="connsiteY98-1286" fmla="*/ 4164768 h 6062148"/>
              <a:gd name="connsiteX99-1287" fmla="*/ 3231826 w 4527226"/>
              <a:gd name="connsiteY99-1288" fmla="*/ 4172388 h 6062148"/>
              <a:gd name="connsiteX100-1289" fmla="*/ 3285166 w 4527226"/>
              <a:gd name="connsiteY100-1290" fmla="*/ 4294308 h 6062148"/>
              <a:gd name="connsiteX101-1291" fmla="*/ 3300406 w 4527226"/>
              <a:gd name="connsiteY101-1292" fmla="*/ 4347648 h 6062148"/>
              <a:gd name="connsiteX102-1293" fmla="*/ 3330886 w 4527226"/>
              <a:gd name="connsiteY102-1294" fmla="*/ 4408608 h 6062148"/>
              <a:gd name="connsiteX103-1295" fmla="*/ 3551866 w 4527226"/>
              <a:gd name="connsiteY103-1296" fmla="*/ 4644828 h 6062148"/>
              <a:gd name="connsiteX104-1297" fmla="*/ 3887146 w 4527226"/>
              <a:gd name="connsiteY104-1298" fmla="*/ 5025828 h 6062148"/>
              <a:gd name="connsiteX105-1299" fmla="*/ 4100506 w 4527226"/>
              <a:gd name="connsiteY105-1300" fmla="*/ 5300148 h 6062148"/>
              <a:gd name="connsiteX106-1301" fmla="*/ 4367206 w 4527226"/>
              <a:gd name="connsiteY106-1302" fmla="*/ 5726868 h 6062148"/>
              <a:gd name="connsiteX107-1303" fmla="*/ 4527226 w 4527226"/>
              <a:gd name="connsiteY107-1304" fmla="*/ 6046908 h 6062148"/>
              <a:gd name="connsiteX0-1305" fmla="*/ 328606 w 4527226"/>
              <a:gd name="connsiteY0-1306" fmla="*/ 6062148 h 6062148"/>
              <a:gd name="connsiteX1-1307" fmla="*/ 381946 w 4527226"/>
              <a:gd name="connsiteY1-1308" fmla="*/ 5924988 h 6062148"/>
              <a:gd name="connsiteX2-1309" fmla="*/ 442906 w 4527226"/>
              <a:gd name="connsiteY2-1310" fmla="*/ 5780208 h 6062148"/>
              <a:gd name="connsiteX3-1311" fmla="*/ 473386 w 4527226"/>
              <a:gd name="connsiteY3-1312" fmla="*/ 5665908 h 6062148"/>
              <a:gd name="connsiteX4-1313" fmla="*/ 511486 w 4527226"/>
              <a:gd name="connsiteY4-1314" fmla="*/ 5612568 h 6062148"/>
              <a:gd name="connsiteX5-1315" fmla="*/ 541966 w 4527226"/>
              <a:gd name="connsiteY5-1316" fmla="*/ 5521128 h 6062148"/>
              <a:gd name="connsiteX6-1317" fmla="*/ 564826 w 4527226"/>
              <a:gd name="connsiteY6-1318" fmla="*/ 5353488 h 6062148"/>
              <a:gd name="connsiteX7-1319" fmla="*/ 602926 w 4527226"/>
              <a:gd name="connsiteY7-1320" fmla="*/ 5223948 h 6062148"/>
              <a:gd name="connsiteX8-1321" fmla="*/ 625786 w 4527226"/>
              <a:gd name="connsiteY8-1322" fmla="*/ 5178228 h 6062148"/>
              <a:gd name="connsiteX9-1323" fmla="*/ 701986 w 4527226"/>
              <a:gd name="connsiteY9-1324" fmla="*/ 5071548 h 6062148"/>
              <a:gd name="connsiteX10-1325" fmla="*/ 717226 w 4527226"/>
              <a:gd name="connsiteY10-1326" fmla="*/ 5063928 h 6062148"/>
              <a:gd name="connsiteX11-1327" fmla="*/ 709606 w 4527226"/>
              <a:gd name="connsiteY11-1328" fmla="*/ 5025828 h 6062148"/>
              <a:gd name="connsiteX12-1329" fmla="*/ 701986 w 4527226"/>
              <a:gd name="connsiteY12-1330" fmla="*/ 5002968 h 6062148"/>
              <a:gd name="connsiteX13-1331" fmla="*/ 968686 w 4527226"/>
              <a:gd name="connsiteY13-1332" fmla="*/ 4682928 h 6062148"/>
              <a:gd name="connsiteX14-1333" fmla="*/ 961066 w 4527226"/>
              <a:gd name="connsiteY14-1334" fmla="*/ 4644828 h 6062148"/>
              <a:gd name="connsiteX15-1335" fmla="*/ 1342066 w 4527226"/>
              <a:gd name="connsiteY15-1336" fmla="*/ 4172388 h 6062148"/>
              <a:gd name="connsiteX16-1337" fmla="*/ 1258246 w 4527226"/>
              <a:gd name="connsiteY16-1338" fmla="*/ 4012368 h 6062148"/>
              <a:gd name="connsiteX17-1339" fmla="*/ 1204906 w 4527226"/>
              <a:gd name="connsiteY17-1340" fmla="*/ 3928548 h 6062148"/>
              <a:gd name="connsiteX18-1341" fmla="*/ 1174426 w 4527226"/>
              <a:gd name="connsiteY18-1342" fmla="*/ 3768528 h 6062148"/>
              <a:gd name="connsiteX19-1343" fmla="*/ 1151566 w 4527226"/>
              <a:gd name="connsiteY19-1344" fmla="*/ 3699948 h 6062148"/>
              <a:gd name="connsiteX20-1345" fmla="*/ 1143946 w 4527226"/>
              <a:gd name="connsiteY20-1346" fmla="*/ 3669468 h 6062148"/>
              <a:gd name="connsiteX21-1347" fmla="*/ 1067746 w 4527226"/>
              <a:gd name="connsiteY21-1348" fmla="*/ 3661848 h 6062148"/>
              <a:gd name="connsiteX22-1349" fmla="*/ 938206 w 4527226"/>
              <a:gd name="connsiteY22-1350" fmla="*/ 3669468 h 6062148"/>
              <a:gd name="connsiteX23-1351" fmla="*/ 831526 w 4527226"/>
              <a:gd name="connsiteY23-1352" fmla="*/ 3692328 h 6062148"/>
              <a:gd name="connsiteX24-1353" fmla="*/ 610546 w 4527226"/>
              <a:gd name="connsiteY24-1354" fmla="*/ 3738048 h 6062148"/>
              <a:gd name="connsiteX25-1355" fmla="*/ 389566 w 4527226"/>
              <a:gd name="connsiteY25-1356" fmla="*/ 3638988 h 6062148"/>
              <a:gd name="connsiteX26-1357" fmla="*/ 381946 w 4527226"/>
              <a:gd name="connsiteY26-1358" fmla="*/ 3326568 h 6062148"/>
              <a:gd name="connsiteX27-1359" fmla="*/ 420046 w 4527226"/>
              <a:gd name="connsiteY27-1360" fmla="*/ 3227508 h 6062148"/>
              <a:gd name="connsiteX28-1361" fmla="*/ 389566 w 4527226"/>
              <a:gd name="connsiteY28-1362" fmla="*/ 3166548 h 6062148"/>
              <a:gd name="connsiteX29-1363" fmla="*/ 351466 w 4527226"/>
              <a:gd name="connsiteY29-1364" fmla="*/ 3105588 h 6062148"/>
              <a:gd name="connsiteX30-1365" fmla="*/ 397186 w 4527226"/>
              <a:gd name="connsiteY30-1366" fmla="*/ 3021768 h 6062148"/>
              <a:gd name="connsiteX31-1367" fmla="*/ 488626 w 4527226"/>
              <a:gd name="connsiteY31-1368" fmla="*/ 2998908 h 6062148"/>
              <a:gd name="connsiteX32-1369" fmla="*/ 471956 w 4527226"/>
              <a:gd name="connsiteY32-1370" fmla="*/ 2942709 h 6062148"/>
              <a:gd name="connsiteX33-1371" fmla="*/ 435286 w 4527226"/>
              <a:gd name="connsiteY33-1372" fmla="*/ 2930328 h 6062148"/>
              <a:gd name="connsiteX34-1373" fmla="*/ 389566 w 4527226"/>
              <a:gd name="connsiteY34-1374" fmla="*/ 2930328 h 6062148"/>
              <a:gd name="connsiteX35-1375" fmla="*/ 314000 w 4527226"/>
              <a:gd name="connsiteY35-1376" fmla="*/ 2893495 h 6062148"/>
              <a:gd name="connsiteX36-1377" fmla="*/ 320986 w 4527226"/>
              <a:gd name="connsiteY36-1378" fmla="*/ 2846508 h 6062148"/>
              <a:gd name="connsiteX37-1379" fmla="*/ 328606 w 4527226"/>
              <a:gd name="connsiteY37-1380" fmla="*/ 2793168 h 6062148"/>
              <a:gd name="connsiteX38-1381" fmla="*/ 313366 w 4527226"/>
              <a:gd name="connsiteY38-1382" fmla="*/ 2732208 h 6062148"/>
              <a:gd name="connsiteX39-1383" fmla="*/ 267646 w 4527226"/>
              <a:gd name="connsiteY39-1384" fmla="*/ 2671248 h 6062148"/>
              <a:gd name="connsiteX40-1385" fmla="*/ 176206 w 4527226"/>
              <a:gd name="connsiteY40-1386" fmla="*/ 2656008 h 6062148"/>
              <a:gd name="connsiteX41-1387" fmla="*/ 54286 w 4527226"/>
              <a:gd name="connsiteY41-1388" fmla="*/ 2610288 h 6062148"/>
              <a:gd name="connsiteX42-1389" fmla="*/ 7931 w 4527226"/>
              <a:gd name="connsiteY42-1390" fmla="*/ 2563298 h 6062148"/>
              <a:gd name="connsiteX43-1391" fmla="*/ 8566 w 4527226"/>
              <a:gd name="connsiteY43-1392" fmla="*/ 2488368 h 6062148"/>
              <a:gd name="connsiteX44-1393" fmla="*/ 92386 w 4527226"/>
              <a:gd name="connsiteY44-1394" fmla="*/ 2335968 h 6062148"/>
              <a:gd name="connsiteX45-1395" fmla="*/ 221926 w 4527226"/>
              <a:gd name="connsiteY45-1396" fmla="*/ 2175948 h 6062148"/>
              <a:gd name="connsiteX46-1397" fmla="*/ 282886 w 4527226"/>
              <a:gd name="connsiteY46-1398" fmla="*/ 2084508 h 6062148"/>
              <a:gd name="connsiteX47-1399" fmla="*/ 328606 w 4527226"/>
              <a:gd name="connsiteY47-1400" fmla="*/ 1977828 h 6062148"/>
              <a:gd name="connsiteX48-1401" fmla="*/ 359086 w 4527226"/>
              <a:gd name="connsiteY48-1402" fmla="*/ 1871148 h 6062148"/>
              <a:gd name="connsiteX49-1403" fmla="*/ 374326 w 4527226"/>
              <a:gd name="connsiteY49-1404" fmla="*/ 1810188 h 6062148"/>
              <a:gd name="connsiteX50-1405" fmla="*/ 343846 w 4527226"/>
              <a:gd name="connsiteY50-1406" fmla="*/ 1756848 h 6062148"/>
              <a:gd name="connsiteX51-1407" fmla="*/ 328606 w 4527226"/>
              <a:gd name="connsiteY51-1408" fmla="*/ 1680648 h 6062148"/>
              <a:gd name="connsiteX52-1409" fmla="*/ 412426 w 4527226"/>
              <a:gd name="connsiteY52-1410" fmla="*/ 1474908 h 6062148"/>
              <a:gd name="connsiteX53-1411" fmla="*/ 442906 w 4527226"/>
              <a:gd name="connsiteY53-1412" fmla="*/ 1307268 h 6062148"/>
              <a:gd name="connsiteX54-1413" fmla="*/ 465766 w 4527226"/>
              <a:gd name="connsiteY54-1414" fmla="*/ 1192968 h 6062148"/>
              <a:gd name="connsiteX55-1415" fmla="*/ 503866 w 4527226"/>
              <a:gd name="connsiteY55-1416" fmla="*/ 1055808 h 6062148"/>
              <a:gd name="connsiteX56-1417" fmla="*/ 557206 w 4527226"/>
              <a:gd name="connsiteY56-1418" fmla="*/ 888168 h 6062148"/>
              <a:gd name="connsiteX57-1419" fmla="*/ 503866 w 4527226"/>
              <a:gd name="connsiteY57-1420" fmla="*/ 888168 h 6062148"/>
              <a:gd name="connsiteX58-1421" fmla="*/ 412426 w 4527226"/>
              <a:gd name="connsiteY58-1422" fmla="*/ 834828 h 6062148"/>
              <a:gd name="connsiteX59-1423" fmla="*/ 328606 w 4527226"/>
              <a:gd name="connsiteY59-1424" fmla="*/ 789108 h 6062148"/>
              <a:gd name="connsiteX60-1425" fmla="*/ 260026 w 4527226"/>
              <a:gd name="connsiteY60-1426" fmla="*/ 773868 h 6062148"/>
              <a:gd name="connsiteX61-1427" fmla="*/ 214306 w 4527226"/>
              <a:gd name="connsiteY61-1428" fmla="*/ 751008 h 6062148"/>
              <a:gd name="connsiteX62-1429" fmla="*/ 260026 w 4527226"/>
              <a:gd name="connsiteY62-1430" fmla="*/ 674808 h 6062148"/>
              <a:gd name="connsiteX63-1431" fmla="*/ 374326 w 4527226"/>
              <a:gd name="connsiteY63-1432" fmla="*/ 606228 h 6062148"/>
              <a:gd name="connsiteX64-1433" fmla="*/ 557206 w 4527226"/>
              <a:gd name="connsiteY64-1434" fmla="*/ 507168 h 6062148"/>
              <a:gd name="connsiteX65-1435" fmla="*/ 656266 w 4527226"/>
              <a:gd name="connsiteY65-1436" fmla="*/ 423348 h 6062148"/>
              <a:gd name="connsiteX66-1437" fmla="*/ 892486 w 4527226"/>
              <a:gd name="connsiteY66-1438" fmla="*/ 232848 h 6062148"/>
              <a:gd name="connsiteX67-1439" fmla="*/ 1174426 w 4527226"/>
              <a:gd name="connsiteY67-1440" fmla="*/ 80448 h 6062148"/>
              <a:gd name="connsiteX68-1441" fmla="*/ 1593526 w 4527226"/>
              <a:gd name="connsiteY68-1442" fmla="*/ 11868 h 6062148"/>
              <a:gd name="connsiteX69-1443" fmla="*/ 1944046 w 4527226"/>
              <a:gd name="connsiteY69-1444" fmla="*/ 4248 h 6062148"/>
              <a:gd name="connsiteX70-1445" fmla="*/ 2172646 w 4527226"/>
              <a:gd name="connsiteY70-1446" fmla="*/ 4248 h 6062148"/>
              <a:gd name="connsiteX71-1447" fmla="*/ 2393626 w 4527226"/>
              <a:gd name="connsiteY71-1448" fmla="*/ 57588 h 6062148"/>
              <a:gd name="connsiteX72-1449" fmla="*/ 2667946 w 4527226"/>
              <a:gd name="connsiteY72-1450" fmla="*/ 133788 h 6062148"/>
              <a:gd name="connsiteX73-1451" fmla="*/ 2820346 w 4527226"/>
              <a:gd name="connsiteY73-1452" fmla="*/ 202368 h 6062148"/>
              <a:gd name="connsiteX74-1453" fmla="*/ 3102286 w 4527226"/>
              <a:gd name="connsiteY74-1454" fmla="*/ 400488 h 6062148"/>
              <a:gd name="connsiteX75-1455" fmla="*/ 3285166 w 4527226"/>
              <a:gd name="connsiteY75-1456" fmla="*/ 651948 h 6062148"/>
              <a:gd name="connsiteX76-1457" fmla="*/ 3407086 w 4527226"/>
              <a:gd name="connsiteY76-1458" fmla="*/ 918648 h 6062148"/>
              <a:gd name="connsiteX77-1459" fmla="*/ 3475666 w 4527226"/>
              <a:gd name="connsiteY77-1460" fmla="*/ 1238688 h 6062148"/>
              <a:gd name="connsiteX78-1461" fmla="*/ 3506146 w 4527226"/>
              <a:gd name="connsiteY78-1462" fmla="*/ 1543488 h 6062148"/>
              <a:gd name="connsiteX79-1463" fmla="*/ 3506146 w 4527226"/>
              <a:gd name="connsiteY79-1464" fmla="*/ 1962588 h 6062148"/>
              <a:gd name="connsiteX80-1465" fmla="*/ 3338506 w 4527226"/>
              <a:gd name="connsiteY80-1466" fmla="*/ 2305488 h 6062148"/>
              <a:gd name="connsiteX81-1467" fmla="*/ 3254686 w 4527226"/>
              <a:gd name="connsiteY81-1468" fmla="*/ 2473128 h 6062148"/>
              <a:gd name="connsiteX82-1469" fmla="*/ 3132766 w 4527226"/>
              <a:gd name="connsiteY82-1470" fmla="*/ 2663628 h 6062148"/>
              <a:gd name="connsiteX83-1471" fmla="*/ 3071806 w 4527226"/>
              <a:gd name="connsiteY83-1472" fmla="*/ 2838888 h 6062148"/>
              <a:gd name="connsiteX84-1473" fmla="*/ 3064186 w 4527226"/>
              <a:gd name="connsiteY84-1474" fmla="*/ 2915088 h 6062148"/>
              <a:gd name="connsiteX85-1475" fmla="*/ 3018466 w 4527226"/>
              <a:gd name="connsiteY85-1476" fmla="*/ 3014148 h 6062148"/>
              <a:gd name="connsiteX86-1477" fmla="*/ 2980366 w 4527226"/>
              <a:gd name="connsiteY86-1478" fmla="*/ 3082728 h 6062148"/>
              <a:gd name="connsiteX87-1479" fmla="*/ 2957506 w 4527226"/>
              <a:gd name="connsiteY87-1480" fmla="*/ 3120828 h 6062148"/>
              <a:gd name="connsiteX88-1481" fmla="*/ 2957506 w 4527226"/>
              <a:gd name="connsiteY88-1482" fmla="*/ 3555168 h 6062148"/>
              <a:gd name="connsiteX89-1483" fmla="*/ 3010846 w 4527226"/>
              <a:gd name="connsiteY89-1484" fmla="*/ 3539928 h 6062148"/>
              <a:gd name="connsiteX90-1485" fmla="*/ 3064186 w 4527226"/>
              <a:gd name="connsiteY90-1486" fmla="*/ 3562788 h 6062148"/>
              <a:gd name="connsiteX91-1487" fmla="*/ 3109906 w 4527226"/>
              <a:gd name="connsiteY91-1488" fmla="*/ 3570408 h 6062148"/>
              <a:gd name="connsiteX92-1489" fmla="*/ 3140386 w 4527226"/>
              <a:gd name="connsiteY92-1490" fmla="*/ 3631368 h 6062148"/>
              <a:gd name="connsiteX93-1491" fmla="*/ 3117526 w 4527226"/>
              <a:gd name="connsiteY93-1492" fmla="*/ 3738048 h 6062148"/>
              <a:gd name="connsiteX94-1493" fmla="*/ 3125146 w 4527226"/>
              <a:gd name="connsiteY94-1494" fmla="*/ 4103808 h 6062148"/>
              <a:gd name="connsiteX95-1495" fmla="*/ 3117526 w 4527226"/>
              <a:gd name="connsiteY95-1496" fmla="*/ 4119048 h 6062148"/>
              <a:gd name="connsiteX96-1497" fmla="*/ 3163246 w 4527226"/>
              <a:gd name="connsiteY96-1498" fmla="*/ 4157148 h 6062148"/>
              <a:gd name="connsiteX97-1499" fmla="*/ 3201346 w 4527226"/>
              <a:gd name="connsiteY97-1500" fmla="*/ 4164768 h 6062148"/>
              <a:gd name="connsiteX98-1501" fmla="*/ 3231826 w 4527226"/>
              <a:gd name="connsiteY98-1502" fmla="*/ 4172388 h 6062148"/>
              <a:gd name="connsiteX99-1503" fmla="*/ 3285166 w 4527226"/>
              <a:gd name="connsiteY99-1504" fmla="*/ 4294308 h 6062148"/>
              <a:gd name="connsiteX100-1505" fmla="*/ 3300406 w 4527226"/>
              <a:gd name="connsiteY100-1506" fmla="*/ 4347648 h 6062148"/>
              <a:gd name="connsiteX101-1507" fmla="*/ 3330886 w 4527226"/>
              <a:gd name="connsiteY101-1508" fmla="*/ 4408608 h 6062148"/>
              <a:gd name="connsiteX102-1509" fmla="*/ 3551866 w 4527226"/>
              <a:gd name="connsiteY102-1510" fmla="*/ 4644828 h 6062148"/>
              <a:gd name="connsiteX103-1511" fmla="*/ 3887146 w 4527226"/>
              <a:gd name="connsiteY103-1512" fmla="*/ 5025828 h 6062148"/>
              <a:gd name="connsiteX104-1513" fmla="*/ 4100506 w 4527226"/>
              <a:gd name="connsiteY104-1514" fmla="*/ 5300148 h 6062148"/>
              <a:gd name="connsiteX105-1515" fmla="*/ 4367206 w 4527226"/>
              <a:gd name="connsiteY105-1516" fmla="*/ 5726868 h 6062148"/>
              <a:gd name="connsiteX106-1517" fmla="*/ 4527226 w 4527226"/>
              <a:gd name="connsiteY106-1518" fmla="*/ 6046908 h 6062148"/>
              <a:gd name="connsiteX0-1519" fmla="*/ 328606 w 4527226"/>
              <a:gd name="connsiteY0-1520" fmla="*/ 6062148 h 6062148"/>
              <a:gd name="connsiteX1-1521" fmla="*/ 381946 w 4527226"/>
              <a:gd name="connsiteY1-1522" fmla="*/ 5924988 h 6062148"/>
              <a:gd name="connsiteX2-1523" fmla="*/ 442906 w 4527226"/>
              <a:gd name="connsiteY2-1524" fmla="*/ 5780208 h 6062148"/>
              <a:gd name="connsiteX3-1525" fmla="*/ 473386 w 4527226"/>
              <a:gd name="connsiteY3-1526" fmla="*/ 5665908 h 6062148"/>
              <a:gd name="connsiteX4-1527" fmla="*/ 511486 w 4527226"/>
              <a:gd name="connsiteY4-1528" fmla="*/ 5612568 h 6062148"/>
              <a:gd name="connsiteX5-1529" fmla="*/ 541966 w 4527226"/>
              <a:gd name="connsiteY5-1530" fmla="*/ 5521128 h 6062148"/>
              <a:gd name="connsiteX6-1531" fmla="*/ 564826 w 4527226"/>
              <a:gd name="connsiteY6-1532" fmla="*/ 5353488 h 6062148"/>
              <a:gd name="connsiteX7-1533" fmla="*/ 602926 w 4527226"/>
              <a:gd name="connsiteY7-1534" fmla="*/ 5223948 h 6062148"/>
              <a:gd name="connsiteX8-1535" fmla="*/ 625786 w 4527226"/>
              <a:gd name="connsiteY8-1536" fmla="*/ 5178228 h 6062148"/>
              <a:gd name="connsiteX9-1537" fmla="*/ 701986 w 4527226"/>
              <a:gd name="connsiteY9-1538" fmla="*/ 5071548 h 6062148"/>
              <a:gd name="connsiteX10-1539" fmla="*/ 717226 w 4527226"/>
              <a:gd name="connsiteY10-1540" fmla="*/ 5063928 h 6062148"/>
              <a:gd name="connsiteX11-1541" fmla="*/ 709606 w 4527226"/>
              <a:gd name="connsiteY11-1542" fmla="*/ 5025828 h 6062148"/>
              <a:gd name="connsiteX12-1543" fmla="*/ 701986 w 4527226"/>
              <a:gd name="connsiteY12-1544" fmla="*/ 5002968 h 6062148"/>
              <a:gd name="connsiteX13-1545" fmla="*/ 968686 w 4527226"/>
              <a:gd name="connsiteY13-1546" fmla="*/ 4682928 h 6062148"/>
              <a:gd name="connsiteX14-1547" fmla="*/ 961066 w 4527226"/>
              <a:gd name="connsiteY14-1548" fmla="*/ 4644828 h 6062148"/>
              <a:gd name="connsiteX15-1549" fmla="*/ 1342066 w 4527226"/>
              <a:gd name="connsiteY15-1550" fmla="*/ 4172388 h 6062148"/>
              <a:gd name="connsiteX16-1551" fmla="*/ 1258246 w 4527226"/>
              <a:gd name="connsiteY16-1552" fmla="*/ 4012368 h 6062148"/>
              <a:gd name="connsiteX17-1553" fmla="*/ 1204906 w 4527226"/>
              <a:gd name="connsiteY17-1554" fmla="*/ 3928548 h 6062148"/>
              <a:gd name="connsiteX18-1555" fmla="*/ 1174426 w 4527226"/>
              <a:gd name="connsiteY18-1556" fmla="*/ 3768528 h 6062148"/>
              <a:gd name="connsiteX19-1557" fmla="*/ 1151566 w 4527226"/>
              <a:gd name="connsiteY19-1558" fmla="*/ 3699948 h 6062148"/>
              <a:gd name="connsiteX20-1559" fmla="*/ 1143946 w 4527226"/>
              <a:gd name="connsiteY20-1560" fmla="*/ 3669468 h 6062148"/>
              <a:gd name="connsiteX21-1561" fmla="*/ 1067746 w 4527226"/>
              <a:gd name="connsiteY21-1562" fmla="*/ 3661848 h 6062148"/>
              <a:gd name="connsiteX22-1563" fmla="*/ 938206 w 4527226"/>
              <a:gd name="connsiteY22-1564" fmla="*/ 3669468 h 6062148"/>
              <a:gd name="connsiteX23-1565" fmla="*/ 831526 w 4527226"/>
              <a:gd name="connsiteY23-1566" fmla="*/ 3692328 h 6062148"/>
              <a:gd name="connsiteX24-1567" fmla="*/ 610546 w 4527226"/>
              <a:gd name="connsiteY24-1568" fmla="*/ 3738048 h 6062148"/>
              <a:gd name="connsiteX25-1569" fmla="*/ 389566 w 4527226"/>
              <a:gd name="connsiteY25-1570" fmla="*/ 3638988 h 6062148"/>
              <a:gd name="connsiteX26-1571" fmla="*/ 381946 w 4527226"/>
              <a:gd name="connsiteY26-1572" fmla="*/ 3326568 h 6062148"/>
              <a:gd name="connsiteX27-1573" fmla="*/ 420046 w 4527226"/>
              <a:gd name="connsiteY27-1574" fmla="*/ 3227508 h 6062148"/>
              <a:gd name="connsiteX28-1575" fmla="*/ 389566 w 4527226"/>
              <a:gd name="connsiteY28-1576" fmla="*/ 3166548 h 6062148"/>
              <a:gd name="connsiteX29-1577" fmla="*/ 351466 w 4527226"/>
              <a:gd name="connsiteY29-1578" fmla="*/ 3105588 h 6062148"/>
              <a:gd name="connsiteX30-1579" fmla="*/ 397186 w 4527226"/>
              <a:gd name="connsiteY30-1580" fmla="*/ 3021768 h 6062148"/>
              <a:gd name="connsiteX31-1581" fmla="*/ 488626 w 4527226"/>
              <a:gd name="connsiteY31-1582" fmla="*/ 2998908 h 6062148"/>
              <a:gd name="connsiteX32-1583" fmla="*/ 471956 w 4527226"/>
              <a:gd name="connsiteY32-1584" fmla="*/ 2942709 h 6062148"/>
              <a:gd name="connsiteX33-1585" fmla="*/ 435286 w 4527226"/>
              <a:gd name="connsiteY33-1586" fmla="*/ 2930328 h 6062148"/>
              <a:gd name="connsiteX34-1587" fmla="*/ 389566 w 4527226"/>
              <a:gd name="connsiteY34-1588" fmla="*/ 2930328 h 6062148"/>
              <a:gd name="connsiteX35-1589" fmla="*/ 314000 w 4527226"/>
              <a:gd name="connsiteY35-1590" fmla="*/ 2893495 h 6062148"/>
              <a:gd name="connsiteX36-1591" fmla="*/ 320986 w 4527226"/>
              <a:gd name="connsiteY36-1592" fmla="*/ 2846508 h 6062148"/>
              <a:gd name="connsiteX37-1593" fmla="*/ 328606 w 4527226"/>
              <a:gd name="connsiteY37-1594" fmla="*/ 2793168 h 6062148"/>
              <a:gd name="connsiteX38-1595" fmla="*/ 313366 w 4527226"/>
              <a:gd name="connsiteY38-1596" fmla="*/ 2732208 h 6062148"/>
              <a:gd name="connsiteX39-1597" fmla="*/ 267646 w 4527226"/>
              <a:gd name="connsiteY39-1598" fmla="*/ 2671248 h 6062148"/>
              <a:gd name="connsiteX40-1599" fmla="*/ 176206 w 4527226"/>
              <a:gd name="connsiteY40-1600" fmla="*/ 2656008 h 6062148"/>
              <a:gd name="connsiteX41-1601" fmla="*/ 54286 w 4527226"/>
              <a:gd name="connsiteY41-1602" fmla="*/ 2610288 h 6062148"/>
              <a:gd name="connsiteX42-1603" fmla="*/ 7931 w 4527226"/>
              <a:gd name="connsiteY42-1604" fmla="*/ 2563298 h 6062148"/>
              <a:gd name="connsiteX43-1605" fmla="*/ 8566 w 4527226"/>
              <a:gd name="connsiteY43-1606" fmla="*/ 2488368 h 6062148"/>
              <a:gd name="connsiteX44-1607" fmla="*/ 92386 w 4527226"/>
              <a:gd name="connsiteY44-1608" fmla="*/ 2335968 h 6062148"/>
              <a:gd name="connsiteX45-1609" fmla="*/ 221926 w 4527226"/>
              <a:gd name="connsiteY45-1610" fmla="*/ 2175948 h 6062148"/>
              <a:gd name="connsiteX46-1611" fmla="*/ 282886 w 4527226"/>
              <a:gd name="connsiteY46-1612" fmla="*/ 2084508 h 6062148"/>
              <a:gd name="connsiteX47-1613" fmla="*/ 328606 w 4527226"/>
              <a:gd name="connsiteY47-1614" fmla="*/ 1977828 h 6062148"/>
              <a:gd name="connsiteX48-1615" fmla="*/ 359086 w 4527226"/>
              <a:gd name="connsiteY48-1616" fmla="*/ 1871148 h 6062148"/>
              <a:gd name="connsiteX49-1617" fmla="*/ 374326 w 4527226"/>
              <a:gd name="connsiteY49-1618" fmla="*/ 1810188 h 6062148"/>
              <a:gd name="connsiteX50-1619" fmla="*/ 343846 w 4527226"/>
              <a:gd name="connsiteY50-1620" fmla="*/ 1756848 h 6062148"/>
              <a:gd name="connsiteX51-1621" fmla="*/ 328606 w 4527226"/>
              <a:gd name="connsiteY51-1622" fmla="*/ 1680648 h 6062148"/>
              <a:gd name="connsiteX52-1623" fmla="*/ 412426 w 4527226"/>
              <a:gd name="connsiteY52-1624" fmla="*/ 1474908 h 6062148"/>
              <a:gd name="connsiteX53-1625" fmla="*/ 442906 w 4527226"/>
              <a:gd name="connsiteY53-1626" fmla="*/ 1307268 h 6062148"/>
              <a:gd name="connsiteX54-1627" fmla="*/ 465766 w 4527226"/>
              <a:gd name="connsiteY54-1628" fmla="*/ 1192968 h 6062148"/>
              <a:gd name="connsiteX55-1629" fmla="*/ 503866 w 4527226"/>
              <a:gd name="connsiteY55-1630" fmla="*/ 1055808 h 6062148"/>
              <a:gd name="connsiteX56-1631" fmla="*/ 557206 w 4527226"/>
              <a:gd name="connsiteY56-1632" fmla="*/ 888168 h 6062148"/>
              <a:gd name="connsiteX57-1633" fmla="*/ 503866 w 4527226"/>
              <a:gd name="connsiteY57-1634" fmla="*/ 888168 h 6062148"/>
              <a:gd name="connsiteX58-1635" fmla="*/ 412426 w 4527226"/>
              <a:gd name="connsiteY58-1636" fmla="*/ 834828 h 6062148"/>
              <a:gd name="connsiteX59-1637" fmla="*/ 328606 w 4527226"/>
              <a:gd name="connsiteY59-1638" fmla="*/ 789108 h 6062148"/>
              <a:gd name="connsiteX60-1639" fmla="*/ 260026 w 4527226"/>
              <a:gd name="connsiteY60-1640" fmla="*/ 773868 h 6062148"/>
              <a:gd name="connsiteX61-1641" fmla="*/ 214306 w 4527226"/>
              <a:gd name="connsiteY61-1642" fmla="*/ 751008 h 6062148"/>
              <a:gd name="connsiteX62-1643" fmla="*/ 260026 w 4527226"/>
              <a:gd name="connsiteY62-1644" fmla="*/ 674808 h 6062148"/>
              <a:gd name="connsiteX63-1645" fmla="*/ 374326 w 4527226"/>
              <a:gd name="connsiteY63-1646" fmla="*/ 606228 h 6062148"/>
              <a:gd name="connsiteX64-1647" fmla="*/ 557206 w 4527226"/>
              <a:gd name="connsiteY64-1648" fmla="*/ 507168 h 6062148"/>
              <a:gd name="connsiteX65-1649" fmla="*/ 656266 w 4527226"/>
              <a:gd name="connsiteY65-1650" fmla="*/ 423348 h 6062148"/>
              <a:gd name="connsiteX66-1651" fmla="*/ 892486 w 4527226"/>
              <a:gd name="connsiteY66-1652" fmla="*/ 232848 h 6062148"/>
              <a:gd name="connsiteX67-1653" fmla="*/ 1174426 w 4527226"/>
              <a:gd name="connsiteY67-1654" fmla="*/ 80448 h 6062148"/>
              <a:gd name="connsiteX68-1655" fmla="*/ 1593526 w 4527226"/>
              <a:gd name="connsiteY68-1656" fmla="*/ 11868 h 6062148"/>
              <a:gd name="connsiteX69-1657" fmla="*/ 1944046 w 4527226"/>
              <a:gd name="connsiteY69-1658" fmla="*/ 4248 h 6062148"/>
              <a:gd name="connsiteX70-1659" fmla="*/ 2172646 w 4527226"/>
              <a:gd name="connsiteY70-1660" fmla="*/ 4248 h 6062148"/>
              <a:gd name="connsiteX71-1661" fmla="*/ 2393626 w 4527226"/>
              <a:gd name="connsiteY71-1662" fmla="*/ 57588 h 6062148"/>
              <a:gd name="connsiteX72-1663" fmla="*/ 2667946 w 4527226"/>
              <a:gd name="connsiteY72-1664" fmla="*/ 133788 h 6062148"/>
              <a:gd name="connsiteX73-1665" fmla="*/ 2820346 w 4527226"/>
              <a:gd name="connsiteY73-1666" fmla="*/ 202368 h 6062148"/>
              <a:gd name="connsiteX74-1667" fmla="*/ 3102286 w 4527226"/>
              <a:gd name="connsiteY74-1668" fmla="*/ 400488 h 6062148"/>
              <a:gd name="connsiteX75-1669" fmla="*/ 3285166 w 4527226"/>
              <a:gd name="connsiteY75-1670" fmla="*/ 651948 h 6062148"/>
              <a:gd name="connsiteX76-1671" fmla="*/ 3407086 w 4527226"/>
              <a:gd name="connsiteY76-1672" fmla="*/ 918648 h 6062148"/>
              <a:gd name="connsiteX77-1673" fmla="*/ 3475666 w 4527226"/>
              <a:gd name="connsiteY77-1674" fmla="*/ 1238688 h 6062148"/>
              <a:gd name="connsiteX78-1675" fmla="*/ 3506146 w 4527226"/>
              <a:gd name="connsiteY78-1676" fmla="*/ 1543488 h 6062148"/>
              <a:gd name="connsiteX79-1677" fmla="*/ 3506146 w 4527226"/>
              <a:gd name="connsiteY79-1678" fmla="*/ 1962588 h 6062148"/>
              <a:gd name="connsiteX80-1679" fmla="*/ 3338506 w 4527226"/>
              <a:gd name="connsiteY80-1680" fmla="*/ 2305488 h 6062148"/>
              <a:gd name="connsiteX81-1681" fmla="*/ 3254686 w 4527226"/>
              <a:gd name="connsiteY81-1682" fmla="*/ 2473128 h 6062148"/>
              <a:gd name="connsiteX82-1683" fmla="*/ 3132766 w 4527226"/>
              <a:gd name="connsiteY82-1684" fmla="*/ 2663628 h 6062148"/>
              <a:gd name="connsiteX83-1685" fmla="*/ 3071806 w 4527226"/>
              <a:gd name="connsiteY83-1686" fmla="*/ 2838888 h 6062148"/>
              <a:gd name="connsiteX84-1687" fmla="*/ 3064186 w 4527226"/>
              <a:gd name="connsiteY84-1688" fmla="*/ 2915088 h 6062148"/>
              <a:gd name="connsiteX85-1689" fmla="*/ 3018466 w 4527226"/>
              <a:gd name="connsiteY85-1690" fmla="*/ 3014148 h 6062148"/>
              <a:gd name="connsiteX86-1691" fmla="*/ 2980366 w 4527226"/>
              <a:gd name="connsiteY86-1692" fmla="*/ 3082728 h 6062148"/>
              <a:gd name="connsiteX87-1693" fmla="*/ 2957506 w 4527226"/>
              <a:gd name="connsiteY87-1694" fmla="*/ 3120828 h 6062148"/>
              <a:gd name="connsiteX88-1695" fmla="*/ 2957506 w 4527226"/>
              <a:gd name="connsiteY88-1696" fmla="*/ 3555168 h 6062148"/>
              <a:gd name="connsiteX89-1697" fmla="*/ 3010846 w 4527226"/>
              <a:gd name="connsiteY89-1698" fmla="*/ 3539928 h 6062148"/>
              <a:gd name="connsiteX90-1699" fmla="*/ 3109906 w 4527226"/>
              <a:gd name="connsiteY90-1700" fmla="*/ 3570408 h 6062148"/>
              <a:gd name="connsiteX91-1701" fmla="*/ 3140386 w 4527226"/>
              <a:gd name="connsiteY91-1702" fmla="*/ 3631368 h 6062148"/>
              <a:gd name="connsiteX92-1703" fmla="*/ 3117526 w 4527226"/>
              <a:gd name="connsiteY92-1704" fmla="*/ 3738048 h 6062148"/>
              <a:gd name="connsiteX93-1705" fmla="*/ 3125146 w 4527226"/>
              <a:gd name="connsiteY93-1706" fmla="*/ 4103808 h 6062148"/>
              <a:gd name="connsiteX94-1707" fmla="*/ 3117526 w 4527226"/>
              <a:gd name="connsiteY94-1708" fmla="*/ 4119048 h 6062148"/>
              <a:gd name="connsiteX95-1709" fmla="*/ 3163246 w 4527226"/>
              <a:gd name="connsiteY95-1710" fmla="*/ 4157148 h 6062148"/>
              <a:gd name="connsiteX96-1711" fmla="*/ 3201346 w 4527226"/>
              <a:gd name="connsiteY96-1712" fmla="*/ 4164768 h 6062148"/>
              <a:gd name="connsiteX97-1713" fmla="*/ 3231826 w 4527226"/>
              <a:gd name="connsiteY97-1714" fmla="*/ 4172388 h 6062148"/>
              <a:gd name="connsiteX98-1715" fmla="*/ 3285166 w 4527226"/>
              <a:gd name="connsiteY98-1716" fmla="*/ 4294308 h 6062148"/>
              <a:gd name="connsiteX99-1717" fmla="*/ 3300406 w 4527226"/>
              <a:gd name="connsiteY99-1718" fmla="*/ 4347648 h 6062148"/>
              <a:gd name="connsiteX100-1719" fmla="*/ 3330886 w 4527226"/>
              <a:gd name="connsiteY100-1720" fmla="*/ 4408608 h 6062148"/>
              <a:gd name="connsiteX101-1721" fmla="*/ 3551866 w 4527226"/>
              <a:gd name="connsiteY101-1722" fmla="*/ 4644828 h 6062148"/>
              <a:gd name="connsiteX102-1723" fmla="*/ 3887146 w 4527226"/>
              <a:gd name="connsiteY102-1724" fmla="*/ 5025828 h 6062148"/>
              <a:gd name="connsiteX103-1725" fmla="*/ 4100506 w 4527226"/>
              <a:gd name="connsiteY103-1726" fmla="*/ 5300148 h 6062148"/>
              <a:gd name="connsiteX104-1727" fmla="*/ 4367206 w 4527226"/>
              <a:gd name="connsiteY104-1728" fmla="*/ 5726868 h 6062148"/>
              <a:gd name="connsiteX105-1729" fmla="*/ 4527226 w 4527226"/>
              <a:gd name="connsiteY105-1730" fmla="*/ 6046908 h 6062148"/>
              <a:gd name="connsiteX0-1731" fmla="*/ 328606 w 4527226"/>
              <a:gd name="connsiteY0-1732" fmla="*/ 6062148 h 6062148"/>
              <a:gd name="connsiteX1-1733" fmla="*/ 381946 w 4527226"/>
              <a:gd name="connsiteY1-1734" fmla="*/ 5924988 h 6062148"/>
              <a:gd name="connsiteX2-1735" fmla="*/ 442906 w 4527226"/>
              <a:gd name="connsiteY2-1736" fmla="*/ 5780208 h 6062148"/>
              <a:gd name="connsiteX3-1737" fmla="*/ 473386 w 4527226"/>
              <a:gd name="connsiteY3-1738" fmla="*/ 5665908 h 6062148"/>
              <a:gd name="connsiteX4-1739" fmla="*/ 511486 w 4527226"/>
              <a:gd name="connsiteY4-1740" fmla="*/ 5612568 h 6062148"/>
              <a:gd name="connsiteX5-1741" fmla="*/ 541966 w 4527226"/>
              <a:gd name="connsiteY5-1742" fmla="*/ 5521128 h 6062148"/>
              <a:gd name="connsiteX6-1743" fmla="*/ 564826 w 4527226"/>
              <a:gd name="connsiteY6-1744" fmla="*/ 5353488 h 6062148"/>
              <a:gd name="connsiteX7-1745" fmla="*/ 602926 w 4527226"/>
              <a:gd name="connsiteY7-1746" fmla="*/ 5223948 h 6062148"/>
              <a:gd name="connsiteX8-1747" fmla="*/ 625786 w 4527226"/>
              <a:gd name="connsiteY8-1748" fmla="*/ 5178228 h 6062148"/>
              <a:gd name="connsiteX9-1749" fmla="*/ 701986 w 4527226"/>
              <a:gd name="connsiteY9-1750" fmla="*/ 5071548 h 6062148"/>
              <a:gd name="connsiteX10-1751" fmla="*/ 717226 w 4527226"/>
              <a:gd name="connsiteY10-1752" fmla="*/ 5063928 h 6062148"/>
              <a:gd name="connsiteX11-1753" fmla="*/ 709606 w 4527226"/>
              <a:gd name="connsiteY11-1754" fmla="*/ 5025828 h 6062148"/>
              <a:gd name="connsiteX12-1755" fmla="*/ 701986 w 4527226"/>
              <a:gd name="connsiteY12-1756" fmla="*/ 5002968 h 6062148"/>
              <a:gd name="connsiteX13-1757" fmla="*/ 968686 w 4527226"/>
              <a:gd name="connsiteY13-1758" fmla="*/ 4682928 h 6062148"/>
              <a:gd name="connsiteX14-1759" fmla="*/ 961066 w 4527226"/>
              <a:gd name="connsiteY14-1760" fmla="*/ 4644828 h 6062148"/>
              <a:gd name="connsiteX15-1761" fmla="*/ 1342066 w 4527226"/>
              <a:gd name="connsiteY15-1762" fmla="*/ 4172388 h 6062148"/>
              <a:gd name="connsiteX16-1763" fmla="*/ 1258246 w 4527226"/>
              <a:gd name="connsiteY16-1764" fmla="*/ 4012368 h 6062148"/>
              <a:gd name="connsiteX17-1765" fmla="*/ 1204906 w 4527226"/>
              <a:gd name="connsiteY17-1766" fmla="*/ 3928548 h 6062148"/>
              <a:gd name="connsiteX18-1767" fmla="*/ 1174426 w 4527226"/>
              <a:gd name="connsiteY18-1768" fmla="*/ 3768528 h 6062148"/>
              <a:gd name="connsiteX19-1769" fmla="*/ 1151566 w 4527226"/>
              <a:gd name="connsiteY19-1770" fmla="*/ 3699948 h 6062148"/>
              <a:gd name="connsiteX20-1771" fmla="*/ 1143946 w 4527226"/>
              <a:gd name="connsiteY20-1772" fmla="*/ 3669468 h 6062148"/>
              <a:gd name="connsiteX21-1773" fmla="*/ 1067746 w 4527226"/>
              <a:gd name="connsiteY21-1774" fmla="*/ 3661848 h 6062148"/>
              <a:gd name="connsiteX22-1775" fmla="*/ 938206 w 4527226"/>
              <a:gd name="connsiteY22-1776" fmla="*/ 3669468 h 6062148"/>
              <a:gd name="connsiteX23-1777" fmla="*/ 831526 w 4527226"/>
              <a:gd name="connsiteY23-1778" fmla="*/ 3692328 h 6062148"/>
              <a:gd name="connsiteX24-1779" fmla="*/ 610546 w 4527226"/>
              <a:gd name="connsiteY24-1780" fmla="*/ 3738048 h 6062148"/>
              <a:gd name="connsiteX25-1781" fmla="*/ 389566 w 4527226"/>
              <a:gd name="connsiteY25-1782" fmla="*/ 3638988 h 6062148"/>
              <a:gd name="connsiteX26-1783" fmla="*/ 381946 w 4527226"/>
              <a:gd name="connsiteY26-1784" fmla="*/ 3326568 h 6062148"/>
              <a:gd name="connsiteX27-1785" fmla="*/ 420046 w 4527226"/>
              <a:gd name="connsiteY27-1786" fmla="*/ 3227508 h 6062148"/>
              <a:gd name="connsiteX28-1787" fmla="*/ 389566 w 4527226"/>
              <a:gd name="connsiteY28-1788" fmla="*/ 3166548 h 6062148"/>
              <a:gd name="connsiteX29-1789" fmla="*/ 351466 w 4527226"/>
              <a:gd name="connsiteY29-1790" fmla="*/ 3105588 h 6062148"/>
              <a:gd name="connsiteX30-1791" fmla="*/ 397186 w 4527226"/>
              <a:gd name="connsiteY30-1792" fmla="*/ 3021768 h 6062148"/>
              <a:gd name="connsiteX31-1793" fmla="*/ 488626 w 4527226"/>
              <a:gd name="connsiteY31-1794" fmla="*/ 2998908 h 6062148"/>
              <a:gd name="connsiteX32-1795" fmla="*/ 471956 w 4527226"/>
              <a:gd name="connsiteY32-1796" fmla="*/ 2942709 h 6062148"/>
              <a:gd name="connsiteX33-1797" fmla="*/ 435286 w 4527226"/>
              <a:gd name="connsiteY33-1798" fmla="*/ 2930328 h 6062148"/>
              <a:gd name="connsiteX34-1799" fmla="*/ 389566 w 4527226"/>
              <a:gd name="connsiteY34-1800" fmla="*/ 2930328 h 6062148"/>
              <a:gd name="connsiteX35-1801" fmla="*/ 314000 w 4527226"/>
              <a:gd name="connsiteY35-1802" fmla="*/ 2893495 h 6062148"/>
              <a:gd name="connsiteX36-1803" fmla="*/ 320986 w 4527226"/>
              <a:gd name="connsiteY36-1804" fmla="*/ 2846508 h 6062148"/>
              <a:gd name="connsiteX37-1805" fmla="*/ 328606 w 4527226"/>
              <a:gd name="connsiteY37-1806" fmla="*/ 2793168 h 6062148"/>
              <a:gd name="connsiteX38-1807" fmla="*/ 313366 w 4527226"/>
              <a:gd name="connsiteY38-1808" fmla="*/ 2732208 h 6062148"/>
              <a:gd name="connsiteX39-1809" fmla="*/ 267646 w 4527226"/>
              <a:gd name="connsiteY39-1810" fmla="*/ 2671248 h 6062148"/>
              <a:gd name="connsiteX40-1811" fmla="*/ 176206 w 4527226"/>
              <a:gd name="connsiteY40-1812" fmla="*/ 2656008 h 6062148"/>
              <a:gd name="connsiteX41-1813" fmla="*/ 54286 w 4527226"/>
              <a:gd name="connsiteY41-1814" fmla="*/ 2610288 h 6062148"/>
              <a:gd name="connsiteX42-1815" fmla="*/ 7931 w 4527226"/>
              <a:gd name="connsiteY42-1816" fmla="*/ 2563298 h 6062148"/>
              <a:gd name="connsiteX43-1817" fmla="*/ 8566 w 4527226"/>
              <a:gd name="connsiteY43-1818" fmla="*/ 2488368 h 6062148"/>
              <a:gd name="connsiteX44-1819" fmla="*/ 92386 w 4527226"/>
              <a:gd name="connsiteY44-1820" fmla="*/ 2335968 h 6062148"/>
              <a:gd name="connsiteX45-1821" fmla="*/ 221926 w 4527226"/>
              <a:gd name="connsiteY45-1822" fmla="*/ 2175948 h 6062148"/>
              <a:gd name="connsiteX46-1823" fmla="*/ 282886 w 4527226"/>
              <a:gd name="connsiteY46-1824" fmla="*/ 2084508 h 6062148"/>
              <a:gd name="connsiteX47-1825" fmla="*/ 328606 w 4527226"/>
              <a:gd name="connsiteY47-1826" fmla="*/ 1977828 h 6062148"/>
              <a:gd name="connsiteX48-1827" fmla="*/ 359086 w 4527226"/>
              <a:gd name="connsiteY48-1828" fmla="*/ 1871148 h 6062148"/>
              <a:gd name="connsiteX49-1829" fmla="*/ 374326 w 4527226"/>
              <a:gd name="connsiteY49-1830" fmla="*/ 1810188 h 6062148"/>
              <a:gd name="connsiteX50-1831" fmla="*/ 343846 w 4527226"/>
              <a:gd name="connsiteY50-1832" fmla="*/ 1756848 h 6062148"/>
              <a:gd name="connsiteX51-1833" fmla="*/ 328606 w 4527226"/>
              <a:gd name="connsiteY51-1834" fmla="*/ 1680648 h 6062148"/>
              <a:gd name="connsiteX52-1835" fmla="*/ 412426 w 4527226"/>
              <a:gd name="connsiteY52-1836" fmla="*/ 1474908 h 6062148"/>
              <a:gd name="connsiteX53-1837" fmla="*/ 442906 w 4527226"/>
              <a:gd name="connsiteY53-1838" fmla="*/ 1307268 h 6062148"/>
              <a:gd name="connsiteX54-1839" fmla="*/ 465766 w 4527226"/>
              <a:gd name="connsiteY54-1840" fmla="*/ 1192968 h 6062148"/>
              <a:gd name="connsiteX55-1841" fmla="*/ 503866 w 4527226"/>
              <a:gd name="connsiteY55-1842" fmla="*/ 1055808 h 6062148"/>
              <a:gd name="connsiteX56-1843" fmla="*/ 557206 w 4527226"/>
              <a:gd name="connsiteY56-1844" fmla="*/ 888168 h 6062148"/>
              <a:gd name="connsiteX57-1845" fmla="*/ 503866 w 4527226"/>
              <a:gd name="connsiteY57-1846" fmla="*/ 888168 h 6062148"/>
              <a:gd name="connsiteX58-1847" fmla="*/ 412426 w 4527226"/>
              <a:gd name="connsiteY58-1848" fmla="*/ 834828 h 6062148"/>
              <a:gd name="connsiteX59-1849" fmla="*/ 328606 w 4527226"/>
              <a:gd name="connsiteY59-1850" fmla="*/ 789108 h 6062148"/>
              <a:gd name="connsiteX60-1851" fmla="*/ 260026 w 4527226"/>
              <a:gd name="connsiteY60-1852" fmla="*/ 773868 h 6062148"/>
              <a:gd name="connsiteX61-1853" fmla="*/ 214306 w 4527226"/>
              <a:gd name="connsiteY61-1854" fmla="*/ 751008 h 6062148"/>
              <a:gd name="connsiteX62-1855" fmla="*/ 260026 w 4527226"/>
              <a:gd name="connsiteY62-1856" fmla="*/ 674808 h 6062148"/>
              <a:gd name="connsiteX63-1857" fmla="*/ 374326 w 4527226"/>
              <a:gd name="connsiteY63-1858" fmla="*/ 606228 h 6062148"/>
              <a:gd name="connsiteX64-1859" fmla="*/ 557206 w 4527226"/>
              <a:gd name="connsiteY64-1860" fmla="*/ 507168 h 6062148"/>
              <a:gd name="connsiteX65-1861" fmla="*/ 656266 w 4527226"/>
              <a:gd name="connsiteY65-1862" fmla="*/ 423348 h 6062148"/>
              <a:gd name="connsiteX66-1863" fmla="*/ 892486 w 4527226"/>
              <a:gd name="connsiteY66-1864" fmla="*/ 232848 h 6062148"/>
              <a:gd name="connsiteX67-1865" fmla="*/ 1174426 w 4527226"/>
              <a:gd name="connsiteY67-1866" fmla="*/ 80448 h 6062148"/>
              <a:gd name="connsiteX68-1867" fmla="*/ 1593526 w 4527226"/>
              <a:gd name="connsiteY68-1868" fmla="*/ 11868 h 6062148"/>
              <a:gd name="connsiteX69-1869" fmla="*/ 1944046 w 4527226"/>
              <a:gd name="connsiteY69-1870" fmla="*/ 4248 h 6062148"/>
              <a:gd name="connsiteX70-1871" fmla="*/ 2172646 w 4527226"/>
              <a:gd name="connsiteY70-1872" fmla="*/ 4248 h 6062148"/>
              <a:gd name="connsiteX71-1873" fmla="*/ 2393626 w 4527226"/>
              <a:gd name="connsiteY71-1874" fmla="*/ 57588 h 6062148"/>
              <a:gd name="connsiteX72-1875" fmla="*/ 2667946 w 4527226"/>
              <a:gd name="connsiteY72-1876" fmla="*/ 133788 h 6062148"/>
              <a:gd name="connsiteX73-1877" fmla="*/ 2820346 w 4527226"/>
              <a:gd name="connsiteY73-1878" fmla="*/ 202368 h 6062148"/>
              <a:gd name="connsiteX74-1879" fmla="*/ 3102286 w 4527226"/>
              <a:gd name="connsiteY74-1880" fmla="*/ 400488 h 6062148"/>
              <a:gd name="connsiteX75-1881" fmla="*/ 3285166 w 4527226"/>
              <a:gd name="connsiteY75-1882" fmla="*/ 651948 h 6062148"/>
              <a:gd name="connsiteX76-1883" fmla="*/ 3407086 w 4527226"/>
              <a:gd name="connsiteY76-1884" fmla="*/ 918648 h 6062148"/>
              <a:gd name="connsiteX77-1885" fmla="*/ 3475666 w 4527226"/>
              <a:gd name="connsiteY77-1886" fmla="*/ 1238688 h 6062148"/>
              <a:gd name="connsiteX78-1887" fmla="*/ 3506146 w 4527226"/>
              <a:gd name="connsiteY78-1888" fmla="*/ 1543488 h 6062148"/>
              <a:gd name="connsiteX79-1889" fmla="*/ 3506146 w 4527226"/>
              <a:gd name="connsiteY79-1890" fmla="*/ 1962588 h 6062148"/>
              <a:gd name="connsiteX80-1891" fmla="*/ 3338506 w 4527226"/>
              <a:gd name="connsiteY80-1892" fmla="*/ 2305488 h 6062148"/>
              <a:gd name="connsiteX81-1893" fmla="*/ 3254686 w 4527226"/>
              <a:gd name="connsiteY81-1894" fmla="*/ 2473128 h 6062148"/>
              <a:gd name="connsiteX82-1895" fmla="*/ 3132766 w 4527226"/>
              <a:gd name="connsiteY82-1896" fmla="*/ 2663628 h 6062148"/>
              <a:gd name="connsiteX83-1897" fmla="*/ 3071806 w 4527226"/>
              <a:gd name="connsiteY83-1898" fmla="*/ 2838888 h 6062148"/>
              <a:gd name="connsiteX84-1899" fmla="*/ 3064186 w 4527226"/>
              <a:gd name="connsiteY84-1900" fmla="*/ 2915088 h 6062148"/>
              <a:gd name="connsiteX85-1901" fmla="*/ 3018466 w 4527226"/>
              <a:gd name="connsiteY85-1902" fmla="*/ 3014148 h 6062148"/>
              <a:gd name="connsiteX86-1903" fmla="*/ 2980366 w 4527226"/>
              <a:gd name="connsiteY86-1904" fmla="*/ 3082728 h 6062148"/>
              <a:gd name="connsiteX87-1905" fmla="*/ 2957506 w 4527226"/>
              <a:gd name="connsiteY87-1906" fmla="*/ 3120828 h 6062148"/>
              <a:gd name="connsiteX88-1907" fmla="*/ 2957506 w 4527226"/>
              <a:gd name="connsiteY88-1908" fmla="*/ 3555168 h 6062148"/>
              <a:gd name="connsiteX89-1909" fmla="*/ 3010846 w 4527226"/>
              <a:gd name="connsiteY89-1910" fmla="*/ 3539928 h 6062148"/>
              <a:gd name="connsiteX90-1911" fmla="*/ 3109906 w 4527226"/>
              <a:gd name="connsiteY90-1912" fmla="*/ 3570408 h 6062148"/>
              <a:gd name="connsiteX91-1913" fmla="*/ 3140386 w 4527226"/>
              <a:gd name="connsiteY91-1914" fmla="*/ 3631368 h 6062148"/>
              <a:gd name="connsiteX92-1915" fmla="*/ 3117526 w 4527226"/>
              <a:gd name="connsiteY92-1916" fmla="*/ 3738048 h 6062148"/>
              <a:gd name="connsiteX93-1917" fmla="*/ 3125146 w 4527226"/>
              <a:gd name="connsiteY93-1918" fmla="*/ 4103808 h 6062148"/>
              <a:gd name="connsiteX94-1919" fmla="*/ 3163246 w 4527226"/>
              <a:gd name="connsiteY94-1920" fmla="*/ 4157148 h 6062148"/>
              <a:gd name="connsiteX95-1921" fmla="*/ 3201346 w 4527226"/>
              <a:gd name="connsiteY95-1922" fmla="*/ 4164768 h 6062148"/>
              <a:gd name="connsiteX96-1923" fmla="*/ 3231826 w 4527226"/>
              <a:gd name="connsiteY96-1924" fmla="*/ 4172388 h 6062148"/>
              <a:gd name="connsiteX97-1925" fmla="*/ 3285166 w 4527226"/>
              <a:gd name="connsiteY97-1926" fmla="*/ 4294308 h 6062148"/>
              <a:gd name="connsiteX98-1927" fmla="*/ 3300406 w 4527226"/>
              <a:gd name="connsiteY98-1928" fmla="*/ 4347648 h 6062148"/>
              <a:gd name="connsiteX99-1929" fmla="*/ 3330886 w 4527226"/>
              <a:gd name="connsiteY99-1930" fmla="*/ 4408608 h 6062148"/>
              <a:gd name="connsiteX100-1931" fmla="*/ 3551866 w 4527226"/>
              <a:gd name="connsiteY100-1932" fmla="*/ 4644828 h 6062148"/>
              <a:gd name="connsiteX101-1933" fmla="*/ 3887146 w 4527226"/>
              <a:gd name="connsiteY101-1934" fmla="*/ 5025828 h 6062148"/>
              <a:gd name="connsiteX102-1935" fmla="*/ 4100506 w 4527226"/>
              <a:gd name="connsiteY102-1936" fmla="*/ 5300148 h 6062148"/>
              <a:gd name="connsiteX103-1937" fmla="*/ 4367206 w 4527226"/>
              <a:gd name="connsiteY103-1938" fmla="*/ 5726868 h 6062148"/>
              <a:gd name="connsiteX104-1939" fmla="*/ 4527226 w 4527226"/>
              <a:gd name="connsiteY104-1940" fmla="*/ 6046908 h 6062148"/>
              <a:gd name="connsiteX0-1941" fmla="*/ 381946 w 4527226"/>
              <a:gd name="connsiteY0-1942" fmla="*/ 5924988 h 6046908"/>
              <a:gd name="connsiteX1-1943" fmla="*/ 442906 w 4527226"/>
              <a:gd name="connsiteY1-1944" fmla="*/ 5780208 h 6046908"/>
              <a:gd name="connsiteX2-1945" fmla="*/ 473386 w 4527226"/>
              <a:gd name="connsiteY2-1946" fmla="*/ 5665908 h 6046908"/>
              <a:gd name="connsiteX3-1947" fmla="*/ 511486 w 4527226"/>
              <a:gd name="connsiteY3-1948" fmla="*/ 5612568 h 6046908"/>
              <a:gd name="connsiteX4-1949" fmla="*/ 541966 w 4527226"/>
              <a:gd name="connsiteY4-1950" fmla="*/ 5521128 h 6046908"/>
              <a:gd name="connsiteX5-1951" fmla="*/ 564826 w 4527226"/>
              <a:gd name="connsiteY5-1952" fmla="*/ 5353488 h 6046908"/>
              <a:gd name="connsiteX6-1953" fmla="*/ 602926 w 4527226"/>
              <a:gd name="connsiteY6-1954" fmla="*/ 5223948 h 6046908"/>
              <a:gd name="connsiteX7-1955" fmla="*/ 625786 w 4527226"/>
              <a:gd name="connsiteY7-1956" fmla="*/ 5178228 h 6046908"/>
              <a:gd name="connsiteX8-1957" fmla="*/ 701986 w 4527226"/>
              <a:gd name="connsiteY8-1958" fmla="*/ 5071548 h 6046908"/>
              <a:gd name="connsiteX9-1959" fmla="*/ 717226 w 4527226"/>
              <a:gd name="connsiteY9-1960" fmla="*/ 5063928 h 6046908"/>
              <a:gd name="connsiteX10-1961" fmla="*/ 709606 w 4527226"/>
              <a:gd name="connsiteY10-1962" fmla="*/ 5025828 h 6046908"/>
              <a:gd name="connsiteX11-1963" fmla="*/ 701986 w 4527226"/>
              <a:gd name="connsiteY11-1964" fmla="*/ 5002968 h 6046908"/>
              <a:gd name="connsiteX12-1965" fmla="*/ 968686 w 4527226"/>
              <a:gd name="connsiteY12-1966" fmla="*/ 4682928 h 6046908"/>
              <a:gd name="connsiteX13-1967" fmla="*/ 961066 w 4527226"/>
              <a:gd name="connsiteY13-1968" fmla="*/ 4644828 h 6046908"/>
              <a:gd name="connsiteX14-1969" fmla="*/ 1342066 w 4527226"/>
              <a:gd name="connsiteY14-1970" fmla="*/ 4172388 h 6046908"/>
              <a:gd name="connsiteX15-1971" fmla="*/ 1258246 w 4527226"/>
              <a:gd name="connsiteY15-1972" fmla="*/ 4012368 h 6046908"/>
              <a:gd name="connsiteX16-1973" fmla="*/ 1204906 w 4527226"/>
              <a:gd name="connsiteY16-1974" fmla="*/ 3928548 h 6046908"/>
              <a:gd name="connsiteX17-1975" fmla="*/ 1174426 w 4527226"/>
              <a:gd name="connsiteY17-1976" fmla="*/ 3768528 h 6046908"/>
              <a:gd name="connsiteX18-1977" fmla="*/ 1151566 w 4527226"/>
              <a:gd name="connsiteY18-1978" fmla="*/ 3699948 h 6046908"/>
              <a:gd name="connsiteX19-1979" fmla="*/ 1143946 w 4527226"/>
              <a:gd name="connsiteY19-1980" fmla="*/ 3669468 h 6046908"/>
              <a:gd name="connsiteX20-1981" fmla="*/ 1067746 w 4527226"/>
              <a:gd name="connsiteY20-1982" fmla="*/ 3661848 h 6046908"/>
              <a:gd name="connsiteX21-1983" fmla="*/ 938206 w 4527226"/>
              <a:gd name="connsiteY21-1984" fmla="*/ 3669468 h 6046908"/>
              <a:gd name="connsiteX22-1985" fmla="*/ 831526 w 4527226"/>
              <a:gd name="connsiteY22-1986" fmla="*/ 3692328 h 6046908"/>
              <a:gd name="connsiteX23-1987" fmla="*/ 610546 w 4527226"/>
              <a:gd name="connsiteY23-1988" fmla="*/ 3738048 h 6046908"/>
              <a:gd name="connsiteX24-1989" fmla="*/ 389566 w 4527226"/>
              <a:gd name="connsiteY24-1990" fmla="*/ 3638988 h 6046908"/>
              <a:gd name="connsiteX25-1991" fmla="*/ 381946 w 4527226"/>
              <a:gd name="connsiteY25-1992" fmla="*/ 3326568 h 6046908"/>
              <a:gd name="connsiteX26-1993" fmla="*/ 420046 w 4527226"/>
              <a:gd name="connsiteY26-1994" fmla="*/ 3227508 h 6046908"/>
              <a:gd name="connsiteX27-1995" fmla="*/ 389566 w 4527226"/>
              <a:gd name="connsiteY27-1996" fmla="*/ 3166548 h 6046908"/>
              <a:gd name="connsiteX28-1997" fmla="*/ 351466 w 4527226"/>
              <a:gd name="connsiteY28-1998" fmla="*/ 3105588 h 6046908"/>
              <a:gd name="connsiteX29-1999" fmla="*/ 397186 w 4527226"/>
              <a:gd name="connsiteY29-2000" fmla="*/ 3021768 h 6046908"/>
              <a:gd name="connsiteX30-2001" fmla="*/ 488626 w 4527226"/>
              <a:gd name="connsiteY30-2002" fmla="*/ 2998908 h 6046908"/>
              <a:gd name="connsiteX31-2003" fmla="*/ 471956 w 4527226"/>
              <a:gd name="connsiteY31-2004" fmla="*/ 2942709 h 6046908"/>
              <a:gd name="connsiteX32-2005" fmla="*/ 435286 w 4527226"/>
              <a:gd name="connsiteY32-2006" fmla="*/ 2930328 h 6046908"/>
              <a:gd name="connsiteX33-2007" fmla="*/ 389566 w 4527226"/>
              <a:gd name="connsiteY33-2008" fmla="*/ 2930328 h 6046908"/>
              <a:gd name="connsiteX34-2009" fmla="*/ 314000 w 4527226"/>
              <a:gd name="connsiteY34-2010" fmla="*/ 2893495 h 6046908"/>
              <a:gd name="connsiteX35-2011" fmla="*/ 320986 w 4527226"/>
              <a:gd name="connsiteY35-2012" fmla="*/ 2846508 h 6046908"/>
              <a:gd name="connsiteX36-2013" fmla="*/ 328606 w 4527226"/>
              <a:gd name="connsiteY36-2014" fmla="*/ 2793168 h 6046908"/>
              <a:gd name="connsiteX37-2015" fmla="*/ 313366 w 4527226"/>
              <a:gd name="connsiteY37-2016" fmla="*/ 2732208 h 6046908"/>
              <a:gd name="connsiteX38-2017" fmla="*/ 267646 w 4527226"/>
              <a:gd name="connsiteY38-2018" fmla="*/ 2671248 h 6046908"/>
              <a:gd name="connsiteX39-2019" fmla="*/ 176206 w 4527226"/>
              <a:gd name="connsiteY39-2020" fmla="*/ 2656008 h 6046908"/>
              <a:gd name="connsiteX40-2021" fmla="*/ 54286 w 4527226"/>
              <a:gd name="connsiteY40-2022" fmla="*/ 2610288 h 6046908"/>
              <a:gd name="connsiteX41-2023" fmla="*/ 7931 w 4527226"/>
              <a:gd name="connsiteY41-2024" fmla="*/ 2563298 h 6046908"/>
              <a:gd name="connsiteX42-2025" fmla="*/ 8566 w 4527226"/>
              <a:gd name="connsiteY42-2026" fmla="*/ 2488368 h 6046908"/>
              <a:gd name="connsiteX43-2027" fmla="*/ 92386 w 4527226"/>
              <a:gd name="connsiteY43-2028" fmla="*/ 2335968 h 6046908"/>
              <a:gd name="connsiteX44-2029" fmla="*/ 221926 w 4527226"/>
              <a:gd name="connsiteY44-2030" fmla="*/ 2175948 h 6046908"/>
              <a:gd name="connsiteX45-2031" fmla="*/ 282886 w 4527226"/>
              <a:gd name="connsiteY45-2032" fmla="*/ 2084508 h 6046908"/>
              <a:gd name="connsiteX46-2033" fmla="*/ 328606 w 4527226"/>
              <a:gd name="connsiteY46-2034" fmla="*/ 1977828 h 6046908"/>
              <a:gd name="connsiteX47-2035" fmla="*/ 359086 w 4527226"/>
              <a:gd name="connsiteY47-2036" fmla="*/ 1871148 h 6046908"/>
              <a:gd name="connsiteX48-2037" fmla="*/ 374326 w 4527226"/>
              <a:gd name="connsiteY48-2038" fmla="*/ 1810188 h 6046908"/>
              <a:gd name="connsiteX49-2039" fmla="*/ 343846 w 4527226"/>
              <a:gd name="connsiteY49-2040" fmla="*/ 1756848 h 6046908"/>
              <a:gd name="connsiteX50-2041" fmla="*/ 328606 w 4527226"/>
              <a:gd name="connsiteY50-2042" fmla="*/ 1680648 h 6046908"/>
              <a:gd name="connsiteX51-2043" fmla="*/ 412426 w 4527226"/>
              <a:gd name="connsiteY51-2044" fmla="*/ 1474908 h 6046908"/>
              <a:gd name="connsiteX52-2045" fmla="*/ 442906 w 4527226"/>
              <a:gd name="connsiteY52-2046" fmla="*/ 1307268 h 6046908"/>
              <a:gd name="connsiteX53-2047" fmla="*/ 465766 w 4527226"/>
              <a:gd name="connsiteY53-2048" fmla="*/ 1192968 h 6046908"/>
              <a:gd name="connsiteX54-2049" fmla="*/ 503866 w 4527226"/>
              <a:gd name="connsiteY54-2050" fmla="*/ 1055808 h 6046908"/>
              <a:gd name="connsiteX55-2051" fmla="*/ 557206 w 4527226"/>
              <a:gd name="connsiteY55-2052" fmla="*/ 888168 h 6046908"/>
              <a:gd name="connsiteX56-2053" fmla="*/ 503866 w 4527226"/>
              <a:gd name="connsiteY56-2054" fmla="*/ 888168 h 6046908"/>
              <a:gd name="connsiteX57-2055" fmla="*/ 412426 w 4527226"/>
              <a:gd name="connsiteY57-2056" fmla="*/ 834828 h 6046908"/>
              <a:gd name="connsiteX58-2057" fmla="*/ 328606 w 4527226"/>
              <a:gd name="connsiteY58-2058" fmla="*/ 789108 h 6046908"/>
              <a:gd name="connsiteX59-2059" fmla="*/ 260026 w 4527226"/>
              <a:gd name="connsiteY59-2060" fmla="*/ 773868 h 6046908"/>
              <a:gd name="connsiteX60-2061" fmla="*/ 214306 w 4527226"/>
              <a:gd name="connsiteY60-2062" fmla="*/ 751008 h 6046908"/>
              <a:gd name="connsiteX61-2063" fmla="*/ 260026 w 4527226"/>
              <a:gd name="connsiteY61-2064" fmla="*/ 674808 h 6046908"/>
              <a:gd name="connsiteX62-2065" fmla="*/ 374326 w 4527226"/>
              <a:gd name="connsiteY62-2066" fmla="*/ 606228 h 6046908"/>
              <a:gd name="connsiteX63-2067" fmla="*/ 557206 w 4527226"/>
              <a:gd name="connsiteY63-2068" fmla="*/ 507168 h 6046908"/>
              <a:gd name="connsiteX64-2069" fmla="*/ 656266 w 4527226"/>
              <a:gd name="connsiteY64-2070" fmla="*/ 423348 h 6046908"/>
              <a:gd name="connsiteX65-2071" fmla="*/ 892486 w 4527226"/>
              <a:gd name="connsiteY65-2072" fmla="*/ 232848 h 6046908"/>
              <a:gd name="connsiteX66-2073" fmla="*/ 1174426 w 4527226"/>
              <a:gd name="connsiteY66-2074" fmla="*/ 80448 h 6046908"/>
              <a:gd name="connsiteX67-2075" fmla="*/ 1593526 w 4527226"/>
              <a:gd name="connsiteY67-2076" fmla="*/ 11868 h 6046908"/>
              <a:gd name="connsiteX68-2077" fmla="*/ 1944046 w 4527226"/>
              <a:gd name="connsiteY68-2078" fmla="*/ 4248 h 6046908"/>
              <a:gd name="connsiteX69-2079" fmla="*/ 2172646 w 4527226"/>
              <a:gd name="connsiteY69-2080" fmla="*/ 4248 h 6046908"/>
              <a:gd name="connsiteX70-2081" fmla="*/ 2393626 w 4527226"/>
              <a:gd name="connsiteY70-2082" fmla="*/ 57588 h 6046908"/>
              <a:gd name="connsiteX71-2083" fmla="*/ 2667946 w 4527226"/>
              <a:gd name="connsiteY71-2084" fmla="*/ 133788 h 6046908"/>
              <a:gd name="connsiteX72-2085" fmla="*/ 2820346 w 4527226"/>
              <a:gd name="connsiteY72-2086" fmla="*/ 202368 h 6046908"/>
              <a:gd name="connsiteX73-2087" fmla="*/ 3102286 w 4527226"/>
              <a:gd name="connsiteY73-2088" fmla="*/ 400488 h 6046908"/>
              <a:gd name="connsiteX74-2089" fmla="*/ 3285166 w 4527226"/>
              <a:gd name="connsiteY74-2090" fmla="*/ 651948 h 6046908"/>
              <a:gd name="connsiteX75-2091" fmla="*/ 3407086 w 4527226"/>
              <a:gd name="connsiteY75-2092" fmla="*/ 918648 h 6046908"/>
              <a:gd name="connsiteX76-2093" fmla="*/ 3475666 w 4527226"/>
              <a:gd name="connsiteY76-2094" fmla="*/ 1238688 h 6046908"/>
              <a:gd name="connsiteX77-2095" fmla="*/ 3506146 w 4527226"/>
              <a:gd name="connsiteY77-2096" fmla="*/ 1543488 h 6046908"/>
              <a:gd name="connsiteX78-2097" fmla="*/ 3506146 w 4527226"/>
              <a:gd name="connsiteY78-2098" fmla="*/ 1962588 h 6046908"/>
              <a:gd name="connsiteX79-2099" fmla="*/ 3338506 w 4527226"/>
              <a:gd name="connsiteY79-2100" fmla="*/ 2305488 h 6046908"/>
              <a:gd name="connsiteX80-2101" fmla="*/ 3254686 w 4527226"/>
              <a:gd name="connsiteY80-2102" fmla="*/ 2473128 h 6046908"/>
              <a:gd name="connsiteX81-2103" fmla="*/ 3132766 w 4527226"/>
              <a:gd name="connsiteY81-2104" fmla="*/ 2663628 h 6046908"/>
              <a:gd name="connsiteX82-2105" fmla="*/ 3071806 w 4527226"/>
              <a:gd name="connsiteY82-2106" fmla="*/ 2838888 h 6046908"/>
              <a:gd name="connsiteX83-2107" fmla="*/ 3064186 w 4527226"/>
              <a:gd name="connsiteY83-2108" fmla="*/ 2915088 h 6046908"/>
              <a:gd name="connsiteX84-2109" fmla="*/ 3018466 w 4527226"/>
              <a:gd name="connsiteY84-2110" fmla="*/ 3014148 h 6046908"/>
              <a:gd name="connsiteX85-2111" fmla="*/ 2980366 w 4527226"/>
              <a:gd name="connsiteY85-2112" fmla="*/ 3082728 h 6046908"/>
              <a:gd name="connsiteX86-2113" fmla="*/ 2957506 w 4527226"/>
              <a:gd name="connsiteY86-2114" fmla="*/ 3120828 h 6046908"/>
              <a:gd name="connsiteX87-2115" fmla="*/ 2957506 w 4527226"/>
              <a:gd name="connsiteY87-2116" fmla="*/ 3555168 h 6046908"/>
              <a:gd name="connsiteX88-2117" fmla="*/ 3010846 w 4527226"/>
              <a:gd name="connsiteY88-2118" fmla="*/ 3539928 h 6046908"/>
              <a:gd name="connsiteX89-2119" fmla="*/ 3109906 w 4527226"/>
              <a:gd name="connsiteY89-2120" fmla="*/ 3570408 h 6046908"/>
              <a:gd name="connsiteX90-2121" fmla="*/ 3140386 w 4527226"/>
              <a:gd name="connsiteY90-2122" fmla="*/ 3631368 h 6046908"/>
              <a:gd name="connsiteX91-2123" fmla="*/ 3117526 w 4527226"/>
              <a:gd name="connsiteY91-2124" fmla="*/ 3738048 h 6046908"/>
              <a:gd name="connsiteX92-2125" fmla="*/ 3125146 w 4527226"/>
              <a:gd name="connsiteY92-2126" fmla="*/ 4103808 h 6046908"/>
              <a:gd name="connsiteX93-2127" fmla="*/ 3163246 w 4527226"/>
              <a:gd name="connsiteY93-2128" fmla="*/ 4157148 h 6046908"/>
              <a:gd name="connsiteX94-2129" fmla="*/ 3201346 w 4527226"/>
              <a:gd name="connsiteY94-2130" fmla="*/ 4164768 h 6046908"/>
              <a:gd name="connsiteX95-2131" fmla="*/ 3231826 w 4527226"/>
              <a:gd name="connsiteY95-2132" fmla="*/ 4172388 h 6046908"/>
              <a:gd name="connsiteX96-2133" fmla="*/ 3285166 w 4527226"/>
              <a:gd name="connsiteY96-2134" fmla="*/ 4294308 h 6046908"/>
              <a:gd name="connsiteX97-2135" fmla="*/ 3300406 w 4527226"/>
              <a:gd name="connsiteY97-2136" fmla="*/ 4347648 h 6046908"/>
              <a:gd name="connsiteX98-2137" fmla="*/ 3330886 w 4527226"/>
              <a:gd name="connsiteY98-2138" fmla="*/ 4408608 h 6046908"/>
              <a:gd name="connsiteX99-2139" fmla="*/ 3551866 w 4527226"/>
              <a:gd name="connsiteY99-2140" fmla="*/ 4644828 h 6046908"/>
              <a:gd name="connsiteX100-2141" fmla="*/ 3887146 w 4527226"/>
              <a:gd name="connsiteY100-2142" fmla="*/ 5025828 h 6046908"/>
              <a:gd name="connsiteX101-2143" fmla="*/ 4100506 w 4527226"/>
              <a:gd name="connsiteY101-2144" fmla="*/ 5300148 h 6046908"/>
              <a:gd name="connsiteX102-2145" fmla="*/ 4367206 w 4527226"/>
              <a:gd name="connsiteY102-2146" fmla="*/ 5726868 h 6046908"/>
              <a:gd name="connsiteX103-2147" fmla="*/ 4527226 w 4527226"/>
              <a:gd name="connsiteY103-2148" fmla="*/ 6046908 h 6046908"/>
              <a:gd name="connsiteX0-2149" fmla="*/ 442906 w 4527226"/>
              <a:gd name="connsiteY0-2150" fmla="*/ 5780208 h 6046908"/>
              <a:gd name="connsiteX1-2151" fmla="*/ 473386 w 4527226"/>
              <a:gd name="connsiteY1-2152" fmla="*/ 5665908 h 6046908"/>
              <a:gd name="connsiteX2-2153" fmla="*/ 511486 w 4527226"/>
              <a:gd name="connsiteY2-2154" fmla="*/ 5612568 h 6046908"/>
              <a:gd name="connsiteX3-2155" fmla="*/ 541966 w 4527226"/>
              <a:gd name="connsiteY3-2156" fmla="*/ 5521128 h 6046908"/>
              <a:gd name="connsiteX4-2157" fmla="*/ 564826 w 4527226"/>
              <a:gd name="connsiteY4-2158" fmla="*/ 5353488 h 6046908"/>
              <a:gd name="connsiteX5-2159" fmla="*/ 602926 w 4527226"/>
              <a:gd name="connsiteY5-2160" fmla="*/ 5223948 h 6046908"/>
              <a:gd name="connsiteX6-2161" fmla="*/ 625786 w 4527226"/>
              <a:gd name="connsiteY6-2162" fmla="*/ 5178228 h 6046908"/>
              <a:gd name="connsiteX7-2163" fmla="*/ 701986 w 4527226"/>
              <a:gd name="connsiteY7-2164" fmla="*/ 5071548 h 6046908"/>
              <a:gd name="connsiteX8-2165" fmla="*/ 717226 w 4527226"/>
              <a:gd name="connsiteY8-2166" fmla="*/ 5063928 h 6046908"/>
              <a:gd name="connsiteX9-2167" fmla="*/ 709606 w 4527226"/>
              <a:gd name="connsiteY9-2168" fmla="*/ 5025828 h 6046908"/>
              <a:gd name="connsiteX10-2169" fmla="*/ 701986 w 4527226"/>
              <a:gd name="connsiteY10-2170" fmla="*/ 5002968 h 6046908"/>
              <a:gd name="connsiteX11-2171" fmla="*/ 968686 w 4527226"/>
              <a:gd name="connsiteY11-2172" fmla="*/ 4682928 h 6046908"/>
              <a:gd name="connsiteX12-2173" fmla="*/ 961066 w 4527226"/>
              <a:gd name="connsiteY12-2174" fmla="*/ 4644828 h 6046908"/>
              <a:gd name="connsiteX13-2175" fmla="*/ 1342066 w 4527226"/>
              <a:gd name="connsiteY13-2176" fmla="*/ 4172388 h 6046908"/>
              <a:gd name="connsiteX14-2177" fmla="*/ 1258246 w 4527226"/>
              <a:gd name="connsiteY14-2178" fmla="*/ 4012368 h 6046908"/>
              <a:gd name="connsiteX15-2179" fmla="*/ 1204906 w 4527226"/>
              <a:gd name="connsiteY15-2180" fmla="*/ 3928548 h 6046908"/>
              <a:gd name="connsiteX16-2181" fmla="*/ 1174426 w 4527226"/>
              <a:gd name="connsiteY16-2182" fmla="*/ 3768528 h 6046908"/>
              <a:gd name="connsiteX17-2183" fmla="*/ 1151566 w 4527226"/>
              <a:gd name="connsiteY17-2184" fmla="*/ 3699948 h 6046908"/>
              <a:gd name="connsiteX18-2185" fmla="*/ 1143946 w 4527226"/>
              <a:gd name="connsiteY18-2186" fmla="*/ 3669468 h 6046908"/>
              <a:gd name="connsiteX19-2187" fmla="*/ 1067746 w 4527226"/>
              <a:gd name="connsiteY19-2188" fmla="*/ 3661848 h 6046908"/>
              <a:gd name="connsiteX20-2189" fmla="*/ 938206 w 4527226"/>
              <a:gd name="connsiteY20-2190" fmla="*/ 3669468 h 6046908"/>
              <a:gd name="connsiteX21-2191" fmla="*/ 831526 w 4527226"/>
              <a:gd name="connsiteY21-2192" fmla="*/ 3692328 h 6046908"/>
              <a:gd name="connsiteX22-2193" fmla="*/ 610546 w 4527226"/>
              <a:gd name="connsiteY22-2194" fmla="*/ 3738048 h 6046908"/>
              <a:gd name="connsiteX23-2195" fmla="*/ 389566 w 4527226"/>
              <a:gd name="connsiteY23-2196" fmla="*/ 3638988 h 6046908"/>
              <a:gd name="connsiteX24-2197" fmla="*/ 381946 w 4527226"/>
              <a:gd name="connsiteY24-2198" fmla="*/ 3326568 h 6046908"/>
              <a:gd name="connsiteX25-2199" fmla="*/ 420046 w 4527226"/>
              <a:gd name="connsiteY25-2200" fmla="*/ 3227508 h 6046908"/>
              <a:gd name="connsiteX26-2201" fmla="*/ 389566 w 4527226"/>
              <a:gd name="connsiteY26-2202" fmla="*/ 3166548 h 6046908"/>
              <a:gd name="connsiteX27-2203" fmla="*/ 351466 w 4527226"/>
              <a:gd name="connsiteY27-2204" fmla="*/ 3105588 h 6046908"/>
              <a:gd name="connsiteX28-2205" fmla="*/ 397186 w 4527226"/>
              <a:gd name="connsiteY28-2206" fmla="*/ 3021768 h 6046908"/>
              <a:gd name="connsiteX29-2207" fmla="*/ 488626 w 4527226"/>
              <a:gd name="connsiteY29-2208" fmla="*/ 2998908 h 6046908"/>
              <a:gd name="connsiteX30-2209" fmla="*/ 471956 w 4527226"/>
              <a:gd name="connsiteY30-2210" fmla="*/ 2942709 h 6046908"/>
              <a:gd name="connsiteX31-2211" fmla="*/ 435286 w 4527226"/>
              <a:gd name="connsiteY31-2212" fmla="*/ 2930328 h 6046908"/>
              <a:gd name="connsiteX32-2213" fmla="*/ 389566 w 4527226"/>
              <a:gd name="connsiteY32-2214" fmla="*/ 2930328 h 6046908"/>
              <a:gd name="connsiteX33-2215" fmla="*/ 314000 w 4527226"/>
              <a:gd name="connsiteY33-2216" fmla="*/ 2893495 h 6046908"/>
              <a:gd name="connsiteX34-2217" fmla="*/ 320986 w 4527226"/>
              <a:gd name="connsiteY34-2218" fmla="*/ 2846508 h 6046908"/>
              <a:gd name="connsiteX35-2219" fmla="*/ 328606 w 4527226"/>
              <a:gd name="connsiteY35-2220" fmla="*/ 2793168 h 6046908"/>
              <a:gd name="connsiteX36-2221" fmla="*/ 313366 w 4527226"/>
              <a:gd name="connsiteY36-2222" fmla="*/ 2732208 h 6046908"/>
              <a:gd name="connsiteX37-2223" fmla="*/ 267646 w 4527226"/>
              <a:gd name="connsiteY37-2224" fmla="*/ 2671248 h 6046908"/>
              <a:gd name="connsiteX38-2225" fmla="*/ 176206 w 4527226"/>
              <a:gd name="connsiteY38-2226" fmla="*/ 2656008 h 6046908"/>
              <a:gd name="connsiteX39-2227" fmla="*/ 54286 w 4527226"/>
              <a:gd name="connsiteY39-2228" fmla="*/ 2610288 h 6046908"/>
              <a:gd name="connsiteX40-2229" fmla="*/ 7931 w 4527226"/>
              <a:gd name="connsiteY40-2230" fmla="*/ 2563298 h 6046908"/>
              <a:gd name="connsiteX41-2231" fmla="*/ 8566 w 4527226"/>
              <a:gd name="connsiteY41-2232" fmla="*/ 2488368 h 6046908"/>
              <a:gd name="connsiteX42-2233" fmla="*/ 92386 w 4527226"/>
              <a:gd name="connsiteY42-2234" fmla="*/ 2335968 h 6046908"/>
              <a:gd name="connsiteX43-2235" fmla="*/ 221926 w 4527226"/>
              <a:gd name="connsiteY43-2236" fmla="*/ 2175948 h 6046908"/>
              <a:gd name="connsiteX44-2237" fmla="*/ 282886 w 4527226"/>
              <a:gd name="connsiteY44-2238" fmla="*/ 2084508 h 6046908"/>
              <a:gd name="connsiteX45-2239" fmla="*/ 328606 w 4527226"/>
              <a:gd name="connsiteY45-2240" fmla="*/ 1977828 h 6046908"/>
              <a:gd name="connsiteX46-2241" fmla="*/ 359086 w 4527226"/>
              <a:gd name="connsiteY46-2242" fmla="*/ 1871148 h 6046908"/>
              <a:gd name="connsiteX47-2243" fmla="*/ 374326 w 4527226"/>
              <a:gd name="connsiteY47-2244" fmla="*/ 1810188 h 6046908"/>
              <a:gd name="connsiteX48-2245" fmla="*/ 343846 w 4527226"/>
              <a:gd name="connsiteY48-2246" fmla="*/ 1756848 h 6046908"/>
              <a:gd name="connsiteX49-2247" fmla="*/ 328606 w 4527226"/>
              <a:gd name="connsiteY49-2248" fmla="*/ 1680648 h 6046908"/>
              <a:gd name="connsiteX50-2249" fmla="*/ 412426 w 4527226"/>
              <a:gd name="connsiteY50-2250" fmla="*/ 1474908 h 6046908"/>
              <a:gd name="connsiteX51-2251" fmla="*/ 442906 w 4527226"/>
              <a:gd name="connsiteY51-2252" fmla="*/ 1307268 h 6046908"/>
              <a:gd name="connsiteX52-2253" fmla="*/ 465766 w 4527226"/>
              <a:gd name="connsiteY52-2254" fmla="*/ 1192968 h 6046908"/>
              <a:gd name="connsiteX53-2255" fmla="*/ 503866 w 4527226"/>
              <a:gd name="connsiteY53-2256" fmla="*/ 1055808 h 6046908"/>
              <a:gd name="connsiteX54-2257" fmla="*/ 557206 w 4527226"/>
              <a:gd name="connsiteY54-2258" fmla="*/ 888168 h 6046908"/>
              <a:gd name="connsiteX55-2259" fmla="*/ 503866 w 4527226"/>
              <a:gd name="connsiteY55-2260" fmla="*/ 888168 h 6046908"/>
              <a:gd name="connsiteX56-2261" fmla="*/ 412426 w 4527226"/>
              <a:gd name="connsiteY56-2262" fmla="*/ 834828 h 6046908"/>
              <a:gd name="connsiteX57-2263" fmla="*/ 328606 w 4527226"/>
              <a:gd name="connsiteY57-2264" fmla="*/ 789108 h 6046908"/>
              <a:gd name="connsiteX58-2265" fmla="*/ 260026 w 4527226"/>
              <a:gd name="connsiteY58-2266" fmla="*/ 773868 h 6046908"/>
              <a:gd name="connsiteX59-2267" fmla="*/ 214306 w 4527226"/>
              <a:gd name="connsiteY59-2268" fmla="*/ 751008 h 6046908"/>
              <a:gd name="connsiteX60-2269" fmla="*/ 260026 w 4527226"/>
              <a:gd name="connsiteY60-2270" fmla="*/ 674808 h 6046908"/>
              <a:gd name="connsiteX61-2271" fmla="*/ 374326 w 4527226"/>
              <a:gd name="connsiteY61-2272" fmla="*/ 606228 h 6046908"/>
              <a:gd name="connsiteX62-2273" fmla="*/ 557206 w 4527226"/>
              <a:gd name="connsiteY62-2274" fmla="*/ 507168 h 6046908"/>
              <a:gd name="connsiteX63-2275" fmla="*/ 656266 w 4527226"/>
              <a:gd name="connsiteY63-2276" fmla="*/ 423348 h 6046908"/>
              <a:gd name="connsiteX64-2277" fmla="*/ 892486 w 4527226"/>
              <a:gd name="connsiteY64-2278" fmla="*/ 232848 h 6046908"/>
              <a:gd name="connsiteX65-2279" fmla="*/ 1174426 w 4527226"/>
              <a:gd name="connsiteY65-2280" fmla="*/ 80448 h 6046908"/>
              <a:gd name="connsiteX66-2281" fmla="*/ 1593526 w 4527226"/>
              <a:gd name="connsiteY66-2282" fmla="*/ 11868 h 6046908"/>
              <a:gd name="connsiteX67-2283" fmla="*/ 1944046 w 4527226"/>
              <a:gd name="connsiteY67-2284" fmla="*/ 4248 h 6046908"/>
              <a:gd name="connsiteX68-2285" fmla="*/ 2172646 w 4527226"/>
              <a:gd name="connsiteY68-2286" fmla="*/ 4248 h 6046908"/>
              <a:gd name="connsiteX69-2287" fmla="*/ 2393626 w 4527226"/>
              <a:gd name="connsiteY69-2288" fmla="*/ 57588 h 6046908"/>
              <a:gd name="connsiteX70-2289" fmla="*/ 2667946 w 4527226"/>
              <a:gd name="connsiteY70-2290" fmla="*/ 133788 h 6046908"/>
              <a:gd name="connsiteX71-2291" fmla="*/ 2820346 w 4527226"/>
              <a:gd name="connsiteY71-2292" fmla="*/ 202368 h 6046908"/>
              <a:gd name="connsiteX72-2293" fmla="*/ 3102286 w 4527226"/>
              <a:gd name="connsiteY72-2294" fmla="*/ 400488 h 6046908"/>
              <a:gd name="connsiteX73-2295" fmla="*/ 3285166 w 4527226"/>
              <a:gd name="connsiteY73-2296" fmla="*/ 651948 h 6046908"/>
              <a:gd name="connsiteX74-2297" fmla="*/ 3407086 w 4527226"/>
              <a:gd name="connsiteY74-2298" fmla="*/ 918648 h 6046908"/>
              <a:gd name="connsiteX75-2299" fmla="*/ 3475666 w 4527226"/>
              <a:gd name="connsiteY75-2300" fmla="*/ 1238688 h 6046908"/>
              <a:gd name="connsiteX76-2301" fmla="*/ 3506146 w 4527226"/>
              <a:gd name="connsiteY76-2302" fmla="*/ 1543488 h 6046908"/>
              <a:gd name="connsiteX77-2303" fmla="*/ 3506146 w 4527226"/>
              <a:gd name="connsiteY77-2304" fmla="*/ 1962588 h 6046908"/>
              <a:gd name="connsiteX78-2305" fmla="*/ 3338506 w 4527226"/>
              <a:gd name="connsiteY78-2306" fmla="*/ 2305488 h 6046908"/>
              <a:gd name="connsiteX79-2307" fmla="*/ 3254686 w 4527226"/>
              <a:gd name="connsiteY79-2308" fmla="*/ 2473128 h 6046908"/>
              <a:gd name="connsiteX80-2309" fmla="*/ 3132766 w 4527226"/>
              <a:gd name="connsiteY80-2310" fmla="*/ 2663628 h 6046908"/>
              <a:gd name="connsiteX81-2311" fmla="*/ 3071806 w 4527226"/>
              <a:gd name="connsiteY81-2312" fmla="*/ 2838888 h 6046908"/>
              <a:gd name="connsiteX82-2313" fmla="*/ 3064186 w 4527226"/>
              <a:gd name="connsiteY82-2314" fmla="*/ 2915088 h 6046908"/>
              <a:gd name="connsiteX83-2315" fmla="*/ 3018466 w 4527226"/>
              <a:gd name="connsiteY83-2316" fmla="*/ 3014148 h 6046908"/>
              <a:gd name="connsiteX84-2317" fmla="*/ 2980366 w 4527226"/>
              <a:gd name="connsiteY84-2318" fmla="*/ 3082728 h 6046908"/>
              <a:gd name="connsiteX85-2319" fmla="*/ 2957506 w 4527226"/>
              <a:gd name="connsiteY85-2320" fmla="*/ 3120828 h 6046908"/>
              <a:gd name="connsiteX86-2321" fmla="*/ 2957506 w 4527226"/>
              <a:gd name="connsiteY86-2322" fmla="*/ 3555168 h 6046908"/>
              <a:gd name="connsiteX87-2323" fmla="*/ 3010846 w 4527226"/>
              <a:gd name="connsiteY87-2324" fmla="*/ 3539928 h 6046908"/>
              <a:gd name="connsiteX88-2325" fmla="*/ 3109906 w 4527226"/>
              <a:gd name="connsiteY88-2326" fmla="*/ 3570408 h 6046908"/>
              <a:gd name="connsiteX89-2327" fmla="*/ 3140386 w 4527226"/>
              <a:gd name="connsiteY89-2328" fmla="*/ 3631368 h 6046908"/>
              <a:gd name="connsiteX90-2329" fmla="*/ 3117526 w 4527226"/>
              <a:gd name="connsiteY90-2330" fmla="*/ 3738048 h 6046908"/>
              <a:gd name="connsiteX91-2331" fmla="*/ 3125146 w 4527226"/>
              <a:gd name="connsiteY91-2332" fmla="*/ 4103808 h 6046908"/>
              <a:gd name="connsiteX92-2333" fmla="*/ 3163246 w 4527226"/>
              <a:gd name="connsiteY92-2334" fmla="*/ 4157148 h 6046908"/>
              <a:gd name="connsiteX93-2335" fmla="*/ 3201346 w 4527226"/>
              <a:gd name="connsiteY93-2336" fmla="*/ 4164768 h 6046908"/>
              <a:gd name="connsiteX94-2337" fmla="*/ 3231826 w 4527226"/>
              <a:gd name="connsiteY94-2338" fmla="*/ 4172388 h 6046908"/>
              <a:gd name="connsiteX95-2339" fmla="*/ 3285166 w 4527226"/>
              <a:gd name="connsiteY95-2340" fmla="*/ 4294308 h 6046908"/>
              <a:gd name="connsiteX96-2341" fmla="*/ 3300406 w 4527226"/>
              <a:gd name="connsiteY96-2342" fmla="*/ 4347648 h 6046908"/>
              <a:gd name="connsiteX97-2343" fmla="*/ 3330886 w 4527226"/>
              <a:gd name="connsiteY97-2344" fmla="*/ 4408608 h 6046908"/>
              <a:gd name="connsiteX98-2345" fmla="*/ 3551866 w 4527226"/>
              <a:gd name="connsiteY98-2346" fmla="*/ 4644828 h 6046908"/>
              <a:gd name="connsiteX99-2347" fmla="*/ 3887146 w 4527226"/>
              <a:gd name="connsiteY99-2348" fmla="*/ 5025828 h 6046908"/>
              <a:gd name="connsiteX100-2349" fmla="*/ 4100506 w 4527226"/>
              <a:gd name="connsiteY100-2350" fmla="*/ 5300148 h 6046908"/>
              <a:gd name="connsiteX101-2351" fmla="*/ 4367206 w 4527226"/>
              <a:gd name="connsiteY101-2352" fmla="*/ 5726868 h 6046908"/>
              <a:gd name="connsiteX102-2353" fmla="*/ 4527226 w 4527226"/>
              <a:gd name="connsiteY102-2354" fmla="*/ 6046908 h 6046908"/>
              <a:gd name="connsiteX0-2355" fmla="*/ 473386 w 4527226"/>
              <a:gd name="connsiteY0-2356" fmla="*/ 5665908 h 6046908"/>
              <a:gd name="connsiteX1-2357" fmla="*/ 511486 w 4527226"/>
              <a:gd name="connsiteY1-2358" fmla="*/ 5612568 h 6046908"/>
              <a:gd name="connsiteX2-2359" fmla="*/ 541966 w 4527226"/>
              <a:gd name="connsiteY2-2360" fmla="*/ 5521128 h 6046908"/>
              <a:gd name="connsiteX3-2361" fmla="*/ 564826 w 4527226"/>
              <a:gd name="connsiteY3-2362" fmla="*/ 5353488 h 6046908"/>
              <a:gd name="connsiteX4-2363" fmla="*/ 602926 w 4527226"/>
              <a:gd name="connsiteY4-2364" fmla="*/ 5223948 h 6046908"/>
              <a:gd name="connsiteX5-2365" fmla="*/ 625786 w 4527226"/>
              <a:gd name="connsiteY5-2366" fmla="*/ 5178228 h 6046908"/>
              <a:gd name="connsiteX6-2367" fmla="*/ 701986 w 4527226"/>
              <a:gd name="connsiteY6-2368" fmla="*/ 5071548 h 6046908"/>
              <a:gd name="connsiteX7-2369" fmla="*/ 717226 w 4527226"/>
              <a:gd name="connsiteY7-2370" fmla="*/ 5063928 h 6046908"/>
              <a:gd name="connsiteX8-2371" fmla="*/ 709606 w 4527226"/>
              <a:gd name="connsiteY8-2372" fmla="*/ 5025828 h 6046908"/>
              <a:gd name="connsiteX9-2373" fmla="*/ 701986 w 4527226"/>
              <a:gd name="connsiteY9-2374" fmla="*/ 5002968 h 6046908"/>
              <a:gd name="connsiteX10-2375" fmla="*/ 968686 w 4527226"/>
              <a:gd name="connsiteY10-2376" fmla="*/ 4682928 h 6046908"/>
              <a:gd name="connsiteX11-2377" fmla="*/ 961066 w 4527226"/>
              <a:gd name="connsiteY11-2378" fmla="*/ 4644828 h 6046908"/>
              <a:gd name="connsiteX12-2379" fmla="*/ 1342066 w 4527226"/>
              <a:gd name="connsiteY12-2380" fmla="*/ 4172388 h 6046908"/>
              <a:gd name="connsiteX13-2381" fmla="*/ 1258246 w 4527226"/>
              <a:gd name="connsiteY13-2382" fmla="*/ 4012368 h 6046908"/>
              <a:gd name="connsiteX14-2383" fmla="*/ 1204906 w 4527226"/>
              <a:gd name="connsiteY14-2384" fmla="*/ 3928548 h 6046908"/>
              <a:gd name="connsiteX15-2385" fmla="*/ 1174426 w 4527226"/>
              <a:gd name="connsiteY15-2386" fmla="*/ 3768528 h 6046908"/>
              <a:gd name="connsiteX16-2387" fmla="*/ 1151566 w 4527226"/>
              <a:gd name="connsiteY16-2388" fmla="*/ 3699948 h 6046908"/>
              <a:gd name="connsiteX17-2389" fmla="*/ 1143946 w 4527226"/>
              <a:gd name="connsiteY17-2390" fmla="*/ 3669468 h 6046908"/>
              <a:gd name="connsiteX18-2391" fmla="*/ 1067746 w 4527226"/>
              <a:gd name="connsiteY18-2392" fmla="*/ 3661848 h 6046908"/>
              <a:gd name="connsiteX19-2393" fmla="*/ 938206 w 4527226"/>
              <a:gd name="connsiteY19-2394" fmla="*/ 3669468 h 6046908"/>
              <a:gd name="connsiteX20-2395" fmla="*/ 831526 w 4527226"/>
              <a:gd name="connsiteY20-2396" fmla="*/ 3692328 h 6046908"/>
              <a:gd name="connsiteX21-2397" fmla="*/ 610546 w 4527226"/>
              <a:gd name="connsiteY21-2398" fmla="*/ 3738048 h 6046908"/>
              <a:gd name="connsiteX22-2399" fmla="*/ 389566 w 4527226"/>
              <a:gd name="connsiteY22-2400" fmla="*/ 3638988 h 6046908"/>
              <a:gd name="connsiteX23-2401" fmla="*/ 381946 w 4527226"/>
              <a:gd name="connsiteY23-2402" fmla="*/ 3326568 h 6046908"/>
              <a:gd name="connsiteX24-2403" fmla="*/ 420046 w 4527226"/>
              <a:gd name="connsiteY24-2404" fmla="*/ 3227508 h 6046908"/>
              <a:gd name="connsiteX25-2405" fmla="*/ 389566 w 4527226"/>
              <a:gd name="connsiteY25-2406" fmla="*/ 3166548 h 6046908"/>
              <a:gd name="connsiteX26-2407" fmla="*/ 351466 w 4527226"/>
              <a:gd name="connsiteY26-2408" fmla="*/ 3105588 h 6046908"/>
              <a:gd name="connsiteX27-2409" fmla="*/ 397186 w 4527226"/>
              <a:gd name="connsiteY27-2410" fmla="*/ 3021768 h 6046908"/>
              <a:gd name="connsiteX28-2411" fmla="*/ 488626 w 4527226"/>
              <a:gd name="connsiteY28-2412" fmla="*/ 2998908 h 6046908"/>
              <a:gd name="connsiteX29-2413" fmla="*/ 471956 w 4527226"/>
              <a:gd name="connsiteY29-2414" fmla="*/ 2942709 h 6046908"/>
              <a:gd name="connsiteX30-2415" fmla="*/ 435286 w 4527226"/>
              <a:gd name="connsiteY30-2416" fmla="*/ 2930328 h 6046908"/>
              <a:gd name="connsiteX31-2417" fmla="*/ 389566 w 4527226"/>
              <a:gd name="connsiteY31-2418" fmla="*/ 2930328 h 6046908"/>
              <a:gd name="connsiteX32-2419" fmla="*/ 314000 w 4527226"/>
              <a:gd name="connsiteY32-2420" fmla="*/ 2893495 h 6046908"/>
              <a:gd name="connsiteX33-2421" fmla="*/ 320986 w 4527226"/>
              <a:gd name="connsiteY33-2422" fmla="*/ 2846508 h 6046908"/>
              <a:gd name="connsiteX34-2423" fmla="*/ 328606 w 4527226"/>
              <a:gd name="connsiteY34-2424" fmla="*/ 2793168 h 6046908"/>
              <a:gd name="connsiteX35-2425" fmla="*/ 313366 w 4527226"/>
              <a:gd name="connsiteY35-2426" fmla="*/ 2732208 h 6046908"/>
              <a:gd name="connsiteX36-2427" fmla="*/ 267646 w 4527226"/>
              <a:gd name="connsiteY36-2428" fmla="*/ 2671248 h 6046908"/>
              <a:gd name="connsiteX37-2429" fmla="*/ 176206 w 4527226"/>
              <a:gd name="connsiteY37-2430" fmla="*/ 2656008 h 6046908"/>
              <a:gd name="connsiteX38-2431" fmla="*/ 54286 w 4527226"/>
              <a:gd name="connsiteY38-2432" fmla="*/ 2610288 h 6046908"/>
              <a:gd name="connsiteX39-2433" fmla="*/ 7931 w 4527226"/>
              <a:gd name="connsiteY39-2434" fmla="*/ 2563298 h 6046908"/>
              <a:gd name="connsiteX40-2435" fmla="*/ 8566 w 4527226"/>
              <a:gd name="connsiteY40-2436" fmla="*/ 2488368 h 6046908"/>
              <a:gd name="connsiteX41-2437" fmla="*/ 92386 w 4527226"/>
              <a:gd name="connsiteY41-2438" fmla="*/ 2335968 h 6046908"/>
              <a:gd name="connsiteX42-2439" fmla="*/ 221926 w 4527226"/>
              <a:gd name="connsiteY42-2440" fmla="*/ 2175948 h 6046908"/>
              <a:gd name="connsiteX43-2441" fmla="*/ 282886 w 4527226"/>
              <a:gd name="connsiteY43-2442" fmla="*/ 2084508 h 6046908"/>
              <a:gd name="connsiteX44-2443" fmla="*/ 328606 w 4527226"/>
              <a:gd name="connsiteY44-2444" fmla="*/ 1977828 h 6046908"/>
              <a:gd name="connsiteX45-2445" fmla="*/ 359086 w 4527226"/>
              <a:gd name="connsiteY45-2446" fmla="*/ 1871148 h 6046908"/>
              <a:gd name="connsiteX46-2447" fmla="*/ 374326 w 4527226"/>
              <a:gd name="connsiteY46-2448" fmla="*/ 1810188 h 6046908"/>
              <a:gd name="connsiteX47-2449" fmla="*/ 343846 w 4527226"/>
              <a:gd name="connsiteY47-2450" fmla="*/ 1756848 h 6046908"/>
              <a:gd name="connsiteX48-2451" fmla="*/ 328606 w 4527226"/>
              <a:gd name="connsiteY48-2452" fmla="*/ 1680648 h 6046908"/>
              <a:gd name="connsiteX49-2453" fmla="*/ 412426 w 4527226"/>
              <a:gd name="connsiteY49-2454" fmla="*/ 1474908 h 6046908"/>
              <a:gd name="connsiteX50-2455" fmla="*/ 442906 w 4527226"/>
              <a:gd name="connsiteY50-2456" fmla="*/ 1307268 h 6046908"/>
              <a:gd name="connsiteX51-2457" fmla="*/ 465766 w 4527226"/>
              <a:gd name="connsiteY51-2458" fmla="*/ 1192968 h 6046908"/>
              <a:gd name="connsiteX52-2459" fmla="*/ 503866 w 4527226"/>
              <a:gd name="connsiteY52-2460" fmla="*/ 1055808 h 6046908"/>
              <a:gd name="connsiteX53-2461" fmla="*/ 557206 w 4527226"/>
              <a:gd name="connsiteY53-2462" fmla="*/ 888168 h 6046908"/>
              <a:gd name="connsiteX54-2463" fmla="*/ 503866 w 4527226"/>
              <a:gd name="connsiteY54-2464" fmla="*/ 888168 h 6046908"/>
              <a:gd name="connsiteX55-2465" fmla="*/ 412426 w 4527226"/>
              <a:gd name="connsiteY55-2466" fmla="*/ 834828 h 6046908"/>
              <a:gd name="connsiteX56-2467" fmla="*/ 328606 w 4527226"/>
              <a:gd name="connsiteY56-2468" fmla="*/ 789108 h 6046908"/>
              <a:gd name="connsiteX57-2469" fmla="*/ 260026 w 4527226"/>
              <a:gd name="connsiteY57-2470" fmla="*/ 773868 h 6046908"/>
              <a:gd name="connsiteX58-2471" fmla="*/ 214306 w 4527226"/>
              <a:gd name="connsiteY58-2472" fmla="*/ 751008 h 6046908"/>
              <a:gd name="connsiteX59-2473" fmla="*/ 260026 w 4527226"/>
              <a:gd name="connsiteY59-2474" fmla="*/ 674808 h 6046908"/>
              <a:gd name="connsiteX60-2475" fmla="*/ 374326 w 4527226"/>
              <a:gd name="connsiteY60-2476" fmla="*/ 606228 h 6046908"/>
              <a:gd name="connsiteX61-2477" fmla="*/ 557206 w 4527226"/>
              <a:gd name="connsiteY61-2478" fmla="*/ 507168 h 6046908"/>
              <a:gd name="connsiteX62-2479" fmla="*/ 656266 w 4527226"/>
              <a:gd name="connsiteY62-2480" fmla="*/ 423348 h 6046908"/>
              <a:gd name="connsiteX63-2481" fmla="*/ 892486 w 4527226"/>
              <a:gd name="connsiteY63-2482" fmla="*/ 232848 h 6046908"/>
              <a:gd name="connsiteX64-2483" fmla="*/ 1174426 w 4527226"/>
              <a:gd name="connsiteY64-2484" fmla="*/ 80448 h 6046908"/>
              <a:gd name="connsiteX65-2485" fmla="*/ 1593526 w 4527226"/>
              <a:gd name="connsiteY65-2486" fmla="*/ 11868 h 6046908"/>
              <a:gd name="connsiteX66-2487" fmla="*/ 1944046 w 4527226"/>
              <a:gd name="connsiteY66-2488" fmla="*/ 4248 h 6046908"/>
              <a:gd name="connsiteX67-2489" fmla="*/ 2172646 w 4527226"/>
              <a:gd name="connsiteY67-2490" fmla="*/ 4248 h 6046908"/>
              <a:gd name="connsiteX68-2491" fmla="*/ 2393626 w 4527226"/>
              <a:gd name="connsiteY68-2492" fmla="*/ 57588 h 6046908"/>
              <a:gd name="connsiteX69-2493" fmla="*/ 2667946 w 4527226"/>
              <a:gd name="connsiteY69-2494" fmla="*/ 133788 h 6046908"/>
              <a:gd name="connsiteX70-2495" fmla="*/ 2820346 w 4527226"/>
              <a:gd name="connsiteY70-2496" fmla="*/ 202368 h 6046908"/>
              <a:gd name="connsiteX71-2497" fmla="*/ 3102286 w 4527226"/>
              <a:gd name="connsiteY71-2498" fmla="*/ 400488 h 6046908"/>
              <a:gd name="connsiteX72-2499" fmla="*/ 3285166 w 4527226"/>
              <a:gd name="connsiteY72-2500" fmla="*/ 651948 h 6046908"/>
              <a:gd name="connsiteX73-2501" fmla="*/ 3407086 w 4527226"/>
              <a:gd name="connsiteY73-2502" fmla="*/ 918648 h 6046908"/>
              <a:gd name="connsiteX74-2503" fmla="*/ 3475666 w 4527226"/>
              <a:gd name="connsiteY74-2504" fmla="*/ 1238688 h 6046908"/>
              <a:gd name="connsiteX75-2505" fmla="*/ 3506146 w 4527226"/>
              <a:gd name="connsiteY75-2506" fmla="*/ 1543488 h 6046908"/>
              <a:gd name="connsiteX76-2507" fmla="*/ 3506146 w 4527226"/>
              <a:gd name="connsiteY76-2508" fmla="*/ 1962588 h 6046908"/>
              <a:gd name="connsiteX77-2509" fmla="*/ 3338506 w 4527226"/>
              <a:gd name="connsiteY77-2510" fmla="*/ 2305488 h 6046908"/>
              <a:gd name="connsiteX78-2511" fmla="*/ 3254686 w 4527226"/>
              <a:gd name="connsiteY78-2512" fmla="*/ 2473128 h 6046908"/>
              <a:gd name="connsiteX79-2513" fmla="*/ 3132766 w 4527226"/>
              <a:gd name="connsiteY79-2514" fmla="*/ 2663628 h 6046908"/>
              <a:gd name="connsiteX80-2515" fmla="*/ 3071806 w 4527226"/>
              <a:gd name="connsiteY80-2516" fmla="*/ 2838888 h 6046908"/>
              <a:gd name="connsiteX81-2517" fmla="*/ 3064186 w 4527226"/>
              <a:gd name="connsiteY81-2518" fmla="*/ 2915088 h 6046908"/>
              <a:gd name="connsiteX82-2519" fmla="*/ 3018466 w 4527226"/>
              <a:gd name="connsiteY82-2520" fmla="*/ 3014148 h 6046908"/>
              <a:gd name="connsiteX83-2521" fmla="*/ 2980366 w 4527226"/>
              <a:gd name="connsiteY83-2522" fmla="*/ 3082728 h 6046908"/>
              <a:gd name="connsiteX84-2523" fmla="*/ 2957506 w 4527226"/>
              <a:gd name="connsiteY84-2524" fmla="*/ 3120828 h 6046908"/>
              <a:gd name="connsiteX85-2525" fmla="*/ 2957506 w 4527226"/>
              <a:gd name="connsiteY85-2526" fmla="*/ 3555168 h 6046908"/>
              <a:gd name="connsiteX86-2527" fmla="*/ 3010846 w 4527226"/>
              <a:gd name="connsiteY86-2528" fmla="*/ 3539928 h 6046908"/>
              <a:gd name="connsiteX87-2529" fmla="*/ 3109906 w 4527226"/>
              <a:gd name="connsiteY87-2530" fmla="*/ 3570408 h 6046908"/>
              <a:gd name="connsiteX88-2531" fmla="*/ 3140386 w 4527226"/>
              <a:gd name="connsiteY88-2532" fmla="*/ 3631368 h 6046908"/>
              <a:gd name="connsiteX89-2533" fmla="*/ 3117526 w 4527226"/>
              <a:gd name="connsiteY89-2534" fmla="*/ 3738048 h 6046908"/>
              <a:gd name="connsiteX90-2535" fmla="*/ 3125146 w 4527226"/>
              <a:gd name="connsiteY90-2536" fmla="*/ 4103808 h 6046908"/>
              <a:gd name="connsiteX91-2537" fmla="*/ 3163246 w 4527226"/>
              <a:gd name="connsiteY91-2538" fmla="*/ 4157148 h 6046908"/>
              <a:gd name="connsiteX92-2539" fmla="*/ 3201346 w 4527226"/>
              <a:gd name="connsiteY92-2540" fmla="*/ 4164768 h 6046908"/>
              <a:gd name="connsiteX93-2541" fmla="*/ 3231826 w 4527226"/>
              <a:gd name="connsiteY93-2542" fmla="*/ 4172388 h 6046908"/>
              <a:gd name="connsiteX94-2543" fmla="*/ 3285166 w 4527226"/>
              <a:gd name="connsiteY94-2544" fmla="*/ 4294308 h 6046908"/>
              <a:gd name="connsiteX95-2545" fmla="*/ 3300406 w 4527226"/>
              <a:gd name="connsiteY95-2546" fmla="*/ 4347648 h 6046908"/>
              <a:gd name="connsiteX96-2547" fmla="*/ 3330886 w 4527226"/>
              <a:gd name="connsiteY96-2548" fmla="*/ 4408608 h 6046908"/>
              <a:gd name="connsiteX97-2549" fmla="*/ 3551866 w 4527226"/>
              <a:gd name="connsiteY97-2550" fmla="*/ 4644828 h 6046908"/>
              <a:gd name="connsiteX98-2551" fmla="*/ 3887146 w 4527226"/>
              <a:gd name="connsiteY98-2552" fmla="*/ 5025828 h 6046908"/>
              <a:gd name="connsiteX99-2553" fmla="*/ 4100506 w 4527226"/>
              <a:gd name="connsiteY99-2554" fmla="*/ 5300148 h 6046908"/>
              <a:gd name="connsiteX100-2555" fmla="*/ 4367206 w 4527226"/>
              <a:gd name="connsiteY100-2556" fmla="*/ 5726868 h 6046908"/>
              <a:gd name="connsiteX101-2557" fmla="*/ 4527226 w 4527226"/>
              <a:gd name="connsiteY101-2558" fmla="*/ 6046908 h 6046908"/>
              <a:gd name="connsiteX0-2559" fmla="*/ 511486 w 4527226"/>
              <a:gd name="connsiteY0-2560" fmla="*/ 5612568 h 6046908"/>
              <a:gd name="connsiteX1-2561" fmla="*/ 541966 w 4527226"/>
              <a:gd name="connsiteY1-2562" fmla="*/ 5521128 h 6046908"/>
              <a:gd name="connsiteX2-2563" fmla="*/ 564826 w 4527226"/>
              <a:gd name="connsiteY2-2564" fmla="*/ 5353488 h 6046908"/>
              <a:gd name="connsiteX3-2565" fmla="*/ 602926 w 4527226"/>
              <a:gd name="connsiteY3-2566" fmla="*/ 5223948 h 6046908"/>
              <a:gd name="connsiteX4-2567" fmla="*/ 625786 w 4527226"/>
              <a:gd name="connsiteY4-2568" fmla="*/ 5178228 h 6046908"/>
              <a:gd name="connsiteX5-2569" fmla="*/ 701986 w 4527226"/>
              <a:gd name="connsiteY5-2570" fmla="*/ 5071548 h 6046908"/>
              <a:gd name="connsiteX6-2571" fmla="*/ 717226 w 4527226"/>
              <a:gd name="connsiteY6-2572" fmla="*/ 5063928 h 6046908"/>
              <a:gd name="connsiteX7-2573" fmla="*/ 709606 w 4527226"/>
              <a:gd name="connsiteY7-2574" fmla="*/ 5025828 h 6046908"/>
              <a:gd name="connsiteX8-2575" fmla="*/ 701986 w 4527226"/>
              <a:gd name="connsiteY8-2576" fmla="*/ 5002968 h 6046908"/>
              <a:gd name="connsiteX9-2577" fmla="*/ 968686 w 4527226"/>
              <a:gd name="connsiteY9-2578" fmla="*/ 4682928 h 6046908"/>
              <a:gd name="connsiteX10-2579" fmla="*/ 961066 w 4527226"/>
              <a:gd name="connsiteY10-2580" fmla="*/ 4644828 h 6046908"/>
              <a:gd name="connsiteX11-2581" fmla="*/ 1342066 w 4527226"/>
              <a:gd name="connsiteY11-2582" fmla="*/ 4172388 h 6046908"/>
              <a:gd name="connsiteX12-2583" fmla="*/ 1258246 w 4527226"/>
              <a:gd name="connsiteY12-2584" fmla="*/ 4012368 h 6046908"/>
              <a:gd name="connsiteX13-2585" fmla="*/ 1204906 w 4527226"/>
              <a:gd name="connsiteY13-2586" fmla="*/ 3928548 h 6046908"/>
              <a:gd name="connsiteX14-2587" fmla="*/ 1174426 w 4527226"/>
              <a:gd name="connsiteY14-2588" fmla="*/ 3768528 h 6046908"/>
              <a:gd name="connsiteX15-2589" fmla="*/ 1151566 w 4527226"/>
              <a:gd name="connsiteY15-2590" fmla="*/ 3699948 h 6046908"/>
              <a:gd name="connsiteX16-2591" fmla="*/ 1143946 w 4527226"/>
              <a:gd name="connsiteY16-2592" fmla="*/ 3669468 h 6046908"/>
              <a:gd name="connsiteX17-2593" fmla="*/ 1067746 w 4527226"/>
              <a:gd name="connsiteY17-2594" fmla="*/ 3661848 h 6046908"/>
              <a:gd name="connsiteX18-2595" fmla="*/ 938206 w 4527226"/>
              <a:gd name="connsiteY18-2596" fmla="*/ 3669468 h 6046908"/>
              <a:gd name="connsiteX19-2597" fmla="*/ 831526 w 4527226"/>
              <a:gd name="connsiteY19-2598" fmla="*/ 3692328 h 6046908"/>
              <a:gd name="connsiteX20-2599" fmla="*/ 610546 w 4527226"/>
              <a:gd name="connsiteY20-2600" fmla="*/ 3738048 h 6046908"/>
              <a:gd name="connsiteX21-2601" fmla="*/ 389566 w 4527226"/>
              <a:gd name="connsiteY21-2602" fmla="*/ 3638988 h 6046908"/>
              <a:gd name="connsiteX22-2603" fmla="*/ 381946 w 4527226"/>
              <a:gd name="connsiteY22-2604" fmla="*/ 3326568 h 6046908"/>
              <a:gd name="connsiteX23-2605" fmla="*/ 420046 w 4527226"/>
              <a:gd name="connsiteY23-2606" fmla="*/ 3227508 h 6046908"/>
              <a:gd name="connsiteX24-2607" fmla="*/ 389566 w 4527226"/>
              <a:gd name="connsiteY24-2608" fmla="*/ 3166548 h 6046908"/>
              <a:gd name="connsiteX25-2609" fmla="*/ 351466 w 4527226"/>
              <a:gd name="connsiteY25-2610" fmla="*/ 3105588 h 6046908"/>
              <a:gd name="connsiteX26-2611" fmla="*/ 397186 w 4527226"/>
              <a:gd name="connsiteY26-2612" fmla="*/ 3021768 h 6046908"/>
              <a:gd name="connsiteX27-2613" fmla="*/ 488626 w 4527226"/>
              <a:gd name="connsiteY27-2614" fmla="*/ 2998908 h 6046908"/>
              <a:gd name="connsiteX28-2615" fmla="*/ 471956 w 4527226"/>
              <a:gd name="connsiteY28-2616" fmla="*/ 2942709 h 6046908"/>
              <a:gd name="connsiteX29-2617" fmla="*/ 435286 w 4527226"/>
              <a:gd name="connsiteY29-2618" fmla="*/ 2930328 h 6046908"/>
              <a:gd name="connsiteX30-2619" fmla="*/ 389566 w 4527226"/>
              <a:gd name="connsiteY30-2620" fmla="*/ 2930328 h 6046908"/>
              <a:gd name="connsiteX31-2621" fmla="*/ 314000 w 4527226"/>
              <a:gd name="connsiteY31-2622" fmla="*/ 2893495 h 6046908"/>
              <a:gd name="connsiteX32-2623" fmla="*/ 320986 w 4527226"/>
              <a:gd name="connsiteY32-2624" fmla="*/ 2846508 h 6046908"/>
              <a:gd name="connsiteX33-2625" fmla="*/ 328606 w 4527226"/>
              <a:gd name="connsiteY33-2626" fmla="*/ 2793168 h 6046908"/>
              <a:gd name="connsiteX34-2627" fmla="*/ 313366 w 4527226"/>
              <a:gd name="connsiteY34-2628" fmla="*/ 2732208 h 6046908"/>
              <a:gd name="connsiteX35-2629" fmla="*/ 267646 w 4527226"/>
              <a:gd name="connsiteY35-2630" fmla="*/ 2671248 h 6046908"/>
              <a:gd name="connsiteX36-2631" fmla="*/ 176206 w 4527226"/>
              <a:gd name="connsiteY36-2632" fmla="*/ 2656008 h 6046908"/>
              <a:gd name="connsiteX37-2633" fmla="*/ 54286 w 4527226"/>
              <a:gd name="connsiteY37-2634" fmla="*/ 2610288 h 6046908"/>
              <a:gd name="connsiteX38-2635" fmla="*/ 7931 w 4527226"/>
              <a:gd name="connsiteY38-2636" fmla="*/ 2563298 h 6046908"/>
              <a:gd name="connsiteX39-2637" fmla="*/ 8566 w 4527226"/>
              <a:gd name="connsiteY39-2638" fmla="*/ 2488368 h 6046908"/>
              <a:gd name="connsiteX40-2639" fmla="*/ 92386 w 4527226"/>
              <a:gd name="connsiteY40-2640" fmla="*/ 2335968 h 6046908"/>
              <a:gd name="connsiteX41-2641" fmla="*/ 221926 w 4527226"/>
              <a:gd name="connsiteY41-2642" fmla="*/ 2175948 h 6046908"/>
              <a:gd name="connsiteX42-2643" fmla="*/ 282886 w 4527226"/>
              <a:gd name="connsiteY42-2644" fmla="*/ 2084508 h 6046908"/>
              <a:gd name="connsiteX43-2645" fmla="*/ 328606 w 4527226"/>
              <a:gd name="connsiteY43-2646" fmla="*/ 1977828 h 6046908"/>
              <a:gd name="connsiteX44-2647" fmla="*/ 359086 w 4527226"/>
              <a:gd name="connsiteY44-2648" fmla="*/ 1871148 h 6046908"/>
              <a:gd name="connsiteX45-2649" fmla="*/ 374326 w 4527226"/>
              <a:gd name="connsiteY45-2650" fmla="*/ 1810188 h 6046908"/>
              <a:gd name="connsiteX46-2651" fmla="*/ 343846 w 4527226"/>
              <a:gd name="connsiteY46-2652" fmla="*/ 1756848 h 6046908"/>
              <a:gd name="connsiteX47-2653" fmla="*/ 328606 w 4527226"/>
              <a:gd name="connsiteY47-2654" fmla="*/ 1680648 h 6046908"/>
              <a:gd name="connsiteX48-2655" fmla="*/ 412426 w 4527226"/>
              <a:gd name="connsiteY48-2656" fmla="*/ 1474908 h 6046908"/>
              <a:gd name="connsiteX49-2657" fmla="*/ 442906 w 4527226"/>
              <a:gd name="connsiteY49-2658" fmla="*/ 1307268 h 6046908"/>
              <a:gd name="connsiteX50-2659" fmla="*/ 465766 w 4527226"/>
              <a:gd name="connsiteY50-2660" fmla="*/ 1192968 h 6046908"/>
              <a:gd name="connsiteX51-2661" fmla="*/ 503866 w 4527226"/>
              <a:gd name="connsiteY51-2662" fmla="*/ 1055808 h 6046908"/>
              <a:gd name="connsiteX52-2663" fmla="*/ 557206 w 4527226"/>
              <a:gd name="connsiteY52-2664" fmla="*/ 888168 h 6046908"/>
              <a:gd name="connsiteX53-2665" fmla="*/ 503866 w 4527226"/>
              <a:gd name="connsiteY53-2666" fmla="*/ 888168 h 6046908"/>
              <a:gd name="connsiteX54-2667" fmla="*/ 412426 w 4527226"/>
              <a:gd name="connsiteY54-2668" fmla="*/ 834828 h 6046908"/>
              <a:gd name="connsiteX55-2669" fmla="*/ 328606 w 4527226"/>
              <a:gd name="connsiteY55-2670" fmla="*/ 789108 h 6046908"/>
              <a:gd name="connsiteX56-2671" fmla="*/ 260026 w 4527226"/>
              <a:gd name="connsiteY56-2672" fmla="*/ 773868 h 6046908"/>
              <a:gd name="connsiteX57-2673" fmla="*/ 214306 w 4527226"/>
              <a:gd name="connsiteY57-2674" fmla="*/ 751008 h 6046908"/>
              <a:gd name="connsiteX58-2675" fmla="*/ 260026 w 4527226"/>
              <a:gd name="connsiteY58-2676" fmla="*/ 674808 h 6046908"/>
              <a:gd name="connsiteX59-2677" fmla="*/ 374326 w 4527226"/>
              <a:gd name="connsiteY59-2678" fmla="*/ 606228 h 6046908"/>
              <a:gd name="connsiteX60-2679" fmla="*/ 557206 w 4527226"/>
              <a:gd name="connsiteY60-2680" fmla="*/ 507168 h 6046908"/>
              <a:gd name="connsiteX61-2681" fmla="*/ 656266 w 4527226"/>
              <a:gd name="connsiteY61-2682" fmla="*/ 423348 h 6046908"/>
              <a:gd name="connsiteX62-2683" fmla="*/ 892486 w 4527226"/>
              <a:gd name="connsiteY62-2684" fmla="*/ 232848 h 6046908"/>
              <a:gd name="connsiteX63-2685" fmla="*/ 1174426 w 4527226"/>
              <a:gd name="connsiteY63-2686" fmla="*/ 80448 h 6046908"/>
              <a:gd name="connsiteX64-2687" fmla="*/ 1593526 w 4527226"/>
              <a:gd name="connsiteY64-2688" fmla="*/ 11868 h 6046908"/>
              <a:gd name="connsiteX65-2689" fmla="*/ 1944046 w 4527226"/>
              <a:gd name="connsiteY65-2690" fmla="*/ 4248 h 6046908"/>
              <a:gd name="connsiteX66-2691" fmla="*/ 2172646 w 4527226"/>
              <a:gd name="connsiteY66-2692" fmla="*/ 4248 h 6046908"/>
              <a:gd name="connsiteX67-2693" fmla="*/ 2393626 w 4527226"/>
              <a:gd name="connsiteY67-2694" fmla="*/ 57588 h 6046908"/>
              <a:gd name="connsiteX68-2695" fmla="*/ 2667946 w 4527226"/>
              <a:gd name="connsiteY68-2696" fmla="*/ 133788 h 6046908"/>
              <a:gd name="connsiteX69-2697" fmla="*/ 2820346 w 4527226"/>
              <a:gd name="connsiteY69-2698" fmla="*/ 202368 h 6046908"/>
              <a:gd name="connsiteX70-2699" fmla="*/ 3102286 w 4527226"/>
              <a:gd name="connsiteY70-2700" fmla="*/ 400488 h 6046908"/>
              <a:gd name="connsiteX71-2701" fmla="*/ 3285166 w 4527226"/>
              <a:gd name="connsiteY71-2702" fmla="*/ 651948 h 6046908"/>
              <a:gd name="connsiteX72-2703" fmla="*/ 3407086 w 4527226"/>
              <a:gd name="connsiteY72-2704" fmla="*/ 918648 h 6046908"/>
              <a:gd name="connsiteX73-2705" fmla="*/ 3475666 w 4527226"/>
              <a:gd name="connsiteY73-2706" fmla="*/ 1238688 h 6046908"/>
              <a:gd name="connsiteX74-2707" fmla="*/ 3506146 w 4527226"/>
              <a:gd name="connsiteY74-2708" fmla="*/ 1543488 h 6046908"/>
              <a:gd name="connsiteX75-2709" fmla="*/ 3506146 w 4527226"/>
              <a:gd name="connsiteY75-2710" fmla="*/ 1962588 h 6046908"/>
              <a:gd name="connsiteX76-2711" fmla="*/ 3338506 w 4527226"/>
              <a:gd name="connsiteY76-2712" fmla="*/ 2305488 h 6046908"/>
              <a:gd name="connsiteX77-2713" fmla="*/ 3254686 w 4527226"/>
              <a:gd name="connsiteY77-2714" fmla="*/ 2473128 h 6046908"/>
              <a:gd name="connsiteX78-2715" fmla="*/ 3132766 w 4527226"/>
              <a:gd name="connsiteY78-2716" fmla="*/ 2663628 h 6046908"/>
              <a:gd name="connsiteX79-2717" fmla="*/ 3071806 w 4527226"/>
              <a:gd name="connsiteY79-2718" fmla="*/ 2838888 h 6046908"/>
              <a:gd name="connsiteX80-2719" fmla="*/ 3064186 w 4527226"/>
              <a:gd name="connsiteY80-2720" fmla="*/ 2915088 h 6046908"/>
              <a:gd name="connsiteX81-2721" fmla="*/ 3018466 w 4527226"/>
              <a:gd name="connsiteY81-2722" fmla="*/ 3014148 h 6046908"/>
              <a:gd name="connsiteX82-2723" fmla="*/ 2980366 w 4527226"/>
              <a:gd name="connsiteY82-2724" fmla="*/ 3082728 h 6046908"/>
              <a:gd name="connsiteX83-2725" fmla="*/ 2957506 w 4527226"/>
              <a:gd name="connsiteY83-2726" fmla="*/ 3120828 h 6046908"/>
              <a:gd name="connsiteX84-2727" fmla="*/ 2957506 w 4527226"/>
              <a:gd name="connsiteY84-2728" fmla="*/ 3555168 h 6046908"/>
              <a:gd name="connsiteX85-2729" fmla="*/ 3010846 w 4527226"/>
              <a:gd name="connsiteY85-2730" fmla="*/ 3539928 h 6046908"/>
              <a:gd name="connsiteX86-2731" fmla="*/ 3109906 w 4527226"/>
              <a:gd name="connsiteY86-2732" fmla="*/ 3570408 h 6046908"/>
              <a:gd name="connsiteX87-2733" fmla="*/ 3140386 w 4527226"/>
              <a:gd name="connsiteY87-2734" fmla="*/ 3631368 h 6046908"/>
              <a:gd name="connsiteX88-2735" fmla="*/ 3117526 w 4527226"/>
              <a:gd name="connsiteY88-2736" fmla="*/ 3738048 h 6046908"/>
              <a:gd name="connsiteX89-2737" fmla="*/ 3125146 w 4527226"/>
              <a:gd name="connsiteY89-2738" fmla="*/ 4103808 h 6046908"/>
              <a:gd name="connsiteX90-2739" fmla="*/ 3163246 w 4527226"/>
              <a:gd name="connsiteY90-2740" fmla="*/ 4157148 h 6046908"/>
              <a:gd name="connsiteX91-2741" fmla="*/ 3201346 w 4527226"/>
              <a:gd name="connsiteY91-2742" fmla="*/ 4164768 h 6046908"/>
              <a:gd name="connsiteX92-2743" fmla="*/ 3231826 w 4527226"/>
              <a:gd name="connsiteY92-2744" fmla="*/ 4172388 h 6046908"/>
              <a:gd name="connsiteX93-2745" fmla="*/ 3285166 w 4527226"/>
              <a:gd name="connsiteY93-2746" fmla="*/ 4294308 h 6046908"/>
              <a:gd name="connsiteX94-2747" fmla="*/ 3300406 w 4527226"/>
              <a:gd name="connsiteY94-2748" fmla="*/ 4347648 h 6046908"/>
              <a:gd name="connsiteX95-2749" fmla="*/ 3330886 w 4527226"/>
              <a:gd name="connsiteY95-2750" fmla="*/ 4408608 h 6046908"/>
              <a:gd name="connsiteX96-2751" fmla="*/ 3551866 w 4527226"/>
              <a:gd name="connsiteY96-2752" fmla="*/ 4644828 h 6046908"/>
              <a:gd name="connsiteX97-2753" fmla="*/ 3887146 w 4527226"/>
              <a:gd name="connsiteY97-2754" fmla="*/ 5025828 h 6046908"/>
              <a:gd name="connsiteX98-2755" fmla="*/ 4100506 w 4527226"/>
              <a:gd name="connsiteY98-2756" fmla="*/ 5300148 h 6046908"/>
              <a:gd name="connsiteX99-2757" fmla="*/ 4367206 w 4527226"/>
              <a:gd name="connsiteY99-2758" fmla="*/ 5726868 h 6046908"/>
              <a:gd name="connsiteX100-2759" fmla="*/ 4527226 w 4527226"/>
              <a:gd name="connsiteY100-2760" fmla="*/ 6046908 h 6046908"/>
              <a:gd name="connsiteX0-2761" fmla="*/ 541966 w 4527226"/>
              <a:gd name="connsiteY0-2762" fmla="*/ 5521128 h 6046908"/>
              <a:gd name="connsiteX1-2763" fmla="*/ 564826 w 4527226"/>
              <a:gd name="connsiteY1-2764" fmla="*/ 5353488 h 6046908"/>
              <a:gd name="connsiteX2-2765" fmla="*/ 602926 w 4527226"/>
              <a:gd name="connsiteY2-2766" fmla="*/ 5223948 h 6046908"/>
              <a:gd name="connsiteX3-2767" fmla="*/ 625786 w 4527226"/>
              <a:gd name="connsiteY3-2768" fmla="*/ 5178228 h 6046908"/>
              <a:gd name="connsiteX4-2769" fmla="*/ 701986 w 4527226"/>
              <a:gd name="connsiteY4-2770" fmla="*/ 5071548 h 6046908"/>
              <a:gd name="connsiteX5-2771" fmla="*/ 717226 w 4527226"/>
              <a:gd name="connsiteY5-2772" fmla="*/ 5063928 h 6046908"/>
              <a:gd name="connsiteX6-2773" fmla="*/ 709606 w 4527226"/>
              <a:gd name="connsiteY6-2774" fmla="*/ 5025828 h 6046908"/>
              <a:gd name="connsiteX7-2775" fmla="*/ 701986 w 4527226"/>
              <a:gd name="connsiteY7-2776" fmla="*/ 5002968 h 6046908"/>
              <a:gd name="connsiteX8-2777" fmla="*/ 968686 w 4527226"/>
              <a:gd name="connsiteY8-2778" fmla="*/ 4682928 h 6046908"/>
              <a:gd name="connsiteX9-2779" fmla="*/ 961066 w 4527226"/>
              <a:gd name="connsiteY9-2780" fmla="*/ 4644828 h 6046908"/>
              <a:gd name="connsiteX10-2781" fmla="*/ 1342066 w 4527226"/>
              <a:gd name="connsiteY10-2782" fmla="*/ 4172388 h 6046908"/>
              <a:gd name="connsiteX11-2783" fmla="*/ 1258246 w 4527226"/>
              <a:gd name="connsiteY11-2784" fmla="*/ 4012368 h 6046908"/>
              <a:gd name="connsiteX12-2785" fmla="*/ 1204906 w 4527226"/>
              <a:gd name="connsiteY12-2786" fmla="*/ 3928548 h 6046908"/>
              <a:gd name="connsiteX13-2787" fmla="*/ 1174426 w 4527226"/>
              <a:gd name="connsiteY13-2788" fmla="*/ 3768528 h 6046908"/>
              <a:gd name="connsiteX14-2789" fmla="*/ 1151566 w 4527226"/>
              <a:gd name="connsiteY14-2790" fmla="*/ 3699948 h 6046908"/>
              <a:gd name="connsiteX15-2791" fmla="*/ 1143946 w 4527226"/>
              <a:gd name="connsiteY15-2792" fmla="*/ 3669468 h 6046908"/>
              <a:gd name="connsiteX16-2793" fmla="*/ 1067746 w 4527226"/>
              <a:gd name="connsiteY16-2794" fmla="*/ 3661848 h 6046908"/>
              <a:gd name="connsiteX17-2795" fmla="*/ 938206 w 4527226"/>
              <a:gd name="connsiteY17-2796" fmla="*/ 3669468 h 6046908"/>
              <a:gd name="connsiteX18-2797" fmla="*/ 831526 w 4527226"/>
              <a:gd name="connsiteY18-2798" fmla="*/ 3692328 h 6046908"/>
              <a:gd name="connsiteX19-2799" fmla="*/ 610546 w 4527226"/>
              <a:gd name="connsiteY19-2800" fmla="*/ 3738048 h 6046908"/>
              <a:gd name="connsiteX20-2801" fmla="*/ 389566 w 4527226"/>
              <a:gd name="connsiteY20-2802" fmla="*/ 3638988 h 6046908"/>
              <a:gd name="connsiteX21-2803" fmla="*/ 381946 w 4527226"/>
              <a:gd name="connsiteY21-2804" fmla="*/ 3326568 h 6046908"/>
              <a:gd name="connsiteX22-2805" fmla="*/ 420046 w 4527226"/>
              <a:gd name="connsiteY22-2806" fmla="*/ 3227508 h 6046908"/>
              <a:gd name="connsiteX23-2807" fmla="*/ 389566 w 4527226"/>
              <a:gd name="connsiteY23-2808" fmla="*/ 3166548 h 6046908"/>
              <a:gd name="connsiteX24-2809" fmla="*/ 351466 w 4527226"/>
              <a:gd name="connsiteY24-2810" fmla="*/ 3105588 h 6046908"/>
              <a:gd name="connsiteX25-2811" fmla="*/ 397186 w 4527226"/>
              <a:gd name="connsiteY25-2812" fmla="*/ 3021768 h 6046908"/>
              <a:gd name="connsiteX26-2813" fmla="*/ 488626 w 4527226"/>
              <a:gd name="connsiteY26-2814" fmla="*/ 2998908 h 6046908"/>
              <a:gd name="connsiteX27-2815" fmla="*/ 471956 w 4527226"/>
              <a:gd name="connsiteY27-2816" fmla="*/ 2942709 h 6046908"/>
              <a:gd name="connsiteX28-2817" fmla="*/ 435286 w 4527226"/>
              <a:gd name="connsiteY28-2818" fmla="*/ 2930328 h 6046908"/>
              <a:gd name="connsiteX29-2819" fmla="*/ 389566 w 4527226"/>
              <a:gd name="connsiteY29-2820" fmla="*/ 2930328 h 6046908"/>
              <a:gd name="connsiteX30-2821" fmla="*/ 314000 w 4527226"/>
              <a:gd name="connsiteY30-2822" fmla="*/ 2893495 h 6046908"/>
              <a:gd name="connsiteX31-2823" fmla="*/ 320986 w 4527226"/>
              <a:gd name="connsiteY31-2824" fmla="*/ 2846508 h 6046908"/>
              <a:gd name="connsiteX32-2825" fmla="*/ 328606 w 4527226"/>
              <a:gd name="connsiteY32-2826" fmla="*/ 2793168 h 6046908"/>
              <a:gd name="connsiteX33-2827" fmla="*/ 313366 w 4527226"/>
              <a:gd name="connsiteY33-2828" fmla="*/ 2732208 h 6046908"/>
              <a:gd name="connsiteX34-2829" fmla="*/ 267646 w 4527226"/>
              <a:gd name="connsiteY34-2830" fmla="*/ 2671248 h 6046908"/>
              <a:gd name="connsiteX35-2831" fmla="*/ 176206 w 4527226"/>
              <a:gd name="connsiteY35-2832" fmla="*/ 2656008 h 6046908"/>
              <a:gd name="connsiteX36-2833" fmla="*/ 54286 w 4527226"/>
              <a:gd name="connsiteY36-2834" fmla="*/ 2610288 h 6046908"/>
              <a:gd name="connsiteX37-2835" fmla="*/ 7931 w 4527226"/>
              <a:gd name="connsiteY37-2836" fmla="*/ 2563298 h 6046908"/>
              <a:gd name="connsiteX38-2837" fmla="*/ 8566 w 4527226"/>
              <a:gd name="connsiteY38-2838" fmla="*/ 2488368 h 6046908"/>
              <a:gd name="connsiteX39-2839" fmla="*/ 92386 w 4527226"/>
              <a:gd name="connsiteY39-2840" fmla="*/ 2335968 h 6046908"/>
              <a:gd name="connsiteX40-2841" fmla="*/ 221926 w 4527226"/>
              <a:gd name="connsiteY40-2842" fmla="*/ 2175948 h 6046908"/>
              <a:gd name="connsiteX41-2843" fmla="*/ 282886 w 4527226"/>
              <a:gd name="connsiteY41-2844" fmla="*/ 2084508 h 6046908"/>
              <a:gd name="connsiteX42-2845" fmla="*/ 328606 w 4527226"/>
              <a:gd name="connsiteY42-2846" fmla="*/ 1977828 h 6046908"/>
              <a:gd name="connsiteX43-2847" fmla="*/ 359086 w 4527226"/>
              <a:gd name="connsiteY43-2848" fmla="*/ 1871148 h 6046908"/>
              <a:gd name="connsiteX44-2849" fmla="*/ 374326 w 4527226"/>
              <a:gd name="connsiteY44-2850" fmla="*/ 1810188 h 6046908"/>
              <a:gd name="connsiteX45-2851" fmla="*/ 343846 w 4527226"/>
              <a:gd name="connsiteY45-2852" fmla="*/ 1756848 h 6046908"/>
              <a:gd name="connsiteX46-2853" fmla="*/ 328606 w 4527226"/>
              <a:gd name="connsiteY46-2854" fmla="*/ 1680648 h 6046908"/>
              <a:gd name="connsiteX47-2855" fmla="*/ 412426 w 4527226"/>
              <a:gd name="connsiteY47-2856" fmla="*/ 1474908 h 6046908"/>
              <a:gd name="connsiteX48-2857" fmla="*/ 442906 w 4527226"/>
              <a:gd name="connsiteY48-2858" fmla="*/ 1307268 h 6046908"/>
              <a:gd name="connsiteX49-2859" fmla="*/ 465766 w 4527226"/>
              <a:gd name="connsiteY49-2860" fmla="*/ 1192968 h 6046908"/>
              <a:gd name="connsiteX50-2861" fmla="*/ 503866 w 4527226"/>
              <a:gd name="connsiteY50-2862" fmla="*/ 1055808 h 6046908"/>
              <a:gd name="connsiteX51-2863" fmla="*/ 557206 w 4527226"/>
              <a:gd name="connsiteY51-2864" fmla="*/ 888168 h 6046908"/>
              <a:gd name="connsiteX52-2865" fmla="*/ 503866 w 4527226"/>
              <a:gd name="connsiteY52-2866" fmla="*/ 888168 h 6046908"/>
              <a:gd name="connsiteX53-2867" fmla="*/ 412426 w 4527226"/>
              <a:gd name="connsiteY53-2868" fmla="*/ 834828 h 6046908"/>
              <a:gd name="connsiteX54-2869" fmla="*/ 328606 w 4527226"/>
              <a:gd name="connsiteY54-2870" fmla="*/ 789108 h 6046908"/>
              <a:gd name="connsiteX55-2871" fmla="*/ 260026 w 4527226"/>
              <a:gd name="connsiteY55-2872" fmla="*/ 773868 h 6046908"/>
              <a:gd name="connsiteX56-2873" fmla="*/ 214306 w 4527226"/>
              <a:gd name="connsiteY56-2874" fmla="*/ 751008 h 6046908"/>
              <a:gd name="connsiteX57-2875" fmla="*/ 260026 w 4527226"/>
              <a:gd name="connsiteY57-2876" fmla="*/ 674808 h 6046908"/>
              <a:gd name="connsiteX58-2877" fmla="*/ 374326 w 4527226"/>
              <a:gd name="connsiteY58-2878" fmla="*/ 606228 h 6046908"/>
              <a:gd name="connsiteX59-2879" fmla="*/ 557206 w 4527226"/>
              <a:gd name="connsiteY59-2880" fmla="*/ 507168 h 6046908"/>
              <a:gd name="connsiteX60-2881" fmla="*/ 656266 w 4527226"/>
              <a:gd name="connsiteY60-2882" fmla="*/ 423348 h 6046908"/>
              <a:gd name="connsiteX61-2883" fmla="*/ 892486 w 4527226"/>
              <a:gd name="connsiteY61-2884" fmla="*/ 232848 h 6046908"/>
              <a:gd name="connsiteX62-2885" fmla="*/ 1174426 w 4527226"/>
              <a:gd name="connsiteY62-2886" fmla="*/ 80448 h 6046908"/>
              <a:gd name="connsiteX63-2887" fmla="*/ 1593526 w 4527226"/>
              <a:gd name="connsiteY63-2888" fmla="*/ 11868 h 6046908"/>
              <a:gd name="connsiteX64-2889" fmla="*/ 1944046 w 4527226"/>
              <a:gd name="connsiteY64-2890" fmla="*/ 4248 h 6046908"/>
              <a:gd name="connsiteX65-2891" fmla="*/ 2172646 w 4527226"/>
              <a:gd name="connsiteY65-2892" fmla="*/ 4248 h 6046908"/>
              <a:gd name="connsiteX66-2893" fmla="*/ 2393626 w 4527226"/>
              <a:gd name="connsiteY66-2894" fmla="*/ 57588 h 6046908"/>
              <a:gd name="connsiteX67-2895" fmla="*/ 2667946 w 4527226"/>
              <a:gd name="connsiteY67-2896" fmla="*/ 133788 h 6046908"/>
              <a:gd name="connsiteX68-2897" fmla="*/ 2820346 w 4527226"/>
              <a:gd name="connsiteY68-2898" fmla="*/ 202368 h 6046908"/>
              <a:gd name="connsiteX69-2899" fmla="*/ 3102286 w 4527226"/>
              <a:gd name="connsiteY69-2900" fmla="*/ 400488 h 6046908"/>
              <a:gd name="connsiteX70-2901" fmla="*/ 3285166 w 4527226"/>
              <a:gd name="connsiteY70-2902" fmla="*/ 651948 h 6046908"/>
              <a:gd name="connsiteX71-2903" fmla="*/ 3407086 w 4527226"/>
              <a:gd name="connsiteY71-2904" fmla="*/ 918648 h 6046908"/>
              <a:gd name="connsiteX72-2905" fmla="*/ 3475666 w 4527226"/>
              <a:gd name="connsiteY72-2906" fmla="*/ 1238688 h 6046908"/>
              <a:gd name="connsiteX73-2907" fmla="*/ 3506146 w 4527226"/>
              <a:gd name="connsiteY73-2908" fmla="*/ 1543488 h 6046908"/>
              <a:gd name="connsiteX74-2909" fmla="*/ 3506146 w 4527226"/>
              <a:gd name="connsiteY74-2910" fmla="*/ 1962588 h 6046908"/>
              <a:gd name="connsiteX75-2911" fmla="*/ 3338506 w 4527226"/>
              <a:gd name="connsiteY75-2912" fmla="*/ 2305488 h 6046908"/>
              <a:gd name="connsiteX76-2913" fmla="*/ 3254686 w 4527226"/>
              <a:gd name="connsiteY76-2914" fmla="*/ 2473128 h 6046908"/>
              <a:gd name="connsiteX77-2915" fmla="*/ 3132766 w 4527226"/>
              <a:gd name="connsiteY77-2916" fmla="*/ 2663628 h 6046908"/>
              <a:gd name="connsiteX78-2917" fmla="*/ 3071806 w 4527226"/>
              <a:gd name="connsiteY78-2918" fmla="*/ 2838888 h 6046908"/>
              <a:gd name="connsiteX79-2919" fmla="*/ 3064186 w 4527226"/>
              <a:gd name="connsiteY79-2920" fmla="*/ 2915088 h 6046908"/>
              <a:gd name="connsiteX80-2921" fmla="*/ 3018466 w 4527226"/>
              <a:gd name="connsiteY80-2922" fmla="*/ 3014148 h 6046908"/>
              <a:gd name="connsiteX81-2923" fmla="*/ 2980366 w 4527226"/>
              <a:gd name="connsiteY81-2924" fmla="*/ 3082728 h 6046908"/>
              <a:gd name="connsiteX82-2925" fmla="*/ 2957506 w 4527226"/>
              <a:gd name="connsiteY82-2926" fmla="*/ 3120828 h 6046908"/>
              <a:gd name="connsiteX83-2927" fmla="*/ 2957506 w 4527226"/>
              <a:gd name="connsiteY83-2928" fmla="*/ 3555168 h 6046908"/>
              <a:gd name="connsiteX84-2929" fmla="*/ 3010846 w 4527226"/>
              <a:gd name="connsiteY84-2930" fmla="*/ 3539928 h 6046908"/>
              <a:gd name="connsiteX85-2931" fmla="*/ 3109906 w 4527226"/>
              <a:gd name="connsiteY85-2932" fmla="*/ 3570408 h 6046908"/>
              <a:gd name="connsiteX86-2933" fmla="*/ 3140386 w 4527226"/>
              <a:gd name="connsiteY86-2934" fmla="*/ 3631368 h 6046908"/>
              <a:gd name="connsiteX87-2935" fmla="*/ 3117526 w 4527226"/>
              <a:gd name="connsiteY87-2936" fmla="*/ 3738048 h 6046908"/>
              <a:gd name="connsiteX88-2937" fmla="*/ 3125146 w 4527226"/>
              <a:gd name="connsiteY88-2938" fmla="*/ 4103808 h 6046908"/>
              <a:gd name="connsiteX89-2939" fmla="*/ 3163246 w 4527226"/>
              <a:gd name="connsiteY89-2940" fmla="*/ 4157148 h 6046908"/>
              <a:gd name="connsiteX90-2941" fmla="*/ 3201346 w 4527226"/>
              <a:gd name="connsiteY90-2942" fmla="*/ 4164768 h 6046908"/>
              <a:gd name="connsiteX91-2943" fmla="*/ 3231826 w 4527226"/>
              <a:gd name="connsiteY91-2944" fmla="*/ 4172388 h 6046908"/>
              <a:gd name="connsiteX92-2945" fmla="*/ 3285166 w 4527226"/>
              <a:gd name="connsiteY92-2946" fmla="*/ 4294308 h 6046908"/>
              <a:gd name="connsiteX93-2947" fmla="*/ 3300406 w 4527226"/>
              <a:gd name="connsiteY93-2948" fmla="*/ 4347648 h 6046908"/>
              <a:gd name="connsiteX94-2949" fmla="*/ 3330886 w 4527226"/>
              <a:gd name="connsiteY94-2950" fmla="*/ 4408608 h 6046908"/>
              <a:gd name="connsiteX95-2951" fmla="*/ 3551866 w 4527226"/>
              <a:gd name="connsiteY95-2952" fmla="*/ 4644828 h 6046908"/>
              <a:gd name="connsiteX96-2953" fmla="*/ 3887146 w 4527226"/>
              <a:gd name="connsiteY96-2954" fmla="*/ 5025828 h 6046908"/>
              <a:gd name="connsiteX97-2955" fmla="*/ 4100506 w 4527226"/>
              <a:gd name="connsiteY97-2956" fmla="*/ 5300148 h 6046908"/>
              <a:gd name="connsiteX98-2957" fmla="*/ 4367206 w 4527226"/>
              <a:gd name="connsiteY98-2958" fmla="*/ 5726868 h 6046908"/>
              <a:gd name="connsiteX99-2959" fmla="*/ 4527226 w 4527226"/>
              <a:gd name="connsiteY99-2960" fmla="*/ 6046908 h 6046908"/>
              <a:gd name="connsiteX0-2961" fmla="*/ 564826 w 4527226"/>
              <a:gd name="connsiteY0-2962" fmla="*/ 5353488 h 6046908"/>
              <a:gd name="connsiteX1-2963" fmla="*/ 602926 w 4527226"/>
              <a:gd name="connsiteY1-2964" fmla="*/ 5223948 h 6046908"/>
              <a:gd name="connsiteX2-2965" fmla="*/ 625786 w 4527226"/>
              <a:gd name="connsiteY2-2966" fmla="*/ 5178228 h 6046908"/>
              <a:gd name="connsiteX3-2967" fmla="*/ 701986 w 4527226"/>
              <a:gd name="connsiteY3-2968" fmla="*/ 5071548 h 6046908"/>
              <a:gd name="connsiteX4-2969" fmla="*/ 717226 w 4527226"/>
              <a:gd name="connsiteY4-2970" fmla="*/ 5063928 h 6046908"/>
              <a:gd name="connsiteX5-2971" fmla="*/ 709606 w 4527226"/>
              <a:gd name="connsiteY5-2972" fmla="*/ 5025828 h 6046908"/>
              <a:gd name="connsiteX6-2973" fmla="*/ 701986 w 4527226"/>
              <a:gd name="connsiteY6-2974" fmla="*/ 5002968 h 6046908"/>
              <a:gd name="connsiteX7-2975" fmla="*/ 968686 w 4527226"/>
              <a:gd name="connsiteY7-2976" fmla="*/ 4682928 h 6046908"/>
              <a:gd name="connsiteX8-2977" fmla="*/ 961066 w 4527226"/>
              <a:gd name="connsiteY8-2978" fmla="*/ 4644828 h 6046908"/>
              <a:gd name="connsiteX9-2979" fmla="*/ 1342066 w 4527226"/>
              <a:gd name="connsiteY9-2980" fmla="*/ 4172388 h 6046908"/>
              <a:gd name="connsiteX10-2981" fmla="*/ 1258246 w 4527226"/>
              <a:gd name="connsiteY10-2982" fmla="*/ 4012368 h 6046908"/>
              <a:gd name="connsiteX11-2983" fmla="*/ 1204906 w 4527226"/>
              <a:gd name="connsiteY11-2984" fmla="*/ 3928548 h 6046908"/>
              <a:gd name="connsiteX12-2985" fmla="*/ 1174426 w 4527226"/>
              <a:gd name="connsiteY12-2986" fmla="*/ 3768528 h 6046908"/>
              <a:gd name="connsiteX13-2987" fmla="*/ 1151566 w 4527226"/>
              <a:gd name="connsiteY13-2988" fmla="*/ 3699948 h 6046908"/>
              <a:gd name="connsiteX14-2989" fmla="*/ 1143946 w 4527226"/>
              <a:gd name="connsiteY14-2990" fmla="*/ 3669468 h 6046908"/>
              <a:gd name="connsiteX15-2991" fmla="*/ 1067746 w 4527226"/>
              <a:gd name="connsiteY15-2992" fmla="*/ 3661848 h 6046908"/>
              <a:gd name="connsiteX16-2993" fmla="*/ 938206 w 4527226"/>
              <a:gd name="connsiteY16-2994" fmla="*/ 3669468 h 6046908"/>
              <a:gd name="connsiteX17-2995" fmla="*/ 831526 w 4527226"/>
              <a:gd name="connsiteY17-2996" fmla="*/ 3692328 h 6046908"/>
              <a:gd name="connsiteX18-2997" fmla="*/ 610546 w 4527226"/>
              <a:gd name="connsiteY18-2998" fmla="*/ 3738048 h 6046908"/>
              <a:gd name="connsiteX19-2999" fmla="*/ 389566 w 4527226"/>
              <a:gd name="connsiteY19-3000" fmla="*/ 3638988 h 6046908"/>
              <a:gd name="connsiteX20-3001" fmla="*/ 381946 w 4527226"/>
              <a:gd name="connsiteY20-3002" fmla="*/ 3326568 h 6046908"/>
              <a:gd name="connsiteX21-3003" fmla="*/ 420046 w 4527226"/>
              <a:gd name="connsiteY21-3004" fmla="*/ 3227508 h 6046908"/>
              <a:gd name="connsiteX22-3005" fmla="*/ 389566 w 4527226"/>
              <a:gd name="connsiteY22-3006" fmla="*/ 3166548 h 6046908"/>
              <a:gd name="connsiteX23-3007" fmla="*/ 351466 w 4527226"/>
              <a:gd name="connsiteY23-3008" fmla="*/ 3105588 h 6046908"/>
              <a:gd name="connsiteX24-3009" fmla="*/ 397186 w 4527226"/>
              <a:gd name="connsiteY24-3010" fmla="*/ 3021768 h 6046908"/>
              <a:gd name="connsiteX25-3011" fmla="*/ 488626 w 4527226"/>
              <a:gd name="connsiteY25-3012" fmla="*/ 2998908 h 6046908"/>
              <a:gd name="connsiteX26-3013" fmla="*/ 471956 w 4527226"/>
              <a:gd name="connsiteY26-3014" fmla="*/ 2942709 h 6046908"/>
              <a:gd name="connsiteX27-3015" fmla="*/ 435286 w 4527226"/>
              <a:gd name="connsiteY27-3016" fmla="*/ 2930328 h 6046908"/>
              <a:gd name="connsiteX28-3017" fmla="*/ 389566 w 4527226"/>
              <a:gd name="connsiteY28-3018" fmla="*/ 2930328 h 6046908"/>
              <a:gd name="connsiteX29-3019" fmla="*/ 314000 w 4527226"/>
              <a:gd name="connsiteY29-3020" fmla="*/ 2893495 h 6046908"/>
              <a:gd name="connsiteX30-3021" fmla="*/ 320986 w 4527226"/>
              <a:gd name="connsiteY30-3022" fmla="*/ 2846508 h 6046908"/>
              <a:gd name="connsiteX31-3023" fmla="*/ 328606 w 4527226"/>
              <a:gd name="connsiteY31-3024" fmla="*/ 2793168 h 6046908"/>
              <a:gd name="connsiteX32-3025" fmla="*/ 313366 w 4527226"/>
              <a:gd name="connsiteY32-3026" fmla="*/ 2732208 h 6046908"/>
              <a:gd name="connsiteX33-3027" fmla="*/ 267646 w 4527226"/>
              <a:gd name="connsiteY33-3028" fmla="*/ 2671248 h 6046908"/>
              <a:gd name="connsiteX34-3029" fmla="*/ 176206 w 4527226"/>
              <a:gd name="connsiteY34-3030" fmla="*/ 2656008 h 6046908"/>
              <a:gd name="connsiteX35-3031" fmla="*/ 54286 w 4527226"/>
              <a:gd name="connsiteY35-3032" fmla="*/ 2610288 h 6046908"/>
              <a:gd name="connsiteX36-3033" fmla="*/ 7931 w 4527226"/>
              <a:gd name="connsiteY36-3034" fmla="*/ 2563298 h 6046908"/>
              <a:gd name="connsiteX37-3035" fmla="*/ 8566 w 4527226"/>
              <a:gd name="connsiteY37-3036" fmla="*/ 2488368 h 6046908"/>
              <a:gd name="connsiteX38-3037" fmla="*/ 92386 w 4527226"/>
              <a:gd name="connsiteY38-3038" fmla="*/ 2335968 h 6046908"/>
              <a:gd name="connsiteX39-3039" fmla="*/ 221926 w 4527226"/>
              <a:gd name="connsiteY39-3040" fmla="*/ 2175948 h 6046908"/>
              <a:gd name="connsiteX40-3041" fmla="*/ 282886 w 4527226"/>
              <a:gd name="connsiteY40-3042" fmla="*/ 2084508 h 6046908"/>
              <a:gd name="connsiteX41-3043" fmla="*/ 328606 w 4527226"/>
              <a:gd name="connsiteY41-3044" fmla="*/ 1977828 h 6046908"/>
              <a:gd name="connsiteX42-3045" fmla="*/ 359086 w 4527226"/>
              <a:gd name="connsiteY42-3046" fmla="*/ 1871148 h 6046908"/>
              <a:gd name="connsiteX43-3047" fmla="*/ 374326 w 4527226"/>
              <a:gd name="connsiteY43-3048" fmla="*/ 1810188 h 6046908"/>
              <a:gd name="connsiteX44-3049" fmla="*/ 343846 w 4527226"/>
              <a:gd name="connsiteY44-3050" fmla="*/ 1756848 h 6046908"/>
              <a:gd name="connsiteX45-3051" fmla="*/ 328606 w 4527226"/>
              <a:gd name="connsiteY45-3052" fmla="*/ 1680648 h 6046908"/>
              <a:gd name="connsiteX46-3053" fmla="*/ 412426 w 4527226"/>
              <a:gd name="connsiteY46-3054" fmla="*/ 1474908 h 6046908"/>
              <a:gd name="connsiteX47-3055" fmla="*/ 442906 w 4527226"/>
              <a:gd name="connsiteY47-3056" fmla="*/ 1307268 h 6046908"/>
              <a:gd name="connsiteX48-3057" fmla="*/ 465766 w 4527226"/>
              <a:gd name="connsiteY48-3058" fmla="*/ 1192968 h 6046908"/>
              <a:gd name="connsiteX49-3059" fmla="*/ 503866 w 4527226"/>
              <a:gd name="connsiteY49-3060" fmla="*/ 1055808 h 6046908"/>
              <a:gd name="connsiteX50-3061" fmla="*/ 557206 w 4527226"/>
              <a:gd name="connsiteY50-3062" fmla="*/ 888168 h 6046908"/>
              <a:gd name="connsiteX51-3063" fmla="*/ 503866 w 4527226"/>
              <a:gd name="connsiteY51-3064" fmla="*/ 888168 h 6046908"/>
              <a:gd name="connsiteX52-3065" fmla="*/ 412426 w 4527226"/>
              <a:gd name="connsiteY52-3066" fmla="*/ 834828 h 6046908"/>
              <a:gd name="connsiteX53-3067" fmla="*/ 328606 w 4527226"/>
              <a:gd name="connsiteY53-3068" fmla="*/ 789108 h 6046908"/>
              <a:gd name="connsiteX54-3069" fmla="*/ 260026 w 4527226"/>
              <a:gd name="connsiteY54-3070" fmla="*/ 773868 h 6046908"/>
              <a:gd name="connsiteX55-3071" fmla="*/ 214306 w 4527226"/>
              <a:gd name="connsiteY55-3072" fmla="*/ 751008 h 6046908"/>
              <a:gd name="connsiteX56-3073" fmla="*/ 260026 w 4527226"/>
              <a:gd name="connsiteY56-3074" fmla="*/ 674808 h 6046908"/>
              <a:gd name="connsiteX57-3075" fmla="*/ 374326 w 4527226"/>
              <a:gd name="connsiteY57-3076" fmla="*/ 606228 h 6046908"/>
              <a:gd name="connsiteX58-3077" fmla="*/ 557206 w 4527226"/>
              <a:gd name="connsiteY58-3078" fmla="*/ 507168 h 6046908"/>
              <a:gd name="connsiteX59-3079" fmla="*/ 656266 w 4527226"/>
              <a:gd name="connsiteY59-3080" fmla="*/ 423348 h 6046908"/>
              <a:gd name="connsiteX60-3081" fmla="*/ 892486 w 4527226"/>
              <a:gd name="connsiteY60-3082" fmla="*/ 232848 h 6046908"/>
              <a:gd name="connsiteX61-3083" fmla="*/ 1174426 w 4527226"/>
              <a:gd name="connsiteY61-3084" fmla="*/ 80448 h 6046908"/>
              <a:gd name="connsiteX62-3085" fmla="*/ 1593526 w 4527226"/>
              <a:gd name="connsiteY62-3086" fmla="*/ 11868 h 6046908"/>
              <a:gd name="connsiteX63-3087" fmla="*/ 1944046 w 4527226"/>
              <a:gd name="connsiteY63-3088" fmla="*/ 4248 h 6046908"/>
              <a:gd name="connsiteX64-3089" fmla="*/ 2172646 w 4527226"/>
              <a:gd name="connsiteY64-3090" fmla="*/ 4248 h 6046908"/>
              <a:gd name="connsiteX65-3091" fmla="*/ 2393626 w 4527226"/>
              <a:gd name="connsiteY65-3092" fmla="*/ 57588 h 6046908"/>
              <a:gd name="connsiteX66-3093" fmla="*/ 2667946 w 4527226"/>
              <a:gd name="connsiteY66-3094" fmla="*/ 133788 h 6046908"/>
              <a:gd name="connsiteX67-3095" fmla="*/ 2820346 w 4527226"/>
              <a:gd name="connsiteY67-3096" fmla="*/ 202368 h 6046908"/>
              <a:gd name="connsiteX68-3097" fmla="*/ 3102286 w 4527226"/>
              <a:gd name="connsiteY68-3098" fmla="*/ 400488 h 6046908"/>
              <a:gd name="connsiteX69-3099" fmla="*/ 3285166 w 4527226"/>
              <a:gd name="connsiteY69-3100" fmla="*/ 651948 h 6046908"/>
              <a:gd name="connsiteX70-3101" fmla="*/ 3407086 w 4527226"/>
              <a:gd name="connsiteY70-3102" fmla="*/ 918648 h 6046908"/>
              <a:gd name="connsiteX71-3103" fmla="*/ 3475666 w 4527226"/>
              <a:gd name="connsiteY71-3104" fmla="*/ 1238688 h 6046908"/>
              <a:gd name="connsiteX72-3105" fmla="*/ 3506146 w 4527226"/>
              <a:gd name="connsiteY72-3106" fmla="*/ 1543488 h 6046908"/>
              <a:gd name="connsiteX73-3107" fmla="*/ 3506146 w 4527226"/>
              <a:gd name="connsiteY73-3108" fmla="*/ 1962588 h 6046908"/>
              <a:gd name="connsiteX74-3109" fmla="*/ 3338506 w 4527226"/>
              <a:gd name="connsiteY74-3110" fmla="*/ 2305488 h 6046908"/>
              <a:gd name="connsiteX75-3111" fmla="*/ 3254686 w 4527226"/>
              <a:gd name="connsiteY75-3112" fmla="*/ 2473128 h 6046908"/>
              <a:gd name="connsiteX76-3113" fmla="*/ 3132766 w 4527226"/>
              <a:gd name="connsiteY76-3114" fmla="*/ 2663628 h 6046908"/>
              <a:gd name="connsiteX77-3115" fmla="*/ 3071806 w 4527226"/>
              <a:gd name="connsiteY77-3116" fmla="*/ 2838888 h 6046908"/>
              <a:gd name="connsiteX78-3117" fmla="*/ 3064186 w 4527226"/>
              <a:gd name="connsiteY78-3118" fmla="*/ 2915088 h 6046908"/>
              <a:gd name="connsiteX79-3119" fmla="*/ 3018466 w 4527226"/>
              <a:gd name="connsiteY79-3120" fmla="*/ 3014148 h 6046908"/>
              <a:gd name="connsiteX80-3121" fmla="*/ 2980366 w 4527226"/>
              <a:gd name="connsiteY80-3122" fmla="*/ 3082728 h 6046908"/>
              <a:gd name="connsiteX81-3123" fmla="*/ 2957506 w 4527226"/>
              <a:gd name="connsiteY81-3124" fmla="*/ 3120828 h 6046908"/>
              <a:gd name="connsiteX82-3125" fmla="*/ 2957506 w 4527226"/>
              <a:gd name="connsiteY82-3126" fmla="*/ 3555168 h 6046908"/>
              <a:gd name="connsiteX83-3127" fmla="*/ 3010846 w 4527226"/>
              <a:gd name="connsiteY83-3128" fmla="*/ 3539928 h 6046908"/>
              <a:gd name="connsiteX84-3129" fmla="*/ 3109906 w 4527226"/>
              <a:gd name="connsiteY84-3130" fmla="*/ 3570408 h 6046908"/>
              <a:gd name="connsiteX85-3131" fmla="*/ 3140386 w 4527226"/>
              <a:gd name="connsiteY85-3132" fmla="*/ 3631368 h 6046908"/>
              <a:gd name="connsiteX86-3133" fmla="*/ 3117526 w 4527226"/>
              <a:gd name="connsiteY86-3134" fmla="*/ 3738048 h 6046908"/>
              <a:gd name="connsiteX87-3135" fmla="*/ 3125146 w 4527226"/>
              <a:gd name="connsiteY87-3136" fmla="*/ 4103808 h 6046908"/>
              <a:gd name="connsiteX88-3137" fmla="*/ 3163246 w 4527226"/>
              <a:gd name="connsiteY88-3138" fmla="*/ 4157148 h 6046908"/>
              <a:gd name="connsiteX89-3139" fmla="*/ 3201346 w 4527226"/>
              <a:gd name="connsiteY89-3140" fmla="*/ 4164768 h 6046908"/>
              <a:gd name="connsiteX90-3141" fmla="*/ 3231826 w 4527226"/>
              <a:gd name="connsiteY90-3142" fmla="*/ 4172388 h 6046908"/>
              <a:gd name="connsiteX91-3143" fmla="*/ 3285166 w 4527226"/>
              <a:gd name="connsiteY91-3144" fmla="*/ 4294308 h 6046908"/>
              <a:gd name="connsiteX92-3145" fmla="*/ 3300406 w 4527226"/>
              <a:gd name="connsiteY92-3146" fmla="*/ 4347648 h 6046908"/>
              <a:gd name="connsiteX93-3147" fmla="*/ 3330886 w 4527226"/>
              <a:gd name="connsiteY93-3148" fmla="*/ 4408608 h 6046908"/>
              <a:gd name="connsiteX94-3149" fmla="*/ 3551866 w 4527226"/>
              <a:gd name="connsiteY94-3150" fmla="*/ 4644828 h 6046908"/>
              <a:gd name="connsiteX95-3151" fmla="*/ 3887146 w 4527226"/>
              <a:gd name="connsiteY95-3152" fmla="*/ 5025828 h 6046908"/>
              <a:gd name="connsiteX96-3153" fmla="*/ 4100506 w 4527226"/>
              <a:gd name="connsiteY96-3154" fmla="*/ 5300148 h 6046908"/>
              <a:gd name="connsiteX97-3155" fmla="*/ 4367206 w 4527226"/>
              <a:gd name="connsiteY97-3156" fmla="*/ 5726868 h 6046908"/>
              <a:gd name="connsiteX98-3157" fmla="*/ 4527226 w 4527226"/>
              <a:gd name="connsiteY98-3158" fmla="*/ 6046908 h 6046908"/>
              <a:gd name="connsiteX0-3159" fmla="*/ 602926 w 4527226"/>
              <a:gd name="connsiteY0-3160" fmla="*/ 5223948 h 6046908"/>
              <a:gd name="connsiteX1-3161" fmla="*/ 625786 w 4527226"/>
              <a:gd name="connsiteY1-3162" fmla="*/ 5178228 h 6046908"/>
              <a:gd name="connsiteX2-3163" fmla="*/ 701986 w 4527226"/>
              <a:gd name="connsiteY2-3164" fmla="*/ 5071548 h 6046908"/>
              <a:gd name="connsiteX3-3165" fmla="*/ 717226 w 4527226"/>
              <a:gd name="connsiteY3-3166" fmla="*/ 5063928 h 6046908"/>
              <a:gd name="connsiteX4-3167" fmla="*/ 709606 w 4527226"/>
              <a:gd name="connsiteY4-3168" fmla="*/ 5025828 h 6046908"/>
              <a:gd name="connsiteX5-3169" fmla="*/ 701986 w 4527226"/>
              <a:gd name="connsiteY5-3170" fmla="*/ 5002968 h 6046908"/>
              <a:gd name="connsiteX6-3171" fmla="*/ 968686 w 4527226"/>
              <a:gd name="connsiteY6-3172" fmla="*/ 4682928 h 6046908"/>
              <a:gd name="connsiteX7-3173" fmla="*/ 961066 w 4527226"/>
              <a:gd name="connsiteY7-3174" fmla="*/ 4644828 h 6046908"/>
              <a:gd name="connsiteX8-3175" fmla="*/ 1342066 w 4527226"/>
              <a:gd name="connsiteY8-3176" fmla="*/ 4172388 h 6046908"/>
              <a:gd name="connsiteX9-3177" fmla="*/ 1258246 w 4527226"/>
              <a:gd name="connsiteY9-3178" fmla="*/ 4012368 h 6046908"/>
              <a:gd name="connsiteX10-3179" fmla="*/ 1204906 w 4527226"/>
              <a:gd name="connsiteY10-3180" fmla="*/ 3928548 h 6046908"/>
              <a:gd name="connsiteX11-3181" fmla="*/ 1174426 w 4527226"/>
              <a:gd name="connsiteY11-3182" fmla="*/ 3768528 h 6046908"/>
              <a:gd name="connsiteX12-3183" fmla="*/ 1151566 w 4527226"/>
              <a:gd name="connsiteY12-3184" fmla="*/ 3699948 h 6046908"/>
              <a:gd name="connsiteX13-3185" fmla="*/ 1143946 w 4527226"/>
              <a:gd name="connsiteY13-3186" fmla="*/ 3669468 h 6046908"/>
              <a:gd name="connsiteX14-3187" fmla="*/ 1067746 w 4527226"/>
              <a:gd name="connsiteY14-3188" fmla="*/ 3661848 h 6046908"/>
              <a:gd name="connsiteX15-3189" fmla="*/ 938206 w 4527226"/>
              <a:gd name="connsiteY15-3190" fmla="*/ 3669468 h 6046908"/>
              <a:gd name="connsiteX16-3191" fmla="*/ 831526 w 4527226"/>
              <a:gd name="connsiteY16-3192" fmla="*/ 3692328 h 6046908"/>
              <a:gd name="connsiteX17-3193" fmla="*/ 610546 w 4527226"/>
              <a:gd name="connsiteY17-3194" fmla="*/ 3738048 h 6046908"/>
              <a:gd name="connsiteX18-3195" fmla="*/ 389566 w 4527226"/>
              <a:gd name="connsiteY18-3196" fmla="*/ 3638988 h 6046908"/>
              <a:gd name="connsiteX19-3197" fmla="*/ 381946 w 4527226"/>
              <a:gd name="connsiteY19-3198" fmla="*/ 3326568 h 6046908"/>
              <a:gd name="connsiteX20-3199" fmla="*/ 420046 w 4527226"/>
              <a:gd name="connsiteY20-3200" fmla="*/ 3227508 h 6046908"/>
              <a:gd name="connsiteX21-3201" fmla="*/ 389566 w 4527226"/>
              <a:gd name="connsiteY21-3202" fmla="*/ 3166548 h 6046908"/>
              <a:gd name="connsiteX22-3203" fmla="*/ 351466 w 4527226"/>
              <a:gd name="connsiteY22-3204" fmla="*/ 3105588 h 6046908"/>
              <a:gd name="connsiteX23-3205" fmla="*/ 397186 w 4527226"/>
              <a:gd name="connsiteY23-3206" fmla="*/ 3021768 h 6046908"/>
              <a:gd name="connsiteX24-3207" fmla="*/ 488626 w 4527226"/>
              <a:gd name="connsiteY24-3208" fmla="*/ 2998908 h 6046908"/>
              <a:gd name="connsiteX25-3209" fmla="*/ 471956 w 4527226"/>
              <a:gd name="connsiteY25-3210" fmla="*/ 2942709 h 6046908"/>
              <a:gd name="connsiteX26-3211" fmla="*/ 435286 w 4527226"/>
              <a:gd name="connsiteY26-3212" fmla="*/ 2930328 h 6046908"/>
              <a:gd name="connsiteX27-3213" fmla="*/ 389566 w 4527226"/>
              <a:gd name="connsiteY27-3214" fmla="*/ 2930328 h 6046908"/>
              <a:gd name="connsiteX28-3215" fmla="*/ 314000 w 4527226"/>
              <a:gd name="connsiteY28-3216" fmla="*/ 2893495 h 6046908"/>
              <a:gd name="connsiteX29-3217" fmla="*/ 320986 w 4527226"/>
              <a:gd name="connsiteY29-3218" fmla="*/ 2846508 h 6046908"/>
              <a:gd name="connsiteX30-3219" fmla="*/ 328606 w 4527226"/>
              <a:gd name="connsiteY30-3220" fmla="*/ 2793168 h 6046908"/>
              <a:gd name="connsiteX31-3221" fmla="*/ 313366 w 4527226"/>
              <a:gd name="connsiteY31-3222" fmla="*/ 2732208 h 6046908"/>
              <a:gd name="connsiteX32-3223" fmla="*/ 267646 w 4527226"/>
              <a:gd name="connsiteY32-3224" fmla="*/ 2671248 h 6046908"/>
              <a:gd name="connsiteX33-3225" fmla="*/ 176206 w 4527226"/>
              <a:gd name="connsiteY33-3226" fmla="*/ 2656008 h 6046908"/>
              <a:gd name="connsiteX34-3227" fmla="*/ 54286 w 4527226"/>
              <a:gd name="connsiteY34-3228" fmla="*/ 2610288 h 6046908"/>
              <a:gd name="connsiteX35-3229" fmla="*/ 7931 w 4527226"/>
              <a:gd name="connsiteY35-3230" fmla="*/ 2563298 h 6046908"/>
              <a:gd name="connsiteX36-3231" fmla="*/ 8566 w 4527226"/>
              <a:gd name="connsiteY36-3232" fmla="*/ 2488368 h 6046908"/>
              <a:gd name="connsiteX37-3233" fmla="*/ 92386 w 4527226"/>
              <a:gd name="connsiteY37-3234" fmla="*/ 2335968 h 6046908"/>
              <a:gd name="connsiteX38-3235" fmla="*/ 221926 w 4527226"/>
              <a:gd name="connsiteY38-3236" fmla="*/ 2175948 h 6046908"/>
              <a:gd name="connsiteX39-3237" fmla="*/ 282886 w 4527226"/>
              <a:gd name="connsiteY39-3238" fmla="*/ 2084508 h 6046908"/>
              <a:gd name="connsiteX40-3239" fmla="*/ 328606 w 4527226"/>
              <a:gd name="connsiteY40-3240" fmla="*/ 1977828 h 6046908"/>
              <a:gd name="connsiteX41-3241" fmla="*/ 359086 w 4527226"/>
              <a:gd name="connsiteY41-3242" fmla="*/ 1871148 h 6046908"/>
              <a:gd name="connsiteX42-3243" fmla="*/ 374326 w 4527226"/>
              <a:gd name="connsiteY42-3244" fmla="*/ 1810188 h 6046908"/>
              <a:gd name="connsiteX43-3245" fmla="*/ 343846 w 4527226"/>
              <a:gd name="connsiteY43-3246" fmla="*/ 1756848 h 6046908"/>
              <a:gd name="connsiteX44-3247" fmla="*/ 328606 w 4527226"/>
              <a:gd name="connsiteY44-3248" fmla="*/ 1680648 h 6046908"/>
              <a:gd name="connsiteX45-3249" fmla="*/ 412426 w 4527226"/>
              <a:gd name="connsiteY45-3250" fmla="*/ 1474908 h 6046908"/>
              <a:gd name="connsiteX46-3251" fmla="*/ 442906 w 4527226"/>
              <a:gd name="connsiteY46-3252" fmla="*/ 1307268 h 6046908"/>
              <a:gd name="connsiteX47-3253" fmla="*/ 465766 w 4527226"/>
              <a:gd name="connsiteY47-3254" fmla="*/ 1192968 h 6046908"/>
              <a:gd name="connsiteX48-3255" fmla="*/ 503866 w 4527226"/>
              <a:gd name="connsiteY48-3256" fmla="*/ 1055808 h 6046908"/>
              <a:gd name="connsiteX49-3257" fmla="*/ 557206 w 4527226"/>
              <a:gd name="connsiteY49-3258" fmla="*/ 888168 h 6046908"/>
              <a:gd name="connsiteX50-3259" fmla="*/ 503866 w 4527226"/>
              <a:gd name="connsiteY50-3260" fmla="*/ 888168 h 6046908"/>
              <a:gd name="connsiteX51-3261" fmla="*/ 412426 w 4527226"/>
              <a:gd name="connsiteY51-3262" fmla="*/ 834828 h 6046908"/>
              <a:gd name="connsiteX52-3263" fmla="*/ 328606 w 4527226"/>
              <a:gd name="connsiteY52-3264" fmla="*/ 789108 h 6046908"/>
              <a:gd name="connsiteX53-3265" fmla="*/ 260026 w 4527226"/>
              <a:gd name="connsiteY53-3266" fmla="*/ 773868 h 6046908"/>
              <a:gd name="connsiteX54-3267" fmla="*/ 214306 w 4527226"/>
              <a:gd name="connsiteY54-3268" fmla="*/ 751008 h 6046908"/>
              <a:gd name="connsiteX55-3269" fmla="*/ 260026 w 4527226"/>
              <a:gd name="connsiteY55-3270" fmla="*/ 674808 h 6046908"/>
              <a:gd name="connsiteX56-3271" fmla="*/ 374326 w 4527226"/>
              <a:gd name="connsiteY56-3272" fmla="*/ 606228 h 6046908"/>
              <a:gd name="connsiteX57-3273" fmla="*/ 557206 w 4527226"/>
              <a:gd name="connsiteY57-3274" fmla="*/ 507168 h 6046908"/>
              <a:gd name="connsiteX58-3275" fmla="*/ 656266 w 4527226"/>
              <a:gd name="connsiteY58-3276" fmla="*/ 423348 h 6046908"/>
              <a:gd name="connsiteX59-3277" fmla="*/ 892486 w 4527226"/>
              <a:gd name="connsiteY59-3278" fmla="*/ 232848 h 6046908"/>
              <a:gd name="connsiteX60-3279" fmla="*/ 1174426 w 4527226"/>
              <a:gd name="connsiteY60-3280" fmla="*/ 80448 h 6046908"/>
              <a:gd name="connsiteX61-3281" fmla="*/ 1593526 w 4527226"/>
              <a:gd name="connsiteY61-3282" fmla="*/ 11868 h 6046908"/>
              <a:gd name="connsiteX62-3283" fmla="*/ 1944046 w 4527226"/>
              <a:gd name="connsiteY62-3284" fmla="*/ 4248 h 6046908"/>
              <a:gd name="connsiteX63-3285" fmla="*/ 2172646 w 4527226"/>
              <a:gd name="connsiteY63-3286" fmla="*/ 4248 h 6046908"/>
              <a:gd name="connsiteX64-3287" fmla="*/ 2393626 w 4527226"/>
              <a:gd name="connsiteY64-3288" fmla="*/ 57588 h 6046908"/>
              <a:gd name="connsiteX65-3289" fmla="*/ 2667946 w 4527226"/>
              <a:gd name="connsiteY65-3290" fmla="*/ 133788 h 6046908"/>
              <a:gd name="connsiteX66-3291" fmla="*/ 2820346 w 4527226"/>
              <a:gd name="connsiteY66-3292" fmla="*/ 202368 h 6046908"/>
              <a:gd name="connsiteX67-3293" fmla="*/ 3102286 w 4527226"/>
              <a:gd name="connsiteY67-3294" fmla="*/ 400488 h 6046908"/>
              <a:gd name="connsiteX68-3295" fmla="*/ 3285166 w 4527226"/>
              <a:gd name="connsiteY68-3296" fmla="*/ 651948 h 6046908"/>
              <a:gd name="connsiteX69-3297" fmla="*/ 3407086 w 4527226"/>
              <a:gd name="connsiteY69-3298" fmla="*/ 918648 h 6046908"/>
              <a:gd name="connsiteX70-3299" fmla="*/ 3475666 w 4527226"/>
              <a:gd name="connsiteY70-3300" fmla="*/ 1238688 h 6046908"/>
              <a:gd name="connsiteX71-3301" fmla="*/ 3506146 w 4527226"/>
              <a:gd name="connsiteY71-3302" fmla="*/ 1543488 h 6046908"/>
              <a:gd name="connsiteX72-3303" fmla="*/ 3506146 w 4527226"/>
              <a:gd name="connsiteY72-3304" fmla="*/ 1962588 h 6046908"/>
              <a:gd name="connsiteX73-3305" fmla="*/ 3338506 w 4527226"/>
              <a:gd name="connsiteY73-3306" fmla="*/ 2305488 h 6046908"/>
              <a:gd name="connsiteX74-3307" fmla="*/ 3254686 w 4527226"/>
              <a:gd name="connsiteY74-3308" fmla="*/ 2473128 h 6046908"/>
              <a:gd name="connsiteX75-3309" fmla="*/ 3132766 w 4527226"/>
              <a:gd name="connsiteY75-3310" fmla="*/ 2663628 h 6046908"/>
              <a:gd name="connsiteX76-3311" fmla="*/ 3071806 w 4527226"/>
              <a:gd name="connsiteY76-3312" fmla="*/ 2838888 h 6046908"/>
              <a:gd name="connsiteX77-3313" fmla="*/ 3064186 w 4527226"/>
              <a:gd name="connsiteY77-3314" fmla="*/ 2915088 h 6046908"/>
              <a:gd name="connsiteX78-3315" fmla="*/ 3018466 w 4527226"/>
              <a:gd name="connsiteY78-3316" fmla="*/ 3014148 h 6046908"/>
              <a:gd name="connsiteX79-3317" fmla="*/ 2980366 w 4527226"/>
              <a:gd name="connsiteY79-3318" fmla="*/ 3082728 h 6046908"/>
              <a:gd name="connsiteX80-3319" fmla="*/ 2957506 w 4527226"/>
              <a:gd name="connsiteY80-3320" fmla="*/ 3120828 h 6046908"/>
              <a:gd name="connsiteX81-3321" fmla="*/ 2957506 w 4527226"/>
              <a:gd name="connsiteY81-3322" fmla="*/ 3555168 h 6046908"/>
              <a:gd name="connsiteX82-3323" fmla="*/ 3010846 w 4527226"/>
              <a:gd name="connsiteY82-3324" fmla="*/ 3539928 h 6046908"/>
              <a:gd name="connsiteX83-3325" fmla="*/ 3109906 w 4527226"/>
              <a:gd name="connsiteY83-3326" fmla="*/ 3570408 h 6046908"/>
              <a:gd name="connsiteX84-3327" fmla="*/ 3140386 w 4527226"/>
              <a:gd name="connsiteY84-3328" fmla="*/ 3631368 h 6046908"/>
              <a:gd name="connsiteX85-3329" fmla="*/ 3117526 w 4527226"/>
              <a:gd name="connsiteY85-3330" fmla="*/ 3738048 h 6046908"/>
              <a:gd name="connsiteX86-3331" fmla="*/ 3125146 w 4527226"/>
              <a:gd name="connsiteY86-3332" fmla="*/ 4103808 h 6046908"/>
              <a:gd name="connsiteX87-3333" fmla="*/ 3163246 w 4527226"/>
              <a:gd name="connsiteY87-3334" fmla="*/ 4157148 h 6046908"/>
              <a:gd name="connsiteX88-3335" fmla="*/ 3201346 w 4527226"/>
              <a:gd name="connsiteY88-3336" fmla="*/ 4164768 h 6046908"/>
              <a:gd name="connsiteX89-3337" fmla="*/ 3231826 w 4527226"/>
              <a:gd name="connsiteY89-3338" fmla="*/ 4172388 h 6046908"/>
              <a:gd name="connsiteX90-3339" fmla="*/ 3285166 w 4527226"/>
              <a:gd name="connsiteY90-3340" fmla="*/ 4294308 h 6046908"/>
              <a:gd name="connsiteX91-3341" fmla="*/ 3300406 w 4527226"/>
              <a:gd name="connsiteY91-3342" fmla="*/ 4347648 h 6046908"/>
              <a:gd name="connsiteX92-3343" fmla="*/ 3330886 w 4527226"/>
              <a:gd name="connsiteY92-3344" fmla="*/ 4408608 h 6046908"/>
              <a:gd name="connsiteX93-3345" fmla="*/ 3551866 w 4527226"/>
              <a:gd name="connsiteY93-3346" fmla="*/ 4644828 h 6046908"/>
              <a:gd name="connsiteX94-3347" fmla="*/ 3887146 w 4527226"/>
              <a:gd name="connsiteY94-3348" fmla="*/ 5025828 h 6046908"/>
              <a:gd name="connsiteX95-3349" fmla="*/ 4100506 w 4527226"/>
              <a:gd name="connsiteY95-3350" fmla="*/ 5300148 h 6046908"/>
              <a:gd name="connsiteX96-3351" fmla="*/ 4367206 w 4527226"/>
              <a:gd name="connsiteY96-3352" fmla="*/ 5726868 h 6046908"/>
              <a:gd name="connsiteX97-3353" fmla="*/ 4527226 w 4527226"/>
              <a:gd name="connsiteY97-3354" fmla="*/ 6046908 h 6046908"/>
              <a:gd name="connsiteX0-3355" fmla="*/ 625786 w 4527226"/>
              <a:gd name="connsiteY0-3356" fmla="*/ 5178228 h 6046908"/>
              <a:gd name="connsiteX1-3357" fmla="*/ 701986 w 4527226"/>
              <a:gd name="connsiteY1-3358" fmla="*/ 5071548 h 6046908"/>
              <a:gd name="connsiteX2-3359" fmla="*/ 717226 w 4527226"/>
              <a:gd name="connsiteY2-3360" fmla="*/ 5063928 h 6046908"/>
              <a:gd name="connsiteX3-3361" fmla="*/ 709606 w 4527226"/>
              <a:gd name="connsiteY3-3362" fmla="*/ 5025828 h 6046908"/>
              <a:gd name="connsiteX4-3363" fmla="*/ 701986 w 4527226"/>
              <a:gd name="connsiteY4-3364" fmla="*/ 5002968 h 6046908"/>
              <a:gd name="connsiteX5-3365" fmla="*/ 968686 w 4527226"/>
              <a:gd name="connsiteY5-3366" fmla="*/ 4682928 h 6046908"/>
              <a:gd name="connsiteX6-3367" fmla="*/ 961066 w 4527226"/>
              <a:gd name="connsiteY6-3368" fmla="*/ 4644828 h 6046908"/>
              <a:gd name="connsiteX7-3369" fmla="*/ 1342066 w 4527226"/>
              <a:gd name="connsiteY7-3370" fmla="*/ 4172388 h 6046908"/>
              <a:gd name="connsiteX8-3371" fmla="*/ 1258246 w 4527226"/>
              <a:gd name="connsiteY8-3372" fmla="*/ 4012368 h 6046908"/>
              <a:gd name="connsiteX9-3373" fmla="*/ 1204906 w 4527226"/>
              <a:gd name="connsiteY9-3374" fmla="*/ 3928548 h 6046908"/>
              <a:gd name="connsiteX10-3375" fmla="*/ 1174426 w 4527226"/>
              <a:gd name="connsiteY10-3376" fmla="*/ 3768528 h 6046908"/>
              <a:gd name="connsiteX11-3377" fmla="*/ 1151566 w 4527226"/>
              <a:gd name="connsiteY11-3378" fmla="*/ 3699948 h 6046908"/>
              <a:gd name="connsiteX12-3379" fmla="*/ 1143946 w 4527226"/>
              <a:gd name="connsiteY12-3380" fmla="*/ 3669468 h 6046908"/>
              <a:gd name="connsiteX13-3381" fmla="*/ 1067746 w 4527226"/>
              <a:gd name="connsiteY13-3382" fmla="*/ 3661848 h 6046908"/>
              <a:gd name="connsiteX14-3383" fmla="*/ 938206 w 4527226"/>
              <a:gd name="connsiteY14-3384" fmla="*/ 3669468 h 6046908"/>
              <a:gd name="connsiteX15-3385" fmla="*/ 831526 w 4527226"/>
              <a:gd name="connsiteY15-3386" fmla="*/ 3692328 h 6046908"/>
              <a:gd name="connsiteX16-3387" fmla="*/ 610546 w 4527226"/>
              <a:gd name="connsiteY16-3388" fmla="*/ 3738048 h 6046908"/>
              <a:gd name="connsiteX17-3389" fmla="*/ 389566 w 4527226"/>
              <a:gd name="connsiteY17-3390" fmla="*/ 3638988 h 6046908"/>
              <a:gd name="connsiteX18-3391" fmla="*/ 381946 w 4527226"/>
              <a:gd name="connsiteY18-3392" fmla="*/ 3326568 h 6046908"/>
              <a:gd name="connsiteX19-3393" fmla="*/ 420046 w 4527226"/>
              <a:gd name="connsiteY19-3394" fmla="*/ 3227508 h 6046908"/>
              <a:gd name="connsiteX20-3395" fmla="*/ 389566 w 4527226"/>
              <a:gd name="connsiteY20-3396" fmla="*/ 3166548 h 6046908"/>
              <a:gd name="connsiteX21-3397" fmla="*/ 351466 w 4527226"/>
              <a:gd name="connsiteY21-3398" fmla="*/ 3105588 h 6046908"/>
              <a:gd name="connsiteX22-3399" fmla="*/ 397186 w 4527226"/>
              <a:gd name="connsiteY22-3400" fmla="*/ 3021768 h 6046908"/>
              <a:gd name="connsiteX23-3401" fmla="*/ 488626 w 4527226"/>
              <a:gd name="connsiteY23-3402" fmla="*/ 2998908 h 6046908"/>
              <a:gd name="connsiteX24-3403" fmla="*/ 471956 w 4527226"/>
              <a:gd name="connsiteY24-3404" fmla="*/ 2942709 h 6046908"/>
              <a:gd name="connsiteX25-3405" fmla="*/ 435286 w 4527226"/>
              <a:gd name="connsiteY25-3406" fmla="*/ 2930328 h 6046908"/>
              <a:gd name="connsiteX26-3407" fmla="*/ 389566 w 4527226"/>
              <a:gd name="connsiteY26-3408" fmla="*/ 2930328 h 6046908"/>
              <a:gd name="connsiteX27-3409" fmla="*/ 314000 w 4527226"/>
              <a:gd name="connsiteY27-3410" fmla="*/ 2893495 h 6046908"/>
              <a:gd name="connsiteX28-3411" fmla="*/ 320986 w 4527226"/>
              <a:gd name="connsiteY28-3412" fmla="*/ 2846508 h 6046908"/>
              <a:gd name="connsiteX29-3413" fmla="*/ 328606 w 4527226"/>
              <a:gd name="connsiteY29-3414" fmla="*/ 2793168 h 6046908"/>
              <a:gd name="connsiteX30-3415" fmla="*/ 313366 w 4527226"/>
              <a:gd name="connsiteY30-3416" fmla="*/ 2732208 h 6046908"/>
              <a:gd name="connsiteX31-3417" fmla="*/ 267646 w 4527226"/>
              <a:gd name="connsiteY31-3418" fmla="*/ 2671248 h 6046908"/>
              <a:gd name="connsiteX32-3419" fmla="*/ 176206 w 4527226"/>
              <a:gd name="connsiteY32-3420" fmla="*/ 2656008 h 6046908"/>
              <a:gd name="connsiteX33-3421" fmla="*/ 54286 w 4527226"/>
              <a:gd name="connsiteY33-3422" fmla="*/ 2610288 h 6046908"/>
              <a:gd name="connsiteX34-3423" fmla="*/ 7931 w 4527226"/>
              <a:gd name="connsiteY34-3424" fmla="*/ 2563298 h 6046908"/>
              <a:gd name="connsiteX35-3425" fmla="*/ 8566 w 4527226"/>
              <a:gd name="connsiteY35-3426" fmla="*/ 2488368 h 6046908"/>
              <a:gd name="connsiteX36-3427" fmla="*/ 92386 w 4527226"/>
              <a:gd name="connsiteY36-3428" fmla="*/ 2335968 h 6046908"/>
              <a:gd name="connsiteX37-3429" fmla="*/ 221926 w 4527226"/>
              <a:gd name="connsiteY37-3430" fmla="*/ 2175948 h 6046908"/>
              <a:gd name="connsiteX38-3431" fmla="*/ 282886 w 4527226"/>
              <a:gd name="connsiteY38-3432" fmla="*/ 2084508 h 6046908"/>
              <a:gd name="connsiteX39-3433" fmla="*/ 328606 w 4527226"/>
              <a:gd name="connsiteY39-3434" fmla="*/ 1977828 h 6046908"/>
              <a:gd name="connsiteX40-3435" fmla="*/ 359086 w 4527226"/>
              <a:gd name="connsiteY40-3436" fmla="*/ 1871148 h 6046908"/>
              <a:gd name="connsiteX41-3437" fmla="*/ 374326 w 4527226"/>
              <a:gd name="connsiteY41-3438" fmla="*/ 1810188 h 6046908"/>
              <a:gd name="connsiteX42-3439" fmla="*/ 343846 w 4527226"/>
              <a:gd name="connsiteY42-3440" fmla="*/ 1756848 h 6046908"/>
              <a:gd name="connsiteX43-3441" fmla="*/ 328606 w 4527226"/>
              <a:gd name="connsiteY43-3442" fmla="*/ 1680648 h 6046908"/>
              <a:gd name="connsiteX44-3443" fmla="*/ 412426 w 4527226"/>
              <a:gd name="connsiteY44-3444" fmla="*/ 1474908 h 6046908"/>
              <a:gd name="connsiteX45-3445" fmla="*/ 442906 w 4527226"/>
              <a:gd name="connsiteY45-3446" fmla="*/ 1307268 h 6046908"/>
              <a:gd name="connsiteX46-3447" fmla="*/ 465766 w 4527226"/>
              <a:gd name="connsiteY46-3448" fmla="*/ 1192968 h 6046908"/>
              <a:gd name="connsiteX47-3449" fmla="*/ 503866 w 4527226"/>
              <a:gd name="connsiteY47-3450" fmla="*/ 1055808 h 6046908"/>
              <a:gd name="connsiteX48-3451" fmla="*/ 557206 w 4527226"/>
              <a:gd name="connsiteY48-3452" fmla="*/ 888168 h 6046908"/>
              <a:gd name="connsiteX49-3453" fmla="*/ 503866 w 4527226"/>
              <a:gd name="connsiteY49-3454" fmla="*/ 888168 h 6046908"/>
              <a:gd name="connsiteX50-3455" fmla="*/ 412426 w 4527226"/>
              <a:gd name="connsiteY50-3456" fmla="*/ 834828 h 6046908"/>
              <a:gd name="connsiteX51-3457" fmla="*/ 328606 w 4527226"/>
              <a:gd name="connsiteY51-3458" fmla="*/ 789108 h 6046908"/>
              <a:gd name="connsiteX52-3459" fmla="*/ 260026 w 4527226"/>
              <a:gd name="connsiteY52-3460" fmla="*/ 773868 h 6046908"/>
              <a:gd name="connsiteX53-3461" fmla="*/ 214306 w 4527226"/>
              <a:gd name="connsiteY53-3462" fmla="*/ 751008 h 6046908"/>
              <a:gd name="connsiteX54-3463" fmla="*/ 260026 w 4527226"/>
              <a:gd name="connsiteY54-3464" fmla="*/ 674808 h 6046908"/>
              <a:gd name="connsiteX55-3465" fmla="*/ 374326 w 4527226"/>
              <a:gd name="connsiteY55-3466" fmla="*/ 606228 h 6046908"/>
              <a:gd name="connsiteX56-3467" fmla="*/ 557206 w 4527226"/>
              <a:gd name="connsiteY56-3468" fmla="*/ 507168 h 6046908"/>
              <a:gd name="connsiteX57-3469" fmla="*/ 656266 w 4527226"/>
              <a:gd name="connsiteY57-3470" fmla="*/ 423348 h 6046908"/>
              <a:gd name="connsiteX58-3471" fmla="*/ 892486 w 4527226"/>
              <a:gd name="connsiteY58-3472" fmla="*/ 232848 h 6046908"/>
              <a:gd name="connsiteX59-3473" fmla="*/ 1174426 w 4527226"/>
              <a:gd name="connsiteY59-3474" fmla="*/ 80448 h 6046908"/>
              <a:gd name="connsiteX60-3475" fmla="*/ 1593526 w 4527226"/>
              <a:gd name="connsiteY60-3476" fmla="*/ 11868 h 6046908"/>
              <a:gd name="connsiteX61-3477" fmla="*/ 1944046 w 4527226"/>
              <a:gd name="connsiteY61-3478" fmla="*/ 4248 h 6046908"/>
              <a:gd name="connsiteX62-3479" fmla="*/ 2172646 w 4527226"/>
              <a:gd name="connsiteY62-3480" fmla="*/ 4248 h 6046908"/>
              <a:gd name="connsiteX63-3481" fmla="*/ 2393626 w 4527226"/>
              <a:gd name="connsiteY63-3482" fmla="*/ 57588 h 6046908"/>
              <a:gd name="connsiteX64-3483" fmla="*/ 2667946 w 4527226"/>
              <a:gd name="connsiteY64-3484" fmla="*/ 133788 h 6046908"/>
              <a:gd name="connsiteX65-3485" fmla="*/ 2820346 w 4527226"/>
              <a:gd name="connsiteY65-3486" fmla="*/ 202368 h 6046908"/>
              <a:gd name="connsiteX66-3487" fmla="*/ 3102286 w 4527226"/>
              <a:gd name="connsiteY66-3488" fmla="*/ 400488 h 6046908"/>
              <a:gd name="connsiteX67-3489" fmla="*/ 3285166 w 4527226"/>
              <a:gd name="connsiteY67-3490" fmla="*/ 651948 h 6046908"/>
              <a:gd name="connsiteX68-3491" fmla="*/ 3407086 w 4527226"/>
              <a:gd name="connsiteY68-3492" fmla="*/ 918648 h 6046908"/>
              <a:gd name="connsiteX69-3493" fmla="*/ 3475666 w 4527226"/>
              <a:gd name="connsiteY69-3494" fmla="*/ 1238688 h 6046908"/>
              <a:gd name="connsiteX70-3495" fmla="*/ 3506146 w 4527226"/>
              <a:gd name="connsiteY70-3496" fmla="*/ 1543488 h 6046908"/>
              <a:gd name="connsiteX71-3497" fmla="*/ 3506146 w 4527226"/>
              <a:gd name="connsiteY71-3498" fmla="*/ 1962588 h 6046908"/>
              <a:gd name="connsiteX72-3499" fmla="*/ 3338506 w 4527226"/>
              <a:gd name="connsiteY72-3500" fmla="*/ 2305488 h 6046908"/>
              <a:gd name="connsiteX73-3501" fmla="*/ 3254686 w 4527226"/>
              <a:gd name="connsiteY73-3502" fmla="*/ 2473128 h 6046908"/>
              <a:gd name="connsiteX74-3503" fmla="*/ 3132766 w 4527226"/>
              <a:gd name="connsiteY74-3504" fmla="*/ 2663628 h 6046908"/>
              <a:gd name="connsiteX75-3505" fmla="*/ 3071806 w 4527226"/>
              <a:gd name="connsiteY75-3506" fmla="*/ 2838888 h 6046908"/>
              <a:gd name="connsiteX76-3507" fmla="*/ 3064186 w 4527226"/>
              <a:gd name="connsiteY76-3508" fmla="*/ 2915088 h 6046908"/>
              <a:gd name="connsiteX77-3509" fmla="*/ 3018466 w 4527226"/>
              <a:gd name="connsiteY77-3510" fmla="*/ 3014148 h 6046908"/>
              <a:gd name="connsiteX78-3511" fmla="*/ 2980366 w 4527226"/>
              <a:gd name="connsiteY78-3512" fmla="*/ 3082728 h 6046908"/>
              <a:gd name="connsiteX79-3513" fmla="*/ 2957506 w 4527226"/>
              <a:gd name="connsiteY79-3514" fmla="*/ 3120828 h 6046908"/>
              <a:gd name="connsiteX80-3515" fmla="*/ 2957506 w 4527226"/>
              <a:gd name="connsiteY80-3516" fmla="*/ 3555168 h 6046908"/>
              <a:gd name="connsiteX81-3517" fmla="*/ 3010846 w 4527226"/>
              <a:gd name="connsiteY81-3518" fmla="*/ 3539928 h 6046908"/>
              <a:gd name="connsiteX82-3519" fmla="*/ 3109906 w 4527226"/>
              <a:gd name="connsiteY82-3520" fmla="*/ 3570408 h 6046908"/>
              <a:gd name="connsiteX83-3521" fmla="*/ 3140386 w 4527226"/>
              <a:gd name="connsiteY83-3522" fmla="*/ 3631368 h 6046908"/>
              <a:gd name="connsiteX84-3523" fmla="*/ 3117526 w 4527226"/>
              <a:gd name="connsiteY84-3524" fmla="*/ 3738048 h 6046908"/>
              <a:gd name="connsiteX85-3525" fmla="*/ 3125146 w 4527226"/>
              <a:gd name="connsiteY85-3526" fmla="*/ 4103808 h 6046908"/>
              <a:gd name="connsiteX86-3527" fmla="*/ 3163246 w 4527226"/>
              <a:gd name="connsiteY86-3528" fmla="*/ 4157148 h 6046908"/>
              <a:gd name="connsiteX87-3529" fmla="*/ 3201346 w 4527226"/>
              <a:gd name="connsiteY87-3530" fmla="*/ 4164768 h 6046908"/>
              <a:gd name="connsiteX88-3531" fmla="*/ 3231826 w 4527226"/>
              <a:gd name="connsiteY88-3532" fmla="*/ 4172388 h 6046908"/>
              <a:gd name="connsiteX89-3533" fmla="*/ 3285166 w 4527226"/>
              <a:gd name="connsiteY89-3534" fmla="*/ 4294308 h 6046908"/>
              <a:gd name="connsiteX90-3535" fmla="*/ 3300406 w 4527226"/>
              <a:gd name="connsiteY90-3536" fmla="*/ 4347648 h 6046908"/>
              <a:gd name="connsiteX91-3537" fmla="*/ 3330886 w 4527226"/>
              <a:gd name="connsiteY91-3538" fmla="*/ 4408608 h 6046908"/>
              <a:gd name="connsiteX92-3539" fmla="*/ 3551866 w 4527226"/>
              <a:gd name="connsiteY92-3540" fmla="*/ 4644828 h 6046908"/>
              <a:gd name="connsiteX93-3541" fmla="*/ 3887146 w 4527226"/>
              <a:gd name="connsiteY93-3542" fmla="*/ 5025828 h 6046908"/>
              <a:gd name="connsiteX94-3543" fmla="*/ 4100506 w 4527226"/>
              <a:gd name="connsiteY94-3544" fmla="*/ 5300148 h 6046908"/>
              <a:gd name="connsiteX95-3545" fmla="*/ 4367206 w 4527226"/>
              <a:gd name="connsiteY95-3546" fmla="*/ 5726868 h 6046908"/>
              <a:gd name="connsiteX96-3547" fmla="*/ 4527226 w 4527226"/>
              <a:gd name="connsiteY96-3548" fmla="*/ 6046908 h 6046908"/>
              <a:gd name="connsiteX0-3549" fmla="*/ 701986 w 4527226"/>
              <a:gd name="connsiteY0-3550" fmla="*/ 5071548 h 6046908"/>
              <a:gd name="connsiteX1-3551" fmla="*/ 717226 w 4527226"/>
              <a:gd name="connsiteY1-3552" fmla="*/ 5063928 h 6046908"/>
              <a:gd name="connsiteX2-3553" fmla="*/ 709606 w 4527226"/>
              <a:gd name="connsiteY2-3554" fmla="*/ 5025828 h 6046908"/>
              <a:gd name="connsiteX3-3555" fmla="*/ 701986 w 4527226"/>
              <a:gd name="connsiteY3-3556" fmla="*/ 5002968 h 6046908"/>
              <a:gd name="connsiteX4-3557" fmla="*/ 968686 w 4527226"/>
              <a:gd name="connsiteY4-3558" fmla="*/ 4682928 h 6046908"/>
              <a:gd name="connsiteX5-3559" fmla="*/ 961066 w 4527226"/>
              <a:gd name="connsiteY5-3560" fmla="*/ 4644828 h 6046908"/>
              <a:gd name="connsiteX6-3561" fmla="*/ 1342066 w 4527226"/>
              <a:gd name="connsiteY6-3562" fmla="*/ 4172388 h 6046908"/>
              <a:gd name="connsiteX7-3563" fmla="*/ 1258246 w 4527226"/>
              <a:gd name="connsiteY7-3564" fmla="*/ 4012368 h 6046908"/>
              <a:gd name="connsiteX8-3565" fmla="*/ 1204906 w 4527226"/>
              <a:gd name="connsiteY8-3566" fmla="*/ 3928548 h 6046908"/>
              <a:gd name="connsiteX9-3567" fmla="*/ 1174426 w 4527226"/>
              <a:gd name="connsiteY9-3568" fmla="*/ 3768528 h 6046908"/>
              <a:gd name="connsiteX10-3569" fmla="*/ 1151566 w 4527226"/>
              <a:gd name="connsiteY10-3570" fmla="*/ 3699948 h 6046908"/>
              <a:gd name="connsiteX11-3571" fmla="*/ 1143946 w 4527226"/>
              <a:gd name="connsiteY11-3572" fmla="*/ 3669468 h 6046908"/>
              <a:gd name="connsiteX12-3573" fmla="*/ 1067746 w 4527226"/>
              <a:gd name="connsiteY12-3574" fmla="*/ 3661848 h 6046908"/>
              <a:gd name="connsiteX13-3575" fmla="*/ 938206 w 4527226"/>
              <a:gd name="connsiteY13-3576" fmla="*/ 3669468 h 6046908"/>
              <a:gd name="connsiteX14-3577" fmla="*/ 831526 w 4527226"/>
              <a:gd name="connsiteY14-3578" fmla="*/ 3692328 h 6046908"/>
              <a:gd name="connsiteX15-3579" fmla="*/ 610546 w 4527226"/>
              <a:gd name="connsiteY15-3580" fmla="*/ 3738048 h 6046908"/>
              <a:gd name="connsiteX16-3581" fmla="*/ 389566 w 4527226"/>
              <a:gd name="connsiteY16-3582" fmla="*/ 3638988 h 6046908"/>
              <a:gd name="connsiteX17-3583" fmla="*/ 381946 w 4527226"/>
              <a:gd name="connsiteY17-3584" fmla="*/ 3326568 h 6046908"/>
              <a:gd name="connsiteX18-3585" fmla="*/ 420046 w 4527226"/>
              <a:gd name="connsiteY18-3586" fmla="*/ 3227508 h 6046908"/>
              <a:gd name="connsiteX19-3587" fmla="*/ 389566 w 4527226"/>
              <a:gd name="connsiteY19-3588" fmla="*/ 3166548 h 6046908"/>
              <a:gd name="connsiteX20-3589" fmla="*/ 351466 w 4527226"/>
              <a:gd name="connsiteY20-3590" fmla="*/ 3105588 h 6046908"/>
              <a:gd name="connsiteX21-3591" fmla="*/ 397186 w 4527226"/>
              <a:gd name="connsiteY21-3592" fmla="*/ 3021768 h 6046908"/>
              <a:gd name="connsiteX22-3593" fmla="*/ 488626 w 4527226"/>
              <a:gd name="connsiteY22-3594" fmla="*/ 2998908 h 6046908"/>
              <a:gd name="connsiteX23-3595" fmla="*/ 471956 w 4527226"/>
              <a:gd name="connsiteY23-3596" fmla="*/ 2942709 h 6046908"/>
              <a:gd name="connsiteX24-3597" fmla="*/ 435286 w 4527226"/>
              <a:gd name="connsiteY24-3598" fmla="*/ 2930328 h 6046908"/>
              <a:gd name="connsiteX25-3599" fmla="*/ 389566 w 4527226"/>
              <a:gd name="connsiteY25-3600" fmla="*/ 2930328 h 6046908"/>
              <a:gd name="connsiteX26-3601" fmla="*/ 314000 w 4527226"/>
              <a:gd name="connsiteY26-3602" fmla="*/ 2893495 h 6046908"/>
              <a:gd name="connsiteX27-3603" fmla="*/ 320986 w 4527226"/>
              <a:gd name="connsiteY27-3604" fmla="*/ 2846508 h 6046908"/>
              <a:gd name="connsiteX28-3605" fmla="*/ 328606 w 4527226"/>
              <a:gd name="connsiteY28-3606" fmla="*/ 2793168 h 6046908"/>
              <a:gd name="connsiteX29-3607" fmla="*/ 313366 w 4527226"/>
              <a:gd name="connsiteY29-3608" fmla="*/ 2732208 h 6046908"/>
              <a:gd name="connsiteX30-3609" fmla="*/ 267646 w 4527226"/>
              <a:gd name="connsiteY30-3610" fmla="*/ 2671248 h 6046908"/>
              <a:gd name="connsiteX31-3611" fmla="*/ 176206 w 4527226"/>
              <a:gd name="connsiteY31-3612" fmla="*/ 2656008 h 6046908"/>
              <a:gd name="connsiteX32-3613" fmla="*/ 54286 w 4527226"/>
              <a:gd name="connsiteY32-3614" fmla="*/ 2610288 h 6046908"/>
              <a:gd name="connsiteX33-3615" fmla="*/ 7931 w 4527226"/>
              <a:gd name="connsiteY33-3616" fmla="*/ 2563298 h 6046908"/>
              <a:gd name="connsiteX34-3617" fmla="*/ 8566 w 4527226"/>
              <a:gd name="connsiteY34-3618" fmla="*/ 2488368 h 6046908"/>
              <a:gd name="connsiteX35-3619" fmla="*/ 92386 w 4527226"/>
              <a:gd name="connsiteY35-3620" fmla="*/ 2335968 h 6046908"/>
              <a:gd name="connsiteX36-3621" fmla="*/ 221926 w 4527226"/>
              <a:gd name="connsiteY36-3622" fmla="*/ 2175948 h 6046908"/>
              <a:gd name="connsiteX37-3623" fmla="*/ 282886 w 4527226"/>
              <a:gd name="connsiteY37-3624" fmla="*/ 2084508 h 6046908"/>
              <a:gd name="connsiteX38-3625" fmla="*/ 328606 w 4527226"/>
              <a:gd name="connsiteY38-3626" fmla="*/ 1977828 h 6046908"/>
              <a:gd name="connsiteX39-3627" fmla="*/ 359086 w 4527226"/>
              <a:gd name="connsiteY39-3628" fmla="*/ 1871148 h 6046908"/>
              <a:gd name="connsiteX40-3629" fmla="*/ 374326 w 4527226"/>
              <a:gd name="connsiteY40-3630" fmla="*/ 1810188 h 6046908"/>
              <a:gd name="connsiteX41-3631" fmla="*/ 343846 w 4527226"/>
              <a:gd name="connsiteY41-3632" fmla="*/ 1756848 h 6046908"/>
              <a:gd name="connsiteX42-3633" fmla="*/ 328606 w 4527226"/>
              <a:gd name="connsiteY42-3634" fmla="*/ 1680648 h 6046908"/>
              <a:gd name="connsiteX43-3635" fmla="*/ 412426 w 4527226"/>
              <a:gd name="connsiteY43-3636" fmla="*/ 1474908 h 6046908"/>
              <a:gd name="connsiteX44-3637" fmla="*/ 442906 w 4527226"/>
              <a:gd name="connsiteY44-3638" fmla="*/ 1307268 h 6046908"/>
              <a:gd name="connsiteX45-3639" fmla="*/ 465766 w 4527226"/>
              <a:gd name="connsiteY45-3640" fmla="*/ 1192968 h 6046908"/>
              <a:gd name="connsiteX46-3641" fmla="*/ 503866 w 4527226"/>
              <a:gd name="connsiteY46-3642" fmla="*/ 1055808 h 6046908"/>
              <a:gd name="connsiteX47-3643" fmla="*/ 557206 w 4527226"/>
              <a:gd name="connsiteY47-3644" fmla="*/ 888168 h 6046908"/>
              <a:gd name="connsiteX48-3645" fmla="*/ 503866 w 4527226"/>
              <a:gd name="connsiteY48-3646" fmla="*/ 888168 h 6046908"/>
              <a:gd name="connsiteX49-3647" fmla="*/ 412426 w 4527226"/>
              <a:gd name="connsiteY49-3648" fmla="*/ 834828 h 6046908"/>
              <a:gd name="connsiteX50-3649" fmla="*/ 328606 w 4527226"/>
              <a:gd name="connsiteY50-3650" fmla="*/ 789108 h 6046908"/>
              <a:gd name="connsiteX51-3651" fmla="*/ 260026 w 4527226"/>
              <a:gd name="connsiteY51-3652" fmla="*/ 773868 h 6046908"/>
              <a:gd name="connsiteX52-3653" fmla="*/ 214306 w 4527226"/>
              <a:gd name="connsiteY52-3654" fmla="*/ 751008 h 6046908"/>
              <a:gd name="connsiteX53-3655" fmla="*/ 260026 w 4527226"/>
              <a:gd name="connsiteY53-3656" fmla="*/ 674808 h 6046908"/>
              <a:gd name="connsiteX54-3657" fmla="*/ 374326 w 4527226"/>
              <a:gd name="connsiteY54-3658" fmla="*/ 606228 h 6046908"/>
              <a:gd name="connsiteX55-3659" fmla="*/ 557206 w 4527226"/>
              <a:gd name="connsiteY55-3660" fmla="*/ 507168 h 6046908"/>
              <a:gd name="connsiteX56-3661" fmla="*/ 656266 w 4527226"/>
              <a:gd name="connsiteY56-3662" fmla="*/ 423348 h 6046908"/>
              <a:gd name="connsiteX57-3663" fmla="*/ 892486 w 4527226"/>
              <a:gd name="connsiteY57-3664" fmla="*/ 232848 h 6046908"/>
              <a:gd name="connsiteX58-3665" fmla="*/ 1174426 w 4527226"/>
              <a:gd name="connsiteY58-3666" fmla="*/ 80448 h 6046908"/>
              <a:gd name="connsiteX59-3667" fmla="*/ 1593526 w 4527226"/>
              <a:gd name="connsiteY59-3668" fmla="*/ 11868 h 6046908"/>
              <a:gd name="connsiteX60-3669" fmla="*/ 1944046 w 4527226"/>
              <a:gd name="connsiteY60-3670" fmla="*/ 4248 h 6046908"/>
              <a:gd name="connsiteX61-3671" fmla="*/ 2172646 w 4527226"/>
              <a:gd name="connsiteY61-3672" fmla="*/ 4248 h 6046908"/>
              <a:gd name="connsiteX62-3673" fmla="*/ 2393626 w 4527226"/>
              <a:gd name="connsiteY62-3674" fmla="*/ 57588 h 6046908"/>
              <a:gd name="connsiteX63-3675" fmla="*/ 2667946 w 4527226"/>
              <a:gd name="connsiteY63-3676" fmla="*/ 133788 h 6046908"/>
              <a:gd name="connsiteX64-3677" fmla="*/ 2820346 w 4527226"/>
              <a:gd name="connsiteY64-3678" fmla="*/ 202368 h 6046908"/>
              <a:gd name="connsiteX65-3679" fmla="*/ 3102286 w 4527226"/>
              <a:gd name="connsiteY65-3680" fmla="*/ 400488 h 6046908"/>
              <a:gd name="connsiteX66-3681" fmla="*/ 3285166 w 4527226"/>
              <a:gd name="connsiteY66-3682" fmla="*/ 651948 h 6046908"/>
              <a:gd name="connsiteX67-3683" fmla="*/ 3407086 w 4527226"/>
              <a:gd name="connsiteY67-3684" fmla="*/ 918648 h 6046908"/>
              <a:gd name="connsiteX68-3685" fmla="*/ 3475666 w 4527226"/>
              <a:gd name="connsiteY68-3686" fmla="*/ 1238688 h 6046908"/>
              <a:gd name="connsiteX69-3687" fmla="*/ 3506146 w 4527226"/>
              <a:gd name="connsiteY69-3688" fmla="*/ 1543488 h 6046908"/>
              <a:gd name="connsiteX70-3689" fmla="*/ 3506146 w 4527226"/>
              <a:gd name="connsiteY70-3690" fmla="*/ 1962588 h 6046908"/>
              <a:gd name="connsiteX71-3691" fmla="*/ 3338506 w 4527226"/>
              <a:gd name="connsiteY71-3692" fmla="*/ 2305488 h 6046908"/>
              <a:gd name="connsiteX72-3693" fmla="*/ 3254686 w 4527226"/>
              <a:gd name="connsiteY72-3694" fmla="*/ 2473128 h 6046908"/>
              <a:gd name="connsiteX73-3695" fmla="*/ 3132766 w 4527226"/>
              <a:gd name="connsiteY73-3696" fmla="*/ 2663628 h 6046908"/>
              <a:gd name="connsiteX74-3697" fmla="*/ 3071806 w 4527226"/>
              <a:gd name="connsiteY74-3698" fmla="*/ 2838888 h 6046908"/>
              <a:gd name="connsiteX75-3699" fmla="*/ 3064186 w 4527226"/>
              <a:gd name="connsiteY75-3700" fmla="*/ 2915088 h 6046908"/>
              <a:gd name="connsiteX76-3701" fmla="*/ 3018466 w 4527226"/>
              <a:gd name="connsiteY76-3702" fmla="*/ 3014148 h 6046908"/>
              <a:gd name="connsiteX77-3703" fmla="*/ 2980366 w 4527226"/>
              <a:gd name="connsiteY77-3704" fmla="*/ 3082728 h 6046908"/>
              <a:gd name="connsiteX78-3705" fmla="*/ 2957506 w 4527226"/>
              <a:gd name="connsiteY78-3706" fmla="*/ 3120828 h 6046908"/>
              <a:gd name="connsiteX79-3707" fmla="*/ 2957506 w 4527226"/>
              <a:gd name="connsiteY79-3708" fmla="*/ 3555168 h 6046908"/>
              <a:gd name="connsiteX80-3709" fmla="*/ 3010846 w 4527226"/>
              <a:gd name="connsiteY80-3710" fmla="*/ 3539928 h 6046908"/>
              <a:gd name="connsiteX81-3711" fmla="*/ 3109906 w 4527226"/>
              <a:gd name="connsiteY81-3712" fmla="*/ 3570408 h 6046908"/>
              <a:gd name="connsiteX82-3713" fmla="*/ 3140386 w 4527226"/>
              <a:gd name="connsiteY82-3714" fmla="*/ 3631368 h 6046908"/>
              <a:gd name="connsiteX83-3715" fmla="*/ 3117526 w 4527226"/>
              <a:gd name="connsiteY83-3716" fmla="*/ 3738048 h 6046908"/>
              <a:gd name="connsiteX84-3717" fmla="*/ 3125146 w 4527226"/>
              <a:gd name="connsiteY84-3718" fmla="*/ 4103808 h 6046908"/>
              <a:gd name="connsiteX85-3719" fmla="*/ 3163246 w 4527226"/>
              <a:gd name="connsiteY85-3720" fmla="*/ 4157148 h 6046908"/>
              <a:gd name="connsiteX86-3721" fmla="*/ 3201346 w 4527226"/>
              <a:gd name="connsiteY86-3722" fmla="*/ 4164768 h 6046908"/>
              <a:gd name="connsiteX87-3723" fmla="*/ 3231826 w 4527226"/>
              <a:gd name="connsiteY87-3724" fmla="*/ 4172388 h 6046908"/>
              <a:gd name="connsiteX88-3725" fmla="*/ 3285166 w 4527226"/>
              <a:gd name="connsiteY88-3726" fmla="*/ 4294308 h 6046908"/>
              <a:gd name="connsiteX89-3727" fmla="*/ 3300406 w 4527226"/>
              <a:gd name="connsiteY89-3728" fmla="*/ 4347648 h 6046908"/>
              <a:gd name="connsiteX90-3729" fmla="*/ 3330886 w 4527226"/>
              <a:gd name="connsiteY90-3730" fmla="*/ 4408608 h 6046908"/>
              <a:gd name="connsiteX91-3731" fmla="*/ 3551866 w 4527226"/>
              <a:gd name="connsiteY91-3732" fmla="*/ 4644828 h 6046908"/>
              <a:gd name="connsiteX92-3733" fmla="*/ 3887146 w 4527226"/>
              <a:gd name="connsiteY92-3734" fmla="*/ 5025828 h 6046908"/>
              <a:gd name="connsiteX93-3735" fmla="*/ 4100506 w 4527226"/>
              <a:gd name="connsiteY93-3736" fmla="*/ 5300148 h 6046908"/>
              <a:gd name="connsiteX94-3737" fmla="*/ 4367206 w 4527226"/>
              <a:gd name="connsiteY94-3738" fmla="*/ 5726868 h 6046908"/>
              <a:gd name="connsiteX95-3739" fmla="*/ 4527226 w 4527226"/>
              <a:gd name="connsiteY95-3740" fmla="*/ 6046908 h 6046908"/>
              <a:gd name="connsiteX0-3741" fmla="*/ 717226 w 4527226"/>
              <a:gd name="connsiteY0-3742" fmla="*/ 5063928 h 6046908"/>
              <a:gd name="connsiteX1-3743" fmla="*/ 709606 w 4527226"/>
              <a:gd name="connsiteY1-3744" fmla="*/ 5025828 h 6046908"/>
              <a:gd name="connsiteX2-3745" fmla="*/ 701986 w 4527226"/>
              <a:gd name="connsiteY2-3746" fmla="*/ 5002968 h 6046908"/>
              <a:gd name="connsiteX3-3747" fmla="*/ 968686 w 4527226"/>
              <a:gd name="connsiteY3-3748" fmla="*/ 4682928 h 6046908"/>
              <a:gd name="connsiteX4-3749" fmla="*/ 961066 w 4527226"/>
              <a:gd name="connsiteY4-3750" fmla="*/ 4644828 h 6046908"/>
              <a:gd name="connsiteX5-3751" fmla="*/ 1342066 w 4527226"/>
              <a:gd name="connsiteY5-3752" fmla="*/ 4172388 h 6046908"/>
              <a:gd name="connsiteX6-3753" fmla="*/ 1258246 w 4527226"/>
              <a:gd name="connsiteY6-3754" fmla="*/ 4012368 h 6046908"/>
              <a:gd name="connsiteX7-3755" fmla="*/ 1204906 w 4527226"/>
              <a:gd name="connsiteY7-3756" fmla="*/ 3928548 h 6046908"/>
              <a:gd name="connsiteX8-3757" fmla="*/ 1174426 w 4527226"/>
              <a:gd name="connsiteY8-3758" fmla="*/ 3768528 h 6046908"/>
              <a:gd name="connsiteX9-3759" fmla="*/ 1151566 w 4527226"/>
              <a:gd name="connsiteY9-3760" fmla="*/ 3699948 h 6046908"/>
              <a:gd name="connsiteX10-3761" fmla="*/ 1143946 w 4527226"/>
              <a:gd name="connsiteY10-3762" fmla="*/ 3669468 h 6046908"/>
              <a:gd name="connsiteX11-3763" fmla="*/ 1067746 w 4527226"/>
              <a:gd name="connsiteY11-3764" fmla="*/ 3661848 h 6046908"/>
              <a:gd name="connsiteX12-3765" fmla="*/ 938206 w 4527226"/>
              <a:gd name="connsiteY12-3766" fmla="*/ 3669468 h 6046908"/>
              <a:gd name="connsiteX13-3767" fmla="*/ 831526 w 4527226"/>
              <a:gd name="connsiteY13-3768" fmla="*/ 3692328 h 6046908"/>
              <a:gd name="connsiteX14-3769" fmla="*/ 610546 w 4527226"/>
              <a:gd name="connsiteY14-3770" fmla="*/ 3738048 h 6046908"/>
              <a:gd name="connsiteX15-3771" fmla="*/ 389566 w 4527226"/>
              <a:gd name="connsiteY15-3772" fmla="*/ 3638988 h 6046908"/>
              <a:gd name="connsiteX16-3773" fmla="*/ 381946 w 4527226"/>
              <a:gd name="connsiteY16-3774" fmla="*/ 3326568 h 6046908"/>
              <a:gd name="connsiteX17-3775" fmla="*/ 420046 w 4527226"/>
              <a:gd name="connsiteY17-3776" fmla="*/ 3227508 h 6046908"/>
              <a:gd name="connsiteX18-3777" fmla="*/ 389566 w 4527226"/>
              <a:gd name="connsiteY18-3778" fmla="*/ 3166548 h 6046908"/>
              <a:gd name="connsiteX19-3779" fmla="*/ 351466 w 4527226"/>
              <a:gd name="connsiteY19-3780" fmla="*/ 3105588 h 6046908"/>
              <a:gd name="connsiteX20-3781" fmla="*/ 397186 w 4527226"/>
              <a:gd name="connsiteY20-3782" fmla="*/ 3021768 h 6046908"/>
              <a:gd name="connsiteX21-3783" fmla="*/ 488626 w 4527226"/>
              <a:gd name="connsiteY21-3784" fmla="*/ 2998908 h 6046908"/>
              <a:gd name="connsiteX22-3785" fmla="*/ 471956 w 4527226"/>
              <a:gd name="connsiteY22-3786" fmla="*/ 2942709 h 6046908"/>
              <a:gd name="connsiteX23-3787" fmla="*/ 435286 w 4527226"/>
              <a:gd name="connsiteY23-3788" fmla="*/ 2930328 h 6046908"/>
              <a:gd name="connsiteX24-3789" fmla="*/ 389566 w 4527226"/>
              <a:gd name="connsiteY24-3790" fmla="*/ 2930328 h 6046908"/>
              <a:gd name="connsiteX25-3791" fmla="*/ 314000 w 4527226"/>
              <a:gd name="connsiteY25-3792" fmla="*/ 2893495 h 6046908"/>
              <a:gd name="connsiteX26-3793" fmla="*/ 320986 w 4527226"/>
              <a:gd name="connsiteY26-3794" fmla="*/ 2846508 h 6046908"/>
              <a:gd name="connsiteX27-3795" fmla="*/ 328606 w 4527226"/>
              <a:gd name="connsiteY27-3796" fmla="*/ 2793168 h 6046908"/>
              <a:gd name="connsiteX28-3797" fmla="*/ 313366 w 4527226"/>
              <a:gd name="connsiteY28-3798" fmla="*/ 2732208 h 6046908"/>
              <a:gd name="connsiteX29-3799" fmla="*/ 267646 w 4527226"/>
              <a:gd name="connsiteY29-3800" fmla="*/ 2671248 h 6046908"/>
              <a:gd name="connsiteX30-3801" fmla="*/ 176206 w 4527226"/>
              <a:gd name="connsiteY30-3802" fmla="*/ 2656008 h 6046908"/>
              <a:gd name="connsiteX31-3803" fmla="*/ 54286 w 4527226"/>
              <a:gd name="connsiteY31-3804" fmla="*/ 2610288 h 6046908"/>
              <a:gd name="connsiteX32-3805" fmla="*/ 7931 w 4527226"/>
              <a:gd name="connsiteY32-3806" fmla="*/ 2563298 h 6046908"/>
              <a:gd name="connsiteX33-3807" fmla="*/ 8566 w 4527226"/>
              <a:gd name="connsiteY33-3808" fmla="*/ 2488368 h 6046908"/>
              <a:gd name="connsiteX34-3809" fmla="*/ 92386 w 4527226"/>
              <a:gd name="connsiteY34-3810" fmla="*/ 2335968 h 6046908"/>
              <a:gd name="connsiteX35-3811" fmla="*/ 221926 w 4527226"/>
              <a:gd name="connsiteY35-3812" fmla="*/ 2175948 h 6046908"/>
              <a:gd name="connsiteX36-3813" fmla="*/ 282886 w 4527226"/>
              <a:gd name="connsiteY36-3814" fmla="*/ 2084508 h 6046908"/>
              <a:gd name="connsiteX37-3815" fmla="*/ 328606 w 4527226"/>
              <a:gd name="connsiteY37-3816" fmla="*/ 1977828 h 6046908"/>
              <a:gd name="connsiteX38-3817" fmla="*/ 359086 w 4527226"/>
              <a:gd name="connsiteY38-3818" fmla="*/ 1871148 h 6046908"/>
              <a:gd name="connsiteX39-3819" fmla="*/ 374326 w 4527226"/>
              <a:gd name="connsiteY39-3820" fmla="*/ 1810188 h 6046908"/>
              <a:gd name="connsiteX40-3821" fmla="*/ 343846 w 4527226"/>
              <a:gd name="connsiteY40-3822" fmla="*/ 1756848 h 6046908"/>
              <a:gd name="connsiteX41-3823" fmla="*/ 328606 w 4527226"/>
              <a:gd name="connsiteY41-3824" fmla="*/ 1680648 h 6046908"/>
              <a:gd name="connsiteX42-3825" fmla="*/ 412426 w 4527226"/>
              <a:gd name="connsiteY42-3826" fmla="*/ 1474908 h 6046908"/>
              <a:gd name="connsiteX43-3827" fmla="*/ 442906 w 4527226"/>
              <a:gd name="connsiteY43-3828" fmla="*/ 1307268 h 6046908"/>
              <a:gd name="connsiteX44-3829" fmla="*/ 465766 w 4527226"/>
              <a:gd name="connsiteY44-3830" fmla="*/ 1192968 h 6046908"/>
              <a:gd name="connsiteX45-3831" fmla="*/ 503866 w 4527226"/>
              <a:gd name="connsiteY45-3832" fmla="*/ 1055808 h 6046908"/>
              <a:gd name="connsiteX46-3833" fmla="*/ 557206 w 4527226"/>
              <a:gd name="connsiteY46-3834" fmla="*/ 888168 h 6046908"/>
              <a:gd name="connsiteX47-3835" fmla="*/ 503866 w 4527226"/>
              <a:gd name="connsiteY47-3836" fmla="*/ 888168 h 6046908"/>
              <a:gd name="connsiteX48-3837" fmla="*/ 412426 w 4527226"/>
              <a:gd name="connsiteY48-3838" fmla="*/ 834828 h 6046908"/>
              <a:gd name="connsiteX49-3839" fmla="*/ 328606 w 4527226"/>
              <a:gd name="connsiteY49-3840" fmla="*/ 789108 h 6046908"/>
              <a:gd name="connsiteX50-3841" fmla="*/ 260026 w 4527226"/>
              <a:gd name="connsiteY50-3842" fmla="*/ 773868 h 6046908"/>
              <a:gd name="connsiteX51-3843" fmla="*/ 214306 w 4527226"/>
              <a:gd name="connsiteY51-3844" fmla="*/ 751008 h 6046908"/>
              <a:gd name="connsiteX52-3845" fmla="*/ 260026 w 4527226"/>
              <a:gd name="connsiteY52-3846" fmla="*/ 674808 h 6046908"/>
              <a:gd name="connsiteX53-3847" fmla="*/ 374326 w 4527226"/>
              <a:gd name="connsiteY53-3848" fmla="*/ 606228 h 6046908"/>
              <a:gd name="connsiteX54-3849" fmla="*/ 557206 w 4527226"/>
              <a:gd name="connsiteY54-3850" fmla="*/ 507168 h 6046908"/>
              <a:gd name="connsiteX55-3851" fmla="*/ 656266 w 4527226"/>
              <a:gd name="connsiteY55-3852" fmla="*/ 423348 h 6046908"/>
              <a:gd name="connsiteX56-3853" fmla="*/ 892486 w 4527226"/>
              <a:gd name="connsiteY56-3854" fmla="*/ 232848 h 6046908"/>
              <a:gd name="connsiteX57-3855" fmla="*/ 1174426 w 4527226"/>
              <a:gd name="connsiteY57-3856" fmla="*/ 80448 h 6046908"/>
              <a:gd name="connsiteX58-3857" fmla="*/ 1593526 w 4527226"/>
              <a:gd name="connsiteY58-3858" fmla="*/ 11868 h 6046908"/>
              <a:gd name="connsiteX59-3859" fmla="*/ 1944046 w 4527226"/>
              <a:gd name="connsiteY59-3860" fmla="*/ 4248 h 6046908"/>
              <a:gd name="connsiteX60-3861" fmla="*/ 2172646 w 4527226"/>
              <a:gd name="connsiteY60-3862" fmla="*/ 4248 h 6046908"/>
              <a:gd name="connsiteX61-3863" fmla="*/ 2393626 w 4527226"/>
              <a:gd name="connsiteY61-3864" fmla="*/ 57588 h 6046908"/>
              <a:gd name="connsiteX62-3865" fmla="*/ 2667946 w 4527226"/>
              <a:gd name="connsiteY62-3866" fmla="*/ 133788 h 6046908"/>
              <a:gd name="connsiteX63-3867" fmla="*/ 2820346 w 4527226"/>
              <a:gd name="connsiteY63-3868" fmla="*/ 202368 h 6046908"/>
              <a:gd name="connsiteX64-3869" fmla="*/ 3102286 w 4527226"/>
              <a:gd name="connsiteY64-3870" fmla="*/ 400488 h 6046908"/>
              <a:gd name="connsiteX65-3871" fmla="*/ 3285166 w 4527226"/>
              <a:gd name="connsiteY65-3872" fmla="*/ 651948 h 6046908"/>
              <a:gd name="connsiteX66-3873" fmla="*/ 3407086 w 4527226"/>
              <a:gd name="connsiteY66-3874" fmla="*/ 918648 h 6046908"/>
              <a:gd name="connsiteX67-3875" fmla="*/ 3475666 w 4527226"/>
              <a:gd name="connsiteY67-3876" fmla="*/ 1238688 h 6046908"/>
              <a:gd name="connsiteX68-3877" fmla="*/ 3506146 w 4527226"/>
              <a:gd name="connsiteY68-3878" fmla="*/ 1543488 h 6046908"/>
              <a:gd name="connsiteX69-3879" fmla="*/ 3506146 w 4527226"/>
              <a:gd name="connsiteY69-3880" fmla="*/ 1962588 h 6046908"/>
              <a:gd name="connsiteX70-3881" fmla="*/ 3338506 w 4527226"/>
              <a:gd name="connsiteY70-3882" fmla="*/ 2305488 h 6046908"/>
              <a:gd name="connsiteX71-3883" fmla="*/ 3254686 w 4527226"/>
              <a:gd name="connsiteY71-3884" fmla="*/ 2473128 h 6046908"/>
              <a:gd name="connsiteX72-3885" fmla="*/ 3132766 w 4527226"/>
              <a:gd name="connsiteY72-3886" fmla="*/ 2663628 h 6046908"/>
              <a:gd name="connsiteX73-3887" fmla="*/ 3071806 w 4527226"/>
              <a:gd name="connsiteY73-3888" fmla="*/ 2838888 h 6046908"/>
              <a:gd name="connsiteX74-3889" fmla="*/ 3064186 w 4527226"/>
              <a:gd name="connsiteY74-3890" fmla="*/ 2915088 h 6046908"/>
              <a:gd name="connsiteX75-3891" fmla="*/ 3018466 w 4527226"/>
              <a:gd name="connsiteY75-3892" fmla="*/ 3014148 h 6046908"/>
              <a:gd name="connsiteX76-3893" fmla="*/ 2980366 w 4527226"/>
              <a:gd name="connsiteY76-3894" fmla="*/ 3082728 h 6046908"/>
              <a:gd name="connsiteX77-3895" fmla="*/ 2957506 w 4527226"/>
              <a:gd name="connsiteY77-3896" fmla="*/ 3120828 h 6046908"/>
              <a:gd name="connsiteX78-3897" fmla="*/ 2957506 w 4527226"/>
              <a:gd name="connsiteY78-3898" fmla="*/ 3555168 h 6046908"/>
              <a:gd name="connsiteX79-3899" fmla="*/ 3010846 w 4527226"/>
              <a:gd name="connsiteY79-3900" fmla="*/ 3539928 h 6046908"/>
              <a:gd name="connsiteX80-3901" fmla="*/ 3109906 w 4527226"/>
              <a:gd name="connsiteY80-3902" fmla="*/ 3570408 h 6046908"/>
              <a:gd name="connsiteX81-3903" fmla="*/ 3140386 w 4527226"/>
              <a:gd name="connsiteY81-3904" fmla="*/ 3631368 h 6046908"/>
              <a:gd name="connsiteX82-3905" fmla="*/ 3117526 w 4527226"/>
              <a:gd name="connsiteY82-3906" fmla="*/ 3738048 h 6046908"/>
              <a:gd name="connsiteX83-3907" fmla="*/ 3125146 w 4527226"/>
              <a:gd name="connsiteY83-3908" fmla="*/ 4103808 h 6046908"/>
              <a:gd name="connsiteX84-3909" fmla="*/ 3163246 w 4527226"/>
              <a:gd name="connsiteY84-3910" fmla="*/ 4157148 h 6046908"/>
              <a:gd name="connsiteX85-3911" fmla="*/ 3201346 w 4527226"/>
              <a:gd name="connsiteY85-3912" fmla="*/ 4164768 h 6046908"/>
              <a:gd name="connsiteX86-3913" fmla="*/ 3231826 w 4527226"/>
              <a:gd name="connsiteY86-3914" fmla="*/ 4172388 h 6046908"/>
              <a:gd name="connsiteX87-3915" fmla="*/ 3285166 w 4527226"/>
              <a:gd name="connsiteY87-3916" fmla="*/ 4294308 h 6046908"/>
              <a:gd name="connsiteX88-3917" fmla="*/ 3300406 w 4527226"/>
              <a:gd name="connsiteY88-3918" fmla="*/ 4347648 h 6046908"/>
              <a:gd name="connsiteX89-3919" fmla="*/ 3330886 w 4527226"/>
              <a:gd name="connsiteY89-3920" fmla="*/ 4408608 h 6046908"/>
              <a:gd name="connsiteX90-3921" fmla="*/ 3551866 w 4527226"/>
              <a:gd name="connsiteY90-3922" fmla="*/ 4644828 h 6046908"/>
              <a:gd name="connsiteX91-3923" fmla="*/ 3887146 w 4527226"/>
              <a:gd name="connsiteY91-3924" fmla="*/ 5025828 h 6046908"/>
              <a:gd name="connsiteX92-3925" fmla="*/ 4100506 w 4527226"/>
              <a:gd name="connsiteY92-3926" fmla="*/ 5300148 h 6046908"/>
              <a:gd name="connsiteX93-3927" fmla="*/ 4367206 w 4527226"/>
              <a:gd name="connsiteY93-3928" fmla="*/ 5726868 h 6046908"/>
              <a:gd name="connsiteX94-3929" fmla="*/ 4527226 w 4527226"/>
              <a:gd name="connsiteY94-3930" fmla="*/ 6046908 h 6046908"/>
              <a:gd name="connsiteX0-3931" fmla="*/ 709606 w 4527226"/>
              <a:gd name="connsiteY0-3932" fmla="*/ 5025828 h 6046908"/>
              <a:gd name="connsiteX1-3933" fmla="*/ 701986 w 4527226"/>
              <a:gd name="connsiteY1-3934" fmla="*/ 5002968 h 6046908"/>
              <a:gd name="connsiteX2-3935" fmla="*/ 968686 w 4527226"/>
              <a:gd name="connsiteY2-3936" fmla="*/ 4682928 h 6046908"/>
              <a:gd name="connsiteX3-3937" fmla="*/ 961066 w 4527226"/>
              <a:gd name="connsiteY3-3938" fmla="*/ 4644828 h 6046908"/>
              <a:gd name="connsiteX4-3939" fmla="*/ 1342066 w 4527226"/>
              <a:gd name="connsiteY4-3940" fmla="*/ 4172388 h 6046908"/>
              <a:gd name="connsiteX5-3941" fmla="*/ 1258246 w 4527226"/>
              <a:gd name="connsiteY5-3942" fmla="*/ 4012368 h 6046908"/>
              <a:gd name="connsiteX6-3943" fmla="*/ 1204906 w 4527226"/>
              <a:gd name="connsiteY6-3944" fmla="*/ 3928548 h 6046908"/>
              <a:gd name="connsiteX7-3945" fmla="*/ 1174426 w 4527226"/>
              <a:gd name="connsiteY7-3946" fmla="*/ 3768528 h 6046908"/>
              <a:gd name="connsiteX8-3947" fmla="*/ 1151566 w 4527226"/>
              <a:gd name="connsiteY8-3948" fmla="*/ 3699948 h 6046908"/>
              <a:gd name="connsiteX9-3949" fmla="*/ 1143946 w 4527226"/>
              <a:gd name="connsiteY9-3950" fmla="*/ 3669468 h 6046908"/>
              <a:gd name="connsiteX10-3951" fmla="*/ 1067746 w 4527226"/>
              <a:gd name="connsiteY10-3952" fmla="*/ 3661848 h 6046908"/>
              <a:gd name="connsiteX11-3953" fmla="*/ 938206 w 4527226"/>
              <a:gd name="connsiteY11-3954" fmla="*/ 3669468 h 6046908"/>
              <a:gd name="connsiteX12-3955" fmla="*/ 831526 w 4527226"/>
              <a:gd name="connsiteY12-3956" fmla="*/ 3692328 h 6046908"/>
              <a:gd name="connsiteX13-3957" fmla="*/ 610546 w 4527226"/>
              <a:gd name="connsiteY13-3958" fmla="*/ 3738048 h 6046908"/>
              <a:gd name="connsiteX14-3959" fmla="*/ 389566 w 4527226"/>
              <a:gd name="connsiteY14-3960" fmla="*/ 3638988 h 6046908"/>
              <a:gd name="connsiteX15-3961" fmla="*/ 381946 w 4527226"/>
              <a:gd name="connsiteY15-3962" fmla="*/ 3326568 h 6046908"/>
              <a:gd name="connsiteX16-3963" fmla="*/ 420046 w 4527226"/>
              <a:gd name="connsiteY16-3964" fmla="*/ 3227508 h 6046908"/>
              <a:gd name="connsiteX17-3965" fmla="*/ 389566 w 4527226"/>
              <a:gd name="connsiteY17-3966" fmla="*/ 3166548 h 6046908"/>
              <a:gd name="connsiteX18-3967" fmla="*/ 351466 w 4527226"/>
              <a:gd name="connsiteY18-3968" fmla="*/ 3105588 h 6046908"/>
              <a:gd name="connsiteX19-3969" fmla="*/ 397186 w 4527226"/>
              <a:gd name="connsiteY19-3970" fmla="*/ 3021768 h 6046908"/>
              <a:gd name="connsiteX20-3971" fmla="*/ 488626 w 4527226"/>
              <a:gd name="connsiteY20-3972" fmla="*/ 2998908 h 6046908"/>
              <a:gd name="connsiteX21-3973" fmla="*/ 471956 w 4527226"/>
              <a:gd name="connsiteY21-3974" fmla="*/ 2942709 h 6046908"/>
              <a:gd name="connsiteX22-3975" fmla="*/ 435286 w 4527226"/>
              <a:gd name="connsiteY22-3976" fmla="*/ 2930328 h 6046908"/>
              <a:gd name="connsiteX23-3977" fmla="*/ 389566 w 4527226"/>
              <a:gd name="connsiteY23-3978" fmla="*/ 2930328 h 6046908"/>
              <a:gd name="connsiteX24-3979" fmla="*/ 314000 w 4527226"/>
              <a:gd name="connsiteY24-3980" fmla="*/ 2893495 h 6046908"/>
              <a:gd name="connsiteX25-3981" fmla="*/ 320986 w 4527226"/>
              <a:gd name="connsiteY25-3982" fmla="*/ 2846508 h 6046908"/>
              <a:gd name="connsiteX26-3983" fmla="*/ 328606 w 4527226"/>
              <a:gd name="connsiteY26-3984" fmla="*/ 2793168 h 6046908"/>
              <a:gd name="connsiteX27-3985" fmla="*/ 313366 w 4527226"/>
              <a:gd name="connsiteY27-3986" fmla="*/ 2732208 h 6046908"/>
              <a:gd name="connsiteX28-3987" fmla="*/ 267646 w 4527226"/>
              <a:gd name="connsiteY28-3988" fmla="*/ 2671248 h 6046908"/>
              <a:gd name="connsiteX29-3989" fmla="*/ 176206 w 4527226"/>
              <a:gd name="connsiteY29-3990" fmla="*/ 2656008 h 6046908"/>
              <a:gd name="connsiteX30-3991" fmla="*/ 54286 w 4527226"/>
              <a:gd name="connsiteY30-3992" fmla="*/ 2610288 h 6046908"/>
              <a:gd name="connsiteX31-3993" fmla="*/ 7931 w 4527226"/>
              <a:gd name="connsiteY31-3994" fmla="*/ 2563298 h 6046908"/>
              <a:gd name="connsiteX32-3995" fmla="*/ 8566 w 4527226"/>
              <a:gd name="connsiteY32-3996" fmla="*/ 2488368 h 6046908"/>
              <a:gd name="connsiteX33-3997" fmla="*/ 92386 w 4527226"/>
              <a:gd name="connsiteY33-3998" fmla="*/ 2335968 h 6046908"/>
              <a:gd name="connsiteX34-3999" fmla="*/ 221926 w 4527226"/>
              <a:gd name="connsiteY34-4000" fmla="*/ 2175948 h 6046908"/>
              <a:gd name="connsiteX35-4001" fmla="*/ 282886 w 4527226"/>
              <a:gd name="connsiteY35-4002" fmla="*/ 2084508 h 6046908"/>
              <a:gd name="connsiteX36-4003" fmla="*/ 328606 w 4527226"/>
              <a:gd name="connsiteY36-4004" fmla="*/ 1977828 h 6046908"/>
              <a:gd name="connsiteX37-4005" fmla="*/ 359086 w 4527226"/>
              <a:gd name="connsiteY37-4006" fmla="*/ 1871148 h 6046908"/>
              <a:gd name="connsiteX38-4007" fmla="*/ 374326 w 4527226"/>
              <a:gd name="connsiteY38-4008" fmla="*/ 1810188 h 6046908"/>
              <a:gd name="connsiteX39-4009" fmla="*/ 343846 w 4527226"/>
              <a:gd name="connsiteY39-4010" fmla="*/ 1756848 h 6046908"/>
              <a:gd name="connsiteX40-4011" fmla="*/ 328606 w 4527226"/>
              <a:gd name="connsiteY40-4012" fmla="*/ 1680648 h 6046908"/>
              <a:gd name="connsiteX41-4013" fmla="*/ 412426 w 4527226"/>
              <a:gd name="connsiteY41-4014" fmla="*/ 1474908 h 6046908"/>
              <a:gd name="connsiteX42-4015" fmla="*/ 442906 w 4527226"/>
              <a:gd name="connsiteY42-4016" fmla="*/ 1307268 h 6046908"/>
              <a:gd name="connsiteX43-4017" fmla="*/ 465766 w 4527226"/>
              <a:gd name="connsiteY43-4018" fmla="*/ 1192968 h 6046908"/>
              <a:gd name="connsiteX44-4019" fmla="*/ 503866 w 4527226"/>
              <a:gd name="connsiteY44-4020" fmla="*/ 1055808 h 6046908"/>
              <a:gd name="connsiteX45-4021" fmla="*/ 557206 w 4527226"/>
              <a:gd name="connsiteY45-4022" fmla="*/ 888168 h 6046908"/>
              <a:gd name="connsiteX46-4023" fmla="*/ 503866 w 4527226"/>
              <a:gd name="connsiteY46-4024" fmla="*/ 888168 h 6046908"/>
              <a:gd name="connsiteX47-4025" fmla="*/ 412426 w 4527226"/>
              <a:gd name="connsiteY47-4026" fmla="*/ 834828 h 6046908"/>
              <a:gd name="connsiteX48-4027" fmla="*/ 328606 w 4527226"/>
              <a:gd name="connsiteY48-4028" fmla="*/ 789108 h 6046908"/>
              <a:gd name="connsiteX49-4029" fmla="*/ 260026 w 4527226"/>
              <a:gd name="connsiteY49-4030" fmla="*/ 773868 h 6046908"/>
              <a:gd name="connsiteX50-4031" fmla="*/ 214306 w 4527226"/>
              <a:gd name="connsiteY50-4032" fmla="*/ 751008 h 6046908"/>
              <a:gd name="connsiteX51-4033" fmla="*/ 260026 w 4527226"/>
              <a:gd name="connsiteY51-4034" fmla="*/ 674808 h 6046908"/>
              <a:gd name="connsiteX52-4035" fmla="*/ 374326 w 4527226"/>
              <a:gd name="connsiteY52-4036" fmla="*/ 606228 h 6046908"/>
              <a:gd name="connsiteX53-4037" fmla="*/ 557206 w 4527226"/>
              <a:gd name="connsiteY53-4038" fmla="*/ 507168 h 6046908"/>
              <a:gd name="connsiteX54-4039" fmla="*/ 656266 w 4527226"/>
              <a:gd name="connsiteY54-4040" fmla="*/ 423348 h 6046908"/>
              <a:gd name="connsiteX55-4041" fmla="*/ 892486 w 4527226"/>
              <a:gd name="connsiteY55-4042" fmla="*/ 232848 h 6046908"/>
              <a:gd name="connsiteX56-4043" fmla="*/ 1174426 w 4527226"/>
              <a:gd name="connsiteY56-4044" fmla="*/ 80448 h 6046908"/>
              <a:gd name="connsiteX57-4045" fmla="*/ 1593526 w 4527226"/>
              <a:gd name="connsiteY57-4046" fmla="*/ 11868 h 6046908"/>
              <a:gd name="connsiteX58-4047" fmla="*/ 1944046 w 4527226"/>
              <a:gd name="connsiteY58-4048" fmla="*/ 4248 h 6046908"/>
              <a:gd name="connsiteX59-4049" fmla="*/ 2172646 w 4527226"/>
              <a:gd name="connsiteY59-4050" fmla="*/ 4248 h 6046908"/>
              <a:gd name="connsiteX60-4051" fmla="*/ 2393626 w 4527226"/>
              <a:gd name="connsiteY60-4052" fmla="*/ 57588 h 6046908"/>
              <a:gd name="connsiteX61-4053" fmla="*/ 2667946 w 4527226"/>
              <a:gd name="connsiteY61-4054" fmla="*/ 133788 h 6046908"/>
              <a:gd name="connsiteX62-4055" fmla="*/ 2820346 w 4527226"/>
              <a:gd name="connsiteY62-4056" fmla="*/ 202368 h 6046908"/>
              <a:gd name="connsiteX63-4057" fmla="*/ 3102286 w 4527226"/>
              <a:gd name="connsiteY63-4058" fmla="*/ 400488 h 6046908"/>
              <a:gd name="connsiteX64-4059" fmla="*/ 3285166 w 4527226"/>
              <a:gd name="connsiteY64-4060" fmla="*/ 651948 h 6046908"/>
              <a:gd name="connsiteX65-4061" fmla="*/ 3407086 w 4527226"/>
              <a:gd name="connsiteY65-4062" fmla="*/ 918648 h 6046908"/>
              <a:gd name="connsiteX66-4063" fmla="*/ 3475666 w 4527226"/>
              <a:gd name="connsiteY66-4064" fmla="*/ 1238688 h 6046908"/>
              <a:gd name="connsiteX67-4065" fmla="*/ 3506146 w 4527226"/>
              <a:gd name="connsiteY67-4066" fmla="*/ 1543488 h 6046908"/>
              <a:gd name="connsiteX68-4067" fmla="*/ 3506146 w 4527226"/>
              <a:gd name="connsiteY68-4068" fmla="*/ 1962588 h 6046908"/>
              <a:gd name="connsiteX69-4069" fmla="*/ 3338506 w 4527226"/>
              <a:gd name="connsiteY69-4070" fmla="*/ 2305488 h 6046908"/>
              <a:gd name="connsiteX70-4071" fmla="*/ 3254686 w 4527226"/>
              <a:gd name="connsiteY70-4072" fmla="*/ 2473128 h 6046908"/>
              <a:gd name="connsiteX71-4073" fmla="*/ 3132766 w 4527226"/>
              <a:gd name="connsiteY71-4074" fmla="*/ 2663628 h 6046908"/>
              <a:gd name="connsiteX72-4075" fmla="*/ 3071806 w 4527226"/>
              <a:gd name="connsiteY72-4076" fmla="*/ 2838888 h 6046908"/>
              <a:gd name="connsiteX73-4077" fmla="*/ 3064186 w 4527226"/>
              <a:gd name="connsiteY73-4078" fmla="*/ 2915088 h 6046908"/>
              <a:gd name="connsiteX74-4079" fmla="*/ 3018466 w 4527226"/>
              <a:gd name="connsiteY74-4080" fmla="*/ 3014148 h 6046908"/>
              <a:gd name="connsiteX75-4081" fmla="*/ 2980366 w 4527226"/>
              <a:gd name="connsiteY75-4082" fmla="*/ 3082728 h 6046908"/>
              <a:gd name="connsiteX76-4083" fmla="*/ 2957506 w 4527226"/>
              <a:gd name="connsiteY76-4084" fmla="*/ 3120828 h 6046908"/>
              <a:gd name="connsiteX77-4085" fmla="*/ 2957506 w 4527226"/>
              <a:gd name="connsiteY77-4086" fmla="*/ 3555168 h 6046908"/>
              <a:gd name="connsiteX78-4087" fmla="*/ 3010846 w 4527226"/>
              <a:gd name="connsiteY78-4088" fmla="*/ 3539928 h 6046908"/>
              <a:gd name="connsiteX79-4089" fmla="*/ 3109906 w 4527226"/>
              <a:gd name="connsiteY79-4090" fmla="*/ 3570408 h 6046908"/>
              <a:gd name="connsiteX80-4091" fmla="*/ 3140386 w 4527226"/>
              <a:gd name="connsiteY80-4092" fmla="*/ 3631368 h 6046908"/>
              <a:gd name="connsiteX81-4093" fmla="*/ 3117526 w 4527226"/>
              <a:gd name="connsiteY81-4094" fmla="*/ 3738048 h 6046908"/>
              <a:gd name="connsiteX82-4095" fmla="*/ 3125146 w 4527226"/>
              <a:gd name="connsiteY82-4096" fmla="*/ 4103808 h 6046908"/>
              <a:gd name="connsiteX83-4097" fmla="*/ 3163246 w 4527226"/>
              <a:gd name="connsiteY83-4098" fmla="*/ 4157148 h 6046908"/>
              <a:gd name="connsiteX84-4099" fmla="*/ 3201346 w 4527226"/>
              <a:gd name="connsiteY84-4100" fmla="*/ 4164768 h 6046908"/>
              <a:gd name="connsiteX85-4101" fmla="*/ 3231826 w 4527226"/>
              <a:gd name="connsiteY85-4102" fmla="*/ 4172388 h 6046908"/>
              <a:gd name="connsiteX86-4103" fmla="*/ 3285166 w 4527226"/>
              <a:gd name="connsiteY86-4104" fmla="*/ 4294308 h 6046908"/>
              <a:gd name="connsiteX87-4105" fmla="*/ 3300406 w 4527226"/>
              <a:gd name="connsiteY87-4106" fmla="*/ 4347648 h 6046908"/>
              <a:gd name="connsiteX88-4107" fmla="*/ 3330886 w 4527226"/>
              <a:gd name="connsiteY88-4108" fmla="*/ 4408608 h 6046908"/>
              <a:gd name="connsiteX89-4109" fmla="*/ 3551866 w 4527226"/>
              <a:gd name="connsiteY89-4110" fmla="*/ 4644828 h 6046908"/>
              <a:gd name="connsiteX90-4111" fmla="*/ 3887146 w 4527226"/>
              <a:gd name="connsiteY90-4112" fmla="*/ 5025828 h 6046908"/>
              <a:gd name="connsiteX91-4113" fmla="*/ 4100506 w 4527226"/>
              <a:gd name="connsiteY91-4114" fmla="*/ 5300148 h 6046908"/>
              <a:gd name="connsiteX92-4115" fmla="*/ 4367206 w 4527226"/>
              <a:gd name="connsiteY92-4116" fmla="*/ 5726868 h 6046908"/>
              <a:gd name="connsiteX93-4117" fmla="*/ 4527226 w 4527226"/>
              <a:gd name="connsiteY93-4118" fmla="*/ 6046908 h 6046908"/>
              <a:gd name="connsiteX0-4119" fmla="*/ 701986 w 4527226"/>
              <a:gd name="connsiteY0-4120" fmla="*/ 5002968 h 6046908"/>
              <a:gd name="connsiteX1-4121" fmla="*/ 968686 w 4527226"/>
              <a:gd name="connsiteY1-4122" fmla="*/ 4682928 h 6046908"/>
              <a:gd name="connsiteX2-4123" fmla="*/ 961066 w 4527226"/>
              <a:gd name="connsiteY2-4124" fmla="*/ 4644828 h 6046908"/>
              <a:gd name="connsiteX3-4125" fmla="*/ 1342066 w 4527226"/>
              <a:gd name="connsiteY3-4126" fmla="*/ 4172388 h 6046908"/>
              <a:gd name="connsiteX4-4127" fmla="*/ 1258246 w 4527226"/>
              <a:gd name="connsiteY4-4128" fmla="*/ 4012368 h 6046908"/>
              <a:gd name="connsiteX5-4129" fmla="*/ 1204906 w 4527226"/>
              <a:gd name="connsiteY5-4130" fmla="*/ 3928548 h 6046908"/>
              <a:gd name="connsiteX6-4131" fmla="*/ 1174426 w 4527226"/>
              <a:gd name="connsiteY6-4132" fmla="*/ 3768528 h 6046908"/>
              <a:gd name="connsiteX7-4133" fmla="*/ 1151566 w 4527226"/>
              <a:gd name="connsiteY7-4134" fmla="*/ 3699948 h 6046908"/>
              <a:gd name="connsiteX8-4135" fmla="*/ 1143946 w 4527226"/>
              <a:gd name="connsiteY8-4136" fmla="*/ 3669468 h 6046908"/>
              <a:gd name="connsiteX9-4137" fmla="*/ 1067746 w 4527226"/>
              <a:gd name="connsiteY9-4138" fmla="*/ 3661848 h 6046908"/>
              <a:gd name="connsiteX10-4139" fmla="*/ 938206 w 4527226"/>
              <a:gd name="connsiteY10-4140" fmla="*/ 3669468 h 6046908"/>
              <a:gd name="connsiteX11-4141" fmla="*/ 831526 w 4527226"/>
              <a:gd name="connsiteY11-4142" fmla="*/ 3692328 h 6046908"/>
              <a:gd name="connsiteX12-4143" fmla="*/ 610546 w 4527226"/>
              <a:gd name="connsiteY12-4144" fmla="*/ 3738048 h 6046908"/>
              <a:gd name="connsiteX13-4145" fmla="*/ 389566 w 4527226"/>
              <a:gd name="connsiteY13-4146" fmla="*/ 3638988 h 6046908"/>
              <a:gd name="connsiteX14-4147" fmla="*/ 381946 w 4527226"/>
              <a:gd name="connsiteY14-4148" fmla="*/ 3326568 h 6046908"/>
              <a:gd name="connsiteX15-4149" fmla="*/ 420046 w 4527226"/>
              <a:gd name="connsiteY15-4150" fmla="*/ 3227508 h 6046908"/>
              <a:gd name="connsiteX16-4151" fmla="*/ 389566 w 4527226"/>
              <a:gd name="connsiteY16-4152" fmla="*/ 3166548 h 6046908"/>
              <a:gd name="connsiteX17-4153" fmla="*/ 351466 w 4527226"/>
              <a:gd name="connsiteY17-4154" fmla="*/ 3105588 h 6046908"/>
              <a:gd name="connsiteX18-4155" fmla="*/ 397186 w 4527226"/>
              <a:gd name="connsiteY18-4156" fmla="*/ 3021768 h 6046908"/>
              <a:gd name="connsiteX19-4157" fmla="*/ 488626 w 4527226"/>
              <a:gd name="connsiteY19-4158" fmla="*/ 2998908 h 6046908"/>
              <a:gd name="connsiteX20-4159" fmla="*/ 471956 w 4527226"/>
              <a:gd name="connsiteY20-4160" fmla="*/ 2942709 h 6046908"/>
              <a:gd name="connsiteX21-4161" fmla="*/ 435286 w 4527226"/>
              <a:gd name="connsiteY21-4162" fmla="*/ 2930328 h 6046908"/>
              <a:gd name="connsiteX22-4163" fmla="*/ 389566 w 4527226"/>
              <a:gd name="connsiteY22-4164" fmla="*/ 2930328 h 6046908"/>
              <a:gd name="connsiteX23-4165" fmla="*/ 314000 w 4527226"/>
              <a:gd name="connsiteY23-4166" fmla="*/ 2893495 h 6046908"/>
              <a:gd name="connsiteX24-4167" fmla="*/ 320986 w 4527226"/>
              <a:gd name="connsiteY24-4168" fmla="*/ 2846508 h 6046908"/>
              <a:gd name="connsiteX25-4169" fmla="*/ 328606 w 4527226"/>
              <a:gd name="connsiteY25-4170" fmla="*/ 2793168 h 6046908"/>
              <a:gd name="connsiteX26-4171" fmla="*/ 313366 w 4527226"/>
              <a:gd name="connsiteY26-4172" fmla="*/ 2732208 h 6046908"/>
              <a:gd name="connsiteX27-4173" fmla="*/ 267646 w 4527226"/>
              <a:gd name="connsiteY27-4174" fmla="*/ 2671248 h 6046908"/>
              <a:gd name="connsiteX28-4175" fmla="*/ 176206 w 4527226"/>
              <a:gd name="connsiteY28-4176" fmla="*/ 2656008 h 6046908"/>
              <a:gd name="connsiteX29-4177" fmla="*/ 54286 w 4527226"/>
              <a:gd name="connsiteY29-4178" fmla="*/ 2610288 h 6046908"/>
              <a:gd name="connsiteX30-4179" fmla="*/ 7931 w 4527226"/>
              <a:gd name="connsiteY30-4180" fmla="*/ 2563298 h 6046908"/>
              <a:gd name="connsiteX31-4181" fmla="*/ 8566 w 4527226"/>
              <a:gd name="connsiteY31-4182" fmla="*/ 2488368 h 6046908"/>
              <a:gd name="connsiteX32-4183" fmla="*/ 92386 w 4527226"/>
              <a:gd name="connsiteY32-4184" fmla="*/ 2335968 h 6046908"/>
              <a:gd name="connsiteX33-4185" fmla="*/ 221926 w 4527226"/>
              <a:gd name="connsiteY33-4186" fmla="*/ 2175948 h 6046908"/>
              <a:gd name="connsiteX34-4187" fmla="*/ 282886 w 4527226"/>
              <a:gd name="connsiteY34-4188" fmla="*/ 2084508 h 6046908"/>
              <a:gd name="connsiteX35-4189" fmla="*/ 328606 w 4527226"/>
              <a:gd name="connsiteY35-4190" fmla="*/ 1977828 h 6046908"/>
              <a:gd name="connsiteX36-4191" fmla="*/ 359086 w 4527226"/>
              <a:gd name="connsiteY36-4192" fmla="*/ 1871148 h 6046908"/>
              <a:gd name="connsiteX37-4193" fmla="*/ 374326 w 4527226"/>
              <a:gd name="connsiteY37-4194" fmla="*/ 1810188 h 6046908"/>
              <a:gd name="connsiteX38-4195" fmla="*/ 343846 w 4527226"/>
              <a:gd name="connsiteY38-4196" fmla="*/ 1756848 h 6046908"/>
              <a:gd name="connsiteX39-4197" fmla="*/ 328606 w 4527226"/>
              <a:gd name="connsiteY39-4198" fmla="*/ 1680648 h 6046908"/>
              <a:gd name="connsiteX40-4199" fmla="*/ 412426 w 4527226"/>
              <a:gd name="connsiteY40-4200" fmla="*/ 1474908 h 6046908"/>
              <a:gd name="connsiteX41-4201" fmla="*/ 442906 w 4527226"/>
              <a:gd name="connsiteY41-4202" fmla="*/ 1307268 h 6046908"/>
              <a:gd name="connsiteX42-4203" fmla="*/ 465766 w 4527226"/>
              <a:gd name="connsiteY42-4204" fmla="*/ 1192968 h 6046908"/>
              <a:gd name="connsiteX43-4205" fmla="*/ 503866 w 4527226"/>
              <a:gd name="connsiteY43-4206" fmla="*/ 1055808 h 6046908"/>
              <a:gd name="connsiteX44-4207" fmla="*/ 557206 w 4527226"/>
              <a:gd name="connsiteY44-4208" fmla="*/ 888168 h 6046908"/>
              <a:gd name="connsiteX45-4209" fmla="*/ 503866 w 4527226"/>
              <a:gd name="connsiteY45-4210" fmla="*/ 888168 h 6046908"/>
              <a:gd name="connsiteX46-4211" fmla="*/ 412426 w 4527226"/>
              <a:gd name="connsiteY46-4212" fmla="*/ 834828 h 6046908"/>
              <a:gd name="connsiteX47-4213" fmla="*/ 328606 w 4527226"/>
              <a:gd name="connsiteY47-4214" fmla="*/ 789108 h 6046908"/>
              <a:gd name="connsiteX48-4215" fmla="*/ 260026 w 4527226"/>
              <a:gd name="connsiteY48-4216" fmla="*/ 773868 h 6046908"/>
              <a:gd name="connsiteX49-4217" fmla="*/ 214306 w 4527226"/>
              <a:gd name="connsiteY49-4218" fmla="*/ 751008 h 6046908"/>
              <a:gd name="connsiteX50-4219" fmla="*/ 260026 w 4527226"/>
              <a:gd name="connsiteY50-4220" fmla="*/ 674808 h 6046908"/>
              <a:gd name="connsiteX51-4221" fmla="*/ 374326 w 4527226"/>
              <a:gd name="connsiteY51-4222" fmla="*/ 606228 h 6046908"/>
              <a:gd name="connsiteX52-4223" fmla="*/ 557206 w 4527226"/>
              <a:gd name="connsiteY52-4224" fmla="*/ 507168 h 6046908"/>
              <a:gd name="connsiteX53-4225" fmla="*/ 656266 w 4527226"/>
              <a:gd name="connsiteY53-4226" fmla="*/ 423348 h 6046908"/>
              <a:gd name="connsiteX54-4227" fmla="*/ 892486 w 4527226"/>
              <a:gd name="connsiteY54-4228" fmla="*/ 232848 h 6046908"/>
              <a:gd name="connsiteX55-4229" fmla="*/ 1174426 w 4527226"/>
              <a:gd name="connsiteY55-4230" fmla="*/ 80448 h 6046908"/>
              <a:gd name="connsiteX56-4231" fmla="*/ 1593526 w 4527226"/>
              <a:gd name="connsiteY56-4232" fmla="*/ 11868 h 6046908"/>
              <a:gd name="connsiteX57-4233" fmla="*/ 1944046 w 4527226"/>
              <a:gd name="connsiteY57-4234" fmla="*/ 4248 h 6046908"/>
              <a:gd name="connsiteX58-4235" fmla="*/ 2172646 w 4527226"/>
              <a:gd name="connsiteY58-4236" fmla="*/ 4248 h 6046908"/>
              <a:gd name="connsiteX59-4237" fmla="*/ 2393626 w 4527226"/>
              <a:gd name="connsiteY59-4238" fmla="*/ 57588 h 6046908"/>
              <a:gd name="connsiteX60-4239" fmla="*/ 2667946 w 4527226"/>
              <a:gd name="connsiteY60-4240" fmla="*/ 133788 h 6046908"/>
              <a:gd name="connsiteX61-4241" fmla="*/ 2820346 w 4527226"/>
              <a:gd name="connsiteY61-4242" fmla="*/ 202368 h 6046908"/>
              <a:gd name="connsiteX62-4243" fmla="*/ 3102286 w 4527226"/>
              <a:gd name="connsiteY62-4244" fmla="*/ 400488 h 6046908"/>
              <a:gd name="connsiteX63-4245" fmla="*/ 3285166 w 4527226"/>
              <a:gd name="connsiteY63-4246" fmla="*/ 651948 h 6046908"/>
              <a:gd name="connsiteX64-4247" fmla="*/ 3407086 w 4527226"/>
              <a:gd name="connsiteY64-4248" fmla="*/ 918648 h 6046908"/>
              <a:gd name="connsiteX65-4249" fmla="*/ 3475666 w 4527226"/>
              <a:gd name="connsiteY65-4250" fmla="*/ 1238688 h 6046908"/>
              <a:gd name="connsiteX66-4251" fmla="*/ 3506146 w 4527226"/>
              <a:gd name="connsiteY66-4252" fmla="*/ 1543488 h 6046908"/>
              <a:gd name="connsiteX67-4253" fmla="*/ 3506146 w 4527226"/>
              <a:gd name="connsiteY67-4254" fmla="*/ 1962588 h 6046908"/>
              <a:gd name="connsiteX68-4255" fmla="*/ 3338506 w 4527226"/>
              <a:gd name="connsiteY68-4256" fmla="*/ 2305488 h 6046908"/>
              <a:gd name="connsiteX69-4257" fmla="*/ 3254686 w 4527226"/>
              <a:gd name="connsiteY69-4258" fmla="*/ 2473128 h 6046908"/>
              <a:gd name="connsiteX70-4259" fmla="*/ 3132766 w 4527226"/>
              <a:gd name="connsiteY70-4260" fmla="*/ 2663628 h 6046908"/>
              <a:gd name="connsiteX71-4261" fmla="*/ 3071806 w 4527226"/>
              <a:gd name="connsiteY71-4262" fmla="*/ 2838888 h 6046908"/>
              <a:gd name="connsiteX72-4263" fmla="*/ 3064186 w 4527226"/>
              <a:gd name="connsiteY72-4264" fmla="*/ 2915088 h 6046908"/>
              <a:gd name="connsiteX73-4265" fmla="*/ 3018466 w 4527226"/>
              <a:gd name="connsiteY73-4266" fmla="*/ 3014148 h 6046908"/>
              <a:gd name="connsiteX74-4267" fmla="*/ 2980366 w 4527226"/>
              <a:gd name="connsiteY74-4268" fmla="*/ 3082728 h 6046908"/>
              <a:gd name="connsiteX75-4269" fmla="*/ 2957506 w 4527226"/>
              <a:gd name="connsiteY75-4270" fmla="*/ 3120828 h 6046908"/>
              <a:gd name="connsiteX76-4271" fmla="*/ 2957506 w 4527226"/>
              <a:gd name="connsiteY76-4272" fmla="*/ 3555168 h 6046908"/>
              <a:gd name="connsiteX77-4273" fmla="*/ 3010846 w 4527226"/>
              <a:gd name="connsiteY77-4274" fmla="*/ 3539928 h 6046908"/>
              <a:gd name="connsiteX78-4275" fmla="*/ 3109906 w 4527226"/>
              <a:gd name="connsiteY78-4276" fmla="*/ 3570408 h 6046908"/>
              <a:gd name="connsiteX79-4277" fmla="*/ 3140386 w 4527226"/>
              <a:gd name="connsiteY79-4278" fmla="*/ 3631368 h 6046908"/>
              <a:gd name="connsiteX80-4279" fmla="*/ 3117526 w 4527226"/>
              <a:gd name="connsiteY80-4280" fmla="*/ 3738048 h 6046908"/>
              <a:gd name="connsiteX81-4281" fmla="*/ 3125146 w 4527226"/>
              <a:gd name="connsiteY81-4282" fmla="*/ 4103808 h 6046908"/>
              <a:gd name="connsiteX82-4283" fmla="*/ 3163246 w 4527226"/>
              <a:gd name="connsiteY82-4284" fmla="*/ 4157148 h 6046908"/>
              <a:gd name="connsiteX83-4285" fmla="*/ 3201346 w 4527226"/>
              <a:gd name="connsiteY83-4286" fmla="*/ 4164768 h 6046908"/>
              <a:gd name="connsiteX84-4287" fmla="*/ 3231826 w 4527226"/>
              <a:gd name="connsiteY84-4288" fmla="*/ 4172388 h 6046908"/>
              <a:gd name="connsiteX85-4289" fmla="*/ 3285166 w 4527226"/>
              <a:gd name="connsiteY85-4290" fmla="*/ 4294308 h 6046908"/>
              <a:gd name="connsiteX86-4291" fmla="*/ 3300406 w 4527226"/>
              <a:gd name="connsiteY86-4292" fmla="*/ 4347648 h 6046908"/>
              <a:gd name="connsiteX87-4293" fmla="*/ 3330886 w 4527226"/>
              <a:gd name="connsiteY87-4294" fmla="*/ 4408608 h 6046908"/>
              <a:gd name="connsiteX88-4295" fmla="*/ 3551866 w 4527226"/>
              <a:gd name="connsiteY88-4296" fmla="*/ 4644828 h 6046908"/>
              <a:gd name="connsiteX89-4297" fmla="*/ 3887146 w 4527226"/>
              <a:gd name="connsiteY89-4298" fmla="*/ 5025828 h 6046908"/>
              <a:gd name="connsiteX90-4299" fmla="*/ 4100506 w 4527226"/>
              <a:gd name="connsiteY90-4300" fmla="*/ 5300148 h 6046908"/>
              <a:gd name="connsiteX91-4301" fmla="*/ 4367206 w 4527226"/>
              <a:gd name="connsiteY91-4302" fmla="*/ 5726868 h 6046908"/>
              <a:gd name="connsiteX92-4303" fmla="*/ 4527226 w 4527226"/>
              <a:gd name="connsiteY92-4304" fmla="*/ 6046908 h 6046908"/>
              <a:gd name="connsiteX0-4305" fmla="*/ 701986 w 4527226"/>
              <a:gd name="connsiteY0-4306" fmla="*/ 5002968 h 6046908"/>
              <a:gd name="connsiteX1-4307" fmla="*/ 961066 w 4527226"/>
              <a:gd name="connsiteY1-4308" fmla="*/ 4644828 h 6046908"/>
              <a:gd name="connsiteX2-4309" fmla="*/ 1342066 w 4527226"/>
              <a:gd name="connsiteY2-4310" fmla="*/ 4172388 h 6046908"/>
              <a:gd name="connsiteX3-4311" fmla="*/ 1258246 w 4527226"/>
              <a:gd name="connsiteY3-4312" fmla="*/ 4012368 h 6046908"/>
              <a:gd name="connsiteX4-4313" fmla="*/ 1204906 w 4527226"/>
              <a:gd name="connsiteY4-4314" fmla="*/ 3928548 h 6046908"/>
              <a:gd name="connsiteX5-4315" fmla="*/ 1174426 w 4527226"/>
              <a:gd name="connsiteY5-4316" fmla="*/ 3768528 h 6046908"/>
              <a:gd name="connsiteX6-4317" fmla="*/ 1151566 w 4527226"/>
              <a:gd name="connsiteY6-4318" fmla="*/ 3699948 h 6046908"/>
              <a:gd name="connsiteX7-4319" fmla="*/ 1143946 w 4527226"/>
              <a:gd name="connsiteY7-4320" fmla="*/ 3669468 h 6046908"/>
              <a:gd name="connsiteX8-4321" fmla="*/ 1067746 w 4527226"/>
              <a:gd name="connsiteY8-4322" fmla="*/ 3661848 h 6046908"/>
              <a:gd name="connsiteX9-4323" fmla="*/ 938206 w 4527226"/>
              <a:gd name="connsiteY9-4324" fmla="*/ 3669468 h 6046908"/>
              <a:gd name="connsiteX10-4325" fmla="*/ 831526 w 4527226"/>
              <a:gd name="connsiteY10-4326" fmla="*/ 3692328 h 6046908"/>
              <a:gd name="connsiteX11-4327" fmla="*/ 610546 w 4527226"/>
              <a:gd name="connsiteY11-4328" fmla="*/ 3738048 h 6046908"/>
              <a:gd name="connsiteX12-4329" fmla="*/ 389566 w 4527226"/>
              <a:gd name="connsiteY12-4330" fmla="*/ 3638988 h 6046908"/>
              <a:gd name="connsiteX13-4331" fmla="*/ 381946 w 4527226"/>
              <a:gd name="connsiteY13-4332" fmla="*/ 3326568 h 6046908"/>
              <a:gd name="connsiteX14-4333" fmla="*/ 420046 w 4527226"/>
              <a:gd name="connsiteY14-4334" fmla="*/ 3227508 h 6046908"/>
              <a:gd name="connsiteX15-4335" fmla="*/ 389566 w 4527226"/>
              <a:gd name="connsiteY15-4336" fmla="*/ 3166548 h 6046908"/>
              <a:gd name="connsiteX16-4337" fmla="*/ 351466 w 4527226"/>
              <a:gd name="connsiteY16-4338" fmla="*/ 3105588 h 6046908"/>
              <a:gd name="connsiteX17-4339" fmla="*/ 397186 w 4527226"/>
              <a:gd name="connsiteY17-4340" fmla="*/ 3021768 h 6046908"/>
              <a:gd name="connsiteX18-4341" fmla="*/ 488626 w 4527226"/>
              <a:gd name="connsiteY18-4342" fmla="*/ 2998908 h 6046908"/>
              <a:gd name="connsiteX19-4343" fmla="*/ 471956 w 4527226"/>
              <a:gd name="connsiteY19-4344" fmla="*/ 2942709 h 6046908"/>
              <a:gd name="connsiteX20-4345" fmla="*/ 435286 w 4527226"/>
              <a:gd name="connsiteY20-4346" fmla="*/ 2930328 h 6046908"/>
              <a:gd name="connsiteX21-4347" fmla="*/ 389566 w 4527226"/>
              <a:gd name="connsiteY21-4348" fmla="*/ 2930328 h 6046908"/>
              <a:gd name="connsiteX22-4349" fmla="*/ 314000 w 4527226"/>
              <a:gd name="connsiteY22-4350" fmla="*/ 2893495 h 6046908"/>
              <a:gd name="connsiteX23-4351" fmla="*/ 320986 w 4527226"/>
              <a:gd name="connsiteY23-4352" fmla="*/ 2846508 h 6046908"/>
              <a:gd name="connsiteX24-4353" fmla="*/ 328606 w 4527226"/>
              <a:gd name="connsiteY24-4354" fmla="*/ 2793168 h 6046908"/>
              <a:gd name="connsiteX25-4355" fmla="*/ 313366 w 4527226"/>
              <a:gd name="connsiteY25-4356" fmla="*/ 2732208 h 6046908"/>
              <a:gd name="connsiteX26-4357" fmla="*/ 267646 w 4527226"/>
              <a:gd name="connsiteY26-4358" fmla="*/ 2671248 h 6046908"/>
              <a:gd name="connsiteX27-4359" fmla="*/ 176206 w 4527226"/>
              <a:gd name="connsiteY27-4360" fmla="*/ 2656008 h 6046908"/>
              <a:gd name="connsiteX28-4361" fmla="*/ 54286 w 4527226"/>
              <a:gd name="connsiteY28-4362" fmla="*/ 2610288 h 6046908"/>
              <a:gd name="connsiteX29-4363" fmla="*/ 7931 w 4527226"/>
              <a:gd name="connsiteY29-4364" fmla="*/ 2563298 h 6046908"/>
              <a:gd name="connsiteX30-4365" fmla="*/ 8566 w 4527226"/>
              <a:gd name="connsiteY30-4366" fmla="*/ 2488368 h 6046908"/>
              <a:gd name="connsiteX31-4367" fmla="*/ 92386 w 4527226"/>
              <a:gd name="connsiteY31-4368" fmla="*/ 2335968 h 6046908"/>
              <a:gd name="connsiteX32-4369" fmla="*/ 221926 w 4527226"/>
              <a:gd name="connsiteY32-4370" fmla="*/ 2175948 h 6046908"/>
              <a:gd name="connsiteX33-4371" fmla="*/ 282886 w 4527226"/>
              <a:gd name="connsiteY33-4372" fmla="*/ 2084508 h 6046908"/>
              <a:gd name="connsiteX34-4373" fmla="*/ 328606 w 4527226"/>
              <a:gd name="connsiteY34-4374" fmla="*/ 1977828 h 6046908"/>
              <a:gd name="connsiteX35-4375" fmla="*/ 359086 w 4527226"/>
              <a:gd name="connsiteY35-4376" fmla="*/ 1871148 h 6046908"/>
              <a:gd name="connsiteX36-4377" fmla="*/ 374326 w 4527226"/>
              <a:gd name="connsiteY36-4378" fmla="*/ 1810188 h 6046908"/>
              <a:gd name="connsiteX37-4379" fmla="*/ 343846 w 4527226"/>
              <a:gd name="connsiteY37-4380" fmla="*/ 1756848 h 6046908"/>
              <a:gd name="connsiteX38-4381" fmla="*/ 328606 w 4527226"/>
              <a:gd name="connsiteY38-4382" fmla="*/ 1680648 h 6046908"/>
              <a:gd name="connsiteX39-4383" fmla="*/ 412426 w 4527226"/>
              <a:gd name="connsiteY39-4384" fmla="*/ 1474908 h 6046908"/>
              <a:gd name="connsiteX40-4385" fmla="*/ 442906 w 4527226"/>
              <a:gd name="connsiteY40-4386" fmla="*/ 1307268 h 6046908"/>
              <a:gd name="connsiteX41-4387" fmla="*/ 465766 w 4527226"/>
              <a:gd name="connsiteY41-4388" fmla="*/ 1192968 h 6046908"/>
              <a:gd name="connsiteX42-4389" fmla="*/ 503866 w 4527226"/>
              <a:gd name="connsiteY42-4390" fmla="*/ 1055808 h 6046908"/>
              <a:gd name="connsiteX43-4391" fmla="*/ 557206 w 4527226"/>
              <a:gd name="connsiteY43-4392" fmla="*/ 888168 h 6046908"/>
              <a:gd name="connsiteX44-4393" fmla="*/ 503866 w 4527226"/>
              <a:gd name="connsiteY44-4394" fmla="*/ 888168 h 6046908"/>
              <a:gd name="connsiteX45-4395" fmla="*/ 412426 w 4527226"/>
              <a:gd name="connsiteY45-4396" fmla="*/ 834828 h 6046908"/>
              <a:gd name="connsiteX46-4397" fmla="*/ 328606 w 4527226"/>
              <a:gd name="connsiteY46-4398" fmla="*/ 789108 h 6046908"/>
              <a:gd name="connsiteX47-4399" fmla="*/ 260026 w 4527226"/>
              <a:gd name="connsiteY47-4400" fmla="*/ 773868 h 6046908"/>
              <a:gd name="connsiteX48-4401" fmla="*/ 214306 w 4527226"/>
              <a:gd name="connsiteY48-4402" fmla="*/ 751008 h 6046908"/>
              <a:gd name="connsiteX49-4403" fmla="*/ 260026 w 4527226"/>
              <a:gd name="connsiteY49-4404" fmla="*/ 674808 h 6046908"/>
              <a:gd name="connsiteX50-4405" fmla="*/ 374326 w 4527226"/>
              <a:gd name="connsiteY50-4406" fmla="*/ 606228 h 6046908"/>
              <a:gd name="connsiteX51-4407" fmla="*/ 557206 w 4527226"/>
              <a:gd name="connsiteY51-4408" fmla="*/ 507168 h 6046908"/>
              <a:gd name="connsiteX52-4409" fmla="*/ 656266 w 4527226"/>
              <a:gd name="connsiteY52-4410" fmla="*/ 423348 h 6046908"/>
              <a:gd name="connsiteX53-4411" fmla="*/ 892486 w 4527226"/>
              <a:gd name="connsiteY53-4412" fmla="*/ 232848 h 6046908"/>
              <a:gd name="connsiteX54-4413" fmla="*/ 1174426 w 4527226"/>
              <a:gd name="connsiteY54-4414" fmla="*/ 80448 h 6046908"/>
              <a:gd name="connsiteX55-4415" fmla="*/ 1593526 w 4527226"/>
              <a:gd name="connsiteY55-4416" fmla="*/ 11868 h 6046908"/>
              <a:gd name="connsiteX56-4417" fmla="*/ 1944046 w 4527226"/>
              <a:gd name="connsiteY56-4418" fmla="*/ 4248 h 6046908"/>
              <a:gd name="connsiteX57-4419" fmla="*/ 2172646 w 4527226"/>
              <a:gd name="connsiteY57-4420" fmla="*/ 4248 h 6046908"/>
              <a:gd name="connsiteX58-4421" fmla="*/ 2393626 w 4527226"/>
              <a:gd name="connsiteY58-4422" fmla="*/ 57588 h 6046908"/>
              <a:gd name="connsiteX59-4423" fmla="*/ 2667946 w 4527226"/>
              <a:gd name="connsiteY59-4424" fmla="*/ 133788 h 6046908"/>
              <a:gd name="connsiteX60-4425" fmla="*/ 2820346 w 4527226"/>
              <a:gd name="connsiteY60-4426" fmla="*/ 202368 h 6046908"/>
              <a:gd name="connsiteX61-4427" fmla="*/ 3102286 w 4527226"/>
              <a:gd name="connsiteY61-4428" fmla="*/ 400488 h 6046908"/>
              <a:gd name="connsiteX62-4429" fmla="*/ 3285166 w 4527226"/>
              <a:gd name="connsiteY62-4430" fmla="*/ 651948 h 6046908"/>
              <a:gd name="connsiteX63-4431" fmla="*/ 3407086 w 4527226"/>
              <a:gd name="connsiteY63-4432" fmla="*/ 918648 h 6046908"/>
              <a:gd name="connsiteX64-4433" fmla="*/ 3475666 w 4527226"/>
              <a:gd name="connsiteY64-4434" fmla="*/ 1238688 h 6046908"/>
              <a:gd name="connsiteX65-4435" fmla="*/ 3506146 w 4527226"/>
              <a:gd name="connsiteY65-4436" fmla="*/ 1543488 h 6046908"/>
              <a:gd name="connsiteX66-4437" fmla="*/ 3506146 w 4527226"/>
              <a:gd name="connsiteY66-4438" fmla="*/ 1962588 h 6046908"/>
              <a:gd name="connsiteX67-4439" fmla="*/ 3338506 w 4527226"/>
              <a:gd name="connsiteY67-4440" fmla="*/ 2305488 h 6046908"/>
              <a:gd name="connsiteX68-4441" fmla="*/ 3254686 w 4527226"/>
              <a:gd name="connsiteY68-4442" fmla="*/ 2473128 h 6046908"/>
              <a:gd name="connsiteX69-4443" fmla="*/ 3132766 w 4527226"/>
              <a:gd name="connsiteY69-4444" fmla="*/ 2663628 h 6046908"/>
              <a:gd name="connsiteX70-4445" fmla="*/ 3071806 w 4527226"/>
              <a:gd name="connsiteY70-4446" fmla="*/ 2838888 h 6046908"/>
              <a:gd name="connsiteX71-4447" fmla="*/ 3064186 w 4527226"/>
              <a:gd name="connsiteY71-4448" fmla="*/ 2915088 h 6046908"/>
              <a:gd name="connsiteX72-4449" fmla="*/ 3018466 w 4527226"/>
              <a:gd name="connsiteY72-4450" fmla="*/ 3014148 h 6046908"/>
              <a:gd name="connsiteX73-4451" fmla="*/ 2980366 w 4527226"/>
              <a:gd name="connsiteY73-4452" fmla="*/ 3082728 h 6046908"/>
              <a:gd name="connsiteX74-4453" fmla="*/ 2957506 w 4527226"/>
              <a:gd name="connsiteY74-4454" fmla="*/ 3120828 h 6046908"/>
              <a:gd name="connsiteX75-4455" fmla="*/ 2957506 w 4527226"/>
              <a:gd name="connsiteY75-4456" fmla="*/ 3555168 h 6046908"/>
              <a:gd name="connsiteX76-4457" fmla="*/ 3010846 w 4527226"/>
              <a:gd name="connsiteY76-4458" fmla="*/ 3539928 h 6046908"/>
              <a:gd name="connsiteX77-4459" fmla="*/ 3109906 w 4527226"/>
              <a:gd name="connsiteY77-4460" fmla="*/ 3570408 h 6046908"/>
              <a:gd name="connsiteX78-4461" fmla="*/ 3140386 w 4527226"/>
              <a:gd name="connsiteY78-4462" fmla="*/ 3631368 h 6046908"/>
              <a:gd name="connsiteX79-4463" fmla="*/ 3117526 w 4527226"/>
              <a:gd name="connsiteY79-4464" fmla="*/ 3738048 h 6046908"/>
              <a:gd name="connsiteX80-4465" fmla="*/ 3125146 w 4527226"/>
              <a:gd name="connsiteY80-4466" fmla="*/ 4103808 h 6046908"/>
              <a:gd name="connsiteX81-4467" fmla="*/ 3163246 w 4527226"/>
              <a:gd name="connsiteY81-4468" fmla="*/ 4157148 h 6046908"/>
              <a:gd name="connsiteX82-4469" fmla="*/ 3201346 w 4527226"/>
              <a:gd name="connsiteY82-4470" fmla="*/ 4164768 h 6046908"/>
              <a:gd name="connsiteX83-4471" fmla="*/ 3231826 w 4527226"/>
              <a:gd name="connsiteY83-4472" fmla="*/ 4172388 h 6046908"/>
              <a:gd name="connsiteX84-4473" fmla="*/ 3285166 w 4527226"/>
              <a:gd name="connsiteY84-4474" fmla="*/ 4294308 h 6046908"/>
              <a:gd name="connsiteX85-4475" fmla="*/ 3300406 w 4527226"/>
              <a:gd name="connsiteY85-4476" fmla="*/ 4347648 h 6046908"/>
              <a:gd name="connsiteX86-4477" fmla="*/ 3330886 w 4527226"/>
              <a:gd name="connsiteY86-4478" fmla="*/ 4408608 h 6046908"/>
              <a:gd name="connsiteX87-4479" fmla="*/ 3551866 w 4527226"/>
              <a:gd name="connsiteY87-4480" fmla="*/ 4644828 h 6046908"/>
              <a:gd name="connsiteX88-4481" fmla="*/ 3887146 w 4527226"/>
              <a:gd name="connsiteY88-4482" fmla="*/ 5025828 h 6046908"/>
              <a:gd name="connsiteX89-4483" fmla="*/ 4100506 w 4527226"/>
              <a:gd name="connsiteY89-4484" fmla="*/ 5300148 h 6046908"/>
              <a:gd name="connsiteX90-4485" fmla="*/ 4367206 w 4527226"/>
              <a:gd name="connsiteY90-4486" fmla="*/ 5726868 h 6046908"/>
              <a:gd name="connsiteX91-4487" fmla="*/ 4527226 w 4527226"/>
              <a:gd name="connsiteY91-4488" fmla="*/ 6046908 h 6046908"/>
              <a:gd name="connsiteX0-4489" fmla="*/ 707488 w 4527226"/>
              <a:gd name="connsiteY0-4490" fmla="*/ 5008470 h 6046908"/>
              <a:gd name="connsiteX1-4491" fmla="*/ 961066 w 4527226"/>
              <a:gd name="connsiteY1-4492" fmla="*/ 4644828 h 6046908"/>
              <a:gd name="connsiteX2-4493" fmla="*/ 1342066 w 4527226"/>
              <a:gd name="connsiteY2-4494" fmla="*/ 4172388 h 6046908"/>
              <a:gd name="connsiteX3-4495" fmla="*/ 1258246 w 4527226"/>
              <a:gd name="connsiteY3-4496" fmla="*/ 4012368 h 6046908"/>
              <a:gd name="connsiteX4-4497" fmla="*/ 1204906 w 4527226"/>
              <a:gd name="connsiteY4-4498" fmla="*/ 3928548 h 6046908"/>
              <a:gd name="connsiteX5-4499" fmla="*/ 1174426 w 4527226"/>
              <a:gd name="connsiteY5-4500" fmla="*/ 3768528 h 6046908"/>
              <a:gd name="connsiteX6-4501" fmla="*/ 1151566 w 4527226"/>
              <a:gd name="connsiteY6-4502" fmla="*/ 3699948 h 6046908"/>
              <a:gd name="connsiteX7-4503" fmla="*/ 1143946 w 4527226"/>
              <a:gd name="connsiteY7-4504" fmla="*/ 3669468 h 6046908"/>
              <a:gd name="connsiteX8-4505" fmla="*/ 1067746 w 4527226"/>
              <a:gd name="connsiteY8-4506" fmla="*/ 3661848 h 6046908"/>
              <a:gd name="connsiteX9-4507" fmla="*/ 938206 w 4527226"/>
              <a:gd name="connsiteY9-4508" fmla="*/ 3669468 h 6046908"/>
              <a:gd name="connsiteX10-4509" fmla="*/ 831526 w 4527226"/>
              <a:gd name="connsiteY10-4510" fmla="*/ 3692328 h 6046908"/>
              <a:gd name="connsiteX11-4511" fmla="*/ 610546 w 4527226"/>
              <a:gd name="connsiteY11-4512" fmla="*/ 3738048 h 6046908"/>
              <a:gd name="connsiteX12-4513" fmla="*/ 389566 w 4527226"/>
              <a:gd name="connsiteY12-4514" fmla="*/ 3638988 h 6046908"/>
              <a:gd name="connsiteX13-4515" fmla="*/ 381946 w 4527226"/>
              <a:gd name="connsiteY13-4516" fmla="*/ 3326568 h 6046908"/>
              <a:gd name="connsiteX14-4517" fmla="*/ 420046 w 4527226"/>
              <a:gd name="connsiteY14-4518" fmla="*/ 3227508 h 6046908"/>
              <a:gd name="connsiteX15-4519" fmla="*/ 389566 w 4527226"/>
              <a:gd name="connsiteY15-4520" fmla="*/ 3166548 h 6046908"/>
              <a:gd name="connsiteX16-4521" fmla="*/ 351466 w 4527226"/>
              <a:gd name="connsiteY16-4522" fmla="*/ 3105588 h 6046908"/>
              <a:gd name="connsiteX17-4523" fmla="*/ 397186 w 4527226"/>
              <a:gd name="connsiteY17-4524" fmla="*/ 3021768 h 6046908"/>
              <a:gd name="connsiteX18-4525" fmla="*/ 488626 w 4527226"/>
              <a:gd name="connsiteY18-4526" fmla="*/ 2998908 h 6046908"/>
              <a:gd name="connsiteX19-4527" fmla="*/ 471956 w 4527226"/>
              <a:gd name="connsiteY19-4528" fmla="*/ 2942709 h 6046908"/>
              <a:gd name="connsiteX20-4529" fmla="*/ 435286 w 4527226"/>
              <a:gd name="connsiteY20-4530" fmla="*/ 2930328 h 6046908"/>
              <a:gd name="connsiteX21-4531" fmla="*/ 389566 w 4527226"/>
              <a:gd name="connsiteY21-4532" fmla="*/ 2930328 h 6046908"/>
              <a:gd name="connsiteX22-4533" fmla="*/ 314000 w 4527226"/>
              <a:gd name="connsiteY22-4534" fmla="*/ 2893495 h 6046908"/>
              <a:gd name="connsiteX23-4535" fmla="*/ 320986 w 4527226"/>
              <a:gd name="connsiteY23-4536" fmla="*/ 2846508 h 6046908"/>
              <a:gd name="connsiteX24-4537" fmla="*/ 328606 w 4527226"/>
              <a:gd name="connsiteY24-4538" fmla="*/ 2793168 h 6046908"/>
              <a:gd name="connsiteX25-4539" fmla="*/ 313366 w 4527226"/>
              <a:gd name="connsiteY25-4540" fmla="*/ 2732208 h 6046908"/>
              <a:gd name="connsiteX26-4541" fmla="*/ 267646 w 4527226"/>
              <a:gd name="connsiteY26-4542" fmla="*/ 2671248 h 6046908"/>
              <a:gd name="connsiteX27-4543" fmla="*/ 176206 w 4527226"/>
              <a:gd name="connsiteY27-4544" fmla="*/ 2656008 h 6046908"/>
              <a:gd name="connsiteX28-4545" fmla="*/ 54286 w 4527226"/>
              <a:gd name="connsiteY28-4546" fmla="*/ 2610288 h 6046908"/>
              <a:gd name="connsiteX29-4547" fmla="*/ 7931 w 4527226"/>
              <a:gd name="connsiteY29-4548" fmla="*/ 2563298 h 6046908"/>
              <a:gd name="connsiteX30-4549" fmla="*/ 8566 w 4527226"/>
              <a:gd name="connsiteY30-4550" fmla="*/ 2488368 h 6046908"/>
              <a:gd name="connsiteX31-4551" fmla="*/ 92386 w 4527226"/>
              <a:gd name="connsiteY31-4552" fmla="*/ 2335968 h 6046908"/>
              <a:gd name="connsiteX32-4553" fmla="*/ 221926 w 4527226"/>
              <a:gd name="connsiteY32-4554" fmla="*/ 2175948 h 6046908"/>
              <a:gd name="connsiteX33-4555" fmla="*/ 282886 w 4527226"/>
              <a:gd name="connsiteY33-4556" fmla="*/ 2084508 h 6046908"/>
              <a:gd name="connsiteX34-4557" fmla="*/ 328606 w 4527226"/>
              <a:gd name="connsiteY34-4558" fmla="*/ 1977828 h 6046908"/>
              <a:gd name="connsiteX35-4559" fmla="*/ 359086 w 4527226"/>
              <a:gd name="connsiteY35-4560" fmla="*/ 1871148 h 6046908"/>
              <a:gd name="connsiteX36-4561" fmla="*/ 374326 w 4527226"/>
              <a:gd name="connsiteY36-4562" fmla="*/ 1810188 h 6046908"/>
              <a:gd name="connsiteX37-4563" fmla="*/ 343846 w 4527226"/>
              <a:gd name="connsiteY37-4564" fmla="*/ 1756848 h 6046908"/>
              <a:gd name="connsiteX38-4565" fmla="*/ 328606 w 4527226"/>
              <a:gd name="connsiteY38-4566" fmla="*/ 1680648 h 6046908"/>
              <a:gd name="connsiteX39-4567" fmla="*/ 412426 w 4527226"/>
              <a:gd name="connsiteY39-4568" fmla="*/ 1474908 h 6046908"/>
              <a:gd name="connsiteX40-4569" fmla="*/ 442906 w 4527226"/>
              <a:gd name="connsiteY40-4570" fmla="*/ 1307268 h 6046908"/>
              <a:gd name="connsiteX41-4571" fmla="*/ 465766 w 4527226"/>
              <a:gd name="connsiteY41-4572" fmla="*/ 1192968 h 6046908"/>
              <a:gd name="connsiteX42-4573" fmla="*/ 503866 w 4527226"/>
              <a:gd name="connsiteY42-4574" fmla="*/ 1055808 h 6046908"/>
              <a:gd name="connsiteX43-4575" fmla="*/ 557206 w 4527226"/>
              <a:gd name="connsiteY43-4576" fmla="*/ 888168 h 6046908"/>
              <a:gd name="connsiteX44-4577" fmla="*/ 503866 w 4527226"/>
              <a:gd name="connsiteY44-4578" fmla="*/ 888168 h 6046908"/>
              <a:gd name="connsiteX45-4579" fmla="*/ 412426 w 4527226"/>
              <a:gd name="connsiteY45-4580" fmla="*/ 834828 h 6046908"/>
              <a:gd name="connsiteX46-4581" fmla="*/ 328606 w 4527226"/>
              <a:gd name="connsiteY46-4582" fmla="*/ 789108 h 6046908"/>
              <a:gd name="connsiteX47-4583" fmla="*/ 260026 w 4527226"/>
              <a:gd name="connsiteY47-4584" fmla="*/ 773868 h 6046908"/>
              <a:gd name="connsiteX48-4585" fmla="*/ 214306 w 4527226"/>
              <a:gd name="connsiteY48-4586" fmla="*/ 751008 h 6046908"/>
              <a:gd name="connsiteX49-4587" fmla="*/ 260026 w 4527226"/>
              <a:gd name="connsiteY49-4588" fmla="*/ 674808 h 6046908"/>
              <a:gd name="connsiteX50-4589" fmla="*/ 374326 w 4527226"/>
              <a:gd name="connsiteY50-4590" fmla="*/ 606228 h 6046908"/>
              <a:gd name="connsiteX51-4591" fmla="*/ 557206 w 4527226"/>
              <a:gd name="connsiteY51-4592" fmla="*/ 507168 h 6046908"/>
              <a:gd name="connsiteX52-4593" fmla="*/ 656266 w 4527226"/>
              <a:gd name="connsiteY52-4594" fmla="*/ 423348 h 6046908"/>
              <a:gd name="connsiteX53-4595" fmla="*/ 892486 w 4527226"/>
              <a:gd name="connsiteY53-4596" fmla="*/ 232848 h 6046908"/>
              <a:gd name="connsiteX54-4597" fmla="*/ 1174426 w 4527226"/>
              <a:gd name="connsiteY54-4598" fmla="*/ 80448 h 6046908"/>
              <a:gd name="connsiteX55-4599" fmla="*/ 1593526 w 4527226"/>
              <a:gd name="connsiteY55-4600" fmla="*/ 11868 h 6046908"/>
              <a:gd name="connsiteX56-4601" fmla="*/ 1944046 w 4527226"/>
              <a:gd name="connsiteY56-4602" fmla="*/ 4248 h 6046908"/>
              <a:gd name="connsiteX57-4603" fmla="*/ 2172646 w 4527226"/>
              <a:gd name="connsiteY57-4604" fmla="*/ 4248 h 6046908"/>
              <a:gd name="connsiteX58-4605" fmla="*/ 2393626 w 4527226"/>
              <a:gd name="connsiteY58-4606" fmla="*/ 57588 h 6046908"/>
              <a:gd name="connsiteX59-4607" fmla="*/ 2667946 w 4527226"/>
              <a:gd name="connsiteY59-4608" fmla="*/ 133788 h 6046908"/>
              <a:gd name="connsiteX60-4609" fmla="*/ 2820346 w 4527226"/>
              <a:gd name="connsiteY60-4610" fmla="*/ 202368 h 6046908"/>
              <a:gd name="connsiteX61-4611" fmla="*/ 3102286 w 4527226"/>
              <a:gd name="connsiteY61-4612" fmla="*/ 400488 h 6046908"/>
              <a:gd name="connsiteX62-4613" fmla="*/ 3285166 w 4527226"/>
              <a:gd name="connsiteY62-4614" fmla="*/ 651948 h 6046908"/>
              <a:gd name="connsiteX63-4615" fmla="*/ 3407086 w 4527226"/>
              <a:gd name="connsiteY63-4616" fmla="*/ 918648 h 6046908"/>
              <a:gd name="connsiteX64-4617" fmla="*/ 3475666 w 4527226"/>
              <a:gd name="connsiteY64-4618" fmla="*/ 1238688 h 6046908"/>
              <a:gd name="connsiteX65-4619" fmla="*/ 3506146 w 4527226"/>
              <a:gd name="connsiteY65-4620" fmla="*/ 1543488 h 6046908"/>
              <a:gd name="connsiteX66-4621" fmla="*/ 3506146 w 4527226"/>
              <a:gd name="connsiteY66-4622" fmla="*/ 1962588 h 6046908"/>
              <a:gd name="connsiteX67-4623" fmla="*/ 3338506 w 4527226"/>
              <a:gd name="connsiteY67-4624" fmla="*/ 2305488 h 6046908"/>
              <a:gd name="connsiteX68-4625" fmla="*/ 3254686 w 4527226"/>
              <a:gd name="connsiteY68-4626" fmla="*/ 2473128 h 6046908"/>
              <a:gd name="connsiteX69-4627" fmla="*/ 3132766 w 4527226"/>
              <a:gd name="connsiteY69-4628" fmla="*/ 2663628 h 6046908"/>
              <a:gd name="connsiteX70-4629" fmla="*/ 3071806 w 4527226"/>
              <a:gd name="connsiteY70-4630" fmla="*/ 2838888 h 6046908"/>
              <a:gd name="connsiteX71-4631" fmla="*/ 3064186 w 4527226"/>
              <a:gd name="connsiteY71-4632" fmla="*/ 2915088 h 6046908"/>
              <a:gd name="connsiteX72-4633" fmla="*/ 3018466 w 4527226"/>
              <a:gd name="connsiteY72-4634" fmla="*/ 3014148 h 6046908"/>
              <a:gd name="connsiteX73-4635" fmla="*/ 2980366 w 4527226"/>
              <a:gd name="connsiteY73-4636" fmla="*/ 3082728 h 6046908"/>
              <a:gd name="connsiteX74-4637" fmla="*/ 2957506 w 4527226"/>
              <a:gd name="connsiteY74-4638" fmla="*/ 3120828 h 6046908"/>
              <a:gd name="connsiteX75-4639" fmla="*/ 2957506 w 4527226"/>
              <a:gd name="connsiteY75-4640" fmla="*/ 3555168 h 6046908"/>
              <a:gd name="connsiteX76-4641" fmla="*/ 3010846 w 4527226"/>
              <a:gd name="connsiteY76-4642" fmla="*/ 3539928 h 6046908"/>
              <a:gd name="connsiteX77-4643" fmla="*/ 3109906 w 4527226"/>
              <a:gd name="connsiteY77-4644" fmla="*/ 3570408 h 6046908"/>
              <a:gd name="connsiteX78-4645" fmla="*/ 3140386 w 4527226"/>
              <a:gd name="connsiteY78-4646" fmla="*/ 3631368 h 6046908"/>
              <a:gd name="connsiteX79-4647" fmla="*/ 3117526 w 4527226"/>
              <a:gd name="connsiteY79-4648" fmla="*/ 3738048 h 6046908"/>
              <a:gd name="connsiteX80-4649" fmla="*/ 3125146 w 4527226"/>
              <a:gd name="connsiteY80-4650" fmla="*/ 4103808 h 6046908"/>
              <a:gd name="connsiteX81-4651" fmla="*/ 3163246 w 4527226"/>
              <a:gd name="connsiteY81-4652" fmla="*/ 4157148 h 6046908"/>
              <a:gd name="connsiteX82-4653" fmla="*/ 3201346 w 4527226"/>
              <a:gd name="connsiteY82-4654" fmla="*/ 4164768 h 6046908"/>
              <a:gd name="connsiteX83-4655" fmla="*/ 3231826 w 4527226"/>
              <a:gd name="connsiteY83-4656" fmla="*/ 4172388 h 6046908"/>
              <a:gd name="connsiteX84-4657" fmla="*/ 3285166 w 4527226"/>
              <a:gd name="connsiteY84-4658" fmla="*/ 4294308 h 6046908"/>
              <a:gd name="connsiteX85-4659" fmla="*/ 3300406 w 4527226"/>
              <a:gd name="connsiteY85-4660" fmla="*/ 4347648 h 6046908"/>
              <a:gd name="connsiteX86-4661" fmla="*/ 3330886 w 4527226"/>
              <a:gd name="connsiteY86-4662" fmla="*/ 4408608 h 6046908"/>
              <a:gd name="connsiteX87-4663" fmla="*/ 3551866 w 4527226"/>
              <a:gd name="connsiteY87-4664" fmla="*/ 4644828 h 6046908"/>
              <a:gd name="connsiteX88-4665" fmla="*/ 3887146 w 4527226"/>
              <a:gd name="connsiteY88-4666" fmla="*/ 5025828 h 6046908"/>
              <a:gd name="connsiteX89-4667" fmla="*/ 4100506 w 4527226"/>
              <a:gd name="connsiteY89-4668" fmla="*/ 5300148 h 6046908"/>
              <a:gd name="connsiteX90-4669" fmla="*/ 4367206 w 4527226"/>
              <a:gd name="connsiteY90-4670" fmla="*/ 5726868 h 6046908"/>
              <a:gd name="connsiteX91-4671" fmla="*/ 4527226 w 4527226"/>
              <a:gd name="connsiteY91-4672" fmla="*/ 6046908 h 6046908"/>
              <a:gd name="connsiteX0-4673" fmla="*/ 707488 w 4367206"/>
              <a:gd name="connsiteY0-4674" fmla="*/ 5008470 h 5726868"/>
              <a:gd name="connsiteX1-4675" fmla="*/ 961066 w 4367206"/>
              <a:gd name="connsiteY1-4676" fmla="*/ 4644828 h 5726868"/>
              <a:gd name="connsiteX2-4677" fmla="*/ 1342066 w 4367206"/>
              <a:gd name="connsiteY2-4678" fmla="*/ 4172388 h 5726868"/>
              <a:gd name="connsiteX3-4679" fmla="*/ 1258246 w 4367206"/>
              <a:gd name="connsiteY3-4680" fmla="*/ 4012368 h 5726868"/>
              <a:gd name="connsiteX4-4681" fmla="*/ 1204906 w 4367206"/>
              <a:gd name="connsiteY4-4682" fmla="*/ 3928548 h 5726868"/>
              <a:gd name="connsiteX5-4683" fmla="*/ 1174426 w 4367206"/>
              <a:gd name="connsiteY5-4684" fmla="*/ 3768528 h 5726868"/>
              <a:gd name="connsiteX6-4685" fmla="*/ 1151566 w 4367206"/>
              <a:gd name="connsiteY6-4686" fmla="*/ 3699948 h 5726868"/>
              <a:gd name="connsiteX7-4687" fmla="*/ 1143946 w 4367206"/>
              <a:gd name="connsiteY7-4688" fmla="*/ 3669468 h 5726868"/>
              <a:gd name="connsiteX8-4689" fmla="*/ 1067746 w 4367206"/>
              <a:gd name="connsiteY8-4690" fmla="*/ 3661848 h 5726868"/>
              <a:gd name="connsiteX9-4691" fmla="*/ 938206 w 4367206"/>
              <a:gd name="connsiteY9-4692" fmla="*/ 3669468 h 5726868"/>
              <a:gd name="connsiteX10-4693" fmla="*/ 831526 w 4367206"/>
              <a:gd name="connsiteY10-4694" fmla="*/ 3692328 h 5726868"/>
              <a:gd name="connsiteX11-4695" fmla="*/ 610546 w 4367206"/>
              <a:gd name="connsiteY11-4696" fmla="*/ 3738048 h 5726868"/>
              <a:gd name="connsiteX12-4697" fmla="*/ 389566 w 4367206"/>
              <a:gd name="connsiteY12-4698" fmla="*/ 3638988 h 5726868"/>
              <a:gd name="connsiteX13-4699" fmla="*/ 381946 w 4367206"/>
              <a:gd name="connsiteY13-4700" fmla="*/ 3326568 h 5726868"/>
              <a:gd name="connsiteX14-4701" fmla="*/ 420046 w 4367206"/>
              <a:gd name="connsiteY14-4702" fmla="*/ 3227508 h 5726868"/>
              <a:gd name="connsiteX15-4703" fmla="*/ 389566 w 4367206"/>
              <a:gd name="connsiteY15-4704" fmla="*/ 3166548 h 5726868"/>
              <a:gd name="connsiteX16-4705" fmla="*/ 351466 w 4367206"/>
              <a:gd name="connsiteY16-4706" fmla="*/ 3105588 h 5726868"/>
              <a:gd name="connsiteX17-4707" fmla="*/ 397186 w 4367206"/>
              <a:gd name="connsiteY17-4708" fmla="*/ 3021768 h 5726868"/>
              <a:gd name="connsiteX18-4709" fmla="*/ 488626 w 4367206"/>
              <a:gd name="connsiteY18-4710" fmla="*/ 2998908 h 5726868"/>
              <a:gd name="connsiteX19-4711" fmla="*/ 471956 w 4367206"/>
              <a:gd name="connsiteY19-4712" fmla="*/ 2942709 h 5726868"/>
              <a:gd name="connsiteX20-4713" fmla="*/ 435286 w 4367206"/>
              <a:gd name="connsiteY20-4714" fmla="*/ 2930328 h 5726868"/>
              <a:gd name="connsiteX21-4715" fmla="*/ 389566 w 4367206"/>
              <a:gd name="connsiteY21-4716" fmla="*/ 2930328 h 5726868"/>
              <a:gd name="connsiteX22-4717" fmla="*/ 314000 w 4367206"/>
              <a:gd name="connsiteY22-4718" fmla="*/ 2893495 h 5726868"/>
              <a:gd name="connsiteX23-4719" fmla="*/ 320986 w 4367206"/>
              <a:gd name="connsiteY23-4720" fmla="*/ 2846508 h 5726868"/>
              <a:gd name="connsiteX24-4721" fmla="*/ 328606 w 4367206"/>
              <a:gd name="connsiteY24-4722" fmla="*/ 2793168 h 5726868"/>
              <a:gd name="connsiteX25-4723" fmla="*/ 313366 w 4367206"/>
              <a:gd name="connsiteY25-4724" fmla="*/ 2732208 h 5726868"/>
              <a:gd name="connsiteX26-4725" fmla="*/ 267646 w 4367206"/>
              <a:gd name="connsiteY26-4726" fmla="*/ 2671248 h 5726868"/>
              <a:gd name="connsiteX27-4727" fmla="*/ 176206 w 4367206"/>
              <a:gd name="connsiteY27-4728" fmla="*/ 2656008 h 5726868"/>
              <a:gd name="connsiteX28-4729" fmla="*/ 54286 w 4367206"/>
              <a:gd name="connsiteY28-4730" fmla="*/ 2610288 h 5726868"/>
              <a:gd name="connsiteX29-4731" fmla="*/ 7931 w 4367206"/>
              <a:gd name="connsiteY29-4732" fmla="*/ 2563298 h 5726868"/>
              <a:gd name="connsiteX30-4733" fmla="*/ 8566 w 4367206"/>
              <a:gd name="connsiteY30-4734" fmla="*/ 2488368 h 5726868"/>
              <a:gd name="connsiteX31-4735" fmla="*/ 92386 w 4367206"/>
              <a:gd name="connsiteY31-4736" fmla="*/ 2335968 h 5726868"/>
              <a:gd name="connsiteX32-4737" fmla="*/ 221926 w 4367206"/>
              <a:gd name="connsiteY32-4738" fmla="*/ 2175948 h 5726868"/>
              <a:gd name="connsiteX33-4739" fmla="*/ 282886 w 4367206"/>
              <a:gd name="connsiteY33-4740" fmla="*/ 2084508 h 5726868"/>
              <a:gd name="connsiteX34-4741" fmla="*/ 328606 w 4367206"/>
              <a:gd name="connsiteY34-4742" fmla="*/ 1977828 h 5726868"/>
              <a:gd name="connsiteX35-4743" fmla="*/ 359086 w 4367206"/>
              <a:gd name="connsiteY35-4744" fmla="*/ 1871148 h 5726868"/>
              <a:gd name="connsiteX36-4745" fmla="*/ 374326 w 4367206"/>
              <a:gd name="connsiteY36-4746" fmla="*/ 1810188 h 5726868"/>
              <a:gd name="connsiteX37-4747" fmla="*/ 343846 w 4367206"/>
              <a:gd name="connsiteY37-4748" fmla="*/ 1756848 h 5726868"/>
              <a:gd name="connsiteX38-4749" fmla="*/ 328606 w 4367206"/>
              <a:gd name="connsiteY38-4750" fmla="*/ 1680648 h 5726868"/>
              <a:gd name="connsiteX39-4751" fmla="*/ 412426 w 4367206"/>
              <a:gd name="connsiteY39-4752" fmla="*/ 1474908 h 5726868"/>
              <a:gd name="connsiteX40-4753" fmla="*/ 442906 w 4367206"/>
              <a:gd name="connsiteY40-4754" fmla="*/ 1307268 h 5726868"/>
              <a:gd name="connsiteX41-4755" fmla="*/ 465766 w 4367206"/>
              <a:gd name="connsiteY41-4756" fmla="*/ 1192968 h 5726868"/>
              <a:gd name="connsiteX42-4757" fmla="*/ 503866 w 4367206"/>
              <a:gd name="connsiteY42-4758" fmla="*/ 1055808 h 5726868"/>
              <a:gd name="connsiteX43-4759" fmla="*/ 557206 w 4367206"/>
              <a:gd name="connsiteY43-4760" fmla="*/ 888168 h 5726868"/>
              <a:gd name="connsiteX44-4761" fmla="*/ 503866 w 4367206"/>
              <a:gd name="connsiteY44-4762" fmla="*/ 888168 h 5726868"/>
              <a:gd name="connsiteX45-4763" fmla="*/ 412426 w 4367206"/>
              <a:gd name="connsiteY45-4764" fmla="*/ 834828 h 5726868"/>
              <a:gd name="connsiteX46-4765" fmla="*/ 328606 w 4367206"/>
              <a:gd name="connsiteY46-4766" fmla="*/ 789108 h 5726868"/>
              <a:gd name="connsiteX47-4767" fmla="*/ 260026 w 4367206"/>
              <a:gd name="connsiteY47-4768" fmla="*/ 773868 h 5726868"/>
              <a:gd name="connsiteX48-4769" fmla="*/ 214306 w 4367206"/>
              <a:gd name="connsiteY48-4770" fmla="*/ 751008 h 5726868"/>
              <a:gd name="connsiteX49-4771" fmla="*/ 260026 w 4367206"/>
              <a:gd name="connsiteY49-4772" fmla="*/ 674808 h 5726868"/>
              <a:gd name="connsiteX50-4773" fmla="*/ 374326 w 4367206"/>
              <a:gd name="connsiteY50-4774" fmla="*/ 606228 h 5726868"/>
              <a:gd name="connsiteX51-4775" fmla="*/ 557206 w 4367206"/>
              <a:gd name="connsiteY51-4776" fmla="*/ 507168 h 5726868"/>
              <a:gd name="connsiteX52-4777" fmla="*/ 656266 w 4367206"/>
              <a:gd name="connsiteY52-4778" fmla="*/ 423348 h 5726868"/>
              <a:gd name="connsiteX53-4779" fmla="*/ 892486 w 4367206"/>
              <a:gd name="connsiteY53-4780" fmla="*/ 232848 h 5726868"/>
              <a:gd name="connsiteX54-4781" fmla="*/ 1174426 w 4367206"/>
              <a:gd name="connsiteY54-4782" fmla="*/ 80448 h 5726868"/>
              <a:gd name="connsiteX55-4783" fmla="*/ 1593526 w 4367206"/>
              <a:gd name="connsiteY55-4784" fmla="*/ 11868 h 5726868"/>
              <a:gd name="connsiteX56-4785" fmla="*/ 1944046 w 4367206"/>
              <a:gd name="connsiteY56-4786" fmla="*/ 4248 h 5726868"/>
              <a:gd name="connsiteX57-4787" fmla="*/ 2172646 w 4367206"/>
              <a:gd name="connsiteY57-4788" fmla="*/ 4248 h 5726868"/>
              <a:gd name="connsiteX58-4789" fmla="*/ 2393626 w 4367206"/>
              <a:gd name="connsiteY58-4790" fmla="*/ 57588 h 5726868"/>
              <a:gd name="connsiteX59-4791" fmla="*/ 2667946 w 4367206"/>
              <a:gd name="connsiteY59-4792" fmla="*/ 133788 h 5726868"/>
              <a:gd name="connsiteX60-4793" fmla="*/ 2820346 w 4367206"/>
              <a:gd name="connsiteY60-4794" fmla="*/ 202368 h 5726868"/>
              <a:gd name="connsiteX61-4795" fmla="*/ 3102286 w 4367206"/>
              <a:gd name="connsiteY61-4796" fmla="*/ 400488 h 5726868"/>
              <a:gd name="connsiteX62-4797" fmla="*/ 3285166 w 4367206"/>
              <a:gd name="connsiteY62-4798" fmla="*/ 651948 h 5726868"/>
              <a:gd name="connsiteX63-4799" fmla="*/ 3407086 w 4367206"/>
              <a:gd name="connsiteY63-4800" fmla="*/ 918648 h 5726868"/>
              <a:gd name="connsiteX64-4801" fmla="*/ 3475666 w 4367206"/>
              <a:gd name="connsiteY64-4802" fmla="*/ 1238688 h 5726868"/>
              <a:gd name="connsiteX65-4803" fmla="*/ 3506146 w 4367206"/>
              <a:gd name="connsiteY65-4804" fmla="*/ 1543488 h 5726868"/>
              <a:gd name="connsiteX66-4805" fmla="*/ 3506146 w 4367206"/>
              <a:gd name="connsiteY66-4806" fmla="*/ 1962588 h 5726868"/>
              <a:gd name="connsiteX67-4807" fmla="*/ 3338506 w 4367206"/>
              <a:gd name="connsiteY67-4808" fmla="*/ 2305488 h 5726868"/>
              <a:gd name="connsiteX68-4809" fmla="*/ 3254686 w 4367206"/>
              <a:gd name="connsiteY68-4810" fmla="*/ 2473128 h 5726868"/>
              <a:gd name="connsiteX69-4811" fmla="*/ 3132766 w 4367206"/>
              <a:gd name="connsiteY69-4812" fmla="*/ 2663628 h 5726868"/>
              <a:gd name="connsiteX70-4813" fmla="*/ 3071806 w 4367206"/>
              <a:gd name="connsiteY70-4814" fmla="*/ 2838888 h 5726868"/>
              <a:gd name="connsiteX71-4815" fmla="*/ 3064186 w 4367206"/>
              <a:gd name="connsiteY71-4816" fmla="*/ 2915088 h 5726868"/>
              <a:gd name="connsiteX72-4817" fmla="*/ 3018466 w 4367206"/>
              <a:gd name="connsiteY72-4818" fmla="*/ 3014148 h 5726868"/>
              <a:gd name="connsiteX73-4819" fmla="*/ 2980366 w 4367206"/>
              <a:gd name="connsiteY73-4820" fmla="*/ 3082728 h 5726868"/>
              <a:gd name="connsiteX74-4821" fmla="*/ 2957506 w 4367206"/>
              <a:gd name="connsiteY74-4822" fmla="*/ 3120828 h 5726868"/>
              <a:gd name="connsiteX75-4823" fmla="*/ 2957506 w 4367206"/>
              <a:gd name="connsiteY75-4824" fmla="*/ 3555168 h 5726868"/>
              <a:gd name="connsiteX76-4825" fmla="*/ 3010846 w 4367206"/>
              <a:gd name="connsiteY76-4826" fmla="*/ 3539928 h 5726868"/>
              <a:gd name="connsiteX77-4827" fmla="*/ 3109906 w 4367206"/>
              <a:gd name="connsiteY77-4828" fmla="*/ 3570408 h 5726868"/>
              <a:gd name="connsiteX78-4829" fmla="*/ 3140386 w 4367206"/>
              <a:gd name="connsiteY78-4830" fmla="*/ 3631368 h 5726868"/>
              <a:gd name="connsiteX79-4831" fmla="*/ 3117526 w 4367206"/>
              <a:gd name="connsiteY79-4832" fmla="*/ 3738048 h 5726868"/>
              <a:gd name="connsiteX80-4833" fmla="*/ 3125146 w 4367206"/>
              <a:gd name="connsiteY80-4834" fmla="*/ 4103808 h 5726868"/>
              <a:gd name="connsiteX81-4835" fmla="*/ 3163246 w 4367206"/>
              <a:gd name="connsiteY81-4836" fmla="*/ 4157148 h 5726868"/>
              <a:gd name="connsiteX82-4837" fmla="*/ 3201346 w 4367206"/>
              <a:gd name="connsiteY82-4838" fmla="*/ 4164768 h 5726868"/>
              <a:gd name="connsiteX83-4839" fmla="*/ 3231826 w 4367206"/>
              <a:gd name="connsiteY83-4840" fmla="*/ 4172388 h 5726868"/>
              <a:gd name="connsiteX84-4841" fmla="*/ 3285166 w 4367206"/>
              <a:gd name="connsiteY84-4842" fmla="*/ 4294308 h 5726868"/>
              <a:gd name="connsiteX85-4843" fmla="*/ 3300406 w 4367206"/>
              <a:gd name="connsiteY85-4844" fmla="*/ 4347648 h 5726868"/>
              <a:gd name="connsiteX86-4845" fmla="*/ 3330886 w 4367206"/>
              <a:gd name="connsiteY86-4846" fmla="*/ 4408608 h 5726868"/>
              <a:gd name="connsiteX87-4847" fmla="*/ 3551866 w 4367206"/>
              <a:gd name="connsiteY87-4848" fmla="*/ 4644828 h 5726868"/>
              <a:gd name="connsiteX88-4849" fmla="*/ 3887146 w 4367206"/>
              <a:gd name="connsiteY88-4850" fmla="*/ 5025828 h 5726868"/>
              <a:gd name="connsiteX89-4851" fmla="*/ 4100506 w 4367206"/>
              <a:gd name="connsiteY89-4852" fmla="*/ 5300148 h 5726868"/>
              <a:gd name="connsiteX90-4853" fmla="*/ 4367206 w 4367206"/>
              <a:gd name="connsiteY90-4854" fmla="*/ 5726868 h 5726868"/>
              <a:gd name="connsiteX0-4855" fmla="*/ 707488 w 4100506"/>
              <a:gd name="connsiteY0-4856" fmla="*/ 5008470 h 5300148"/>
              <a:gd name="connsiteX1-4857" fmla="*/ 961066 w 4100506"/>
              <a:gd name="connsiteY1-4858" fmla="*/ 4644828 h 5300148"/>
              <a:gd name="connsiteX2-4859" fmla="*/ 1342066 w 4100506"/>
              <a:gd name="connsiteY2-4860" fmla="*/ 4172388 h 5300148"/>
              <a:gd name="connsiteX3-4861" fmla="*/ 1258246 w 4100506"/>
              <a:gd name="connsiteY3-4862" fmla="*/ 4012368 h 5300148"/>
              <a:gd name="connsiteX4-4863" fmla="*/ 1204906 w 4100506"/>
              <a:gd name="connsiteY4-4864" fmla="*/ 3928548 h 5300148"/>
              <a:gd name="connsiteX5-4865" fmla="*/ 1174426 w 4100506"/>
              <a:gd name="connsiteY5-4866" fmla="*/ 3768528 h 5300148"/>
              <a:gd name="connsiteX6-4867" fmla="*/ 1151566 w 4100506"/>
              <a:gd name="connsiteY6-4868" fmla="*/ 3699948 h 5300148"/>
              <a:gd name="connsiteX7-4869" fmla="*/ 1143946 w 4100506"/>
              <a:gd name="connsiteY7-4870" fmla="*/ 3669468 h 5300148"/>
              <a:gd name="connsiteX8-4871" fmla="*/ 1067746 w 4100506"/>
              <a:gd name="connsiteY8-4872" fmla="*/ 3661848 h 5300148"/>
              <a:gd name="connsiteX9-4873" fmla="*/ 938206 w 4100506"/>
              <a:gd name="connsiteY9-4874" fmla="*/ 3669468 h 5300148"/>
              <a:gd name="connsiteX10-4875" fmla="*/ 831526 w 4100506"/>
              <a:gd name="connsiteY10-4876" fmla="*/ 3692328 h 5300148"/>
              <a:gd name="connsiteX11-4877" fmla="*/ 610546 w 4100506"/>
              <a:gd name="connsiteY11-4878" fmla="*/ 3738048 h 5300148"/>
              <a:gd name="connsiteX12-4879" fmla="*/ 389566 w 4100506"/>
              <a:gd name="connsiteY12-4880" fmla="*/ 3638988 h 5300148"/>
              <a:gd name="connsiteX13-4881" fmla="*/ 381946 w 4100506"/>
              <a:gd name="connsiteY13-4882" fmla="*/ 3326568 h 5300148"/>
              <a:gd name="connsiteX14-4883" fmla="*/ 420046 w 4100506"/>
              <a:gd name="connsiteY14-4884" fmla="*/ 3227508 h 5300148"/>
              <a:gd name="connsiteX15-4885" fmla="*/ 389566 w 4100506"/>
              <a:gd name="connsiteY15-4886" fmla="*/ 3166548 h 5300148"/>
              <a:gd name="connsiteX16-4887" fmla="*/ 351466 w 4100506"/>
              <a:gd name="connsiteY16-4888" fmla="*/ 3105588 h 5300148"/>
              <a:gd name="connsiteX17-4889" fmla="*/ 397186 w 4100506"/>
              <a:gd name="connsiteY17-4890" fmla="*/ 3021768 h 5300148"/>
              <a:gd name="connsiteX18-4891" fmla="*/ 488626 w 4100506"/>
              <a:gd name="connsiteY18-4892" fmla="*/ 2998908 h 5300148"/>
              <a:gd name="connsiteX19-4893" fmla="*/ 471956 w 4100506"/>
              <a:gd name="connsiteY19-4894" fmla="*/ 2942709 h 5300148"/>
              <a:gd name="connsiteX20-4895" fmla="*/ 435286 w 4100506"/>
              <a:gd name="connsiteY20-4896" fmla="*/ 2930328 h 5300148"/>
              <a:gd name="connsiteX21-4897" fmla="*/ 389566 w 4100506"/>
              <a:gd name="connsiteY21-4898" fmla="*/ 2930328 h 5300148"/>
              <a:gd name="connsiteX22-4899" fmla="*/ 314000 w 4100506"/>
              <a:gd name="connsiteY22-4900" fmla="*/ 2893495 h 5300148"/>
              <a:gd name="connsiteX23-4901" fmla="*/ 320986 w 4100506"/>
              <a:gd name="connsiteY23-4902" fmla="*/ 2846508 h 5300148"/>
              <a:gd name="connsiteX24-4903" fmla="*/ 328606 w 4100506"/>
              <a:gd name="connsiteY24-4904" fmla="*/ 2793168 h 5300148"/>
              <a:gd name="connsiteX25-4905" fmla="*/ 313366 w 4100506"/>
              <a:gd name="connsiteY25-4906" fmla="*/ 2732208 h 5300148"/>
              <a:gd name="connsiteX26-4907" fmla="*/ 267646 w 4100506"/>
              <a:gd name="connsiteY26-4908" fmla="*/ 2671248 h 5300148"/>
              <a:gd name="connsiteX27-4909" fmla="*/ 176206 w 4100506"/>
              <a:gd name="connsiteY27-4910" fmla="*/ 2656008 h 5300148"/>
              <a:gd name="connsiteX28-4911" fmla="*/ 54286 w 4100506"/>
              <a:gd name="connsiteY28-4912" fmla="*/ 2610288 h 5300148"/>
              <a:gd name="connsiteX29-4913" fmla="*/ 7931 w 4100506"/>
              <a:gd name="connsiteY29-4914" fmla="*/ 2563298 h 5300148"/>
              <a:gd name="connsiteX30-4915" fmla="*/ 8566 w 4100506"/>
              <a:gd name="connsiteY30-4916" fmla="*/ 2488368 h 5300148"/>
              <a:gd name="connsiteX31-4917" fmla="*/ 92386 w 4100506"/>
              <a:gd name="connsiteY31-4918" fmla="*/ 2335968 h 5300148"/>
              <a:gd name="connsiteX32-4919" fmla="*/ 221926 w 4100506"/>
              <a:gd name="connsiteY32-4920" fmla="*/ 2175948 h 5300148"/>
              <a:gd name="connsiteX33-4921" fmla="*/ 282886 w 4100506"/>
              <a:gd name="connsiteY33-4922" fmla="*/ 2084508 h 5300148"/>
              <a:gd name="connsiteX34-4923" fmla="*/ 328606 w 4100506"/>
              <a:gd name="connsiteY34-4924" fmla="*/ 1977828 h 5300148"/>
              <a:gd name="connsiteX35-4925" fmla="*/ 359086 w 4100506"/>
              <a:gd name="connsiteY35-4926" fmla="*/ 1871148 h 5300148"/>
              <a:gd name="connsiteX36-4927" fmla="*/ 374326 w 4100506"/>
              <a:gd name="connsiteY36-4928" fmla="*/ 1810188 h 5300148"/>
              <a:gd name="connsiteX37-4929" fmla="*/ 343846 w 4100506"/>
              <a:gd name="connsiteY37-4930" fmla="*/ 1756848 h 5300148"/>
              <a:gd name="connsiteX38-4931" fmla="*/ 328606 w 4100506"/>
              <a:gd name="connsiteY38-4932" fmla="*/ 1680648 h 5300148"/>
              <a:gd name="connsiteX39-4933" fmla="*/ 412426 w 4100506"/>
              <a:gd name="connsiteY39-4934" fmla="*/ 1474908 h 5300148"/>
              <a:gd name="connsiteX40-4935" fmla="*/ 442906 w 4100506"/>
              <a:gd name="connsiteY40-4936" fmla="*/ 1307268 h 5300148"/>
              <a:gd name="connsiteX41-4937" fmla="*/ 465766 w 4100506"/>
              <a:gd name="connsiteY41-4938" fmla="*/ 1192968 h 5300148"/>
              <a:gd name="connsiteX42-4939" fmla="*/ 503866 w 4100506"/>
              <a:gd name="connsiteY42-4940" fmla="*/ 1055808 h 5300148"/>
              <a:gd name="connsiteX43-4941" fmla="*/ 557206 w 4100506"/>
              <a:gd name="connsiteY43-4942" fmla="*/ 888168 h 5300148"/>
              <a:gd name="connsiteX44-4943" fmla="*/ 503866 w 4100506"/>
              <a:gd name="connsiteY44-4944" fmla="*/ 888168 h 5300148"/>
              <a:gd name="connsiteX45-4945" fmla="*/ 412426 w 4100506"/>
              <a:gd name="connsiteY45-4946" fmla="*/ 834828 h 5300148"/>
              <a:gd name="connsiteX46-4947" fmla="*/ 328606 w 4100506"/>
              <a:gd name="connsiteY46-4948" fmla="*/ 789108 h 5300148"/>
              <a:gd name="connsiteX47-4949" fmla="*/ 260026 w 4100506"/>
              <a:gd name="connsiteY47-4950" fmla="*/ 773868 h 5300148"/>
              <a:gd name="connsiteX48-4951" fmla="*/ 214306 w 4100506"/>
              <a:gd name="connsiteY48-4952" fmla="*/ 751008 h 5300148"/>
              <a:gd name="connsiteX49-4953" fmla="*/ 260026 w 4100506"/>
              <a:gd name="connsiteY49-4954" fmla="*/ 674808 h 5300148"/>
              <a:gd name="connsiteX50-4955" fmla="*/ 374326 w 4100506"/>
              <a:gd name="connsiteY50-4956" fmla="*/ 606228 h 5300148"/>
              <a:gd name="connsiteX51-4957" fmla="*/ 557206 w 4100506"/>
              <a:gd name="connsiteY51-4958" fmla="*/ 507168 h 5300148"/>
              <a:gd name="connsiteX52-4959" fmla="*/ 656266 w 4100506"/>
              <a:gd name="connsiteY52-4960" fmla="*/ 423348 h 5300148"/>
              <a:gd name="connsiteX53-4961" fmla="*/ 892486 w 4100506"/>
              <a:gd name="connsiteY53-4962" fmla="*/ 232848 h 5300148"/>
              <a:gd name="connsiteX54-4963" fmla="*/ 1174426 w 4100506"/>
              <a:gd name="connsiteY54-4964" fmla="*/ 80448 h 5300148"/>
              <a:gd name="connsiteX55-4965" fmla="*/ 1593526 w 4100506"/>
              <a:gd name="connsiteY55-4966" fmla="*/ 11868 h 5300148"/>
              <a:gd name="connsiteX56-4967" fmla="*/ 1944046 w 4100506"/>
              <a:gd name="connsiteY56-4968" fmla="*/ 4248 h 5300148"/>
              <a:gd name="connsiteX57-4969" fmla="*/ 2172646 w 4100506"/>
              <a:gd name="connsiteY57-4970" fmla="*/ 4248 h 5300148"/>
              <a:gd name="connsiteX58-4971" fmla="*/ 2393626 w 4100506"/>
              <a:gd name="connsiteY58-4972" fmla="*/ 57588 h 5300148"/>
              <a:gd name="connsiteX59-4973" fmla="*/ 2667946 w 4100506"/>
              <a:gd name="connsiteY59-4974" fmla="*/ 133788 h 5300148"/>
              <a:gd name="connsiteX60-4975" fmla="*/ 2820346 w 4100506"/>
              <a:gd name="connsiteY60-4976" fmla="*/ 202368 h 5300148"/>
              <a:gd name="connsiteX61-4977" fmla="*/ 3102286 w 4100506"/>
              <a:gd name="connsiteY61-4978" fmla="*/ 400488 h 5300148"/>
              <a:gd name="connsiteX62-4979" fmla="*/ 3285166 w 4100506"/>
              <a:gd name="connsiteY62-4980" fmla="*/ 651948 h 5300148"/>
              <a:gd name="connsiteX63-4981" fmla="*/ 3407086 w 4100506"/>
              <a:gd name="connsiteY63-4982" fmla="*/ 918648 h 5300148"/>
              <a:gd name="connsiteX64-4983" fmla="*/ 3475666 w 4100506"/>
              <a:gd name="connsiteY64-4984" fmla="*/ 1238688 h 5300148"/>
              <a:gd name="connsiteX65-4985" fmla="*/ 3506146 w 4100506"/>
              <a:gd name="connsiteY65-4986" fmla="*/ 1543488 h 5300148"/>
              <a:gd name="connsiteX66-4987" fmla="*/ 3506146 w 4100506"/>
              <a:gd name="connsiteY66-4988" fmla="*/ 1962588 h 5300148"/>
              <a:gd name="connsiteX67-4989" fmla="*/ 3338506 w 4100506"/>
              <a:gd name="connsiteY67-4990" fmla="*/ 2305488 h 5300148"/>
              <a:gd name="connsiteX68-4991" fmla="*/ 3254686 w 4100506"/>
              <a:gd name="connsiteY68-4992" fmla="*/ 2473128 h 5300148"/>
              <a:gd name="connsiteX69-4993" fmla="*/ 3132766 w 4100506"/>
              <a:gd name="connsiteY69-4994" fmla="*/ 2663628 h 5300148"/>
              <a:gd name="connsiteX70-4995" fmla="*/ 3071806 w 4100506"/>
              <a:gd name="connsiteY70-4996" fmla="*/ 2838888 h 5300148"/>
              <a:gd name="connsiteX71-4997" fmla="*/ 3064186 w 4100506"/>
              <a:gd name="connsiteY71-4998" fmla="*/ 2915088 h 5300148"/>
              <a:gd name="connsiteX72-4999" fmla="*/ 3018466 w 4100506"/>
              <a:gd name="connsiteY72-5000" fmla="*/ 3014148 h 5300148"/>
              <a:gd name="connsiteX73-5001" fmla="*/ 2980366 w 4100506"/>
              <a:gd name="connsiteY73-5002" fmla="*/ 3082728 h 5300148"/>
              <a:gd name="connsiteX74-5003" fmla="*/ 2957506 w 4100506"/>
              <a:gd name="connsiteY74-5004" fmla="*/ 3120828 h 5300148"/>
              <a:gd name="connsiteX75-5005" fmla="*/ 2957506 w 4100506"/>
              <a:gd name="connsiteY75-5006" fmla="*/ 3555168 h 5300148"/>
              <a:gd name="connsiteX76-5007" fmla="*/ 3010846 w 4100506"/>
              <a:gd name="connsiteY76-5008" fmla="*/ 3539928 h 5300148"/>
              <a:gd name="connsiteX77-5009" fmla="*/ 3109906 w 4100506"/>
              <a:gd name="connsiteY77-5010" fmla="*/ 3570408 h 5300148"/>
              <a:gd name="connsiteX78-5011" fmla="*/ 3140386 w 4100506"/>
              <a:gd name="connsiteY78-5012" fmla="*/ 3631368 h 5300148"/>
              <a:gd name="connsiteX79-5013" fmla="*/ 3117526 w 4100506"/>
              <a:gd name="connsiteY79-5014" fmla="*/ 3738048 h 5300148"/>
              <a:gd name="connsiteX80-5015" fmla="*/ 3125146 w 4100506"/>
              <a:gd name="connsiteY80-5016" fmla="*/ 4103808 h 5300148"/>
              <a:gd name="connsiteX81-5017" fmla="*/ 3163246 w 4100506"/>
              <a:gd name="connsiteY81-5018" fmla="*/ 4157148 h 5300148"/>
              <a:gd name="connsiteX82-5019" fmla="*/ 3201346 w 4100506"/>
              <a:gd name="connsiteY82-5020" fmla="*/ 4164768 h 5300148"/>
              <a:gd name="connsiteX83-5021" fmla="*/ 3231826 w 4100506"/>
              <a:gd name="connsiteY83-5022" fmla="*/ 4172388 h 5300148"/>
              <a:gd name="connsiteX84-5023" fmla="*/ 3285166 w 4100506"/>
              <a:gd name="connsiteY84-5024" fmla="*/ 4294308 h 5300148"/>
              <a:gd name="connsiteX85-5025" fmla="*/ 3300406 w 4100506"/>
              <a:gd name="connsiteY85-5026" fmla="*/ 4347648 h 5300148"/>
              <a:gd name="connsiteX86-5027" fmla="*/ 3330886 w 4100506"/>
              <a:gd name="connsiteY86-5028" fmla="*/ 4408608 h 5300148"/>
              <a:gd name="connsiteX87-5029" fmla="*/ 3551866 w 4100506"/>
              <a:gd name="connsiteY87-5030" fmla="*/ 4644828 h 5300148"/>
              <a:gd name="connsiteX88-5031" fmla="*/ 3887146 w 4100506"/>
              <a:gd name="connsiteY88-5032" fmla="*/ 5025828 h 5300148"/>
              <a:gd name="connsiteX89-5033" fmla="*/ 4100506 w 4100506"/>
              <a:gd name="connsiteY89-5034" fmla="*/ 5300148 h 5300148"/>
              <a:gd name="connsiteX0-5035" fmla="*/ 707488 w 3887146"/>
              <a:gd name="connsiteY0-5036" fmla="*/ 5008470 h 5025828"/>
              <a:gd name="connsiteX1-5037" fmla="*/ 961066 w 3887146"/>
              <a:gd name="connsiteY1-5038" fmla="*/ 4644828 h 5025828"/>
              <a:gd name="connsiteX2-5039" fmla="*/ 1342066 w 3887146"/>
              <a:gd name="connsiteY2-5040" fmla="*/ 4172388 h 5025828"/>
              <a:gd name="connsiteX3-5041" fmla="*/ 1258246 w 3887146"/>
              <a:gd name="connsiteY3-5042" fmla="*/ 4012368 h 5025828"/>
              <a:gd name="connsiteX4-5043" fmla="*/ 1204906 w 3887146"/>
              <a:gd name="connsiteY4-5044" fmla="*/ 3928548 h 5025828"/>
              <a:gd name="connsiteX5-5045" fmla="*/ 1174426 w 3887146"/>
              <a:gd name="connsiteY5-5046" fmla="*/ 3768528 h 5025828"/>
              <a:gd name="connsiteX6-5047" fmla="*/ 1151566 w 3887146"/>
              <a:gd name="connsiteY6-5048" fmla="*/ 3699948 h 5025828"/>
              <a:gd name="connsiteX7-5049" fmla="*/ 1143946 w 3887146"/>
              <a:gd name="connsiteY7-5050" fmla="*/ 3669468 h 5025828"/>
              <a:gd name="connsiteX8-5051" fmla="*/ 1067746 w 3887146"/>
              <a:gd name="connsiteY8-5052" fmla="*/ 3661848 h 5025828"/>
              <a:gd name="connsiteX9-5053" fmla="*/ 938206 w 3887146"/>
              <a:gd name="connsiteY9-5054" fmla="*/ 3669468 h 5025828"/>
              <a:gd name="connsiteX10-5055" fmla="*/ 831526 w 3887146"/>
              <a:gd name="connsiteY10-5056" fmla="*/ 3692328 h 5025828"/>
              <a:gd name="connsiteX11-5057" fmla="*/ 610546 w 3887146"/>
              <a:gd name="connsiteY11-5058" fmla="*/ 3738048 h 5025828"/>
              <a:gd name="connsiteX12-5059" fmla="*/ 389566 w 3887146"/>
              <a:gd name="connsiteY12-5060" fmla="*/ 3638988 h 5025828"/>
              <a:gd name="connsiteX13-5061" fmla="*/ 381946 w 3887146"/>
              <a:gd name="connsiteY13-5062" fmla="*/ 3326568 h 5025828"/>
              <a:gd name="connsiteX14-5063" fmla="*/ 420046 w 3887146"/>
              <a:gd name="connsiteY14-5064" fmla="*/ 3227508 h 5025828"/>
              <a:gd name="connsiteX15-5065" fmla="*/ 389566 w 3887146"/>
              <a:gd name="connsiteY15-5066" fmla="*/ 3166548 h 5025828"/>
              <a:gd name="connsiteX16-5067" fmla="*/ 351466 w 3887146"/>
              <a:gd name="connsiteY16-5068" fmla="*/ 3105588 h 5025828"/>
              <a:gd name="connsiteX17-5069" fmla="*/ 397186 w 3887146"/>
              <a:gd name="connsiteY17-5070" fmla="*/ 3021768 h 5025828"/>
              <a:gd name="connsiteX18-5071" fmla="*/ 488626 w 3887146"/>
              <a:gd name="connsiteY18-5072" fmla="*/ 2998908 h 5025828"/>
              <a:gd name="connsiteX19-5073" fmla="*/ 471956 w 3887146"/>
              <a:gd name="connsiteY19-5074" fmla="*/ 2942709 h 5025828"/>
              <a:gd name="connsiteX20-5075" fmla="*/ 435286 w 3887146"/>
              <a:gd name="connsiteY20-5076" fmla="*/ 2930328 h 5025828"/>
              <a:gd name="connsiteX21-5077" fmla="*/ 389566 w 3887146"/>
              <a:gd name="connsiteY21-5078" fmla="*/ 2930328 h 5025828"/>
              <a:gd name="connsiteX22-5079" fmla="*/ 314000 w 3887146"/>
              <a:gd name="connsiteY22-5080" fmla="*/ 2893495 h 5025828"/>
              <a:gd name="connsiteX23-5081" fmla="*/ 320986 w 3887146"/>
              <a:gd name="connsiteY23-5082" fmla="*/ 2846508 h 5025828"/>
              <a:gd name="connsiteX24-5083" fmla="*/ 328606 w 3887146"/>
              <a:gd name="connsiteY24-5084" fmla="*/ 2793168 h 5025828"/>
              <a:gd name="connsiteX25-5085" fmla="*/ 313366 w 3887146"/>
              <a:gd name="connsiteY25-5086" fmla="*/ 2732208 h 5025828"/>
              <a:gd name="connsiteX26-5087" fmla="*/ 267646 w 3887146"/>
              <a:gd name="connsiteY26-5088" fmla="*/ 2671248 h 5025828"/>
              <a:gd name="connsiteX27-5089" fmla="*/ 176206 w 3887146"/>
              <a:gd name="connsiteY27-5090" fmla="*/ 2656008 h 5025828"/>
              <a:gd name="connsiteX28-5091" fmla="*/ 54286 w 3887146"/>
              <a:gd name="connsiteY28-5092" fmla="*/ 2610288 h 5025828"/>
              <a:gd name="connsiteX29-5093" fmla="*/ 7931 w 3887146"/>
              <a:gd name="connsiteY29-5094" fmla="*/ 2563298 h 5025828"/>
              <a:gd name="connsiteX30-5095" fmla="*/ 8566 w 3887146"/>
              <a:gd name="connsiteY30-5096" fmla="*/ 2488368 h 5025828"/>
              <a:gd name="connsiteX31-5097" fmla="*/ 92386 w 3887146"/>
              <a:gd name="connsiteY31-5098" fmla="*/ 2335968 h 5025828"/>
              <a:gd name="connsiteX32-5099" fmla="*/ 221926 w 3887146"/>
              <a:gd name="connsiteY32-5100" fmla="*/ 2175948 h 5025828"/>
              <a:gd name="connsiteX33-5101" fmla="*/ 282886 w 3887146"/>
              <a:gd name="connsiteY33-5102" fmla="*/ 2084508 h 5025828"/>
              <a:gd name="connsiteX34-5103" fmla="*/ 328606 w 3887146"/>
              <a:gd name="connsiteY34-5104" fmla="*/ 1977828 h 5025828"/>
              <a:gd name="connsiteX35-5105" fmla="*/ 359086 w 3887146"/>
              <a:gd name="connsiteY35-5106" fmla="*/ 1871148 h 5025828"/>
              <a:gd name="connsiteX36-5107" fmla="*/ 374326 w 3887146"/>
              <a:gd name="connsiteY36-5108" fmla="*/ 1810188 h 5025828"/>
              <a:gd name="connsiteX37-5109" fmla="*/ 343846 w 3887146"/>
              <a:gd name="connsiteY37-5110" fmla="*/ 1756848 h 5025828"/>
              <a:gd name="connsiteX38-5111" fmla="*/ 328606 w 3887146"/>
              <a:gd name="connsiteY38-5112" fmla="*/ 1680648 h 5025828"/>
              <a:gd name="connsiteX39-5113" fmla="*/ 412426 w 3887146"/>
              <a:gd name="connsiteY39-5114" fmla="*/ 1474908 h 5025828"/>
              <a:gd name="connsiteX40-5115" fmla="*/ 442906 w 3887146"/>
              <a:gd name="connsiteY40-5116" fmla="*/ 1307268 h 5025828"/>
              <a:gd name="connsiteX41-5117" fmla="*/ 465766 w 3887146"/>
              <a:gd name="connsiteY41-5118" fmla="*/ 1192968 h 5025828"/>
              <a:gd name="connsiteX42-5119" fmla="*/ 503866 w 3887146"/>
              <a:gd name="connsiteY42-5120" fmla="*/ 1055808 h 5025828"/>
              <a:gd name="connsiteX43-5121" fmla="*/ 557206 w 3887146"/>
              <a:gd name="connsiteY43-5122" fmla="*/ 888168 h 5025828"/>
              <a:gd name="connsiteX44-5123" fmla="*/ 503866 w 3887146"/>
              <a:gd name="connsiteY44-5124" fmla="*/ 888168 h 5025828"/>
              <a:gd name="connsiteX45-5125" fmla="*/ 412426 w 3887146"/>
              <a:gd name="connsiteY45-5126" fmla="*/ 834828 h 5025828"/>
              <a:gd name="connsiteX46-5127" fmla="*/ 328606 w 3887146"/>
              <a:gd name="connsiteY46-5128" fmla="*/ 789108 h 5025828"/>
              <a:gd name="connsiteX47-5129" fmla="*/ 260026 w 3887146"/>
              <a:gd name="connsiteY47-5130" fmla="*/ 773868 h 5025828"/>
              <a:gd name="connsiteX48-5131" fmla="*/ 214306 w 3887146"/>
              <a:gd name="connsiteY48-5132" fmla="*/ 751008 h 5025828"/>
              <a:gd name="connsiteX49-5133" fmla="*/ 260026 w 3887146"/>
              <a:gd name="connsiteY49-5134" fmla="*/ 674808 h 5025828"/>
              <a:gd name="connsiteX50-5135" fmla="*/ 374326 w 3887146"/>
              <a:gd name="connsiteY50-5136" fmla="*/ 606228 h 5025828"/>
              <a:gd name="connsiteX51-5137" fmla="*/ 557206 w 3887146"/>
              <a:gd name="connsiteY51-5138" fmla="*/ 507168 h 5025828"/>
              <a:gd name="connsiteX52-5139" fmla="*/ 656266 w 3887146"/>
              <a:gd name="connsiteY52-5140" fmla="*/ 423348 h 5025828"/>
              <a:gd name="connsiteX53-5141" fmla="*/ 892486 w 3887146"/>
              <a:gd name="connsiteY53-5142" fmla="*/ 232848 h 5025828"/>
              <a:gd name="connsiteX54-5143" fmla="*/ 1174426 w 3887146"/>
              <a:gd name="connsiteY54-5144" fmla="*/ 80448 h 5025828"/>
              <a:gd name="connsiteX55-5145" fmla="*/ 1593526 w 3887146"/>
              <a:gd name="connsiteY55-5146" fmla="*/ 11868 h 5025828"/>
              <a:gd name="connsiteX56-5147" fmla="*/ 1944046 w 3887146"/>
              <a:gd name="connsiteY56-5148" fmla="*/ 4248 h 5025828"/>
              <a:gd name="connsiteX57-5149" fmla="*/ 2172646 w 3887146"/>
              <a:gd name="connsiteY57-5150" fmla="*/ 4248 h 5025828"/>
              <a:gd name="connsiteX58-5151" fmla="*/ 2393626 w 3887146"/>
              <a:gd name="connsiteY58-5152" fmla="*/ 57588 h 5025828"/>
              <a:gd name="connsiteX59-5153" fmla="*/ 2667946 w 3887146"/>
              <a:gd name="connsiteY59-5154" fmla="*/ 133788 h 5025828"/>
              <a:gd name="connsiteX60-5155" fmla="*/ 2820346 w 3887146"/>
              <a:gd name="connsiteY60-5156" fmla="*/ 202368 h 5025828"/>
              <a:gd name="connsiteX61-5157" fmla="*/ 3102286 w 3887146"/>
              <a:gd name="connsiteY61-5158" fmla="*/ 400488 h 5025828"/>
              <a:gd name="connsiteX62-5159" fmla="*/ 3285166 w 3887146"/>
              <a:gd name="connsiteY62-5160" fmla="*/ 651948 h 5025828"/>
              <a:gd name="connsiteX63-5161" fmla="*/ 3407086 w 3887146"/>
              <a:gd name="connsiteY63-5162" fmla="*/ 918648 h 5025828"/>
              <a:gd name="connsiteX64-5163" fmla="*/ 3475666 w 3887146"/>
              <a:gd name="connsiteY64-5164" fmla="*/ 1238688 h 5025828"/>
              <a:gd name="connsiteX65-5165" fmla="*/ 3506146 w 3887146"/>
              <a:gd name="connsiteY65-5166" fmla="*/ 1543488 h 5025828"/>
              <a:gd name="connsiteX66-5167" fmla="*/ 3506146 w 3887146"/>
              <a:gd name="connsiteY66-5168" fmla="*/ 1962588 h 5025828"/>
              <a:gd name="connsiteX67-5169" fmla="*/ 3338506 w 3887146"/>
              <a:gd name="connsiteY67-5170" fmla="*/ 2305488 h 5025828"/>
              <a:gd name="connsiteX68-5171" fmla="*/ 3254686 w 3887146"/>
              <a:gd name="connsiteY68-5172" fmla="*/ 2473128 h 5025828"/>
              <a:gd name="connsiteX69-5173" fmla="*/ 3132766 w 3887146"/>
              <a:gd name="connsiteY69-5174" fmla="*/ 2663628 h 5025828"/>
              <a:gd name="connsiteX70-5175" fmla="*/ 3071806 w 3887146"/>
              <a:gd name="connsiteY70-5176" fmla="*/ 2838888 h 5025828"/>
              <a:gd name="connsiteX71-5177" fmla="*/ 3064186 w 3887146"/>
              <a:gd name="connsiteY71-5178" fmla="*/ 2915088 h 5025828"/>
              <a:gd name="connsiteX72-5179" fmla="*/ 3018466 w 3887146"/>
              <a:gd name="connsiteY72-5180" fmla="*/ 3014148 h 5025828"/>
              <a:gd name="connsiteX73-5181" fmla="*/ 2980366 w 3887146"/>
              <a:gd name="connsiteY73-5182" fmla="*/ 3082728 h 5025828"/>
              <a:gd name="connsiteX74-5183" fmla="*/ 2957506 w 3887146"/>
              <a:gd name="connsiteY74-5184" fmla="*/ 3120828 h 5025828"/>
              <a:gd name="connsiteX75-5185" fmla="*/ 2957506 w 3887146"/>
              <a:gd name="connsiteY75-5186" fmla="*/ 3555168 h 5025828"/>
              <a:gd name="connsiteX76-5187" fmla="*/ 3010846 w 3887146"/>
              <a:gd name="connsiteY76-5188" fmla="*/ 3539928 h 5025828"/>
              <a:gd name="connsiteX77-5189" fmla="*/ 3109906 w 3887146"/>
              <a:gd name="connsiteY77-5190" fmla="*/ 3570408 h 5025828"/>
              <a:gd name="connsiteX78-5191" fmla="*/ 3140386 w 3887146"/>
              <a:gd name="connsiteY78-5192" fmla="*/ 3631368 h 5025828"/>
              <a:gd name="connsiteX79-5193" fmla="*/ 3117526 w 3887146"/>
              <a:gd name="connsiteY79-5194" fmla="*/ 3738048 h 5025828"/>
              <a:gd name="connsiteX80-5195" fmla="*/ 3125146 w 3887146"/>
              <a:gd name="connsiteY80-5196" fmla="*/ 4103808 h 5025828"/>
              <a:gd name="connsiteX81-5197" fmla="*/ 3163246 w 3887146"/>
              <a:gd name="connsiteY81-5198" fmla="*/ 4157148 h 5025828"/>
              <a:gd name="connsiteX82-5199" fmla="*/ 3201346 w 3887146"/>
              <a:gd name="connsiteY82-5200" fmla="*/ 4164768 h 5025828"/>
              <a:gd name="connsiteX83-5201" fmla="*/ 3231826 w 3887146"/>
              <a:gd name="connsiteY83-5202" fmla="*/ 4172388 h 5025828"/>
              <a:gd name="connsiteX84-5203" fmla="*/ 3285166 w 3887146"/>
              <a:gd name="connsiteY84-5204" fmla="*/ 4294308 h 5025828"/>
              <a:gd name="connsiteX85-5205" fmla="*/ 3300406 w 3887146"/>
              <a:gd name="connsiteY85-5206" fmla="*/ 4347648 h 5025828"/>
              <a:gd name="connsiteX86-5207" fmla="*/ 3330886 w 3887146"/>
              <a:gd name="connsiteY86-5208" fmla="*/ 4408608 h 5025828"/>
              <a:gd name="connsiteX87-5209" fmla="*/ 3551866 w 3887146"/>
              <a:gd name="connsiteY87-5210" fmla="*/ 4644828 h 5025828"/>
              <a:gd name="connsiteX88-5211" fmla="*/ 3887146 w 3887146"/>
              <a:gd name="connsiteY88-5212" fmla="*/ 5025828 h 5025828"/>
              <a:gd name="connsiteX0-5213" fmla="*/ 707488 w 3884395"/>
              <a:gd name="connsiteY0-5214" fmla="*/ 5008470 h 5017575"/>
              <a:gd name="connsiteX1-5215" fmla="*/ 961066 w 3884395"/>
              <a:gd name="connsiteY1-5216" fmla="*/ 4644828 h 5017575"/>
              <a:gd name="connsiteX2-5217" fmla="*/ 1342066 w 3884395"/>
              <a:gd name="connsiteY2-5218" fmla="*/ 4172388 h 5017575"/>
              <a:gd name="connsiteX3-5219" fmla="*/ 1258246 w 3884395"/>
              <a:gd name="connsiteY3-5220" fmla="*/ 4012368 h 5017575"/>
              <a:gd name="connsiteX4-5221" fmla="*/ 1204906 w 3884395"/>
              <a:gd name="connsiteY4-5222" fmla="*/ 3928548 h 5017575"/>
              <a:gd name="connsiteX5-5223" fmla="*/ 1174426 w 3884395"/>
              <a:gd name="connsiteY5-5224" fmla="*/ 3768528 h 5017575"/>
              <a:gd name="connsiteX6-5225" fmla="*/ 1151566 w 3884395"/>
              <a:gd name="connsiteY6-5226" fmla="*/ 3699948 h 5017575"/>
              <a:gd name="connsiteX7-5227" fmla="*/ 1143946 w 3884395"/>
              <a:gd name="connsiteY7-5228" fmla="*/ 3669468 h 5017575"/>
              <a:gd name="connsiteX8-5229" fmla="*/ 1067746 w 3884395"/>
              <a:gd name="connsiteY8-5230" fmla="*/ 3661848 h 5017575"/>
              <a:gd name="connsiteX9-5231" fmla="*/ 938206 w 3884395"/>
              <a:gd name="connsiteY9-5232" fmla="*/ 3669468 h 5017575"/>
              <a:gd name="connsiteX10-5233" fmla="*/ 831526 w 3884395"/>
              <a:gd name="connsiteY10-5234" fmla="*/ 3692328 h 5017575"/>
              <a:gd name="connsiteX11-5235" fmla="*/ 610546 w 3884395"/>
              <a:gd name="connsiteY11-5236" fmla="*/ 3738048 h 5017575"/>
              <a:gd name="connsiteX12-5237" fmla="*/ 389566 w 3884395"/>
              <a:gd name="connsiteY12-5238" fmla="*/ 3638988 h 5017575"/>
              <a:gd name="connsiteX13-5239" fmla="*/ 381946 w 3884395"/>
              <a:gd name="connsiteY13-5240" fmla="*/ 3326568 h 5017575"/>
              <a:gd name="connsiteX14-5241" fmla="*/ 420046 w 3884395"/>
              <a:gd name="connsiteY14-5242" fmla="*/ 3227508 h 5017575"/>
              <a:gd name="connsiteX15-5243" fmla="*/ 389566 w 3884395"/>
              <a:gd name="connsiteY15-5244" fmla="*/ 3166548 h 5017575"/>
              <a:gd name="connsiteX16-5245" fmla="*/ 351466 w 3884395"/>
              <a:gd name="connsiteY16-5246" fmla="*/ 3105588 h 5017575"/>
              <a:gd name="connsiteX17-5247" fmla="*/ 397186 w 3884395"/>
              <a:gd name="connsiteY17-5248" fmla="*/ 3021768 h 5017575"/>
              <a:gd name="connsiteX18-5249" fmla="*/ 488626 w 3884395"/>
              <a:gd name="connsiteY18-5250" fmla="*/ 2998908 h 5017575"/>
              <a:gd name="connsiteX19-5251" fmla="*/ 471956 w 3884395"/>
              <a:gd name="connsiteY19-5252" fmla="*/ 2942709 h 5017575"/>
              <a:gd name="connsiteX20-5253" fmla="*/ 435286 w 3884395"/>
              <a:gd name="connsiteY20-5254" fmla="*/ 2930328 h 5017575"/>
              <a:gd name="connsiteX21-5255" fmla="*/ 389566 w 3884395"/>
              <a:gd name="connsiteY21-5256" fmla="*/ 2930328 h 5017575"/>
              <a:gd name="connsiteX22-5257" fmla="*/ 314000 w 3884395"/>
              <a:gd name="connsiteY22-5258" fmla="*/ 2893495 h 5017575"/>
              <a:gd name="connsiteX23-5259" fmla="*/ 320986 w 3884395"/>
              <a:gd name="connsiteY23-5260" fmla="*/ 2846508 h 5017575"/>
              <a:gd name="connsiteX24-5261" fmla="*/ 328606 w 3884395"/>
              <a:gd name="connsiteY24-5262" fmla="*/ 2793168 h 5017575"/>
              <a:gd name="connsiteX25-5263" fmla="*/ 313366 w 3884395"/>
              <a:gd name="connsiteY25-5264" fmla="*/ 2732208 h 5017575"/>
              <a:gd name="connsiteX26-5265" fmla="*/ 267646 w 3884395"/>
              <a:gd name="connsiteY26-5266" fmla="*/ 2671248 h 5017575"/>
              <a:gd name="connsiteX27-5267" fmla="*/ 176206 w 3884395"/>
              <a:gd name="connsiteY27-5268" fmla="*/ 2656008 h 5017575"/>
              <a:gd name="connsiteX28-5269" fmla="*/ 54286 w 3884395"/>
              <a:gd name="connsiteY28-5270" fmla="*/ 2610288 h 5017575"/>
              <a:gd name="connsiteX29-5271" fmla="*/ 7931 w 3884395"/>
              <a:gd name="connsiteY29-5272" fmla="*/ 2563298 h 5017575"/>
              <a:gd name="connsiteX30-5273" fmla="*/ 8566 w 3884395"/>
              <a:gd name="connsiteY30-5274" fmla="*/ 2488368 h 5017575"/>
              <a:gd name="connsiteX31-5275" fmla="*/ 92386 w 3884395"/>
              <a:gd name="connsiteY31-5276" fmla="*/ 2335968 h 5017575"/>
              <a:gd name="connsiteX32-5277" fmla="*/ 221926 w 3884395"/>
              <a:gd name="connsiteY32-5278" fmla="*/ 2175948 h 5017575"/>
              <a:gd name="connsiteX33-5279" fmla="*/ 282886 w 3884395"/>
              <a:gd name="connsiteY33-5280" fmla="*/ 2084508 h 5017575"/>
              <a:gd name="connsiteX34-5281" fmla="*/ 328606 w 3884395"/>
              <a:gd name="connsiteY34-5282" fmla="*/ 1977828 h 5017575"/>
              <a:gd name="connsiteX35-5283" fmla="*/ 359086 w 3884395"/>
              <a:gd name="connsiteY35-5284" fmla="*/ 1871148 h 5017575"/>
              <a:gd name="connsiteX36-5285" fmla="*/ 374326 w 3884395"/>
              <a:gd name="connsiteY36-5286" fmla="*/ 1810188 h 5017575"/>
              <a:gd name="connsiteX37-5287" fmla="*/ 343846 w 3884395"/>
              <a:gd name="connsiteY37-5288" fmla="*/ 1756848 h 5017575"/>
              <a:gd name="connsiteX38-5289" fmla="*/ 328606 w 3884395"/>
              <a:gd name="connsiteY38-5290" fmla="*/ 1680648 h 5017575"/>
              <a:gd name="connsiteX39-5291" fmla="*/ 412426 w 3884395"/>
              <a:gd name="connsiteY39-5292" fmla="*/ 1474908 h 5017575"/>
              <a:gd name="connsiteX40-5293" fmla="*/ 442906 w 3884395"/>
              <a:gd name="connsiteY40-5294" fmla="*/ 1307268 h 5017575"/>
              <a:gd name="connsiteX41-5295" fmla="*/ 465766 w 3884395"/>
              <a:gd name="connsiteY41-5296" fmla="*/ 1192968 h 5017575"/>
              <a:gd name="connsiteX42-5297" fmla="*/ 503866 w 3884395"/>
              <a:gd name="connsiteY42-5298" fmla="*/ 1055808 h 5017575"/>
              <a:gd name="connsiteX43-5299" fmla="*/ 557206 w 3884395"/>
              <a:gd name="connsiteY43-5300" fmla="*/ 888168 h 5017575"/>
              <a:gd name="connsiteX44-5301" fmla="*/ 503866 w 3884395"/>
              <a:gd name="connsiteY44-5302" fmla="*/ 888168 h 5017575"/>
              <a:gd name="connsiteX45-5303" fmla="*/ 412426 w 3884395"/>
              <a:gd name="connsiteY45-5304" fmla="*/ 834828 h 5017575"/>
              <a:gd name="connsiteX46-5305" fmla="*/ 328606 w 3884395"/>
              <a:gd name="connsiteY46-5306" fmla="*/ 789108 h 5017575"/>
              <a:gd name="connsiteX47-5307" fmla="*/ 260026 w 3884395"/>
              <a:gd name="connsiteY47-5308" fmla="*/ 773868 h 5017575"/>
              <a:gd name="connsiteX48-5309" fmla="*/ 214306 w 3884395"/>
              <a:gd name="connsiteY48-5310" fmla="*/ 751008 h 5017575"/>
              <a:gd name="connsiteX49-5311" fmla="*/ 260026 w 3884395"/>
              <a:gd name="connsiteY49-5312" fmla="*/ 674808 h 5017575"/>
              <a:gd name="connsiteX50-5313" fmla="*/ 374326 w 3884395"/>
              <a:gd name="connsiteY50-5314" fmla="*/ 606228 h 5017575"/>
              <a:gd name="connsiteX51-5315" fmla="*/ 557206 w 3884395"/>
              <a:gd name="connsiteY51-5316" fmla="*/ 507168 h 5017575"/>
              <a:gd name="connsiteX52-5317" fmla="*/ 656266 w 3884395"/>
              <a:gd name="connsiteY52-5318" fmla="*/ 423348 h 5017575"/>
              <a:gd name="connsiteX53-5319" fmla="*/ 892486 w 3884395"/>
              <a:gd name="connsiteY53-5320" fmla="*/ 232848 h 5017575"/>
              <a:gd name="connsiteX54-5321" fmla="*/ 1174426 w 3884395"/>
              <a:gd name="connsiteY54-5322" fmla="*/ 80448 h 5017575"/>
              <a:gd name="connsiteX55-5323" fmla="*/ 1593526 w 3884395"/>
              <a:gd name="connsiteY55-5324" fmla="*/ 11868 h 5017575"/>
              <a:gd name="connsiteX56-5325" fmla="*/ 1944046 w 3884395"/>
              <a:gd name="connsiteY56-5326" fmla="*/ 4248 h 5017575"/>
              <a:gd name="connsiteX57-5327" fmla="*/ 2172646 w 3884395"/>
              <a:gd name="connsiteY57-5328" fmla="*/ 4248 h 5017575"/>
              <a:gd name="connsiteX58-5329" fmla="*/ 2393626 w 3884395"/>
              <a:gd name="connsiteY58-5330" fmla="*/ 57588 h 5017575"/>
              <a:gd name="connsiteX59-5331" fmla="*/ 2667946 w 3884395"/>
              <a:gd name="connsiteY59-5332" fmla="*/ 133788 h 5017575"/>
              <a:gd name="connsiteX60-5333" fmla="*/ 2820346 w 3884395"/>
              <a:gd name="connsiteY60-5334" fmla="*/ 202368 h 5017575"/>
              <a:gd name="connsiteX61-5335" fmla="*/ 3102286 w 3884395"/>
              <a:gd name="connsiteY61-5336" fmla="*/ 400488 h 5017575"/>
              <a:gd name="connsiteX62-5337" fmla="*/ 3285166 w 3884395"/>
              <a:gd name="connsiteY62-5338" fmla="*/ 651948 h 5017575"/>
              <a:gd name="connsiteX63-5339" fmla="*/ 3407086 w 3884395"/>
              <a:gd name="connsiteY63-5340" fmla="*/ 918648 h 5017575"/>
              <a:gd name="connsiteX64-5341" fmla="*/ 3475666 w 3884395"/>
              <a:gd name="connsiteY64-5342" fmla="*/ 1238688 h 5017575"/>
              <a:gd name="connsiteX65-5343" fmla="*/ 3506146 w 3884395"/>
              <a:gd name="connsiteY65-5344" fmla="*/ 1543488 h 5017575"/>
              <a:gd name="connsiteX66-5345" fmla="*/ 3506146 w 3884395"/>
              <a:gd name="connsiteY66-5346" fmla="*/ 1962588 h 5017575"/>
              <a:gd name="connsiteX67-5347" fmla="*/ 3338506 w 3884395"/>
              <a:gd name="connsiteY67-5348" fmla="*/ 2305488 h 5017575"/>
              <a:gd name="connsiteX68-5349" fmla="*/ 3254686 w 3884395"/>
              <a:gd name="connsiteY68-5350" fmla="*/ 2473128 h 5017575"/>
              <a:gd name="connsiteX69-5351" fmla="*/ 3132766 w 3884395"/>
              <a:gd name="connsiteY69-5352" fmla="*/ 2663628 h 5017575"/>
              <a:gd name="connsiteX70-5353" fmla="*/ 3071806 w 3884395"/>
              <a:gd name="connsiteY70-5354" fmla="*/ 2838888 h 5017575"/>
              <a:gd name="connsiteX71-5355" fmla="*/ 3064186 w 3884395"/>
              <a:gd name="connsiteY71-5356" fmla="*/ 2915088 h 5017575"/>
              <a:gd name="connsiteX72-5357" fmla="*/ 3018466 w 3884395"/>
              <a:gd name="connsiteY72-5358" fmla="*/ 3014148 h 5017575"/>
              <a:gd name="connsiteX73-5359" fmla="*/ 2980366 w 3884395"/>
              <a:gd name="connsiteY73-5360" fmla="*/ 3082728 h 5017575"/>
              <a:gd name="connsiteX74-5361" fmla="*/ 2957506 w 3884395"/>
              <a:gd name="connsiteY74-5362" fmla="*/ 3120828 h 5017575"/>
              <a:gd name="connsiteX75-5363" fmla="*/ 2957506 w 3884395"/>
              <a:gd name="connsiteY75-5364" fmla="*/ 3555168 h 5017575"/>
              <a:gd name="connsiteX76-5365" fmla="*/ 3010846 w 3884395"/>
              <a:gd name="connsiteY76-5366" fmla="*/ 3539928 h 5017575"/>
              <a:gd name="connsiteX77-5367" fmla="*/ 3109906 w 3884395"/>
              <a:gd name="connsiteY77-5368" fmla="*/ 3570408 h 5017575"/>
              <a:gd name="connsiteX78-5369" fmla="*/ 3140386 w 3884395"/>
              <a:gd name="connsiteY78-5370" fmla="*/ 3631368 h 5017575"/>
              <a:gd name="connsiteX79-5371" fmla="*/ 3117526 w 3884395"/>
              <a:gd name="connsiteY79-5372" fmla="*/ 3738048 h 5017575"/>
              <a:gd name="connsiteX80-5373" fmla="*/ 3125146 w 3884395"/>
              <a:gd name="connsiteY80-5374" fmla="*/ 4103808 h 5017575"/>
              <a:gd name="connsiteX81-5375" fmla="*/ 3163246 w 3884395"/>
              <a:gd name="connsiteY81-5376" fmla="*/ 4157148 h 5017575"/>
              <a:gd name="connsiteX82-5377" fmla="*/ 3201346 w 3884395"/>
              <a:gd name="connsiteY82-5378" fmla="*/ 4164768 h 5017575"/>
              <a:gd name="connsiteX83-5379" fmla="*/ 3231826 w 3884395"/>
              <a:gd name="connsiteY83-5380" fmla="*/ 4172388 h 5017575"/>
              <a:gd name="connsiteX84-5381" fmla="*/ 3285166 w 3884395"/>
              <a:gd name="connsiteY84-5382" fmla="*/ 4294308 h 5017575"/>
              <a:gd name="connsiteX85-5383" fmla="*/ 3300406 w 3884395"/>
              <a:gd name="connsiteY85-5384" fmla="*/ 4347648 h 5017575"/>
              <a:gd name="connsiteX86-5385" fmla="*/ 3330886 w 3884395"/>
              <a:gd name="connsiteY86-5386" fmla="*/ 4408608 h 5017575"/>
              <a:gd name="connsiteX87-5387" fmla="*/ 3551866 w 3884395"/>
              <a:gd name="connsiteY87-5388" fmla="*/ 4644828 h 5017575"/>
              <a:gd name="connsiteX88-5389" fmla="*/ 3884395 w 3884395"/>
              <a:gd name="connsiteY88-5390" fmla="*/ 5017575 h 5017575"/>
              <a:gd name="connsiteX0-5391" fmla="*/ 707488 w 3889897"/>
              <a:gd name="connsiteY0-5392" fmla="*/ 5008470 h 5020326"/>
              <a:gd name="connsiteX1-5393" fmla="*/ 961066 w 3889897"/>
              <a:gd name="connsiteY1-5394" fmla="*/ 4644828 h 5020326"/>
              <a:gd name="connsiteX2-5395" fmla="*/ 1342066 w 3889897"/>
              <a:gd name="connsiteY2-5396" fmla="*/ 4172388 h 5020326"/>
              <a:gd name="connsiteX3-5397" fmla="*/ 1258246 w 3889897"/>
              <a:gd name="connsiteY3-5398" fmla="*/ 4012368 h 5020326"/>
              <a:gd name="connsiteX4-5399" fmla="*/ 1204906 w 3889897"/>
              <a:gd name="connsiteY4-5400" fmla="*/ 3928548 h 5020326"/>
              <a:gd name="connsiteX5-5401" fmla="*/ 1174426 w 3889897"/>
              <a:gd name="connsiteY5-5402" fmla="*/ 3768528 h 5020326"/>
              <a:gd name="connsiteX6-5403" fmla="*/ 1151566 w 3889897"/>
              <a:gd name="connsiteY6-5404" fmla="*/ 3699948 h 5020326"/>
              <a:gd name="connsiteX7-5405" fmla="*/ 1143946 w 3889897"/>
              <a:gd name="connsiteY7-5406" fmla="*/ 3669468 h 5020326"/>
              <a:gd name="connsiteX8-5407" fmla="*/ 1067746 w 3889897"/>
              <a:gd name="connsiteY8-5408" fmla="*/ 3661848 h 5020326"/>
              <a:gd name="connsiteX9-5409" fmla="*/ 938206 w 3889897"/>
              <a:gd name="connsiteY9-5410" fmla="*/ 3669468 h 5020326"/>
              <a:gd name="connsiteX10-5411" fmla="*/ 831526 w 3889897"/>
              <a:gd name="connsiteY10-5412" fmla="*/ 3692328 h 5020326"/>
              <a:gd name="connsiteX11-5413" fmla="*/ 610546 w 3889897"/>
              <a:gd name="connsiteY11-5414" fmla="*/ 3738048 h 5020326"/>
              <a:gd name="connsiteX12-5415" fmla="*/ 389566 w 3889897"/>
              <a:gd name="connsiteY12-5416" fmla="*/ 3638988 h 5020326"/>
              <a:gd name="connsiteX13-5417" fmla="*/ 381946 w 3889897"/>
              <a:gd name="connsiteY13-5418" fmla="*/ 3326568 h 5020326"/>
              <a:gd name="connsiteX14-5419" fmla="*/ 420046 w 3889897"/>
              <a:gd name="connsiteY14-5420" fmla="*/ 3227508 h 5020326"/>
              <a:gd name="connsiteX15-5421" fmla="*/ 389566 w 3889897"/>
              <a:gd name="connsiteY15-5422" fmla="*/ 3166548 h 5020326"/>
              <a:gd name="connsiteX16-5423" fmla="*/ 351466 w 3889897"/>
              <a:gd name="connsiteY16-5424" fmla="*/ 3105588 h 5020326"/>
              <a:gd name="connsiteX17-5425" fmla="*/ 397186 w 3889897"/>
              <a:gd name="connsiteY17-5426" fmla="*/ 3021768 h 5020326"/>
              <a:gd name="connsiteX18-5427" fmla="*/ 488626 w 3889897"/>
              <a:gd name="connsiteY18-5428" fmla="*/ 2998908 h 5020326"/>
              <a:gd name="connsiteX19-5429" fmla="*/ 471956 w 3889897"/>
              <a:gd name="connsiteY19-5430" fmla="*/ 2942709 h 5020326"/>
              <a:gd name="connsiteX20-5431" fmla="*/ 435286 w 3889897"/>
              <a:gd name="connsiteY20-5432" fmla="*/ 2930328 h 5020326"/>
              <a:gd name="connsiteX21-5433" fmla="*/ 389566 w 3889897"/>
              <a:gd name="connsiteY21-5434" fmla="*/ 2930328 h 5020326"/>
              <a:gd name="connsiteX22-5435" fmla="*/ 314000 w 3889897"/>
              <a:gd name="connsiteY22-5436" fmla="*/ 2893495 h 5020326"/>
              <a:gd name="connsiteX23-5437" fmla="*/ 320986 w 3889897"/>
              <a:gd name="connsiteY23-5438" fmla="*/ 2846508 h 5020326"/>
              <a:gd name="connsiteX24-5439" fmla="*/ 328606 w 3889897"/>
              <a:gd name="connsiteY24-5440" fmla="*/ 2793168 h 5020326"/>
              <a:gd name="connsiteX25-5441" fmla="*/ 313366 w 3889897"/>
              <a:gd name="connsiteY25-5442" fmla="*/ 2732208 h 5020326"/>
              <a:gd name="connsiteX26-5443" fmla="*/ 267646 w 3889897"/>
              <a:gd name="connsiteY26-5444" fmla="*/ 2671248 h 5020326"/>
              <a:gd name="connsiteX27-5445" fmla="*/ 176206 w 3889897"/>
              <a:gd name="connsiteY27-5446" fmla="*/ 2656008 h 5020326"/>
              <a:gd name="connsiteX28-5447" fmla="*/ 54286 w 3889897"/>
              <a:gd name="connsiteY28-5448" fmla="*/ 2610288 h 5020326"/>
              <a:gd name="connsiteX29-5449" fmla="*/ 7931 w 3889897"/>
              <a:gd name="connsiteY29-5450" fmla="*/ 2563298 h 5020326"/>
              <a:gd name="connsiteX30-5451" fmla="*/ 8566 w 3889897"/>
              <a:gd name="connsiteY30-5452" fmla="*/ 2488368 h 5020326"/>
              <a:gd name="connsiteX31-5453" fmla="*/ 92386 w 3889897"/>
              <a:gd name="connsiteY31-5454" fmla="*/ 2335968 h 5020326"/>
              <a:gd name="connsiteX32-5455" fmla="*/ 221926 w 3889897"/>
              <a:gd name="connsiteY32-5456" fmla="*/ 2175948 h 5020326"/>
              <a:gd name="connsiteX33-5457" fmla="*/ 282886 w 3889897"/>
              <a:gd name="connsiteY33-5458" fmla="*/ 2084508 h 5020326"/>
              <a:gd name="connsiteX34-5459" fmla="*/ 328606 w 3889897"/>
              <a:gd name="connsiteY34-5460" fmla="*/ 1977828 h 5020326"/>
              <a:gd name="connsiteX35-5461" fmla="*/ 359086 w 3889897"/>
              <a:gd name="connsiteY35-5462" fmla="*/ 1871148 h 5020326"/>
              <a:gd name="connsiteX36-5463" fmla="*/ 374326 w 3889897"/>
              <a:gd name="connsiteY36-5464" fmla="*/ 1810188 h 5020326"/>
              <a:gd name="connsiteX37-5465" fmla="*/ 343846 w 3889897"/>
              <a:gd name="connsiteY37-5466" fmla="*/ 1756848 h 5020326"/>
              <a:gd name="connsiteX38-5467" fmla="*/ 328606 w 3889897"/>
              <a:gd name="connsiteY38-5468" fmla="*/ 1680648 h 5020326"/>
              <a:gd name="connsiteX39-5469" fmla="*/ 412426 w 3889897"/>
              <a:gd name="connsiteY39-5470" fmla="*/ 1474908 h 5020326"/>
              <a:gd name="connsiteX40-5471" fmla="*/ 442906 w 3889897"/>
              <a:gd name="connsiteY40-5472" fmla="*/ 1307268 h 5020326"/>
              <a:gd name="connsiteX41-5473" fmla="*/ 465766 w 3889897"/>
              <a:gd name="connsiteY41-5474" fmla="*/ 1192968 h 5020326"/>
              <a:gd name="connsiteX42-5475" fmla="*/ 503866 w 3889897"/>
              <a:gd name="connsiteY42-5476" fmla="*/ 1055808 h 5020326"/>
              <a:gd name="connsiteX43-5477" fmla="*/ 557206 w 3889897"/>
              <a:gd name="connsiteY43-5478" fmla="*/ 888168 h 5020326"/>
              <a:gd name="connsiteX44-5479" fmla="*/ 503866 w 3889897"/>
              <a:gd name="connsiteY44-5480" fmla="*/ 888168 h 5020326"/>
              <a:gd name="connsiteX45-5481" fmla="*/ 412426 w 3889897"/>
              <a:gd name="connsiteY45-5482" fmla="*/ 834828 h 5020326"/>
              <a:gd name="connsiteX46-5483" fmla="*/ 328606 w 3889897"/>
              <a:gd name="connsiteY46-5484" fmla="*/ 789108 h 5020326"/>
              <a:gd name="connsiteX47-5485" fmla="*/ 260026 w 3889897"/>
              <a:gd name="connsiteY47-5486" fmla="*/ 773868 h 5020326"/>
              <a:gd name="connsiteX48-5487" fmla="*/ 214306 w 3889897"/>
              <a:gd name="connsiteY48-5488" fmla="*/ 751008 h 5020326"/>
              <a:gd name="connsiteX49-5489" fmla="*/ 260026 w 3889897"/>
              <a:gd name="connsiteY49-5490" fmla="*/ 674808 h 5020326"/>
              <a:gd name="connsiteX50-5491" fmla="*/ 374326 w 3889897"/>
              <a:gd name="connsiteY50-5492" fmla="*/ 606228 h 5020326"/>
              <a:gd name="connsiteX51-5493" fmla="*/ 557206 w 3889897"/>
              <a:gd name="connsiteY51-5494" fmla="*/ 507168 h 5020326"/>
              <a:gd name="connsiteX52-5495" fmla="*/ 656266 w 3889897"/>
              <a:gd name="connsiteY52-5496" fmla="*/ 423348 h 5020326"/>
              <a:gd name="connsiteX53-5497" fmla="*/ 892486 w 3889897"/>
              <a:gd name="connsiteY53-5498" fmla="*/ 232848 h 5020326"/>
              <a:gd name="connsiteX54-5499" fmla="*/ 1174426 w 3889897"/>
              <a:gd name="connsiteY54-5500" fmla="*/ 80448 h 5020326"/>
              <a:gd name="connsiteX55-5501" fmla="*/ 1593526 w 3889897"/>
              <a:gd name="connsiteY55-5502" fmla="*/ 11868 h 5020326"/>
              <a:gd name="connsiteX56-5503" fmla="*/ 1944046 w 3889897"/>
              <a:gd name="connsiteY56-5504" fmla="*/ 4248 h 5020326"/>
              <a:gd name="connsiteX57-5505" fmla="*/ 2172646 w 3889897"/>
              <a:gd name="connsiteY57-5506" fmla="*/ 4248 h 5020326"/>
              <a:gd name="connsiteX58-5507" fmla="*/ 2393626 w 3889897"/>
              <a:gd name="connsiteY58-5508" fmla="*/ 57588 h 5020326"/>
              <a:gd name="connsiteX59-5509" fmla="*/ 2667946 w 3889897"/>
              <a:gd name="connsiteY59-5510" fmla="*/ 133788 h 5020326"/>
              <a:gd name="connsiteX60-5511" fmla="*/ 2820346 w 3889897"/>
              <a:gd name="connsiteY60-5512" fmla="*/ 202368 h 5020326"/>
              <a:gd name="connsiteX61-5513" fmla="*/ 3102286 w 3889897"/>
              <a:gd name="connsiteY61-5514" fmla="*/ 400488 h 5020326"/>
              <a:gd name="connsiteX62-5515" fmla="*/ 3285166 w 3889897"/>
              <a:gd name="connsiteY62-5516" fmla="*/ 651948 h 5020326"/>
              <a:gd name="connsiteX63-5517" fmla="*/ 3407086 w 3889897"/>
              <a:gd name="connsiteY63-5518" fmla="*/ 918648 h 5020326"/>
              <a:gd name="connsiteX64-5519" fmla="*/ 3475666 w 3889897"/>
              <a:gd name="connsiteY64-5520" fmla="*/ 1238688 h 5020326"/>
              <a:gd name="connsiteX65-5521" fmla="*/ 3506146 w 3889897"/>
              <a:gd name="connsiteY65-5522" fmla="*/ 1543488 h 5020326"/>
              <a:gd name="connsiteX66-5523" fmla="*/ 3506146 w 3889897"/>
              <a:gd name="connsiteY66-5524" fmla="*/ 1962588 h 5020326"/>
              <a:gd name="connsiteX67-5525" fmla="*/ 3338506 w 3889897"/>
              <a:gd name="connsiteY67-5526" fmla="*/ 2305488 h 5020326"/>
              <a:gd name="connsiteX68-5527" fmla="*/ 3254686 w 3889897"/>
              <a:gd name="connsiteY68-5528" fmla="*/ 2473128 h 5020326"/>
              <a:gd name="connsiteX69-5529" fmla="*/ 3132766 w 3889897"/>
              <a:gd name="connsiteY69-5530" fmla="*/ 2663628 h 5020326"/>
              <a:gd name="connsiteX70-5531" fmla="*/ 3071806 w 3889897"/>
              <a:gd name="connsiteY70-5532" fmla="*/ 2838888 h 5020326"/>
              <a:gd name="connsiteX71-5533" fmla="*/ 3064186 w 3889897"/>
              <a:gd name="connsiteY71-5534" fmla="*/ 2915088 h 5020326"/>
              <a:gd name="connsiteX72-5535" fmla="*/ 3018466 w 3889897"/>
              <a:gd name="connsiteY72-5536" fmla="*/ 3014148 h 5020326"/>
              <a:gd name="connsiteX73-5537" fmla="*/ 2980366 w 3889897"/>
              <a:gd name="connsiteY73-5538" fmla="*/ 3082728 h 5020326"/>
              <a:gd name="connsiteX74-5539" fmla="*/ 2957506 w 3889897"/>
              <a:gd name="connsiteY74-5540" fmla="*/ 3120828 h 5020326"/>
              <a:gd name="connsiteX75-5541" fmla="*/ 2957506 w 3889897"/>
              <a:gd name="connsiteY75-5542" fmla="*/ 3555168 h 5020326"/>
              <a:gd name="connsiteX76-5543" fmla="*/ 3010846 w 3889897"/>
              <a:gd name="connsiteY76-5544" fmla="*/ 3539928 h 5020326"/>
              <a:gd name="connsiteX77-5545" fmla="*/ 3109906 w 3889897"/>
              <a:gd name="connsiteY77-5546" fmla="*/ 3570408 h 5020326"/>
              <a:gd name="connsiteX78-5547" fmla="*/ 3140386 w 3889897"/>
              <a:gd name="connsiteY78-5548" fmla="*/ 3631368 h 5020326"/>
              <a:gd name="connsiteX79-5549" fmla="*/ 3117526 w 3889897"/>
              <a:gd name="connsiteY79-5550" fmla="*/ 3738048 h 5020326"/>
              <a:gd name="connsiteX80-5551" fmla="*/ 3125146 w 3889897"/>
              <a:gd name="connsiteY80-5552" fmla="*/ 4103808 h 5020326"/>
              <a:gd name="connsiteX81-5553" fmla="*/ 3163246 w 3889897"/>
              <a:gd name="connsiteY81-5554" fmla="*/ 4157148 h 5020326"/>
              <a:gd name="connsiteX82-5555" fmla="*/ 3201346 w 3889897"/>
              <a:gd name="connsiteY82-5556" fmla="*/ 4164768 h 5020326"/>
              <a:gd name="connsiteX83-5557" fmla="*/ 3231826 w 3889897"/>
              <a:gd name="connsiteY83-5558" fmla="*/ 4172388 h 5020326"/>
              <a:gd name="connsiteX84-5559" fmla="*/ 3285166 w 3889897"/>
              <a:gd name="connsiteY84-5560" fmla="*/ 4294308 h 5020326"/>
              <a:gd name="connsiteX85-5561" fmla="*/ 3300406 w 3889897"/>
              <a:gd name="connsiteY85-5562" fmla="*/ 4347648 h 5020326"/>
              <a:gd name="connsiteX86-5563" fmla="*/ 3330886 w 3889897"/>
              <a:gd name="connsiteY86-5564" fmla="*/ 4408608 h 5020326"/>
              <a:gd name="connsiteX87-5565" fmla="*/ 3551866 w 3889897"/>
              <a:gd name="connsiteY87-5566" fmla="*/ 4644828 h 5020326"/>
              <a:gd name="connsiteX88-5567" fmla="*/ 3889897 w 3889897"/>
              <a:gd name="connsiteY88-5568" fmla="*/ 5020326 h 5020326"/>
              <a:gd name="connsiteX0-5569" fmla="*/ 704737 w 3889897"/>
              <a:gd name="connsiteY0-5570" fmla="*/ 5016723 h 5020326"/>
              <a:gd name="connsiteX1-5571" fmla="*/ 961066 w 3889897"/>
              <a:gd name="connsiteY1-5572" fmla="*/ 4644828 h 5020326"/>
              <a:gd name="connsiteX2-5573" fmla="*/ 1342066 w 3889897"/>
              <a:gd name="connsiteY2-5574" fmla="*/ 4172388 h 5020326"/>
              <a:gd name="connsiteX3-5575" fmla="*/ 1258246 w 3889897"/>
              <a:gd name="connsiteY3-5576" fmla="*/ 4012368 h 5020326"/>
              <a:gd name="connsiteX4-5577" fmla="*/ 1204906 w 3889897"/>
              <a:gd name="connsiteY4-5578" fmla="*/ 3928548 h 5020326"/>
              <a:gd name="connsiteX5-5579" fmla="*/ 1174426 w 3889897"/>
              <a:gd name="connsiteY5-5580" fmla="*/ 3768528 h 5020326"/>
              <a:gd name="connsiteX6-5581" fmla="*/ 1151566 w 3889897"/>
              <a:gd name="connsiteY6-5582" fmla="*/ 3699948 h 5020326"/>
              <a:gd name="connsiteX7-5583" fmla="*/ 1143946 w 3889897"/>
              <a:gd name="connsiteY7-5584" fmla="*/ 3669468 h 5020326"/>
              <a:gd name="connsiteX8-5585" fmla="*/ 1067746 w 3889897"/>
              <a:gd name="connsiteY8-5586" fmla="*/ 3661848 h 5020326"/>
              <a:gd name="connsiteX9-5587" fmla="*/ 938206 w 3889897"/>
              <a:gd name="connsiteY9-5588" fmla="*/ 3669468 h 5020326"/>
              <a:gd name="connsiteX10-5589" fmla="*/ 831526 w 3889897"/>
              <a:gd name="connsiteY10-5590" fmla="*/ 3692328 h 5020326"/>
              <a:gd name="connsiteX11-5591" fmla="*/ 610546 w 3889897"/>
              <a:gd name="connsiteY11-5592" fmla="*/ 3738048 h 5020326"/>
              <a:gd name="connsiteX12-5593" fmla="*/ 389566 w 3889897"/>
              <a:gd name="connsiteY12-5594" fmla="*/ 3638988 h 5020326"/>
              <a:gd name="connsiteX13-5595" fmla="*/ 381946 w 3889897"/>
              <a:gd name="connsiteY13-5596" fmla="*/ 3326568 h 5020326"/>
              <a:gd name="connsiteX14-5597" fmla="*/ 420046 w 3889897"/>
              <a:gd name="connsiteY14-5598" fmla="*/ 3227508 h 5020326"/>
              <a:gd name="connsiteX15-5599" fmla="*/ 389566 w 3889897"/>
              <a:gd name="connsiteY15-5600" fmla="*/ 3166548 h 5020326"/>
              <a:gd name="connsiteX16-5601" fmla="*/ 351466 w 3889897"/>
              <a:gd name="connsiteY16-5602" fmla="*/ 3105588 h 5020326"/>
              <a:gd name="connsiteX17-5603" fmla="*/ 397186 w 3889897"/>
              <a:gd name="connsiteY17-5604" fmla="*/ 3021768 h 5020326"/>
              <a:gd name="connsiteX18-5605" fmla="*/ 488626 w 3889897"/>
              <a:gd name="connsiteY18-5606" fmla="*/ 2998908 h 5020326"/>
              <a:gd name="connsiteX19-5607" fmla="*/ 471956 w 3889897"/>
              <a:gd name="connsiteY19-5608" fmla="*/ 2942709 h 5020326"/>
              <a:gd name="connsiteX20-5609" fmla="*/ 435286 w 3889897"/>
              <a:gd name="connsiteY20-5610" fmla="*/ 2930328 h 5020326"/>
              <a:gd name="connsiteX21-5611" fmla="*/ 389566 w 3889897"/>
              <a:gd name="connsiteY21-5612" fmla="*/ 2930328 h 5020326"/>
              <a:gd name="connsiteX22-5613" fmla="*/ 314000 w 3889897"/>
              <a:gd name="connsiteY22-5614" fmla="*/ 2893495 h 5020326"/>
              <a:gd name="connsiteX23-5615" fmla="*/ 320986 w 3889897"/>
              <a:gd name="connsiteY23-5616" fmla="*/ 2846508 h 5020326"/>
              <a:gd name="connsiteX24-5617" fmla="*/ 328606 w 3889897"/>
              <a:gd name="connsiteY24-5618" fmla="*/ 2793168 h 5020326"/>
              <a:gd name="connsiteX25-5619" fmla="*/ 313366 w 3889897"/>
              <a:gd name="connsiteY25-5620" fmla="*/ 2732208 h 5020326"/>
              <a:gd name="connsiteX26-5621" fmla="*/ 267646 w 3889897"/>
              <a:gd name="connsiteY26-5622" fmla="*/ 2671248 h 5020326"/>
              <a:gd name="connsiteX27-5623" fmla="*/ 176206 w 3889897"/>
              <a:gd name="connsiteY27-5624" fmla="*/ 2656008 h 5020326"/>
              <a:gd name="connsiteX28-5625" fmla="*/ 54286 w 3889897"/>
              <a:gd name="connsiteY28-5626" fmla="*/ 2610288 h 5020326"/>
              <a:gd name="connsiteX29-5627" fmla="*/ 7931 w 3889897"/>
              <a:gd name="connsiteY29-5628" fmla="*/ 2563298 h 5020326"/>
              <a:gd name="connsiteX30-5629" fmla="*/ 8566 w 3889897"/>
              <a:gd name="connsiteY30-5630" fmla="*/ 2488368 h 5020326"/>
              <a:gd name="connsiteX31-5631" fmla="*/ 92386 w 3889897"/>
              <a:gd name="connsiteY31-5632" fmla="*/ 2335968 h 5020326"/>
              <a:gd name="connsiteX32-5633" fmla="*/ 221926 w 3889897"/>
              <a:gd name="connsiteY32-5634" fmla="*/ 2175948 h 5020326"/>
              <a:gd name="connsiteX33-5635" fmla="*/ 282886 w 3889897"/>
              <a:gd name="connsiteY33-5636" fmla="*/ 2084508 h 5020326"/>
              <a:gd name="connsiteX34-5637" fmla="*/ 328606 w 3889897"/>
              <a:gd name="connsiteY34-5638" fmla="*/ 1977828 h 5020326"/>
              <a:gd name="connsiteX35-5639" fmla="*/ 359086 w 3889897"/>
              <a:gd name="connsiteY35-5640" fmla="*/ 1871148 h 5020326"/>
              <a:gd name="connsiteX36-5641" fmla="*/ 374326 w 3889897"/>
              <a:gd name="connsiteY36-5642" fmla="*/ 1810188 h 5020326"/>
              <a:gd name="connsiteX37-5643" fmla="*/ 343846 w 3889897"/>
              <a:gd name="connsiteY37-5644" fmla="*/ 1756848 h 5020326"/>
              <a:gd name="connsiteX38-5645" fmla="*/ 328606 w 3889897"/>
              <a:gd name="connsiteY38-5646" fmla="*/ 1680648 h 5020326"/>
              <a:gd name="connsiteX39-5647" fmla="*/ 412426 w 3889897"/>
              <a:gd name="connsiteY39-5648" fmla="*/ 1474908 h 5020326"/>
              <a:gd name="connsiteX40-5649" fmla="*/ 442906 w 3889897"/>
              <a:gd name="connsiteY40-5650" fmla="*/ 1307268 h 5020326"/>
              <a:gd name="connsiteX41-5651" fmla="*/ 465766 w 3889897"/>
              <a:gd name="connsiteY41-5652" fmla="*/ 1192968 h 5020326"/>
              <a:gd name="connsiteX42-5653" fmla="*/ 503866 w 3889897"/>
              <a:gd name="connsiteY42-5654" fmla="*/ 1055808 h 5020326"/>
              <a:gd name="connsiteX43-5655" fmla="*/ 557206 w 3889897"/>
              <a:gd name="connsiteY43-5656" fmla="*/ 888168 h 5020326"/>
              <a:gd name="connsiteX44-5657" fmla="*/ 503866 w 3889897"/>
              <a:gd name="connsiteY44-5658" fmla="*/ 888168 h 5020326"/>
              <a:gd name="connsiteX45-5659" fmla="*/ 412426 w 3889897"/>
              <a:gd name="connsiteY45-5660" fmla="*/ 834828 h 5020326"/>
              <a:gd name="connsiteX46-5661" fmla="*/ 328606 w 3889897"/>
              <a:gd name="connsiteY46-5662" fmla="*/ 789108 h 5020326"/>
              <a:gd name="connsiteX47-5663" fmla="*/ 260026 w 3889897"/>
              <a:gd name="connsiteY47-5664" fmla="*/ 773868 h 5020326"/>
              <a:gd name="connsiteX48-5665" fmla="*/ 214306 w 3889897"/>
              <a:gd name="connsiteY48-5666" fmla="*/ 751008 h 5020326"/>
              <a:gd name="connsiteX49-5667" fmla="*/ 260026 w 3889897"/>
              <a:gd name="connsiteY49-5668" fmla="*/ 674808 h 5020326"/>
              <a:gd name="connsiteX50-5669" fmla="*/ 374326 w 3889897"/>
              <a:gd name="connsiteY50-5670" fmla="*/ 606228 h 5020326"/>
              <a:gd name="connsiteX51-5671" fmla="*/ 557206 w 3889897"/>
              <a:gd name="connsiteY51-5672" fmla="*/ 507168 h 5020326"/>
              <a:gd name="connsiteX52-5673" fmla="*/ 656266 w 3889897"/>
              <a:gd name="connsiteY52-5674" fmla="*/ 423348 h 5020326"/>
              <a:gd name="connsiteX53-5675" fmla="*/ 892486 w 3889897"/>
              <a:gd name="connsiteY53-5676" fmla="*/ 232848 h 5020326"/>
              <a:gd name="connsiteX54-5677" fmla="*/ 1174426 w 3889897"/>
              <a:gd name="connsiteY54-5678" fmla="*/ 80448 h 5020326"/>
              <a:gd name="connsiteX55-5679" fmla="*/ 1593526 w 3889897"/>
              <a:gd name="connsiteY55-5680" fmla="*/ 11868 h 5020326"/>
              <a:gd name="connsiteX56-5681" fmla="*/ 1944046 w 3889897"/>
              <a:gd name="connsiteY56-5682" fmla="*/ 4248 h 5020326"/>
              <a:gd name="connsiteX57-5683" fmla="*/ 2172646 w 3889897"/>
              <a:gd name="connsiteY57-5684" fmla="*/ 4248 h 5020326"/>
              <a:gd name="connsiteX58-5685" fmla="*/ 2393626 w 3889897"/>
              <a:gd name="connsiteY58-5686" fmla="*/ 57588 h 5020326"/>
              <a:gd name="connsiteX59-5687" fmla="*/ 2667946 w 3889897"/>
              <a:gd name="connsiteY59-5688" fmla="*/ 133788 h 5020326"/>
              <a:gd name="connsiteX60-5689" fmla="*/ 2820346 w 3889897"/>
              <a:gd name="connsiteY60-5690" fmla="*/ 202368 h 5020326"/>
              <a:gd name="connsiteX61-5691" fmla="*/ 3102286 w 3889897"/>
              <a:gd name="connsiteY61-5692" fmla="*/ 400488 h 5020326"/>
              <a:gd name="connsiteX62-5693" fmla="*/ 3285166 w 3889897"/>
              <a:gd name="connsiteY62-5694" fmla="*/ 651948 h 5020326"/>
              <a:gd name="connsiteX63-5695" fmla="*/ 3407086 w 3889897"/>
              <a:gd name="connsiteY63-5696" fmla="*/ 918648 h 5020326"/>
              <a:gd name="connsiteX64-5697" fmla="*/ 3475666 w 3889897"/>
              <a:gd name="connsiteY64-5698" fmla="*/ 1238688 h 5020326"/>
              <a:gd name="connsiteX65-5699" fmla="*/ 3506146 w 3889897"/>
              <a:gd name="connsiteY65-5700" fmla="*/ 1543488 h 5020326"/>
              <a:gd name="connsiteX66-5701" fmla="*/ 3506146 w 3889897"/>
              <a:gd name="connsiteY66-5702" fmla="*/ 1962588 h 5020326"/>
              <a:gd name="connsiteX67-5703" fmla="*/ 3338506 w 3889897"/>
              <a:gd name="connsiteY67-5704" fmla="*/ 2305488 h 5020326"/>
              <a:gd name="connsiteX68-5705" fmla="*/ 3254686 w 3889897"/>
              <a:gd name="connsiteY68-5706" fmla="*/ 2473128 h 5020326"/>
              <a:gd name="connsiteX69-5707" fmla="*/ 3132766 w 3889897"/>
              <a:gd name="connsiteY69-5708" fmla="*/ 2663628 h 5020326"/>
              <a:gd name="connsiteX70-5709" fmla="*/ 3071806 w 3889897"/>
              <a:gd name="connsiteY70-5710" fmla="*/ 2838888 h 5020326"/>
              <a:gd name="connsiteX71-5711" fmla="*/ 3064186 w 3889897"/>
              <a:gd name="connsiteY71-5712" fmla="*/ 2915088 h 5020326"/>
              <a:gd name="connsiteX72-5713" fmla="*/ 3018466 w 3889897"/>
              <a:gd name="connsiteY72-5714" fmla="*/ 3014148 h 5020326"/>
              <a:gd name="connsiteX73-5715" fmla="*/ 2980366 w 3889897"/>
              <a:gd name="connsiteY73-5716" fmla="*/ 3082728 h 5020326"/>
              <a:gd name="connsiteX74-5717" fmla="*/ 2957506 w 3889897"/>
              <a:gd name="connsiteY74-5718" fmla="*/ 3120828 h 5020326"/>
              <a:gd name="connsiteX75-5719" fmla="*/ 2957506 w 3889897"/>
              <a:gd name="connsiteY75-5720" fmla="*/ 3555168 h 5020326"/>
              <a:gd name="connsiteX76-5721" fmla="*/ 3010846 w 3889897"/>
              <a:gd name="connsiteY76-5722" fmla="*/ 3539928 h 5020326"/>
              <a:gd name="connsiteX77-5723" fmla="*/ 3109906 w 3889897"/>
              <a:gd name="connsiteY77-5724" fmla="*/ 3570408 h 5020326"/>
              <a:gd name="connsiteX78-5725" fmla="*/ 3140386 w 3889897"/>
              <a:gd name="connsiteY78-5726" fmla="*/ 3631368 h 5020326"/>
              <a:gd name="connsiteX79-5727" fmla="*/ 3117526 w 3889897"/>
              <a:gd name="connsiteY79-5728" fmla="*/ 3738048 h 5020326"/>
              <a:gd name="connsiteX80-5729" fmla="*/ 3125146 w 3889897"/>
              <a:gd name="connsiteY80-5730" fmla="*/ 4103808 h 5020326"/>
              <a:gd name="connsiteX81-5731" fmla="*/ 3163246 w 3889897"/>
              <a:gd name="connsiteY81-5732" fmla="*/ 4157148 h 5020326"/>
              <a:gd name="connsiteX82-5733" fmla="*/ 3201346 w 3889897"/>
              <a:gd name="connsiteY82-5734" fmla="*/ 4164768 h 5020326"/>
              <a:gd name="connsiteX83-5735" fmla="*/ 3231826 w 3889897"/>
              <a:gd name="connsiteY83-5736" fmla="*/ 4172388 h 5020326"/>
              <a:gd name="connsiteX84-5737" fmla="*/ 3285166 w 3889897"/>
              <a:gd name="connsiteY84-5738" fmla="*/ 4294308 h 5020326"/>
              <a:gd name="connsiteX85-5739" fmla="*/ 3300406 w 3889897"/>
              <a:gd name="connsiteY85-5740" fmla="*/ 4347648 h 5020326"/>
              <a:gd name="connsiteX86-5741" fmla="*/ 3330886 w 3889897"/>
              <a:gd name="connsiteY86-5742" fmla="*/ 4408608 h 5020326"/>
              <a:gd name="connsiteX87-5743" fmla="*/ 3551866 w 3889897"/>
              <a:gd name="connsiteY87-5744" fmla="*/ 4644828 h 5020326"/>
              <a:gd name="connsiteX88-5745" fmla="*/ 3889897 w 3889897"/>
              <a:gd name="connsiteY88-5746" fmla="*/ 5020326 h 5020326"/>
              <a:gd name="connsiteX0-5747" fmla="*/ 710239 w 3889897"/>
              <a:gd name="connsiteY0-5748" fmla="*/ 5024991 h 5024991"/>
              <a:gd name="connsiteX1-5749" fmla="*/ 961066 w 3889897"/>
              <a:gd name="connsiteY1-5750" fmla="*/ 4644828 h 5024991"/>
              <a:gd name="connsiteX2-5751" fmla="*/ 1342066 w 3889897"/>
              <a:gd name="connsiteY2-5752" fmla="*/ 4172388 h 5024991"/>
              <a:gd name="connsiteX3-5753" fmla="*/ 1258246 w 3889897"/>
              <a:gd name="connsiteY3-5754" fmla="*/ 4012368 h 5024991"/>
              <a:gd name="connsiteX4-5755" fmla="*/ 1204906 w 3889897"/>
              <a:gd name="connsiteY4-5756" fmla="*/ 3928548 h 5024991"/>
              <a:gd name="connsiteX5-5757" fmla="*/ 1174426 w 3889897"/>
              <a:gd name="connsiteY5-5758" fmla="*/ 3768528 h 5024991"/>
              <a:gd name="connsiteX6-5759" fmla="*/ 1151566 w 3889897"/>
              <a:gd name="connsiteY6-5760" fmla="*/ 3699948 h 5024991"/>
              <a:gd name="connsiteX7-5761" fmla="*/ 1143946 w 3889897"/>
              <a:gd name="connsiteY7-5762" fmla="*/ 3669468 h 5024991"/>
              <a:gd name="connsiteX8-5763" fmla="*/ 1067746 w 3889897"/>
              <a:gd name="connsiteY8-5764" fmla="*/ 3661848 h 5024991"/>
              <a:gd name="connsiteX9-5765" fmla="*/ 938206 w 3889897"/>
              <a:gd name="connsiteY9-5766" fmla="*/ 3669468 h 5024991"/>
              <a:gd name="connsiteX10-5767" fmla="*/ 831526 w 3889897"/>
              <a:gd name="connsiteY10-5768" fmla="*/ 3692328 h 5024991"/>
              <a:gd name="connsiteX11-5769" fmla="*/ 610546 w 3889897"/>
              <a:gd name="connsiteY11-5770" fmla="*/ 3738048 h 5024991"/>
              <a:gd name="connsiteX12-5771" fmla="*/ 389566 w 3889897"/>
              <a:gd name="connsiteY12-5772" fmla="*/ 3638988 h 5024991"/>
              <a:gd name="connsiteX13-5773" fmla="*/ 381946 w 3889897"/>
              <a:gd name="connsiteY13-5774" fmla="*/ 3326568 h 5024991"/>
              <a:gd name="connsiteX14-5775" fmla="*/ 420046 w 3889897"/>
              <a:gd name="connsiteY14-5776" fmla="*/ 3227508 h 5024991"/>
              <a:gd name="connsiteX15-5777" fmla="*/ 389566 w 3889897"/>
              <a:gd name="connsiteY15-5778" fmla="*/ 3166548 h 5024991"/>
              <a:gd name="connsiteX16-5779" fmla="*/ 351466 w 3889897"/>
              <a:gd name="connsiteY16-5780" fmla="*/ 3105588 h 5024991"/>
              <a:gd name="connsiteX17-5781" fmla="*/ 397186 w 3889897"/>
              <a:gd name="connsiteY17-5782" fmla="*/ 3021768 h 5024991"/>
              <a:gd name="connsiteX18-5783" fmla="*/ 488626 w 3889897"/>
              <a:gd name="connsiteY18-5784" fmla="*/ 2998908 h 5024991"/>
              <a:gd name="connsiteX19-5785" fmla="*/ 471956 w 3889897"/>
              <a:gd name="connsiteY19-5786" fmla="*/ 2942709 h 5024991"/>
              <a:gd name="connsiteX20-5787" fmla="*/ 435286 w 3889897"/>
              <a:gd name="connsiteY20-5788" fmla="*/ 2930328 h 5024991"/>
              <a:gd name="connsiteX21-5789" fmla="*/ 389566 w 3889897"/>
              <a:gd name="connsiteY21-5790" fmla="*/ 2930328 h 5024991"/>
              <a:gd name="connsiteX22-5791" fmla="*/ 314000 w 3889897"/>
              <a:gd name="connsiteY22-5792" fmla="*/ 2893495 h 5024991"/>
              <a:gd name="connsiteX23-5793" fmla="*/ 320986 w 3889897"/>
              <a:gd name="connsiteY23-5794" fmla="*/ 2846508 h 5024991"/>
              <a:gd name="connsiteX24-5795" fmla="*/ 328606 w 3889897"/>
              <a:gd name="connsiteY24-5796" fmla="*/ 2793168 h 5024991"/>
              <a:gd name="connsiteX25-5797" fmla="*/ 313366 w 3889897"/>
              <a:gd name="connsiteY25-5798" fmla="*/ 2732208 h 5024991"/>
              <a:gd name="connsiteX26-5799" fmla="*/ 267646 w 3889897"/>
              <a:gd name="connsiteY26-5800" fmla="*/ 2671248 h 5024991"/>
              <a:gd name="connsiteX27-5801" fmla="*/ 176206 w 3889897"/>
              <a:gd name="connsiteY27-5802" fmla="*/ 2656008 h 5024991"/>
              <a:gd name="connsiteX28-5803" fmla="*/ 54286 w 3889897"/>
              <a:gd name="connsiteY28-5804" fmla="*/ 2610288 h 5024991"/>
              <a:gd name="connsiteX29-5805" fmla="*/ 7931 w 3889897"/>
              <a:gd name="connsiteY29-5806" fmla="*/ 2563298 h 5024991"/>
              <a:gd name="connsiteX30-5807" fmla="*/ 8566 w 3889897"/>
              <a:gd name="connsiteY30-5808" fmla="*/ 2488368 h 5024991"/>
              <a:gd name="connsiteX31-5809" fmla="*/ 92386 w 3889897"/>
              <a:gd name="connsiteY31-5810" fmla="*/ 2335968 h 5024991"/>
              <a:gd name="connsiteX32-5811" fmla="*/ 221926 w 3889897"/>
              <a:gd name="connsiteY32-5812" fmla="*/ 2175948 h 5024991"/>
              <a:gd name="connsiteX33-5813" fmla="*/ 282886 w 3889897"/>
              <a:gd name="connsiteY33-5814" fmla="*/ 2084508 h 5024991"/>
              <a:gd name="connsiteX34-5815" fmla="*/ 328606 w 3889897"/>
              <a:gd name="connsiteY34-5816" fmla="*/ 1977828 h 5024991"/>
              <a:gd name="connsiteX35-5817" fmla="*/ 359086 w 3889897"/>
              <a:gd name="connsiteY35-5818" fmla="*/ 1871148 h 5024991"/>
              <a:gd name="connsiteX36-5819" fmla="*/ 374326 w 3889897"/>
              <a:gd name="connsiteY36-5820" fmla="*/ 1810188 h 5024991"/>
              <a:gd name="connsiteX37-5821" fmla="*/ 343846 w 3889897"/>
              <a:gd name="connsiteY37-5822" fmla="*/ 1756848 h 5024991"/>
              <a:gd name="connsiteX38-5823" fmla="*/ 328606 w 3889897"/>
              <a:gd name="connsiteY38-5824" fmla="*/ 1680648 h 5024991"/>
              <a:gd name="connsiteX39-5825" fmla="*/ 412426 w 3889897"/>
              <a:gd name="connsiteY39-5826" fmla="*/ 1474908 h 5024991"/>
              <a:gd name="connsiteX40-5827" fmla="*/ 442906 w 3889897"/>
              <a:gd name="connsiteY40-5828" fmla="*/ 1307268 h 5024991"/>
              <a:gd name="connsiteX41-5829" fmla="*/ 465766 w 3889897"/>
              <a:gd name="connsiteY41-5830" fmla="*/ 1192968 h 5024991"/>
              <a:gd name="connsiteX42-5831" fmla="*/ 503866 w 3889897"/>
              <a:gd name="connsiteY42-5832" fmla="*/ 1055808 h 5024991"/>
              <a:gd name="connsiteX43-5833" fmla="*/ 557206 w 3889897"/>
              <a:gd name="connsiteY43-5834" fmla="*/ 888168 h 5024991"/>
              <a:gd name="connsiteX44-5835" fmla="*/ 503866 w 3889897"/>
              <a:gd name="connsiteY44-5836" fmla="*/ 888168 h 5024991"/>
              <a:gd name="connsiteX45-5837" fmla="*/ 412426 w 3889897"/>
              <a:gd name="connsiteY45-5838" fmla="*/ 834828 h 5024991"/>
              <a:gd name="connsiteX46-5839" fmla="*/ 328606 w 3889897"/>
              <a:gd name="connsiteY46-5840" fmla="*/ 789108 h 5024991"/>
              <a:gd name="connsiteX47-5841" fmla="*/ 260026 w 3889897"/>
              <a:gd name="connsiteY47-5842" fmla="*/ 773868 h 5024991"/>
              <a:gd name="connsiteX48-5843" fmla="*/ 214306 w 3889897"/>
              <a:gd name="connsiteY48-5844" fmla="*/ 751008 h 5024991"/>
              <a:gd name="connsiteX49-5845" fmla="*/ 260026 w 3889897"/>
              <a:gd name="connsiteY49-5846" fmla="*/ 674808 h 5024991"/>
              <a:gd name="connsiteX50-5847" fmla="*/ 374326 w 3889897"/>
              <a:gd name="connsiteY50-5848" fmla="*/ 606228 h 5024991"/>
              <a:gd name="connsiteX51-5849" fmla="*/ 557206 w 3889897"/>
              <a:gd name="connsiteY51-5850" fmla="*/ 507168 h 5024991"/>
              <a:gd name="connsiteX52-5851" fmla="*/ 656266 w 3889897"/>
              <a:gd name="connsiteY52-5852" fmla="*/ 423348 h 5024991"/>
              <a:gd name="connsiteX53-5853" fmla="*/ 892486 w 3889897"/>
              <a:gd name="connsiteY53-5854" fmla="*/ 232848 h 5024991"/>
              <a:gd name="connsiteX54-5855" fmla="*/ 1174426 w 3889897"/>
              <a:gd name="connsiteY54-5856" fmla="*/ 80448 h 5024991"/>
              <a:gd name="connsiteX55-5857" fmla="*/ 1593526 w 3889897"/>
              <a:gd name="connsiteY55-5858" fmla="*/ 11868 h 5024991"/>
              <a:gd name="connsiteX56-5859" fmla="*/ 1944046 w 3889897"/>
              <a:gd name="connsiteY56-5860" fmla="*/ 4248 h 5024991"/>
              <a:gd name="connsiteX57-5861" fmla="*/ 2172646 w 3889897"/>
              <a:gd name="connsiteY57-5862" fmla="*/ 4248 h 5024991"/>
              <a:gd name="connsiteX58-5863" fmla="*/ 2393626 w 3889897"/>
              <a:gd name="connsiteY58-5864" fmla="*/ 57588 h 5024991"/>
              <a:gd name="connsiteX59-5865" fmla="*/ 2667946 w 3889897"/>
              <a:gd name="connsiteY59-5866" fmla="*/ 133788 h 5024991"/>
              <a:gd name="connsiteX60-5867" fmla="*/ 2820346 w 3889897"/>
              <a:gd name="connsiteY60-5868" fmla="*/ 202368 h 5024991"/>
              <a:gd name="connsiteX61-5869" fmla="*/ 3102286 w 3889897"/>
              <a:gd name="connsiteY61-5870" fmla="*/ 400488 h 5024991"/>
              <a:gd name="connsiteX62-5871" fmla="*/ 3285166 w 3889897"/>
              <a:gd name="connsiteY62-5872" fmla="*/ 651948 h 5024991"/>
              <a:gd name="connsiteX63-5873" fmla="*/ 3407086 w 3889897"/>
              <a:gd name="connsiteY63-5874" fmla="*/ 918648 h 5024991"/>
              <a:gd name="connsiteX64-5875" fmla="*/ 3475666 w 3889897"/>
              <a:gd name="connsiteY64-5876" fmla="*/ 1238688 h 5024991"/>
              <a:gd name="connsiteX65-5877" fmla="*/ 3506146 w 3889897"/>
              <a:gd name="connsiteY65-5878" fmla="*/ 1543488 h 5024991"/>
              <a:gd name="connsiteX66-5879" fmla="*/ 3506146 w 3889897"/>
              <a:gd name="connsiteY66-5880" fmla="*/ 1962588 h 5024991"/>
              <a:gd name="connsiteX67-5881" fmla="*/ 3338506 w 3889897"/>
              <a:gd name="connsiteY67-5882" fmla="*/ 2305488 h 5024991"/>
              <a:gd name="connsiteX68-5883" fmla="*/ 3254686 w 3889897"/>
              <a:gd name="connsiteY68-5884" fmla="*/ 2473128 h 5024991"/>
              <a:gd name="connsiteX69-5885" fmla="*/ 3132766 w 3889897"/>
              <a:gd name="connsiteY69-5886" fmla="*/ 2663628 h 5024991"/>
              <a:gd name="connsiteX70-5887" fmla="*/ 3071806 w 3889897"/>
              <a:gd name="connsiteY70-5888" fmla="*/ 2838888 h 5024991"/>
              <a:gd name="connsiteX71-5889" fmla="*/ 3064186 w 3889897"/>
              <a:gd name="connsiteY71-5890" fmla="*/ 2915088 h 5024991"/>
              <a:gd name="connsiteX72-5891" fmla="*/ 3018466 w 3889897"/>
              <a:gd name="connsiteY72-5892" fmla="*/ 3014148 h 5024991"/>
              <a:gd name="connsiteX73-5893" fmla="*/ 2980366 w 3889897"/>
              <a:gd name="connsiteY73-5894" fmla="*/ 3082728 h 5024991"/>
              <a:gd name="connsiteX74-5895" fmla="*/ 2957506 w 3889897"/>
              <a:gd name="connsiteY74-5896" fmla="*/ 3120828 h 5024991"/>
              <a:gd name="connsiteX75-5897" fmla="*/ 2957506 w 3889897"/>
              <a:gd name="connsiteY75-5898" fmla="*/ 3555168 h 5024991"/>
              <a:gd name="connsiteX76-5899" fmla="*/ 3010846 w 3889897"/>
              <a:gd name="connsiteY76-5900" fmla="*/ 3539928 h 5024991"/>
              <a:gd name="connsiteX77-5901" fmla="*/ 3109906 w 3889897"/>
              <a:gd name="connsiteY77-5902" fmla="*/ 3570408 h 5024991"/>
              <a:gd name="connsiteX78-5903" fmla="*/ 3140386 w 3889897"/>
              <a:gd name="connsiteY78-5904" fmla="*/ 3631368 h 5024991"/>
              <a:gd name="connsiteX79-5905" fmla="*/ 3117526 w 3889897"/>
              <a:gd name="connsiteY79-5906" fmla="*/ 3738048 h 5024991"/>
              <a:gd name="connsiteX80-5907" fmla="*/ 3125146 w 3889897"/>
              <a:gd name="connsiteY80-5908" fmla="*/ 4103808 h 5024991"/>
              <a:gd name="connsiteX81-5909" fmla="*/ 3163246 w 3889897"/>
              <a:gd name="connsiteY81-5910" fmla="*/ 4157148 h 5024991"/>
              <a:gd name="connsiteX82-5911" fmla="*/ 3201346 w 3889897"/>
              <a:gd name="connsiteY82-5912" fmla="*/ 4164768 h 5024991"/>
              <a:gd name="connsiteX83-5913" fmla="*/ 3231826 w 3889897"/>
              <a:gd name="connsiteY83-5914" fmla="*/ 4172388 h 5024991"/>
              <a:gd name="connsiteX84-5915" fmla="*/ 3285166 w 3889897"/>
              <a:gd name="connsiteY84-5916" fmla="*/ 4294308 h 5024991"/>
              <a:gd name="connsiteX85-5917" fmla="*/ 3300406 w 3889897"/>
              <a:gd name="connsiteY85-5918" fmla="*/ 4347648 h 5024991"/>
              <a:gd name="connsiteX86-5919" fmla="*/ 3330886 w 3889897"/>
              <a:gd name="connsiteY86-5920" fmla="*/ 4408608 h 5024991"/>
              <a:gd name="connsiteX87-5921" fmla="*/ 3551866 w 3889897"/>
              <a:gd name="connsiteY87-5922" fmla="*/ 4644828 h 5024991"/>
              <a:gd name="connsiteX88-5923" fmla="*/ 3889897 w 3889897"/>
              <a:gd name="connsiteY88-5924" fmla="*/ 5020326 h 5024991"/>
              <a:gd name="connsiteX0-5925" fmla="*/ 712990 w 3889897"/>
              <a:gd name="connsiteY0-5926" fmla="*/ 5019479 h 5020326"/>
              <a:gd name="connsiteX1-5927" fmla="*/ 961066 w 3889897"/>
              <a:gd name="connsiteY1-5928" fmla="*/ 4644828 h 5020326"/>
              <a:gd name="connsiteX2-5929" fmla="*/ 1342066 w 3889897"/>
              <a:gd name="connsiteY2-5930" fmla="*/ 4172388 h 5020326"/>
              <a:gd name="connsiteX3-5931" fmla="*/ 1258246 w 3889897"/>
              <a:gd name="connsiteY3-5932" fmla="*/ 4012368 h 5020326"/>
              <a:gd name="connsiteX4-5933" fmla="*/ 1204906 w 3889897"/>
              <a:gd name="connsiteY4-5934" fmla="*/ 3928548 h 5020326"/>
              <a:gd name="connsiteX5-5935" fmla="*/ 1174426 w 3889897"/>
              <a:gd name="connsiteY5-5936" fmla="*/ 3768528 h 5020326"/>
              <a:gd name="connsiteX6-5937" fmla="*/ 1151566 w 3889897"/>
              <a:gd name="connsiteY6-5938" fmla="*/ 3699948 h 5020326"/>
              <a:gd name="connsiteX7-5939" fmla="*/ 1143946 w 3889897"/>
              <a:gd name="connsiteY7-5940" fmla="*/ 3669468 h 5020326"/>
              <a:gd name="connsiteX8-5941" fmla="*/ 1067746 w 3889897"/>
              <a:gd name="connsiteY8-5942" fmla="*/ 3661848 h 5020326"/>
              <a:gd name="connsiteX9-5943" fmla="*/ 938206 w 3889897"/>
              <a:gd name="connsiteY9-5944" fmla="*/ 3669468 h 5020326"/>
              <a:gd name="connsiteX10-5945" fmla="*/ 831526 w 3889897"/>
              <a:gd name="connsiteY10-5946" fmla="*/ 3692328 h 5020326"/>
              <a:gd name="connsiteX11-5947" fmla="*/ 610546 w 3889897"/>
              <a:gd name="connsiteY11-5948" fmla="*/ 3738048 h 5020326"/>
              <a:gd name="connsiteX12-5949" fmla="*/ 389566 w 3889897"/>
              <a:gd name="connsiteY12-5950" fmla="*/ 3638988 h 5020326"/>
              <a:gd name="connsiteX13-5951" fmla="*/ 381946 w 3889897"/>
              <a:gd name="connsiteY13-5952" fmla="*/ 3326568 h 5020326"/>
              <a:gd name="connsiteX14-5953" fmla="*/ 420046 w 3889897"/>
              <a:gd name="connsiteY14-5954" fmla="*/ 3227508 h 5020326"/>
              <a:gd name="connsiteX15-5955" fmla="*/ 389566 w 3889897"/>
              <a:gd name="connsiteY15-5956" fmla="*/ 3166548 h 5020326"/>
              <a:gd name="connsiteX16-5957" fmla="*/ 351466 w 3889897"/>
              <a:gd name="connsiteY16-5958" fmla="*/ 3105588 h 5020326"/>
              <a:gd name="connsiteX17-5959" fmla="*/ 397186 w 3889897"/>
              <a:gd name="connsiteY17-5960" fmla="*/ 3021768 h 5020326"/>
              <a:gd name="connsiteX18-5961" fmla="*/ 488626 w 3889897"/>
              <a:gd name="connsiteY18-5962" fmla="*/ 2998908 h 5020326"/>
              <a:gd name="connsiteX19-5963" fmla="*/ 471956 w 3889897"/>
              <a:gd name="connsiteY19-5964" fmla="*/ 2942709 h 5020326"/>
              <a:gd name="connsiteX20-5965" fmla="*/ 435286 w 3889897"/>
              <a:gd name="connsiteY20-5966" fmla="*/ 2930328 h 5020326"/>
              <a:gd name="connsiteX21-5967" fmla="*/ 389566 w 3889897"/>
              <a:gd name="connsiteY21-5968" fmla="*/ 2930328 h 5020326"/>
              <a:gd name="connsiteX22-5969" fmla="*/ 314000 w 3889897"/>
              <a:gd name="connsiteY22-5970" fmla="*/ 2893495 h 5020326"/>
              <a:gd name="connsiteX23-5971" fmla="*/ 320986 w 3889897"/>
              <a:gd name="connsiteY23-5972" fmla="*/ 2846508 h 5020326"/>
              <a:gd name="connsiteX24-5973" fmla="*/ 328606 w 3889897"/>
              <a:gd name="connsiteY24-5974" fmla="*/ 2793168 h 5020326"/>
              <a:gd name="connsiteX25-5975" fmla="*/ 313366 w 3889897"/>
              <a:gd name="connsiteY25-5976" fmla="*/ 2732208 h 5020326"/>
              <a:gd name="connsiteX26-5977" fmla="*/ 267646 w 3889897"/>
              <a:gd name="connsiteY26-5978" fmla="*/ 2671248 h 5020326"/>
              <a:gd name="connsiteX27-5979" fmla="*/ 176206 w 3889897"/>
              <a:gd name="connsiteY27-5980" fmla="*/ 2656008 h 5020326"/>
              <a:gd name="connsiteX28-5981" fmla="*/ 54286 w 3889897"/>
              <a:gd name="connsiteY28-5982" fmla="*/ 2610288 h 5020326"/>
              <a:gd name="connsiteX29-5983" fmla="*/ 7931 w 3889897"/>
              <a:gd name="connsiteY29-5984" fmla="*/ 2563298 h 5020326"/>
              <a:gd name="connsiteX30-5985" fmla="*/ 8566 w 3889897"/>
              <a:gd name="connsiteY30-5986" fmla="*/ 2488368 h 5020326"/>
              <a:gd name="connsiteX31-5987" fmla="*/ 92386 w 3889897"/>
              <a:gd name="connsiteY31-5988" fmla="*/ 2335968 h 5020326"/>
              <a:gd name="connsiteX32-5989" fmla="*/ 221926 w 3889897"/>
              <a:gd name="connsiteY32-5990" fmla="*/ 2175948 h 5020326"/>
              <a:gd name="connsiteX33-5991" fmla="*/ 282886 w 3889897"/>
              <a:gd name="connsiteY33-5992" fmla="*/ 2084508 h 5020326"/>
              <a:gd name="connsiteX34-5993" fmla="*/ 328606 w 3889897"/>
              <a:gd name="connsiteY34-5994" fmla="*/ 1977828 h 5020326"/>
              <a:gd name="connsiteX35-5995" fmla="*/ 359086 w 3889897"/>
              <a:gd name="connsiteY35-5996" fmla="*/ 1871148 h 5020326"/>
              <a:gd name="connsiteX36-5997" fmla="*/ 374326 w 3889897"/>
              <a:gd name="connsiteY36-5998" fmla="*/ 1810188 h 5020326"/>
              <a:gd name="connsiteX37-5999" fmla="*/ 343846 w 3889897"/>
              <a:gd name="connsiteY37-6000" fmla="*/ 1756848 h 5020326"/>
              <a:gd name="connsiteX38-6001" fmla="*/ 328606 w 3889897"/>
              <a:gd name="connsiteY38-6002" fmla="*/ 1680648 h 5020326"/>
              <a:gd name="connsiteX39-6003" fmla="*/ 412426 w 3889897"/>
              <a:gd name="connsiteY39-6004" fmla="*/ 1474908 h 5020326"/>
              <a:gd name="connsiteX40-6005" fmla="*/ 442906 w 3889897"/>
              <a:gd name="connsiteY40-6006" fmla="*/ 1307268 h 5020326"/>
              <a:gd name="connsiteX41-6007" fmla="*/ 465766 w 3889897"/>
              <a:gd name="connsiteY41-6008" fmla="*/ 1192968 h 5020326"/>
              <a:gd name="connsiteX42-6009" fmla="*/ 503866 w 3889897"/>
              <a:gd name="connsiteY42-6010" fmla="*/ 1055808 h 5020326"/>
              <a:gd name="connsiteX43-6011" fmla="*/ 557206 w 3889897"/>
              <a:gd name="connsiteY43-6012" fmla="*/ 888168 h 5020326"/>
              <a:gd name="connsiteX44-6013" fmla="*/ 503866 w 3889897"/>
              <a:gd name="connsiteY44-6014" fmla="*/ 888168 h 5020326"/>
              <a:gd name="connsiteX45-6015" fmla="*/ 412426 w 3889897"/>
              <a:gd name="connsiteY45-6016" fmla="*/ 834828 h 5020326"/>
              <a:gd name="connsiteX46-6017" fmla="*/ 328606 w 3889897"/>
              <a:gd name="connsiteY46-6018" fmla="*/ 789108 h 5020326"/>
              <a:gd name="connsiteX47-6019" fmla="*/ 260026 w 3889897"/>
              <a:gd name="connsiteY47-6020" fmla="*/ 773868 h 5020326"/>
              <a:gd name="connsiteX48-6021" fmla="*/ 214306 w 3889897"/>
              <a:gd name="connsiteY48-6022" fmla="*/ 751008 h 5020326"/>
              <a:gd name="connsiteX49-6023" fmla="*/ 260026 w 3889897"/>
              <a:gd name="connsiteY49-6024" fmla="*/ 674808 h 5020326"/>
              <a:gd name="connsiteX50-6025" fmla="*/ 374326 w 3889897"/>
              <a:gd name="connsiteY50-6026" fmla="*/ 606228 h 5020326"/>
              <a:gd name="connsiteX51-6027" fmla="*/ 557206 w 3889897"/>
              <a:gd name="connsiteY51-6028" fmla="*/ 507168 h 5020326"/>
              <a:gd name="connsiteX52-6029" fmla="*/ 656266 w 3889897"/>
              <a:gd name="connsiteY52-6030" fmla="*/ 423348 h 5020326"/>
              <a:gd name="connsiteX53-6031" fmla="*/ 892486 w 3889897"/>
              <a:gd name="connsiteY53-6032" fmla="*/ 232848 h 5020326"/>
              <a:gd name="connsiteX54-6033" fmla="*/ 1174426 w 3889897"/>
              <a:gd name="connsiteY54-6034" fmla="*/ 80448 h 5020326"/>
              <a:gd name="connsiteX55-6035" fmla="*/ 1593526 w 3889897"/>
              <a:gd name="connsiteY55-6036" fmla="*/ 11868 h 5020326"/>
              <a:gd name="connsiteX56-6037" fmla="*/ 1944046 w 3889897"/>
              <a:gd name="connsiteY56-6038" fmla="*/ 4248 h 5020326"/>
              <a:gd name="connsiteX57-6039" fmla="*/ 2172646 w 3889897"/>
              <a:gd name="connsiteY57-6040" fmla="*/ 4248 h 5020326"/>
              <a:gd name="connsiteX58-6041" fmla="*/ 2393626 w 3889897"/>
              <a:gd name="connsiteY58-6042" fmla="*/ 57588 h 5020326"/>
              <a:gd name="connsiteX59-6043" fmla="*/ 2667946 w 3889897"/>
              <a:gd name="connsiteY59-6044" fmla="*/ 133788 h 5020326"/>
              <a:gd name="connsiteX60-6045" fmla="*/ 2820346 w 3889897"/>
              <a:gd name="connsiteY60-6046" fmla="*/ 202368 h 5020326"/>
              <a:gd name="connsiteX61-6047" fmla="*/ 3102286 w 3889897"/>
              <a:gd name="connsiteY61-6048" fmla="*/ 400488 h 5020326"/>
              <a:gd name="connsiteX62-6049" fmla="*/ 3285166 w 3889897"/>
              <a:gd name="connsiteY62-6050" fmla="*/ 651948 h 5020326"/>
              <a:gd name="connsiteX63-6051" fmla="*/ 3407086 w 3889897"/>
              <a:gd name="connsiteY63-6052" fmla="*/ 918648 h 5020326"/>
              <a:gd name="connsiteX64-6053" fmla="*/ 3475666 w 3889897"/>
              <a:gd name="connsiteY64-6054" fmla="*/ 1238688 h 5020326"/>
              <a:gd name="connsiteX65-6055" fmla="*/ 3506146 w 3889897"/>
              <a:gd name="connsiteY65-6056" fmla="*/ 1543488 h 5020326"/>
              <a:gd name="connsiteX66-6057" fmla="*/ 3506146 w 3889897"/>
              <a:gd name="connsiteY66-6058" fmla="*/ 1962588 h 5020326"/>
              <a:gd name="connsiteX67-6059" fmla="*/ 3338506 w 3889897"/>
              <a:gd name="connsiteY67-6060" fmla="*/ 2305488 h 5020326"/>
              <a:gd name="connsiteX68-6061" fmla="*/ 3254686 w 3889897"/>
              <a:gd name="connsiteY68-6062" fmla="*/ 2473128 h 5020326"/>
              <a:gd name="connsiteX69-6063" fmla="*/ 3132766 w 3889897"/>
              <a:gd name="connsiteY69-6064" fmla="*/ 2663628 h 5020326"/>
              <a:gd name="connsiteX70-6065" fmla="*/ 3071806 w 3889897"/>
              <a:gd name="connsiteY70-6066" fmla="*/ 2838888 h 5020326"/>
              <a:gd name="connsiteX71-6067" fmla="*/ 3064186 w 3889897"/>
              <a:gd name="connsiteY71-6068" fmla="*/ 2915088 h 5020326"/>
              <a:gd name="connsiteX72-6069" fmla="*/ 3018466 w 3889897"/>
              <a:gd name="connsiteY72-6070" fmla="*/ 3014148 h 5020326"/>
              <a:gd name="connsiteX73-6071" fmla="*/ 2980366 w 3889897"/>
              <a:gd name="connsiteY73-6072" fmla="*/ 3082728 h 5020326"/>
              <a:gd name="connsiteX74-6073" fmla="*/ 2957506 w 3889897"/>
              <a:gd name="connsiteY74-6074" fmla="*/ 3120828 h 5020326"/>
              <a:gd name="connsiteX75-6075" fmla="*/ 2957506 w 3889897"/>
              <a:gd name="connsiteY75-6076" fmla="*/ 3555168 h 5020326"/>
              <a:gd name="connsiteX76-6077" fmla="*/ 3010846 w 3889897"/>
              <a:gd name="connsiteY76-6078" fmla="*/ 3539928 h 5020326"/>
              <a:gd name="connsiteX77-6079" fmla="*/ 3109906 w 3889897"/>
              <a:gd name="connsiteY77-6080" fmla="*/ 3570408 h 5020326"/>
              <a:gd name="connsiteX78-6081" fmla="*/ 3140386 w 3889897"/>
              <a:gd name="connsiteY78-6082" fmla="*/ 3631368 h 5020326"/>
              <a:gd name="connsiteX79-6083" fmla="*/ 3117526 w 3889897"/>
              <a:gd name="connsiteY79-6084" fmla="*/ 3738048 h 5020326"/>
              <a:gd name="connsiteX80-6085" fmla="*/ 3125146 w 3889897"/>
              <a:gd name="connsiteY80-6086" fmla="*/ 4103808 h 5020326"/>
              <a:gd name="connsiteX81-6087" fmla="*/ 3163246 w 3889897"/>
              <a:gd name="connsiteY81-6088" fmla="*/ 4157148 h 5020326"/>
              <a:gd name="connsiteX82-6089" fmla="*/ 3201346 w 3889897"/>
              <a:gd name="connsiteY82-6090" fmla="*/ 4164768 h 5020326"/>
              <a:gd name="connsiteX83-6091" fmla="*/ 3231826 w 3889897"/>
              <a:gd name="connsiteY83-6092" fmla="*/ 4172388 h 5020326"/>
              <a:gd name="connsiteX84-6093" fmla="*/ 3285166 w 3889897"/>
              <a:gd name="connsiteY84-6094" fmla="*/ 4294308 h 5020326"/>
              <a:gd name="connsiteX85-6095" fmla="*/ 3300406 w 3889897"/>
              <a:gd name="connsiteY85-6096" fmla="*/ 4347648 h 5020326"/>
              <a:gd name="connsiteX86-6097" fmla="*/ 3330886 w 3889897"/>
              <a:gd name="connsiteY86-6098" fmla="*/ 4408608 h 5020326"/>
              <a:gd name="connsiteX87-6099" fmla="*/ 3551866 w 3889897"/>
              <a:gd name="connsiteY87-6100" fmla="*/ 4644828 h 5020326"/>
              <a:gd name="connsiteX88-6101" fmla="*/ 3889897 w 3889897"/>
              <a:gd name="connsiteY88-6102" fmla="*/ 5020326 h 5020326"/>
              <a:gd name="connsiteX0-6103" fmla="*/ 712990 w 3889897"/>
              <a:gd name="connsiteY0-6104" fmla="*/ 5019479 h 5020326"/>
              <a:gd name="connsiteX1-6105" fmla="*/ 961066 w 3889897"/>
              <a:gd name="connsiteY1-6106" fmla="*/ 4644828 h 5020326"/>
              <a:gd name="connsiteX2-6107" fmla="*/ 1342066 w 3889897"/>
              <a:gd name="connsiteY2-6108" fmla="*/ 4172388 h 5020326"/>
              <a:gd name="connsiteX3-6109" fmla="*/ 1258246 w 3889897"/>
              <a:gd name="connsiteY3-6110" fmla="*/ 4012368 h 5020326"/>
              <a:gd name="connsiteX4-6111" fmla="*/ 1204906 w 3889897"/>
              <a:gd name="connsiteY4-6112" fmla="*/ 3928548 h 5020326"/>
              <a:gd name="connsiteX5-6113" fmla="*/ 1174426 w 3889897"/>
              <a:gd name="connsiteY5-6114" fmla="*/ 3768528 h 5020326"/>
              <a:gd name="connsiteX6-6115" fmla="*/ 1151566 w 3889897"/>
              <a:gd name="connsiteY6-6116" fmla="*/ 3699948 h 5020326"/>
              <a:gd name="connsiteX7-6117" fmla="*/ 1143946 w 3889897"/>
              <a:gd name="connsiteY7-6118" fmla="*/ 3669468 h 5020326"/>
              <a:gd name="connsiteX8-6119" fmla="*/ 1067746 w 3889897"/>
              <a:gd name="connsiteY8-6120" fmla="*/ 3661848 h 5020326"/>
              <a:gd name="connsiteX9-6121" fmla="*/ 938206 w 3889897"/>
              <a:gd name="connsiteY9-6122" fmla="*/ 3669468 h 5020326"/>
              <a:gd name="connsiteX10-6123" fmla="*/ 831526 w 3889897"/>
              <a:gd name="connsiteY10-6124" fmla="*/ 3692328 h 5020326"/>
              <a:gd name="connsiteX11-6125" fmla="*/ 610546 w 3889897"/>
              <a:gd name="connsiteY11-6126" fmla="*/ 3738048 h 5020326"/>
              <a:gd name="connsiteX12-6127" fmla="*/ 389566 w 3889897"/>
              <a:gd name="connsiteY12-6128" fmla="*/ 3638988 h 5020326"/>
              <a:gd name="connsiteX13-6129" fmla="*/ 381946 w 3889897"/>
              <a:gd name="connsiteY13-6130" fmla="*/ 3326568 h 5020326"/>
              <a:gd name="connsiteX14-6131" fmla="*/ 420046 w 3889897"/>
              <a:gd name="connsiteY14-6132" fmla="*/ 3227508 h 5020326"/>
              <a:gd name="connsiteX15-6133" fmla="*/ 389566 w 3889897"/>
              <a:gd name="connsiteY15-6134" fmla="*/ 3166548 h 5020326"/>
              <a:gd name="connsiteX16-6135" fmla="*/ 351466 w 3889897"/>
              <a:gd name="connsiteY16-6136" fmla="*/ 3105588 h 5020326"/>
              <a:gd name="connsiteX17-6137" fmla="*/ 397186 w 3889897"/>
              <a:gd name="connsiteY17-6138" fmla="*/ 3021768 h 5020326"/>
              <a:gd name="connsiteX18-6139" fmla="*/ 488626 w 3889897"/>
              <a:gd name="connsiteY18-6140" fmla="*/ 2998908 h 5020326"/>
              <a:gd name="connsiteX19-6141" fmla="*/ 471956 w 3889897"/>
              <a:gd name="connsiteY19-6142" fmla="*/ 2942709 h 5020326"/>
              <a:gd name="connsiteX20-6143" fmla="*/ 435286 w 3889897"/>
              <a:gd name="connsiteY20-6144" fmla="*/ 2930328 h 5020326"/>
              <a:gd name="connsiteX21-6145" fmla="*/ 389566 w 3889897"/>
              <a:gd name="connsiteY21-6146" fmla="*/ 2930328 h 5020326"/>
              <a:gd name="connsiteX22-6147" fmla="*/ 314000 w 3889897"/>
              <a:gd name="connsiteY22-6148" fmla="*/ 2893495 h 5020326"/>
              <a:gd name="connsiteX23-6149" fmla="*/ 320986 w 3889897"/>
              <a:gd name="connsiteY23-6150" fmla="*/ 2846508 h 5020326"/>
              <a:gd name="connsiteX24-6151" fmla="*/ 328606 w 3889897"/>
              <a:gd name="connsiteY24-6152" fmla="*/ 2793168 h 5020326"/>
              <a:gd name="connsiteX25-6153" fmla="*/ 313366 w 3889897"/>
              <a:gd name="connsiteY25-6154" fmla="*/ 2732208 h 5020326"/>
              <a:gd name="connsiteX26-6155" fmla="*/ 267646 w 3889897"/>
              <a:gd name="connsiteY26-6156" fmla="*/ 2671248 h 5020326"/>
              <a:gd name="connsiteX27-6157" fmla="*/ 176206 w 3889897"/>
              <a:gd name="connsiteY27-6158" fmla="*/ 2656008 h 5020326"/>
              <a:gd name="connsiteX28-6159" fmla="*/ 54286 w 3889897"/>
              <a:gd name="connsiteY28-6160" fmla="*/ 2610288 h 5020326"/>
              <a:gd name="connsiteX29-6161" fmla="*/ 7931 w 3889897"/>
              <a:gd name="connsiteY29-6162" fmla="*/ 2563298 h 5020326"/>
              <a:gd name="connsiteX30-6163" fmla="*/ 8566 w 3889897"/>
              <a:gd name="connsiteY30-6164" fmla="*/ 2488368 h 5020326"/>
              <a:gd name="connsiteX31-6165" fmla="*/ 92386 w 3889897"/>
              <a:gd name="connsiteY31-6166" fmla="*/ 2335968 h 5020326"/>
              <a:gd name="connsiteX32-6167" fmla="*/ 221926 w 3889897"/>
              <a:gd name="connsiteY32-6168" fmla="*/ 2175948 h 5020326"/>
              <a:gd name="connsiteX33-6169" fmla="*/ 282886 w 3889897"/>
              <a:gd name="connsiteY33-6170" fmla="*/ 2084508 h 5020326"/>
              <a:gd name="connsiteX34-6171" fmla="*/ 328606 w 3889897"/>
              <a:gd name="connsiteY34-6172" fmla="*/ 1977828 h 5020326"/>
              <a:gd name="connsiteX35-6173" fmla="*/ 359086 w 3889897"/>
              <a:gd name="connsiteY35-6174" fmla="*/ 1871148 h 5020326"/>
              <a:gd name="connsiteX36-6175" fmla="*/ 374326 w 3889897"/>
              <a:gd name="connsiteY36-6176" fmla="*/ 1810188 h 5020326"/>
              <a:gd name="connsiteX37-6177" fmla="*/ 343846 w 3889897"/>
              <a:gd name="connsiteY37-6178" fmla="*/ 1756848 h 5020326"/>
              <a:gd name="connsiteX38-6179" fmla="*/ 328606 w 3889897"/>
              <a:gd name="connsiteY38-6180" fmla="*/ 1680648 h 5020326"/>
              <a:gd name="connsiteX39-6181" fmla="*/ 412426 w 3889897"/>
              <a:gd name="connsiteY39-6182" fmla="*/ 1474908 h 5020326"/>
              <a:gd name="connsiteX40-6183" fmla="*/ 442906 w 3889897"/>
              <a:gd name="connsiteY40-6184" fmla="*/ 1307268 h 5020326"/>
              <a:gd name="connsiteX41-6185" fmla="*/ 465766 w 3889897"/>
              <a:gd name="connsiteY41-6186" fmla="*/ 1192968 h 5020326"/>
              <a:gd name="connsiteX42-6187" fmla="*/ 503866 w 3889897"/>
              <a:gd name="connsiteY42-6188" fmla="*/ 1055808 h 5020326"/>
              <a:gd name="connsiteX43-6189" fmla="*/ 557206 w 3889897"/>
              <a:gd name="connsiteY43-6190" fmla="*/ 888168 h 5020326"/>
              <a:gd name="connsiteX44-6191" fmla="*/ 503866 w 3889897"/>
              <a:gd name="connsiteY44-6192" fmla="*/ 888168 h 5020326"/>
              <a:gd name="connsiteX45-6193" fmla="*/ 412426 w 3889897"/>
              <a:gd name="connsiteY45-6194" fmla="*/ 834828 h 5020326"/>
              <a:gd name="connsiteX46-6195" fmla="*/ 328606 w 3889897"/>
              <a:gd name="connsiteY46-6196" fmla="*/ 789108 h 5020326"/>
              <a:gd name="connsiteX47-6197" fmla="*/ 260026 w 3889897"/>
              <a:gd name="connsiteY47-6198" fmla="*/ 773868 h 5020326"/>
              <a:gd name="connsiteX48-6199" fmla="*/ 214306 w 3889897"/>
              <a:gd name="connsiteY48-6200" fmla="*/ 751008 h 5020326"/>
              <a:gd name="connsiteX49-6201" fmla="*/ 260026 w 3889897"/>
              <a:gd name="connsiteY49-6202" fmla="*/ 674808 h 5020326"/>
              <a:gd name="connsiteX50-6203" fmla="*/ 374326 w 3889897"/>
              <a:gd name="connsiteY50-6204" fmla="*/ 606228 h 5020326"/>
              <a:gd name="connsiteX51-6205" fmla="*/ 557206 w 3889897"/>
              <a:gd name="connsiteY51-6206" fmla="*/ 507168 h 5020326"/>
              <a:gd name="connsiteX52-6207" fmla="*/ 656266 w 3889897"/>
              <a:gd name="connsiteY52-6208" fmla="*/ 423348 h 5020326"/>
              <a:gd name="connsiteX53-6209" fmla="*/ 892486 w 3889897"/>
              <a:gd name="connsiteY53-6210" fmla="*/ 232848 h 5020326"/>
              <a:gd name="connsiteX54-6211" fmla="*/ 1174426 w 3889897"/>
              <a:gd name="connsiteY54-6212" fmla="*/ 80448 h 5020326"/>
              <a:gd name="connsiteX55-6213" fmla="*/ 1593526 w 3889897"/>
              <a:gd name="connsiteY55-6214" fmla="*/ 11868 h 5020326"/>
              <a:gd name="connsiteX56-6215" fmla="*/ 1944046 w 3889897"/>
              <a:gd name="connsiteY56-6216" fmla="*/ 4248 h 5020326"/>
              <a:gd name="connsiteX57-6217" fmla="*/ 2172646 w 3889897"/>
              <a:gd name="connsiteY57-6218" fmla="*/ 4248 h 5020326"/>
              <a:gd name="connsiteX58-6219" fmla="*/ 2393626 w 3889897"/>
              <a:gd name="connsiteY58-6220" fmla="*/ 57588 h 5020326"/>
              <a:gd name="connsiteX59-6221" fmla="*/ 2667946 w 3889897"/>
              <a:gd name="connsiteY59-6222" fmla="*/ 133788 h 5020326"/>
              <a:gd name="connsiteX60-6223" fmla="*/ 2820346 w 3889897"/>
              <a:gd name="connsiteY60-6224" fmla="*/ 202368 h 5020326"/>
              <a:gd name="connsiteX61-6225" fmla="*/ 3102286 w 3889897"/>
              <a:gd name="connsiteY61-6226" fmla="*/ 400488 h 5020326"/>
              <a:gd name="connsiteX62-6227" fmla="*/ 3285166 w 3889897"/>
              <a:gd name="connsiteY62-6228" fmla="*/ 651948 h 5020326"/>
              <a:gd name="connsiteX63-6229" fmla="*/ 3407086 w 3889897"/>
              <a:gd name="connsiteY63-6230" fmla="*/ 918648 h 5020326"/>
              <a:gd name="connsiteX64-6231" fmla="*/ 3475666 w 3889897"/>
              <a:gd name="connsiteY64-6232" fmla="*/ 1238688 h 5020326"/>
              <a:gd name="connsiteX65-6233" fmla="*/ 3506146 w 3889897"/>
              <a:gd name="connsiteY65-6234" fmla="*/ 1543488 h 5020326"/>
              <a:gd name="connsiteX66-6235" fmla="*/ 3506146 w 3889897"/>
              <a:gd name="connsiteY66-6236" fmla="*/ 1962588 h 5020326"/>
              <a:gd name="connsiteX67-6237" fmla="*/ 3338506 w 3889897"/>
              <a:gd name="connsiteY67-6238" fmla="*/ 2305488 h 5020326"/>
              <a:gd name="connsiteX68-6239" fmla="*/ 3254686 w 3889897"/>
              <a:gd name="connsiteY68-6240" fmla="*/ 2473128 h 5020326"/>
              <a:gd name="connsiteX69-6241" fmla="*/ 3132766 w 3889897"/>
              <a:gd name="connsiteY69-6242" fmla="*/ 2663628 h 5020326"/>
              <a:gd name="connsiteX70-6243" fmla="*/ 3071806 w 3889897"/>
              <a:gd name="connsiteY70-6244" fmla="*/ 2838888 h 5020326"/>
              <a:gd name="connsiteX71-6245" fmla="*/ 3064186 w 3889897"/>
              <a:gd name="connsiteY71-6246" fmla="*/ 2915088 h 5020326"/>
              <a:gd name="connsiteX72-6247" fmla="*/ 3018466 w 3889897"/>
              <a:gd name="connsiteY72-6248" fmla="*/ 3014148 h 5020326"/>
              <a:gd name="connsiteX73-6249" fmla="*/ 2980366 w 3889897"/>
              <a:gd name="connsiteY73-6250" fmla="*/ 3082728 h 5020326"/>
              <a:gd name="connsiteX74-6251" fmla="*/ 2957506 w 3889897"/>
              <a:gd name="connsiteY74-6252" fmla="*/ 3120828 h 5020326"/>
              <a:gd name="connsiteX75-6253" fmla="*/ 2957506 w 3889897"/>
              <a:gd name="connsiteY75-6254" fmla="*/ 3555168 h 5020326"/>
              <a:gd name="connsiteX76-6255" fmla="*/ 3010846 w 3889897"/>
              <a:gd name="connsiteY76-6256" fmla="*/ 3539928 h 5020326"/>
              <a:gd name="connsiteX77-6257" fmla="*/ 3109906 w 3889897"/>
              <a:gd name="connsiteY77-6258" fmla="*/ 3570408 h 5020326"/>
              <a:gd name="connsiteX78-6259" fmla="*/ 3140386 w 3889897"/>
              <a:gd name="connsiteY78-6260" fmla="*/ 3631368 h 5020326"/>
              <a:gd name="connsiteX79-6261" fmla="*/ 3117526 w 3889897"/>
              <a:gd name="connsiteY79-6262" fmla="*/ 3738048 h 5020326"/>
              <a:gd name="connsiteX80-6263" fmla="*/ 3125146 w 3889897"/>
              <a:gd name="connsiteY80-6264" fmla="*/ 4103808 h 5020326"/>
              <a:gd name="connsiteX81-6265" fmla="*/ 3201346 w 3889897"/>
              <a:gd name="connsiteY81-6266" fmla="*/ 4164768 h 5020326"/>
              <a:gd name="connsiteX82-6267" fmla="*/ 3231826 w 3889897"/>
              <a:gd name="connsiteY82-6268" fmla="*/ 4172388 h 5020326"/>
              <a:gd name="connsiteX83-6269" fmla="*/ 3285166 w 3889897"/>
              <a:gd name="connsiteY83-6270" fmla="*/ 4294308 h 5020326"/>
              <a:gd name="connsiteX84-6271" fmla="*/ 3300406 w 3889897"/>
              <a:gd name="connsiteY84-6272" fmla="*/ 4347648 h 5020326"/>
              <a:gd name="connsiteX85-6273" fmla="*/ 3330886 w 3889897"/>
              <a:gd name="connsiteY85-6274" fmla="*/ 4408608 h 5020326"/>
              <a:gd name="connsiteX86-6275" fmla="*/ 3551866 w 3889897"/>
              <a:gd name="connsiteY86-6276" fmla="*/ 4644828 h 5020326"/>
              <a:gd name="connsiteX87-6277" fmla="*/ 3889897 w 3889897"/>
              <a:gd name="connsiteY87-6278" fmla="*/ 5020326 h 5020326"/>
              <a:gd name="connsiteX0-6279" fmla="*/ 712990 w 3889897"/>
              <a:gd name="connsiteY0-6280" fmla="*/ 5019479 h 5020326"/>
              <a:gd name="connsiteX1-6281" fmla="*/ 961066 w 3889897"/>
              <a:gd name="connsiteY1-6282" fmla="*/ 4644828 h 5020326"/>
              <a:gd name="connsiteX2-6283" fmla="*/ 1342066 w 3889897"/>
              <a:gd name="connsiteY2-6284" fmla="*/ 4172388 h 5020326"/>
              <a:gd name="connsiteX3-6285" fmla="*/ 1258246 w 3889897"/>
              <a:gd name="connsiteY3-6286" fmla="*/ 4012368 h 5020326"/>
              <a:gd name="connsiteX4-6287" fmla="*/ 1204906 w 3889897"/>
              <a:gd name="connsiteY4-6288" fmla="*/ 3928548 h 5020326"/>
              <a:gd name="connsiteX5-6289" fmla="*/ 1174426 w 3889897"/>
              <a:gd name="connsiteY5-6290" fmla="*/ 3768528 h 5020326"/>
              <a:gd name="connsiteX6-6291" fmla="*/ 1151566 w 3889897"/>
              <a:gd name="connsiteY6-6292" fmla="*/ 3699948 h 5020326"/>
              <a:gd name="connsiteX7-6293" fmla="*/ 1143946 w 3889897"/>
              <a:gd name="connsiteY7-6294" fmla="*/ 3669468 h 5020326"/>
              <a:gd name="connsiteX8-6295" fmla="*/ 1067746 w 3889897"/>
              <a:gd name="connsiteY8-6296" fmla="*/ 3661848 h 5020326"/>
              <a:gd name="connsiteX9-6297" fmla="*/ 938206 w 3889897"/>
              <a:gd name="connsiteY9-6298" fmla="*/ 3669468 h 5020326"/>
              <a:gd name="connsiteX10-6299" fmla="*/ 831526 w 3889897"/>
              <a:gd name="connsiteY10-6300" fmla="*/ 3692328 h 5020326"/>
              <a:gd name="connsiteX11-6301" fmla="*/ 610546 w 3889897"/>
              <a:gd name="connsiteY11-6302" fmla="*/ 3738048 h 5020326"/>
              <a:gd name="connsiteX12-6303" fmla="*/ 389566 w 3889897"/>
              <a:gd name="connsiteY12-6304" fmla="*/ 3638988 h 5020326"/>
              <a:gd name="connsiteX13-6305" fmla="*/ 381946 w 3889897"/>
              <a:gd name="connsiteY13-6306" fmla="*/ 3326568 h 5020326"/>
              <a:gd name="connsiteX14-6307" fmla="*/ 420046 w 3889897"/>
              <a:gd name="connsiteY14-6308" fmla="*/ 3227508 h 5020326"/>
              <a:gd name="connsiteX15-6309" fmla="*/ 389566 w 3889897"/>
              <a:gd name="connsiteY15-6310" fmla="*/ 3166548 h 5020326"/>
              <a:gd name="connsiteX16-6311" fmla="*/ 351466 w 3889897"/>
              <a:gd name="connsiteY16-6312" fmla="*/ 3105588 h 5020326"/>
              <a:gd name="connsiteX17-6313" fmla="*/ 397186 w 3889897"/>
              <a:gd name="connsiteY17-6314" fmla="*/ 3021768 h 5020326"/>
              <a:gd name="connsiteX18-6315" fmla="*/ 488626 w 3889897"/>
              <a:gd name="connsiteY18-6316" fmla="*/ 2998908 h 5020326"/>
              <a:gd name="connsiteX19-6317" fmla="*/ 471956 w 3889897"/>
              <a:gd name="connsiteY19-6318" fmla="*/ 2942709 h 5020326"/>
              <a:gd name="connsiteX20-6319" fmla="*/ 435286 w 3889897"/>
              <a:gd name="connsiteY20-6320" fmla="*/ 2930328 h 5020326"/>
              <a:gd name="connsiteX21-6321" fmla="*/ 389566 w 3889897"/>
              <a:gd name="connsiteY21-6322" fmla="*/ 2930328 h 5020326"/>
              <a:gd name="connsiteX22-6323" fmla="*/ 314000 w 3889897"/>
              <a:gd name="connsiteY22-6324" fmla="*/ 2893495 h 5020326"/>
              <a:gd name="connsiteX23-6325" fmla="*/ 320986 w 3889897"/>
              <a:gd name="connsiteY23-6326" fmla="*/ 2846508 h 5020326"/>
              <a:gd name="connsiteX24-6327" fmla="*/ 328606 w 3889897"/>
              <a:gd name="connsiteY24-6328" fmla="*/ 2793168 h 5020326"/>
              <a:gd name="connsiteX25-6329" fmla="*/ 313366 w 3889897"/>
              <a:gd name="connsiteY25-6330" fmla="*/ 2732208 h 5020326"/>
              <a:gd name="connsiteX26-6331" fmla="*/ 267646 w 3889897"/>
              <a:gd name="connsiteY26-6332" fmla="*/ 2671248 h 5020326"/>
              <a:gd name="connsiteX27-6333" fmla="*/ 176206 w 3889897"/>
              <a:gd name="connsiteY27-6334" fmla="*/ 2656008 h 5020326"/>
              <a:gd name="connsiteX28-6335" fmla="*/ 54286 w 3889897"/>
              <a:gd name="connsiteY28-6336" fmla="*/ 2610288 h 5020326"/>
              <a:gd name="connsiteX29-6337" fmla="*/ 7931 w 3889897"/>
              <a:gd name="connsiteY29-6338" fmla="*/ 2563298 h 5020326"/>
              <a:gd name="connsiteX30-6339" fmla="*/ 8566 w 3889897"/>
              <a:gd name="connsiteY30-6340" fmla="*/ 2488368 h 5020326"/>
              <a:gd name="connsiteX31-6341" fmla="*/ 92386 w 3889897"/>
              <a:gd name="connsiteY31-6342" fmla="*/ 2335968 h 5020326"/>
              <a:gd name="connsiteX32-6343" fmla="*/ 221926 w 3889897"/>
              <a:gd name="connsiteY32-6344" fmla="*/ 2175948 h 5020326"/>
              <a:gd name="connsiteX33-6345" fmla="*/ 282886 w 3889897"/>
              <a:gd name="connsiteY33-6346" fmla="*/ 2084508 h 5020326"/>
              <a:gd name="connsiteX34-6347" fmla="*/ 328606 w 3889897"/>
              <a:gd name="connsiteY34-6348" fmla="*/ 1977828 h 5020326"/>
              <a:gd name="connsiteX35-6349" fmla="*/ 359086 w 3889897"/>
              <a:gd name="connsiteY35-6350" fmla="*/ 1871148 h 5020326"/>
              <a:gd name="connsiteX36-6351" fmla="*/ 374326 w 3889897"/>
              <a:gd name="connsiteY36-6352" fmla="*/ 1810188 h 5020326"/>
              <a:gd name="connsiteX37-6353" fmla="*/ 343846 w 3889897"/>
              <a:gd name="connsiteY37-6354" fmla="*/ 1756848 h 5020326"/>
              <a:gd name="connsiteX38-6355" fmla="*/ 328606 w 3889897"/>
              <a:gd name="connsiteY38-6356" fmla="*/ 1680648 h 5020326"/>
              <a:gd name="connsiteX39-6357" fmla="*/ 412426 w 3889897"/>
              <a:gd name="connsiteY39-6358" fmla="*/ 1474908 h 5020326"/>
              <a:gd name="connsiteX40-6359" fmla="*/ 442906 w 3889897"/>
              <a:gd name="connsiteY40-6360" fmla="*/ 1307268 h 5020326"/>
              <a:gd name="connsiteX41-6361" fmla="*/ 465766 w 3889897"/>
              <a:gd name="connsiteY41-6362" fmla="*/ 1192968 h 5020326"/>
              <a:gd name="connsiteX42-6363" fmla="*/ 503866 w 3889897"/>
              <a:gd name="connsiteY42-6364" fmla="*/ 1055808 h 5020326"/>
              <a:gd name="connsiteX43-6365" fmla="*/ 557206 w 3889897"/>
              <a:gd name="connsiteY43-6366" fmla="*/ 888168 h 5020326"/>
              <a:gd name="connsiteX44-6367" fmla="*/ 503866 w 3889897"/>
              <a:gd name="connsiteY44-6368" fmla="*/ 888168 h 5020326"/>
              <a:gd name="connsiteX45-6369" fmla="*/ 412426 w 3889897"/>
              <a:gd name="connsiteY45-6370" fmla="*/ 834828 h 5020326"/>
              <a:gd name="connsiteX46-6371" fmla="*/ 328606 w 3889897"/>
              <a:gd name="connsiteY46-6372" fmla="*/ 789108 h 5020326"/>
              <a:gd name="connsiteX47-6373" fmla="*/ 260026 w 3889897"/>
              <a:gd name="connsiteY47-6374" fmla="*/ 773868 h 5020326"/>
              <a:gd name="connsiteX48-6375" fmla="*/ 214306 w 3889897"/>
              <a:gd name="connsiteY48-6376" fmla="*/ 751008 h 5020326"/>
              <a:gd name="connsiteX49-6377" fmla="*/ 260026 w 3889897"/>
              <a:gd name="connsiteY49-6378" fmla="*/ 674808 h 5020326"/>
              <a:gd name="connsiteX50-6379" fmla="*/ 374326 w 3889897"/>
              <a:gd name="connsiteY50-6380" fmla="*/ 606228 h 5020326"/>
              <a:gd name="connsiteX51-6381" fmla="*/ 557206 w 3889897"/>
              <a:gd name="connsiteY51-6382" fmla="*/ 507168 h 5020326"/>
              <a:gd name="connsiteX52-6383" fmla="*/ 656266 w 3889897"/>
              <a:gd name="connsiteY52-6384" fmla="*/ 423348 h 5020326"/>
              <a:gd name="connsiteX53-6385" fmla="*/ 892486 w 3889897"/>
              <a:gd name="connsiteY53-6386" fmla="*/ 232848 h 5020326"/>
              <a:gd name="connsiteX54-6387" fmla="*/ 1174426 w 3889897"/>
              <a:gd name="connsiteY54-6388" fmla="*/ 80448 h 5020326"/>
              <a:gd name="connsiteX55-6389" fmla="*/ 1593526 w 3889897"/>
              <a:gd name="connsiteY55-6390" fmla="*/ 11868 h 5020326"/>
              <a:gd name="connsiteX56-6391" fmla="*/ 1944046 w 3889897"/>
              <a:gd name="connsiteY56-6392" fmla="*/ 4248 h 5020326"/>
              <a:gd name="connsiteX57-6393" fmla="*/ 2172646 w 3889897"/>
              <a:gd name="connsiteY57-6394" fmla="*/ 4248 h 5020326"/>
              <a:gd name="connsiteX58-6395" fmla="*/ 2393626 w 3889897"/>
              <a:gd name="connsiteY58-6396" fmla="*/ 57588 h 5020326"/>
              <a:gd name="connsiteX59-6397" fmla="*/ 2667946 w 3889897"/>
              <a:gd name="connsiteY59-6398" fmla="*/ 133788 h 5020326"/>
              <a:gd name="connsiteX60-6399" fmla="*/ 2820346 w 3889897"/>
              <a:gd name="connsiteY60-6400" fmla="*/ 202368 h 5020326"/>
              <a:gd name="connsiteX61-6401" fmla="*/ 3102286 w 3889897"/>
              <a:gd name="connsiteY61-6402" fmla="*/ 400488 h 5020326"/>
              <a:gd name="connsiteX62-6403" fmla="*/ 3285166 w 3889897"/>
              <a:gd name="connsiteY62-6404" fmla="*/ 651948 h 5020326"/>
              <a:gd name="connsiteX63-6405" fmla="*/ 3407086 w 3889897"/>
              <a:gd name="connsiteY63-6406" fmla="*/ 918648 h 5020326"/>
              <a:gd name="connsiteX64-6407" fmla="*/ 3475666 w 3889897"/>
              <a:gd name="connsiteY64-6408" fmla="*/ 1238688 h 5020326"/>
              <a:gd name="connsiteX65-6409" fmla="*/ 3506146 w 3889897"/>
              <a:gd name="connsiteY65-6410" fmla="*/ 1543488 h 5020326"/>
              <a:gd name="connsiteX66-6411" fmla="*/ 3506146 w 3889897"/>
              <a:gd name="connsiteY66-6412" fmla="*/ 1962588 h 5020326"/>
              <a:gd name="connsiteX67-6413" fmla="*/ 3338506 w 3889897"/>
              <a:gd name="connsiteY67-6414" fmla="*/ 2305488 h 5020326"/>
              <a:gd name="connsiteX68-6415" fmla="*/ 3254686 w 3889897"/>
              <a:gd name="connsiteY68-6416" fmla="*/ 2473128 h 5020326"/>
              <a:gd name="connsiteX69-6417" fmla="*/ 3132766 w 3889897"/>
              <a:gd name="connsiteY69-6418" fmla="*/ 2663628 h 5020326"/>
              <a:gd name="connsiteX70-6419" fmla="*/ 3071806 w 3889897"/>
              <a:gd name="connsiteY70-6420" fmla="*/ 2838888 h 5020326"/>
              <a:gd name="connsiteX71-6421" fmla="*/ 3064186 w 3889897"/>
              <a:gd name="connsiteY71-6422" fmla="*/ 2915088 h 5020326"/>
              <a:gd name="connsiteX72-6423" fmla="*/ 3018466 w 3889897"/>
              <a:gd name="connsiteY72-6424" fmla="*/ 3014148 h 5020326"/>
              <a:gd name="connsiteX73-6425" fmla="*/ 2980366 w 3889897"/>
              <a:gd name="connsiteY73-6426" fmla="*/ 3082728 h 5020326"/>
              <a:gd name="connsiteX74-6427" fmla="*/ 2957506 w 3889897"/>
              <a:gd name="connsiteY74-6428" fmla="*/ 3120828 h 5020326"/>
              <a:gd name="connsiteX75-6429" fmla="*/ 2957506 w 3889897"/>
              <a:gd name="connsiteY75-6430" fmla="*/ 3555168 h 5020326"/>
              <a:gd name="connsiteX76-6431" fmla="*/ 3010846 w 3889897"/>
              <a:gd name="connsiteY76-6432" fmla="*/ 3539928 h 5020326"/>
              <a:gd name="connsiteX77-6433" fmla="*/ 3109906 w 3889897"/>
              <a:gd name="connsiteY77-6434" fmla="*/ 3570408 h 5020326"/>
              <a:gd name="connsiteX78-6435" fmla="*/ 3140386 w 3889897"/>
              <a:gd name="connsiteY78-6436" fmla="*/ 3631368 h 5020326"/>
              <a:gd name="connsiteX79-6437" fmla="*/ 3117526 w 3889897"/>
              <a:gd name="connsiteY79-6438" fmla="*/ 3738048 h 5020326"/>
              <a:gd name="connsiteX80-6439" fmla="*/ 3125146 w 3889897"/>
              <a:gd name="connsiteY80-6440" fmla="*/ 4103808 h 5020326"/>
              <a:gd name="connsiteX81-6441" fmla="*/ 3231826 w 3889897"/>
              <a:gd name="connsiteY81-6442" fmla="*/ 4172388 h 5020326"/>
              <a:gd name="connsiteX82-6443" fmla="*/ 3285166 w 3889897"/>
              <a:gd name="connsiteY82-6444" fmla="*/ 4294308 h 5020326"/>
              <a:gd name="connsiteX83-6445" fmla="*/ 3300406 w 3889897"/>
              <a:gd name="connsiteY83-6446" fmla="*/ 4347648 h 5020326"/>
              <a:gd name="connsiteX84-6447" fmla="*/ 3330886 w 3889897"/>
              <a:gd name="connsiteY84-6448" fmla="*/ 4408608 h 5020326"/>
              <a:gd name="connsiteX85-6449" fmla="*/ 3551866 w 3889897"/>
              <a:gd name="connsiteY85-6450" fmla="*/ 4644828 h 5020326"/>
              <a:gd name="connsiteX86-6451" fmla="*/ 3889897 w 3889897"/>
              <a:gd name="connsiteY86-6452" fmla="*/ 5020326 h 5020326"/>
              <a:gd name="connsiteX0-6453" fmla="*/ 712990 w 3889897"/>
              <a:gd name="connsiteY0-6454" fmla="*/ 5019479 h 5020326"/>
              <a:gd name="connsiteX1-6455" fmla="*/ 961066 w 3889897"/>
              <a:gd name="connsiteY1-6456" fmla="*/ 4644828 h 5020326"/>
              <a:gd name="connsiteX2-6457" fmla="*/ 1342066 w 3889897"/>
              <a:gd name="connsiteY2-6458" fmla="*/ 4172388 h 5020326"/>
              <a:gd name="connsiteX3-6459" fmla="*/ 1258246 w 3889897"/>
              <a:gd name="connsiteY3-6460" fmla="*/ 4012368 h 5020326"/>
              <a:gd name="connsiteX4-6461" fmla="*/ 1204906 w 3889897"/>
              <a:gd name="connsiteY4-6462" fmla="*/ 3928548 h 5020326"/>
              <a:gd name="connsiteX5-6463" fmla="*/ 1174426 w 3889897"/>
              <a:gd name="connsiteY5-6464" fmla="*/ 3768528 h 5020326"/>
              <a:gd name="connsiteX6-6465" fmla="*/ 1143946 w 3889897"/>
              <a:gd name="connsiteY6-6466" fmla="*/ 3669468 h 5020326"/>
              <a:gd name="connsiteX7-6467" fmla="*/ 1067746 w 3889897"/>
              <a:gd name="connsiteY7-6468" fmla="*/ 3661848 h 5020326"/>
              <a:gd name="connsiteX8-6469" fmla="*/ 938206 w 3889897"/>
              <a:gd name="connsiteY8-6470" fmla="*/ 3669468 h 5020326"/>
              <a:gd name="connsiteX9-6471" fmla="*/ 831526 w 3889897"/>
              <a:gd name="connsiteY9-6472" fmla="*/ 3692328 h 5020326"/>
              <a:gd name="connsiteX10-6473" fmla="*/ 610546 w 3889897"/>
              <a:gd name="connsiteY10-6474" fmla="*/ 3738048 h 5020326"/>
              <a:gd name="connsiteX11-6475" fmla="*/ 389566 w 3889897"/>
              <a:gd name="connsiteY11-6476" fmla="*/ 3638988 h 5020326"/>
              <a:gd name="connsiteX12-6477" fmla="*/ 381946 w 3889897"/>
              <a:gd name="connsiteY12-6478" fmla="*/ 3326568 h 5020326"/>
              <a:gd name="connsiteX13-6479" fmla="*/ 420046 w 3889897"/>
              <a:gd name="connsiteY13-6480" fmla="*/ 3227508 h 5020326"/>
              <a:gd name="connsiteX14-6481" fmla="*/ 389566 w 3889897"/>
              <a:gd name="connsiteY14-6482" fmla="*/ 3166548 h 5020326"/>
              <a:gd name="connsiteX15-6483" fmla="*/ 351466 w 3889897"/>
              <a:gd name="connsiteY15-6484" fmla="*/ 3105588 h 5020326"/>
              <a:gd name="connsiteX16-6485" fmla="*/ 397186 w 3889897"/>
              <a:gd name="connsiteY16-6486" fmla="*/ 3021768 h 5020326"/>
              <a:gd name="connsiteX17-6487" fmla="*/ 488626 w 3889897"/>
              <a:gd name="connsiteY17-6488" fmla="*/ 2998908 h 5020326"/>
              <a:gd name="connsiteX18-6489" fmla="*/ 471956 w 3889897"/>
              <a:gd name="connsiteY18-6490" fmla="*/ 2942709 h 5020326"/>
              <a:gd name="connsiteX19-6491" fmla="*/ 435286 w 3889897"/>
              <a:gd name="connsiteY19-6492" fmla="*/ 2930328 h 5020326"/>
              <a:gd name="connsiteX20-6493" fmla="*/ 389566 w 3889897"/>
              <a:gd name="connsiteY20-6494" fmla="*/ 2930328 h 5020326"/>
              <a:gd name="connsiteX21-6495" fmla="*/ 314000 w 3889897"/>
              <a:gd name="connsiteY21-6496" fmla="*/ 2893495 h 5020326"/>
              <a:gd name="connsiteX22-6497" fmla="*/ 320986 w 3889897"/>
              <a:gd name="connsiteY22-6498" fmla="*/ 2846508 h 5020326"/>
              <a:gd name="connsiteX23-6499" fmla="*/ 328606 w 3889897"/>
              <a:gd name="connsiteY23-6500" fmla="*/ 2793168 h 5020326"/>
              <a:gd name="connsiteX24-6501" fmla="*/ 313366 w 3889897"/>
              <a:gd name="connsiteY24-6502" fmla="*/ 2732208 h 5020326"/>
              <a:gd name="connsiteX25-6503" fmla="*/ 267646 w 3889897"/>
              <a:gd name="connsiteY25-6504" fmla="*/ 2671248 h 5020326"/>
              <a:gd name="connsiteX26-6505" fmla="*/ 176206 w 3889897"/>
              <a:gd name="connsiteY26-6506" fmla="*/ 2656008 h 5020326"/>
              <a:gd name="connsiteX27-6507" fmla="*/ 54286 w 3889897"/>
              <a:gd name="connsiteY27-6508" fmla="*/ 2610288 h 5020326"/>
              <a:gd name="connsiteX28-6509" fmla="*/ 7931 w 3889897"/>
              <a:gd name="connsiteY28-6510" fmla="*/ 2563298 h 5020326"/>
              <a:gd name="connsiteX29-6511" fmla="*/ 8566 w 3889897"/>
              <a:gd name="connsiteY29-6512" fmla="*/ 2488368 h 5020326"/>
              <a:gd name="connsiteX30-6513" fmla="*/ 92386 w 3889897"/>
              <a:gd name="connsiteY30-6514" fmla="*/ 2335968 h 5020326"/>
              <a:gd name="connsiteX31-6515" fmla="*/ 221926 w 3889897"/>
              <a:gd name="connsiteY31-6516" fmla="*/ 2175948 h 5020326"/>
              <a:gd name="connsiteX32-6517" fmla="*/ 282886 w 3889897"/>
              <a:gd name="connsiteY32-6518" fmla="*/ 2084508 h 5020326"/>
              <a:gd name="connsiteX33-6519" fmla="*/ 328606 w 3889897"/>
              <a:gd name="connsiteY33-6520" fmla="*/ 1977828 h 5020326"/>
              <a:gd name="connsiteX34-6521" fmla="*/ 359086 w 3889897"/>
              <a:gd name="connsiteY34-6522" fmla="*/ 1871148 h 5020326"/>
              <a:gd name="connsiteX35-6523" fmla="*/ 374326 w 3889897"/>
              <a:gd name="connsiteY35-6524" fmla="*/ 1810188 h 5020326"/>
              <a:gd name="connsiteX36-6525" fmla="*/ 343846 w 3889897"/>
              <a:gd name="connsiteY36-6526" fmla="*/ 1756848 h 5020326"/>
              <a:gd name="connsiteX37-6527" fmla="*/ 328606 w 3889897"/>
              <a:gd name="connsiteY37-6528" fmla="*/ 1680648 h 5020326"/>
              <a:gd name="connsiteX38-6529" fmla="*/ 412426 w 3889897"/>
              <a:gd name="connsiteY38-6530" fmla="*/ 1474908 h 5020326"/>
              <a:gd name="connsiteX39-6531" fmla="*/ 442906 w 3889897"/>
              <a:gd name="connsiteY39-6532" fmla="*/ 1307268 h 5020326"/>
              <a:gd name="connsiteX40-6533" fmla="*/ 465766 w 3889897"/>
              <a:gd name="connsiteY40-6534" fmla="*/ 1192968 h 5020326"/>
              <a:gd name="connsiteX41-6535" fmla="*/ 503866 w 3889897"/>
              <a:gd name="connsiteY41-6536" fmla="*/ 1055808 h 5020326"/>
              <a:gd name="connsiteX42-6537" fmla="*/ 557206 w 3889897"/>
              <a:gd name="connsiteY42-6538" fmla="*/ 888168 h 5020326"/>
              <a:gd name="connsiteX43-6539" fmla="*/ 503866 w 3889897"/>
              <a:gd name="connsiteY43-6540" fmla="*/ 888168 h 5020326"/>
              <a:gd name="connsiteX44-6541" fmla="*/ 412426 w 3889897"/>
              <a:gd name="connsiteY44-6542" fmla="*/ 834828 h 5020326"/>
              <a:gd name="connsiteX45-6543" fmla="*/ 328606 w 3889897"/>
              <a:gd name="connsiteY45-6544" fmla="*/ 789108 h 5020326"/>
              <a:gd name="connsiteX46-6545" fmla="*/ 260026 w 3889897"/>
              <a:gd name="connsiteY46-6546" fmla="*/ 773868 h 5020326"/>
              <a:gd name="connsiteX47-6547" fmla="*/ 214306 w 3889897"/>
              <a:gd name="connsiteY47-6548" fmla="*/ 751008 h 5020326"/>
              <a:gd name="connsiteX48-6549" fmla="*/ 260026 w 3889897"/>
              <a:gd name="connsiteY48-6550" fmla="*/ 674808 h 5020326"/>
              <a:gd name="connsiteX49-6551" fmla="*/ 374326 w 3889897"/>
              <a:gd name="connsiteY49-6552" fmla="*/ 606228 h 5020326"/>
              <a:gd name="connsiteX50-6553" fmla="*/ 557206 w 3889897"/>
              <a:gd name="connsiteY50-6554" fmla="*/ 507168 h 5020326"/>
              <a:gd name="connsiteX51-6555" fmla="*/ 656266 w 3889897"/>
              <a:gd name="connsiteY51-6556" fmla="*/ 423348 h 5020326"/>
              <a:gd name="connsiteX52-6557" fmla="*/ 892486 w 3889897"/>
              <a:gd name="connsiteY52-6558" fmla="*/ 232848 h 5020326"/>
              <a:gd name="connsiteX53-6559" fmla="*/ 1174426 w 3889897"/>
              <a:gd name="connsiteY53-6560" fmla="*/ 80448 h 5020326"/>
              <a:gd name="connsiteX54-6561" fmla="*/ 1593526 w 3889897"/>
              <a:gd name="connsiteY54-6562" fmla="*/ 11868 h 5020326"/>
              <a:gd name="connsiteX55-6563" fmla="*/ 1944046 w 3889897"/>
              <a:gd name="connsiteY55-6564" fmla="*/ 4248 h 5020326"/>
              <a:gd name="connsiteX56-6565" fmla="*/ 2172646 w 3889897"/>
              <a:gd name="connsiteY56-6566" fmla="*/ 4248 h 5020326"/>
              <a:gd name="connsiteX57-6567" fmla="*/ 2393626 w 3889897"/>
              <a:gd name="connsiteY57-6568" fmla="*/ 57588 h 5020326"/>
              <a:gd name="connsiteX58-6569" fmla="*/ 2667946 w 3889897"/>
              <a:gd name="connsiteY58-6570" fmla="*/ 133788 h 5020326"/>
              <a:gd name="connsiteX59-6571" fmla="*/ 2820346 w 3889897"/>
              <a:gd name="connsiteY59-6572" fmla="*/ 202368 h 5020326"/>
              <a:gd name="connsiteX60-6573" fmla="*/ 3102286 w 3889897"/>
              <a:gd name="connsiteY60-6574" fmla="*/ 400488 h 5020326"/>
              <a:gd name="connsiteX61-6575" fmla="*/ 3285166 w 3889897"/>
              <a:gd name="connsiteY61-6576" fmla="*/ 651948 h 5020326"/>
              <a:gd name="connsiteX62-6577" fmla="*/ 3407086 w 3889897"/>
              <a:gd name="connsiteY62-6578" fmla="*/ 918648 h 5020326"/>
              <a:gd name="connsiteX63-6579" fmla="*/ 3475666 w 3889897"/>
              <a:gd name="connsiteY63-6580" fmla="*/ 1238688 h 5020326"/>
              <a:gd name="connsiteX64-6581" fmla="*/ 3506146 w 3889897"/>
              <a:gd name="connsiteY64-6582" fmla="*/ 1543488 h 5020326"/>
              <a:gd name="connsiteX65-6583" fmla="*/ 3506146 w 3889897"/>
              <a:gd name="connsiteY65-6584" fmla="*/ 1962588 h 5020326"/>
              <a:gd name="connsiteX66-6585" fmla="*/ 3338506 w 3889897"/>
              <a:gd name="connsiteY66-6586" fmla="*/ 2305488 h 5020326"/>
              <a:gd name="connsiteX67-6587" fmla="*/ 3254686 w 3889897"/>
              <a:gd name="connsiteY67-6588" fmla="*/ 2473128 h 5020326"/>
              <a:gd name="connsiteX68-6589" fmla="*/ 3132766 w 3889897"/>
              <a:gd name="connsiteY68-6590" fmla="*/ 2663628 h 5020326"/>
              <a:gd name="connsiteX69-6591" fmla="*/ 3071806 w 3889897"/>
              <a:gd name="connsiteY69-6592" fmla="*/ 2838888 h 5020326"/>
              <a:gd name="connsiteX70-6593" fmla="*/ 3064186 w 3889897"/>
              <a:gd name="connsiteY70-6594" fmla="*/ 2915088 h 5020326"/>
              <a:gd name="connsiteX71-6595" fmla="*/ 3018466 w 3889897"/>
              <a:gd name="connsiteY71-6596" fmla="*/ 3014148 h 5020326"/>
              <a:gd name="connsiteX72-6597" fmla="*/ 2980366 w 3889897"/>
              <a:gd name="connsiteY72-6598" fmla="*/ 3082728 h 5020326"/>
              <a:gd name="connsiteX73-6599" fmla="*/ 2957506 w 3889897"/>
              <a:gd name="connsiteY73-6600" fmla="*/ 3120828 h 5020326"/>
              <a:gd name="connsiteX74-6601" fmla="*/ 2957506 w 3889897"/>
              <a:gd name="connsiteY74-6602" fmla="*/ 3555168 h 5020326"/>
              <a:gd name="connsiteX75-6603" fmla="*/ 3010846 w 3889897"/>
              <a:gd name="connsiteY75-6604" fmla="*/ 3539928 h 5020326"/>
              <a:gd name="connsiteX76-6605" fmla="*/ 3109906 w 3889897"/>
              <a:gd name="connsiteY76-6606" fmla="*/ 3570408 h 5020326"/>
              <a:gd name="connsiteX77-6607" fmla="*/ 3140386 w 3889897"/>
              <a:gd name="connsiteY77-6608" fmla="*/ 3631368 h 5020326"/>
              <a:gd name="connsiteX78-6609" fmla="*/ 3117526 w 3889897"/>
              <a:gd name="connsiteY78-6610" fmla="*/ 3738048 h 5020326"/>
              <a:gd name="connsiteX79-6611" fmla="*/ 3125146 w 3889897"/>
              <a:gd name="connsiteY79-6612" fmla="*/ 4103808 h 5020326"/>
              <a:gd name="connsiteX80-6613" fmla="*/ 3231826 w 3889897"/>
              <a:gd name="connsiteY80-6614" fmla="*/ 4172388 h 5020326"/>
              <a:gd name="connsiteX81-6615" fmla="*/ 3285166 w 3889897"/>
              <a:gd name="connsiteY81-6616" fmla="*/ 4294308 h 5020326"/>
              <a:gd name="connsiteX82-6617" fmla="*/ 3300406 w 3889897"/>
              <a:gd name="connsiteY82-6618" fmla="*/ 4347648 h 5020326"/>
              <a:gd name="connsiteX83-6619" fmla="*/ 3330886 w 3889897"/>
              <a:gd name="connsiteY83-6620" fmla="*/ 4408608 h 5020326"/>
              <a:gd name="connsiteX84-6621" fmla="*/ 3551866 w 3889897"/>
              <a:gd name="connsiteY84-6622" fmla="*/ 4644828 h 5020326"/>
              <a:gd name="connsiteX85-6623" fmla="*/ 3889897 w 3889897"/>
              <a:gd name="connsiteY85-6624" fmla="*/ 5020326 h 5020326"/>
              <a:gd name="connsiteX0-6625" fmla="*/ 712990 w 3889897"/>
              <a:gd name="connsiteY0-6626" fmla="*/ 5019479 h 5020326"/>
              <a:gd name="connsiteX1-6627" fmla="*/ 961066 w 3889897"/>
              <a:gd name="connsiteY1-6628" fmla="*/ 4644828 h 5020326"/>
              <a:gd name="connsiteX2-6629" fmla="*/ 1342066 w 3889897"/>
              <a:gd name="connsiteY2-6630" fmla="*/ 4172388 h 5020326"/>
              <a:gd name="connsiteX3-6631" fmla="*/ 1258246 w 3889897"/>
              <a:gd name="connsiteY3-6632" fmla="*/ 4012368 h 5020326"/>
              <a:gd name="connsiteX4-6633" fmla="*/ 1204906 w 3889897"/>
              <a:gd name="connsiteY4-6634" fmla="*/ 3928548 h 5020326"/>
              <a:gd name="connsiteX5-6635" fmla="*/ 1174426 w 3889897"/>
              <a:gd name="connsiteY5-6636" fmla="*/ 3768528 h 5020326"/>
              <a:gd name="connsiteX6-6637" fmla="*/ 1143946 w 3889897"/>
              <a:gd name="connsiteY6-6638" fmla="*/ 3669468 h 5020326"/>
              <a:gd name="connsiteX7-6639" fmla="*/ 1067746 w 3889897"/>
              <a:gd name="connsiteY7-6640" fmla="*/ 3661848 h 5020326"/>
              <a:gd name="connsiteX8-6641" fmla="*/ 938206 w 3889897"/>
              <a:gd name="connsiteY8-6642" fmla="*/ 3669468 h 5020326"/>
              <a:gd name="connsiteX9-6643" fmla="*/ 831526 w 3889897"/>
              <a:gd name="connsiteY9-6644" fmla="*/ 3692328 h 5020326"/>
              <a:gd name="connsiteX10-6645" fmla="*/ 610546 w 3889897"/>
              <a:gd name="connsiteY10-6646" fmla="*/ 3738048 h 5020326"/>
              <a:gd name="connsiteX11-6647" fmla="*/ 389566 w 3889897"/>
              <a:gd name="connsiteY11-6648" fmla="*/ 3638988 h 5020326"/>
              <a:gd name="connsiteX12-6649" fmla="*/ 381946 w 3889897"/>
              <a:gd name="connsiteY12-6650" fmla="*/ 3326568 h 5020326"/>
              <a:gd name="connsiteX13-6651" fmla="*/ 420046 w 3889897"/>
              <a:gd name="connsiteY13-6652" fmla="*/ 3227508 h 5020326"/>
              <a:gd name="connsiteX14-6653" fmla="*/ 389566 w 3889897"/>
              <a:gd name="connsiteY14-6654" fmla="*/ 3166548 h 5020326"/>
              <a:gd name="connsiteX15-6655" fmla="*/ 351466 w 3889897"/>
              <a:gd name="connsiteY15-6656" fmla="*/ 3105588 h 5020326"/>
              <a:gd name="connsiteX16-6657" fmla="*/ 397186 w 3889897"/>
              <a:gd name="connsiteY16-6658" fmla="*/ 3021768 h 5020326"/>
              <a:gd name="connsiteX17-6659" fmla="*/ 488626 w 3889897"/>
              <a:gd name="connsiteY17-6660" fmla="*/ 2998908 h 5020326"/>
              <a:gd name="connsiteX18-6661" fmla="*/ 471956 w 3889897"/>
              <a:gd name="connsiteY18-6662" fmla="*/ 2942709 h 5020326"/>
              <a:gd name="connsiteX19-6663" fmla="*/ 435286 w 3889897"/>
              <a:gd name="connsiteY19-6664" fmla="*/ 2930328 h 5020326"/>
              <a:gd name="connsiteX20-6665" fmla="*/ 389566 w 3889897"/>
              <a:gd name="connsiteY20-6666" fmla="*/ 2930328 h 5020326"/>
              <a:gd name="connsiteX21-6667" fmla="*/ 314000 w 3889897"/>
              <a:gd name="connsiteY21-6668" fmla="*/ 2893495 h 5020326"/>
              <a:gd name="connsiteX22-6669" fmla="*/ 320986 w 3889897"/>
              <a:gd name="connsiteY22-6670" fmla="*/ 2846508 h 5020326"/>
              <a:gd name="connsiteX23-6671" fmla="*/ 328606 w 3889897"/>
              <a:gd name="connsiteY23-6672" fmla="*/ 2793168 h 5020326"/>
              <a:gd name="connsiteX24-6673" fmla="*/ 313366 w 3889897"/>
              <a:gd name="connsiteY24-6674" fmla="*/ 2732208 h 5020326"/>
              <a:gd name="connsiteX25-6675" fmla="*/ 267646 w 3889897"/>
              <a:gd name="connsiteY25-6676" fmla="*/ 2671248 h 5020326"/>
              <a:gd name="connsiteX26-6677" fmla="*/ 176206 w 3889897"/>
              <a:gd name="connsiteY26-6678" fmla="*/ 2656008 h 5020326"/>
              <a:gd name="connsiteX27-6679" fmla="*/ 54286 w 3889897"/>
              <a:gd name="connsiteY27-6680" fmla="*/ 2610288 h 5020326"/>
              <a:gd name="connsiteX28-6681" fmla="*/ 7931 w 3889897"/>
              <a:gd name="connsiteY28-6682" fmla="*/ 2563298 h 5020326"/>
              <a:gd name="connsiteX29-6683" fmla="*/ 8566 w 3889897"/>
              <a:gd name="connsiteY29-6684" fmla="*/ 2488368 h 5020326"/>
              <a:gd name="connsiteX30-6685" fmla="*/ 92386 w 3889897"/>
              <a:gd name="connsiteY30-6686" fmla="*/ 2335968 h 5020326"/>
              <a:gd name="connsiteX31-6687" fmla="*/ 221926 w 3889897"/>
              <a:gd name="connsiteY31-6688" fmla="*/ 2175948 h 5020326"/>
              <a:gd name="connsiteX32-6689" fmla="*/ 282886 w 3889897"/>
              <a:gd name="connsiteY32-6690" fmla="*/ 2084508 h 5020326"/>
              <a:gd name="connsiteX33-6691" fmla="*/ 328606 w 3889897"/>
              <a:gd name="connsiteY33-6692" fmla="*/ 1977828 h 5020326"/>
              <a:gd name="connsiteX34-6693" fmla="*/ 359086 w 3889897"/>
              <a:gd name="connsiteY34-6694" fmla="*/ 1871148 h 5020326"/>
              <a:gd name="connsiteX35-6695" fmla="*/ 374326 w 3889897"/>
              <a:gd name="connsiteY35-6696" fmla="*/ 1810188 h 5020326"/>
              <a:gd name="connsiteX36-6697" fmla="*/ 343846 w 3889897"/>
              <a:gd name="connsiteY36-6698" fmla="*/ 1756848 h 5020326"/>
              <a:gd name="connsiteX37-6699" fmla="*/ 328606 w 3889897"/>
              <a:gd name="connsiteY37-6700" fmla="*/ 1680648 h 5020326"/>
              <a:gd name="connsiteX38-6701" fmla="*/ 412426 w 3889897"/>
              <a:gd name="connsiteY38-6702" fmla="*/ 1474908 h 5020326"/>
              <a:gd name="connsiteX39-6703" fmla="*/ 442906 w 3889897"/>
              <a:gd name="connsiteY39-6704" fmla="*/ 1307268 h 5020326"/>
              <a:gd name="connsiteX40-6705" fmla="*/ 465766 w 3889897"/>
              <a:gd name="connsiteY40-6706" fmla="*/ 1192968 h 5020326"/>
              <a:gd name="connsiteX41-6707" fmla="*/ 503866 w 3889897"/>
              <a:gd name="connsiteY41-6708" fmla="*/ 1055808 h 5020326"/>
              <a:gd name="connsiteX42-6709" fmla="*/ 557206 w 3889897"/>
              <a:gd name="connsiteY42-6710" fmla="*/ 888168 h 5020326"/>
              <a:gd name="connsiteX43-6711" fmla="*/ 503866 w 3889897"/>
              <a:gd name="connsiteY43-6712" fmla="*/ 888168 h 5020326"/>
              <a:gd name="connsiteX44-6713" fmla="*/ 412426 w 3889897"/>
              <a:gd name="connsiteY44-6714" fmla="*/ 834828 h 5020326"/>
              <a:gd name="connsiteX45-6715" fmla="*/ 328606 w 3889897"/>
              <a:gd name="connsiteY45-6716" fmla="*/ 789108 h 5020326"/>
              <a:gd name="connsiteX46-6717" fmla="*/ 260026 w 3889897"/>
              <a:gd name="connsiteY46-6718" fmla="*/ 773868 h 5020326"/>
              <a:gd name="connsiteX47-6719" fmla="*/ 214306 w 3889897"/>
              <a:gd name="connsiteY47-6720" fmla="*/ 751008 h 5020326"/>
              <a:gd name="connsiteX48-6721" fmla="*/ 260026 w 3889897"/>
              <a:gd name="connsiteY48-6722" fmla="*/ 674808 h 5020326"/>
              <a:gd name="connsiteX49-6723" fmla="*/ 374326 w 3889897"/>
              <a:gd name="connsiteY49-6724" fmla="*/ 606228 h 5020326"/>
              <a:gd name="connsiteX50-6725" fmla="*/ 557206 w 3889897"/>
              <a:gd name="connsiteY50-6726" fmla="*/ 507168 h 5020326"/>
              <a:gd name="connsiteX51-6727" fmla="*/ 656266 w 3889897"/>
              <a:gd name="connsiteY51-6728" fmla="*/ 423348 h 5020326"/>
              <a:gd name="connsiteX52-6729" fmla="*/ 892486 w 3889897"/>
              <a:gd name="connsiteY52-6730" fmla="*/ 232848 h 5020326"/>
              <a:gd name="connsiteX53-6731" fmla="*/ 1174426 w 3889897"/>
              <a:gd name="connsiteY53-6732" fmla="*/ 80448 h 5020326"/>
              <a:gd name="connsiteX54-6733" fmla="*/ 1593526 w 3889897"/>
              <a:gd name="connsiteY54-6734" fmla="*/ 11868 h 5020326"/>
              <a:gd name="connsiteX55-6735" fmla="*/ 1944046 w 3889897"/>
              <a:gd name="connsiteY55-6736" fmla="*/ 4248 h 5020326"/>
              <a:gd name="connsiteX56-6737" fmla="*/ 2172646 w 3889897"/>
              <a:gd name="connsiteY56-6738" fmla="*/ 4248 h 5020326"/>
              <a:gd name="connsiteX57-6739" fmla="*/ 2393626 w 3889897"/>
              <a:gd name="connsiteY57-6740" fmla="*/ 57588 h 5020326"/>
              <a:gd name="connsiteX58-6741" fmla="*/ 2667946 w 3889897"/>
              <a:gd name="connsiteY58-6742" fmla="*/ 133788 h 5020326"/>
              <a:gd name="connsiteX59-6743" fmla="*/ 2820346 w 3889897"/>
              <a:gd name="connsiteY59-6744" fmla="*/ 202368 h 5020326"/>
              <a:gd name="connsiteX60-6745" fmla="*/ 3102286 w 3889897"/>
              <a:gd name="connsiteY60-6746" fmla="*/ 400488 h 5020326"/>
              <a:gd name="connsiteX61-6747" fmla="*/ 3285166 w 3889897"/>
              <a:gd name="connsiteY61-6748" fmla="*/ 651948 h 5020326"/>
              <a:gd name="connsiteX62-6749" fmla="*/ 3407086 w 3889897"/>
              <a:gd name="connsiteY62-6750" fmla="*/ 918648 h 5020326"/>
              <a:gd name="connsiteX63-6751" fmla="*/ 3475666 w 3889897"/>
              <a:gd name="connsiteY63-6752" fmla="*/ 1238688 h 5020326"/>
              <a:gd name="connsiteX64-6753" fmla="*/ 3506146 w 3889897"/>
              <a:gd name="connsiteY64-6754" fmla="*/ 1543488 h 5020326"/>
              <a:gd name="connsiteX65-6755" fmla="*/ 3506146 w 3889897"/>
              <a:gd name="connsiteY65-6756" fmla="*/ 1962588 h 5020326"/>
              <a:gd name="connsiteX66-6757" fmla="*/ 3338506 w 3889897"/>
              <a:gd name="connsiteY66-6758" fmla="*/ 2305488 h 5020326"/>
              <a:gd name="connsiteX67-6759" fmla="*/ 3254686 w 3889897"/>
              <a:gd name="connsiteY67-6760" fmla="*/ 2473128 h 5020326"/>
              <a:gd name="connsiteX68-6761" fmla="*/ 3132766 w 3889897"/>
              <a:gd name="connsiteY68-6762" fmla="*/ 2663628 h 5020326"/>
              <a:gd name="connsiteX69-6763" fmla="*/ 3071806 w 3889897"/>
              <a:gd name="connsiteY69-6764" fmla="*/ 2838888 h 5020326"/>
              <a:gd name="connsiteX70-6765" fmla="*/ 3064186 w 3889897"/>
              <a:gd name="connsiteY70-6766" fmla="*/ 2915088 h 5020326"/>
              <a:gd name="connsiteX71-6767" fmla="*/ 3018466 w 3889897"/>
              <a:gd name="connsiteY71-6768" fmla="*/ 3014148 h 5020326"/>
              <a:gd name="connsiteX72-6769" fmla="*/ 2980366 w 3889897"/>
              <a:gd name="connsiteY72-6770" fmla="*/ 3082728 h 5020326"/>
              <a:gd name="connsiteX73-6771" fmla="*/ 2957506 w 3889897"/>
              <a:gd name="connsiteY73-6772" fmla="*/ 3120828 h 5020326"/>
              <a:gd name="connsiteX74-6773" fmla="*/ 2957506 w 3889897"/>
              <a:gd name="connsiteY74-6774" fmla="*/ 3555168 h 5020326"/>
              <a:gd name="connsiteX75-6775" fmla="*/ 3010846 w 3889897"/>
              <a:gd name="connsiteY75-6776" fmla="*/ 3539928 h 5020326"/>
              <a:gd name="connsiteX76-6777" fmla="*/ 3109906 w 3889897"/>
              <a:gd name="connsiteY76-6778" fmla="*/ 3570408 h 5020326"/>
              <a:gd name="connsiteX77-6779" fmla="*/ 3140386 w 3889897"/>
              <a:gd name="connsiteY77-6780" fmla="*/ 3631368 h 5020326"/>
              <a:gd name="connsiteX78-6781" fmla="*/ 3117526 w 3889897"/>
              <a:gd name="connsiteY78-6782" fmla="*/ 3738048 h 5020326"/>
              <a:gd name="connsiteX79-6783" fmla="*/ 3125146 w 3889897"/>
              <a:gd name="connsiteY79-6784" fmla="*/ 4103808 h 5020326"/>
              <a:gd name="connsiteX80-6785" fmla="*/ 3231826 w 3889897"/>
              <a:gd name="connsiteY80-6786" fmla="*/ 4172388 h 5020326"/>
              <a:gd name="connsiteX81-6787" fmla="*/ 3285166 w 3889897"/>
              <a:gd name="connsiteY81-6788" fmla="*/ 4294308 h 5020326"/>
              <a:gd name="connsiteX82-6789" fmla="*/ 3330886 w 3889897"/>
              <a:gd name="connsiteY82-6790" fmla="*/ 4408608 h 5020326"/>
              <a:gd name="connsiteX83-6791" fmla="*/ 3551866 w 3889897"/>
              <a:gd name="connsiteY83-6792" fmla="*/ 4644828 h 5020326"/>
              <a:gd name="connsiteX84-6793" fmla="*/ 3889897 w 3889897"/>
              <a:gd name="connsiteY84-6794" fmla="*/ 5020326 h 5020326"/>
            </a:gdLst>
            <a:ahLst/>
            <a:cxnLst>
              <a:cxn ang="0">
                <a:pos x="connsiteX0-6625" y="connsiteY0-6626"/>
              </a:cxn>
              <a:cxn ang="0">
                <a:pos x="connsiteX1-6627" y="connsiteY1-6628"/>
              </a:cxn>
              <a:cxn ang="0">
                <a:pos x="connsiteX2-6629" y="connsiteY2-6630"/>
              </a:cxn>
              <a:cxn ang="0">
                <a:pos x="connsiteX3-6631" y="connsiteY3-6632"/>
              </a:cxn>
              <a:cxn ang="0">
                <a:pos x="connsiteX4-6633" y="connsiteY4-6634"/>
              </a:cxn>
              <a:cxn ang="0">
                <a:pos x="connsiteX5-6635" y="connsiteY5-6636"/>
              </a:cxn>
              <a:cxn ang="0">
                <a:pos x="connsiteX6-6637" y="connsiteY6-6638"/>
              </a:cxn>
              <a:cxn ang="0">
                <a:pos x="connsiteX7-6639" y="connsiteY7-6640"/>
              </a:cxn>
              <a:cxn ang="0">
                <a:pos x="connsiteX8-6641" y="connsiteY8-6642"/>
              </a:cxn>
              <a:cxn ang="0">
                <a:pos x="connsiteX9-6643" y="connsiteY9-6644"/>
              </a:cxn>
              <a:cxn ang="0">
                <a:pos x="connsiteX10-6645" y="connsiteY10-6646"/>
              </a:cxn>
              <a:cxn ang="0">
                <a:pos x="connsiteX11-6647" y="connsiteY11-6648"/>
              </a:cxn>
              <a:cxn ang="0">
                <a:pos x="connsiteX12-6649" y="connsiteY12-6650"/>
              </a:cxn>
              <a:cxn ang="0">
                <a:pos x="connsiteX13-6651" y="connsiteY13-6652"/>
              </a:cxn>
              <a:cxn ang="0">
                <a:pos x="connsiteX14-6653" y="connsiteY14-6654"/>
              </a:cxn>
              <a:cxn ang="0">
                <a:pos x="connsiteX15-6655" y="connsiteY15-6656"/>
              </a:cxn>
              <a:cxn ang="0">
                <a:pos x="connsiteX16-6657" y="connsiteY16-6658"/>
              </a:cxn>
              <a:cxn ang="0">
                <a:pos x="connsiteX17-6659" y="connsiteY17-6660"/>
              </a:cxn>
              <a:cxn ang="0">
                <a:pos x="connsiteX18-6661" y="connsiteY18-6662"/>
              </a:cxn>
              <a:cxn ang="0">
                <a:pos x="connsiteX19-6663" y="connsiteY19-6664"/>
              </a:cxn>
              <a:cxn ang="0">
                <a:pos x="connsiteX20-6665" y="connsiteY20-6666"/>
              </a:cxn>
              <a:cxn ang="0">
                <a:pos x="connsiteX21-6667" y="connsiteY21-6668"/>
              </a:cxn>
              <a:cxn ang="0">
                <a:pos x="connsiteX22-6669" y="connsiteY22-6670"/>
              </a:cxn>
              <a:cxn ang="0">
                <a:pos x="connsiteX23-6671" y="connsiteY23-6672"/>
              </a:cxn>
              <a:cxn ang="0">
                <a:pos x="connsiteX24-6673" y="connsiteY24-6674"/>
              </a:cxn>
              <a:cxn ang="0">
                <a:pos x="connsiteX25-6675" y="connsiteY25-6676"/>
              </a:cxn>
              <a:cxn ang="0">
                <a:pos x="connsiteX26-6677" y="connsiteY26-6678"/>
              </a:cxn>
              <a:cxn ang="0">
                <a:pos x="connsiteX27-6679" y="connsiteY27-6680"/>
              </a:cxn>
              <a:cxn ang="0">
                <a:pos x="connsiteX28-6681" y="connsiteY28-6682"/>
              </a:cxn>
              <a:cxn ang="0">
                <a:pos x="connsiteX29-6683" y="connsiteY29-6684"/>
              </a:cxn>
              <a:cxn ang="0">
                <a:pos x="connsiteX30-6685" y="connsiteY30-6686"/>
              </a:cxn>
              <a:cxn ang="0">
                <a:pos x="connsiteX31-6687" y="connsiteY31-6688"/>
              </a:cxn>
              <a:cxn ang="0">
                <a:pos x="connsiteX32-6689" y="connsiteY32-6690"/>
              </a:cxn>
              <a:cxn ang="0">
                <a:pos x="connsiteX33-6691" y="connsiteY33-6692"/>
              </a:cxn>
              <a:cxn ang="0">
                <a:pos x="connsiteX34-6693" y="connsiteY34-6694"/>
              </a:cxn>
              <a:cxn ang="0">
                <a:pos x="connsiteX35-6695" y="connsiteY35-6696"/>
              </a:cxn>
              <a:cxn ang="0">
                <a:pos x="connsiteX36-6697" y="connsiteY36-6698"/>
              </a:cxn>
              <a:cxn ang="0">
                <a:pos x="connsiteX37-6699" y="connsiteY37-6700"/>
              </a:cxn>
              <a:cxn ang="0">
                <a:pos x="connsiteX38-6701" y="connsiteY38-6702"/>
              </a:cxn>
              <a:cxn ang="0">
                <a:pos x="connsiteX39-6703" y="connsiteY39-6704"/>
              </a:cxn>
              <a:cxn ang="0">
                <a:pos x="connsiteX40-6705" y="connsiteY40-6706"/>
              </a:cxn>
              <a:cxn ang="0">
                <a:pos x="connsiteX41-6707" y="connsiteY41-6708"/>
              </a:cxn>
              <a:cxn ang="0">
                <a:pos x="connsiteX42-6709" y="connsiteY42-6710"/>
              </a:cxn>
              <a:cxn ang="0">
                <a:pos x="connsiteX43-6711" y="connsiteY43-6712"/>
              </a:cxn>
              <a:cxn ang="0">
                <a:pos x="connsiteX44-6713" y="connsiteY44-6714"/>
              </a:cxn>
              <a:cxn ang="0">
                <a:pos x="connsiteX45-6715" y="connsiteY45-6716"/>
              </a:cxn>
              <a:cxn ang="0">
                <a:pos x="connsiteX46-6717" y="connsiteY46-6718"/>
              </a:cxn>
              <a:cxn ang="0">
                <a:pos x="connsiteX47-6719" y="connsiteY47-6720"/>
              </a:cxn>
              <a:cxn ang="0">
                <a:pos x="connsiteX48-6721" y="connsiteY48-6722"/>
              </a:cxn>
              <a:cxn ang="0">
                <a:pos x="connsiteX49-6723" y="connsiteY49-6724"/>
              </a:cxn>
              <a:cxn ang="0">
                <a:pos x="connsiteX50-6725" y="connsiteY50-6726"/>
              </a:cxn>
              <a:cxn ang="0">
                <a:pos x="connsiteX51-6727" y="connsiteY51-6728"/>
              </a:cxn>
              <a:cxn ang="0">
                <a:pos x="connsiteX52-6729" y="connsiteY52-6730"/>
              </a:cxn>
              <a:cxn ang="0">
                <a:pos x="connsiteX53-6731" y="connsiteY53-6732"/>
              </a:cxn>
              <a:cxn ang="0">
                <a:pos x="connsiteX54-6733" y="connsiteY54-6734"/>
              </a:cxn>
              <a:cxn ang="0">
                <a:pos x="connsiteX55-6735" y="connsiteY55-6736"/>
              </a:cxn>
              <a:cxn ang="0">
                <a:pos x="connsiteX56-6737" y="connsiteY56-6738"/>
              </a:cxn>
              <a:cxn ang="0">
                <a:pos x="connsiteX57-6739" y="connsiteY57-6740"/>
              </a:cxn>
              <a:cxn ang="0">
                <a:pos x="connsiteX58-6741" y="connsiteY58-6742"/>
              </a:cxn>
              <a:cxn ang="0">
                <a:pos x="connsiteX59-6743" y="connsiteY59-6744"/>
              </a:cxn>
              <a:cxn ang="0">
                <a:pos x="connsiteX60-6745" y="connsiteY60-6746"/>
              </a:cxn>
              <a:cxn ang="0">
                <a:pos x="connsiteX61-6747" y="connsiteY61-6748"/>
              </a:cxn>
              <a:cxn ang="0">
                <a:pos x="connsiteX62-6749" y="connsiteY62-6750"/>
              </a:cxn>
              <a:cxn ang="0">
                <a:pos x="connsiteX63-6751" y="connsiteY63-6752"/>
              </a:cxn>
              <a:cxn ang="0">
                <a:pos x="connsiteX64-6753" y="connsiteY64-6754"/>
              </a:cxn>
              <a:cxn ang="0">
                <a:pos x="connsiteX65-6755" y="connsiteY65-6756"/>
              </a:cxn>
              <a:cxn ang="0">
                <a:pos x="connsiteX66-6757" y="connsiteY66-6758"/>
              </a:cxn>
              <a:cxn ang="0">
                <a:pos x="connsiteX67-6759" y="connsiteY67-6760"/>
              </a:cxn>
              <a:cxn ang="0">
                <a:pos x="connsiteX68-6761" y="connsiteY68-6762"/>
              </a:cxn>
              <a:cxn ang="0">
                <a:pos x="connsiteX69-6763" y="connsiteY69-6764"/>
              </a:cxn>
              <a:cxn ang="0">
                <a:pos x="connsiteX70-6765" y="connsiteY70-6766"/>
              </a:cxn>
              <a:cxn ang="0">
                <a:pos x="connsiteX71-6767" y="connsiteY71-6768"/>
              </a:cxn>
              <a:cxn ang="0">
                <a:pos x="connsiteX72-6769" y="connsiteY72-6770"/>
              </a:cxn>
              <a:cxn ang="0">
                <a:pos x="connsiteX73-6771" y="connsiteY73-6772"/>
              </a:cxn>
              <a:cxn ang="0">
                <a:pos x="connsiteX74-6773" y="connsiteY74-6774"/>
              </a:cxn>
              <a:cxn ang="0">
                <a:pos x="connsiteX75-6775" y="connsiteY75-6776"/>
              </a:cxn>
              <a:cxn ang="0">
                <a:pos x="connsiteX76-6777" y="connsiteY76-6778"/>
              </a:cxn>
              <a:cxn ang="0">
                <a:pos x="connsiteX77-6779" y="connsiteY77-6780"/>
              </a:cxn>
              <a:cxn ang="0">
                <a:pos x="connsiteX78-6781" y="connsiteY78-6782"/>
              </a:cxn>
              <a:cxn ang="0">
                <a:pos x="connsiteX79-6783" y="connsiteY79-6784"/>
              </a:cxn>
              <a:cxn ang="0">
                <a:pos x="connsiteX80-6785" y="connsiteY80-6786"/>
              </a:cxn>
              <a:cxn ang="0">
                <a:pos x="connsiteX81-6787" y="connsiteY81-6788"/>
              </a:cxn>
              <a:cxn ang="0">
                <a:pos x="connsiteX82-6789" y="connsiteY82-6790"/>
              </a:cxn>
              <a:cxn ang="0">
                <a:pos x="connsiteX83-6791" y="connsiteY83-6792"/>
              </a:cxn>
              <a:cxn ang="0">
                <a:pos x="connsiteX84-6793" y="connsiteY84-6794"/>
              </a:cxn>
            </a:cxnLst>
            <a:rect l="l" t="t" r="r" b="b"/>
            <a:pathLst>
              <a:path w="3889897" h="5020326">
                <a:moveTo>
                  <a:pt x="712990" y="5019479"/>
                </a:moveTo>
                <a:cubicBezTo>
                  <a:pt x="766965" y="4944867"/>
                  <a:pt x="856220" y="4786010"/>
                  <a:pt x="961066" y="4644828"/>
                </a:cubicBezTo>
                <a:cubicBezTo>
                  <a:pt x="1065912" y="4503646"/>
                  <a:pt x="1292536" y="4277798"/>
                  <a:pt x="1342066" y="4172388"/>
                </a:cubicBezTo>
                <a:cubicBezTo>
                  <a:pt x="1391596" y="4066978"/>
                  <a:pt x="1281106" y="4053008"/>
                  <a:pt x="1258246" y="4012368"/>
                </a:cubicBezTo>
                <a:cubicBezTo>
                  <a:pt x="1235386" y="3971728"/>
                  <a:pt x="1218876" y="3969188"/>
                  <a:pt x="1204906" y="3928548"/>
                </a:cubicBezTo>
                <a:cubicBezTo>
                  <a:pt x="1190936" y="3887908"/>
                  <a:pt x="1184586" y="3811708"/>
                  <a:pt x="1174426" y="3768528"/>
                </a:cubicBezTo>
                <a:cubicBezTo>
                  <a:pt x="1164266" y="3725348"/>
                  <a:pt x="1161726" y="3687248"/>
                  <a:pt x="1143946" y="3669468"/>
                </a:cubicBezTo>
                <a:cubicBezTo>
                  <a:pt x="1126166" y="3651688"/>
                  <a:pt x="1102036" y="3661848"/>
                  <a:pt x="1067746" y="3661848"/>
                </a:cubicBezTo>
                <a:cubicBezTo>
                  <a:pt x="1033456" y="3661848"/>
                  <a:pt x="977576" y="3664388"/>
                  <a:pt x="938206" y="3669468"/>
                </a:cubicBezTo>
                <a:cubicBezTo>
                  <a:pt x="898836" y="3674548"/>
                  <a:pt x="831526" y="3692328"/>
                  <a:pt x="831526" y="3692328"/>
                </a:cubicBezTo>
                <a:cubicBezTo>
                  <a:pt x="776916" y="3703758"/>
                  <a:pt x="684206" y="3746938"/>
                  <a:pt x="610546" y="3738048"/>
                </a:cubicBezTo>
                <a:cubicBezTo>
                  <a:pt x="536886" y="3729158"/>
                  <a:pt x="427666" y="3707568"/>
                  <a:pt x="389566" y="3638988"/>
                </a:cubicBezTo>
                <a:cubicBezTo>
                  <a:pt x="351466" y="3570408"/>
                  <a:pt x="376866" y="3395148"/>
                  <a:pt x="381946" y="3326568"/>
                </a:cubicBezTo>
                <a:cubicBezTo>
                  <a:pt x="387026" y="3257988"/>
                  <a:pt x="418776" y="3254178"/>
                  <a:pt x="420046" y="3227508"/>
                </a:cubicBezTo>
                <a:cubicBezTo>
                  <a:pt x="421316" y="3200838"/>
                  <a:pt x="400996" y="3186868"/>
                  <a:pt x="389566" y="3166548"/>
                </a:cubicBezTo>
                <a:cubicBezTo>
                  <a:pt x="378136" y="3146228"/>
                  <a:pt x="350196" y="3129718"/>
                  <a:pt x="351466" y="3105588"/>
                </a:cubicBezTo>
                <a:cubicBezTo>
                  <a:pt x="352736" y="3081458"/>
                  <a:pt x="374326" y="3039548"/>
                  <a:pt x="397186" y="3021768"/>
                </a:cubicBezTo>
                <a:cubicBezTo>
                  <a:pt x="420046" y="3003988"/>
                  <a:pt x="476164" y="3012084"/>
                  <a:pt x="488626" y="2998908"/>
                </a:cubicBezTo>
                <a:cubicBezTo>
                  <a:pt x="501088" y="2985732"/>
                  <a:pt x="480846" y="2954139"/>
                  <a:pt x="471956" y="2942709"/>
                </a:cubicBezTo>
                <a:cubicBezTo>
                  <a:pt x="463066" y="2931279"/>
                  <a:pt x="449018" y="2932392"/>
                  <a:pt x="435286" y="2930328"/>
                </a:cubicBezTo>
                <a:cubicBezTo>
                  <a:pt x="421554" y="2928265"/>
                  <a:pt x="409780" y="2936467"/>
                  <a:pt x="389566" y="2930328"/>
                </a:cubicBezTo>
                <a:cubicBezTo>
                  <a:pt x="369352" y="2924189"/>
                  <a:pt x="325430" y="2907465"/>
                  <a:pt x="314000" y="2893495"/>
                </a:cubicBezTo>
                <a:cubicBezTo>
                  <a:pt x="302570" y="2879525"/>
                  <a:pt x="318552" y="2863229"/>
                  <a:pt x="320986" y="2846508"/>
                </a:cubicBezTo>
                <a:cubicBezTo>
                  <a:pt x="323420" y="2829787"/>
                  <a:pt x="329876" y="2812218"/>
                  <a:pt x="328606" y="2793168"/>
                </a:cubicBezTo>
                <a:cubicBezTo>
                  <a:pt x="327336" y="2774118"/>
                  <a:pt x="323526" y="2752528"/>
                  <a:pt x="313366" y="2732208"/>
                </a:cubicBezTo>
                <a:cubicBezTo>
                  <a:pt x="303206" y="2711888"/>
                  <a:pt x="290506" y="2683948"/>
                  <a:pt x="267646" y="2671248"/>
                </a:cubicBezTo>
                <a:cubicBezTo>
                  <a:pt x="244786" y="2658548"/>
                  <a:pt x="211766" y="2666168"/>
                  <a:pt x="176206" y="2656008"/>
                </a:cubicBezTo>
                <a:cubicBezTo>
                  <a:pt x="140646" y="2645848"/>
                  <a:pt x="82332" y="2625740"/>
                  <a:pt x="54286" y="2610288"/>
                </a:cubicBezTo>
                <a:cubicBezTo>
                  <a:pt x="26240" y="2594836"/>
                  <a:pt x="15551" y="2583618"/>
                  <a:pt x="7931" y="2563298"/>
                </a:cubicBezTo>
                <a:cubicBezTo>
                  <a:pt x="311" y="2542978"/>
                  <a:pt x="-5510" y="2526256"/>
                  <a:pt x="8566" y="2488368"/>
                </a:cubicBezTo>
                <a:cubicBezTo>
                  <a:pt x="22642" y="2450480"/>
                  <a:pt x="56826" y="2388038"/>
                  <a:pt x="92386" y="2335968"/>
                </a:cubicBezTo>
                <a:cubicBezTo>
                  <a:pt x="127946" y="2283898"/>
                  <a:pt x="190176" y="2217858"/>
                  <a:pt x="221926" y="2175948"/>
                </a:cubicBezTo>
                <a:cubicBezTo>
                  <a:pt x="253676" y="2134038"/>
                  <a:pt x="265106" y="2117528"/>
                  <a:pt x="282886" y="2084508"/>
                </a:cubicBezTo>
                <a:cubicBezTo>
                  <a:pt x="300666" y="2051488"/>
                  <a:pt x="315906" y="2013388"/>
                  <a:pt x="328606" y="1977828"/>
                </a:cubicBezTo>
                <a:cubicBezTo>
                  <a:pt x="341306" y="1942268"/>
                  <a:pt x="351466" y="1899088"/>
                  <a:pt x="359086" y="1871148"/>
                </a:cubicBezTo>
                <a:cubicBezTo>
                  <a:pt x="366706" y="1843208"/>
                  <a:pt x="376866" y="1829238"/>
                  <a:pt x="374326" y="1810188"/>
                </a:cubicBezTo>
                <a:cubicBezTo>
                  <a:pt x="371786" y="1791138"/>
                  <a:pt x="351466" y="1778438"/>
                  <a:pt x="343846" y="1756848"/>
                </a:cubicBezTo>
                <a:cubicBezTo>
                  <a:pt x="336226" y="1735258"/>
                  <a:pt x="317176" y="1727638"/>
                  <a:pt x="328606" y="1680648"/>
                </a:cubicBezTo>
                <a:cubicBezTo>
                  <a:pt x="340036" y="1633658"/>
                  <a:pt x="393376" y="1537138"/>
                  <a:pt x="412426" y="1474908"/>
                </a:cubicBezTo>
                <a:cubicBezTo>
                  <a:pt x="431476" y="1412678"/>
                  <a:pt x="434016" y="1354258"/>
                  <a:pt x="442906" y="1307268"/>
                </a:cubicBezTo>
                <a:cubicBezTo>
                  <a:pt x="451796" y="1260278"/>
                  <a:pt x="455606" y="1234878"/>
                  <a:pt x="465766" y="1192968"/>
                </a:cubicBezTo>
                <a:cubicBezTo>
                  <a:pt x="475926" y="1151058"/>
                  <a:pt x="488626" y="1106608"/>
                  <a:pt x="503866" y="1055808"/>
                </a:cubicBezTo>
                <a:cubicBezTo>
                  <a:pt x="519106" y="1005008"/>
                  <a:pt x="557206" y="916108"/>
                  <a:pt x="557206" y="888168"/>
                </a:cubicBezTo>
                <a:cubicBezTo>
                  <a:pt x="557206" y="860228"/>
                  <a:pt x="527996" y="897058"/>
                  <a:pt x="503866" y="888168"/>
                </a:cubicBezTo>
                <a:cubicBezTo>
                  <a:pt x="479736" y="879278"/>
                  <a:pt x="441636" y="851338"/>
                  <a:pt x="412426" y="834828"/>
                </a:cubicBezTo>
                <a:cubicBezTo>
                  <a:pt x="383216" y="818318"/>
                  <a:pt x="354006" y="799268"/>
                  <a:pt x="328606" y="789108"/>
                </a:cubicBezTo>
                <a:cubicBezTo>
                  <a:pt x="303206" y="778948"/>
                  <a:pt x="279076" y="780218"/>
                  <a:pt x="260026" y="773868"/>
                </a:cubicBezTo>
                <a:cubicBezTo>
                  <a:pt x="240976" y="767518"/>
                  <a:pt x="214306" y="767518"/>
                  <a:pt x="214306" y="751008"/>
                </a:cubicBezTo>
                <a:cubicBezTo>
                  <a:pt x="214306" y="734498"/>
                  <a:pt x="233356" y="698938"/>
                  <a:pt x="260026" y="674808"/>
                </a:cubicBezTo>
                <a:cubicBezTo>
                  <a:pt x="286696" y="650678"/>
                  <a:pt x="324796" y="634168"/>
                  <a:pt x="374326" y="606228"/>
                </a:cubicBezTo>
                <a:cubicBezTo>
                  <a:pt x="423856" y="578288"/>
                  <a:pt x="510216" y="537648"/>
                  <a:pt x="557206" y="507168"/>
                </a:cubicBezTo>
                <a:cubicBezTo>
                  <a:pt x="604196" y="476688"/>
                  <a:pt x="600386" y="469068"/>
                  <a:pt x="656266" y="423348"/>
                </a:cubicBezTo>
                <a:cubicBezTo>
                  <a:pt x="712146" y="377628"/>
                  <a:pt x="806126" y="289998"/>
                  <a:pt x="892486" y="232848"/>
                </a:cubicBezTo>
                <a:cubicBezTo>
                  <a:pt x="978846" y="175698"/>
                  <a:pt x="1057586" y="117278"/>
                  <a:pt x="1174426" y="80448"/>
                </a:cubicBezTo>
                <a:cubicBezTo>
                  <a:pt x="1291266" y="43618"/>
                  <a:pt x="1465256" y="24568"/>
                  <a:pt x="1593526" y="11868"/>
                </a:cubicBezTo>
                <a:cubicBezTo>
                  <a:pt x="1721796" y="-832"/>
                  <a:pt x="1847526" y="5518"/>
                  <a:pt x="1944046" y="4248"/>
                </a:cubicBezTo>
                <a:cubicBezTo>
                  <a:pt x="2040566" y="2978"/>
                  <a:pt x="2097716" y="-4642"/>
                  <a:pt x="2172646" y="4248"/>
                </a:cubicBezTo>
                <a:cubicBezTo>
                  <a:pt x="2247576" y="13138"/>
                  <a:pt x="2311076" y="35998"/>
                  <a:pt x="2393626" y="57588"/>
                </a:cubicBezTo>
                <a:cubicBezTo>
                  <a:pt x="2476176" y="79178"/>
                  <a:pt x="2596826" y="109658"/>
                  <a:pt x="2667946" y="133788"/>
                </a:cubicBezTo>
                <a:cubicBezTo>
                  <a:pt x="2739066" y="157918"/>
                  <a:pt x="2747956" y="157918"/>
                  <a:pt x="2820346" y="202368"/>
                </a:cubicBezTo>
                <a:cubicBezTo>
                  <a:pt x="2892736" y="246818"/>
                  <a:pt x="3024816" y="325558"/>
                  <a:pt x="3102286" y="400488"/>
                </a:cubicBezTo>
                <a:cubicBezTo>
                  <a:pt x="3179756" y="475418"/>
                  <a:pt x="3234366" y="565588"/>
                  <a:pt x="3285166" y="651948"/>
                </a:cubicBezTo>
                <a:cubicBezTo>
                  <a:pt x="3335966" y="738308"/>
                  <a:pt x="3375336" y="820858"/>
                  <a:pt x="3407086" y="918648"/>
                </a:cubicBezTo>
                <a:cubicBezTo>
                  <a:pt x="3438836" y="1016438"/>
                  <a:pt x="3459156" y="1134548"/>
                  <a:pt x="3475666" y="1238688"/>
                </a:cubicBezTo>
                <a:cubicBezTo>
                  <a:pt x="3492176" y="1342828"/>
                  <a:pt x="3501066" y="1422838"/>
                  <a:pt x="3506146" y="1543488"/>
                </a:cubicBezTo>
                <a:cubicBezTo>
                  <a:pt x="3511226" y="1664138"/>
                  <a:pt x="3534086" y="1835588"/>
                  <a:pt x="3506146" y="1962588"/>
                </a:cubicBezTo>
                <a:cubicBezTo>
                  <a:pt x="3478206" y="2089588"/>
                  <a:pt x="3380416" y="2220398"/>
                  <a:pt x="3338506" y="2305488"/>
                </a:cubicBezTo>
                <a:cubicBezTo>
                  <a:pt x="3296596" y="2390578"/>
                  <a:pt x="3288976" y="2413438"/>
                  <a:pt x="3254686" y="2473128"/>
                </a:cubicBezTo>
                <a:cubicBezTo>
                  <a:pt x="3220396" y="2532818"/>
                  <a:pt x="3163246" y="2602668"/>
                  <a:pt x="3132766" y="2663628"/>
                </a:cubicBezTo>
                <a:cubicBezTo>
                  <a:pt x="3102286" y="2724588"/>
                  <a:pt x="3083236" y="2796978"/>
                  <a:pt x="3071806" y="2838888"/>
                </a:cubicBezTo>
                <a:cubicBezTo>
                  <a:pt x="3060376" y="2880798"/>
                  <a:pt x="3073076" y="2885878"/>
                  <a:pt x="3064186" y="2915088"/>
                </a:cubicBezTo>
                <a:cubicBezTo>
                  <a:pt x="3055296" y="2944298"/>
                  <a:pt x="3032436" y="2986208"/>
                  <a:pt x="3018466" y="3014148"/>
                </a:cubicBezTo>
                <a:cubicBezTo>
                  <a:pt x="3004496" y="3042088"/>
                  <a:pt x="2990526" y="3064948"/>
                  <a:pt x="2980366" y="3082728"/>
                </a:cubicBezTo>
                <a:cubicBezTo>
                  <a:pt x="2970206" y="3100508"/>
                  <a:pt x="2961316" y="3042088"/>
                  <a:pt x="2957506" y="3120828"/>
                </a:cubicBezTo>
                <a:cubicBezTo>
                  <a:pt x="2953696" y="3199568"/>
                  <a:pt x="2948616" y="3485318"/>
                  <a:pt x="2957506" y="3555168"/>
                </a:cubicBezTo>
                <a:cubicBezTo>
                  <a:pt x="2966396" y="3625018"/>
                  <a:pt x="2985446" y="3537388"/>
                  <a:pt x="3010846" y="3539928"/>
                </a:cubicBezTo>
                <a:cubicBezTo>
                  <a:pt x="3036246" y="3542468"/>
                  <a:pt x="3088316" y="3555168"/>
                  <a:pt x="3109906" y="3570408"/>
                </a:cubicBezTo>
                <a:cubicBezTo>
                  <a:pt x="3131496" y="3585648"/>
                  <a:pt x="3139116" y="3603428"/>
                  <a:pt x="3140386" y="3631368"/>
                </a:cubicBezTo>
                <a:cubicBezTo>
                  <a:pt x="3141656" y="3659308"/>
                  <a:pt x="3120066" y="3659308"/>
                  <a:pt x="3117526" y="3738048"/>
                </a:cubicBezTo>
                <a:cubicBezTo>
                  <a:pt x="3114986" y="3816788"/>
                  <a:pt x="3106096" y="4031418"/>
                  <a:pt x="3125146" y="4103808"/>
                </a:cubicBezTo>
                <a:cubicBezTo>
                  <a:pt x="3144196" y="4176198"/>
                  <a:pt x="3205156" y="4140638"/>
                  <a:pt x="3231826" y="4172388"/>
                </a:cubicBezTo>
                <a:cubicBezTo>
                  <a:pt x="3258496" y="4204138"/>
                  <a:pt x="3268656" y="4254938"/>
                  <a:pt x="3285166" y="4294308"/>
                </a:cubicBezTo>
                <a:cubicBezTo>
                  <a:pt x="3301676" y="4333678"/>
                  <a:pt x="3286436" y="4350188"/>
                  <a:pt x="3330886" y="4408608"/>
                </a:cubicBezTo>
                <a:cubicBezTo>
                  <a:pt x="3372796" y="4458138"/>
                  <a:pt x="3458698" y="4542875"/>
                  <a:pt x="3551866" y="4644828"/>
                </a:cubicBezTo>
                <a:cubicBezTo>
                  <a:pt x="3645035" y="4746781"/>
                  <a:pt x="3798457" y="4911106"/>
                  <a:pt x="3889897" y="502032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Freeform 5"/>
          <p:cNvSpPr/>
          <p:nvPr>
            <p:custDataLst>
              <p:tags r:id="rId5"/>
            </p:custDataLst>
          </p:nvPr>
        </p:nvSpPr>
        <p:spPr>
          <a:xfrm>
            <a:off x="5746115" y="2147882"/>
            <a:ext cx="839204" cy="826292"/>
          </a:xfrm>
          <a:custGeom>
            <a:avLst/>
            <a:gdLst>
              <a:gd name="connsiteX0" fmla="*/ 1106997 w 2213994"/>
              <a:gd name="connsiteY0" fmla="*/ 432449 h 2180359"/>
              <a:gd name="connsiteX1" fmla="*/ 431357 w 2213994"/>
              <a:gd name="connsiteY1" fmla="*/ 1108089 h 2180359"/>
              <a:gd name="connsiteX2" fmla="*/ 1106997 w 2213994"/>
              <a:gd name="connsiteY2" fmla="*/ 1783729 h 2180359"/>
              <a:gd name="connsiteX3" fmla="*/ 1782637 w 2213994"/>
              <a:gd name="connsiteY3" fmla="*/ 1108089 h 2180359"/>
              <a:gd name="connsiteX4" fmla="*/ 1106997 w 2213994"/>
              <a:gd name="connsiteY4" fmla="*/ 432449 h 2180359"/>
              <a:gd name="connsiteX5" fmla="*/ 1016339 w 2213994"/>
              <a:gd name="connsiteY5" fmla="*/ 0 h 2180359"/>
              <a:gd name="connsiteX6" fmla="*/ 1197655 w 2213994"/>
              <a:gd name="connsiteY6" fmla="*/ 0 h 2180359"/>
              <a:gd name="connsiteX7" fmla="*/ 1237062 w 2213994"/>
              <a:gd name="connsiteY7" fmla="*/ 223520 h 2180359"/>
              <a:gd name="connsiteX8" fmla="*/ 1575952 w 2213994"/>
              <a:gd name="connsiteY8" fmla="*/ 346866 h 2180359"/>
              <a:gd name="connsiteX9" fmla="*/ 1749815 w 2213994"/>
              <a:gd name="connsiteY9" fmla="*/ 200970 h 2180359"/>
              <a:gd name="connsiteX10" fmla="*/ 1888711 w 2213994"/>
              <a:gd name="connsiteY10" fmla="*/ 317518 h 2180359"/>
              <a:gd name="connsiteX11" fmla="*/ 1775222 w 2213994"/>
              <a:gd name="connsiteY11" fmla="*/ 514074 h 2180359"/>
              <a:gd name="connsiteX12" fmla="*/ 1955541 w 2213994"/>
              <a:gd name="connsiteY12" fmla="*/ 826396 h 2180359"/>
              <a:gd name="connsiteX13" fmla="*/ 2182509 w 2213994"/>
              <a:gd name="connsiteY13" fmla="*/ 826390 h 2180359"/>
              <a:gd name="connsiteX14" fmla="*/ 2213994 w 2213994"/>
              <a:gd name="connsiteY14" fmla="*/ 1004952 h 2180359"/>
              <a:gd name="connsiteX15" fmla="*/ 2000713 w 2213994"/>
              <a:gd name="connsiteY15" fmla="*/ 1082574 h 2180359"/>
              <a:gd name="connsiteX16" fmla="*/ 1938089 w 2213994"/>
              <a:gd name="connsiteY16" fmla="*/ 1437734 h 2180359"/>
              <a:gd name="connsiteX17" fmla="*/ 2111959 w 2213994"/>
              <a:gd name="connsiteY17" fmla="*/ 1583621 h 2180359"/>
              <a:gd name="connsiteX18" fmla="*/ 2021301 w 2213994"/>
              <a:gd name="connsiteY18" fmla="*/ 1740646 h 2180359"/>
              <a:gd name="connsiteX19" fmla="*/ 1808024 w 2213994"/>
              <a:gd name="connsiteY19" fmla="*/ 1663013 h 2180359"/>
              <a:gd name="connsiteX20" fmla="*/ 1531759 w 2213994"/>
              <a:gd name="connsiteY20" fmla="*/ 1894827 h 2180359"/>
              <a:gd name="connsiteX21" fmla="*/ 1571177 w 2213994"/>
              <a:gd name="connsiteY21" fmla="*/ 2118345 h 2180359"/>
              <a:gd name="connsiteX22" fmla="*/ 1400795 w 2213994"/>
              <a:gd name="connsiteY22" fmla="*/ 2180359 h 2180359"/>
              <a:gd name="connsiteX23" fmla="*/ 1287316 w 2213994"/>
              <a:gd name="connsiteY23" fmla="*/ 1983797 h 2180359"/>
              <a:gd name="connsiteX24" fmla="*/ 926677 w 2213994"/>
              <a:gd name="connsiteY24" fmla="*/ 1983797 h 2180359"/>
              <a:gd name="connsiteX25" fmla="*/ 813199 w 2213994"/>
              <a:gd name="connsiteY25" fmla="*/ 2180359 h 2180359"/>
              <a:gd name="connsiteX26" fmla="*/ 642817 w 2213994"/>
              <a:gd name="connsiteY26" fmla="*/ 2118345 h 2180359"/>
              <a:gd name="connsiteX27" fmla="*/ 682236 w 2213994"/>
              <a:gd name="connsiteY27" fmla="*/ 1894827 h 2180359"/>
              <a:gd name="connsiteX28" fmla="*/ 405971 w 2213994"/>
              <a:gd name="connsiteY28" fmla="*/ 1663013 h 2180359"/>
              <a:gd name="connsiteX29" fmla="*/ 192693 w 2213994"/>
              <a:gd name="connsiteY29" fmla="*/ 1740646 h 2180359"/>
              <a:gd name="connsiteX30" fmla="*/ 102035 w 2213994"/>
              <a:gd name="connsiteY30" fmla="*/ 1583621 h 2180359"/>
              <a:gd name="connsiteX31" fmla="*/ 275905 w 2213994"/>
              <a:gd name="connsiteY31" fmla="*/ 1437734 h 2180359"/>
              <a:gd name="connsiteX32" fmla="*/ 213281 w 2213994"/>
              <a:gd name="connsiteY32" fmla="*/ 1082574 h 2180359"/>
              <a:gd name="connsiteX33" fmla="*/ 0 w 2213994"/>
              <a:gd name="connsiteY33" fmla="*/ 1004952 h 2180359"/>
              <a:gd name="connsiteX34" fmla="*/ 31485 w 2213994"/>
              <a:gd name="connsiteY34" fmla="*/ 826390 h 2180359"/>
              <a:gd name="connsiteX35" fmla="*/ 258452 w 2213994"/>
              <a:gd name="connsiteY35" fmla="*/ 826396 h 2180359"/>
              <a:gd name="connsiteX36" fmla="*/ 438771 w 2213994"/>
              <a:gd name="connsiteY36" fmla="*/ 514074 h 2180359"/>
              <a:gd name="connsiteX37" fmla="*/ 325283 w 2213994"/>
              <a:gd name="connsiteY37" fmla="*/ 317518 h 2180359"/>
              <a:gd name="connsiteX38" fmla="*/ 464179 w 2213994"/>
              <a:gd name="connsiteY38" fmla="*/ 200970 h 2180359"/>
              <a:gd name="connsiteX39" fmla="*/ 638042 w 2213994"/>
              <a:gd name="connsiteY39" fmla="*/ 346866 h 2180359"/>
              <a:gd name="connsiteX40" fmla="*/ 976932 w 2213994"/>
              <a:gd name="connsiteY40" fmla="*/ 223520 h 2180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213994" h="2180359">
                <a:moveTo>
                  <a:pt x="1106997" y="432449"/>
                </a:moveTo>
                <a:cubicBezTo>
                  <a:pt x="733851" y="432449"/>
                  <a:pt x="431357" y="734943"/>
                  <a:pt x="431357" y="1108089"/>
                </a:cubicBezTo>
                <a:cubicBezTo>
                  <a:pt x="431357" y="1481235"/>
                  <a:pt x="733851" y="1783729"/>
                  <a:pt x="1106997" y="1783729"/>
                </a:cubicBezTo>
                <a:cubicBezTo>
                  <a:pt x="1480143" y="1783729"/>
                  <a:pt x="1782637" y="1481235"/>
                  <a:pt x="1782637" y="1108089"/>
                </a:cubicBezTo>
                <a:cubicBezTo>
                  <a:pt x="1782637" y="734943"/>
                  <a:pt x="1480143" y="432449"/>
                  <a:pt x="1106997" y="432449"/>
                </a:cubicBezTo>
                <a:close/>
                <a:moveTo>
                  <a:pt x="1016339" y="0"/>
                </a:moveTo>
                <a:lnTo>
                  <a:pt x="1197655" y="0"/>
                </a:lnTo>
                <a:lnTo>
                  <a:pt x="1237062" y="223520"/>
                </a:lnTo>
                <a:cubicBezTo>
                  <a:pt x="1357231" y="241189"/>
                  <a:pt x="1472539" y="283158"/>
                  <a:pt x="1575952" y="346866"/>
                </a:cubicBezTo>
                <a:lnTo>
                  <a:pt x="1749815" y="200970"/>
                </a:lnTo>
                <a:lnTo>
                  <a:pt x="1888711" y="317518"/>
                </a:lnTo>
                <a:lnTo>
                  <a:pt x="1775222" y="514074"/>
                </a:lnTo>
                <a:cubicBezTo>
                  <a:pt x="1855919" y="604853"/>
                  <a:pt x="1917273" y="711121"/>
                  <a:pt x="1955541" y="826396"/>
                </a:cubicBezTo>
                <a:lnTo>
                  <a:pt x="2182509" y="826390"/>
                </a:lnTo>
                <a:lnTo>
                  <a:pt x="2213994" y="1004952"/>
                </a:lnTo>
                <a:lnTo>
                  <a:pt x="2000713" y="1082574"/>
                </a:lnTo>
                <a:cubicBezTo>
                  <a:pt x="2004179" y="1203985"/>
                  <a:pt x="1982871" y="1324830"/>
                  <a:pt x="1938089" y="1437734"/>
                </a:cubicBezTo>
                <a:lnTo>
                  <a:pt x="2111959" y="1583621"/>
                </a:lnTo>
                <a:lnTo>
                  <a:pt x="2021301" y="1740646"/>
                </a:lnTo>
                <a:lnTo>
                  <a:pt x="1808024" y="1663013"/>
                </a:lnTo>
                <a:cubicBezTo>
                  <a:pt x="1732638" y="1758248"/>
                  <a:pt x="1638637" y="1837123"/>
                  <a:pt x="1531759" y="1894827"/>
                </a:cubicBezTo>
                <a:lnTo>
                  <a:pt x="1571177" y="2118345"/>
                </a:lnTo>
                <a:lnTo>
                  <a:pt x="1400795" y="2180359"/>
                </a:lnTo>
                <a:lnTo>
                  <a:pt x="1287316" y="1983797"/>
                </a:lnTo>
                <a:cubicBezTo>
                  <a:pt x="1168351" y="2008293"/>
                  <a:pt x="1045642" y="2008293"/>
                  <a:pt x="926677" y="1983797"/>
                </a:cubicBezTo>
                <a:lnTo>
                  <a:pt x="813199" y="2180359"/>
                </a:lnTo>
                <a:lnTo>
                  <a:pt x="642817" y="2118345"/>
                </a:lnTo>
                <a:lnTo>
                  <a:pt x="682236" y="1894827"/>
                </a:lnTo>
                <a:cubicBezTo>
                  <a:pt x="575358" y="1837123"/>
                  <a:pt x="481357" y="1758247"/>
                  <a:pt x="405971" y="1663013"/>
                </a:cubicBezTo>
                <a:lnTo>
                  <a:pt x="192693" y="1740646"/>
                </a:lnTo>
                <a:lnTo>
                  <a:pt x="102035" y="1583621"/>
                </a:lnTo>
                <a:lnTo>
                  <a:pt x="275905" y="1437734"/>
                </a:lnTo>
                <a:cubicBezTo>
                  <a:pt x="231123" y="1324830"/>
                  <a:pt x="209814" y="1203985"/>
                  <a:pt x="213281" y="1082574"/>
                </a:cubicBezTo>
                <a:lnTo>
                  <a:pt x="0" y="1004952"/>
                </a:lnTo>
                <a:lnTo>
                  <a:pt x="31485" y="826390"/>
                </a:lnTo>
                <a:lnTo>
                  <a:pt x="258452" y="826396"/>
                </a:lnTo>
                <a:cubicBezTo>
                  <a:pt x="296720" y="711121"/>
                  <a:pt x="358074" y="604852"/>
                  <a:pt x="438771" y="514074"/>
                </a:cubicBezTo>
                <a:lnTo>
                  <a:pt x="325283" y="317518"/>
                </a:lnTo>
                <a:lnTo>
                  <a:pt x="464179" y="200970"/>
                </a:lnTo>
                <a:lnTo>
                  <a:pt x="638042" y="346866"/>
                </a:lnTo>
                <a:cubicBezTo>
                  <a:pt x="741454" y="283158"/>
                  <a:pt x="856763" y="241190"/>
                  <a:pt x="976932" y="22352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Freeform 6"/>
          <p:cNvSpPr/>
          <p:nvPr>
            <p:custDataLst>
              <p:tags r:id="rId6"/>
            </p:custDataLst>
          </p:nvPr>
        </p:nvSpPr>
        <p:spPr>
          <a:xfrm>
            <a:off x="6221468" y="2752343"/>
            <a:ext cx="941316" cy="927232"/>
          </a:xfrm>
          <a:custGeom>
            <a:avLst/>
            <a:gdLst>
              <a:gd name="connsiteX0" fmla="*/ 1106997 w 2213994"/>
              <a:gd name="connsiteY0" fmla="*/ 561989 h 2180359"/>
              <a:gd name="connsiteX1" fmla="*/ 560897 w 2213994"/>
              <a:gd name="connsiteY1" fmla="*/ 1108089 h 2180359"/>
              <a:gd name="connsiteX2" fmla="*/ 1106997 w 2213994"/>
              <a:gd name="connsiteY2" fmla="*/ 1654189 h 2180359"/>
              <a:gd name="connsiteX3" fmla="*/ 1653097 w 2213994"/>
              <a:gd name="connsiteY3" fmla="*/ 1108089 h 2180359"/>
              <a:gd name="connsiteX4" fmla="*/ 1106997 w 2213994"/>
              <a:gd name="connsiteY4" fmla="*/ 561989 h 2180359"/>
              <a:gd name="connsiteX5" fmla="*/ 1016339 w 2213994"/>
              <a:gd name="connsiteY5" fmla="*/ 0 h 2180359"/>
              <a:gd name="connsiteX6" fmla="*/ 1197655 w 2213994"/>
              <a:gd name="connsiteY6" fmla="*/ 0 h 2180359"/>
              <a:gd name="connsiteX7" fmla="*/ 1237062 w 2213994"/>
              <a:gd name="connsiteY7" fmla="*/ 223520 h 2180359"/>
              <a:gd name="connsiteX8" fmla="*/ 1575952 w 2213994"/>
              <a:gd name="connsiteY8" fmla="*/ 346866 h 2180359"/>
              <a:gd name="connsiteX9" fmla="*/ 1749815 w 2213994"/>
              <a:gd name="connsiteY9" fmla="*/ 200970 h 2180359"/>
              <a:gd name="connsiteX10" fmla="*/ 1888711 w 2213994"/>
              <a:gd name="connsiteY10" fmla="*/ 317518 h 2180359"/>
              <a:gd name="connsiteX11" fmla="*/ 1775222 w 2213994"/>
              <a:gd name="connsiteY11" fmla="*/ 514074 h 2180359"/>
              <a:gd name="connsiteX12" fmla="*/ 1955541 w 2213994"/>
              <a:gd name="connsiteY12" fmla="*/ 826396 h 2180359"/>
              <a:gd name="connsiteX13" fmla="*/ 2182509 w 2213994"/>
              <a:gd name="connsiteY13" fmla="*/ 826390 h 2180359"/>
              <a:gd name="connsiteX14" fmla="*/ 2213994 w 2213994"/>
              <a:gd name="connsiteY14" fmla="*/ 1004952 h 2180359"/>
              <a:gd name="connsiteX15" fmla="*/ 2000713 w 2213994"/>
              <a:gd name="connsiteY15" fmla="*/ 1082574 h 2180359"/>
              <a:gd name="connsiteX16" fmla="*/ 1938089 w 2213994"/>
              <a:gd name="connsiteY16" fmla="*/ 1437734 h 2180359"/>
              <a:gd name="connsiteX17" fmla="*/ 2111959 w 2213994"/>
              <a:gd name="connsiteY17" fmla="*/ 1583621 h 2180359"/>
              <a:gd name="connsiteX18" fmla="*/ 2021301 w 2213994"/>
              <a:gd name="connsiteY18" fmla="*/ 1740646 h 2180359"/>
              <a:gd name="connsiteX19" fmla="*/ 1808024 w 2213994"/>
              <a:gd name="connsiteY19" fmla="*/ 1663013 h 2180359"/>
              <a:gd name="connsiteX20" fmla="*/ 1531759 w 2213994"/>
              <a:gd name="connsiteY20" fmla="*/ 1894827 h 2180359"/>
              <a:gd name="connsiteX21" fmla="*/ 1571177 w 2213994"/>
              <a:gd name="connsiteY21" fmla="*/ 2118345 h 2180359"/>
              <a:gd name="connsiteX22" fmla="*/ 1400795 w 2213994"/>
              <a:gd name="connsiteY22" fmla="*/ 2180359 h 2180359"/>
              <a:gd name="connsiteX23" fmla="*/ 1287316 w 2213994"/>
              <a:gd name="connsiteY23" fmla="*/ 1983797 h 2180359"/>
              <a:gd name="connsiteX24" fmla="*/ 926677 w 2213994"/>
              <a:gd name="connsiteY24" fmla="*/ 1983797 h 2180359"/>
              <a:gd name="connsiteX25" fmla="*/ 813199 w 2213994"/>
              <a:gd name="connsiteY25" fmla="*/ 2180359 h 2180359"/>
              <a:gd name="connsiteX26" fmla="*/ 642817 w 2213994"/>
              <a:gd name="connsiteY26" fmla="*/ 2118345 h 2180359"/>
              <a:gd name="connsiteX27" fmla="*/ 682236 w 2213994"/>
              <a:gd name="connsiteY27" fmla="*/ 1894827 h 2180359"/>
              <a:gd name="connsiteX28" fmla="*/ 405971 w 2213994"/>
              <a:gd name="connsiteY28" fmla="*/ 1663013 h 2180359"/>
              <a:gd name="connsiteX29" fmla="*/ 192693 w 2213994"/>
              <a:gd name="connsiteY29" fmla="*/ 1740646 h 2180359"/>
              <a:gd name="connsiteX30" fmla="*/ 102035 w 2213994"/>
              <a:gd name="connsiteY30" fmla="*/ 1583621 h 2180359"/>
              <a:gd name="connsiteX31" fmla="*/ 275905 w 2213994"/>
              <a:gd name="connsiteY31" fmla="*/ 1437734 h 2180359"/>
              <a:gd name="connsiteX32" fmla="*/ 213281 w 2213994"/>
              <a:gd name="connsiteY32" fmla="*/ 1082574 h 2180359"/>
              <a:gd name="connsiteX33" fmla="*/ 0 w 2213994"/>
              <a:gd name="connsiteY33" fmla="*/ 1004952 h 2180359"/>
              <a:gd name="connsiteX34" fmla="*/ 31485 w 2213994"/>
              <a:gd name="connsiteY34" fmla="*/ 826390 h 2180359"/>
              <a:gd name="connsiteX35" fmla="*/ 258452 w 2213994"/>
              <a:gd name="connsiteY35" fmla="*/ 826396 h 2180359"/>
              <a:gd name="connsiteX36" fmla="*/ 438771 w 2213994"/>
              <a:gd name="connsiteY36" fmla="*/ 514074 h 2180359"/>
              <a:gd name="connsiteX37" fmla="*/ 325283 w 2213994"/>
              <a:gd name="connsiteY37" fmla="*/ 317518 h 2180359"/>
              <a:gd name="connsiteX38" fmla="*/ 464179 w 2213994"/>
              <a:gd name="connsiteY38" fmla="*/ 200970 h 2180359"/>
              <a:gd name="connsiteX39" fmla="*/ 638042 w 2213994"/>
              <a:gd name="connsiteY39" fmla="*/ 346866 h 2180359"/>
              <a:gd name="connsiteX40" fmla="*/ 976932 w 2213994"/>
              <a:gd name="connsiteY40" fmla="*/ 223520 h 2180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213994" h="2180359">
                <a:moveTo>
                  <a:pt x="1106997" y="561989"/>
                </a:moveTo>
                <a:cubicBezTo>
                  <a:pt x="805394" y="561989"/>
                  <a:pt x="560897" y="806486"/>
                  <a:pt x="560897" y="1108089"/>
                </a:cubicBezTo>
                <a:cubicBezTo>
                  <a:pt x="560897" y="1409692"/>
                  <a:pt x="805394" y="1654189"/>
                  <a:pt x="1106997" y="1654189"/>
                </a:cubicBezTo>
                <a:cubicBezTo>
                  <a:pt x="1408600" y="1654189"/>
                  <a:pt x="1653097" y="1409692"/>
                  <a:pt x="1653097" y="1108089"/>
                </a:cubicBezTo>
                <a:cubicBezTo>
                  <a:pt x="1653097" y="806486"/>
                  <a:pt x="1408600" y="561989"/>
                  <a:pt x="1106997" y="561989"/>
                </a:cubicBezTo>
                <a:close/>
                <a:moveTo>
                  <a:pt x="1016339" y="0"/>
                </a:moveTo>
                <a:lnTo>
                  <a:pt x="1197655" y="0"/>
                </a:lnTo>
                <a:lnTo>
                  <a:pt x="1237062" y="223520"/>
                </a:lnTo>
                <a:cubicBezTo>
                  <a:pt x="1357231" y="241189"/>
                  <a:pt x="1472539" y="283158"/>
                  <a:pt x="1575952" y="346866"/>
                </a:cubicBezTo>
                <a:lnTo>
                  <a:pt x="1749815" y="200970"/>
                </a:lnTo>
                <a:lnTo>
                  <a:pt x="1888711" y="317518"/>
                </a:lnTo>
                <a:lnTo>
                  <a:pt x="1775222" y="514074"/>
                </a:lnTo>
                <a:cubicBezTo>
                  <a:pt x="1855919" y="604853"/>
                  <a:pt x="1917273" y="711121"/>
                  <a:pt x="1955541" y="826396"/>
                </a:cubicBezTo>
                <a:lnTo>
                  <a:pt x="2182509" y="826390"/>
                </a:lnTo>
                <a:lnTo>
                  <a:pt x="2213994" y="1004952"/>
                </a:lnTo>
                <a:lnTo>
                  <a:pt x="2000713" y="1082574"/>
                </a:lnTo>
                <a:cubicBezTo>
                  <a:pt x="2004179" y="1203985"/>
                  <a:pt x="1982871" y="1324830"/>
                  <a:pt x="1938089" y="1437734"/>
                </a:cubicBezTo>
                <a:lnTo>
                  <a:pt x="2111959" y="1583621"/>
                </a:lnTo>
                <a:lnTo>
                  <a:pt x="2021301" y="1740646"/>
                </a:lnTo>
                <a:lnTo>
                  <a:pt x="1808024" y="1663013"/>
                </a:lnTo>
                <a:cubicBezTo>
                  <a:pt x="1732638" y="1758248"/>
                  <a:pt x="1638637" y="1837123"/>
                  <a:pt x="1531759" y="1894827"/>
                </a:cubicBezTo>
                <a:lnTo>
                  <a:pt x="1571177" y="2118345"/>
                </a:lnTo>
                <a:lnTo>
                  <a:pt x="1400795" y="2180359"/>
                </a:lnTo>
                <a:lnTo>
                  <a:pt x="1287316" y="1983797"/>
                </a:lnTo>
                <a:cubicBezTo>
                  <a:pt x="1168351" y="2008293"/>
                  <a:pt x="1045642" y="2008293"/>
                  <a:pt x="926677" y="1983797"/>
                </a:cubicBezTo>
                <a:lnTo>
                  <a:pt x="813199" y="2180359"/>
                </a:lnTo>
                <a:lnTo>
                  <a:pt x="642817" y="2118345"/>
                </a:lnTo>
                <a:lnTo>
                  <a:pt x="682236" y="1894827"/>
                </a:lnTo>
                <a:cubicBezTo>
                  <a:pt x="575358" y="1837123"/>
                  <a:pt x="481357" y="1758247"/>
                  <a:pt x="405971" y="1663013"/>
                </a:cubicBezTo>
                <a:lnTo>
                  <a:pt x="192693" y="1740646"/>
                </a:lnTo>
                <a:lnTo>
                  <a:pt x="102035" y="1583621"/>
                </a:lnTo>
                <a:lnTo>
                  <a:pt x="275905" y="1437734"/>
                </a:lnTo>
                <a:cubicBezTo>
                  <a:pt x="231123" y="1324830"/>
                  <a:pt x="209814" y="1203985"/>
                  <a:pt x="213281" y="1082574"/>
                </a:cubicBezTo>
                <a:lnTo>
                  <a:pt x="0" y="1004952"/>
                </a:lnTo>
                <a:lnTo>
                  <a:pt x="31485" y="826390"/>
                </a:lnTo>
                <a:lnTo>
                  <a:pt x="258452" y="826396"/>
                </a:lnTo>
                <a:cubicBezTo>
                  <a:pt x="296720" y="711121"/>
                  <a:pt x="358074" y="604852"/>
                  <a:pt x="438771" y="514074"/>
                </a:cubicBezTo>
                <a:lnTo>
                  <a:pt x="325283" y="317518"/>
                </a:lnTo>
                <a:lnTo>
                  <a:pt x="464179" y="200970"/>
                </a:lnTo>
                <a:lnTo>
                  <a:pt x="638042" y="346866"/>
                </a:lnTo>
                <a:cubicBezTo>
                  <a:pt x="741454" y="283158"/>
                  <a:pt x="856763" y="241190"/>
                  <a:pt x="976932" y="22352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Freeform 7"/>
          <p:cNvSpPr/>
          <p:nvPr>
            <p:custDataLst>
              <p:tags r:id="rId7"/>
            </p:custDataLst>
          </p:nvPr>
        </p:nvSpPr>
        <p:spPr>
          <a:xfrm>
            <a:off x="6567713" y="2240605"/>
            <a:ext cx="534039" cy="578640"/>
          </a:xfrm>
          <a:custGeom>
            <a:avLst/>
            <a:gdLst>
              <a:gd name="connsiteX0" fmla="*/ 731630 w 1463260"/>
              <a:gd name="connsiteY0" fmla="*/ 406741 h 1587726"/>
              <a:gd name="connsiteX1" fmla="*/ 344508 w 1463260"/>
              <a:gd name="connsiteY1" fmla="*/ 793863 h 1587726"/>
              <a:gd name="connsiteX2" fmla="*/ 731630 w 1463260"/>
              <a:gd name="connsiteY2" fmla="*/ 1180985 h 1587726"/>
              <a:gd name="connsiteX3" fmla="*/ 1118752 w 1463260"/>
              <a:gd name="connsiteY3" fmla="*/ 793863 h 1587726"/>
              <a:gd name="connsiteX4" fmla="*/ 731630 w 1463260"/>
              <a:gd name="connsiteY4" fmla="*/ 406741 h 1587726"/>
              <a:gd name="connsiteX5" fmla="*/ 643381 w 1463260"/>
              <a:gd name="connsiteY5" fmla="*/ 0 h 1587726"/>
              <a:gd name="connsiteX6" fmla="*/ 819879 w 1463260"/>
              <a:gd name="connsiteY6" fmla="*/ 0 h 1587726"/>
              <a:gd name="connsiteX7" fmla="*/ 877198 w 1463260"/>
              <a:gd name="connsiteY7" fmla="*/ 243840 h 1587726"/>
              <a:gd name="connsiteX8" fmla="*/ 1078555 w 1463260"/>
              <a:gd name="connsiteY8" fmla="*/ 342910 h 1587726"/>
              <a:gd name="connsiteX9" fmla="*/ 1135181 w 1463260"/>
              <a:gd name="connsiteY9" fmla="*/ 392786 h 1587726"/>
              <a:gd name="connsiteX10" fmla="*/ 1135180 w 1463260"/>
              <a:gd name="connsiteY10" fmla="*/ 392786 h 1587726"/>
              <a:gd name="connsiteX11" fmla="*/ 1135181 w 1463260"/>
              <a:gd name="connsiteY11" fmla="*/ 392786 h 1587726"/>
              <a:gd name="connsiteX12" fmla="*/ 1135181 w 1463260"/>
              <a:gd name="connsiteY12" fmla="*/ 392786 h 1587726"/>
              <a:gd name="connsiteX13" fmla="*/ 1375011 w 1463260"/>
              <a:gd name="connsiteY13" fmla="*/ 320506 h 1587726"/>
              <a:gd name="connsiteX14" fmla="*/ 1463260 w 1463260"/>
              <a:gd name="connsiteY14" fmla="*/ 473357 h 1587726"/>
              <a:gd name="connsiteX15" fmla="*/ 1280748 w 1463260"/>
              <a:gd name="connsiteY15" fmla="*/ 644917 h 1587726"/>
              <a:gd name="connsiteX16" fmla="*/ 1280748 w 1463260"/>
              <a:gd name="connsiteY16" fmla="*/ 942810 h 1587726"/>
              <a:gd name="connsiteX17" fmla="*/ 1463260 w 1463260"/>
              <a:gd name="connsiteY17" fmla="*/ 1114369 h 1587726"/>
              <a:gd name="connsiteX18" fmla="*/ 1375011 w 1463260"/>
              <a:gd name="connsiteY18" fmla="*/ 1267220 h 1587726"/>
              <a:gd name="connsiteX19" fmla="*/ 1135180 w 1463260"/>
              <a:gd name="connsiteY19" fmla="*/ 1194940 h 1587726"/>
              <a:gd name="connsiteX20" fmla="*/ 877197 w 1463260"/>
              <a:gd name="connsiteY20" fmla="*/ 1343886 h 1587726"/>
              <a:gd name="connsiteX21" fmla="*/ 819879 w 1463260"/>
              <a:gd name="connsiteY21" fmla="*/ 1587726 h 1587726"/>
              <a:gd name="connsiteX22" fmla="*/ 643381 w 1463260"/>
              <a:gd name="connsiteY22" fmla="*/ 1587726 h 1587726"/>
              <a:gd name="connsiteX23" fmla="*/ 586062 w 1463260"/>
              <a:gd name="connsiteY23" fmla="*/ 1343886 h 1587726"/>
              <a:gd name="connsiteX24" fmla="*/ 328079 w 1463260"/>
              <a:gd name="connsiteY24" fmla="*/ 1194940 h 1587726"/>
              <a:gd name="connsiteX25" fmla="*/ 88249 w 1463260"/>
              <a:gd name="connsiteY25" fmla="*/ 1267220 h 1587726"/>
              <a:gd name="connsiteX26" fmla="*/ 0 w 1463260"/>
              <a:gd name="connsiteY26" fmla="*/ 1114369 h 1587726"/>
              <a:gd name="connsiteX27" fmla="*/ 182512 w 1463260"/>
              <a:gd name="connsiteY27" fmla="*/ 942809 h 1587726"/>
              <a:gd name="connsiteX28" fmla="*/ 182512 w 1463260"/>
              <a:gd name="connsiteY28" fmla="*/ 644916 h 1587726"/>
              <a:gd name="connsiteX29" fmla="*/ 0 w 1463260"/>
              <a:gd name="connsiteY29" fmla="*/ 473357 h 1587726"/>
              <a:gd name="connsiteX30" fmla="*/ 88249 w 1463260"/>
              <a:gd name="connsiteY30" fmla="*/ 320506 h 1587726"/>
              <a:gd name="connsiteX31" fmla="*/ 328080 w 1463260"/>
              <a:gd name="connsiteY31" fmla="*/ 392786 h 1587726"/>
              <a:gd name="connsiteX32" fmla="*/ 586063 w 1463260"/>
              <a:gd name="connsiteY32" fmla="*/ 243840 h 158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463260" h="1587726">
                <a:moveTo>
                  <a:pt x="731630" y="406741"/>
                </a:moveTo>
                <a:cubicBezTo>
                  <a:pt x="517828" y="406741"/>
                  <a:pt x="344508" y="580061"/>
                  <a:pt x="344508" y="793863"/>
                </a:cubicBezTo>
                <a:cubicBezTo>
                  <a:pt x="344508" y="1007665"/>
                  <a:pt x="517828" y="1180985"/>
                  <a:pt x="731630" y="1180985"/>
                </a:cubicBezTo>
                <a:cubicBezTo>
                  <a:pt x="945432" y="1180985"/>
                  <a:pt x="1118752" y="1007665"/>
                  <a:pt x="1118752" y="793863"/>
                </a:cubicBezTo>
                <a:cubicBezTo>
                  <a:pt x="1118752" y="580061"/>
                  <a:pt x="945432" y="406741"/>
                  <a:pt x="731630" y="406741"/>
                </a:cubicBezTo>
                <a:close/>
                <a:moveTo>
                  <a:pt x="643381" y="0"/>
                </a:moveTo>
                <a:lnTo>
                  <a:pt x="819879" y="0"/>
                </a:lnTo>
                <a:lnTo>
                  <a:pt x="877198" y="243840"/>
                </a:lnTo>
                <a:cubicBezTo>
                  <a:pt x="950470" y="263232"/>
                  <a:pt x="1018877" y="296999"/>
                  <a:pt x="1078555" y="342910"/>
                </a:cubicBezTo>
                <a:lnTo>
                  <a:pt x="1135181" y="392786"/>
                </a:lnTo>
                <a:lnTo>
                  <a:pt x="1135180" y="392786"/>
                </a:lnTo>
                <a:lnTo>
                  <a:pt x="1135181" y="392786"/>
                </a:lnTo>
                <a:lnTo>
                  <a:pt x="1135181" y="392786"/>
                </a:lnTo>
                <a:lnTo>
                  <a:pt x="1375011" y="320506"/>
                </a:lnTo>
                <a:lnTo>
                  <a:pt x="1463260" y="473357"/>
                </a:lnTo>
                <a:lnTo>
                  <a:pt x="1280748" y="644917"/>
                </a:lnTo>
                <a:cubicBezTo>
                  <a:pt x="1307204" y="742452"/>
                  <a:pt x="1307204" y="845274"/>
                  <a:pt x="1280748" y="942810"/>
                </a:cubicBezTo>
                <a:lnTo>
                  <a:pt x="1463260" y="1114369"/>
                </a:lnTo>
                <a:lnTo>
                  <a:pt x="1375011" y="1267220"/>
                </a:lnTo>
                <a:lnTo>
                  <a:pt x="1135180" y="1194940"/>
                </a:lnTo>
                <a:cubicBezTo>
                  <a:pt x="1063940" y="1266619"/>
                  <a:pt x="974893" y="1318030"/>
                  <a:pt x="877197" y="1343886"/>
                </a:cubicBezTo>
                <a:lnTo>
                  <a:pt x="819879" y="1587726"/>
                </a:lnTo>
                <a:lnTo>
                  <a:pt x="643381" y="1587726"/>
                </a:lnTo>
                <a:lnTo>
                  <a:pt x="586062" y="1343886"/>
                </a:lnTo>
                <a:cubicBezTo>
                  <a:pt x="488366" y="1318030"/>
                  <a:pt x="399319" y="1266619"/>
                  <a:pt x="328079" y="1194940"/>
                </a:cubicBezTo>
                <a:lnTo>
                  <a:pt x="88249" y="1267220"/>
                </a:lnTo>
                <a:lnTo>
                  <a:pt x="0" y="1114369"/>
                </a:lnTo>
                <a:lnTo>
                  <a:pt x="182512" y="942809"/>
                </a:lnTo>
                <a:cubicBezTo>
                  <a:pt x="156056" y="845274"/>
                  <a:pt x="156056" y="742452"/>
                  <a:pt x="182512" y="644916"/>
                </a:cubicBezTo>
                <a:lnTo>
                  <a:pt x="0" y="473357"/>
                </a:lnTo>
                <a:lnTo>
                  <a:pt x="88249" y="320506"/>
                </a:lnTo>
                <a:lnTo>
                  <a:pt x="328080" y="392786"/>
                </a:lnTo>
                <a:cubicBezTo>
                  <a:pt x="399320" y="321107"/>
                  <a:pt x="488367" y="269696"/>
                  <a:pt x="586063" y="2438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Freeform 8"/>
          <p:cNvSpPr/>
          <p:nvPr>
            <p:custDataLst>
              <p:tags r:id="rId8"/>
            </p:custDataLst>
          </p:nvPr>
        </p:nvSpPr>
        <p:spPr>
          <a:xfrm rot="20700000">
            <a:off x="5680387" y="2899057"/>
            <a:ext cx="590377" cy="640846"/>
          </a:xfrm>
          <a:custGeom>
            <a:avLst/>
            <a:gdLst>
              <a:gd name="connsiteX0" fmla="*/ 823018 w 1433696"/>
              <a:gd name="connsiteY0" fmla="*/ 381592 h 1555648"/>
              <a:gd name="connsiteX1" fmla="*/ 320616 w 1433696"/>
              <a:gd name="connsiteY1" fmla="*/ 671654 h 1555648"/>
              <a:gd name="connsiteX2" fmla="*/ 610678 w 1433696"/>
              <a:gd name="connsiteY2" fmla="*/ 1174056 h 1555648"/>
              <a:gd name="connsiteX3" fmla="*/ 1113080 w 1433696"/>
              <a:gd name="connsiteY3" fmla="*/ 883994 h 1555648"/>
              <a:gd name="connsiteX4" fmla="*/ 823018 w 1433696"/>
              <a:gd name="connsiteY4" fmla="*/ 381592 h 1555648"/>
              <a:gd name="connsiteX5" fmla="*/ 803314 w 1433696"/>
              <a:gd name="connsiteY5" fmla="*/ 0 h 1555648"/>
              <a:gd name="connsiteX6" fmla="*/ 859474 w 1433696"/>
              <a:gd name="connsiteY6" fmla="*/ 238914 h 1555648"/>
              <a:gd name="connsiteX7" fmla="*/ 1112245 w 1433696"/>
              <a:gd name="connsiteY7" fmla="*/ 384851 h 1555648"/>
              <a:gd name="connsiteX8" fmla="*/ 1347230 w 1433696"/>
              <a:gd name="connsiteY8" fmla="*/ 314030 h 1555648"/>
              <a:gd name="connsiteX9" fmla="*/ 1433696 w 1433696"/>
              <a:gd name="connsiteY9" fmla="*/ 463794 h 1555648"/>
              <a:gd name="connsiteX10" fmla="*/ 1254871 w 1433696"/>
              <a:gd name="connsiteY10" fmla="*/ 631887 h 1555648"/>
              <a:gd name="connsiteX11" fmla="*/ 1254871 w 1433696"/>
              <a:gd name="connsiteY11" fmla="*/ 923761 h 1555648"/>
              <a:gd name="connsiteX12" fmla="*/ 1433696 w 1433696"/>
              <a:gd name="connsiteY12" fmla="*/ 1091854 h 1555648"/>
              <a:gd name="connsiteX13" fmla="*/ 1347230 w 1433696"/>
              <a:gd name="connsiteY13" fmla="*/ 1241618 h 1555648"/>
              <a:gd name="connsiteX14" fmla="*/ 1112245 w 1433696"/>
              <a:gd name="connsiteY14" fmla="*/ 1170797 h 1555648"/>
              <a:gd name="connsiteX15" fmla="*/ 859474 w 1433696"/>
              <a:gd name="connsiteY15" fmla="*/ 1316734 h 1555648"/>
              <a:gd name="connsiteX16" fmla="*/ 803314 w 1433696"/>
              <a:gd name="connsiteY16" fmla="*/ 1555648 h 1555648"/>
              <a:gd name="connsiteX17" fmla="*/ 630382 w 1433696"/>
              <a:gd name="connsiteY17" fmla="*/ 1555648 h 1555648"/>
              <a:gd name="connsiteX18" fmla="*/ 574222 w 1433696"/>
              <a:gd name="connsiteY18" fmla="*/ 1316734 h 1555648"/>
              <a:gd name="connsiteX19" fmla="*/ 321451 w 1433696"/>
              <a:gd name="connsiteY19" fmla="*/ 1170797 h 1555648"/>
              <a:gd name="connsiteX20" fmla="*/ 86466 w 1433696"/>
              <a:gd name="connsiteY20" fmla="*/ 1241618 h 1555648"/>
              <a:gd name="connsiteX21" fmla="*/ 0 w 1433696"/>
              <a:gd name="connsiteY21" fmla="*/ 1091854 h 1555648"/>
              <a:gd name="connsiteX22" fmla="*/ 178825 w 1433696"/>
              <a:gd name="connsiteY22" fmla="*/ 923761 h 1555648"/>
              <a:gd name="connsiteX23" fmla="*/ 178825 w 1433696"/>
              <a:gd name="connsiteY23" fmla="*/ 631887 h 1555648"/>
              <a:gd name="connsiteX24" fmla="*/ 0 w 1433696"/>
              <a:gd name="connsiteY24" fmla="*/ 463794 h 1555648"/>
              <a:gd name="connsiteX25" fmla="*/ 86466 w 1433696"/>
              <a:gd name="connsiteY25" fmla="*/ 314030 h 1555648"/>
              <a:gd name="connsiteX26" fmla="*/ 321451 w 1433696"/>
              <a:gd name="connsiteY26" fmla="*/ 384851 h 1555648"/>
              <a:gd name="connsiteX27" fmla="*/ 574222 w 1433696"/>
              <a:gd name="connsiteY27" fmla="*/ 238914 h 1555648"/>
              <a:gd name="connsiteX28" fmla="*/ 630382 w 1433696"/>
              <a:gd name="connsiteY28" fmla="*/ 0 h 1555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433696" h="1555648">
                <a:moveTo>
                  <a:pt x="823018" y="381592"/>
                </a:moveTo>
                <a:cubicBezTo>
                  <a:pt x="604185" y="322955"/>
                  <a:pt x="379252" y="452820"/>
                  <a:pt x="320616" y="671654"/>
                </a:cubicBezTo>
                <a:cubicBezTo>
                  <a:pt x="261979" y="890487"/>
                  <a:pt x="391844" y="1115420"/>
                  <a:pt x="610678" y="1174056"/>
                </a:cubicBezTo>
                <a:cubicBezTo>
                  <a:pt x="829511" y="1232693"/>
                  <a:pt x="1054444" y="1102828"/>
                  <a:pt x="1113080" y="883994"/>
                </a:cubicBezTo>
                <a:cubicBezTo>
                  <a:pt x="1171717" y="665161"/>
                  <a:pt x="1041852" y="440228"/>
                  <a:pt x="823018" y="381592"/>
                </a:cubicBezTo>
                <a:close/>
                <a:moveTo>
                  <a:pt x="803314" y="0"/>
                </a:moveTo>
                <a:lnTo>
                  <a:pt x="859474" y="238914"/>
                </a:lnTo>
                <a:cubicBezTo>
                  <a:pt x="955196" y="264248"/>
                  <a:pt x="1042444" y="314620"/>
                  <a:pt x="1112245" y="384851"/>
                </a:cubicBezTo>
                <a:lnTo>
                  <a:pt x="1347230" y="314030"/>
                </a:lnTo>
                <a:lnTo>
                  <a:pt x="1433696" y="463794"/>
                </a:lnTo>
                <a:lnTo>
                  <a:pt x="1254871" y="631887"/>
                </a:lnTo>
                <a:cubicBezTo>
                  <a:pt x="1280793" y="727452"/>
                  <a:pt x="1280793" y="828197"/>
                  <a:pt x="1254871" y="923761"/>
                </a:cubicBezTo>
                <a:lnTo>
                  <a:pt x="1433696" y="1091854"/>
                </a:lnTo>
                <a:lnTo>
                  <a:pt x="1347230" y="1241618"/>
                </a:lnTo>
                <a:lnTo>
                  <a:pt x="1112245" y="1170797"/>
                </a:lnTo>
                <a:cubicBezTo>
                  <a:pt x="1042444" y="1241028"/>
                  <a:pt x="955197" y="1291401"/>
                  <a:pt x="859474" y="1316734"/>
                </a:cubicBezTo>
                <a:lnTo>
                  <a:pt x="803314" y="1555648"/>
                </a:lnTo>
                <a:lnTo>
                  <a:pt x="630382" y="1555648"/>
                </a:lnTo>
                <a:lnTo>
                  <a:pt x="574222" y="1316734"/>
                </a:lnTo>
                <a:cubicBezTo>
                  <a:pt x="478500" y="1291400"/>
                  <a:pt x="391252" y="1241028"/>
                  <a:pt x="321451" y="1170797"/>
                </a:cubicBezTo>
                <a:lnTo>
                  <a:pt x="86466" y="1241618"/>
                </a:lnTo>
                <a:lnTo>
                  <a:pt x="0" y="1091854"/>
                </a:lnTo>
                <a:lnTo>
                  <a:pt x="178825" y="923761"/>
                </a:lnTo>
                <a:cubicBezTo>
                  <a:pt x="152903" y="828196"/>
                  <a:pt x="152903" y="727451"/>
                  <a:pt x="178825" y="631887"/>
                </a:cubicBezTo>
                <a:lnTo>
                  <a:pt x="0" y="463794"/>
                </a:lnTo>
                <a:lnTo>
                  <a:pt x="86466" y="314030"/>
                </a:lnTo>
                <a:lnTo>
                  <a:pt x="321451" y="384851"/>
                </a:lnTo>
                <a:cubicBezTo>
                  <a:pt x="391252" y="314620"/>
                  <a:pt x="478499" y="264247"/>
                  <a:pt x="574222" y="238914"/>
                </a:cubicBezTo>
                <a:lnTo>
                  <a:pt x="6303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Freeform 9"/>
          <p:cNvSpPr/>
          <p:nvPr>
            <p:custDataLst>
              <p:tags r:id="rId9"/>
            </p:custDataLst>
          </p:nvPr>
        </p:nvSpPr>
        <p:spPr>
          <a:xfrm>
            <a:off x="5457382" y="2616193"/>
            <a:ext cx="328639" cy="357982"/>
          </a:xfrm>
          <a:custGeom>
            <a:avLst/>
            <a:gdLst>
              <a:gd name="connsiteX0" fmla="*/ 731630 w 1463260"/>
              <a:gd name="connsiteY0" fmla="*/ 406741 h 1587726"/>
              <a:gd name="connsiteX1" fmla="*/ 344508 w 1463260"/>
              <a:gd name="connsiteY1" fmla="*/ 793863 h 1587726"/>
              <a:gd name="connsiteX2" fmla="*/ 731630 w 1463260"/>
              <a:gd name="connsiteY2" fmla="*/ 1180985 h 1587726"/>
              <a:gd name="connsiteX3" fmla="*/ 1118752 w 1463260"/>
              <a:gd name="connsiteY3" fmla="*/ 793863 h 1587726"/>
              <a:gd name="connsiteX4" fmla="*/ 731630 w 1463260"/>
              <a:gd name="connsiteY4" fmla="*/ 406741 h 1587726"/>
              <a:gd name="connsiteX5" fmla="*/ 643381 w 1463260"/>
              <a:gd name="connsiteY5" fmla="*/ 0 h 1587726"/>
              <a:gd name="connsiteX6" fmla="*/ 819879 w 1463260"/>
              <a:gd name="connsiteY6" fmla="*/ 0 h 1587726"/>
              <a:gd name="connsiteX7" fmla="*/ 877198 w 1463260"/>
              <a:gd name="connsiteY7" fmla="*/ 243840 h 1587726"/>
              <a:gd name="connsiteX8" fmla="*/ 1078555 w 1463260"/>
              <a:gd name="connsiteY8" fmla="*/ 342910 h 1587726"/>
              <a:gd name="connsiteX9" fmla="*/ 1135181 w 1463260"/>
              <a:gd name="connsiteY9" fmla="*/ 392786 h 1587726"/>
              <a:gd name="connsiteX10" fmla="*/ 1135180 w 1463260"/>
              <a:gd name="connsiteY10" fmla="*/ 392786 h 1587726"/>
              <a:gd name="connsiteX11" fmla="*/ 1135181 w 1463260"/>
              <a:gd name="connsiteY11" fmla="*/ 392786 h 1587726"/>
              <a:gd name="connsiteX12" fmla="*/ 1135181 w 1463260"/>
              <a:gd name="connsiteY12" fmla="*/ 392786 h 1587726"/>
              <a:gd name="connsiteX13" fmla="*/ 1375011 w 1463260"/>
              <a:gd name="connsiteY13" fmla="*/ 320506 h 1587726"/>
              <a:gd name="connsiteX14" fmla="*/ 1463260 w 1463260"/>
              <a:gd name="connsiteY14" fmla="*/ 473357 h 1587726"/>
              <a:gd name="connsiteX15" fmla="*/ 1280748 w 1463260"/>
              <a:gd name="connsiteY15" fmla="*/ 644917 h 1587726"/>
              <a:gd name="connsiteX16" fmla="*/ 1280748 w 1463260"/>
              <a:gd name="connsiteY16" fmla="*/ 942810 h 1587726"/>
              <a:gd name="connsiteX17" fmla="*/ 1463260 w 1463260"/>
              <a:gd name="connsiteY17" fmla="*/ 1114369 h 1587726"/>
              <a:gd name="connsiteX18" fmla="*/ 1375011 w 1463260"/>
              <a:gd name="connsiteY18" fmla="*/ 1267220 h 1587726"/>
              <a:gd name="connsiteX19" fmla="*/ 1135180 w 1463260"/>
              <a:gd name="connsiteY19" fmla="*/ 1194940 h 1587726"/>
              <a:gd name="connsiteX20" fmla="*/ 877197 w 1463260"/>
              <a:gd name="connsiteY20" fmla="*/ 1343886 h 1587726"/>
              <a:gd name="connsiteX21" fmla="*/ 819879 w 1463260"/>
              <a:gd name="connsiteY21" fmla="*/ 1587726 h 1587726"/>
              <a:gd name="connsiteX22" fmla="*/ 643381 w 1463260"/>
              <a:gd name="connsiteY22" fmla="*/ 1587726 h 1587726"/>
              <a:gd name="connsiteX23" fmla="*/ 586062 w 1463260"/>
              <a:gd name="connsiteY23" fmla="*/ 1343886 h 1587726"/>
              <a:gd name="connsiteX24" fmla="*/ 328079 w 1463260"/>
              <a:gd name="connsiteY24" fmla="*/ 1194940 h 1587726"/>
              <a:gd name="connsiteX25" fmla="*/ 88249 w 1463260"/>
              <a:gd name="connsiteY25" fmla="*/ 1267220 h 1587726"/>
              <a:gd name="connsiteX26" fmla="*/ 0 w 1463260"/>
              <a:gd name="connsiteY26" fmla="*/ 1114369 h 1587726"/>
              <a:gd name="connsiteX27" fmla="*/ 182512 w 1463260"/>
              <a:gd name="connsiteY27" fmla="*/ 942809 h 1587726"/>
              <a:gd name="connsiteX28" fmla="*/ 182512 w 1463260"/>
              <a:gd name="connsiteY28" fmla="*/ 644916 h 1587726"/>
              <a:gd name="connsiteX29" fmla="*/ 0 w 1463260"/>
              <a:gd name="connsiteY29" fmla="*/ 473357 h 1587726"/>
              <a:gd name="connsiteX30" fmla="*/ 88249 w 1463260"/>
              <a:gd name="connsiteY30" fmla="*/ 320506 h 1587726"/>
              <a:gd name="connsiteX31" fmla="*/ 328080 w 1463260"/>
              <a:gd name="connsiteY31" fmla="*/ 392786 h 1587726"/>
              <a:gd name="connsiteX32" fmla="*/ 586063 w 1463260"/>
              <a:gd name="connsiteY32" fmla="*/ 243840 h 158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463260" h="1587726">
                <a:moveTo>
                  <a:pt x="731630" y="406741"/>
                </a:moveTo>
                <a:cubicBezTo>
                  <a:pt x="517828" y="406741"/>
                  <a:pt x="344508" y="580061"/>
                  <a:pt x="344508" y="793863"/>
                </a:cubicBezTo>
                <a:cubicBezTo>
                  <a:pt x="344508" y="1007665"/>
                  <a:pt x="517828" y="1180985"/>
                  <a:pt x="731630" y="1180985"/>
                </a:cubicBezTo>
                <a:cubicBezTo>
                  <a:pt x="945432" y="1180985"/>
                  <a:pt x="1118752" y="1007665"/>
                  <a:pt x="1118752" y="793863"/>
                </a:cubicBezTo>
                <a:cubicBezTo>
                  <a:pt x="1118752" y="580061"/>
                  <a:pt x="945432" y="406741"/>
                  <a:pt x="731630" y="406741"/>
                </a:cubicBezTo>
                <a:close/>
                <a:moveTo>
                  <a:pt x="643381" y="0"/>
                </a:moveTo>
                <a:lnTo>
                  <a:pt x="819879" y="0"/>
                </a:lnTo>
                <a:lnTo>
                  <a:pt x="877198" y="243840"/>
                </a:lnTo>
                <a:cubicBezTo>
                  <a:pt x="950470" y="263232"/>
                  <a:pt x="1018877" y="296999"/>
                  <a:pt x="1078555" y="342910"/>
                </a:cubicBezTo>
                <a:lnTo>
                  <a:pt x="1135181" y="392786"/>
                </a:lnTo>
                <a:lnTo>
                  <a:pt x="1135180" y="392786"/>
                </a:lnTo>
                <a:lnTo>
                  <a:pt x="1135181" y="392786"/>
                </a:lnTo>
                <a:lnTo>
                  <a:pt x="1135181" y="392786"/>
                </a:lnTo>
                <a:lnTo>
                  <a:pt x="1375011" y="320506"/>
                </a:lnTo>
                <a:lnTo>
                  <a:pt x="1463260" y="473357"/>
                </a:lnTo>
                <a:lnTo>
                  <a:pt x="1280748" y="644917"/>
                </a:lnTo>
                <a:cubicBezTo>
                  <a:pt x="1307204" y="742452"/>
                  <a:pt x="1307204" y="845274"/>
                  <a:pt x="1280748" y="942810"/>
                </a:cubicBezTo>
                <a:lnTo>
                  <a:pt x="1463260" y="1114369"/>
                </a:lnTo>
                <a:lnTo>
                  <a:pt x="1375011" y="1267220"/>
                </a:lnTo>
                <a:lnTo>
                  <a:pt x="1135180" y="1194940"/>
                </a:lnTo>
                <a:cubicBezTo>
                  <a:pt x="1063940" y="1266619"/>
                  <a:pt x="974893" y="1318030"/>
                  <a:pt x="877197" y="1343886"/>
                </a:cubicBezTo>
                <a:lnTo>
                  <a:pt x="819879" y="1587726"/>
                </a:lnTo>
                <a:lnTo>
                  <a:pt x="643381" y="1587726"/>
                </a:lnTo>
                <a:lnTo>
                  <a:pt x="586062" y="1343886"/>
                </a:lnTo>
                <a:cubicBezTo>
                  <a:pt x="488366" y="1318030"/>
                  <a:pt x="399319" y="1266619"/>
                  <a:pt x="328079" y="1194940"/>
                </a:cubicBezTo>
                <a:lnTo>
                  <a:pt x="88249" y="1267220"/>
                </a:lnTo>
                <a:lnTo>
                  <a:pt x="0" y="1114369"/>
                </a:lnTo>
                <a:lnTo>
                  <a:pt x="182512" y="942809"/>
                </a:lnTo>
                <a:cubicBezTo>
                  <a:pt x="156056" y="845274"/>
                  <a:pt x="156056" y="742452"/>
                  <a:pt x="182512" y="644916"/>
                </a:cubicBezTo>
                <a:lnTo>
                  <a:pt x="0" y="473357"/>
                </a:lnTo>
                <a:lnTo>
                  <a:pt x="88249" y="320506"/>
                </a:lnTo>
                <a:lnTo>
                  <a:pt x="328080" y="392786"/>
                </a:lnTo>
                <a:cubicBezTo>
                  <a:pt x="399320" y="321107"/>
                  <a:pt x="488367" y="269696"/>
                  <a:pt x="586063" y="2438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Freeform 10"/>
          <p:cNvSpPr/>
          <p:nvPr>
            <p:custDataLst>
              <p:tags r:id="rId10"/>
            </p:custDataLst>
          </p:nvPr>
        </p:nvSpPr>
        <p:spPr>
          <a:xfrm>
            <a:off x="7020765" y="2718306"/>
            <a:ext cx="329813" cy="356808"/>
          </a:xfrm>
          <a:custGeom>
            <a:avLst/>
            <a:gdLst>
              <a:gd name="connsiteX0" fmla="*/ 731630 w 1463260"/>
              <a:gd name="connsiteY0" fmla="*/ 406741 h 1587726"/>
              <a:gd name="connsiteX1" fmla="*/ 344508 w 1463260"/>
              <a:gd name="connsiteY1" fmla="*/ 793863 h 1587726"/>
              <a:gd name="connsiteX2" fmla="*/ 731630 w 1463260"/>
              <a:gd name="connsiteY2" fmla="*/ 1180985 h 1587726"/>
              <a:gd name="connsiteX3" fmla="*/ 1118752 w 1463260"/>
              <a:gd name="connsiteY3" fmla="*/ 793863 h 1587726"/>
              <a:gd name="connsiteX4" fmla="*/ 731630 w 1463260"/>
              <a:gd name="connsiteY4" fmla="*/ 406741 h 1587726"/>
              <a:gd name="connsiteX5" fmla="*/ 643381 w 1463260"/>
              <a:gd name="connsiteY5" fmla="*/ 0 h 1587726"/>
              <a:gd name="connsiteX6" fmla="*/ 819879 w 1463260"/>
              <a:gd name="connsiteY6" fmla="*/ 0 h 1587726"/>
              <a:gd name="connsiteX7" fmla="*/ 877198 w 1463260"/>
              <a:gd name="connsiteY7" fmla="*/ 243840 h 1587726"/>
              <a:gd name="connsiteX8" fmla="*/ 1078555 w 1463260"/>
              <a:gd name="connsiteY8" fmla="*/ 342910 h 1587726"/>
              <a:gd name="connsiteX9" fmla="*/ 1135181 w 1463260"/>
              <a:gd name="connsiteY9" fmla="*/ 392786 h 1587726"/>
              <a:gd name="connsiteX10" fmla="*/ 1135180 w 1463260"/>
              <a:gd name="connsiteY10" fmla="*/ 392786 h 1587726"/>
              <a:gd name="connsiteX11" fmla="*/ 1135181 w 1463260"/>
              <a:gd name="connsiteY11" fmla="*/ 392786 h 1587726"/>
              <a:gd name="connsiteX12" fmla="*/ 1135181 w 1463260"/>
              <a:gd name="connsiteY12" fmla="*/ 392786 h 1587726"/>
              <a:gd name="connsiteX13" fmla="*/ 1375011 w 1463260"/>
              <a:gd name="connsiteY13" fmla="*/ 320506 h 1587726"/>
              <a:gd name="connsiteX14" fmla="*/ 1463260 w 1463260"/>
              <a:gd name="connsiteY14" fmla="*/ 473357 h 1587726"/>
              <a:gd name="connsiteX15" fmla="*/ 1280748 w 1463260"/>
              <a:gd name="connsiteY15" fmla="*/ 644917 h 1587726"/>
              <a:gd name="connsiteX16" fmla="*/ 1280748 w 1463260"/>
              <a:gd name="connsiteY16" fmla="*/ 942810 h 1587726"/>
              <a:gd name="connsiteX17" fmla="*/ 1463260 w 1463260"/>
              <a:gd name="connsiteY17" fmla="*/ 1114369 h 1587726"/>
              <a:gd name="connsiteX18" fmla="*/ 1375011 w 1463260"/>
              <a:gd name="connsiteY18" fmla="*/ 1267220 h 1587726"/>
              <a:gd name="connsiteX19" fmla="*/ 1135180 w 1463260"/>
              <a:gd name="connsiteY19" fmla="*/ 1194940 h 1587726"/>
              <a:gd name="connsiteX20" fmla="*/ 877197 w 1463260"/>
              <a:gd name="connsiteY20" fmla="*/ 1343886 h 1587726"/>
              <a:gd name="connsiteX21" fmla="*/ 819879 w 1463260"/>
              <a:gd name="connsiteY21" fmla="*/ 1587726 h 1587726"/>
              <a:gd name="connsiteX22" fmla="*/ 643381 w 1463260"/>
              <a:gd name="connsiteY22" fmla="*/ 1587726 h 1587726"/>
              <a:gd name="connsiteX23" fmla="*/ 586062 w 1463260"/>
              <a:gd name="connsiteY23" fmla="*/ 1343886 h 1587726"/>
              <a:gd name="connsiteX24" fmla="*/ 328079 w 1463260"/>
              <a:gd name="connsiteY24" fmla="*/ 1194940 h 1587726"/>
              <a:gd name="connsiteX25" fmla="*/ 88249 w 1463260"/>
              <a:gd name="connsiteY25" fmla="*/ 1267220 h 1587726"/>
              <a:gd name="connsiteX26" fmla="*/ 0 w 1463260"/>
              <a:gd name="connsiteY26" fmla="*/ 1114369 h 1587726"/>
              <a:gd name="connsiteX27" fmla="*/ 182512 w 1463260"/>
              <a:gd name="connsiteY27" fmla="*/ 942809 h 1587726"/>
              <a:gd name="connsiteX28" fmla="*/ 182512 w 1463260"/>
              <a:gd name="connsiteY28" fmla="*/ 644916 h 1587726"/>
              <a:gd name="connsiteX29" fmla="*/ 0 w 1463260"/>
              <a:gd name="connsiteY29" fmla="*/ 473357 h 1587726"/>
              <a:gd name="connsiteX30" fmla="*/ 88249 w 1463260"/>
              <a:gd name="connsiteY30" fmla="*/ 320506 h 1587726"/>
              <a:gd name="connsiteX31" fmla="*/ 328080 w 1463260"/>
              <a:gd name="connsiteY31" fmla="*/ 392786 h 1587726"/>
              <a:gd name="connsiteX32" fmla="*/ 586063 w 1463260"/>
              <a:gd name="connsiteY32" fmla="*/ 243840 h 158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463260" h="1587726">
                <a:moveTo>
                  <a:pt x="731630" y="406741"/>
                </a:moveTo>
                <a:cubicBezTo>
                  <a:pt x="517828" y="406741"/>
                  <a:pt x="344508" y="580061"/>
                  <a:pt x="344508" y="793863"/>
                </a:cubicBezTo>
                <a:cubicBezTo>
                  <a:pt x="344508" y="1007665"/>
                  <a:pt x="517828" y="1180985"/>
                  <a:pt x="731630" y="1180985"/>
                </a:cubicBezTo>
                <a:cubicBezTo>
                  <a:pt x="945432" y="1180985"/>
                  <a:pt x="1118752" y="1007665"/>
                  <a:pt x="1118752" y="793863"/>
                </a:cubicBezTo>
                <a:cubicBezTo>
                  <a:pt x="1118752" y="580061"/>
                  <a:pt x="945432" y="406741"/>
                  <a:pt x="731630" y="406741"/>
                </a:cubicBezTo>
                <a:close/>
                <a:moveTo>
                  <a:pt x="643381" y="0"/>
                </a:moveTo>
                <a:lnTo>
                  <a:pt x="819879" y="0"/>
                </a:lnTo>
                <a:lnTo>
                  <a:pt x="877198" y="243840"/>
                </a:lnTo>
                <a:cubicBezTo>
                  <a:pt x="950470" y="263232"/>
                  <a:pt x="1018877" y="296999"/>
                  <a:pt x="1078555" y="342910"/>
                </a:cubicBezTo>
                <a:lnTo>
                  <a:pt x="1135181" y="392786"/>
                </a:lnTo>
                <a:lnTo>
                  <a:pt x="1135180" y="392786"/>
                </a:lnTo>
                <a:lnTo>
                  <a:pt x="1135181" y="392786"/>
                </a:lnTo>
                <a:lnTo>
                  <a:pt x="1135181" y="392786"/>
                </a:lnTo>
                <a:lnTo>
                  <a:pt x="1375011" y="320506"/>
                </a:lnTo>
                <a:lnTo>
                  <a:pt x="1463260" y="473357"/>
                </a:lnTo>
                <a:lnTo>
                  <a:pt x="1280748" y="644917"/>
                </a:lnTo>
                <a:cubicBezTo>
                  <a:pt x="1307204" y="742452"/>
                  <a:pt x="1307204" y="845274"/>
                  <a:pt x="1280748" y="942810"/>
                </a:cubicBezTo>
                <a:lnTo>
                  <a:pt x="1463260" y="1114369"/>
                </a:lnTo>
                <a:lnTo>
                  <a:pt x="1375011" y="1267220"/>
                </a:lnTo>
                <a:lnTo>
                  <a:pt x="1135180" y="1194940"/>
                </a:lnTo>
                <a:cubicBezTo>
                  <a:pt x="1063940" y="1266619"/>
                  <a:pt x="974893" y="1318030"/>
                  <a:pt x="877197" y="1343886"/>
                </a:cubicBezTo>
                <a:lnTo>
                  <a:pt x="819879" y="1587726"/>
                </a:lnTo>
                <a:lnTo>
                  <a:pt x="643381" y="1587726"/>
                </a:lnTo>
                <a:lnTo>
                  <a:pt x="586062" y="1343886"/>
                </a:lnTo>
                <a:cubicBezTo>
                  <a:pt x="488366" y="1318030"/>
                  <a:pt x="399319" y="1266619"/>
                  <a:pt x="328079" y="1194940"/>
                </a:cubicBezTo>
                <a:lnTo>
                  <a:pt x="88249" y="1267220"/>
                </a:lnTo>
                <a:lnTo>
                  <a:pt x="0" y="1114369"/>
                </a:lnTo>
                <a:lnTo>
                  <a:pt x="182512" y="942809"/>
                </a:lnTo>
                <a:cubicBezTo>
                  <a:pt x="156056" y="845274"/>
                  <a:pt x="156056" y="742452"/>
                  <a:pt x="182512" y="644916"/>
                </a:cubicBezTo>
                <a:lnTo>
                  <a:pt x="0" y="473357"/>
                </a:lnTo>
                <a:lnTo>
                  <a:pt x="88249" y="320506"/>
                </a:lnTo>
                <a:lnTo>
                  <a:pt x="328080" y="392786"/>
                </a:lnTo>
                <a:cubicBezTo>
                  <a:pt x="399320" y="321107"/>
                  <a:pt x="488367" y="269696"/>
                  <a:pt x="586063" y="2438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Freeform 11"/>
          <p:cNvSpPr/>
          <p:nvPr>
            <p:custDataLst>
              <p:tags r:id="rId11"/>
            </p:custDataLst>
          </p:nvPr>
        </p:nvSpPr>
        <p:spPr>
          <a:xfrm rot="20700000">
            <a:off x="6509027" y="3017602"/>
            <a:ext cx="366198" cy="396714"/>
          </a:xfrm>
          <a:custGeom>
            <a:avLst/>
            <a:gdLst>
              <a:gd name="connsiteX0" fmla="*/ 840547 w 1433696"/>
              <a:gd name="connsiteY0" fmla="*/ 316176 h 1555648"/>
              <a:gd name="connsiteX1" fmla="*/ 255200 w 1433696"/>
              <a:gd name="connsiteY1" fmla="*/ 654127 h 1555648"/>
              <a:gd name="connsiteX2" fmla="*/ 593150 w 1433696"/>
              <a:gd name="connsiteY2" fmla="*/ 1239474 h 1555648"/>
              <a:gd name="connsiteX3" fmla="*/ 1178498 w 1433696"/>
              <a:gd name="connsiteY3" fmla="*/ 901524 h 1555648"/>
              <a:gd name="connsiteX4" fmla="*/ 840547 w 1433696"/>
              <a:gd name="connsiteY4" fmla="*/ 316176 h 1555648"/>
              <a:gd name="connsiteX5" fmla="*/ 803314 w 1433696"/>
              <a:gd name="connsiteY5" fmla="*/ 0 h 1555648"/>
              <a:gd name="connsiteX6" fmla="*/ 859474 w 1433696"/>
              <a:gd name="connsiteY6" fmla="*/ 238914 h 1555648"/>
              <a:gd name="connsiteX7" fmla="*/ 1112245 w 1433696"/>
              <a:gd name="connsiteY7" fmla="*/ 384851 h 1555648"/>
              <a:gd name="connsiteX8" fmla="*/ 1347230 w 1433696"/>
              <a:gd name="connsiteY8" fmla="*/ 314030 h 1555648"/>
              <a:gd name="connsiteX9" fmla="*/ 1433696 w 1433696"/>
              <a:gd name="connsiteY9" fmla="*/ 463794 h 1555648"/>
              <a:gd name="connsiteX10" fmla="*/ 1254871 w 1433696"/>
              <a:gd name="connsiteY10" fmla="*/ 631887 h 1555648"/>
              <a:gd name="connsiteX11" fmla="*/ 1254871 w 1433696"/>
              <a:gd name="connsiteY11" fmla="*/ 923761 h 1555648"/>
              <a:gd name="connsiteX12" fmla="*/ 1433696 w 1433696"/>
              <a:gd name="connsiteY12" fmla="*/ 1091854 h 1555648"/>
              <a:gd name="connsiteX13" fmla="*/ 1347230 w 1433696"/>
              <a:gd name="connsiteY13" fmla="*/ 1241618 h 1555648"/>
              <a:gd name="connsiteX14" fmla="*/ 1112245 w 1433696"/>
              <a:gd name="connsiteY14" fmla="*/ 1170797 h 1555648"/>
              <a:gd name="connsiteX15" fmla="*/ 859474 w 1433696"/>
              <a:gd name="connsiteY15" fmla="*/ 1316734 h 1555648"/>
              <a:gd name="connsiteX16" fmla="*/ 803314 w 1433696"/>
              <a:gd name="connsiteY16" fmla="*/ 1555648 h 1555648"/>
              <a:gd name="connsiteX17" fmla="*/ 630382 w 1433696"/>
              <a:gd name="connsiteY17" fmla="*/ 1555648 h 1555648"/>
              <a:gd name="connsiteX18" fmla="*/ 574222 w 1433696"/>
              <a:gd name="connsiteY18" fmla="*/ 1316734 h 1555648"/>
              <a:gd name="connsiteX19" fmla="*/ 321451 w 1433696"/>
              <a:gd name="connsiteY19" fmla="*/ 1170797 h 1555648"/>
              <a:gd name="connsiteX20" fmla="*/ 86466 w 1433696"/>
              <a:gd name="connsiteY20" fmla="*/ 1241618 h 1555648"/>
              <a:gd name="connsiteX21" fmla="*/ 0 w 1433696"/>
              <a:gd name="connsiteY21" fmla="*/ 1091854 h 1555648"/>
              <a:gd name="connsiteX22" fmla="*/ 178825 w 1433696"/>
              <a:gd name="connsiteY22" fmla="*/ 923761 h 1555648"/>
              <a:gd name="connsiteX23" fmla="*/ 178825 w 1433696"/>
              <a:gd name="connsiteY23" fmla="*/ 631887 h 1555648"/>
              <a:gd name="connsiteX24" fmla="*/ 0 w 1433696"/>
              <a:gd name="connsiteY24" fmla="*/ 463794 h 1555648"/>
              <a:gd name="connsiteX25" fmla="*/ 86466 w 1433696"/>
              <a:gd name="connsiteY25" fmla="*/ 314030 h 1555648"/>
              <a:gd name="connsiteX26" fmla="*/ 321451 w 1433696"/>
              <a:gd name="connsiteY26" fmla="*/ 384851 h 1555648"/>
              <a:gd name="connsiteX27" fmla="*/ 574222 w 1433696"/>
              <a:gd name="connsiteY27" fmla="*/ 238914 h 1555648"/>
              <a:gd name="connsiteX28" fmla="*/ 630382 w 1433696"/>
              <a:gd name="connsiteY28" fmla="*/ 0 h 1555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433696" h="1555648">
                <a:moveTo>
                  <a:pt x="840547" y="316176"/>
                </a:moveTo>
                <a:cubicBezTo>
                  <a:pt x="585585" y="247860"/>
                  <a:pt x="323517" y="399165"/>
                  <a:pt x="255200" y="654127"/>
                </a:cubicBezTo>
                <a:cubicBezTo>
                  <a:pt x="186883" y="909089"/>
                  <a:pt x="338188" y="1171157"/>
                  <a:pt x="593150" y="1239474"/>
                </a:cubicBezTo>
                <a:cubicBezTo>
                  <a:pt x="848112" y="1307791"/>
                  <a:pt x="1110181" y="1156486"/>
                  <a:pt x="1178498" y="901524"/>
                </a:cubicBezTo>
                <a:cubicBezTo>
                  <a:pt x="1246814" y="646562"/>
                  <a:pt x="1095509" y="384493"/>
                  <a:pt x="840547" y="316176"/>
                </a:cubicBezTo>
                <a:close/>
                <a:moveTo>
                  <a:pt x="803314" y="0"/>
                </a:moveTo>
                <a:lnTo>
                  <a:pt x="859474" y="238914"/>
                </a:lnTo>
                <a:cubicBezTo>
                  <a:pt x="955196" y="264248"/>
                  <a:pt x="1042444" y="314620"/>
                  <a:pt x="1112245" y="384851"/>
                </a:cubicBezTo>
                <a:lnTo>
                  <a:pt x="1347230" y="314030"/>
                </a:lnTo>
                <a:lnTo>
                  <a:pt x="1433696" y="463794"/>
                </a:lnTo>
                <a:lnTo>
                  <a:pt x="1254871" y="631887"/>
                </a:lnTo>
                <a:cubicBezTo>
                  <a:pt x="1280793" y="727452"/>
                  <a:pt x="1280793" y="828197"/>
                  <a:pt x="1254871" y="923761"/>
                </a:cubicBezTo>
                <a:lnTo>
                  <a:pt x="1433696" y="1091854"/>
                </a:lnTo>
                <a:lnTo>
                  <a:pt x="1347230" y="1241618"/>
                </a:lnTo>
                <a:lnTo>
                  <a:pt x="1112245" y="1170797"/>
                </a:lnTo>
                <a:cubicBezTo>
                  <a:pt x="1042444" y="1241028"/>
                  <a:pt x="955197" y="1291401"/>
                  <a:pt x="859474" y="1316734"/>
                </a:cubicBezTo>
                <a:lnTo>
                  <a:pt x="803314" y="1555648"/>
                </a:lnTo>
                <a:lnTo>
                  <a:pt x="630382" y="1555648"/>
                </a:lnTo>
                <a:lnTo>
                  <a:pt x="574222" y="1316734"/>
                </a:lnTo>
                <a:cubicBezTo>
                  <a:pt x="478500" y="1291400"/>
                  <a:pt x="391252" y="1241028"/>
                  <a:pt x="321451" y="1170797"/>
                </a:cubicBezTo>
                <a:lnTo>
                  <a:pt x="86466" y="1241618"/>
                </a:lnTo>
                <a:lnTo>
                  <a:pt x="0" y="1091854"/>
                </a:lnTo>
                <a:lnTo>
                  <a:pt x="178825" y="923761"/>
                </a:lnTo>
                <a:cubicBezTo>
                  <a:pt x="152903" y="828196"/>
                  <a:pt x="152903" y="727451"/>
                  <a:pt x="178825" y="631887"/>
                </a:cubicBezTo>
                <a:lnTo>
                  <a:pt x="0" y="463794"/>
                </a:lnTo>
                <a:lnTo>
                  <a:pt x="86466" y="314030"/>
                </a:lnTo>
                <a:lnTo>
                  <a:pt x="321451" y="384851"/>
                </a:lnTo>
                <a:cubicBezTo>
                  <a:pt x="391252" y="314620"/>
                  <a:pt x="478499" y="264247"/>
                  <a:pt x="574222" y="238914"/>
                </a:cubicBezTo>
                <a:lnTo>
                  <a:pt x="6303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Freeform 12"/>
          <p:cNvSpPr/>
          <p:nvPr>
            <p:custDataLst>
              <p:tags r:id="rId12"/>
            </p:custDataLst>
          </p:nvPr>
        </p:nvSpPr>
        <p:spPr>
          <a:xfrm>
            <a:off x="5978510" y="2354455"/>
            <a:ext cx="380282" cy="413146"/>
          </a:xfrm>
          <a:custGeom>
            <a:avLst/>
            <a:gdLst>
              <a:gd name="connsiteX0" fmla="*/ 731630 w 1463260"/>
              <a:gd name="connsiteY0" fmla="*/ 383653 h 1587726"/>
              <a:gd name="connsiteX1" fmla="*/ 321420 w 1463260"/>
              <a:gd name="connsiteY1" fmla="*/ 793863 h 1587726"/>
              <a:gd name="connsiteX2" fmla="*/ 731630 w 1463260"/>
              <a:gd name="connsiteY2" fmla="*/ 1204073 h 1587726"/>
              <a:gd name="connsiteX3" fmla="*/ 1141840 w 1463260"/>
              <a:gd name="connsiteY3" fmla="*/ 793863 h 1587726"/>
              <a:gd name="connsiteX4" fmla="*/ 731630 w 1463260"/>
              <a:gd name="connsiteY4" fmla="*/ 383653 h 1587726"/>
              <a:gd name="connsiteX5" fmla="*/ 643381 w 1463260"/>
              <a:gd name="connsiteY5" fmla="*/ 0 h 1587726"/>
              <a:gd name="connsiteX6" fmla="*/ 819879 w 1463260"/>
              <a:gd name="connsiteY6" fmla="*/ 0 h 1587726"/>
              <a:gd name="connsiteX7" fmla="*/ 877198 w 1463260"/>
              <a:gd name="connsiteY7" fmla="*/ 243840 h 1587726"/>
              <a:gd name="connsiteX8" fmla="*/ 1078555 w 1463260"/>
              <a:gd name="connsiteY8" fmla="*/ 342910 h 1587726"/>
              <a:gd name="connsiteX9" fmla="*/ 1135181 w 1463260"/>
              <a:gd name="connsiteY9" fmla="*/ 392786 h 1587726"/>
              <a:gd name="connsiteX10" fmla="*/ 1135180 w 1463260"/>
              <a:gd name="connsiteY10" fmla="*/ 392786 h 1587726"/>
              <a:gd name="connsiteX11" fmla="*/ 1135181 w 1463260"/>
              <a:gd name="connsiteY11" fmla="*/ 392786 h 1587726"/>
              <a:gd name="connsiteX12" fmla="*/ 1135181 w 1463260"/>
              <a:gd name="connsiteY12" fmla="*/ 392786 h 1587726"/>
              <a:gd name="connsiteX13" fmla="*/ 1375011 w 1463260"/>
              <a:gd name="connsiteY13" fmla="*/ 320506 h 1587726"/>
              <a:gd name="connsiteX14" fmla="*/ 1463260 w 1463260"/>
              <a:gd name="connsiteY14" fmla="*/ 473357 h 1587726"/>
              <a:gd name="connsiteX15" fmla="*/ 1280748 w 1463260"/>
              <a:gd name="connsiteY15" fmla="*/ 644917 h 1587726"/>
              <a:gd name="connsiteX16" fmla="*/ 1280748 w 1463260"/>
              <a:gd name="connsiteY16" fmla="*/ 942810 h 1587726"/>
              <a:gd name="connsiteX17" fmla="*/ 1463260 w 1463260"/>
              <a:gd name="connsiteY17" fmla="*/ 1114369 h 1587726"/>
              <a:gd name="connsiteX18" fmla="*/ 1375011 w 1463260"/>
              <a:gd name="connsiteY18" fmla="*/ 1267220 h 1587726"/>
              <a:gd name="connsiteX19" fmla="*/ 1135180 w 1463260"/>
              <a:gd name="connsiteY19" fmla="*/ 1194940 h 1587726"/>
              <a:gd name="connsiteX20" fmla="*/ 877197 w 1463260"/>
              <a:gd name="connsiteY20" fmla="*/ 1343886 h 1587726"/>
              <a:gd name="connsiteX21" fmla="*/ 819879 w 1463260"/>
              <a:gd name="connsiteY21" fmla="*/ 1587726 h 1587726"/>
              <a:gd name="connsiteX22" fmla="*/ 643381 w 1463260"/>
              <a:gd name="connsiteY22" fmla="*/ 1587726 h 1587726"/>
              <a:gd name="connsiteX23" fmla="*/ 586062 w 1463260"/>
              <a:gd name="connsiteY23" fmla="*/ 1343886 h 1587726"/>
              <a:gd name="connsiteX24" fmla="*/ 328079 w 1463260"/>
              <a:gd name="connsiteY24" fmla="*/ 1194940 h 1587726"/>
              <a:gd name="connsiteX25" fmla="*/ 88249 w 1463260"/>
              <a:gd name="connsiteY25" fmla="*/ 1267220 h 1587726"/>
              <a:gd name="connsiteX26" fmla="*/ 0 w 1463260"/>
              <a:gd name="connsiteY26" fmla="*/ 1114369 h 1587726"/>
              <a:gd name="connsiteX27" fmla="*/ 182512 w 1463260"/>
              <a:gd name="connsiteY27" fmla="*/ 942809 h 1587726"/>
              <a:gd name="connsiteX28" fmla="*/ 182512 w 1463260"/>
              <a:gd name="connsiteY28" fmla="*/ 644916 h 1587726"/>
              <a:gd name="connsiteX29" fmla="*/ 0 w 1463260"/>
              <a:gd name="connsiteY29" fmla="*/ 473357 h 1587726"/>
              <a:gd name="connsiteX30" fmla="*/ 88249 w 1463260"/>
              <a:gd name="connsiteY30" fmla="*/ 320506 h 1587726"/>
              <a:gd name="connsiteX31" fmla="*/ 328080 w 1463260"/>
              <a:gd name="connsiteY31" fmla="*/ 392786 h 1587726"/>
              <a:gd name="connsiteX32" fmla="*/ 586063 w 1463260"/>
              <a:gd name="connsiteY32" fmla="*/ 243840 h 158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463260" h="1587726">
                <a:moveTo>
                  <a:pt x="731630" y="383653"/>
                </a:moveTo>
                <a:cubicBezTo>
                  <a:pt x="505077" y="383653"/>
                  <a:pt x="321420" y="567310"/>
                  <a:pt x="321420" y="793863"/>
                </a:cubicBezTo>
                <a:cubicBezTo>
                  <a:pt x="321420" y="1020416"/>
                  <a:pt x="505077" y="1204073"/>
                  <a:pt x="731630" y="1204073"/>
                </a:cubicBezTo>
                <a:cubicBezTo>
                  <a:pt x="958183" y="1204073"/>
                  <a:pt x="1141840" y="1020416"/>
                  <a:pt x="1141840" y="793863"/>
                </a:cubicBezTo>
                <a:cubicBezTo>
                  <a:pt x="1141840" y="567310"/>
                  <a:pt x="958183" y="383653"/>
                  <a:pt x="731630" y="383653"/>
                </a:cubicBezTo>
                <a:close/>
                <a:moveTo>
                  <a:pt x="643381" y="0"/>
                </a:moveTo>
                <a:lnTo>
                  <a:pt x="819879" y="0"/>
                </a:lnTo>
                <a:lnTo>
                  <a:pt x="877198" y="243840"/>
                </a:lnTo>
                <a:cubicBezTo>
                  <a:pt x="950470" y="263232"/>
                  <a:pt x="1018877" y="296999"/>
                  <a:pt x="1078555" y="342910"/>
                </a:cubicBezTo>
                <a:lnTo>
                  <a:pt x="1135181" y="392786"/>
                </a:lnTo>
                <a:lnTo>
                  <a:pt x="1135180" y="392786"/>
                </a:lnTo>
                <a:lnTo>
                  <a:pt x="1135181" y="392786"/>
                </a:lnTo>
                <a:lnTo>
                  <a:pt x="1135181" y="392786"/>
                </a:lnTo>
                <a:lnTo>
                  <a:pt x="1375011" y="320506"/>
                </a:lnTo>
                <a:lnTo>
                  <a:pt x="1463260" y="473357"/>
                </a:lnTo>
                <a:lnTo>
                  <a:pt x="1280748" y="644917"/>
                </a:lnTo>
                <a:cubicBezTo>
                  <a:pt x="1307204" y="742452"/>
                  <a:pt x="1307204" y="845274"/>
                  <a:pt x="1280748" y="942810"/>
                </a:cubicBezTo>
                <a:lnTo>
                  <a:pt x="1463260" y="1114369"/>
                </a:lnTo>
                <a:lnTo>
                  <a:pt x="1375011" y="1267220"/>
                </a:lnTo>
                <a:lnTo>
                  <a:pt x="1135180" y="1194940"/>
                </a:lnTo>
                <a:cubicBezTo>
                  <a:pt x="1063940" y="1266619"/>
                  <a:pt x="974893" y="1318030"/>
                  <a:pt x="877197" y="1343886"/>
                </a:cubicBezTo>
                <a:lnTo>
                  <a:pt x="819879" y="1587726"/>
                </a:lnTo>
                <a:lnTo>
                  <a:pt x="643381" y="1587726"/>
                </a:lnTo>
                <a:lnTo>
                  <a:pt x="586062" y="1343886"/>
                </a:lnTo>
                <a:cubicBezTo>
                  <a:pt x="488366" y="1318030"/>
                  <a:pt x="399319" y="1266619"/>
                  <a:pt x="328079" y="1194940"/>
                </a:cubicBezTo>
                <a:lnTo>
                  <a:pt x="88249" y="1267220"/>
                </a:lnTo>
                <a:lnTo>
                  <a:pt x="0" y="1114369"/>
                </a:lnTo>
                <a:lnTo>
                  <a:pt x="182512" y="942809"/>
                </a:lnTo>
                <a:cubicBezTo>
                  <a:pt x="156056" y="845274"/>
                  <a:pt x="156056" y="742452"/>
                  <a:pt x="182512" y="644916"/>
                </a:cubicBezTo>
                <a:lnTo>
                  <a:pt x="0" y="473357"/>
                </a:lnTo>
                <a:lnTo>
                  <a:pt x="88249" y="320506"/>
                </a:lnTo>
                <a:lnTo>
                  <a:pt x="328080" y="392786"/>
                </a:lnTo>
                <a:cubicBezTo>
                  <a:pt x="399320" y="321107"/>
                  <a:pt x="488367" y="269696"/>
                  <a:pt x="586063" y="2438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Freeform 13"/>
          <p:cNvSpPr/>
          <p:nvPr>
            <p:custDataLst>
              <p:tags r:id="rId13"/>
            </p:custDataLst>
          </p:nvPr>
        </p:nvSpPr>
        <p:spPr>
          <a:xfrm>
            <a:off x="5458556" y="2147882"/>
            <a:ext cx="369719" cy="365024"/>
          </a:xfrm>
          <a:custGeom>
            <a:avLst/>
            <a:gdLst>
              <a:gd name="connsiteX0" fmla="*/ 1106997 w 2213994"/>
              <a:gd name="connsiteY0" fmla="*/ 561989 h 2180359"/>
              <a:gd name="connsiteX1" fmla="*/ 560897 w 2213994"/>
              <a:gd name="connsiteY1" fmla="*/ 1108089 h 2180359"/>
              <a:gd name="connsiteX2" fmla="*/ 1106997 w 2213994"/>
              <a:gd name="connsiteY2" fmla="*/ 1654189 h 2180359"/>
              <a:gd name="connsiteX3" fmla="*/ 1653097 w 2213994"/>
              <a:gd name="connsiteY3" fmla="*/ 1108089 h 2180359"/>
              <a:gd name="connsiteX4" fmla="*/ 1106997 w 2213994"/>
              <a:gd name="connsiteY4" fmla="*/ 561989 h 2180359"/>
              <a:gd name="connsiteX5" fmla="*/ 1016339 w 2213994"/>
              <a:gd name="connsiteY5" fmla="*/ 0 h 2180359"/>
              <a:gd name="connsiteX6" fmla="*/ 1197655 w 2213994"/>
              <a:gd name="connsiteY6" fmla="*/ 0 h 2180359"/>
              <a:gd name="connsiteX7" fmla="*/ 1237062 w 2213994"/>
              <a:gd name="connsiteY7" fmla="*/ 223520 h 2180359"/>
              <a:gd name="connsiteX8" fmla="*/ 1575952 w 2213994"/>
              <a:gd name="connsiteY8" fmla="*/ 346866 h 2180359"/>
              <a:gd name="connsiteX9" fmla="*/ 1749815 w 2213994"/>
              <a:gd name="connsiteY9" fmla="*/ 200970 h 2180359"/>
              <a:gd name="connsiteX10" fmla="*/ 1888711 w 2213994"/>
              <a:gd name="connsiteY10" fmla="*/ 317518 h 2180359"/>
              <a:gd name="connsiteX11" fmla="*/ 1775222 w 2213994"/>
              <a:gd name="connsiteY11" fmla="*/ 514074 h 2180359"/>
              <a:gd name="connsiteX12" fmla="*/ 1955541 w 2213994"/>
              <a:gd name="connsiteY12" fmla="*/ 826396 h 2180359"/>
              <a:gd name="connsiteX13" fmla="*/ 2182509 w 2213994"/>
              <a:gd name="connsiteY13" fmla="*/ 826390 h 2180359"/>
              <a:gd name="connsiteX14" fmla="*/ 2213994 w 2213994"/>
              <a:gd name="connsiteY14" fmla="*/ 1004952 h 2180359"/>
              <a:gd name="connsiteX15" fmla="*/ 2000713 w 2213994"/>
              <a:gd name="connsiteY15" fmla="*/ 1082574 h 2180359"/>
              <a:gd name="connsiteX16" fmla="*/ 1938089 w 2213994"/>
              <a:gd name="connsiteY16" fmla="*/ 1437734 h 2180359"/>
              <a:gd name="connsiteX17" fmla="*/ 2111959 w 2213994"/>
              <a:gd name="connsiteY17" fmla="*/ 1583621 h 2180359"/>
              <a:gd name="connsiteX18" fmla="*/ 2021301 w 2213994"/>
              <a:gd name="connsiteY18" fmla="*/ 1740646 h 2180359"/>
              <a:gd name="connsiteX19" fmla="*/ 1808024 w 2213994"/>
              <a:gd name="connsiteY19" fmla="*/ 1663013 h 2180359"/>
              <a:gd name="connsiteX20" fmla="*/ 1531759 w 2213994"/>
              <a:gd name="connsiteY20" fmla="*/ 1894827 h 2180359"/>
              <a:gd name="connsiteX21" fmla="*/ 1571177 w 2213994"/>
              <a:gd name="connsiteY21" fmla="*/ 2118345 h 2180359"/>
              <a:gd name="connsiteX22" fmla="*/ 1400795 w 2213994"/>
              <a:gd name="connsiteY22" fmla="*/ 2180359 h 2180359"/>
              <a:gd name="connsiteX23" fmla="*/ 1287316 w 2213994"/>
              <a:gd name="connsiteY23" fmla="*/ 1983797 h 2180359"/>
              <a:gd name="connsiteX24" fmla="*/ 926677 w 2213994"/>
              <a:gd name="connsiteY24" fmla="*/ 1983797 h 2180359"/>
              <a:gd name="connsiteX25" fmla="*/ 813199 w 2213994"/>
              <a:gd name="connsiteY25" fmla="*/ 2180359 h 2180359"/>
              <a:gd name="connsiteX26" fmla="*/ 642817 w 2213994"/>
              <a:gd name="connsiteY26" fmla="*/ 2118345 h 2180359"/>
              <a:gd name="connsiteX27" fmla="*/ 682236 w 2213994"/>
              <a:gd name="connsiteY27" fmla="*/ 1894827 h 2180359"/>
              <a:gd name="connsiteX28" fmla="*/ 405971 w 2213994"/>
              <a:gd name="connsiteY28" fmla="*/ 1663013 h 2180359"/>
              <a:gd name="connsiteX29" fmla="*/ 192693 w 2213994"/>
              <a:gd name="connsiteY29" fmla="*/ 1740646 h 2180359"/>
              <a:gd name="connsiteX30" fmla="*/ 102035 w 2213994"/>
              <a:gd name="connsiteY30" fmla="*/ 1583621 h 2180359"/>
              <a:gd name="connsiteX31" fmla="*/ 275905 w 2213994"/>
              <a:gd name="connsiteY31" fmla="*/ 1437734 h 2180359"/>
              <a:gd name="connsiteX32" fmla="*/ 213281 w 2213994"/>
              <a:gd name="connsiteY32" fmla="*/ 1082574 h 2180359"/>
              <a:gd name="connsiteX33" fmla="*/ 0 w 2213994"/>
              <a:gd name="connsiteY33" fmla="*/ 1004952 h 2180359"/>
              <a:gd name="connsiteX34" fmla="*/ 31485 w 2213994"/>
              <a:gd name="connsiteY34" fmla="*/ 826390 h 2180359"/>
              <a:gd name="connsiteX35" fmla="*/ 258452 w 2213994"/>
              <a:gd name="connsiteY35" fmla="*/ 826396 h 2180359"/>
              <a:gd name="connsiteX36" fmla="*/ 438771 w 2213994"/>
              <a:gd name="connsiteY36" fmla="*/ 514074 h 2180359"/>
              <a:gd name="connsiteX37" fmla="*/ 325283 w 2213994"/>
              <a:gd name="connsiteY37" fmla="*/ 317518 h 2180359"/>
              <a:gd name="connsiteX38" fmla="*/ 464179 w 2213994"/>
              <a:gd name="connsiteY38" fmla="*/ 200970 h 2180359"/>
              <a:gd name="connsiteX39" fmla="*/ 638042 w 2213994"/>
              <a:gd name="connsiteY39" fmla="*/ 346866 h 2180359"/>
              <a:gd name="connsiteX40" fmla="*/ 976932 w 2213994"/>
              <a:gd name="connsiteY40" fmla="*/ 223520 h 2180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213994" h="2180359">
                <a:moveTo>
                  <a:pt x="1106997" y="561989"/>
                </a:moveTo>
                <a:cubicBezTo>
                  <a:pt x="805394" y="561989"/>
                  <a:pt x="560897" y="806486"/>
                  <a:pt x="560897" y="1108089"/>
                </a:cubicBezTo>
                <a:cubicBezTo>
                  <a:pt x="560897" y="1409692"/>
                  <a:pt x="805394" y="1654189"/>
                  <a:pt x="1106997" y="1654189"/>
                </a:cubicBezTo>
                <a:cubicBezTo>
                  <a:pt x="1408600" y="1654189"/>
                  <a:pt x="1653097" y="1409692"/>
                  <a:pt x="1653097" y="1108089"/>
                </a:cubicBezTo>
                <a:cubicBezTo>
                  <a:pt x="1653097" y="806486"/>
                  <a:pt x="1408600" y="561989"/>
                  <a:pt x="1106997" y="561989"/>
                </a:cubicBezTo>
                <a:close/>
                <a:moveTo>
                  <a:pt x="1016339" y="0"/>
                </a:moveTo>
                <a:lnTo>
                  <a:pt x="1197655" y="0"/>
                </a:lnTo>
                <a:lnTo>
                  <a:pt x="1237062" y="223520"/>
                </a:lnTo>
                <a:cubicBezTo>
                  <a:pt x="1357231" y="241189"/>
                  <a:pt x="1472539" y="283158"/>
                  <a:pt x="1575952" y="346866"/>
                </a:cubicBezTo>
                <a:lnTo>
                  <a:pt x="1749815" y="200970"/>
                </a:lnTo>
                <a:lnTo>
                  <a:pt x="1888711" y="317518"/>
                </a:lnTo>
                <a:lnTo>
                  <a:pt x="1775222" y="514074"/>
                </a:lnTo>
                <a:cubicBezTo>
                  <a:pt x="1855919" y="604853"/>
                  <a:pt x="1917273" y="711121"/>
                  <a:pt x="1955541" y="826396"/>
                </a:cubicBezTo>
                <a:lnTo>
                  <a:pt x="2182509" y="826390"/>
                </a:lnTo>
                <a:lnTo>
                  <a:pt x="2213994" y="1004952"/>
                </a:lnTo>
                <a:lnTo>
                  <a:pt x="2000713" y="1082574"/>
                </a:lnTo>
                <a:cubicBezTo>
                  <a:pt x="2004179" y="1203985"/>
                  <a:pt x="1982871" y="1324830"/>
                  <a:pt x="1938089" y="1437734"/>
                </a:cubicBezTo>
                <a:lnTo>
                  <a:pt x="2111959" y="1583621"/>
                </a:lnTo>
                <a:lnTo>
                  <a:pt x="2021301" y="1740646"/>
                </a:lnTo>
                <a:lnTo>
                  <a:pt x="1808024" y="1663013"/>
                </a:lnTo>
                <a:cubicBezTo>
                  <a:pt x="1732638" y="1758248"/>
                  <a:pt x="1638637" y="1837123"/>
                  <a:pt x="1531759" y="1894827"/>
                </a:cubicBezTo>
                <a:lnTo>
                  <a:pt x="1571177" y="2118345"/>
                </a:lnTo>
                <a:lnTo>
                  <a:pt x="1400795" y="2180359"/>
                </a:lnTo>
                <a:lnTo>
                  <a:pt x="1287316" y="1983797"/>
                </a:lnTo>
                <a:cubicBezTo>
                  <a:pt x="1168351" y="2008293"/>
                  <a:pt x="1045642" y="2008293"/>
                  <a:pt x="926677" y="1983797"/>
                </a:cubicBezTo>
                <a:lnTo>
                  <a:pt x="813199" y="2180359"/>
                </a:lnTo>
                <a:lnTo>
                  <a:pt x="642817" y="2118345"/>
                </a:lnTo>
                <a:lnTo>
                  <a:pt x="682236" y="1894827"/>
                </a:lnTo>
                <a:cubicBezTo>
                  <a:pt x="575358" y="1837123"/>
                  <a:pt x="481357" y="1758247"/>
                  <a:pt x="405971" y="1663013"/>
                </a:cubicBezTo>
                <a:lnTo>
                  <a:pt x="192693" y="1740646"/>
                </a:lnTo>
                <a:lnTo>
                  <a:pt x="102035" y="1583621"/>
                </a:lnTo>
                <a:lnTo>
                  <a:pt x="275905" y="1437734"/>
                </a:lnTo>
                <a:cubicBezTo>
                  <a:pt x="231123" y="1324830"/>
                  <a:pt x="209814" y="1203985"/>
                  <a:pt x="213281" y="1082574"/>
                </a:cubicBezTo>
                <a:lnTo>
                  <a:pt x="0" y="1004952"/>
                </a:lnTo>
                <a:lnTo>
                  <a:pt x="31485" y="826390"/>
                </a:lnTo>
                <a:lnTo>
                  <a:pt x="258452" y="826396"/>
                </a:lnTo>
                <a:cubicBezTo>
                  <a:pt x="296720" y="711121"/>
                  <a:pt x="358074" y="604852"/>
                  <a:pt x="438771" y="514074"/>
                </a:cubicBezTo>
                <a:lnTo>
                  <a:pt x="325283" y="317518"/>
                </a:lnTo>
                <a:lnTo>
                  <a:pt x="464179" y="200970"/>
                </a:lnTo>
                <a:lnTo>
                  <a:pt x="638042" y="346866"/>
                </a:lnTo>
                <a:cubicBezTo>
                  <a:pt x="741454" y="283158"/>
                  <a:pt x="856763" y="241190"/>
                  <a:pt x="976932" y="22352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Freeform 14"/>
          <p:cNvSpPr/>
          <p:nvPr>
            <p:custDataLst>
              <p:tags r:id="rId14"/>
            </p:custDataLst>
          </p:nvPr>
        </p:nvSpPr>
        <p:spPr>
          <a:xfrm>
            <a:off x="5843533" y="3088024"/>
            <a:ext cx="264085" cy="264085"/>
          </a:xfrm>
          <a:custGeom>
            <a:avLst/>
            <a:gdLst>
              <a:gd name="connsiteX0" fmla="*/ 675641 w 1351280"/>
              <a:gd name="connsiteY0" fmla="*/ 436140 h 1351280"/>
              <a:gd name="connsiteX1" fmla="*/ 436140 w 1351280"/>
              <a:gd name="connsiteY1" fmla="*/ 675641 h 1351280"/>
              <a:gd name="connsiteX2" fmla="*/ 675641 w 1351280"/>
              <a:gd name="connsiteY2" fmla="*/ 915142 h 1351280"/>
              <a:gd name="connsiteX3" fmla="*/ 915142 w 1351280"/>
              <a:gd name="connsiteY3" fmla="*/ 675641 h 1351280"/>
              <a:gd name="connsiteX4" fmla="*/ 675641 w 1351280"/>
              <a:gd name="connsiteY4" fmla="*/ 436140 h 1351280"/>
              <a:gd name="connsiteX5" fmla="*/ 675640 w 1351280"/>
              <a:gd name="connsiteY5" fmla="*/ 0 h 1351280"/>
              <a:gd name="connsiteX6" fmla="*/ 1351280 w 1351280"/>
              <a:gd name="connsiteY6" fmla="*/ 675640 h 1351280"/>
              <a:gd name="connsiteX7" fmla="*/ 675640 w 1351280"/>
              <a:gd name="connsiteY7" fmla="*/ 1351280 h 1351280"/>
              <a:gd name="connsiteX8" fmla="*/ 0 w 1351280"/>
              <a:gd name="connsiteY8" fmla="*/ 675640 h 1351280"/>
              <a:gd name="connsiteX9" fmla="*/ 675640 w 1351280"/>
              <a:gd name="connsiteY9" fmla="*/ 0 h 135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51280" h="1351280">
                <a:moveTo>
                  <a:pt x="675641" y="436140"/>
                </a:moveTo>
                <a:cubicBezTo>
                  <a:pt x="543368" y="436140"/>
                  <a:pt x="436140" y="543368"/>
                  <a:pt x="436140" y="675641"/>
                </a:cubicBezTo>
                <a:cubicBezTo>
                  <a:pt x="436140" y="807914"/>
                  <a:pt x="543368" y="915142"/>
                  <a:pt x="675641" y="915142"/>
                </a:cubicBezTo>
                <a:cubicBezTo>
                  <a:pt x="807914" y="915142"/>
                  <a:pt x="915142" y="807914"/>
                  <a:pt x="915142" y="675641"/>
                </a:cubicBezTo>
                <a:cubicBezTo>
                  <a:pt x="915142" y="543368"/>
                  <a:pt x="807914" y="436140"/>
                  <a:pt x="675641" y="436140"/>
                </a:cubicBezTo>
                <a:close/>
                <a:moveTo>
                  <a:pt x="675640" y="0"/>
                </a:moveTo>
                <a:cubicBezTo>
                  <a:pt x="1048786" y="0"/>
                  <a:pt x="1351280" y="302494"/>
                  <a:pt x="1351280" y="675640"/>
                </a:cubicBezTo>
                <a:cubicBezTo>
                  <a:pt x="1351280" y="1048786"/>
                  <a:pt x="1048786" y="1351280"/>
                  <a:pt x="675640" y="1351280"/>
                </a:cubicBezTo>
                <a:cubicBezTo>
                  <a:pt x="302494" y="1351280"/>
                  <a:pt x="0" y="1048786"/>
                  <a:pt x="0" y="675640"/>
                </a:cubicBezTo>
                <a:cubicBezTo>
                  <a:pt x="0" y="302494"/>
                  <a:pt x="302494" y="0"/>
                  <a:pt x="67564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Freeform 15"/>
          <p:cNvSpPr/>
          <p:nvPr>
            <p:custDataLst>
              <p:tags r:id="rId15"/>
            </p:custDataLst>
          </p:nvPr>
        </p:nvSpPr>
        <p:spPr>
          <a:xfrm>
            <a:off x="6729685" y="2422531"/>
            <a:ext cx="217137" cy="217137"/>
          </a:xfrm>
          <a:custGeom>
            <a:avLst/>
            <a:gdLst>
              <a:gd name="connsiteX0" fmla="*/ 675641 w 1351280"/>
              <a:gd name="connsiteY0" fmla="*/ 436140 h 1351280"/>
              <a:gd name="connsiteX1" fmla="*/ 436140 w 1351280"/>
              <a:gd name="connsiteY1" fmla="*/ 675641 h 1351280"/>
              <a:gd name="connsiteX2" fmla="*/ 675641 w 1351280"/>
              <a:gd name="connsiteY2" fmla="*/ 915142 h 1351280"/>
              <a:gd name="connsiteX3" fmla="*/ 915142 w 1351280"/>
              <a:gd name="connsiteY3" fmla="*/ 675641 h 1351280"/>
              <a:gd name="connsiteX4" fmla="*/ 675641 w 1351280"/>
              <a:gd name="connsiteY4" fmla="*/ 436140 h 1351280"/>
              <a:gd name="connsiteX5" fmla="*/ 675640 w 1351280"/>
              <a:gd name="connsiteY5" fmla="*/ 0 h 1351280"/>
              <a:gd name="connsiteX6" fmla="*/ 1351280 w 1351280"/>
              <a:gd name="connsiteY6" fmla="*/ 675640 h 1351280"/>
              <a:gd name="connsiteX7" fmla="*/ 675640 w 1351280"/>
              <a:gd name="connsiteY7" fmla="*/ 1351280 h 1351280"/>
              <a:gd name="connsiteX8" fmla="*/ 0 w 1351280"/>
              <a:gd name="connsiteY8" fmla="*/ 675640 h 1351280"/>
              <a:gd name="connsiteX9" fmla="*/ 675640 w 1351280"/>
              <a:gd name="connsiteY9" fmla="*/ 0 h 135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51280" h="1351280">
                <a:moveTo>
                  <a:pt x="675641" y="436140"/>
                </a:moveTo>
                <a:cubicBezTo>
                  <a:pt x="543368" y="436140"/>
                  <a:pt x="436140" y="543368"/>
                  <a:pt x="436140" y="675641"/>
                </a:cubicBezTo>
                <a:cubicBezTo>
                  <a:pt x="436140" y="807914"/>
                  <a:pt x="543368" y="915142"/>
                  <a:pt x="675641" y="915142"/>
                </a:cubicBezTo>
                <a:cubicBezTo>
                  <a:pt x="807914" y="915142"/>
                  <a:pt x="915142" y="807914"/>
                  <a:pt x="915142" y="675641"/>
                </a:cubicBezTo>
                <a:cubicBezTo>
                  <a:pt x="915142" y="543368"/>
                  <a:pt x="807914" y="436140"/>
                  <a:pt x="675641" y="436140"/>
                </a:cubicBezTo>
                <a:close/>
                <a:moveTo>
                  <a:pt x="675640" y="0"/>
                </a:moveTo>
                <a:cubicBezTo>
                  <a:pt x="1048786" y="0"/>
                  <a:pt x="1351280" y="302494"/>
                  <a:pt x="1351280" y="675640"/>
                </a:cubicBezTo>
                <a:cubicBezTo>
                  <a:pt x="1351280" y="1048786"/>
                  <a:pt x="1048786" y="1351280"/>
                  <a:pt x="675640" y="1351280"/>
                </a:cubicBezTo>
                <a:cubicBezTo>
                  <a:pt x="302494" y="1351280"/>
                  <a:pt x="0" y="1048786"/>
                  <a:pt x="0" y="675640"/>
                </a:cubicBezTo>
                <a:cubicBezTo>
                  <a:pt x="0" y="302494"/>
                  <a:pt x="302494" y="0"/>
                  <a:pt x="67564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>
            <p:custDataLst>
              <p:tags r:id="rId16"/>
            </p:custDataLst>
          </p:nvPr>
        </p:nvSpPr>
        <p:spPr>
          <a:xfrm>
            <a:off x="7728513" y="2304707"/>
            <a:ext cx="2215128" cy="549297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65000" lnSpcReduction="10000"/>
          </a:bodyPr>
          <a:lstStyle>
            <a:defPPr>
              <a:defRPr lang="zh-CN"/>
            </a:defPPr>
            <a:lvl1pPr marR="0" algn="ctr" rtl="0" ea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 kumimoji="0" strike="noStrike" cap="none" spc="0" normalizeH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45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删除核心 XDP 代码中的非必要操作</a:t>
            </a:r>
          </a:p>
        </p:txBody>
      </p:sp>
      <p:sp>
        <p:nvSpPr>
          <p:cNvPr id="26" name="文本框 25"/>
          <p:cNvSpPr txBox="1"/>
          <p:nvPr>
            <p:custDataLst>
              <p:tags r:id="rId17"/>
            </p:custDataLst>
          </p:nvPr>
        </p:nvSpPr>
        <p:spPr>
          <a:xfrm>
            <a:off x="2253150" y="2302360"/>
            <a:ext cx="2215128" cy="551644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defPPr>
              <a:defRPr lang="zh-CN"/>
            </a:defPPr>
            <a:lvl1pPr marR="0" algn="ctr" rtl="0" ea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 kumimoji="0" strike="noStrike" cap="none" spc="0" normalizeH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驱动代码</a:t>
            </a:r>
          </a:p>
        </p:txBody>
      </p:sp>
      <p:sp>
        <p:nvSpPr>
          <p:cNvPr id="27" name="文本框 26"/>
          <p:cNvSpPr txBox="1"/>
          <p:nvPr>
            <p:custDataLst>
              <p:tags r:id="rId18"/>
            </p:custDataLst>
          </p:nvPr>
        </p:nvSpPr>
        <p:spPr>
          <a:xfrm>
            <a:off x="2249629" y="3225258"/>
            <a:ext cx="2215128" cy="551644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65000" lnSpcReduction="10000"/>
          </a:bodyPr>
          <a:lstStyle>
            <a:defPPr>
              <a:defRPr lang="zh-CN"/>
            </a:defPPr>
            <a:lvl1pPr marR="0" algn="ctr" rtl="0" ea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 kumimoji="0" strike="noStrike" cap="none" spc="0" normalizeH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45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通过批处理平摊处理开销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1231900" y="-20320"/>
            <a:ext cx="1475740" cy="1588135"/>
          </a:xfrm>
          <a:prstGeom prst="rect">
            <a:avLst/>
          </a:prstGeom>
          <a:solidFill>
            <a:schemeClr val="accent1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3907790" y="1269682"/>
            <a:ext cx="7418705" cy="431863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ea"/>
              <a:buAutoNum type="ea1JpnChsDbPeriod"/>
              <a:defRPr sz="1100" u="none" strike="noStrike" cap="none" spc="150" normalizeH="0" baseline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858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cap="none" spc="150" normalizeH="0" baseline="0">
                <a:uFillTx/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cap="none" spc="150" normalizeH="0" baseline="0">
                <a:uFillTx/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zh-CN" altLang="en-US" sz="1600" b="1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网络栈添加可编程能力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en-US" altLang="zh-CN" sz="160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160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兼容现有os，复用已有网络设施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160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160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在eBPF指令虚拟机中，是一个受限环境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160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160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内核接触包数据前就能做一些自定义包处理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160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160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加载时静态校验，动态生成原生机器指令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1600" b="1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优点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en-US" altLang="zh-CN" sz="160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160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硬件控制权完全留在内核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160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160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无需硬件特性，复用内核网络栈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160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sz="160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接口稳定，无用户态到内核态切换的昂贵开销</a:t>
            </a:r>
          </a:p>
        </p:txBody>
      </p:sp>
      <p:sp>
        <p:nvSpPr>
          <p:cNvPr id="7" name="标题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701675" y="1985645"/>
            <a:ext cx="2536190" cy="173926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87500" lnSpcReduction="2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zh-CN" altLang="en-US" sz="3200" spc="3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cs typeface="微软雅黑" panose="020B0503020204020204" charset="-122"/>
              </a:rPr>
              <a:t>eXpress Data Path的提出与意义</a:t>
            </a:r>
          </a:p>
        </p:txBody>
      </p:sp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1231900" y="3881120"/>
            <a:ext cx="1475740" cy="2978785"/>
          </a:xfrm>
          <a:prstGeom prst="rect">
            <a:avLst/>
          </a:prstGeom>
          <a:solidFill>
            <a:schemeClr val="accent1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6"/>
            </p:custDataLst>
          </p:nvPr>
        </p:nvSpPr>
        <p:spPr>
          <a:xfrm>
            <a:off x="1231900" y="1637665"/>
            <a:ext cx="1475740" cy="191770"/>
          </a:xfrm>
          <a:prstGeom prst="rect">
            <a:avLst/>
          </a:prstGeom>
          <a:solidFill>
            <a:schemeClr val="accent1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: 形状 19"/>
          <p:cNvSpPr/>
          <p:nvPr>
            <p:custDataLst>
              <p:tags r:id="rId2"/>
            </p:custDataLst>
          </p:nvPr>
        </p:nvSpPr>
        <p:spPr>
          <a:xfrm>
            <a:off x="4742303" y="1800914"/>
            <a:ext cx="7449696" cy="5058061"/>
          </a:xfrm>
          <a:custGeom>
            <a:avLst/>
            <a:gdLst>
              <a:gd name="connsiteX0" fmla="*/ 4941339 w 7449696"/>
              <a:gd name="connsiteY0" fmla="*/ 0 h 5058061"/>
              <a:gd name="connsiteX1" fmla="*/ 7296676 w 7449696"/>
              <a:gd name="connsiteY1" fmla="*/ 596394 h 5058061"/>
              <a:gd name="connsiteX2" fmla="*/ 7449696 w 7449696"/>
              <a:gd name="connsiteY2" fmla="*/ 689356 h 5058061"/>
              <a:gd name="connsiteX3" fmla="*/ 7449696 w 7449696"/>
              <a:gd name="connsiteY3" fmla="*/ 5058061 h 5058061"/>
              <a:gd name="connsiteX4" fmla="*/ 2952 w 7449696"/>
              <a:gd name="connsiteY4" fmla="*/ 5058061 h 5058061"/>
              <a:gd name="connsiteX5" fmla="*/ 0 w 7449696"/>
              <a:gd name="connsiteY5" fmla="*/ 4941340 h 5058061"/>
              <a:gd name="connsiteX6" fmla="*/ 4941339 w 7449696"/>
              <a:gd name="connsiteY6" fmla="*/ 0 h 5058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49696" h="5058061">
                <a:moveTo>
                  <a:pt x="4941339" y="0"/>
                </a:moveTo>
                <a:cubicBezTo>
                  <a:pt x="5794160" y="0"/>
                  <a:pt x="6596521" y="216047"/>
                  <a:pt x="7296676" y="596394"/>
                </a:cubicBezTo>
                <a:lnTo>
                  <a:pt x="7449696" y="689356"/>
                </a:lnTo>
                <a:lnTo>
                  <a:pt x="7449696" y="5058061"/>
                </a:lnTo>
                <a:lnTo>
                  <a:pt x="2952" y="5058061"/>
                </a:lnTo>
                <a:lnTo>
                  <a:pt x="0" y="4941340"/>
                </a:lnTo>
                <a:cubicBezTo>
                  <a:pt x="0" y="2212313"/>
                  <a:pt x="2212313" y="0"/>
                  <a:pt x="4941339" y="0"/>
                </a:cubicBezTo>
                <a:close/>
              </a:path>
            </a:pathLst>
          </a:custGeom>
          <a:pattFill prst="ltUpDiag">
            <a:fgClr>
              <a:schemeClr val="accent1">
                <a:lumMod val="20000"/>
                <a:lumOff val="80000"/>
              </a:schemeClr>
            </a:fgClr>
            <a:bgClr>
              <a:schemeClr val="lt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任意多边形: 形状 12"/>
          <p:cNvSpPr/>
          <p:nvPr>
            <p:custDataLst>
              <p:tags r:id="rId3"/>
            </p:custDataLst>
          </p:nvPr>
        </p:nvSpPr>
        <p:spPr>
          <a:xfrm>
            <a:off x="1" y="3038168"/>
            <a:ext cx="5230153" cy="3835320"/>
          </a:xfrm>
          <a:custGeom>
            <a:avLst/>
            <a:gdLst>
              <a:gd name="connsiteX0" fmla="*/ 2147740 w 5230153"/>
              <a:gd name="connsiteY0" fmla="*/ 0 h 3835320"/>
              <a:gd name="connsiteX1" fmla="*/ 5230153 w 5230153"/>
              <a:gd name="connsiteY1" fmla="*/ 3082413 h 3835320"/>
              <a:gd name="connsiteX2" fmla="*/ 5167530 w 5230153"/>
              <a:gd name="connsiteY2" fmla="*/ 3703627 h 3835320"/>
              <a:gd name="connsiteX3" fmla="*/ 5133668 w 5230153"/>
              <a:gd name="connsiteY3" fmla="*/ 3835320 h 3835320"/>
              <a:gd name="connsiteX4" fmla="*/ 0 w 5230153"/>
              <a:gd name="connsiteY4" fmla="*/ 3835320 h 3835320"/>
              <a:gd name="connsiteX5" fmla="*/ 0 w 5230153"/>
              <a:gd name="connsiteY5" fmla="*/ 873866 h 3835320"/>
              <a:gd name="connsiteX6" fmla="*/ 187039 w 5230153"/>
              <a:gd name="connsiteY6" fmla="*/ 703873 h 3835320"/>
              <a:gd name="connsiteX7" fmla="*/ 2147740 w 5230153"/>
              <a:gd name="connsiteY7" fmla="*/ 0 h 383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0153" h="3835320">
                <a:moveTo>
                  <a:pt x="2147740" y="0"/>
                </a:moveTo>
                <a:cubicBezTo>
                  <a:pt x="3850110" y="0"/>
                  <a:pt x="5230153" y="1380043"/>
                  <a:pt x="5230153" y="3082413"/>
                </a:cubicBezTo>
                <a:cubicBezTo>
                  <a:pt x="5230153" y="3295210"/>
                  <a:pt x="5208590" y="3502969"/>
                  <a:pt x="5167530" y="3703627"/>
                </a:cubicBezTo>
                <a:lnTo>
                  <a:pt x="5133668" y="3835320"/>
                </a:lnTo>
                <a:lnTo>
                  <a:pt x="0" y="3835320"/>
                </a:lnTo>
                <a:lnTo>
                  <a:pt x="0" y="873866"/>
                </a:lnTo>
                <a:lnTo>
                  <a:pt x="187039" y="703873"/>
                </a:lnTo>
                <a:cubicBezTo>
                  <a:pt x="719862" y="264149"/>
                  <a:pt x="1402953" y="0"/>
                  <a:pt x="2147740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603738" y="2035745"/>
            <a:ext cx="10984523" cy="4466492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76200" sx="101000" sy="101000" algn="ctr" rotWithShape="0">
              <a:schemeClr val="dk1">
                <a:lumMod val="95000"/>
                <a:lumOff val="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1066459" y="1309507"/>
            <a:ext cx="10059078" cy="386861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lvl="0" algn="ctr">
              <a:lnSpc>
                <a:spcPct val="110000"/>
              </a:lnSpc>
              <a:spcAft>
                <a:spcPts val="200"/>
              </a:spcAft>
            </a:pPr>
            <a:r>
              <a:rPr lang="zh-CN" altLang="en-US" sz="1800" dirty="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现有内核数据包处理机制</a:t>
            </a:r>
          </a:p>
        </p:txBody>
      </p:sp>
      <p:sp>
        <p:nvSpPr>
          <p:cNvPr id="6" name="矩形 5"/>
          <p:cNvSpPr/>
          <p:nvPr>
            <p:custDataLst>
              <p:tags r:id="rId6"/>
            </p:custDataLst>
          </p:nvPr>
        </p:nvSpPr>
        <p:spPr>
          <a:xfrm>
            <a:off x="1066459" y="2296597"/>
            <a:ext cx="10059078" cy="3667652"/>
          </a:xfrm>
          <a:prstGeom prst="rect">
            <a:avLst/>
          </a:prstGeom>
        </p:spPr>
        <p:txBody>
          <a:bodyPr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9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sz="2200" spc="15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Kernel Bypass（内核旁路）是绕过Linux内核（TCPIP协议栈）的技术，不使用Linux内核子系统的功能，采用自己实现的相同功能的代码来处理，从用户空间直接访问和控制设备内存，避免数据从设备拷贝到内核，再从内核拷贝到用户空间。</a:t>
            </a:r>
          </a:p>
        </p:txBody>
      </p:sp>
      <p:sp>
        <p:nvSpPr>
          <p:cNvPr id="21" name="椭圆 20"/>
          <p:cNvSpPr/>
          <p:nvPr>
            <p:custDataLst>
              <p:tags r:id="rId7"/>
            </p:custDataLst>
          </p:nvPr>
        </p:nvSpPr>
        <p:spPr>
          <a:xfrm>
            <a:off x="277973" y="239843"/>
            <a:ext cx="386396" cy="386396"/>
          </a:xfrm>
          <a:prstGeom prst="ellipse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椭圆 21"/>
          <p:cNvSpPr/>
          <p:nvPr>
            <p:custDataLst>
              <p:tags r:id="rId8"/>
            </p:custDataLst>
          </p:nvPr>
        </p:nvSpPr>
        <p:spPr>
          <a:xfrm>
            <a:off x="665006" y="657947"/>
            <a:ext cx="178183" cy="178183"/>
          </a:xfrm>
          <a:prstGeom prst="ellipse">
            <a:avLst/>
          </a:prstGeom>
          <a:solidFill>
            <a:schemeClr val="accent1">
              <a:lumMod val="40000"/>
              <a:lumOff val="6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>
            <p:custDataLst>
              <p:tags r:id="rId9"/>
            </p:custDataLst>
          </p:nvPr>
        </p:nvSpPr>
        <p:spPr>
          <a:xfrm>
            <a:off x="1066459" y="565608"/>
            <a:ext cx="10059078" cy="648896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97500"/>
          </a:bodyPr>
          <a:lstStyle/>
          <a:p>
            <a:pPr algn="ctr"/>
            <a:r>
              <a:rPr lang="zh-CN" altLang="en-US" sz="3700" b="1" spc="30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操作系统内核数据包处理现状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: 形状 19"/>
          <p:cNvSpPr/>
          <p:nvPr>
            <p:custDataLst>
              <p:tags r:id="rId2"/>
            </p:custDataLst>
          </p:nvPr>
        </p:nvSpPr>
        <p:spPr>
          <a:xfrm>
            <a:off x="4742303" y="1800914"/>
            <a:ext cx="7449696" cy="5058061"/>
          </a:xfrm>
          <a:custGeom>
            <a:avLst/>
            <a:gdLst>
              <a:gd name="connsiteX0" fmla="*/ 4941339 w 7449696"/>
              <a:gd name="connsiteY0" fmla="*/ 0 h 5058061"/>
              <a:gd name="connsiteX1" fmla="*/ 7296676 w 7449696"/>
              <a:gd name="connsiteY1" fmla="*/ 596394 h 5058061"/>
              <a:gd name="connsiteX2" fmla="*/ 7449696 w 7449696"/>
              <a:gd name="connsiteY2" fmla="*/ 689356 h 5058061"/>
              <a:gd name="connsiteX3" fmla="*/ 7449696 w 7449696"/>
              <a:gd name="connsiteY3" fmla="*/ 5058061 h 5058061"/>
              <a:gd name="connsiteX4" fmla="*/ 2952 w 7449696"/>
              <a:gd name="connsiteY4" fmla="*/ 5058061 h 5058061"/>
              <a:gd name="connsiteX5" fmla="*/ 0 w 7449696"/>
              <a:gd name="connsiteY5" fmla="*/ 4941340 h 5058061"/>
              <a:gd name="connsiteX6" fmla="*/ 4941339 w 7449696"/>
              <a:gd name="connsiteY6" fmla="*/ 0 h 5058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49696" h="5058061">
                <a:moveTo>
                  <a:pt x="4941339" y="0"/>
                </a:moveTo>
                <a:cubicBezTo>
                  <a:pt x="5794160" y="0"/>
                  <a:pt x="6596521" y="216047"/>
                  <a:pt x="7296676" y="596394"/>
                </a:cubicBezTo>
                <a:lnTo>
                  <a:pt x="7449696" y="689356"/>
                </a:lnTo>
                <a:lnTo>
                  <a:pt x="7449696" y="5058061"/>
                </a:lnTo>
                <a:lnTo>
                  <a:pt x="2952" y="5058061"/>
                </a:lnTo>
                <a:lnTo>
                  <a:pt x="0" y="4941340"/>
                </a:lnTo>
                <a:cubicBezTo>
                  <a:pt x="0" y="2212313"/>
                  <a:pt x="2212313" y="0"/>
                  <a:pt x="4941339" y="0"/>
                </a:cubicBezTo>
                <a:close/>
              </a:path>
            </a:pathLst>
          </a:custGeom>
          <a:pattFill prst="ltUpDiag">
            <a:fgClr>
              <a:schemeClr val="accent1">
                <a:lumMod val="20000"/>
                <a:lumOff val="80000"/>
              </a:schemeClr>
            </a:fgClr>
            <a:bgClr>
              <a:schemeClr val="lt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任意多边形: 形状 12"/>
          <p:cNvSpPr/>
          <p:nvPr>
            <p:custDataLst>
              <p:tags r:id="rId3"/>
            </p:custDataLst>
          </p:nvPr>
        </p:nvSpPr>
        <p:spPr>
          <a:xfrm>
            <a:off x="1" y="3038168"/>
            <a:ext cx="5230153" cy="3835320"/>
          </a:xfrm>
          <a:custGeom>
            <a:avLst/>
            <a:gdLst>
              <a:gd name="connsiteX0" fmla="*/ 2147740 w 5230153"/>
              <a:gd name="connsiteY0" fmla="*/ 0 h 3835320"/>
              <a:gd name="connsiteX1" fmla="*/ 5230153 w 5230153"/>
              <a:gd name="connsiteY1" fmla="*/ 3082413 h 3835320"/>
              <a:gd name="connsiteX2" fmla="*/ 5167530 w 5230153"/>
              <a:gd name="connsiteY2" fmla="*/ 3703627 h 3835320"/>
              <a:gd name="connsiteX3" fmla="*/ 5133668 w 5230153"/>
              <a:gd name="connsiteY3" fmla="*/ 3835320 h 3835320"/>
              <a:gd name="connsiteX4" fmla="*/ 0 w 5230153"/>
              <a:gd name="connsiteY4" fmla="*/ 3835320 h 3835320"/>
              <a:gd name="connsiteX5" fmla="*/ 0 w 5230153"/>
              <a:gd name="connsiteY5" fmla="*/ 873866 h 3835320"/>
              <a:gd name="connsiteX6" fmla="*/ 187039 w 5230153"/>
              <a:gd name="connsiteY6" fmla="*/ 703873 h 3835320"/>
              <a:gd name="connsiteX7" fmla="*/ 2147740 w 5230153"/>
              <a:gd name="connsiteY7" fmla="*/ 0 h 383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0153" h="3835320">
                <a:moveTo>
                  <a:pt x="2147740" y="0"/>
                </a:moveTo>
                <a:cubicBezTo>
                  <a:pt x="3850110" y="0"/>
                  <a:pt x="5230153" y="1380043"/>
                  <a:pt x="5230153" y="3082413"/>
                </a:cubicBezTo>
                <a:cubicBezTo>
                  <a:pt x="5230153" y="3295210"/>
                  <a:pt x="5208590" y="3502969"/>
                  <a:pt x="5167530" y="3703627"/>
                </a:cubicBezTo>
                <a:lnTo>
                  <a:pt x="5133668" y="3835320"/>
                </a:lnTo>
                <a:lnTo>
                  <a:pt x="0" y="3835320"/>
                </a:lnTo>
                <a:lnTo>
                  <a:pt x="0" y="873866"/>
                </a:lnTo>
                <a:lnTo>
                  <a:pt x="187039" y="703873"/>
                </a:lnTo>
                <a:cubicBezTo>
                  <a:pt x="719862" y="264149"/>
                  <a:pt x="1402953" y="0"/>
                  <a:pt x="2147740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603738" y="2035745"/>
            <a:ext cx="10984523" cy="4466492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76200" sx="101000" sy="101000" algn="ctr" rotWithShape="0">
              <a:schemeClr val="dk1">
                <a:lumMod val="95000"/>
                <a:lumOff val="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1066459" y="1309507"/>
            <a:ext cx="10059078" cy="386861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lvl="0" algn="ctr">
              <a:lnSpc>
                <a:spcPct val="110000"/>
              </a:lnSpc>
              <a:spcAft>
                <a:spcPts val="200"/>
              </a:spcAft>
            </a:pPr>
            <a:r>
              <a:rPr lang="zh-CN" altLang="en-US" sz="1800" dirty="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用户态</a:t>
            </a:r>
          </a:p>
        </p:txBody>
      </p:sp>
      <p:sp>
        <p:nvSpPr>
          <p:cNvPr id="6" name="矩形 5"/>
          <p:cNvSpPr/>
          <p:nvPr>
            <p:custDataLst>
              <p:tags r:id="rId6"/>
            </p:custDataLst>
          </p:nvPr>
        </p:nvSpPr>
        <p:spPr>
          <a:xfrm>
            <a:off x="1066459" y="2296597"/>
            <a:ext cx="10059078" cy="3667652"/>
          </a:xfrm>
          <a:prstGeom prst="rect">
            <a:avLst/>
          </a:prstGeom>
        </p:spPr>
        <p:txBody>
          <a:bodyPr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9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sz="2200" spc="15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DPDK 也称作内核旁路框架（kernel bypass framework）， 因为它将网络硬件的控制权从内核转移到了用户态的网络应用，完全避免了内核-用户态 之间的切换开销。</a:t>
            </a:r>
          </a:p>
        </p:txBody>
      </p:sp>
      <p:sp>
        <p:nvSpPr>
          <p:cNvPr id="21" name="椭圆 20"/>
          <p:cNvSpPr/>
          <p:nvPr>
            <p:custDataLst>
              <p:tags r:id="rId7"/>
            </p:custDataLst>
          </p:nvPr>
        </p:nvSpPr>
        <p:spPr>
          <a:xfrm>
            <a:off x="277973" y="239843"/>
            <a:ext cx="386396" cy="386396"/>
          </a:xfrm>
          <a:prstGeom prst="ellipse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椭圆 21"/>
          <p:cNvSpPr/>
          <p:nvPr>
            <p:custDataLst>
              <p:tags r:id="rId8"/>
            </p:custDataLst>
          </p:nvPr>
        </p:nvSpPr>
        <p:spPr>
          <a:xfrm>
            <a:off x="665006" y="657947"/>
            <a:ext cx="178183" cy="178183"/>
          </a:xfrm>
          <a:prstGeom prst="ellipse">
            <a:avLst/>
          </a:prstGeom>
          <a:solidFill>
            <a:schemeClr val="accent1">
              <a:lumMod val="40000"/>
              <a:lumOff val="6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>
            <p:custDataLst>
              <p:tags r:id="rId9"/>
            </p:custDataLst>
          </p:nvPr>
        </p:nvSpPr>
        <p:spPr>
          <a:xfrm>
            <a:off x="1066459" y="565608"/>
            <a:ext cx="10059078" cy="648896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97500"/>
          </a:bodyPr>
          <a:lstStyle/>
          <a:p>
            <a:pPr algn="ctr"/>
            <a:r>
              <a:rPr lang="zh-CN" altLang="en-US" sz="3700" b="1" spc="30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可编程数据包处理研究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: 形状 19"/>
          <p:cNvSpPr/>
          <p:nvPr>
            <p:custDataLst>
              <p:tags r:id="rId2"/>
            </p:custDataLst>
          </p:nvPr>
        </p:nvSpPr>
        <p:spPr>
          <a:xfrm>
            <a:off x="4742303" y="1800914"/>
            <a:ext cx="7449696" cy="5058061"/>
          </a:xfrm>
          <a:custGeom>
            <a:avLst/>
            <a:gdLst>
              <a:gd name="connsiteX0" fmla="*/ 4941339 w 7449696"/>
              <a:gd name="connsiteY0" fmla="*/ 0 h 5058061"/>
              <a:gd name="connsiteX1" fmla="*/ 7296676 w 7449696"/>
              <a:gd name="connsiteY1" fmla="*/ 596394 h 5058061"/>
              <a:gd name="connsiteX2" fmla="*/ 7449696 w 7449696"/>
              <a:gd name="connsiteY2" fmla="*/ 689356 h 5058061"/>
              <a:gd name="connsiteX3" fmla="*/ 7449696 w 7449696"/>
              <a:gd name="connsiteY3" fmla="*/ 5058061 h 5058061"/>
              <a:gd name="connsiteX4" fmla="*/ 2952 w 7449696"/>
              <a:gd name="connsiteY4" fmla="*/ 5058061 h 5058061"/>
              <a:gd name="connsiteX5" fmla="*/ 0 w 7449696"/>
              <a:gd name="connsiteY5" fmla="*/ 4941340 h 5058061"/>
              <a:gd name="connsiteX6" fmla="*/ 4941339 w 7449696"/>
              <a:gd name="connsiteY6" fmla="*/ 0 h 5058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49696" h="5058061">
                <a:moveTo>
                  <a:pt x="4941339" y="0"/>
                </a:moveTo>
                <a:cubicBezTo>
                  <a:pt x="5794160" y="0"/>
                  <a:pt x="6596521" y="216047"/>
                  <a:pt x="7296676" y="596394"/>
                </a:cubicBezTo>
                <a:lnTo>
                  <a:pt x="7449696" y="689356"/>
                </a:lnTo>
                <a:lnTo>
                  <a:pt x="7449696" y="5058061"/>
                </a:lnTo>
                <a:lnTo>
                  <a:pt x="2952" y="5058061"/>
                </a:lnTo>
                <a:lnTo>
                  <a:pt x="0" y="4941340"/>
                </a:lnTo>
                <a:cubicBezTo>
                  <a:pt x="0" y="2212313"/>
                  <a:pt x="2212313" y="0"/>
                  <a:pt x="4941339" y="0"/>
                </a:cubicBezTo>
                <a:close/>
              </a:path>
            </a:pathLst>
          </a:custGeom>
          <a:pattFill prst="ltUpDiag">
            <a:fgClr>
              <a:schemeClr val="accent1">
                <a:lumMod val="20000"/>
                <a:lumOff val="80000"/>
              </a:schemeClr>
            </a:fgClr>
            <a:bgClr>
              <a:schemeClr val="lt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任意多边形: 形状 12"/>
          <p:cNvSpPr/>
          <p:nvPr>
            <p:custDataLst>
              <p:tags r:id="rId3"/>
            </p:custDataLst>
          </p:nvPr>
        </p:nvSpPr>
        <p:spPr>
          <a:xfrm>
            <a:off x="1" y="3038168"/>
            <a:ext cx="5230153" cy="3835320"/>
          </a:xfrm>
          <a:custGeom>
            <a:avLst/>
            <a:gdLst>
              <a:gd name="connsiteX0" fmla="*/ 2147740 w 5230153"/>
              <a:gd name="connsiteY0" fmla="*/ 0 h 3835320"/>
              <a:gd name="connsiteX1" fmla="*/ 5230153 w 5230153"/>
              <a:gd name="connsiteY1" fmla="*/ 3082413 h 3835320"/>
              <a:gd name="connsiteX2" fmla="*/ 5167530 w 5230153"/>
              <a:gd name="connsiteY2" fmla="*/ 3703627 h 3835320"/>
              <a:gd name="connsiteX3" fmla="*/ 5133668 w 5230153"/>
              <a:gd name="connsiteY3" fmla="*/ 3835320 h 3835320"/>
              <a:gd name="connsiteX4" fmla="*/ 0 w 5230153"/>
              <a:gd name="connsiteY4" fmla="*/ 3835320 h 3835320"/>
              <a:gd name="connsiteX5" fmla="*/ 0 w 5230153"/>
              <a:gd name="connsiteY5" fmla="*/ 873866 h 3835320"/>
              <a:gd name="connsiteX6" fmla="*/ 187039 w 5230153"/>
              <a:gd name="connsiteY6" fmla="*/ 703873 h 3835320"/>
              <a:gd name="connsiteX7" fmla="*/ 2147740 w 5230153"/>
              <a:gd name="connsiteY7" fmla="*/ 0 h 383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0153" h="3835320">
                <a:moveTo>
                  <a:pt x="2147740" y="0"/>
                </a:moveTo>
                <a:cubicBezTo>
                  <a:pt x="3850110" y="0"/>
                  <a:pt x="5230153" y="1380043"/>
                  <a:pt x="5230153" y="3082413"/>
                </a:cubicBezTo>
                <a:cubicBezTo>
                  <a:pt x="5230153" y="3295210"/>
                  <a:pt x="5208590" y="3502969"/>
                  <a:pt x="5167530" y="3703627"/>
                </a:cubicBezTo>
                <a:lnTo>
                  <a:pt x="5133668" y="3835320"/>
                </a:lnTo>
                <a:lnTo>
                  <a:pt x="0" y="3835320"/>
                </a:lnTo>
                <a:lnTo>
                  <a:pt x="0" y="873866"/>
                </a:lnTo>
                <a:lnTo>
                  <a:pt x="187039" y="703873"/>
                </a:lnTo>
                <a:cubicBezTo>
                  <a:pt x="719862" y="264149"/>
                  <a:pt x="1402953" y="0"/>
                  <a:pt x="2147740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603738" y="2035745"/>
            <a:ext cx="10984523" cy="4466492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76200" sx="101000" sy="101000" algn="ctr" rotWithShape="0">
              <a:schemeClr val="dk1">
                <a:lumMod val="95000"/>
                <a:lumOff val="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1066459" y="1309507"/>
            <a:ext cx="10059078" cy="386861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lvl="0" algn="ctr">
              <a:lnSpc>
                <a:spcPct val="110000"/>
              </a:lnSpc>
              <a:spcAft>
                <a:spcPts val="200"/>
              </a:spcAft>
            </a:pPr>
            <a:r>
              <a:rPr lang="zh-CN" altLang="en-US" sz="1800" dirty="0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以内核模块（kernel module）方式实现包处理功能代价非常高，</a:t>
            </a:r>
          </a:p>
        </p:txBody>
      </p:sp>
      <p:sp>
        <p:nvSpPr>
          <p:cNvPr id="6" name="矩形 5"/>
          <p:cNvSpPr/>
          <p:nvPr>
            <p:custDataLst>
              <p:tags r:id="rId6"/>
            </p:custDataLst>
          </p:nvPr>
        </p:nvSpPr>
        <p:spPr>
          <a:xfrm>
            <a:off x="1066459" y="2296597"/>
            <a:ext cx="10059078" cy="3667652"/>
          </a:xfrm>
          <a:prstGeom prst="rect">
            <a:avLst/>
          </a:prstGeom>
        </p:spPr>
        <p:txBody>
          <a:bodyPr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90000"/>
              </a:lnSpc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sz="2200" spc="150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程序执行出错时可能会导致整个系统崩溃</a:t>
            </a:r>
          </a:p>
        </p:txBody>
      </p:sp>
      <p:sp>
        <p:nvSpPr>
          <p:cNvPr id="21" name="椭圆 20"/>
          <p:cNvSpPr/>
          <p:nvPr>
            <p:custDataLst>
              <p:tags r:id="rId7"/>
            </p:custDataLst>
          </p:nvPr>
        </p:nvSpPr>
        <p:spPr>
          <a:xfrm>
            <a:off x="277973" y="239843"/>
            <a:ext cx="386396" cy="386396"/>
          </a:xfrm>
          <a:prstGeom prst="ellipse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椭圆 21"/>
          <p:cNvSpPr/>
          <p:nvPr>
            <p:custDataLst>
              <p:tags r:id="rId8"/>
            </p:custDataLst>
          </p:nvPr>
        </p:nvSpPr>
        <p:spPr>
          <a:xfrm>
            <a:off x="665006" y="657947"/>
            <a:ext cx="178183" cy="178183"/>
          </a:xfrm>
          <a:prstGeom prst="ellipse">
            <a:avLst/>
          </a:prstGeom>
          <a:solidFill>
            <a:schemeClr val="accent1">
              <a:lumMod val="40000"/>
              <a:lumOff val="6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>
            <p:custDataLst>
              <p:tags r:id="rId9"/>
            </p:custDataLst>
          </p:nvPr>
        </p:nvSpPr>
        <p:spPr>
          <a:xfrm>
            <a:off x="1066459" y="565608"/>
            <a:ext cx="10059078" cy="648896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97500"/>
          </a:bodyPr>
          <a:lstStyle/>
          <a:p>
            <a:pPr algn="ctr"/>
            <a:r>
              <a:rPr lang="zh-CN" altLang="en-US" sz="3700" b="1" spc="30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内核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127000" y="141898"/>
            <a:ext cx="11925300" cy="6574203"/>
          </a:xfrm>
          <a:prstGeom prst="rect">
            <a:avLst/>
          </a:pr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l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288758" y="288803"/>
            <a:ext cx="11614484" cy="628039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424183" y="2022194"/>
            <a:ext cx="9343629" cy="386861"/>
          </a:xfrm>
          <a:prstGeom prst="rect">
            <a:avLst/>
          </a:prstGeom>
          <a:noFill/>
        </p:spPr>
        <p:txBody>
          <a:bodyPr wrap="square" lIns="90170" tIns="46990" rIns="90170" bIns="46990" rtlCol="0" anchor="ctr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lvl="0" algn="ctr">
              <a:lnSpc>
                <a:spcPct val="110000"/>
              </a:lnSpc>
              <a:spcAft>
                <a:spcPts val="200"/>
              </a:spcAft>
            </a:pPr>
            <a:r>
              <a:rPr lang="zh-CN" altLang="en-US" sz="180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可编程硬件</a:t>
            </a:r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1424183" y="1215957"/>
            <a:ext cx="9343629" cy="687178"/>
          </a:xfrm>
          <a:prstGeom prst="rect">
            <a:avLst/>
          </a:prstGeom>
          <a:noFill/>
        </p:spPr>
        <p:txBody>
          <a:bodyPr wrap="square" lIns="90170" tIns="46990" rIns="90170" bIns="46990" rtlCol="0">
            <a:normAutofit/>
          </a:bodyPr>
          <a:lstStyle/>
          <a:p>
            <a:pPr algn="ctr"/>
            <a:r>
              <a:rPr lang="zh-CN" altLang="en-US" sz="3600" b="1" spc="30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可编程数据包处理研究</a:t>
            </a:r>
          </a:p>
        </p:txBody>
      </p:sp>
      <p:sp>
        <p:nvSpPr>
          <p:cNvPr id="6" name="矩形 5"/>
          <p:cNvSpPr/>
          <p:nvPr>
            <p:custDataLst>
              <p:tags r:id="rId6"/>
            </p:custDataLst>
          </p:nvPr>
        </p:nvSpPr>
        <p:spPr>
          <a:xfrm>
            <a:off x="1424183" y="2720598"/>
            <a:ext cx="9343629" cy="2845511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10000"/>
              </a:lnSpc>
              <a:spcAft>
                <a:spcPts val="400"/>
              </a:spcAft>
              <a:buClr>
                <a:schemeClr val="accent1">
                  <a:lumMod val="20000"/>
                  <a:lumOff val="80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200" spc="15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NetFPGA [32]，通过对它暴露的 API 进行编程，能够在这种基于 FPGA 的专 用设备上运行任何包处理任务。</a:t>
            </a:r>
          </a:p>
        </p:txBody>
      </p:sp>
      <p:sp>
        <p:nvSpPr>
          <p:cNvPr id="14" name="椭圆 13"/>
          <p:cNvSpPr/>
          <p:nvPr>
            <p:custDataLst>
              <p:tags r:id="rId7"/>
            </p:custDataLst>
          </p:nvPr>
        </p:nvSpPr>
        <p:spPr>
          <a:xfrm>
            <a:off x="459582" y="443710"/>
            <a:ext cx="185738" cy="1857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椭圆 14"/>
          <p:cNvSpPr/>
          <p:nvPr>
            <p:custDataLst>
              <p:tags r:id="rId8"/>
            </p:custDataLst>
          </p:nvPr>
        </p:nvSpPr>
        <p:spPr>
          <a:xfrm>
            <a:off x="11546680" y="443710"/>
            <a:ext cx="185738" cy="1857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椭圆 15"/>
          <p:cNvSpPr/>
          <p:nvPr>
            <p:custDataLst>
              <p:tags r:id="rId9"/>
            </p:custDataLst>
          </p:nvPr>
        </p:nvSpPr>
        <p:spPr>
          <a:xfrm>
            <a:off x="459582" y="6228552"/>
            <a:ext cx="185738" cy="1857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椭圆 16"/>
          <p:cNvSpPr/>
          <p:nvPr>
            <p:custDataLst>
              <p:tags r:id="rId10"/>
            </p:custDataLst>
          </p:nvPr>
        </p:nvSpPr>
        <p:spPr>
          <a:xfrm>
            <a:off x="11546680" y="6228552"/>
            <a:ext cx="185738" cy="1857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乘号 17"/>
          <p:cNvSpPr/>
          <p:nvPr>
            <p:custDataLst>
              <p:tags r:id="rId11"/>
            </p:custDataLst>
          </p:nvPr>
        </p:nvSpPr>
        <p:spPr>
          <a:xfrm>
            <a:off x="459582" y="443710"/>
            <a:ext cx="185738" cy="185738"/>
          </a:xfrm>
          <a:prstGeom prst="mathMultiply">
            <a:avLst>
              <a:gd name="adj1" fmla="val 9418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乘号 18"/>
          <p:cNvSpPr/>
          <p:nvPr>
            <p:custDataLst>
              <p:tags r:id="rId12"/>
            </p:custDataLst>
          </p:nvPr>
        </p:nvSpPr>
        <p:spPr>
          <a:xfrm>
            <a:off x="11546680" y="443710"/>
            <a:ext cx="185738" cy="185738"/>
          </a:xfrm>
          <a:prstGeom prst="mathMultiply">
            <a:avLst>
              <a:gd name="adj1" fmla="val 9418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0" name="乘号 19"/>
          <p:cNvSpPr/>
          <p:nvPr>
            <p:custDataLst>
              <p:tags r:id="rId13"/>
            </p:custDataLst>
          </p:nvPr>
        </p:nvSpPr>
        <p:spPr>
          <a:xfrm>
            <a:off x="459582" y="6228552"/>
            <a:ext cx="185738" cy="185738"/>
          </a:xfrm>
          <a:prstGeom prst="mathMultiply">
            <a:avLst>
              <a:gd name="adj1" fmla="val 9418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1" name="乘号 20"/>
          <p:cNvSpPr/>
          <p:nvPr>
            <p:custDataLst>
              <p:tags r:id="rId14"/>
            </p:custDataLst>
          </p:nvPr>
        </p:nvSpPr>
        <p:spPr>
          <a:xfrm>
            <a:off x="11546680" y="6228552"/>
            <a:ext cx="185738" cy="185738"/>
          </a:xfrm>
          <a:prstGeom prst="mathMultiply">
            <a:avLst>
              <a:gd name="adj1" fmla="val 9418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2" name="矩形 21"/>
          <p:cNvSpPr/>
          <p:nvPr>
            <p:custDataLst>
              <p:tags r:id="rId15"/>
            </p:custDataLst>
          </p:nvPr>
        </p:nvSpPr>
        <p:spPr>
          <a:xfrm>
            <a:off x="5892800" y="2541967"/>
            <a:ext cx="3937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>
            <p:custDataLst>
              <p:tags r:id="rId2"/>
            </p:custDataLst>
          </p:nvPr>
        </p:nvCxnSpPr>
        <p:spPr>
          <a:xfrm rot="5400000" flipH="1">
            <a:off x="9427845" y="-16510"/>
            <a:ext cx="2747645" cy="2781300"/>
          </a:xfrm>
          <a:prstGeom prst="line">
            <a:avLst/>
          </a:prstGeom>
          <a:ln w="9525" cmpd="sng">
            <a:solidFill>
              <a:schemeClr val="l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直角三角形 5"/>
          <p:cNvSpPr/>
          <p:nvPr>
            <p:custDataLst>
              <p:tags r:id="rId3"/>
            </p:custDataLst>
          </p:nvPr>
        </p:nvSpPr>
        <p:spPr>
          <a:xfrm flipH="1" flipV="1">
            <a:off x="9923145" y="635"/>
            <a:ext cx="2268855" cy="2284730"/>
          </a:xfrm>
          <a:prstGeom prst="rtTriangle">
            <a:avLst/>
          </a:prstGeom>
          <a:solidFill>
            <a:schemeClr val="lt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直角三角形 8"/>
          <p:cNvSpPr/>
          <p:nvPr>
            <p:custDataLst>
              <p:tags r:id="rId4"/>
            </p:custDataLst>
          </p:nvPr>
        </p:nvSpPr>
        <p:spPr>
          <a:xfrm>
            <a:off x="0" y="5401945"/>
            <a:ext cx="1459865" cy="1456055"/>
          </a:xfrm>
          <a:prstGeom prst="rtTriangle">
            <a:avLst/>
          </a:prstGeom>
          <a:solidFill>
            <a:schemeClr val="lt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" name="直接连接符 9"/>
          <p:cNvCxnSpPr/>
          <p:nvPr>
            <p:custDataLst>
              <p:tags r:id="rId5"/>
            </p:custDataLst>
          </p:nvPr>
        </p:nvCxnSpPr>
        <p:spPr>
          <a:xfrm flipH="1" flipV="1">
            <a:off x="10160" y="4983480"/>
            <a:ext cx="1980565" cy="1905000"/>
          </a:xfrm>
          <a:prstGeom prst="line">
            <a:avLst/>
          </a:prstGeom>
          <a:ln w="12700">
            <a:solidFill>
              <a:schemeClr val="l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bject 901"/>
          <p:cNvSpPr txBox="1"/>
          <p:nvPr>
            <p:custDataLst>
              <p:tags r:id="rId6"/>
            </p:custDataLst>
          </p:nvPr>
        </p:nvSpPr>
        <p:spPr>
          <a:xfrm>
            <a:off x="609562" y="609480"/>
            <a:ext cx="10972876" cy="752474"/>
          </a:xfrm>
          <a:prstGeom prst="rect">
            <a:avLst/>
          </a:prstGeom>
        </p:spPr>
        <p:txBody>
          <a:bodyPr vert="horz" lIns="63500" tIns="25400" rIns="63500" bIns="25400" rtlCol="0" anchor="b" anchorCtr="0">
            <a:normAutofit fontScale="97500" lnSpcReduction="10000"/>
          </a:bodyPr>
          <a:lstStyle/>
          <a:p>
            <a:pPr algn="ctr" fontAlgn="auto">
              <a:lnSpc>
                <a:spcPct val="100000"/>
              </a:lnSpc>
            </a:pPr>
            <a:r>
              <a:rPr lang="zh-CN" altLang="en-US" sz="4780" b="1" i="0" spc="320" dirty="0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系统设计</a:t>
            </a:r>
          </a:p>
        </p:txBody>
      </p:sp>
      <p:sp>
        <p:nvSpPr>
          <p:cNvPr id="2" name="Object 902"/>
          <p:cNvSpPr txBox="1"/>
          <p:nvPr>
            <p:custDataLst>
              <p:tags r:id="rId7"/>
            </p:custDataLst>
          </p:nvPr>
        </p:nvSpPr>
        <p:spPr>
          <a:xfrm>
            <a:off x="609562" y="1387354"/>
            <a:ext cx="10972876" cy="442594"/>
          </a:xfrm>
          <a:prstGeom prst="rect">
            <a:avLst/>
          </a:prstGeom>
        </p:spPr>
        <p:txBody>
          <a:bodyPr vert="horz" lIns="63500" tIns="25400" rIns="63500" bIns="25400" rtlCol="0" anchor="t" anchorCtr="0">
            <a:normAutofit/>
          </a:bodyPr>
          <a:lstStyle/>
          <a:p>
            <a:pPr algn="ctr" fontAlgn="auto">
              <a:lnSpc>
                <a:spcPct val="100000"/>
              </a:lnSpc>
            </a:pPr>
            <a:r>
              <a:rPr lang="zh-CN" altLang="en-US" sz="2400" spc="80" dirty="0">
                <a:solidFill>
                  <a:schemeClr val="l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eXpress Data Path架构设计</a:t>
            </a:r>
          </a:p>
        </p:txBody>
      </p:sp>
      <p:sp>
        <p:nvSpPr>
          <p:cNvPr id="46" name="圆角矩形 45"/>
          <p:cNvSpPr/>
          <p:nvPr>
            <p:custDataLst>
              <p:tags r:id="rId8"/>
            </p:custDataLst>
          </p:nvPr>
        </p:nvSpPr>
        <p:spPr>
          <a:xfrm>
            <a:off x="1432560" y="2400643"/>
            <a:ext cx="4150805" cy="1272708"/>
          </a:xfrm>
          <a:prstGeom prst="roundRect">
            <a:avLst>
              <a:gd name="adj" fmla="val 20279"/>
            </a:avLst>
          </a:prstGeom>
          <a:gradFill>
            <a:gsLst>
              <a:gs pos="100000">
                <a:schemeClr val="accent1"/>
              </a:gs>
              <a:gs pos="0">
                <a:schemeClr val="accent1">
                  <a:lumMod val="75000"/>
                </a:schemeClr>
              </a:gs>
            </a:gsLst>
            <a:lin ang="78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>
            <a:normAutofit/>
          </a:bodyPr>
          <a:lstStyle/>
          <a:p>
            <a:pPr algn="ctr"/>
            <a:r>
              <a:rPr lang="zh-CN" altLang="en-US" sz="2145" b="1" spc="200">
                <a:solidFill>
                  <a:schemeClr val="l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XDP driver hook</a:t>
            </a:r>
          </a:p>
        </p:txBody>
      </p:sp>
      <p:sp>
        <p:nvSpPr>
          <p:cNvPr id="41" name="圆角矩形 40"/>
          <p:cNvSpPr/>
          <p:nvPr>
            <p:custDataLst>
              <p:tags r:id="rId9"/>
            </p:custDataLst>
          </p:nvPr>
        </p:nvSpPr>
        <p:spPr>
          <a:xfrm>
            <a:off x="6603899" y="2400643"/>
            <a:ext cx="4155541" cy="1288099"/>
          </a:xfrm>
          <a:prstGeom prst="roundRect">
            <a:avLst>
              <a:gd name="adj" fmla="val 16666"/>
            </a:avLst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78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>
            <a:normAutofit/>
          </a:bodyPr>
          <a:lstStyle/>
          <a:p>
            <a:pPr algn="ctr"/>
            <a:r>
              <a:rPr lang="zh-CN" altLang="en-US" sz="2150" b="1" spc="200">
                <a:solidFill>
                  <a:schemeClr val="l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eBPF virtual machine</a:t>
            </a:r>
          </a:p>
        </p:txBody>
      </p:sp>
      <p:sp>
        <p:nvSpPr>
          <p:cNvPr id="3" name="圆角矩形 2"/>
          <p:cNvSpPr/>
          <p:nvPr>
            <p:custDataLst>
              <p:tags r:id="rId10"/>
            </p:custDataLst>
          </p:nvPr>
        </p:nvSpPr>
        <p:spPr>
          <a:xfrm>
            <a:off x="1432560" y="4632363"/>
            <a:ext cx="4150805" cy="1272708"/>
          </a:xfrm>
          <a:prstGeom prst="roundRect">
            <a:avLst>
              <a:gd name="adj" fmla="val 20279"/>
            </a:avLst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78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>
            <a:normAutofit/>
          </a:bodyPr>
          <a:lstStyle/>
          <a:p>
            <a:pPr algn="ctr"/>
            <a:r>
              <a:rPr lang="zh-CN" altLang="en-US" sz="2150" b="1" spc="2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BPF maps</a:t>
            </a:r>
          </a:p>
        </p:txBody>
      </p:sp>
      <p:sp>
        <p:nvSpPr>
          <p:cNvPr id="8" name="圆角矩形 7"/>
          <p:cNvSpPr/>
          <p:nvPr>
            <p:custDataLst>
              <p:tags r:id="rId11"/>
            </p:custDataLst>
          </p:nvPr>
        </p:nvSpPr>
        <p:spPr>
          <a:xfrm>
            <a:off x="6562462" y="4632363"/>
            <a:ext cx="4150805" cy="1272708"/>
          </a:xfrm>
          <a:prstGeom prst="roundRect">
            <a:avLst>
              <a:gd name="adj" fmla="val 20279"/>
            </a:avLst>
          </a:prstGeom>
          <a:gradFill>
            <a:gsLst>
              <a:gs pos="100000">
                <a:schemeClr val="accent1"/>
              </a:gs>
              <a:gs pos="0">
                <a:schemeClr val="accent1">
                  <a:lumMod val="75000"/>
                </a:schemeClr>
              </a:gs>
            </a:gsLst>
            <a:lin ang="78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>
            <a:normAutofit/>
          </a:bodyPr>
          <a:lstStyle/>
          <a:p>
            <a:pPr algn="ctr"/>
            <a:r>
              <a:rPr lang="zh-CN" altLang="en-US" sz="2150" b="1" spc="2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eBPF verifier</a:t>
            </a: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3362957" y="2675579"/>
            <a:ext cx="7660229" cy="1691489"/>
          </a:xfrm>
          <a:prstGeom prst="rect">
            <a:avLst/>
          </a:prstGeom>
          <a:noFill/>
        </p:spPr>
        <p:txBody>
          <a:bodyPr wrap="square" rtlCol="0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2000"/>
              </a:spcAft>
              <a:buClrTx/>
              <a:buSzTx/>
              <a:buFontTx/>
              <a:buNone/>
            </a:pPr>
            <a:r>
              <a:rPr kumimoji="0" lang="zh-CN" altLang="en-US" sz="2400" i="0" baseline="0" noProof="0" dirty="0">
                <a:ln>
                  <a:noFill/>
                </a:ln>
                <a:solidFill>
                  <a:schemeClr val="dk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在网络设备驱动中执行，每收到一个包，程序就执行一次</a:t>
            </a:r>
            <a:endParaRPr kumimoji="0" lang="en-US" altLang="zh-CN" sz="2400" i="0" baseline="0" noProof="0" dirty="0">
              <a:ln>
                <a:noFill/>
              </a:ln>
              <a:solidFill>
                <a:schemeClr val="dk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>
              <a:lnSpc>
                <a:spcPct val="150000"/>
              </a:lnSpc>
              <a:spcAft>
                <a:spcPts val="2000"/>
              </a:spcAft>
            </a:pPr>
            <a:r>
              <a:rPr lang="zh-CN" altLang="en-US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在网卡收到包之后最早能处理包的位置执行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2000"/>
              </a:spcAft>
              <a:buClrTx/>
              <a:buSzTx/>
              <a:buFontTx/>
              <a:buNone/>
            </a:pPr>
            <a:endParaRPr kumimoji="0" lang="zh-CN" altLang="en-US" sz="2400" i="0" baseline="0" noProof="0" dirty="0">
              <a:ln>
                <a:noFill/>
              </a:ln>
              <a:solidFill>
                <a:schemeClr val="dk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3323688" y="2077379"/>
            <a:ext cx="7660229" cy="646331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1" i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XDP driver hook</a:t>
            </a:r>
          </a:p>
        </p:txBody>
      </p:sp>
      <p:grpSp>
        <p:nvGrpSpPr>
          <p:cNvPr id="9" name="图形 2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5348098" cy="6858000"/>
            <a:chOff x="0" y="0"/>
            <a:chExt cx="5348098" cy="6858000"/>
          </a:xfrm>
        </p:grpSpPr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>
              <a:off x="291829" y="926242"/>
              <a:ext cx="2683565" cy="5925413"/>
            </a:xfrm>
            <a:custGeom>
              <a:avLst/>
              <a:gdLst>
                <a:gd name="connsiteX0" fmla="*/ 2683565 w 2683565"/>
                <a:gd name="connsiteY0" fmla="*/ 5925414 h 5925413"/>
                <a:gd name="connsiteX1" fmla="*/ 1459149 w 2683565"/>
                <a:gd name="connsiteY1" fmla="*/ 0 h 5925413"/>
                <a:gd name="connsiteX2" fmla="*/ 0 w 2683565"/>
                <a:gd name="connsiteY2" fmla="*/ 3971423 h 5925413"/>
                <a:gd name="connsiteX3" fmla="*/ 253765 w 2683565"/>
                <a:gd name="connsiteY3" fmla="*/ 5925414 h 5925413"/>
                <a:gd name="connsiteX4" fmla="*/ 2683565 w 2683565"/>
                <a:gd name="connsiteY4" fmla="*/ 5925414 h 5925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565" h="5925413">
                  <a:moveTo>
                    <a:pt x="2683565" y="5925414"/>
                  </a:moveTo>
                  <a:cubicBezTo>
                    <a:pt x="2683565" y="5925414"/>
                    <a:pt x="570971" y="3692281"/>
                    <a:pt x="1459149" y="0"/>
                  </a:cubicBezTo>
                  <a:cubicBezTo>
                    <a:pt x="336239" y="754951"/>
                    <a:pt x="0" y="3971423"/>
                    <a:pt x="0" y="3971423"/>
                  </a:cubicBezTo>
                  <a:lnTo>
                    <a:pt x="253765" y="5925414"/>
                  </a:lnTo>
                  <a:lnTo>
                    <a:pt x="2683565" y="59254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6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任意多边形: 形状 12"/>
            <p:cNvSpPr/>
            <p:nvPr>
              <p:custDataLst>
                <p:tags r:id="rId6"/>
              </p:custDataLst>
            </p:nvPr>
          </p:nvSpPr>
          <p:spPr>
            <a:xfrm>
              <a:off x="0" y="1148286"/>
              <a:ext cx="2055496" cy="5709713"/>
            </a:xfrm>
            <a:custGeom>
              <a:avLst/>
              <a:gdLst>
                <a:gd name="connsiteX0" fmla="*/ 0 w 2055496"/>
                <a:gd name="connsiteY0" fmla="*/ 5703369 h 5709713"/>
                <a:gd name="connsiteX1" fmla="*/ 1287858 w 2055496"/>
                <a:gd name="connsiteY1" fmla="*/ 5709713 h 5709713"/>
                <a:gd name="connsiteX2" fmla="*/ 2055497 w 2055496"/>
                <a:gd name="connsiteY2" fmla="*/ 0 h 5709713"/>
                <a:gd name="connsiteX3" fmla="*/ 0 w 2055496"/>
                <a:gd name="connsiteY3" fmla="*/ 881834 h 5709713"/>
                <a:gd name="connsiteX4" fmla="*/ 0 w 2055496"/>
                <a:gd name="connsiteY4" fmla="*/ 5703369 h 5709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5496" h="5709713">
                  <a:moveTo>
                    <a:pt x="0" y="5703369"/>
                  </a:moveTo>
                  <a:lnTo>
                    <a:pt x="1287858" y="5709713"/>
                  </a:lnTo>
                  <a:cubicBezTo>
                    <a:pt x="1287858" y="5709713"/>
                    <a:pt x="82474" y="2442489"/>
                    <a:pt x="2055497" y="0"/>
                  </a:cubicBezTo>
                  <a:cubicBezTo>
                    <a:pt x="1230760" y="247421"/>
                    <a:pt x="0" y="881834"/>
                    <a:pt x="0" y="881834"/>
                  </a:cubicBezTo>
                  <a:lnTo>
                    <a:pt x="0" y="570336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5348098" cy="4320349"/>
            </a:xfrm>
            <a:custGeom>
              <a:avLst/>
              <a:gdLst>
                <a:gd name="connsiteX0" fmla="*/ 0 w 5348098"/>
                <a:gd name="connsiteY0" fmla="*/ 0 h 4320349"/>
                <a:gd name="connsiteX1" fmla="*/ 5348098 w 5348098"/>
                <a:gd name="connsiteY1" fmla="*/ 0 h 4320349"/>
                <a:gd name="connsiteX2" fmla="*/ 0 w 5348098"/>
                <a:gd name="connsiteY2" fmla="*/ 4320350 h 4320349"/>
                <a:gd name="connsiteX3" fmla="*/ 0 w 5348098"/>
                <a:gd name="connsiteY3" fmla="*/ 0 h 4320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48098" h="4320349">
                  <a:moveTo>
                    <a:pt x="0" y="0"/>
                  </a:moveTo>
                  <a:lnTo>
                    <a:pt x="5348098" y="0"/>
                  </a:lnTo>
                  <a:cubicBezTo>
                    <a:pt x="5348098" y="0"/>
                    <a:pt x="1376675" y="145915"/>
                    <a:pt x="0" y="4320350"/>
                  </a:cubicBezTo>
                  <a:cubicBezTo>
                    <a:pt x="0" y="3108622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63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99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13579"/>
  <p:tag name="KSO_WM_SLIDE_ID" val="diagram202135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348"/>
  <p:tag name="KSO_WM_SLIDE_POSITION" val="48*96"/>
  <p:tag name="KSO_WM_TAG_VERSION" val="1.0"/>
  <p:tag name="KSO_WM_SLIDE_LAYOUT" val="a_b_d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1-04-01T15:44:40&quot;,&quot;maxSize&quot;:{&quot;size1&quot;:55},&quot;minSize&quot;:{&quot;size1&quot;:44.9},&quot;normalSize&quot;:{&quot;size1&quot;:44.9},&quot;subLayout&quot;:[{&quot;id&quot;:&quot;2021-04-01T15:44:40&quot;,&quot;margin&quot;:{&quot;bottom&quot;:6.349999904632568,&quot;left&quot;:2.9629998207092285,&quot;right&quot;:2.5399999618530273,&quot;top&quot;:6.349999904632568},&quot;type&quot;:0},{&quot;id&quot;:&quot;2021-04-01T15:44:40&quot;,&quot;margin&quot;:{&quot;bottom&quot;:2.117000102996826,&quot;left&quot;:0.02600000612437725,&quot;right&quot;:1.6929999589920044,&quot;top&quot;:2.117000102996826},&quot;type&quot;:0}],&quot;type&quot;:0}"/>
  <p:tag name="KSO_WM_SLIDE_BACKGROUND" val="[&quot;general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c95017b7ee298d401c684"/>
  <p:tag name="KSO_WM_CHIP_FILLPROP" val="[[{&quot;text_align&quot;:&quot;lm&quot;,&quot;text_direction&quot;:&quot;horizontal&quot;,&quot;support_big_font&quot;:true,&quot;fill_id&quot;:&quot;05ed0eeff46f44e98ca671d6ac23df94&quot;,&quot;fill_align&quot;:&quot;cm&quot;,&quot;chip_types&quot;:[&quot;text&quot;]},{&quot;text_align&quot;:&quot;lm&quot;,&quot;text_direction&quot;:&quot;horizontal&quot;,&quot;support_features&quot;:[&quot;collage&quot;,&quot;carousel&quot;,&quot;creativecrop&quot;],&quot;support_big_font&quot;:false,&quot;fill_id&quot;:&quot;aa8370987f4140ab9fa600e717225475&quot;,&quot;fill_align&quot;:&quot;cm&quot;,&quot;chip_types&quot;:[&quot;diagram&quot;,&quot;pictext&quot;,&quot;picture&quot;,&quot;chart&quot;,&quot;table&quot;,&quot;video&quot;]}],[{&quot;text_align&quot;:&quot;cm&quot;,&quot;text_direction&quot;:&quot;horizontal&quot;,&quot;support_big_font&quot;:true,&quot;fill_id&quot;:&quot;05ed0eeff46f44e98ca671d6ac23df94&quot;,&quot;fill_align&quot;:&quot;cm&quot;,&quot;chip_types&quot;:[&quot;header&quot;]},{&quot;text_align&quot;:&quot;lm&quot;,&quot;text_direction&quot;:&quot;horizontal&quot;,&quot;support_features&quot;:[&quot;collage&quot;,&quot;carousel&quot;,&quot;creativecrop&quot;],&quot;support_big_font&quot;:false,&quot;fill_id&quot;:&quot;aa8370987f4140ab9fa600e717225475&quot;,&quot;fill_align&quot;:&quot;cm&quot;,&quot;chip_types&quot;:[&quot;diagram&quot;,&quot;pictext&quot;,&quot;picture&quot;,&quot;chart&quot;,&quot;table&quot;,&quot;video&quot;]}]]"/>
  <p:tag name="KSO_WM_CHIP_DECFILLPROP" val="[]"/>
  <p:tag name="KSO_WM_SLIDE_CAN_ADD_NAVIGATION" val="1"/>
  <p:tag name="KSO_WM_CHIP_GROUPID" val="5f6c95017b7ee298d401c683"/>
  <p:tag name="KSO_WM_SLIDE_BACKGROUND_TYPE" val="general"/>
  <p:tag name="KSO_WM_SLIDE_SUPPORT_FEATURE_TYPE" val="7"/>
  <p:tag name="KSO_WM_TEMPLATE_ASSEMBLE_XID" val="60656f684054ed1e2fb8097b"/>
  <p:tag name="KSO_WM_TEMPLATE_ASSEMBLE_GROUPID" val="60656f684054ed1e2fb8097b"/>
  <p:tag name="KSO_WM_SLIDE_BK_DARK_LIGHT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标题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3579_1*a*1"/>
  <p:tag name="KSO_WM_TEMPLATE_CATEGORY" val="diagram"/>
  <p:tag name="KSO_WM_TEMPLATE_INDEX" val="20213579"/>
  <p:tag name="KSO_WM_UNIT_LAYERLEVEL" val="1"/>
  <p:tag name="KSO_WM_TAG_VERSION" val="1.0"/>
  <p:tag name="KSO_WM_BEAUTIFY_FLAG" val="#wm#"/>
  <p:tag name="KSO_WM_UNIT_SHOW_EDIT_AREA_INDICATION" val="1"/>
  <p:tag name="KSO_WM_UNIT_DEFAULT_FONT" val="24;44;4"/>
  <p:tag name="KSO_WM_UNIT_BLOCK" val="0"/>
  <p:tag name="KSO_WM_UNIT_DEC_AREA_ID" val="94a5e28006b14b229da5ab83bb019bae"/>
  <p:tag name="KSO_WM_CHIP_GROUPID" val="5f0681562c9c209bb8bb14eb"/>
  <p:tag name="KSO_WM_CHIP_XID" val="5f0681562c9c209bb8bb14ec"/>
  <p:tag name="KSO_WM_CHIP_FILLAREA_FILL_RULE" val="{&quot;fill_align&quot;:&quot;cm&quot;,&quot;fill_mode&quot;:&quot;full&quot;,&quot;sacle_strategy&quot;:&quot;smart&quot;}"/>
  <p:tag name="KSO_WM_ASSEMBLE_CHIP_INDEX" val="3acddff3dac84faca7665f02054b9bd9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60656f684054ed1e2fb8097b"/>
  <p:tag name="KSO_WM_TEMPLATE_ASSEMBLE_GROUPID" val="60656f684054ed1e2fb8097b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可添加副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diagram20213579_1*b*1"/>
  <p:tag name="KSO_WM_TEMPLATE_CATEGORY" val="diagram"/>
  <p:tag name="KSO_WM_TEMPLATE_INDEX" val="20213579"/>
  <p:tag name="KSO_WM_UNIT_LAYERLEVEL" val="1"/>
  <p:tag name="KSO_WM_TAG_VERSION" val="1.0"/>
  <p:tag name="KSO_WM_BEAUTIFY_FLAG" val="#wm#"/>
  <p:tag name="KSO_WM_UNIT_DEFAULT_FONT" val="18;24;2"/>
  <p:tag name="KSO_WM_UNIT_BLOCK" val="0"/>
  <p:tag name="KSO_WM_UNIT_DEC_AREA_ID" val="52e299f40a354f689830a6fc88cefe57"/>
  <p:tag name="KSO_WM_CHIP_GROUPID" val="5f0681562c9c209bb8bb14eb"/>
  <p:tag name="KSO_WM_CHIP_XID" val="5f0681562c9c209bb8bb14ec"/>
  <p:tag name="KSO_WM_CHIP_FILLAREA_FILL_RULE" val="{&quot;fill_align&quot;:&quot;cm&quot;,&quot;fill_mode&quot;:&quot;full&quot;,&quot;sacle_strategy&quot;:&quot;smart&quot;}"/>
  <p:tag name="KSO_WM_ASSEMBLE_CHIP_INDEX" val="3acddff3dac84faca7665f02054b9bd9"/>
  <p:tag name="KSO_WM_UNIT_SUPPORT_BIG_FONT" val="1"/>
  <p:tag name="KSO_WM_UNIT_TEXT_FILL_FORE_SCHEMECOLOR_INDEX_BRIGHTNESS" val="-0.25"/>
  <p:tag name="KSO_WM_UNIT_TEXT_FILL_FORE_SCHEMECOLOR_INDEX" val="14"/>
  <p:tag name="KSO_WM_UNIT_TEXT_FILL_TYPE" val="1"/>
  <p:tag name="KSO_WM_TEMPLATE_ASSEMBLE_XID" val="60656f684054ed1e2fb8097b"/>
  <p:tag name="KSO_WM_TEMPLATE_ASSEMBLE_GROUPID" val="60656f684054ed1e2fb8097b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3579_1*i*1"/>
  <p:tag name="KSO_WM_TEMPLATE_CATEGORY" val="diagram"/>
  <p:tag name="KSO_WM_TEMPLATE_INDEX" val="20213579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b0814e1b1e77472a87708dc2b9c7d605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2},&quot;ReferentInfo&quot;:{&quot;Id&quot;:&quot;94a5e28006b14b229da5ab83bb019bae;52e299f40a354f689830a6fc88cefe57&quot;,&quot;X&quot;:{&quot;Pos&quot;:0},&quot;Y&quot;:{&quot;Pos&quot;:0}},&quot;whChangeMode&quot;:0}"/>
  <p:tag name="KSO_WM_CHIP_GROUPID" val="5f6c95017b7ee298d401c683"/>
  <p:tag name="KSO_WM_CHIP_XID" val="5f6c95017b7ee298d401c684"/>
  <p:tag name="KSO_WM_UNIT_TEXT_FILL_FORE_SCHEMECOLOR_INDEX_BRIGHTNESS" val="0"/>
  <p:tag name="KSO_WM_UNIT_TEXT_FILL_FORE_SCHEMECOLOR_INDEX" val="13"/>
  <p:tag name="KSO_WM_UNIT_TEXT_FILL_TYPE" val="1"/>
  <p:tag name="KSO_WM_UNIT_VALUE" val="6"/>
  <p:tag name="KSO_WM_TEMPLATE_ASSEMBLE_XID" val="60656f684054ed1e2fb8097b"/>
  <p:tag name="KSO_WM_TEMPLATE_ASSEMBLE_GROUPID" val="60656f684054ed1e2fb8097b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3579_1*i*2"/>
  <p:tag name="KSO_WM_TEMPLATE_CATEGORY" val="diagram"/>
  <p:tag name="KSO_WM_TEMPLATE_INDEX" val="20213579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b67618d25b374a36a621c284b572319e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b0814e1b1e77472a87708dc2b9c7d605&quot;,&quot;X&quot;:{&quot;Pos&quot;:1},&quot;Y&quot;:{&quot;Pos&quot;:1}},&quot;whChangeMode&quot;:0}"/>
  <p:tag name="KSO_WM_CHIP_GROUPID" val="5f6c95017b7ee298d401c683"/>
  <p:tag name="KSO_WM_CHIP_XID" val="5f6c95017b7ee298d401c684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6"/>
  <p:tag name="KSO_WM_TEMPLATE_ASSEMBLE_XID" val="60656f684054ed1e2fb8097b"/>
  <p:tag name="KSO_WM_TEMPLATE_ASSEMBLE_GROUPID" val="60656f684054ed1e2fb8097b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3579_1*i*3"/>
  <p:tag name="KSO_WM_TEMPLATE_CATEGORY" val="diagram"/>
  <p:tag name="KSO_WM_TEMPLATE_INDEX" val="20213579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a1d9614462e14345afd1f58d43dac3bb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0},&quot;ReferentInfo&quot;:{&quot;Id&quot;:&quot;94a5e28006b14b229da5ab83bb019bae;52e299f40a354f689830a6fc88cefe57&quot;,&quot;X&quot;:{&quot;Pos&quot;:2},&quot;Y&quot;:{&quot;Pos&quot;:2}},&quot;whChangeMode&quot;:0}"/>
  <p:tag name="KSO_WM_CHIP_GROUPID" val="5f6c95017b7ee298d401c683"/>
  <p:tag name="KSO_WM_CHIP_XID" val="5f6c95017b7ee298d401c684"/>
  <p:tag name="KSO_WM_UNIT_TEXT_FILL_FORE_SCHEMECOLOR_INDEX_BRIGHTNESS" val="0"/>
  <p:tag name="KSO_WM_UNIT_TEXT_FILL_FORE_SCHEMECOLOR_INDEX" val="13"/>
  <p:tag name="KSO_WM_UNIT_TEXT_FILL_TYPE" val="1"/>
  <p:tag name="KSO_WM_UNIT_VALUE" val="6"/>
  <p:tag name="KSO_WM_TEMPLATE_ASSEMBLE_XID" val="60656f684054ed1e2fb8097b"/>
  <p:tag name="KSO_WM_TEMPLATE_ASSEMBLE_GROUPID" val="60656f684054ed1e2fb8097b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3579_1*i*4"/>
  <p:tag name="KSO_WM_TEMPLATE_CATEGORY" val="diagram"/>
  <p:tag name="KSO_WM_TEMPLATE_INDEX" val="20213579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d507ccfbafa94db0bd603645a145fc21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a1d9614462e14345afd1f58d43dac3bb&quot;,&quot;X&quot;:{&quot;Pos&quot;:1},&quot;Y&quot;:{&quot;Pos&quot;:1}},&quot;whChangeMode&quot;:0}"/>
  <p:tag name="KSO_WM_CHIP_GROUPID" val="5f6c95017b7ee298d401c683"/>
  <p:tag name="KSO_WM_CHIP_XID" val="5f6c95017b7ee298d401c684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6"/>
  <p:tag name="KSO_WM_TEMPLATE_ASSEMBLE_XID" val="60656f684054ed1e2fb8097b"/>
  <p:tag name="KSO_WM_TEMPLATE_ASSEMBLE_GROUPID" val="60656f684054ed1e2fb8097b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28804_1*l_h_i*1_1_1"/>
  <p:tag name="KSO_WM_TEMPLATE_CATEGORY" val="diagram"/>
  <p:tag name="KSO_WM_TEMPLATE_INDEX" val="2022880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单击此处输入正文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28804_1*l_h_f*1_1_1"/>
  <p:tag name="KSO_WM_TEMPLATE_CATEGORY" val="diagram"/>
  <p:tag name="KSO_WM_TEMPLATE_INDEX" val="20228804"/>
  <p:tag name="KSO_WM_UNIT_LAYERLEVEL" val="1_1_1"/>
  <p:tag name="KSO_WM_TAG_VERSION" val="1.0"/>
  <p:tag name="KSO_WM_BEAUTIFY_FLAG" val="#wm#"/>
  <p:tag name="KSO_WM_UNIT_VALUE" val="9"/>
  <p:tag name="KSO_WM_UNIT_TEXT_FILL_FORE_SCHEMECOLOR_INDEX_BRIGHTNESS" val="0"/>
  <p:tag name="KSO_WM_UNIT_TEXT_FILL_FORE_SCHEMECOLOR_INDEX" val="14"/>
  <p:tag name="KSO_WM_UNIT_TEXT_FILL_TYPE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diagram20228804_1*l_h_i*1_1_2"/>
  <p:tag name="KSO_WM_TEMPLATE_CATEGORY" val="diagram"/>
  <p:tag name="KSO_WM_TEMPLATE_INDEX" val="20228804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28804_1*l_h_i*1_4_2"/>
  <p:tag name="KSO_WM_TEMPLATE_CATEGORY" val="diagram"/>
  <p:tag name="KSO_WM_TEMPLATE_INDEX" val="2022880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单击此处输入正文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28804_1*l_h_f*1_4_1"/>
  <p:tag name="KSO_WM_TEMPLATE_CATEGORY" val="diagram"/>
  <p:tag name="KSO_WM_TEMPLATE_INDEX" val="20228804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28804_1*l_h_i*1_4_1"/>
  <p:tag name="KSO_WM_TEMPLATE_CATEGORY" val="diagram"/>
  <p:tag name="KSO_WM_TEMPLATE_INDEX" val="20228804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17113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17113"/>
  <p:tag name="KSO_WM_SLIDE_LAYOUT" val="a_b_d"/>
  <p:tag name="KSO_WM_SLIDE_LAYOUT_CNT" val="1_1_1"/>
  <p:tag name="KSO_WM_TEMPLATE_THUMBS_INDEX" val="1、4、7、12、13、14、15、16、17、18、20、24、25、28、33、36、40、43、44"/>
  <p:tag name="KSO_WM_SLIDE_SIZE" val="888*468"/>
  <p:tag name="KSO_WM_SLIDE_POSITION" val="36*36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6:16:45&quot;,&quot;maxSize&quot;:{&quot;size1&quot;:33.29974355177039},&quot;minSize&quot;:{&quot;size1&quot;:24.5997435517704},&quot;normalSize&quot;:{&quot;size1&quot;:31.2660398480667},&quot;subLayout&quot;:[{&quot;id&quot;:&quot;2021-04-01T16:16:45&quot;,&quot;margin&quot;:{&quot;bottom&quot;:0.02600000612437725,&quot;left&quot;:4.657000541687012,&quot;right&quot;:4.657000541687012,&quot;top&quot;:2.5399999618530273},&quot;type&quot;:0},{&quot;id&quot;:&quot;2021-04-01T16:16:45&quot;,&quot;margin&quot;:{&quot;bottom&quot;:2.5399999618530273,&quot;left&quot;:4.657000541687012,&quot;right&quot;:4.657000541687012,&quot;top&quot;:0.8199999928474426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c5e83f310219e61717cdf3"/>
  <p:tag name="KSO_WM_CHIP_FILLPROP" val="[[{&quot;text_align&quot;:&quot;cm&quot;,&quot;text_direction&quot;:&quot;horizontal&quot;,&quot;support_big_font&quot;:false,&quot;picture_toward&quot;:0,&quot;picture_dockside&quot;:[],&quot;fill_id&quot;:&quot;ba3ff9d51a534949a36d761c038b2272&quot;,&quot;fill_align&quot;:&quot;cm&quot;,&quot;chip_types&quot;:[&quot;header&quot;]},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385b67bca2024cfd9b21355f5a1f21ce&quot;,&quot;fill_align&quot;:&quot;cm&quot;,&quot;chip_types&quot;:[&quot;diagram&quot;,&quot;pictext&quot;,&quot;text&quot;,&quot;picture&quot;,&quot;chart&quot;,&quot;table&quot;,&quot;video&quot;]}]]"/>
  <p:tag name="KSO_WM_CHIP_DECFILLPROP" val="[]"/>
  <p:tag name="KSO_WM_CHIP_GROUPID" val="5fc5e83f310219e61717cdf2"/>
  <p:tag name="KSO_WM_SLIDE_BACKGROUND_TYPE" val="general"/>
  <p:tag name="KSO_WM_SLIDE_SUPPORT_FEATURE_TYPE" val="3"/>
  <p:tag name="KSO_WM_TEMPLATE_ASSEMBLE_XID" val="6065706b4054ed1e2fb814fb"/>
  <p:tag name="KSO_WM_TEMPLATE_ASSEMBLE_GROUPID" val="6065706b4054ed1e2fb814fb"/>
  <p:tag name="KSO_WM_SLIDE_BK_DARK_LIGHT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添加大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113_1*a*1"/>
  <p:tag name="KSO_WM_TEMPLATE_CATEGORY" val="diagram"/>
  <p:tag name="KSO_WM_TEMPLATE_INDEX" val="20217113"/>
  <p:tag name="KSO_WM_UNIT_LAYERLEVEL" val="1"/>
  <p:tag name="KSO_WM_TAG_VERSION" val="1.0"/>
  <p:tag name="KSO_WM_BEAUTIFY_FLAG" val="#wm#"/>
  <p:tag name="KSO_WM_UNIT_SHOW_EDIT_AREA_INDICATION" val="1"/>
  <p:tag name="KSO_WM_UNIT_DEFAULT_FONT" val="24;44;4"/>
  <p:tag name="KSO_WM_UNIT_BLOCK" val="0"/>
  <p:tag name="KSO_WM_UNIT_DEC_AREA_ID" val="8cc864dfd5f141d9953ba672b08d1496"/>
  <p:tag name="KSO_WM_CHIP_GROUPID" val="5f0681562c9c209bb8bb14eb"/>
  <p:tag name="KSO_WM_CHIP_XID" val="5f0681562c9c209bb8bb14ec"/>
  <p:tag name="KSO_WM_CHIP_FILLAREA_FILL_RULE" val="{&quot;fill_align&quot;:&quot;cm&quot;,&quot;fill_mode&quot;:&quot;full&quot;,&quot;sacle_strategy&quot;:&quot;smart&quot;}"/>
  <p:tag name="KSO_WM_ASSEMBLE_CHIP_INDEX" val="1b37ed79ec79413b90d32e7f40c4aa84"/>
  <p:tag name="KSO_WM_UNIT_TEXT_FILL_FORE_SCHEMECOLOR_INDEX_BRIGHTNESS" val="0"/>
  <p:tag name="KSO_WM_UNIT_TEXT_FILL_FORE_SCHEMECOLOR_INDEX" val="13"/>
  <p:tag name="KSO_WM_UNIT_TEXT_FILL_TYPE" val="1"/>
  <p:tag name="KSO_WM_TEMPLATE_ASSEMBLE_XID" val="6065706b4054ed1e2fb814fb"/>
  <p:tag name="KSO_WM_TEMPLATE_ASSEMBLE_GROUPID" val="6065706b4054ed1e2fb814fb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可添加副标题"/>
  <p:tag name="KSO_WM_UNIT_NOCLEAR" val="0"/>
  <p:tag name="KSO_WM_UNIT_SHOW_EDIT_AREA_INDICATION" val="1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diagram20217113_1*b*1"/>
  <p:tag name="KSO_WM_TEMPLATE_CATEGORY" val="diagram"/>
  <p:tag name="KSO_WM_TEMPLATE_INDEX" val="20217113"/>
  <p:tag name="KSO_WM_UNIT_LAYERLEVEL" val="1"/>
  <p:tag name="KSO_WM_TAG_VERSION" val="1.0"/>
  <p:tag name="KSO_WM_BEAUTIFY_FLAG" val="#wm#"/>
  <p:tag name="KSO_WM_UNIT_DEFAULT_FONT" val="18;24;2"/>
  <p:tag name="KSO_WM_UNIT_BLOCK" val="0"/>
  <p:tag name="KSO_WM_UNIT_DEC_AREA_ID" val="b5f34ab650884ef982592030fe0aac8c"/>
  <p:tag name="KSO_WM_CHIP_GROUPID" val="5f0681562c9c209bb8bb14eb"/>
  <p:tag name="KSO_WM_CHIP_XID" val="5f0681562c9c209bb8bb14ec"/>
  <p:tag name="KSO_WM_CHIP_FILLAREA_FILL_RULE" val="{&quot;fill_align&quot;:&quot;cm&quot;,&quot;fill_mode&quot;:&quot;full&quot;,&quot;sacle_strategy&quot;:&quot;smart&quot;}"/>
  <p:tag name="KSO_WM_ASSEMBLE_CHIP_INDEX" val="1b37ed79ec79413b90d32e7f40c4aa84"/>
  <p:tag name="KSO_WM_UNIT_TEXT_FILL_FORE_SCHEMECOLOR_INDEX_BRIGHTNESS" val="-0.25"/>
  <p:tag name="KSO_WM_UNIT_TEXT_FILL_FORE_SCHEMECOLOR_INDEX" val="14"/>
  <p:tag name="KSO_WM_UNIT_TEXT_FILL_TYPE" val="1"/>
  <p:tag name="KSO_WM_TEMPLATE_ASSEMBLE_XID" val="6065706b4054ed1e2fb814fb"/>
  <p:tag name="KSO_WM_TEMPLATE_ASSEMBLE_GROUPID" val="6065706b4054ed1e2fb814fb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113_1*i*1"/>
  <p:tag name="KSO_WM_TEMPLATE_CATEGORY" val="diagram"/>
  <p:tag name="KSO_WM_TEMPLATE_INDEX" val="20217113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febec62ec89d4fae899d9e38d57c0fd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c5e83f310219e61717cdf2"/>
  <p:tag name="KSO_WM_CHIP_XID" val="5fc5e83f310219e61717cdf3"/>
  <p:tag name="KSO_WM_TEMPLATE_ASSEMBLE_XID" val="6065706b4054ed1e2fb814fb"/>
  <p:tag name="KSO_WM_TEMPLATE_ASSEMBLE_GROUPID" val="6065706b4054ed1e2fb814fb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28769_2*l_h_i*1_1_1"/>
  <p:tag name="KSO_WM_TEMPLATE_CATEGORY" val="diagram"/>
  <p:tag name="KSO_WM_TEMPLATE_INDEX" val="20228769"/>
  <p:tag name="KSO_WM_UNIT_LAYERLEVEL" val="1_1_1"/>
  <p:tag name="KSO_WM_TAG_VERSION" val="1.0"/>
  <p:tag name="KSO_WM_BEAUTIFY_FLAG" val="#wm#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28769_2*l_h_i*1_1_2"/>
  <p:tag name="KSO_WM_TEMPLATE_CATEGORY" val="diagram"/>
  <p:tag name="KSO_WM_TEMPLATE_INDEX" val="20228769"/>
  <p:tag name="KSO_WM_UNIT_LAYERLEVEL" val="1_1_1"/>
  <p:tag name="KSO_WM_TAG_VERSION" val="1.0"/>
  <p:tag name="KSO_WM_BEAUTIFY_FLAG" val="#wm#"/>
  <p:tag name="KSO_WM_UNIT_FILL_FORE_SCHEMECOLOR_INDEX_1_BRIGHTNESS" val="0.6"/>
  <p:tag name="KSO_WM_UNIT_FILL_FORE_SCHEMECOLOR_INDEX_1" val="5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0.66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请言简意赅的阐述您的观点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28769_2*l_h_f*1_1_1"/>
  <p:tag name="KSO_WM_TEMPLATE_CATEGORY" val="diagram"/>
  <p:tag name="KSO_WM_TEMPLATE_INDEX" val="20228769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28769_2*l_h_i*1_1_3"/>
  <p:tag name="KSO_WM_TEMPLATE_CATEGORY" val="diagram"/>
  <p:tag name="KSO_WM_TEMPLATE_INDEX" val="20228769"/>
  <p:tag name="KSO_WM_UNIT_LAYERLEVEL" val="1_1_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28769_2*l_h_i*1_2_1"/>
  <p:tag name="KSO_WM_TEMPLATE_CATEGORY" val="diagram"/>
  <p:tag name="KSO_WM_TEMPLATE_INDEX" val="20228769"/>
  <p:tag name="KSO_WM_UNIT_LAYERLEVEL" val="1_1_1"/>
  <p:tag name="KSO_WM_TAG_VERSION" val="1.0"/>
  <p:tag name="KSO_WM_BEAUTIFY_FLAG" val="#wm#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28769_2*l_h_i*1_2_2"/>
  <p:tag name="KSO_WM_TEMPLATE_CATEGORY" val="diagram"/>
  <p:tag name="KSO_WM_TEMPLATE_INDEX" val="20228769"/>
  <p:tag name="KSO_WM_UNIT_LAYERLEVEL" val="1_1_1"/>
  <p:tag name="KSO_WM_TAG_VERSION" val="1.0"/>
  <p:tag name="KSO_WM_BEAUTIFY_FLAG" val="#wm#"/>
  <p:tag name="KSO_WM_UNIT_FILL_FORE_SCHEMECOLOR_INDEX_1_BRIGHTNESS" val="0.8"/>
  <p:tag name="KSO_WM_UNIT_FILL_FORE_SCHEMECOLOR_INDEX_1" val="6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6"/>
  <p:tag name="KSO_WM_UNIT_FILL_FORE_SCHEMECOLOR_INDEX_2_POS" val="0.66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SHADOW_SCHEMECOLOR_INDEX_BRIGHTNESS" val="0"/>
  <p:tag name="KSO_WM_UNIT_SHADOW_SCHEMECOLOR_INDEX" val="6"/>
  <p:tag name="KSO_WM_UNIT_TEXT_FILL_FORE_SCHEMECOLOR_INDEX_BRIGHTNESS" val="0"/>
  <p:tag name="KSO_WM_UNIT_TEXT_FILL_FORE_SCHEMECOLOR_INDEX" val="2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请言简意赅的阐述您的观点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28769_2*l_h_f*1_2_1"/>
  <p:tag name="KSO_WM_TEMPLATE_CATEGORY" val="diagram"/>
  <p:tag name="KSO_WM_TEMPLATE_INDEX" val="20228769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28769_2*l_h_i*1_2_3"/>
  <p:tag name="KSO_WM_TEMPLATE_CATEGORY" val="diagram"/>
  <p:tag name="KSO_WM_TEMPLATE_INDEX" val="20228769"/>
  <p:tag name="KSO_WM_UNIT_LAYERLEVEL" val="1_1_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28769_2*l_h_i*1_3_1"/>
  <p:tag name="KSO_WM_TEMPLATE_CATEGORY" val="diagram"/>
  <p:tag name="KSO_WM_TEMPLATE_INDEX" val="20228769"/>
  <p:tag name="KSO_WM_UNIT_LAYERLEVEL" val="1_1_1"/>
  <p:tag name="KSO_WM_TAG_VERSION" val="1.0"/>
  <p:tag name="KSO_WM_BEAUTIFY_FLAG" val="#wm#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28769_2*l_h_i*1_3_2"/>
  <p:tag name="KSO_WM_TEMPLATE_CATEGORY" val="diagram"/>
  <p:tag name="KSO_WM_TEMPLATE_INDEX" val="20228769"/>
  <p:tag name="KSO_WM_UNIT_LAYERLEVEL" val="1_1_1"/>
  <p:tag name="KSO_WM_TAG_VERSION" val="1.0"/>
  <p:tag name="KSO_WM_BEAUTIFY_FLAG" val="#wm#"/>
  <p:tag name="KSO_WM_UNIT_FILL_FORE_SCHEMECOLOR_INDEX_1_BRIGHTNESS" val="0.8"/>
  <p:tag name="KSO_WM_UNIT_FILL_FORE_SCHEMECOLOR_INDEX_1" val="10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10"/>
  <p:tag name="KSO_WM_UNIT_FILL_FORE_SCHEMECOLOR_INDEX_2_POS" val="0.66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SHADOW_SCHEMECOLOR_INDEX_BRIGHTNESS" val="0"/>
  <p:tag name="KSO_WM_UNIT_SHADOW_SCHEMECOLOR_INDEX" val="10"/>
  <p:tag name="KSO_WM_UNIT_TEXT_FILL_FORE_SCHEMECOLOR_INDEX_BRIGHTNESS" val="0"/>
  <p:tag name="KSO_WM_UNIT_TEXT_FILL_FORE_SCHEMECOLOR_INDEX" val="2"/>
  <p:tag name="KSO_WM_UNIT_TEXT_FILL_TYPE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请言简意赅的阐述您的观点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28769_2*l_h_f*1_3_1"/>
  <p:tag name="KSO_WM_TEMPLATE_CATEGORY" val="diagram"/>
  <p:tag name="KSO_WM_TEMPLATE_INDEX" val="20228769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228769_2*l_h_i*1_3_3"/>
  <p:tag name="KSO_WM_TEMPLATE_CATEGORY" val="diagram"/>
  <p:tag name="KSO_WM_TEMPLATE_INDEX" val="20228769"/>
  <p:tag name="KSO_WM_UNIT_LAYERLEVEL" val="1_1_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7113_1*i*2"/>
  <p:tag name="KSO_WM_TEMPLATE_CATEGORY" val="diagram"/>
  <p:tag name="KSO_WM_TEMPLATE_INDEX" val="20217113"/>
  <p:tag name="KSO_WM_UNIT_LAYERLEVEL" val="1"/>
  <p:tag name="KSO_WM_TAG_VERSION" val="1.0"/>
  <p:tag name="KSO_WM_BEAUTIFY_FLAG" val="#wm#"/>
  <p:tag name="KSO_WM_UNIT_SM_LIMIT_TYPE" val="2"/>
  <p:tag name="KSO_WM_CHIP_GROUPID" val="5fc5e83f310219e61717cdf2"/>
  <p:tag name="KSO_WM_CHIP_XID" val="5fc5e83f310219e61717cdf3"/>
  <p:tag name="KSO_WM_UNIT_TEXT_FILL_FORE_SCHEMECOLOR_INDEX_BRIGHTNESS" val="0"/>
  <p:tag name="KSO_WM_UNIT_TEXT_FILL_FORE_SCHEMECOLOR_INDEX" val="13"/>
  <p:tag name="KSO_WM_UNIT_TEXT_FILL_TYPE" val="1"/>
  <p:tag name="KSO_WM_UNIT_VALUE" val="4"/>
  <p:tag name="KSO_WM_TEMPLATE_ASSEMBLE_XID" val="6065706b4054ed1e2fb814fb"/>
  <p:tag name="KSO_WM_TEMPLATE_ASSEMBLE_GROUPID" val="6065706b4054ed1e2fb814fb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7113_1*i*3"/>
  <p:tag name="KSO_WM_TEMPLATE_CATEGORY" val="diagram"/>
  <p:tag name="KSO_WM_TEMPLATE_INDEX" val="20217113"/>
  <p:tag name="KSO_WM_UNIT_LAYERLEVEL" val="1"/>
  <p:tag name="KSO_WM_TAG_VERSION" val="1.0"/>
  <p:tag name="KSO_WM_BEAUTIFY_FLAG" val="#wm#"/>
  <p:tag name="KSO_WM_UNIT_SM_LIMIT_TYPE" val="2"/>
  <p:tag name="KSO_WM_CHIP_GROUPID" val="5fc5e83f310219e61717cdf2"/>
  <p:tag name="KSO_WM_CHIP_XID" val="5fc5e83f310219e61717cdf3"/>
  <p:tag name="KSO_WM_UNIT_TEXT_FILL_FORE_SCHEMECOLOR_INDEX_BRIGHTNESS" val="0"/>
  <p:tag name="KSO_WM_UNIT_TEXT_FILL_FORE_SCHEMECOLOR_INDEX" val="13"/>
  <p:tag name="KSO_WM_UNIT_TEXT_FILL_TYPE" val="1"/>
  <p:tag name="KSO_WM_UNIT_VALUE" val="4"/>
  <p:tag name="KSO_WM_TEMPLATE_ASSEMBLE_XID" val="6065706b4054ed1e2fb814fb"/>
  <p:tag name="KSO_WM_TEMPLATE_ASSEMBLE_GROUPID" val="6065706b4054ed1e2fb814fb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7113_1*i*4"/>
  <p:tag name="KSO_WM_TEMPLATE_CATEGORY" val="diagram"/>
  <p:tag name="KSO_WM_TEMPLATE_INDEX" val="20217113"/>
  <p:tag name="KSO_WM_UNIT_LAYERLEVEL" val="1"/>
  <p:tag name="KSO_WM_TAG_VERSION" val="1.0"/>
  <p:tag name="KSO_WM_BEAUTIFY_FLAG" val="#wm#"/>
  <p:tag name="KSO_WM_UNIT_SM_LIMIT_TYPE" val="2"/>
  <p:tag name="KSO_WM_CHIP_GROUPID" val="5fc5e83f310219e61717cdf2"/>
  <p:tag name="KSO_WM_CHIP_XID" val="5fc5e83f310219e61717cdf3"/>
  <p:tag name="KSO_WM_TEMPLATE_ASSEMBLE_XID" val="6065706b4054ed1e2fb814fb"/>
  <p:tag name="KSO_WM_TEMPLATE_ASSEMBLE_GROUPID" val="6065706b4054ed1e2fb814fb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17113_1*i*5"/>
  <p:tag name="KSO_WM_TEMPLATE_CATEGORY" val="diagram"/>
  <p:tag name="KSO_WM_TEMPLATE_INDEX" val="20217113"/>
  <p:tag name="KSO_WM_UNIT_LAYERLEVEL" val="1"/>
  <p:tag name="KSO_WM_TAG_VERSION" val="1.0"/>
  <p:tag name="KSO_WM_BEAUTIFY_FLAG" val="#wm#"/>
  <p:tag name="KSO_WM_UNIT_SM_LIMIT_TYPE" val="2"/>
  <p:tag name="KSO_WM_CHIP_GROUPID" val="5fc5e83f310219e61717cdf2"/>
  <p:tag name="KSO_WM_CHIP_XID" val="5fc5e83f310219e61717cdf3"/>
  <p:tag name="KSO_WM_TEMPLATE_ASSEMBLE_XID" val="6065706b4054ed1e2fb814fb"/>
  <p:tag name="KSO_WM_TEMPLATE_ASSEMBLE_GROUPID" val="6065706b4054ed1e2fb814fb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17113_1*i*6"/>
  <p:tag name="KSO_WM_TEMPLATE_CATEGORY" val="diagram"/>
  <p:tag name="KSO_WM_TEMPLATE_INDEX" val="20217113"/>
  <p:tag name="KSO_WM_UNIT_LAYERLEVEL" val="1"/>
  <p:tag name="KSO_WM_TAG_VERSION" val="1.0"/>
  <p:tag name="KSO_WM_BEAUTIFY_FLAG" val="#wm#"/>
  <p:tag name="KSO_WM_UNIT_SM_LIMIT_TYPE" val="2"/>
  <p:tag name="KSO_WM_CHIP_GROUPID" val="5fc5e83f310219e61717cdf2"/>
  <p:tag name="KSO_WM_CHIP_XID" val="5fc5e83f310219e61717cdf3"/>
  <p:tag name="KSO_WM_TEMPLATE_ASSEMBLE_XID" val="6065706b4054ed1e2fb814fb"/>
  <p:tag name="KSO_WM_TEMPLATE_ASSEMBLE_GROUPID" val="6065706b4054ed1e2fb814fb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17113_1*i*7"/>
  <p:tag name="KSO_WM_TEMPLATE_CATEGORY" val="diagram"/>
  <p:tag name="KSO_WM_TEMPLATE_INDEX" val="20217113"/>
  <p:tag name="KSO_WM_UNIT_LAYERLEVEL" val="1"/>
  <p:tag name="KSO_WM_TAG_VERSION" val="1.0"/>
  <p:tag name="KSO_WM_BEAUTIFY_FLAG" val="#wm#"/>
  <p:tag name="KSO_WM_UNIT_SM_LIMIT_TYPE" val="2"/>
  <p:tag name="KSO_WM_CHIP_GROUPID" val="5fc5e83f310219e61717cdf2"/>
  <p:tag name="KSO_WM_CHIP_XID" val="5fc5e83f310219e61717cdf3"/>
  <p:tag name="KSO_WM_UNIT_TEXT_FILL_FORE_SCHEMECOLOR_INDEX_BRIGHTNESS" val="0"/>
  <p:tag name="KSO_WM_UNIT_TEXT_FILL_FORE_SCHEMECOLOR_INDEX" val="13"/>
  <p:tag name="KSO_WM_UNIT_TEXT_FILL_TYPE" val="1"/>
  <p:tag name="KSO_WM_UNIT_VALUE" val="4"/>
  <p:tag name="KSO_WM_TEMPLATE_ASSEMBLE_XID" val="6065706b4054ed1e2fb814fb"/>
  <p:tag name="KSO_WM_TEMPLATE_ASSEMBLE_GROUPID" val="6065706b4054ed1e2fb814fb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17113_1*i*8"/>
  <p:tag name="KSO_WM_TEMPLATE_CATEGORY" val="diagram"/>
  <p:tag name="KSO_WM_TEMPLATE_INDEX" val="20217113"/>
  <p:tag name="KSO_WM_UNIT_LAYERLEVEL" val="1"/>
  <p:tag name="KSO_WM_TAG_VERSION" val="1.0"/>
  <p:tag name="KSO_WM_BEAUTIFY_FLAG" val="#wm#"/>
  <p:tag name="KSO_WM_UNIT_SM_LIMIT_TYPE" val="2"/>
  <p:tag name="KSO_WM_CHIP_GROUPID" val="5fc5e83f310219e61717cdf2"/>
  <p:tag name="KSO_WM_CHIP_XID" val="5fc5e83f310219e61717cdf3"/>
  <p:tag name="KSO_WM_UNIT_TEXT_FILL_FORE_SCHEMECOLOR_INDEX_BRIGHTNESS" val="0"/>
  <p:tag name="KSO_WM_UNIT_TEXT_FILL_FORE_SCHEMECOLOR_INDEX" val="13"/>
  <p:tag name="KSO_WM_UNIT_TEXT_FILL_TYPE" val="1"/>
  <p:tag name="KSO_WM_UNIT_VALUE" val="4"/>
  <p:tag name="KSO_WM_TEMPLATE_ASSEMBLE_XID" val="6065706b4054ed1e2fb814fb"/>
  <p:tag name="KSO_WM_TEMPLATE_ASSEMBLE_GROUPID" val="6065706b4054ed1e2fb814fb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17113_1*i*9"/>
  <p:tag name="KSO_WM_TEMPLATE_CATEGORY" val="diagram"/>
  <p:tag name="KSO_WM_TEMPLATE_INDEX" val="20217113"/>
  <p:tag name="KSO_WM_UNIT_LAYERLEVEL" val="1"/>
  <p:tag name="KSO_WM_TAG_VERSION" val="1.0"/>
  <p:tag name="KSO_WM_BEAUTIFY_FLAG" val="#wm#"/>
  <p:tag name="KSO_WM_UNIT_SM_LIMIT_TYPE" val="2"/>
  <p:tag name="KSO_WM_CHIP_GROUPID" val="5fc5e83f310219e61717cdf2"/>
  <p:tag name="KSO_WM_CHIP_XID" val="5fc5e83f310219e61717cdf3"/>
  <p:tag name="KSO_WM_TEMPLATE_ASSEMBLE_XID" val="6065706b4054ed1e2fb814fb"/>
  <p:tag name="KSO_WM_TEMPLATE_ASSEMBLE_GROUPID" val="6065706b4054ed1e2fb814fb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217113_1*i*10"/>
  <p:tag name="KSO_WM_TEMPLATE_CATEGORY" val="diagram"/>
  <p:tag name="KSO_WM_TEMPLATE_INDEX" val="20217113"/>
  <p:tag name="KSO_WM_UNIT_LAYERLEVEL" val="1"/>
  <p:tag name="KSO_WM_TAG_VERSION" val="1.0"/>
  <p:tag name="KSO_WM_BEAUTIFY_FLAG" val="#wm#"/>
  <p:tag name="KSO_WM_UNIT_SM_LIMIT_TYPE" val="2"/>
  <p:tag name="KSO_WM_CHIP_GROUPID" val="5fc5e83f310219e61717cdf2"/>
  <p:tag name="KSO_WM_CHIP_XID" val="5fc5e83f310219e61717cdf3"/>
  <p:tag name="KSO_WM_UNIT_TEXT_FILL_FORE_SCHEMECOLOR_INDEX_BRIGHTNESS" val="0"/>
  <p:tag name="KSO_WM_UNIT_TEXT_FILL_FORE_SCHEMECOLOR_INDEX" val="13"/>
  <p:tag name="KSO_WM_UNIT_TEXT_FILL_TYPE" val="1"/>
  <p:tag name="KSO_WM_UNIT_VALUE" val="4"/>
  <p:tag name="KSO_WM_TEMPLATE_ASSEMBLE_XID" val="6065706b4054ed1e2fb814fb"/>
  <p:tag name="KSO_WM_TEMPLATE_ASSEMBLE_GROUPID" val="6065706b4054ed1e2fb814fb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217113_1*i*11"/>
  <p:tag name="KSO_WM_TEMPLATE_CATEGORY" val="diagram"/>
  <p:tag name="KSO_WM_TEMPLATE_INDEX" val="20217113"/>
  <p:tag name="KSO_WM_UNIT_LAYERLEVEL" val="1"/>
  <p:tag name="KSO_WM_TAG_VERSION" val="1.0"/>
  <p:tag name="KSO_WM_BEAUTIFY_FLAG" val="#wm#"/>
  <p:tag name="KSO_WM_UNIT_SM_LIMIT_TYPE" val="2"/>
  <p:tag name="KSO_WM_CHIP_GROUPID" val="5fc5e83f310219e61717cdf2"/>
  <p:tag name="KSO_WM_CHIP_XID" val="5fc5e83f310219e61717cdf3"/>
  <p:tag name="KSO_WM_UNIT_TEXT_FILL_FORE_SCHEMECOLOR_INDEX_BRIGHTNESS" val="0"/>
  <p:tag name="KSO_WM_UNIT_TEXT_FILL_FORE_SCHEMECOLOR_INDEX" val="13"/>
  <p:tag name="KSO_WM_UNIT_TEXT_FILL_TYPE" val="1"/>
  <p:tag name="KSO_WM_UNIT_VALUE" val="4"/>
  <p:tag name="KSO_WM_TEMPLATE_ASSEMBLE_XID" val="6065706b4054ed1e2fb814fb"/>
  <p:tag name="KSO_WM_TEMPLATE_ASSEMBLE_GROUPID" val="6065706b4054ed1e2fb814fb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217113_1*i*12"/>
  <p:tag name="KSO_WM_TEMPLATE_CATEGORY" val="diagram"/>
  <p:tag name="KSO_WM_TEMPLATE_INDEX" val="20217113"/>
  <p:tag name="KSO_WM_UNIT_LAYERLEVEL" val="1"/>
  <p:tag name="KSO_WM_TAG_VERSION" val="1.0"/>
  <p:tag name="KSO_WM_BEAUTIFY_FLAG" val="#wm#"/>
  <p:tag name="KSO_WM_UNIT_SM_LIMIT_TYPE" val="2"/>
  <p:tag name="KSO_WM_CHIP_GROUPID" val="5fc5e83f310219e61717cdf2"/>
  <p:tag name="KSO_WM_CHIP_XID" val="5fc5e83f310219e61717cdf3"/>
  <p:tag name="KSO_WM_TEMPLATE_ASSEMBLE_XID" val="6065706b4054ed1e2fb814fb"/>
  <p:tag name="KSO_WM_TEMPLATE_ASSEMBLE_GROUPID" val="6065706b4054ed1e2fb814fb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diagram20217113_1*i*13"/>
  <p:tag name="KSO_WM_TEMPLATE_CATEGORY" val="diagram"/>
  <p:tag name="KSO_WM_TEMPLATE_INDEX" val="20217113"/>
  <p:tag name="KSO_WM_UNIT_LAYERLEVEL" val="1"/>
  <p:tag name="KSO_WM_TAG_VERSION" val="1.0"/>
  <p:tag name="KSO_WM_BEAUTIFY_FLAG" val="#wm#"/>
  <p:tag name="KSO_WM_UNIT_SM_LIMIT_TYPE" val="2"/>
  <p:tag name="KSO_WM_CHIP_GROUPID" val="5fc5e83f310219e61717cdf2"/>
  <p:tag name="KSO_WM_CHIP_XID" val="5fc5e83f310219e61717cdf3"/>
  <p:tag name="KSO_WM_TEMPLATE_ASSEMBLE_XID" val="6065706b4054ed1e2fb814fb"/>
  <p:tag name="KSO_WM_TEMPLATE_ASSEMBLE_GROUPID" val="6065706b4054ed1e2fb814fb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4"/>
  <p:tag name="KSO_WM_UNIT_ID" val="diagram20217113_1*i*14"/>
  <p:tag name="KSO_WM_TEMPLATE_CATEGORY" val="diagram"/>
  <p:tag name="KSO_WM_TEMPLATE_INDEX" val="20217113"/>
  <p:tag name="KSO_WM_UNIT_LAYERLEVEL" val="1"/>
  <p:tag name="KSO_WM_TAG_VERSION" val="1.0"/>
  <p:tag name="KSO_WM_BEAUTIFY_FLAG" val="#wm#"/>
  <p:tag name="KSO_WM_UNIT_SM_LIMIT_TYPE" val="2"/>
  <p:tag name="KSO_WM_CHIP_GROUPID" val="5fc5e83f310219e61717cdf2"/>
  <p:tag name="KSO_WM_CHIP_XID" val="5fc5e83f310219e61717cdf3"/>
  <p:tag name="KSO_WM_TEMPLATE_ASSEMBLE_XID" val="6065706b4054ed1e2fb814fb"/>
  <p:tag name="KSO_WM_TEMPLATE_ASSEMBLE_GROUPID" val="6065706b4054ed1e2fb814fb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5"/>
  <p:tag name="KSO_WM_UNIT_ID" val="diagram20217113_1*i*15"/>
  <p:tag name="KSO_WM_TEMPLATE_CATEGORY" val="diagram"/>
  <p:tag name="KSO_WM_TEMPLATE_INDEX" val="20217113"/>
  <p:tag name="KSO_WM_UNIT_LAYERLEVEL" val="1"/>
  <p:tag name="KSO_WM_TAG_VERSION" val="1.0"/>
  <p:tag name="KSO_WM_BEAUTIFY_FLAG" val="#wm#"/>
  <p:tag name="KSO_WM_UNIT_SM_LIMIT_TYPE" val="2"/>
  <p:tag name="KSO_WM_CHIP_GROUPID" val="5fc5e83f310219e61717cdf2"/>
  <p:tag name="KSO_WM_CHIP_XID" val="5fc5e83f310219e61717cdf3"/>
  <p:tag name="KSO_WM_UNIT_TEXT_FILL_FORE_SCHEMECOLOR_INDEX_BRIGHTNESS" val="0"/>
  <p:tag name="KSO_WM_UNIT_TEXT_FILL_FORE_SCHEMECOLOR_INDEX" val="13"/>
  <p:tag name="KSO_WM_UNIT_TEXT_FILL_TYPE" val="1"/>
  <p:tag name="KSO_WM_UNIT_VALUE" val="4"/>
  <p:tag name="KSO_WM_TEMPLATE_ASSEMBLE_XID" val="6065706b4054ed1e2fb814fb"/>
  <p:tag name="KSO_WM_TEMPLATE_ASSEMBLE_GROUPID" val="6065706b4054ed1e2fb814fb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6"/>
  <p:tag name="KSO_WM_UNIT_ID" val="diagram20217113_1*i*16"/>
  <p:tag name="KSO_WM_TEMPLATE_CATEGORY" val="diagram"/>
  <p:tag name="KSO_WM_TEMPLATE_INDEX" val="20217113"/>
  <p:tag name="KSO_WM_UNIT_LAYERLEVEL" val="1"/>
  <p:tag name="KSO_WM_TAG_VERSION" val="1.0"/>
  <p:tag name="KSO_WM_BEAUTIFY_FLAG" val="#wm#"/>
  <p:tag name="KSO_WM_UNIT_SM_LIMIT_TYPE" val="2"/>
  <p:tag name="KSO_WM_CHIP_GROUPID" val="5fc5e83f310219e61717cdf2"/>
  <p:tag name="KSO_WM_CHIP_XID" val="5fc5e83f310219e61717cdf3"/>
  <p:tag name="KSO_WM_UNIT_TEXT_FILL_FORE_SCHEMECOLOR_INDEX_BRIGHTNESS" val="0"/>
  <p:tag name="KSO_WM_UNIT_TEXT_FILL_FORE_SCHEMECOLOR_INDEX" val="13"/>
  <p:tag name="KSO_WM_UNIT_TEXT_FILL_TYPE" val="1"/>
  <p:tag name="KSO_WM_UNIT_VALUE" val="4"/>
  <p:tag name="KSO_WM_TEMPLATE_ASSEMBLE_XID" val="6065706b4054ed1e2fb814fb"/>
  <p:tag name="KSO_WM_TEMPLATE_ASSEMBLE_GROUPID" val="6065706b4054ed1e2fb814fb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7"/>
  <p:tag name="KSO_WM_UNIT_ID" val="diagram20217113_1*i*17"/>
  <p:tag name="KSO_WM_TEMPLATE_CATEGORY" val="diagram"/>
  <p:tag name="KSO_WM_TEMPLATE_INDEX" val="20217113"/>
  <p:tag name="KSO_WM_UNIT_LAYERLEVEL" val="1"/>
  <p:tag name="KSO_WM_TAG_VERSION" val="1.0"/>
  <p:tag name="KSO_WM_BEAUTIFY_FLAG" val="#wm#"/>
  <p:tag name="KSO_WM_UNIT_SM_LIMIT_TYPE" val="2"/>
  <p:tag name="KSO_WM_CHIP_GROUPID" val="5fc5e83f310219e61717cdf2"/>
  <p:tag name="KSO_WM_CHIP_XID" val="5fc5e83f310219e61717cdf3"/>
  <p:tag name="KSO_WM_TEMPLATE_ASSEMBLE_XID" val="6065706b4054ed1e2fb814fb"/>
  <p:tag name="KSO_WM_TEMPLATE_ASSEMBLE_GROUPID" val="6065706b4054ed1e2fb814fb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3669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36*540"/>
  <p:tag name="KSO_WM_SLIDE_POSITION" val="55*-1"/>
  <p:tag name="KSO_WM_TAG_VERSION" val="1.0"/>
  <p:tag name="KSO_WM_BEAUTIFY_FLAG" val="#wm#"/>
  <p:tag name="KSO_WM_TEMPLATE_CATEGORY" val="diagram"/>
  <p:tag name="KSO_WM_TEMPLATE_INDEX" val="20203669"/>
  <p:tag name="KSO_WM_SLIDE_LAYOUT" val="a_f"/>
  <p:tag name="KSO_WM_SLIDE_LAYOUT_CNT" val="1_1"/>
  <p:tag name="KSO_WM_SLIDE_BACKGROUND_TYPE" val="general"/>
  <p:tag name="KSO_WM_SLIDE_BK_DARK_LIGHT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3669_1*i*1"/>
  <p:tag name="KSO_WM_TEMPLATE_CATEGORY" val="diagram"/>
  <p:tag name="KSO_WM_TEMPLATE_INDEX" val="2020366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14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3669_1*f*1"/>
  <p:tag name="KSO_WM_TEMPLATE_CATEGORY" val="diagram"/>
  <p:tag name="KSO_WM_TEMPLATE_INDEX" val="20203669"/>
  <p:tag name="KSO_WM_UNIT_LAYERLEVEL" val="1"/>
  <p:tag name="KSO_WM_TAG_VERSION" val="1.0"/>
  <p:tag name="KSO_WM_BEAUTIFY_FLAG" val="#wm#"/>
  <p:tag name="KSO_WM_UNIT_PRESET_TEXT" val="单击此处添加正文，文字是您思想的提炼，为了演示发布的良好效果，请言简意赅的阐述您的观点。&#10;您的正文已经经简明扼要，字字珠玑，但信息却千丝万缕、错综复杂，需要用更多的文字来表述；但请您尽可能提炼思想的精髓，否则容易造成观者的阅读压力，适得其反。&#10;正如我们都希望改变世界，希望给别人带去光明，但更多时候我们只需要播下一颗种子，自然有微风吹拂，雨露滋养。恰如其分的表达观点，往往事半功倍。&#10;为了能让您有更直观的字数感受，并进一步方便使用，我们为您标注了最适合的位置。您输入的文字到这里时，就是最佳视觉效果，请您务必注意。"/>
  <p:tag name="KSO_WM_UNIT_SUBTYPE" val="a"/>
  <p:tag name="KSO_WM_UNIT_TEXT_FILL_FORE_SCHEMECOLOR_INDEX_BRIGHTNESS" val="0.25"/>
  <p:tag name="KSO_WM_UNIT_TEXT_FILL_FORE_SCHEMECOLOR_INDEX" val="13"/>
  <p:tag name="KSO_WM_UNIT_TEXT_FILL_TYPE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3669_1*a*1"/>
  <p:tag name="KSO_WM_TEMPLATE_CATEGORY" val="diagram"/>
  <p:tag name="KSO_WM_TEMPLATE_INDEX" val="20203669"/>
  <p:tag name="KSO_WM_UNIT_LAYERLEVEL" val="1"/>
  <p:tag name="KSO_WM_TAG_VERSION" val="1.0"/>
  <p:tag name="KSO_WM_BEAUTIFY_FLAG" val="#wm#"/>
  <p:tag name="KSO_WM_UNIT_PRESET_TEXT" val="单击添加&#10;大标题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669_1*i*2"/>
  <p:tag name="KSO_WM_TEMPLATE_CATEGORY" val="diagram"/>
  <p:tag name="KSO_WM_TEMPLATE_INDEX" val="2020366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669_1*i*3"/>
  <p:tag name="KSO_WM_TEMPLATE_CATEGORY" val="diagram"/>
  <p:tag name="KSO_WM_TEMPLATE_INDEX" val="2020366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5195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59*522"/>
  <p:tag name="KSO_WM_SLIDE_POSITION" val="0*18"/>
  <p:tag name="KSO_WM_TAG_VERSION" val="1.0"/>
  <p:tag name="KSO_WM_BEAUTIFY_FLAG" val="#wm#"/>
  <p:tag name="KSO_WM_TEMPLATE_CATEGORY" val="diagram"/>
  <p:tag name="KSO_WM_TEMPLATE_INDEX" val="20205195"/>
  <p:tag name="KSO_WM_SLIDE_LAYOUT" val="a_b_f"/>
  <p:tag name="KSO_WM_SLIDE_LAYOUT_CNT" val="1_1_1"/>
  <p:tag name="KSO_WM_SLIDE_BACKGROUND_TYPE" val="general"/>
  <p:tag name="KSO_WM_SLIDE_BK_DARK_LIGHT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5195_1*i*1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BACK_SCHEMECOLOR_INDEX_BRIGHTNESS" val="-0.05"/>
  <p:tag name="KSO_WM_UNIT_FILL_BACK_SCHEMECOLOR_INDEX" val="14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5195_1*i*2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5195_1*i*3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2"/>
  <p:tag name="KSO_WM_UNIT_TEXT_FILL_TYPE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d-4-2"/>
  <p:tag name="KSO_WM_UNIT_ISCONTENTSTITLE" val="0"/>
  <p:tag name="KSO_WM_UNIT_ISNUMDGMTITLE" val="0"/>
  <p:tag name="KSO_WM_UNIT_NOCLEAR" val="0"/>
  <p:tag name="KSO_WM_UNIT_VALUE" val="43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diagram20205195_1*b*1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PRESET_TEXT" val="单击此处添加副标题"/>
  <p:tag name="KSO_WM_UNIT_TEXT_FILL_FORE_SCHEMECOLOR_INDEX_BRIGHTNESS" val="0.25"/>
  <p:tag name="KSO_WM_UNIT_TEXT_FILL_FORE_SCHEMECOLOR_INDEX" val="13"/>
  <p:tag name="KSO_WM_UNIT_TEXT_FILL_TYPE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8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5195_1*f*1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。&#10;单击此处输入你的正文，文字是您思想的提炼，为了最终演示发布的良好效果，请尽量言简意赅的阐述观点；根据需要可酌情增减文字。&#10;单击此处输入你的正文，文字是您思想的提炼，为了最终演示发布的良好效果，请尽量言简意赅的阐述观点；根据需要可酌情增减文字。&#10;单击此处输入你的正文，文字是您思想的提炼，为了最终演示发布的良好效果，请尽量言简意赅的阐述观点；根据需要可酌情增减文字。"/>
  <p:tag name="KSO_WM_UNIT_SUBTYPE" val="a"/>
  <p:tag name="KSO_WM_UNIT_TEXT_FILL_FORE_SCHEMECOLOR_INDEX_BRIGHTNESS" val="0.25"/>
  <p:tag name="KSO_WM_UNIT_TEXT_FILL_FORE_SCHEMECOLOR_INDEX" val="13"/>
  <p:tag name="KSO_WM_UNIT_TEXT_FILL_TYPE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5195_1*i*4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5195_1*i*5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5195_1*a*1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PRESET_TEXT" val="单击此处添加大标题内容"/>
  <p:tag name="KSO_WM_UNIT_TEXT_FILL_FORE_SCHEMECOLOR_INDEX_BRIGHTNESS" val="0.15"/>
  <p:tag name="KSO_WM_UNIT_TEXT_FILL_FORE_SCHEMECOLOR_INDEX" val="13"/>
  <p:tag name="KSO_WM_UNIT_TEXT_FILL_TYPE" val="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5195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59*522"/>
  <p:tag name="KSO_WM_SLIDE_POSITION" val="0*18"/>
  <p:tag name="KSO_WM_TAG_VERSION" val="1.0"/>
  <p:tag name="KSO_WM_BEAUTIFY_FLAG" val="#wm#"/>
  <p:tag name="KSO_WM_TEMPLATE_CATEGORY" val="diagram"/>
  <p:tag name="KSO_WM_TEMPLATE_INDEX" val="20205195"/>
  <p:tag name="KSO_WM_SLIDE_LAYOUT" val="a_b_f"/>
  <p:tag name="KSO_WM_SLIDE_LAYOUT_CNT" val="1_1_1"/>
  <p:tag name="KSO_WM_SLIDE_BACKGROUND_TYPE" val="general"/>
  <p:tag name="KSO_WM_SLIDE_BK_DARK_LIGHT" val="2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5195_1*i*1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BACK_SCHEMECOLOR_INDEX_BRIGHTNESS" val="-0.05"/>
  <p:tag name="KSO_WM_UNIT_FILL_BACK_SCHEMECOLOR_INDEX" val="14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5195_1*i*2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5195_1*i*3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2"/>
  <p:tag name="KSO_WM_UNIT_TEXT_FILL_TYPE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d-4-2"/>
  <p:tag name="KSO_WM_UNIT_ISCONTENTSTITLE" val="0"/>
  <p:tag name="KSO_WM_UNIT_ISNUMDGMTITLE" val="0"/>
  <p:tag name="KSO_WM_UNIT_NOCLEAR" val="0"/>
  <p:tag name="KSO_WM_UNIT_VALUE" val="43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diagram20205195_1*b*1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PRESET_TEXT" val="单击此处添加副标题"/>
  <p:tag name="KSO_WM_UNIT_TEXT_FILL_FORE_SCHEMECOLOR_INDEX_BRIGHTNESS" val="0.25"/>
  <p:tag name="KSO_WM_UNIT_TEXT_FILL_FORE_SCHEMECOLOR_INDEX" val="13"/>
  <p:tag name="KSO_WM_UNIT_TEXT_FILL_TYPE" val="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8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5195_1*f*1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。&#10;单击此处输入你的正文，文字是您思想的提炼，为了最终演示发布的良好效果，请尽量言简意赅的阐述观点；根据需要可酌情增减文字。&#10;单击此处输入你的正文，文字是您思想的提炼，为了最终演示发布的良好效果，请尽量言简意赅的阐述观点；根据需要可酌情增减文字。&#10;单击此处输入你的正文，文字是您思想的提炼，为了最终演示发布的良好效果，请尽量言简意赅的阐述观点；根据需要可酌情增减文字。"/>
  <p:tag name="KSO_WM_UNIT_SUBTYPE" val="a"/>
  <p:tag name="KSO_WM_UNIT_TEXT_FILL_FORE_SCHEMECOLOR_INDEX_BRIGHTNESS" val="0.25"/>
  <p:tag name="KSO_WM_UNIT_TEXT_FILL_FORE_SCHEMECOLOR_INDEX" val="13"/>
  <p:tag name="KSO_WM_UNIT_TEXT_FILL_TYPE" val="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5195_1*i*4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5195_1*i*5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5195_1*a*1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PRESET_TEXT" val="单击此处添加大标题内容"/>
  <p:tag name="KSO_WM_UNIT_TEXT_FILL_FORE_SCHEMECOLOR_INDEX_BRIGHTNESS" val="0.15"/>
  <p:tag name="KSO_WM_UNIT_TEXT_FILL_FORE_SCHEMECOLOR_INDEX" val="13"/>
  <p:tag name="KSO_WM_UNIT_TEXT_FILL_TYPE" val="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5195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59*522"/>
  <p:tag name="KSO_WM_SLIDE_POSITION" val="0*18"/>
  <p:tag name="KSO_WM_TAG_VERSION" val="1.0"/>
  <p:tag name="KSO_WM_BEAUTIFY_FLAG" val="#wm#"/>
  <p:tag name="KSO_WM_TEMPLATE_CATEGORY" val="diagram"/>
  <p:tag name="KSO_WM_TEMPLATE_INDEX" val="20205195"/>
  <p:tag name="KSO_WM_SLIDE_LAYOUT" val="a_b_f"/>
  <p:tag name="KSO_WM_SLIDE_LAYOUT_CNT" val="1_1_1"/>
  <p:tag name="KSO_WM_SLIDE_BACKGROUND_TYPE" val="general"/>
  <p:tag name="KSO_WM_SLIDE_BK_DARK_LIGHT" val="2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5195_1*i*1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BACK_SCHEMECOLOR_INDEX_BRIGHTNESS" val="-0.05"/>
  <p:tag name="KSO_WM_UNIT_FILL_BACK_SCHEMECOLOR_INDEX" val="14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5195_1*i*2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5195_1*i*3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2"/>
  <p:tag name="KSO_WM_UNIT_TEXT_FILL_TYP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d-4-2"/>
  <p:tag name="KSO_WM_UNIT_ISCONTENTSTITLE" val="0"/>
  <p:tag name="KSO_WM_UNIT_ISNUMDGMTITLE" val="0"/>
  <p:tag name="KSO_WM_UNIT_NOCLEAR" val="0"/>
  <p:tag name="KSO_WM_UNIT_VALUE" val="43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diagram20205195_1*b*1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PRESET_TEXT" val="单击此处添加副标题"/>
  <p:tag name="KSO_WM_UNIT_TEXT_FILL_FORE_SCHEMECOLOR_INDEX_BRIGHTNESS" val="0.25"/>
  <p:tag name="KSO_WM_UNIT_TEXT_FILL_FORE_SCHEMECOLOR_INDEX" val="13"/>
  <p:tag name="KSO_WM_UNIT_TEXT_FILL_TYPE" val="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8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5195_1*f*1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。&#10;单击此处输入你的正文，文字是您思想的提炼，为了最终演示发布的良好效果，请尽量言简意赅的阐述观点；根据需要可酌情增减文字。&#10;单击此处输入你的正文，文字是您思想的提炼，为了最终演示发布的良好效果，请尽量言简意赅的阐述观点；根据需要可酌情增减文字。&#10;单击此处输入你的正文，文字是您思想的提炼，为了最终演示发布的良好效果，请尽量言简意赅的阐述观点；根据需要可酌情增减文字。"/>
  <p:tag name="KSO_WM_UNIT_SUBTYPE" val="a"/>
  <p:tag name="KSO_WM_UNIT_TEXT_FILL_FORE_SCHEMECOLOR_INDEX_BRIGHTNESS" val="0.25"/>
  <p:tag name="KSO_WM_UNIT_TEXT_FILL_FORE_SCHEMECOLOR_INDEX" val="13"/>
  <p:tag name="KSO_WM_UNIT_TEXT_FILL_TYPE" val="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5195_1*i*4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5195_1*i*5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5195_1*a*1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PRESET_TEXT" val="单击此处添加大标题内容"/>
  <p:tag name="KSO_WM_UNIT_TEXT_FILL_FORE_SCHEMECOLOR_INDEX_BRIGHTNESS" val="0.15"/>
  <p:tag name="KSO_WM_UNIT_TEXT_FILL_FORE_SCHEMECOLOR_INDEX" val="13"/>
  <p:tag name="KSO_WM_UNIT_TEXT_FILL_TYPE" val="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5205_1"/>
  <p:tag name="KSO_WM_TEMPLATE_SUBCATEGORY" val="0"/>
  <p:tag name="KSO_WM_TEMPLATE_MASTER_TYPE" val="0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5205"/>
  <p:tag name="KSO_WM_SLIDE_LAYOUT" val="a_b_f"/>
  <p:tag name="KSO_WM_SLIDE_LAYOUT_CNT" val="1_1_1"/>
  <p:tag name="KSO_WM_SLIDE_TYPE" val="text"/>
  <p:tag name="KSO_WM_SLIDE_SUBTYPE" val="pureTxt"/>
  <p:tag name="KSO_WM_SLIDE_SIZE" val="939*517"/>
  <p:tag name="KSO_WM_SLIDE_POSITION" val="10*11"/>
  <p:tag name="KSO_WM_SLIDE_BACKGROUND_TYPE" val="general"/>
  <p:tag name="KSO_WM_SLIDE_BK_DARK_LIGHT" val="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5205_1*i*1"/>
  <p:tag name="KSO_WM_TEMPLATE_CATEGORY" val="diagram"/>
  <p:tag name="KSO_WM_TEMPLATE_INDEX" val="20205205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BACK_SCHEMECOLOR_INDEX_BRIGHTNESS" val="0"/>
  <p:tag name="KSO_WM_UNIT_FILL_BACK_SCHEMECOLOR_INDEX" val="14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5205_1*i*2"/>
  <p:tag name="KSO_WM_TEMPLATE_CATEGORY" val="diagram"/>
  <p:tag name="KSO_WM_TEMPLATE_INDEX" val="20205205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d-4-2"/>
  <p:tag name="KSO_WM_UNIT_NOCLEAR" val="0"/>
  <p:tag name="KSO_WM_UNIT_VALUE" val="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diagram20205205_1*b*1"/>
  <p:tag name="KSO_WM_TEMPLATE_CATEGORY" val="diagram"/>
  <p:tag name="KSO_WM_TEMPLATE_INDEX" val="2020520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添加你的副标题"/>
  <p:tag name="KSO_WM_UNIT_TEXT_FILL_FORE_SCHEMECOLOR_INDEX_BRIGHTNESS" val="0.15"/>
  <p:tag name="KSO_WM_UNIT_TEXT_FILL_FORE_SCHEMECOLOR_INDEX" val="13"/>
  <p:tag name="KSO_WM_UNIT_TEXT_FILL_TYPE" val="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5205_1*a*1"/>
  <p:tag name="KSO_WM_TEMPLATE_CATEGORY" val="diagram"/>
  <p:tag name="KSO_WM_TEMPLATE_INDEX" val="20205205"/>
  <p:tag name="KSO_WM_UNIT_LAYERLEVEL" val="1"/>
  <p:tag name="KSO_WM_TAG_VERSION" val="1.0"/>
  <p:tag name="KSO_WM_BEAUTIFY_FLAG" val="#wm#"/>
  <p:tag name="KSO_WM_UNIT_NOCLEAR" val="0"/>
  <p:tag name="KSO_WM_UNIT_TEXT_PART_ID_V2" val="a-4-1"/>
  <p:tag name="KSO_WM_UNIT_ISNUMDGMTITLE" val="0"/>
  <p:tag name="KSO_WM_UNIT_PRESET_TEXT" val="单击此处可添加您的大标题内容"/>
  <p:tag name="KSO_WM_UNIT_TEXT_FILL_FORE_SCHEMECOLOR_INDEX_BRIGHTNESS" val="0.15"/>
  <p:tag name="KSO_WM_UNIT_TEXT_FILL_FORE_SCHEMECOLOR_INDEX" val="13"/>
  <p:tag name="KSO_WM_UNIT_TEXT_FILL_TYP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612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5205_1*f*1"/>
  <p:tag name="KSO_WM_TEMPLATE_CATEGORY" val="diagram"/>
  <p:tag name="KSO_WM_TEMPLATE_INDEX" val="20205205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，为了最终演示发布的良好效果，请尽量言简意赅的阐述观点；根据需要可酌情增减文字，以便观者可以准确理解您所传达的信息。"/>
  <p:tag name="KSO_WM_UNIT_TEXT_FILL_FORE_SCHEMECOLOR_INDEX_BRIGHTNESS" val="0.25"/>
  <p:tag name="KSO_WM_UNIT_TEXT_FILL_FORE_SCHEMECOLOR_INDEX" val="13"/>
  <p:tag name="KSO_WM_UNIT_TEXT_FILL_TYPE" val="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5205_1*i*3"/>
  <p:tag name="KSO_WM_TEMPLATE_CATEGORY" val="diagram"/>
  <p:tag name="KSO_WM_TEMPLATE_INDEX" val="20205205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5205_1*i*4"/>
  <p:tag name="KSO_WM_TEMPLATE_CATEGORY" val="diagram"/>
  <p:tag name="KSO_WM_TEMPLATE_INDEX" val="20205205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5205_1*i*5"/>
  <p:tag name="KSO_WM_TEMPLATE_CATEGORY" val="diagram"/>
  <p:tag name="KSO_WM_TEMPLATE_INDEX" val="20205205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5205_1*i*6"/>
  <p:tag name="KSO_WM_TEMPLATE_CATEGORY" val="diagram"/>
  <p:tag name="KSO_WM_TEMPLATE_INDEX" val="20205205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5205_1*i*7"/>
  <p:tag name="KSO_WM_TEMPLATE_CATEGORY" val="diagram"/>
  <p:tag name="KSO_WM_TEMPLATE_INDEX" val="20205205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5205_1*i*8"/>
  <p:tag name="KSO_WM_TEMPLATE_CATEGORY" val="diagram"/>
  <p:tag name="KSO_WM_TEMPLATE_INDEX" val="20205205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5205_1*i*9"/>
  <p:tag name="KSO_WM_TEMPLATE_CATEGORY" val="diagram"/>
  <p:tag name="KSO_WM_TEMPLATE_INDEX" val="20205205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205205_1*i*10"/>
  <p:tag name="KSO_WM_TEMPLATE_CATEGORY" val="diagram"/>
  <p:tag name="KSO_WM_TEMPLATE_INDEX" val="20205205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205205_1*i*11"/>
  <p:tag name="KSO_WM_TEMPLATE_CATEGORY" val="diagram"/>
  <p:tag name="KSO_WM_TEMPLATE_INDEX" val="20205205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99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12308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59*543"/>
  <p:tag name="KSO_WM_SLIDE_POSITION" val="0*-1"/>
  <p:tag name="KSO_WM_TAG_VERSION" val="1.0"/>
  <p:tag name="KSO_WM_BEAUTIFY_FLAG" val="#wm#"/>
  <p:tag name="KSO_WM_TEMPLATE_CATEGORY" val="diagram"/>
  <p:tag name="KSO_WM_TEMPLATE_INDEX" val="20212308"/>
  <p:tag name="KSO_WM_SLIDE_LAYOUT" val="a_b_d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11-02T16:53:09&quot;,&quot;maxSize&quot;:{&quot;size1&quot;:31.1},&quot;minSize&quot;:{&quot;size1&quot;:20},&quot;normalSize&quot;:{&quot;size1&quot;:27.7962962962963},&quot;subLayout&quot;:[{&quot;id&quot;:&quot;2020-11-02T16:53:09&quot;,&quot;margin&quot;:{&quot;bottom&quot;:0.21199998259544373,&quot;left&quot;:1.6929999589920044,&quot;right&quot;:1.6929999589920044,&quot;top&quot;:1.6929999589920044},&quot;type&quot;:0},{&quot;id&quot;:&quot;2020-11-02T16:53:09&quot;,&quot;margin&quot;:{&quot;bottom&quot;:1.6929999589920044,&quot;left&quot;:1.6929999589920044,&quot;right&quot;:1.6929999589920044,&quot;top&quot;:0.4230000674724579},&quot;type&quot;:0}],&quot;type&quot;:0}"/>
  <p:tag name="KSO_WM_SLIDE_CAN_ADD_NAVIGATION" val="1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07145688f7a6c7bea32a6"/>
  <p:tag name="KSO_WM_CHIP_FILLPROP" val="[[{&quot;text_align&quot;:&quot;ct&quot;,&quot;text_direction&quot;:&quot;horizontal&quot;,&quot;support_big_font&quot;:false,&quot;fill_id&quot;:&quot;ddcf2610c0ac4b45bec7e29ab0ab1f83&quot;,&quot;fill_align&quot;:&quot;ct&quot;,&quot;chip_types&quot;:[&quot;header&quot;]},{&quot;text_align&quot;:&quot;lm&quot;,&quot;text_direction&quot;:&quot;horizontal&quot;,&quot;support_features&quot;:[&quot;collage&quot;,&quot;carousel&quot;],&quot;support_big_font&quot;:false,&quot;fill_id&quot;:&quot;f2ad6f8ec5eb4c60ab8a9b497fa44351&quot;,&quot;fill_align&quot;:&quot;cm&quot;,&quot;chip_types&quot;:[&quot;diagram&quot;,&quot;pictext&quot;,&quot;text&quot;,&quot;picture&quot;,&quot;chart&quot;,&quot;table&quot;,&quot;video&quot;]}]]"/>
  <p:tag name="KSO_WM_CHIP_DECFILLPROP" val="[]"/>
  <p:tag name="KSO_WM_CHIP_GROUPID" val="5e757e3269be4861f5f8614a"/>
  <p:tag name="KSO_WM_SLIDE_BACKGROUND_TYPE" val="general"/>
  <p:tag name="KSO_WM_SLIDE_SUPPORT_FEATURE_TYPE" val="3"/>
  <p:tag name="KSO_WM_TEMPLATE_ASSEMBLE_XID" val="5f9fc8f458547e5288195a1d"/>
  <p:tag name="KSO_WM_TEMPLATE_ASSEMBLE_GROUPID" val="5f9fc8f458547e5288195a1d"/>
  <p:tag name="KSO_WM_SLIDE_BK_DARK_LIGHT" val="2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308_1*i*1"/>
  <p:tag name="KSO_WM_TEMPLATE_CATEGORY" val="diagram"/>
  <p:tag name="KSO_WM_TEMPLATE_INDEX" val="20212308"/>
  <p:tag name="KSO_WM_UNIT_LAYERLEVEL" val="1"/>
  <p:tag name="KSO_WM_TAG_VERSION" val="1.0"/>
  <p:tag name="KSO_WM_BEAUTIFY_FLAG" val="#wm#"/>
  <p:tag name="KSO_WM_UNIT_SM_LIMIT_TYPE" val="1"/>
  <p:tag name="KSO_WM_UNIT_BLOCK" val="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UNIT_DEC_AREA_ID" val="5958082f407345a9b32327cc3901d63a"/>
  <p:tag name="KSO_WM_CHIP_GROUPID" val="5e757e3269be4861f5f8614a"/>
  <p:tag name="KSO_WM_CHIP_XID" val="5f607145688f7a6c7bea32a6"/>
  <p:tag name="KSO_WM_UNIT_LINE_FORE_SCHEMECOLOR_INDEX_BRIGHTNESS" val="-0.25"/>
  <p:tag name="KSO_WM_UNIT_LINE_FORE_SCHEMECOLOR_INDEX" val="14"/>
  <p:tag name="KSO_WM_UNIT_LINE_FILL_TYPE" val="2"/>
  <p:tag name="KSO_WM_TEMPLATE_ASSEMBLE_XID" val="5f9fc8f458547e5288195a1d"/>
  <p:tag name="KSO_WM_TEMPLATE_ASSEMBLE_GROUPID" val="5f9fc8f458547e5288195a1d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308_1*i*2"/>
  <p:tag name="KSO_WM_TEMPLATE_CATEGORY" val="diagram"/>
  <p:tag name="KSO_WM_TEMPLATE_INDEX" val="20212308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UNIT_DEC_AREA_ID" val="6bc7bd8f51ac4e23be9fabb2923e53b1"/>
  <p:tag name="KSO_WM_CHIP_GROUPID" val="5e757e3269be4861f5f8614a"/>
  <p:tag name="KSO_WM_CHIP_XID" val="5f607145688f7a6c7bea32a6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72"/>
  <p:tag name="KSO_WM_TEMPLATE_ASSEMBLE_XID" val="5f9fc8f458547e5288195a1d"/>
  <p:tag name="KSO_WM_TEMPLATE_ASSEMBLE_GROUPID" val="5f9fc8f458547e5288195a1d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2308_1*i*3"/>
  <p:tag name="KSO_WM_TEMPLATE_CATEGORY" val="diagram"/>
  <p:tag name="KSO_WM_TEMPLATE_INDEX" val="20212308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UNIT_DEC_AREA_ID" val="d5b40817ac0b46399ce6168549b75b5b"/>
  <p:tag name="KSO_WM_CHIP_GROUPID" val="5e757e3269be4861f5f8614a"/>
  <p:tag name="KSO_WM_CHIP_XID" val="5f607145688f7a6c7bea32a6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0"/>
  <p:tag name="KSO_WM_TEMPLATE_ASSEMBLE_XID" val="5f9fc8f458547e5288195a1d"/>
  <p:tag name="KSO_WM_TEMPLATE_ASSEMBLE_GROUPID" val="5f9fc8f458547e5288195a1d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2308_1*i*4"/>
  <p:tag name="KSO_WM_TEMPLATE_CATEGORY" val="diagram"/>
  <p:tag name="KSO_WM_TEMPLATE_INDEX" val="20212308"/>
  <p:tag name="KSO_WM_UNIT_LAYERLEVEL" val="1"/>
  <p:tag name="KSO_WM_TAG_VERSION" val="1.0"/>
  <p:tag name="KSO_WM_BEAUTIFY_FLAG" val="#wm#"/>
  <p:tag name="KSO_WM_UNIT_SM_LIMIT_TYPE" val="1"/>
  <p:tag name="KSO_WM_UNIT_BLOCK" val="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UNIT_DEC_AREA_ID" val="d6b7b97a08cd45318ddbc29e28f79a68"/>
  <p:tag name="KSO_WM_CHIP_GROUPID" val="5e757e3269be4861f5f8614a"/>
  <p:tag name="KSO_WM_CHIP_XID" val="5f607145688f7a6c7bea32a6"/>
  <p:tag name="KSO_WM_UNIT_LINE_FORE_SCHEMECOLOR_INDEX_BRIGHTNESS" val="-0.25"/>
  <p:tag name="KSO_WM_UNIT_LINE_FORE_SCHEMECOLOR_INDEX" val="14"/>
  <p:tag name="KSO_WM_UNIT_LINE_FILL_TYPE" val="2"/>
  <p:tag name="KSO_WM_TEMPLATE_ASSEMBLE_XID" val="5f9fc8f458547e5288195a1d"/>
  <p:tag name="KSO_WM_TEMPLATE_ASSEMBLE_GROUPID" val="5f9fc8f458547e5288195a1d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大标题内容"/>
  <p:tag name="KSO_WM_UNIT_NOCLEAR" val="0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308_1*a*1"/>
  <p:tag name="KSO_WM_TEMPLATE_CATEGORY" val="diagram"/>
  <p:tag name="KSO_WM_TEMPLATE_INDEX" val="20212308"/>
  <p:tag name="KSO_WM_UNIT_LAYERLEVEL" val="1"/>
  <p:tag name="KSO_WM_TAG_VERSION" val="1.0"/>
  <p:tag name="KSO_WM_BEAUTIFY_FLAG" val="#wm#"/>
  <p:tag name="KSO_WM_UNIT_SHOW_EDIT_AREA_INDICATION" val="1"/>
  <p:tag name="KSO_WM_UNIT_DEFAULT_FONT" val="24;44;4"/>
  <p:tag name="KSO_WM_UNIT_BLOCK" val="0"/>
  <p:tag name="KSO_WM_UNIT_DEC_AREA_ID" val="a818e3ad0ec8424ba385fc5261a9d8af"/>
  <p:tag name="KSO_WM_CHIP_GROUPID" val="5f0681562c9c209bb8bb14eb"/>
  <p:tag name="KSO_WM_CHIP_XID" val="5f0681562c9c209bb8bb14ec"/>
  <p:tag name="KSO_WM_CHIP_FILLAREA_FILL_RULE" val="{&quot;fill_align&quot;:&quot;ct&quot;,&quot;fill_mode&quot;:&quot;full&quot;,&quot;sacle_strategy&quot;:&quot;smart&quot;}"/>
  <p:tag name="KSO_WM_ASSEMBLE_CHIP_INDEX" val="620b4783f0564a9c935981bf6bf1db75"/>
  <p:tag name="KSO_WM_UNIT_TEXT_FILL_FORE_SCHEMECOLOR_INDEX_BRIGHTNESS" val="0"/>
  <p:tag name="KSO_WM_UNIT_TEXT_FILL_FORE_SCHEMECOLOR_INDEX" val="13"/>
  <p:tag name="KSO_WM_UNIT_TEXT_FILL_TYPE" val="1"/>
  <p:tag name="KSO_WM_TEMPLATE_ASSEMBLE_XID" val="5f9fc8f458547e5288195a1d"/>
  <p:tag name="KSO_WM_TEMPLATE_ASSEMBLE_GROUPID" val="5f9fc8f458547e5288195a1d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可添加副标题"/>
  <p:tag name="KSO_WM_UNIT_NOCLEAR" val="0"/>
  <p:tag name="KSO_WM_UNIT_SHOW_EDIT_AREA_INDICATION" val="1"/>
  <p:tag name="KSO_WM_UNIT_VALUE" val="43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diagram20212308_1*b*1"/>
  <p:tag name="KSO_WM_TEMPLATE_CATEGORY" val="diagram"/>
  <p:tag name="KSO_WM_TEMPLATE_INDEX" val="20212308"/>
  <p:tag name="KSO_WM_UNIT_LAYERLEVEL" val="1"/>
  <p:tag name="KSO_WM_TAG_VERSION" val="1.0"/>
  <p:tag name="KSO_WM_BEAUTIFY_FLAG" val="#wm#"/>
  <p:tag name="KSO_WM_UNIT_DEFAULT_FONT" val="18;24;2"/>
  <p:tag name="KSO_WM_UNIT_BLOCK" val="0"/>
  <p:tag name="KSO_WM_UNIT_DEC_AREA_ID" val="6d1b5580114d4f3f8af4d0a6da238fac"/>
  <p:tag name="KSO_WM_CHIP_GROUPID" val="5f0681562c9c209bb8bb14eb"/>
  <p:tag name="KSO_WM_CHIP_XID" val="5f0681562c9c209bb8bb14ec"/>
  <p:tag name="KSO_WM_CHIP_FILLAREA_FILL_RULE" val="{&quot;fill_align&quot;:&quot;ct&quot;,&quot;fill_mode&quot;:&quot;full&quot;,&quot;sacle_strategy&quot;:&quot;smart&quot;}"/>
  <p:tag name="KSO_WM_ASSEMBLE_CHIP_INDEX" val="620b4783f0564a9c935981bf6bf1db75"/>
  <p:tag name="KSO_WM_UNIT_TEXT_FILL_FORE_SCHEMECOLOR_INDEX_BRIGHTNESS" val="-0.25"/>
  <p:tag name="KSO_WM_UNIT_TEXT_FILL_FORE_SCHEMECOLOR_INDEX" val="14"/>
  <p:tag name="KSO_WM_UNIT_TEXT_FILL_TYPE" val="1"/>
  <p:tag name="KSO_WM_TEMPLATE_ASSEMBLE_XID" val="5f9fc8f458547e5288195a1d"/>
  <p:tag name="KSO_WM_TEMPLATE_ASSEMBLE_GROUPID" val="5f9fc8f458547e5288195a1d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单击添加文本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28759_3*l_h_f*1_1_1"/>
  <p:tag name="KSO_WM_TEMPLATE_CATEGORY" val="diagram"/>
  <p:tag name="KSO_WM_TEMPLATE_INDEX" val="20228759"/>
  <p:tag name="KSO_WM_UNIT_LAYERLEVEL" val="1_1_1"/>
  <p:tag name="KSO_WM_TAG_VERSION" val="1.0"/>
  <p:tag name="KSO_WM_BEAUTIFY_FLAG" val="#wm#"/>
  <p:tag name="KSO_WM_UNIT_FILL_FORE_SCHEMECOLOR_INDEX_1_BRIGHTNESS" val="-0.25"/>
  <p:tag name="KSO_WM_UNIT_FILL_FORE_SCHEMECOLOR_INDEX_1" val="5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130"/>
  <p:tag name="KSO_WM_UNIT_FILL_GRADIENT_DIRECTION" val="-2"/>
  <p:tag name="KSO_WM_UNIT_FILL_TYPE" val="3"/>
  <p:tag name="KSO_WM_UNIT_TEXT_FILL_FORE_SCHEMECOLOR_INDEX_BRIGHTNESS" val="0"/>
  <p:tag name="KSO_WM_UNIT_TEXT_FILL_FORE_SCHEMECOLOR_INDEX" val="14"/>
  <p:tag name="KSO_WM_UNIT_TEXT_FILL_TYPE" val="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单击添加文本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28759_3*l_h_f*1_2_1"/>
  <p:tag name="KSO_WM_TEMPLATE_CATEGORY" val="diagram"/>
  <p:tag name="KSO_WM_TEMPLATE_INDEX" val="20228759"/>
  <p:tag name="KSO_WM_UNIT_LAYERLEVEL" val="1_1_1"/>
  <p:tag name="KSO_WM_TAG_VERSION" val="1.0"/>
  <p:tag name="KSO_WM_BEAUTIFY_FLAG" val="#wm#"/>
  <p:tag name="KSO_WM_UNIT_FILL_FORE_SCHEMECOLOR_INDEX_1_BRIGHTNESS" val="-0.25"/>
  <p:tag name="KSO_WM_UNIT_FILL_FORE_SCHEMECOLOR_INDEX_1" val="6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6"/>
  <p:tag name="KSO_WM_UNIT_FILL_FORE_SCHEMECOLOR_INDEX_2_POS" val="1"/>
  <p:tag name="KSO_WM_UNIT_FILL_FORE_SCHEMECOLOR_INDEX_2_TRANS" val="0"/>
  <p:tag name="KSO_WM_UNIT_FILL_GRADIENT_TYPE" val="0"/>
  <p:tag name="KSO_WM_UNIT_FILL_GRADIENT_ANGLE" val="130"/>
  <p:tag name="KSO_WM_UNIT_FILL_GRADIENT_DIRECTION" val="-2"/>
  <p:tag name="KSO_WM_UNIT_FILL_TYPE" val="3"/>
  <p:tag name="KSO_WM_UNIT_TEXT_FILL_FORE_SCHEMECOLOR_INDEX_BRIGHTNESS" val="0"/>
  <p:tag name="KSO_WM_UNIT_TEXT_FILL_FORE_SCHEMECOLOR_INDEX" val="14"/>
  <p:tag name="KSO_WM_UNIT_TEXT_FILL_TYPE" val="1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单击添加文本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28759_3*l_h_f*1_3_1"/>
  <p:tag name="KSO_WM_TEMPLATE_CATEGORY" val="diagram"/>
  <p:tag name="KSO_WM_TEMPLATE_INDEX" val="20228759"/>
  <p:tag name="KSO_WM_UNIT_LAYERLEVEL" val="1_1_1"/>
  <p:tag name="KSO_WM_TAG_VERSION" val="1.0"/>
  <p:tag name="KSO_WM_BEAUTIFY_FLAG" val="#wm#"/>
  <p:tag name="KSO_WM_UNIT_FILL_FORE_SCHEMECOLOR_INDEX_1_BRIGHTNESS" val="-0.25"/>
  <p:tag name="KSO_WM_UNIT_FILL_FORE_SCHEMECOLOR_INDEX_1" val="6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6"/>
  <p:tag name="KSO_WM_UNIT_FILL_FORE_SCHEMECOLOR_INDEX_2_POS" val="1"/>
  <p:tag name="KSO_WM_UNIT_FILL_FORE_SCHEMECOLOR_INDEX_2_TRANS" val="0"/>
  <p:tag name="KSO_WM_UNIT_FILL_GRADIENT_TYPE" val="0"/>
  <p:tag name="KSO_WM_UNIT_FILL_GRADIENT_ANGLE" val="130"/>
  <p:tag name="KSO_WM_UNIT_FILL_GRADIENT_DIRECTION" val="-2"/>
  <p:tag name="KSO_WM_UNIT_FILL_TYPE" val="3"/>
  <p:tag name="KSO_WM_UNIT_TEXT_FILL_FORE_SCHEMECOLOR_INDEX_BRIGHTNESS" val="0"/>
  <p:tag name="KSO_WM_UNIT_TEXT_FILL_FORE_SCHEMECOLOR_INDEX" val="14"/>
  <p:tag name="KSO_WM_UNIT_TEXT_FILL_TYP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单击添加文本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28759_3*l_h_f*1_4_1"/>
  <p:tag name="KSO_WM_TEMPLATE_CATEGORY" val="diagram"/>
  <p:tag name="KSO_WM_TEMPLATE_INDEX" val="20228759"/>
  <p:tag name="KSO_WM_UNIT_LAYERLEVEL" val="1_1_1"/>
  <p:tag name="KSO_WM_TAG_VERSION" val="1.0"/>
  <p:tag name="KSO_WM_BEAUTIFY_FLAG" val="#wm#"/>
  <p:tag name="KSO_WM_UNIT_FILL_FORE_SCHEMECOLOR_INDEX_1_BRIGHTNESS" val="-0.25"/>
  <p:tag name="KSO_WM_UNIT_FILL_FORE_SCHEMECOLOR_INDEX_1" val="5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130"/>
  <p:tag name="KSO_WM_UNIT_FILL_GRADIENT_DIRECTION" val="-2"/>
  <p:tag name="KSO_WM_UNIT_FILL_TYPE" val="3"/>
  <p:tag name="KSO_WM_UNIT_TEXT_FILL_FORE_SCHEMECOLOR_INDEX_BRIGHTNESS" val="0"/>
  <p:tag name="KSO_WM_UNIT_TEXT_FILL_FORE_SCHEMECOLOR_INDEX" val="14"/>
  <p:tag name="KSO_WM_UNIT_TEXT_FILL_TYPE" val="1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2937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64*540"/>
  <p:tag name="KSO_WM_SLIDE_POSITION" val="0*0"/>
  <p:tag name="KSO_WM_TAG_VERSION" val="1.0"/>
  <p:tag name="KSO_WM_BEAUTIFY_FLAG" val="#wm#"/>
  <p:tag name="KSO_WM_TEMPLATE_CATEGORY" val="diagram"/>
  <p:tag name="KSO_WM_TEMPLATE_INDEX" val="20202937"/>
  <p:tag name="KSO_WM_SLIDE_LAYOUT" val="a_f"/>
  <p:tag name="KSO_WM_SLIDE_LAYOUT_CNT" val="1_1"/>
  <p:tag name="KSO_WM_SLIDE_BACKGROUND_TYPE" val="general"/>
  <p:tag name="KSO_WM_SLIDE_BK_DARK_LIGHT" val="2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VALUE" val="72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2937_1*f*1"/>
  <p:tag name="KSO_WM_TEMPLATE_CATEGORY" val="diagram"/>
  <p:tag name="KSO_WM_TEMPLATE_INDEX" val="20202937"/>
  <p:tag name="KSO_WM_UNIT_LAYERLEVEL" val="1"/>
  <p:tag name="KSO_WM_TAG_VERSION" val="1.0"/>
  <p:tag name="KSO_WM_BEAUTIFY_FLAG" val="#wm#"/>
  <p:tag name="KSO_WM_UNIT_SUBTYPE" val="a"/>
  <p:tag name="KSO_WM_UNIT_TEXT_FILL_FORE_SCHEMECOLOR_INDEX_BRIGHTNESS" val="0.25"/>
  <p:tag name="KSO_WM_UNIT_TEXT_FILL_FORE_SCHEMECOLOR_INDEX" val="13"/>
  <p:tag name="KSO_WM_UNIT_TEXT_FILL_TYPE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937_1*a*1"/>
  <p:tag name="KSO_WM_TEMPLATE_CATEGORY" val="diagram"/>
  <p:tag name="KSO_WM_TEMPLATE_INDEX" val="20202937"/>
  <p:tag name="KSO_WM_UNIT_LAYERLEVEL" val="1"/>
  <p:tag name="KSO_WM_TAG_VERSION" val="1.0"/>
  <p:tag name="KSO_WM_BEAUTIFY_FLAG" val="#wm#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2937_1*i*1"/>
  <p:tag name="KSO_WM_TEMPLATE_CATEGORY" val="diagram"/>
  <p:tag name="KSO_WM_TEMPLATE_INDEX" val="20202937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2937_1*i*2"/>
  <p:tag name="KSO_WM_TEMPLATE_CATEGORY" val="diagram"/>
  <p:tag name="KSO_WM_TEMPLATE_INDEX" val="20202937"/>
  <p:tag name="KSO_WM_UNIT_LAYERLEVEL" val="1"/>
  <p:tag name="KSO_WM_TAG_VERSION" val="1.0"/>
  <p:tag name="KSO_WM_BEAUTIFY_FLAG" val="#wm#"/>
  <p:tag name="KSO_WM_UNIT_FILL_FORE_SCHEMECOLOR_INDEX_BRIGHTNESS" val="-0.5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2937_1*i*3"/>
  <p:tag name="KSO_WM_TEMPLATE_CATEGORY" val="diagram"/>
  <p:tag name="KSO_WM_TEMPLATE_INDEX" val="20202937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937_1*i*4"/>
  <p:tag name="KSO_WM_TEMPLATE_CATEGORY" val="diagram"/>
  <p:tag name="KSO_WM_TEMPLATE_INDEX" val="20202937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2386_1"/>
  <p:tag name="KSO_WM_TEMPLATE_SUBCATEGORY" val="11"/>
  <p:tag name="KSO_WM_TEMPLATE_MASTER_TYPE" val="0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2386"/>
  <p:tag name="KSO_WM_SLIDE_LAYOUT" val="a_d"/>
  <p:tag name="KSO_WM_SLIDE_LAYOUT_CNT" val="1_1"/>
  <p:tag name="KSO_WM_SLIDE_TYPE" val="text"/>
  <p:tag name="KSO_WM_SLIDE_SUBTYPE" val="picTxt"/>
  <p:tag name="KSO_WM_SLIDE_SIZE" val="960*457"/>
  <p:tag name="KSO_WM_SLIDE_POSITION" val="0*34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horizontalAlign&quot;:1,&quot;id&quot;:&quot;2024-09-25T09:17:57&quot;,&quot;maxSize&quot;:{&quot;size1&quot;:23.6},&quot;minSize&quot;:{&quot;size1&quot;:23.6},&quot;normalSize&quot;:{&quot;size1&quot;:23.6},&quot;subLayout&quot;:[{&quot;id&quot;:&quot;2024-09-25T09:17:57&quot;,&quot;margin&quot;:{&quot;bottom&quot;:1.2350000143051147,&quot;left&quot;:1.690000057220459,&quot;right&quot;:1.6970000267028809,&quot;top&quot;:1.690000057220459},&quot;type&quot;:0},{&quot;horizontalAlign&quot;:0,&quot;id&quot;:&quot;2024-09-25T09:17:57&quot;,&quot;margin&quot;:{&quot;bottom&quot;:2.5399999618530273,&quot;left&quot;:1.690000057220459,&quot;right&quot;:1.690000057220459,&quot;top&quot;:0.025999998673796654},&quot;type&quot;:1,&quot;verticalAlign&quot;:0}],&quot;type&quot;:1,&quot;verticalAlign&quot;:1}"/>
  <p:tag name="KSO_WM_SLIDE_CAN_ADD_NAVIGATION" val="1"/>
  <p:tag name="KSO_WM_SLIDE_BACKGROUND" val="[&quot;general&quot;,&quot;frame&quot;]"/>
  <p:tag name="KSO_WM_SLIDE_RATIO" val="1.777778"/>
  <p:tag name="KSO_WM_SLIDE_BACKGROUND_TYPE" val="frame"/>
  <p:tag name="KSO_WM_SLIDE_BK_DARK_LIGHT" val="2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386_1*i*4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BLOCK" val="0"/>
  <p:tag name="KSO_WM_UNIT_SM_LIMIT_TYPE" val="1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WPS/极墨产品部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386_1*a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DEFAULT_FONT" val="28;32;4"/>
  <p:tag name="KSO_WM_UNIT_BLOCK" val="0"/>
  <p:tag name="KSO_WM_UNIT_ISNUMDGMTITLE" val="0"/>
  <p:tag name="KSO_WM_UNIT_PLACING_PICTURE_MD4" val="0"/>
  <p:tag name="KSO_WM_UNIT_TEXT_FILL_FORE_SCHEMECOLOR_INDEX_BRIGHTNESS" val="0.25"/>
  <p:tag name="KSO_WM_UNIT_TEXT_FILL_FORE_SCHEMECOLOR_INDEX" val="13"/>
  <p:tag name="KSO_WM_UNIT_TEXT_FILL_TYPE" val="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1"/>
  <p:tag name="KSO_WM_UNIT_PLACING_PICTURE_MD4" val="0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单击此处添加文本具体内容"/>
  <p:tag name="KSO_WM_UNIT_NOCLEAR" val="0"/>
  <p:tag name="KSO_WM_UNIT_VALUE" val="6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10822_3*l_h_f*1_3_1"/>
  <p:tag name="KSO_WM_TEMPLATE_CATEGORY" val="diagram"/>
  <p:tag name="KSO_WM_TEMPLATE_INDEX" val="20210822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210822_3*l_h_a*1_3_1"/>
  <p:tag name="KSO_WM_TEMPLATE_CATEGORY" val="diagram"/>
  <p:tag name="KSO_WM_TEMPLATE_INDEX" val="20210822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210822_3*l_h_i*1_3_3"/>
  <p:tag name="KSO_WM_TEMPLATE_CATEGORY" val="diagram"/>
  <p:tag name="KSO_WM_TEMPLATE_INDEX" val="20210822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10822_3*l_h_i*1_3_2"/>
  <p:tag name="KSO_WM_TEMPLATE_CATEGORY" val="diagram"/>
  <p:tag name="KSO_WM_TEMPLATE_INDEX" val="20210822"/>
  <p:tag name="KSO_WM_UNIT_LAYERLEVEL" val="1_1_1"/>
  <p:tag name="KSO_WM_TAG_VERSION" val="1.0"/>
  <p:tag name="KSO_WM_BEAUTIFY_FLAG" val="#wm#"/>
  <p:tag name="KSO_WM_UNIT_LINE_FORE_SCHEMECOLOR_INDEX_BRIGHTNESS" val="-0.25"/>
  <p:tag name="KSO_WM_UNIT_LINE_FORE_SCHEMECOLOR_INDEX" val="14"/>
  <p:tag name="KSO_WM_UNIT_LINE_FILL_TYPE" val="2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10822_3*l_h_i*1_3_1"/>
  <p:tag name="KSO_WM_TEMPLATE_CATEGORY" val="diagram"/>
  <p:tag name="KSO_WM_TEMPLATE_INDEX" val="20210822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单击此处添加文本具体内容"/>
  <p:tag name="KSO_WM_UNIT_NOCLEAR" val="0"/>
  <p:tag name="KSO_WM_UNIT_VALUE" val="6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10822_3*l_h_f*1_2_1"/>
  <p:tag name="KSO_WM_TEMPLATE_CATEGORY" val="diagram"/>
  <p:tag name="KSO_WM_TEMPLATE_INDEX" val="20210822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10822_3*l_h_a*1_2_1"/>
  <p:tag name="KSO_WM_TEMPLATE_CATEGORY" val="diagram"/>
  <p:tag name="KSO_WM_TEMPLATE_INDEX" val="20210822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10822_3*l_h_i*1_2_3"/>
  <p:tag name="KSO_WM_TEMPLATE_CATEGORY" val="diagram"/>
  <p:tag name="KSO_WM_TEMPLATE_INDEX" val="20210822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10822_3*l_h_i*1_2_2"/>
  <p:tag name="KSO_WM_TEMPLATE_CATEGORY" val="diagram"/>
  <p:tag name="KSO_WM_TEMPLATE_INDEX" val="20210822"/>
  <p:tag name="KSO_WM_UNIT_LAYERLEVEL" val="1_1_1"/>
  <p:tag name="KSO_WM_TAG_VERSION" val="1.0"/>
  <p:tag name="KSO_WM_BEAUTIFY_FLAG" val="#wm#"/>
  <p:tag name="KSO_WM_UNIT_LINE_FORE_SCHEMECOLOR_INDEX_BRIGHTNESS" val="-0.25"/>
  <p:tag name="KSO_WM_UNIT_LINE_FORE_SCHEMECOLOR_INDEX" val="14"/>
  <p:tag name="KSO_WM_UNIT_LINE_FILL_TYPE" val="2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10822_3*l_h_i*1_2_1"/>
  <p:tag name="KSO_WM_TEMPLATE_CATEGORY" val="diagram"/>
  <p:tag name="KSO_WM_TEMPLATE_INDEX" val="20210822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单击此处添加文本具体内容"/>
  <p:tag name="KSO_WM_UNIT_NOCLEAR" val="0"/>
  <p:tag name="KSO_WM_UNIT_VALUE" val="6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10822_3*l_h_f*1_1_1"/>
  <p:tag name="KSO_WM_TEMPLATE_CATEGORY" val="diagram"/>
  <p:tag name="KSO_WM_TEMPLATE_INDEX" val="20210822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10822_3*l_h_a*1_1_1"/>
  <p:tag name="KSO_WM_TEMPLATE_CATEGORY" val="diagram"/>
  <p:tag name="KSO_WM_TEMPLATE_INDEX" val="20210822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10822_3*l_h_i*1_1_3"/>
  <p:tag name="KSO_WM_TEMPLATE_CATEGORY" val="diagram"/>
  <p:tag name="KSO_WM_TEMPLATE_INDEX" val="20210822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10822_3*l_h_i*1_1_2"/>
  <p:tag name="KSO_WM_TEMPLATE_CATEGORY" val="diagram"/>
  <p:tag name="KSO_WM_TEMPLATE_INDEX" val="20210822"/>
  <p:tag name="KSO_WM_UNIT_LAYERLEVEL" val="1_1_1"/>
  <p:tag name="KSO_WM_TAG_VERSION" val="1.0"/>
  <p:tag name="KSO_WM_BEAUTIFY_FLAG" val="#wm#"/>
  <p:tag name="KSO_WM_UNIT_LINE_FORE_SCHEMECOLOR_INDEX_BRIGHTNESS" val="-0.25"/>
  <p:tag name="KSO_WM_UNIT_LINE_FORE_SCHEMECOLOR_INDEX" val="14"/>
  <p:tag name="KSO_WM_UNIT_LINE_FILL_TYPE" val="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10822_3*l_h_i*1_1_1"/>
  <p:tag name="KSO_WM_TEMPLATE_CATEGORY" val="diagram"/>
  <p:tag name="KSO_WM_TEMPLATE_INDEX" val="20210822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单击此处添加文本具体内容"/>
  <p:tag name="KSO_WM_UNIT_NOCLEAR" val="0"/>
  <p:tag name="KSO_WM_UNIT_VALUE" val="6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10822_3*l_h_f*1_4_1"/>
  <p:tag name="KSO_WM_TEMPLATE_CATEGORY" val="diagram"/>
  <p:tag name="KSO_WM_TEMPLATE_INDEX" val="20210822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210822_3*l_h_a*1_4_1"/>
  <p:tag name="KSO_WM_TEMPLATE_CATEGORY" val="diagram"/>
  <p:tag name="KSO_WM_TEMPLATE_INDEX" val="20210822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210822_3*l_h_i*1_4_3"/>
  <p:tag name="KSO_WM_TEMPLATE_CATEGORY" val="diagram"/>
  <p:tag name="KSO_WM_TEMPLATE_INDEX" val="20210822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10822_3*l_h_i*1_4_2"/>
  <p:tag name="KSO_WM_TEMPLATE_CATEGORY" val="diagram"/>
  <p:tag name="KSO_WM_TEMPLATE_INDEX" val="20210822"/>
  <p:tag name="KSO_WM_UNIT_LAYERLEVEL" val="1_1_1"/>
  <p:tag name="KSO_WM_TAG_VERSION" val="1.0"/>
  <p:tag name="KSO_WM_BEAUTIFY_FLAG" val="#wm#"/>
  <p:tag name="KSO_WM_UNIT_LINE_FORE_SCHEMECOLOR_INDEX_BRIGHTNESS" val="-0.25"/>
  <p:tag name="KSO_WM_UNIT_LINE_FORE_SCHEMECOLOR_INDEX" val="14"/>
  <p:tag name="KSO_WM_UNIT_LINE_FILL_TYPE" val="2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10822_3*l_h_i*1_4_1"/>
  <p:tag name="KSO_WM_TEMPLATE_CATEGORY" val="diagram"/>
  <p:tag name="KSO_WM_TEMPLATE_INDEX" val="20210822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20210822_3*l_i*1_1"/>
  <p:tag name="KSO_WM_TEMPLATE_CATEGORY" val="diagram"/>
  <p:tag name="KSO_WM_TEMPLATE_INDEX" val="20210822"/>
  <p:tag name="KSO_WM_UNIT_LAYERLEVEL" val="1_1"/>
  <p:tag name="KSO_WM_TAG_VERSION" val="1.0"/>
  <p:tag name="KSO_WM_BEAUTIFY_FLAG" val="#wm#"/>
  <p:tag name="KSO_WM_UNIT_LINE_FORE_SCHEMECOLOR_INDEX_BRIGHTNESS" val="-0.25"/>
  <p:tag name="KSO_WM_UNIT_LINE_FORE_SCHEMECOLOR_INDEX" val="14"/>
  <p:tag name="KSO_WM_UNIT_LINE_FILL_TYPE" val="2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2"/>
  <p:tag name="KSO_WM_UNIT_ID" val="diagram20210822_3*l_i*1_2"/>
  <p:tag name="KSO_WM_TEMPLATE_CATEGORY" val="diagram"/>
  <p:tag name="KSO_WM_TEMPLATE_INDEX" val="20210822"/>
  <p:tag name="KSO_WM_UNIT_LAYERLEVEL" val="1_1"/>
  <p:tag name="KSO_WM_TAG_VERSION" val="1.0"/>
  <p:tag name="KSO_WM_BEAUTIFY_FLAG" val="#wm#"/>
  <p:tag name="KSO_WM_UNIT_LINE_FORE_SCHEMECOLOR_INDEX_BRIGHTNESS" val="-0.25"/>
  <p:tag name="KSO_WM_UNIT_LINE_FORE_SCHEMECOLOR_INDEX" val="14"/>
  <p:tag name="KSO_WM_UNIT_LINE_FILL_TYPE" val="2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3"/>
  <p:tag name="KSO_WM_UNIT_ID" val="diagram20210822_3*l_i*1_3"/>
  <p:tag name="KSO_WM_TEMPLATE_CATEGORY" val="diagram"/>
  <p:tag name="KSO_WM_TEMPLATE_INDEX" val="20210822"/>
  <p:tag name="KSO_WM_UNIT_LAYERLEVEL" val="1_1"/>
  <p:tag name="KSO_WM_TAG_VERSION" val="1.0"/>
  <p:tag name="KSO_WM_BEAUTIFY_FLAG" val="#wm#"/>
  <p:tag name="KSO_WM_UNIT_LINE_FORE_SCHEMECOLOR_INDEX_BRIGHTNESS" val="-0.25"/>
  <p:tag name="KSO_WM_UNIT_LINE_FORE_SCHEMECOLOR_INDEX" val="14"/>
  <p:tag name="KSO_WM_UNIT_LINE_FILL_TYPE" val="2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2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2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3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3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2386_1"/>
  <p:tag name="KSO_WM_TEMPLATE_SUBCATEGORY" val="11"/>
  <p:tag name="KSO_WM_TEMPLATE_MASTER_TYPE" val="0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2386"/>
  <p:tag name="KSO_WM_SLIDE_LAYOUT" val="a_d"/>
  <p:tag name="KSO_WM_SLIDE_LAYOUT_CNT" val="1_1"/>
  <p:tag name="KSO_WM_SLIDE_TYPE" val="text"/>
  <p:tag name="KSO_WM_SLIDE_SUBTYPE" val="picTxt"/>
  <p:tag name="KSO_WM_SLIDE_SIZE" val="960*457"/>
  <p:tag name="KSO_WM_SLIDE_POSITION" val="0*34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horizontalAlign&quot;:1,&quot;id&quot;:&quot;2024-09-25T09:17:57&quot;,&quot;maxSize&quot;:{&quot;size1&quot;:23.6},&quot;minSize&quot;:{&quot;size1&quot;:23.6},&quot;normalSize&quot;:{&quot;size1&quot;:23.6},&quot;subLayout&quot;:[{&quot;id&quot;:&quot;2024-09-25T09:17:57&quot;,&quot;margin&quot;:{&quot;bottom&quot;:1.2350000143051147,&quot;left&quot;:1.690000057220459,&quot;right&quot;:1.6970000267028809,&quot;top&quot;:1.690000057220459},&quot;type&quot;:0},{&quot;horizontalAlign&quot;:0,&quot;id&quot;:&quot;2024-09-25T09:17:57&quot;,&quot;margin&quot;:{&quot;bottom&quot;:2.5399999618530273,&quot;left&quot;:1.690000057220459,&quot;right&quot;:1.690000057220459,&quot;top&quot;:0.025999998673796654},&quot;type&quot;:1,&quot;verticalAlign&quot;:0}],&quot;type&quot;:1,&quot;verticalAlign&quot;:1}"/>
  <p:tag name="KSO_WM_SLIDE_CAN_ADD_NAVIGATION" val="1"/>
  <p:tag name="KSO_WM_SLIDE_BACKGROUND" val="[&quot;general&quot;,&quot;frame&quot;]"/>
  <p:tag name="KSO_WM_SLIDE_RATIO" val="1.777778"/>
  <p:tag name="KSO_WM_SLIDE_BACKGROUND_TYPE" val="frame"/>
  <p:tag name="KSO_WM_SLIDE_BK_DARK_LIGHT" val="2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386_1*i*4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BLOCK" val="0"/>
  <p:tag name="KSO_WM_UNIT_SM_LIMIT_TYPE" val="1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WPS/极墨产品部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386_1*a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DEFAULT_FONT" val="28;32;4"/>
  <p:tag name="KSO_WM_UNIT_BLOCK" val="0"/>
  <p:tag name="KSO_WM_UNIT_ISNUMDGMTITLE" val="0"/>
  <p:tag name="KSO_WM_UNIT_PLACING_PICTURE_MD4" val="0"/>
  <p:tag name="KSO_WM_UNIT_TEXT_FILL_FORE_SCHEMECOLOR_INDEX_BRIGHTNESS" val="0.25"/>
  <p:tag name="KSO_WM_UNIT_TEXT_FILL_FORE_SCHEMECOLOR_INDEX" val="13"/>
  <p:tag name="KSO_WM_UNIT_TEXT_FILL_TYPE" val="1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1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1"/>
  <p:tag name="KSO_WM_UNIT_PLACING_PICTURE_MD4" val="0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168406_1*l_h_i*1_1_1"/>
  <p:tag name="KSO_WM_TEMPLATE_CATEGORY" val="diagram"/>
  <p:tag name="KSO_WM_TEMPLATE_INDEX" val="20168406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168406_1*l_h_i*1_2_1"/>
  <p:tag name="KSO_WM_TEMPLATE_CATEGORY" val="diagram"/>
  <p:tag name="KSO_WM_TEMPLATE_INDEX" val="20168406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168406_1*l_h_i*1_1_2"/>
  <p:tag name="KSO_WM_TEMPLATE_CATEGORY" val="diagram"/>
  <p:tag name="KSO_WM_TEMPLATE_INDEX" val="20168406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168406_1*l_h_i*1_2_2"/>
  <p:tag name="KSO_WM_TEMPLATE_CATEGORY" val="diagram"/>
  <p:tag name="KSO_WM_TEMPLATE_INDEX" val="20168406"/>
  <p:tag name="KSO_WM_UNIT_LAYERLEVEL" val="1_1_1"/>
  <p:tag name="KSO_WM_TAG_VERSION" val="1.0"/>
  <p:tag name="KSO_WM_BEAUTIFY_FLAG" val="#wm#"/>
  <p:tag name="KSO_WM_UNIT_LINE_FORE_SCHEMECOLOR_INDEX_BRIGHTNESS" val="0"/>
  <p:tag name="KSO_WM_UNIT_LINE_FORE_SCHEMECOLOR_INDEX" val="6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168406_1*l_h_f*1_2_1"/>
  <p:tag name="KSO_WM_TEMPLATE_CATEGORY" val="diagram"/>
  <p:tag name="KSO_WM_TEMPLATE_INDEX" val="20168406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_BRIGHTNESS" val="0"/>
  <p:tag name="KSO_WM_UNIT_TEXT_FILL_FORE_SCHEMECOLOR_INDEX" val="13"/>
  <p:tag name="KSO_WM_UNIT_TEXT_FILL_TYPE" val="1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168406_1*l_h_f*1_1_1"/>
  <p:tag name="KSO_WM_TEMPLATE_CATEGORY" val="diagram"/>
  <p:tag name="KSO_WM_TEMPLATE_INDEX" val="20168406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_BRIGHTNESS" val="0"/>
  <p:tag name="KSO_WM_UNIT_TEXT_FILL_FORE_SCHEMECOLOR_INDEX" val="13"/>
  <p:tag name="KSO_WM_UNIT_TEXT_FILL_TYPE" val="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67*16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2_1"/>
  <p:tag name="KSO_WM_UNIT_ID" val="diagram20168406_1*l_h_x*1_2_1"/>
  <p:tag name="KSO_WM_TEMPLATE_CATEGORY" val="diagram"/>
  <p:tag name="KSO_WM_TEMPLATE_INDEX" val="20168406"/>
  <p:tag name="KSO_WM_UNIT_LAYERLEVEL" val="1_1_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203*20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1_1"/>
  <p:tag name="KSO_WM_UNIT_ID" val="diagram20168406_1*l_h_x*1_1_1"/>
  <p:tag name="KSO_WM_TEMPLATE_CATEGORY" val="diagram"/>
  <p:tag name="KSO_WM_TEMPLATE_INDEX" val="20168406"/>
  <p:tag name="KSO_WM_UNIT_LAYERLEVEL" val="1_1_1"/>
  <p:tag name="KSO_WM_TAG_VERSION" val="1.0"/>
  <p:tag name="KSO_WM_BEAUTIFY_FLAG" val="#wm#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2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2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2386_1*i*3"/>
  <p:tag name="KSO_WM_TEMPLATE_CATEGORY" val="diagram"/>
  <p:tag name="KSO_WM_TEMPLATE_INDEX" val="20202386"/>
  <p:tag name="KSO_WM_UNIT_LAYERLEVEL" val="1"/>
  <p:tag name="KSO_WM_TAG_VERSION" val="1.0"/>
  <p:tag name="KSO_WM_BEAUTIFY_FLAG" val="#wm#"/>
  <p:tag name="KSO_WM_UNIT_TYPE" val="i"/>
  <p:tag name="KSO_WM_UNIT_INDEX" val="3"/>
  <p:tag name="KSO_WM_UNIT_SM_LIMIT_TYPE" val="1"/>
  <p:tag name="KSO_WM_UNIT_PLACING_PICTURE_MD4" val="0"/>
  <p:tag name="KSO_WM_UNIT_LINE_FORE_SCHEMECOLOR_INDEX_BRIGHTNESS" val="0.25"/>
  <p:tag name="KSO_WM_UNIT_LINE_FORE_SCHEMECOLOR_INDEX" val="13"/>
  <p:tag name="KSO_WM_UNIT_LINE_FILL_TYPE" val="2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5195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59*522"/>
  <p:tag name="KSO_WM_SLIDE_POSITION" val="0*18"/>
  <p:tag name="KSO_WM_TAG_VERSION" val="1.0"/>
  <p:tag name="KSO_WM_BEAUTIFY_FLAG" val="#wm#"/>
  <p:tag name="KSO_WM_TEMPLATE_CATEGORY" val="diagram"/>
  <p:tag name="KSO_WM_TEMPLATE_INDEX" val="20205195"/>
  <p:tag name="KSO_WM_SLIDE_LAYOUT" val="a_b_f"/>
  <p:tag name="KSO_WM_SLIDE_LAYOUT_CNT" val="1_1_1"/>
  <p:tag name="KSO_WM_SLIDE_BACKGROUND_TYPE" val="general"/>
  <p:tag name="KSO_WM_SLIDE_BK_DARK_LIGHT" val="2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5195_1*i*1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BACK_SCHEMECOLOR_INDEX_BRIGHTNESS" val="-0.05"/>
  <p:tag name="KSO_WM_UNIT_FILL_BACK_SCHEMECOLOR_INDEX" val="14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5195_1*i*2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5195_1*i*3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2"/>
  <p:tag name="KSO_WM_UNIT_TEXT_FILL_TYPE" val="1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d-4-2"/>
  <p:tag name="KSO_WM_UNIT_ISCONTENTSTITLE" val="0"/>
  <p:tag name="KSO_WM_UNIT_ISNUMDGMTITLE" val="0"/>
  <p:tag name="KSO_WM_UNIT_NOCLEAR" val="0"/>
  <p:tag name="KSO_WM_UNIT_VALUE" val="43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diagram20205195_1*b*1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PRESET_TEXT" val="单击此处添加副标题"/>
  <p:tag name="KSO_WM_UNIT_TEXT_FILL_FORE_SCHEMECOLOR_INDEX_BRIGHTNESS" val="0.25"/>
  <p:tag name="KSO_WM_UNIT_TEXT_FILL_FORE_SCHEMECOLOR_INDEX" val="13"/>
  <p:tag name="KSO_WM_UNIT_TEXT_FILL_TYPE" val="1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8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5195_1*f*1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。&#10;单击此处输入你的正文，文字是您思想的提炼，为了最终演示发布的良好效果，请尽量言简意赅的阐述观点；根据需要可酌情增减文字。&#10;单击此处输入你的正文，文字是您思想的提炼，为了最终演示发布的良好效果，请尽量言简意赅的阐述观点；根据需要可酌情增减文字。&#10;单击此处输入你的正文，文字是您思想的提炼，为了最终演示发布的良好效果，请尽量言简意赅的阐述观点；根据需要可酌情增减文字。"/>
  <p:tag name="KSO_WM_UNIT_SUBTYPE" val="a"/>
  <p:tag name="KSO_WM_UNIT_TEXT_FILL_FORE_SCHEMECOLOR_INDEX_BRIGHTNESS" val="0.25"/>
  <p:tag name="KSO_WM_UNIT_TEXT_FILL_FORE_SCHEMECOLOR_INDEX" val="13"/>
  <p:tag name="KSO_WM_UNIT_TEXT_FILL_TYPE" val="1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5195_1*i*4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5195_1*i*5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5195_1*a*1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PRESET_TEXT" val="单击此处添加大标题内容"/>
  <p:tag name="KSO_WM_UNIT_TEXT_FILL_FORE_SCHEMECOLOR_INDEX_BRIGHTNESS" val="0.15"/>
  <p:tag name="KSO_WM_UNIT_TEXT_FILL_FORE_SCHEMECOLOR_INDEX" val="13"/>
  <p:tag name="KSO_WM_UNIT_TEXT_FILL_TYPE" val="1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5195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59*522"/>
  <p:tag name="KSO_WM_SLIDE_POSITION" val="0*18"/>
  <p:tag name="KSO_WM_TAG_VERSION" val="1.0"/>
  <p:tag name="KSO_WM_BEAUTIFY_FLAG" val="#wm#"/>
  <p:tag name="KSO_WM_TEMPLATE_CATEGORY" val="diagram"/>
  <p:tag name="KSO_WM_TEMPLATE_INDEX" val="20205195"/>
  <p:tag name="KSO_WM_SLIDE_LAYOUT" val="a_b_f"/>
  <p:tag name="KSO_WM_SLIDE_LAYOUT_CNT" val="1_1_1"/>
  <p:tag name="KSO_WM_SLIDE_BACKGROUND_TYPE" val="general"/>
  <p:tag name="KSO_WM_SLIDE_BK_DARK_LIGHT" val="2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5195_1*i*1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BACK_SCHEMECOLOR_INDEX_BRIGHTNESS" val="-0.05"/>
  <p:tag name="KSO_WM_UNIT_FILL_BACK_SCHEMECOLOR_INDEX" val="14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5195_1*i*2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5195_1*i*3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2"/>
  <p:tag name="KSO_WM_UNIT_TEXT_FILL_TYPE" val="1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d-4-2"/>
  <p:tag name="KSO_WM_UNIT_ISCONTENTSTITLE" val="0"/>
  <p:tag name="KSO_WM_UNIT_ISNUMDGMTITLE" val="0"/>
  <p:tag name="KSO_WM_UNIT_NOCLEAR" val="0"/>
  <p:tag name="KSO_WM_UNIT_VALUE" val="43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diagram20205195_1*b*1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PRESET_TEXT" val="单击此处添加副标题"/>
  <p:tag name="KSO_WM_UNIT_TEXT_FILL_FORE_SCHEMECOLOR_INDEX_BRIGHTNESS" val="0.25"/>
  <p:tag name="KSO_WM_UNIT_TEXT_FILL_FORE_SCHEMECOLOR_INDEX" val="13"/>
  <p:tag name="KSO_WM_UNIT_TEXT_FILL_TYPE" val="1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8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5195_1*f*1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。&#10;单击此处输入你的正文，文字是您思想的提炼，为了最终演示发布的良好效果，请尽量言简意赅的阐述观点；根据需要可酌情增减文字。&#10;单击此处输入你的正文，文字是您思想的提炼，为了最终演示发布的良好效果，请尽量言简意赅的阐述观点；根据需要可酌情增减文字。&#10;单击此处输入你的正文，文字是您思想的提炼，为了最终演示发布的良好效果，请尽量言简意赅的阐述观点；根据需要可酌情增减文字。"/>
  <p:tag name="KSO_WM_UNIT_SUBTYPE" val="a"/>
  <p:tag name="KSO_WM_UNIT_TEXT_FILL_FORE_SCHEMECOLOR_INDEX_BRIGHTNESS" val="0.25"/>
  <p:tag name="KSO_WM_UNIT_TEXT_FILL_FORE_SCHEMECOLOR_INDEX" val="13"/>
  <p:tag name="KSO_WM_UNIT_TEXT_FILL_TYPE" val="1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5195_1*i*4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5195_1*i*5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5195_1*a*1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PRESET_TEXT" val="单击此处添加大标题内容"/>
  <p:tag name="KSO_WM_UNIT_TEXT_FILL_FORE_SCHEMECOLOR_INDEX_BRIGHTNESS" val="0.15"/>
  <p:tag name="KSO_WM_UNIT_TEXT_FILL_FORE_SCHEMECOLOR_INDEX" val="13"/>
  <p:tag name="KSO_WM_UNIT_TEXT_FILL_TYPE" val="1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7590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4:55:44&quot;,&quot;maxSize&quot;:{&quot;size1&quot;:42.5},&quot;minSize&quot;:{&quot;size1&quot;:40},&quot;normalSize&quot;:{&quot;size1&quot;:40},&quot;subLayout&quot;:[{&quot;id&quot;:&quot;2021-04-01T14:55:44&quot;,&quot;maxSize&quot;:{&quot;size1&quot;:39.9769441957827},&quot;minSize&quot;:{&quot;size1&quot;:28.8769441957827},&quot;normalSize&quot;:{&quot;size1&quot;:35.576944195782694},&quot;subLayout&quot;:[{&quot;id&quot;:&quot;2021-04-01T14:55:44&quot;,&quot;margin&quot;:{&quot;bottom&quot;:0,&quot;left&quot;:2.5399999618530273,&quot;right&quot;:0,&quot;top&quot;:4.2330002784729},&quot;type&quot;:0},{&quot;id&quot;:&quot;2021-04-01T14:55:44&quot;,&quot;margin&quot;:{&quot;bottom&quot;:4.2330002784729,&quot;left&quot;:2.5399999618530273,&quot;right&quot;:0,&quot;top&quot;:0.4230000674724579},&quot;type&quot;:0}],&quot;type&quot;:0},{&quot;id&quot;:&quot;2021-04-01T14:55:44&quot;,&quot;margin&quot;:{&quot;bottom&quot;:1.6929999589920044,&quot;left&quot;:1.6929999589920044,&quot;right&quot;:2.5399999618530273,&quot;top&quot;:2.5399999618530273},&quot;type&quot;:0}],&quot;type&quot;:0}"/>
  <p:tag name="KSO_WM_SLIDE_CAN_ADD_NAVIGATION" val="1"/>
  <p:tag name="KSO_WM_SLIDE_BACKGROUND" val="[&quot;general&quot;,&quot;frame&quot;]"/>
  <p:tag name="KSO_WM_SLIDE_RATIO" val="1.777778"/>
  <p:tag name="KSO_WM_CHIP_INFOS" val="{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71e94347edf80c4a5df17d"/>
  <p:tag name="KSO_WM_SLIDE_ID" val="diagram20207590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444"/>
  <p:tag name="KSO_WM_SLIDE_POSITION" val="72*48"/>
  <p:tag name="KSO_WM_TAG_VERSION" val="1.0"/>
  <p:tag name="KSO_WM_CHIP_FILLPROP" val="[[{&quot;fill_id&quot;:&quot;6aa9d056f12f4650b878f62fc9959662&quot;,&quot;fill_align&quot;:&quot;lb&quot;,&quot;text_align&quot;:&quot;lb&quot;,&quot;text_direction&quot;:&quot;horizontal&quot;,&quot;chip_types&quot;:[&quot;header&quot;]},{&quot;fill_id&quot;:&quot;e82a4608aea64580aaf26f6e1f31bf91&quot;,&quot;fill_align&quot;:&quot;lt&quot;,&quot;text_align&quot;:&quot;lt&quot;,&quot;text_direction&quot;:&quot;horizontal&quot;,&quot;chip_types&quot;:[&quot;text&quot;]},{&quot;fill_id&quot;:&quot;71541026f7c64921bc82fd1971f82436&quot;,&quot;fill_align&quot;:&quot;cm&quot;,&quot;text_align&quot;:&quot;lm&quot;,&quot;text_direction&quot;:&quot;horizontal&quot;,&quot;chip_types&quot;:[&quot;picture&quot;,&quot;video&quot;]}]]"/>
  <p:tag name="KSO_WM_SLIDE_LAYOUT" val="a_d_f"/>
  <p:tag name="KSO_WM_SLIDE_LAYOUT_CNT" val="1_1_1"/>
  <p:tag name="KSO_WM_CHIP_GROUPID" val="5e71e94347edf80c4a5df17c"/>
  <p:tag name="KSO_WM_SLIDE_BACKGROUND_TYPE" val="frame"/>
  <p:tag name="KSO_WM_SLIDE_SUPPORT_FEATURE_TYPE" val="0"/>
  <p:tag name="KSO_WM_TEMPLATE_ASSEMBLE_XID" val="60656e634054ed1e2fb7f79b"/>
  <p:tag name="KSO_WM_TEMPLATE_ASSEMBLE_GROUPID" val="60656e634054ed1e2fb7f79b"/>
  <p:tag name="KSO_WM_SLIDE_BK_DARK_LIGHT" val="2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DEC_AREA_ID" val="edb3d9dfb82345f9b3bdba4da0e23cb8"/>
  <p:tag name="KSO_WM_UNIT_SM_LIMIT_TYPE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7590_1*i*2"/>
  <p:tag name="KSO_WM_TEMPLATE_CATEGORY" val="diagram"/>
  <p:tag name="KSO_WM_TEMPLATE_INDEX" val="20207590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1f8855e5b1094a71a6935fc8d8390bf8&quot;,&quot;X&quot;:{&quot;Pos&quot;:2},&quot;Y&quot;:{&quot;Pos&quot;:0}},&quot;whChangeMode&quot;:0}"/>
  <p:tag name="KSO_WM_CHIP_GROUPID" val="5e71e94347edf80c4a5df17c"/>
  <p:tag name="KSO_WM_CHIP_XID" val="5e71e94347edf80c4a5df17d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210"/>
  <p:tag name="KSO_WM_TEMPLATE_ASSEMBLE_XID" val="60656e634054ed1e2fb7f79b"/>
  <p:tag name="KSO_WM_TEMPLATE_ASSEMBLE_GROUPID" val="60656e634054ed1e2fb7f79b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7590_1*a*1"/>
  <p:tag name="KSO_WM_TEMPLATE_CATEGORY" val="diagram"/>
  <p:tag name="KSO_WM_TEMPLATE_INDEX" val="20207590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a14b96f65a044e988192e664011f096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0540ec2b1caa413e94efb698724799df"/>
  <p:tag name="KSO_WM_UNIT_TEXT_FILL_FORE_SCHEMECOLOR_INDEX_BRIGHTNESS" val="0"/>
  <p:tag name="KSO_WM_UNIT_TEXT_FILL_FORE_SCHEMECOLOR_INDEX" val="13"/>
  <p:tag name="KSO_WM_UNIT_TEXT_FILL_TYPE" val="1"/>
  <p:tag name="KSO_WM_TEMPLATE_ASSEMBLE_XID" val="60656e634054ed1e2fb7f79b"/>
  <p:tag name="KSO_WM_TEMPLATE_ASSEMBLE_GROUPID" val="60656e634054ed1e2fb7f79b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590_1*f*1"/>
  <p:tag name="KSO_WM_TEMPLATE_CATEGORY" val="diagram"/>
  <p:tag name="KSO_WM_TEMPLATE_INDEX" val="20207590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96"/>
  <p:tag name="KSO_WM_UNIT_SHOW_EDIT_AREA_INDICATION" val="1"/>
  <p:tag name="KSO_WM_CHIP_GROUPID" val="5e6b05596848fb12bee65ac8"/>
  <p:tag name="KSO_WM_CHIP_XID" val="5e6b05596848fb12bee65aca"/>
  <p:tag name="KSO_WM_UNIT_DEC_AREA_ID" val="70d71383acfa4d97994e336204bd944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c12fcfd9a18e4628b961eaa38d35da7d"/>
  <p:tag name="KSO_WM_UNIT_TEXT_FILL_FORE_SCHEMECOLOR_INDEX_BRIGHTNESS" val="0.25"/>
  <p:tag name="KSO_WM_UNIT_TEXT_FILL_FORE_SCHEMECOLOR_INDEX" val="13"/>
  <p:tag name="KSO_WM_UNIT_TEXT_FILL_TYPE" val="1"/>
  <p:tag name="KSO_WM_TEMPLATE_ASSEMBLE_XID" val="60656e634054ed1e2fb7f79b"/>
  <p:tag name="KSO_WM_TEMPLATE_ASSEMBLE_GROUPID" val="60656e634054ed1e2fb7f79b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13566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59*540"/>
  <p:tag name="KSO_WM_SLIDE_POSITION" val="0*0"/>
  <p:tag name="KSO_WM_TAG_VERSION" val="1.0"/>
  <p:tag name="KSO_WM_BEAUTIFY_FLAG" val="#wm#"/>
  <p:tag name="KSO_WM_TEMPLATE_CATEGORY" val="diagram"/>
  <p:tag name="KSO_WM_TEMPLATE_INDEX" val="20213566"/>
  <p:tag name="KSO_WM_SLIDE_LAYOUT" val="a_b_d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07:56&quot;,&quot;maxSize&quot;:{&quot;size1&quot;:42.09973720974393},&quot;minSize&quot;:{&quot;size1&quot;:35.59973720974393},&quot;normalSize&quot;:{&quot;size1&quot;:39.880107580114306},&quot;subLayout&quot;:[{&quot;id&quot;:&quot;2021-04-01T15:07:56&quot;,&quot;margin&quot;:{&quot;bottom&quot;:0.3970000147819519,&quot;left&quot;:2.9629998207092285,&quot;right&quot;:2.9629998207092285,&quot;top&quot;:3.809999942779541},&quot;type&quot;:0},{&quot;id&quot;:&quot;2021-04-01T15:07:56&quot;,&quot;margin&quot;:{&quot;bottom&quot;:3.809999942779541,&quot;left&quot;:2.9629998207092285,&quot;right&quot;:2.9629998207092285,&quot;top&quot;:0.02600000612437725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cm&quot;,&quot;text_direction&quot;:&quot;horizontal&quot;,&quot;support_big_font&quot;:true,&quot;fill_id&quot;:&quot;8befcf4fdc35420cac61d2bee83d2954&quot;,&quot;fill_align&quot;:&quot;cm&quot;,&quot;chip_types&quot;:[&quot;header&quot;]},{&quot;text_align&quot;:&quot;lm&quot;,&quot;text_direction&quot;:&quot;horizontal&quot;,&quot;support_features&quot;:[&quot;collage&quot;,&quot;carousel&quot;],&quot;support_big_font&quot;:true,&quot;fill_id&quot;:&quot;0277a33398ca42b4aa707deb25582ead&quot;,&quot;fill_align&quot;:&quot;cm&quot;,&quot;chip_types&quot;:[&quot;diagram&quot;,&quot;pictext&quot;,&quot;text&quot;,&quot;picture&quot;,&quot;chart&quot;,&quot;table&quot;,&quot;video&quot;]}],[{&quot;text_align&quot;:&quot;lm&quot;,&quot;text_direction&quot;:&quot;horizontal&quot;,&quot;support_big_font&quot;:true,&quot;fill_id&quot;:&quot;8befcf4fdc35420cac61d2bee83d2954&quot;,&quot;fill_align&quot;:&quot;lm&quot;,&quot;chip_types&quot;:[&quot;header&quot;]},{&quot;text_align&quot;:&quot;lm&quot;,&quot;text_direction&quot;:&quot;horizontal&quot;,&quot;support_features&quot;:[&quot;collage&quot;,&quot;carousel&quot;],&quot;support_big_font&quot;:true,&quot;fill_id&quot;:&quot;0277a33398ca42b4aa707deb25582ead&quot;,&quot;fill_align&quot;:&quot;cm&quot;,&quot;chip_types&quot;:[&quot;diagram&quot;,&quot;pictext&quot;,&quot;text&quot;,&quot;picture&quot;,&quot;chart&quot;,&quot;table&quot;,&quot;video&quot;]}]]"/>
  <p:tag name="KSO_WM_CHIP_XID" val="5ef2c8d5a491bb0086638fc8"/>
  <p:tag name="KSO_WM_CHIP_DECFILLPROP" val="[]"/>
  <p:tag name="KSO_WM_CHIP_GROUPID" val="5ef2c8d5a491bb0086638fc7"/>
  <p:tag name="KSO_WM_SLIDE_BACKGROUND_TYPE" val="general"/>
  <p:tag name="KSO_WM_SLIDE_SUPPORT_FEATURE_TYPE" val="3"/>
  <p:tag name="KSO_WM_TEMPLATE_ASSEMBLE_XID" val="60656e944054ed1e2fb7fbff"/>
  <p:tag name="KSO_WM_TEMPLATE_ASSEMBLE_GROUPID" val="60656e944054ed1e2fb7fbff"/>
  <p:tag name="KSO_WM_SLIDE_BK_DARK_LIGHT" val="2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3566_1*i*1"/>
  <p:tag name="KSO_WM_TEMPLATE_CATEGORY" val="diagram"/>
  <p:tag name="KSO_WM_TEMPLATE_INDEX" val="20213566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d439360daf21499ca0f584414eea1c9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ef2c8d5a491bb0086638fc7"/>
  <p:tag name="KSO_WM_CHIP_XID" val="5ef2c8d5a491bb0086638fc8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6"/>
  <p:tag name="KSO_WM_TEMPLATE_ASSEMBLE_XID" val="60656e944054ed1e2fb7fbff"/>
  <p:tag name="KSO_WM_TEMPLATE_ASSEMBLE_GROUPID" val="60656e944054ed1e2fb7fbff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3566_1*i*2"/>
  <p:tag name="KSO_WM_TEMPLATE_CATEGORY" val="diagram"/>
  <p:tag name="KSO_WM_TEMPLATE_INDEX" val="20213566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62faf3c8475e4fe8996c14d337f67bc5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1}"/>
  <p:tag name="KSO_WM_CHIP_GROUPID" val="5ef2c8d5a491bb0086638fc7"/>
  <p:tag name="KSO_WM_CHIP_XID" val="5ef2c8d5a491bb0086638fc8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72"/>
  <p:tag name="KSO_WM_TEMPLATE_ASSEMBLE_XID" val="60656e944054ed1e2fb7fbff"/>
  <p:tag name="KSO_WM_TEMPLATE_ASSEMBLE_GROUPID" val="60656e944054ed1e2fb7fbff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3566_1*i*3"/>
  <p:tag name="KSO_WM_TEMPLATE_CATEGORY" val="diagram"/>
  <p:tag name="KSO_WM_TEMPLATE_INDEX" val="20213566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a9769b6df2724e28bbd7658674dab369"/>
  <p:tag name="KSO_WM_UNIT_DECORATE_INFO" val="{&quot;ReferentInfo&quot;:{&quot;Id&quot;:&quot;slide&quot;,&quot;X&quot;:{&quot;Pos&quot;:2},&quot;Y&quot;:{&quot;Pos&quot;:2}},&quot;DecorateInfoX&quot;:{&quot;Pos&quot;:2,&quot;IsAbs&quot;:false},&quot;DecorateInfoY&quot;:{&quot;Pos&quot;:2,&quot;IsAbs&quot;:false},&quot;DecorateInfoW&quot;:{&quot;IsAbs&quot;:false},&quot;DecorateInfoH&quot;:{&quot;IsAbs&quot;:false},&quot;whChangeMode&quot;:1}"/>
  <p:tag name="KSO_WM_CHIP_GROUPID" val="5ef2c8d5a491bb0086638fc7"/>
  <p:tag name="KSO_WM_CHIP_XID" val="5ef2c8d5a491bb0086638fc8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6"/>
  <p:tag name="KSO_WM_TEMPLATE_ASSEMBLE_XID" val="60656e944054ed1e2fb7fbff"/>
  <p:tag name="KSO_WM_TEMPLATE_ASSEMBLE_GROUPID" val="60656e944054ed1e2fb7fbff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3566_1*i*4"/>
  <p:tag name="KSO_WM_TEMPLATE_CATEGORY" val="diagram"/>
  <p:tag name="KSO_WM_TEMPLATE_INDEX" val="20213566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00dabcf58f954073b2381526e27b8be9"/>
  <p:tag name="KSO_WM_UNIT_DECORATE_INFO" val="{&quot;ReferentInfo&quot;:{&quot;Id&quot;:&quot;slide&quot;,&quot;X&quot;:{&quot;Pos&quot;:0},&quot;Y&quot;:{&quot;Pos&quot;:2}},&quot;DecorateInfoX&quot;:{&quot;Pos&quot;:0,&quot;IsAbs&quot;:false},&quot;DecorateInfoY&quot;:{&quot;Pos&quot;:2,&quot;IsAbs&quot;:false},&quot;DecorateInfoW&quot;:{&quot;IsAbs&quot;:false},&quot;DecorateInfoH&quot;:{&quot;IsAbs&quot;:false},&quot;whChangeMode&quot;:1}"/>
  <p:tag name="KSO_WM_CHIP_GROUPID" val="5ef2c8d5a491bb0086638fc7"/>
  <p:tag name="KSO_WM_CHIP_XID" val="5ef2c8d5a491bb0086638fc8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72"/>
  <p:tag name="KSO_WM_TEMPLATE_ASSEMBLE_XID" val="60656e944054ed1e2fb7fbff"/>
  <p:tag name="KSO_WM_TEMPLATE_ASSEMBLE_GROUPID" val="60656e944054ed1e2fb7fbff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添加大标题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3566_1*a*1"/>
  <p:tag name="KSO_WM_TEMPLATE_CATEGORY" val="diagram"/>
  <p:tag name="KSO_WM_TEMPLATE_INDEX" val="20213566"/>
  <p:tag name="KSO_WM_UNIT_LAYERLEVEL" val="1"/>
  <p:tag name="KSO_WM_TAG_VERSION" val="1.0"/>
  <p:tag name="KSO_WM_BEAUTIFY_FLAG" val="#wm#"/>
  <p:tag name="KSO_WM_UNIT_SHOW_EDIT_AREA_INDICATION" val="1"/>
  <p:tag name="KSO_WM_UNIT_DEFAULT_FONT" val="24;44;4"/>
  <p:tag name="KSO_WM_UNIT_BLOCK" val="0"/>
  <p:tag name="KSO_WM_UNIT_DEC_AREA_ID" val="724f7f282dc9457d82835be896d0d8ee"/>
  <p:tag name="KSO_WM_CHIP_GROUPID" val="5f0681562c9c209bb8bb14eb"/>
  <p:tag name="KSO_WM_CHIP_XID" val="5f0681562c9c209bb8bb14ec"/>
  <p:tag name="KSO_WM_CHIP_FILLAREA_FILL_RULE" val="{&quot;fill_align&quot;:&quot;lm&quot;,&quot;fill_mode&quot;:&quot;full&quot;,&quot;sacle_strategy&quot;:&quot;smart&quot;}"/>
  <p:tag name="KSO_WM_ASSEMBLE_CHIP_INDEX" val="6fb2c19eaa3840418c005929e64568ea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60656e944054ed1e2fb7fbff"/>
  <p:tag name="KSO_WM_TEMPLATE_ASSEMBLE_GROUPID" val="60656e944054ed1e2fb7fbff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可添加副标题"/>
  <p:tag name="KSO_WM_UNIT_NOCLEAR" val="0"/>
  <p:tag name="KSO_WM_UNIT_SHOW_EDIT_AREA_INDICATION" val="1"/>
  <p:tag name="KSO_WM_UNIT_VALUE" val="39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diagram20213566_1*b*1"/>
  <p:tag name="KSO_WM_TEMPLATE_CATEGORY" val="diagram"/>
  <p:tag name="KSO_WM_TEMPLATE_INDEX" val="20213566"/>
  <p:tag name="KSO_WM_UNIT_LAYERLEVEL" val="1"/>
  <p:tag name="KSO_WM_TAG_VERSION" val="1.0"/>
  <p:tag name="KSO_WM_BEAUTIFY_FLAG" val="#wm#"/>
  <p:tag name="KSO_WM_UNIT_DEFAULT_FONT" val="18;24;2"/>
  <p:tag name="KSO_WM_UNIT_BLOCK" val="0"/>
  <p:tag name="KSO_WM_UNIT_DEC_AREA_ID" val="da44bc9de974446ba0b793c43e440f5a"/>
  <p:tag name="KSO_WM_CHIP_GROUPID" val="5f0681562c9c209bb8bb14eb"/>
  <p:tag name="KSO_WM_CHIP_XID" val="5f0681562c9c209bb8bb14ec"/>
  <p:tag name="KSO_WM_CHIP_FILLAREA_FILL_RULE" val="{&quot;fill_align&quot;:&quot;lm&quot;,&quot;fill_mode&quot;:&quot;full&quot;,&quot;sacle_strategy&quot;:&quot;smart&quot;}"/>
  <p:tag name="KSO_WM_ASSEMBLE_CHIP_INDEX" val="6fb2c19eaa3840418c005929e64568ea"/>
  <p:tag name="KSO_WM_UNIT_SUPPORT_BIG_FONT" val="1"/>
  <p:tag name="KSO_WM_UNIT_TEXT_FILL_FORE_SCHEMECOLOR_INDEX_BRIGHTNESS" val="-0.25"/>
  <p:tag name="KSO_WM_UNIT_TEXT_FILL_FORE_SCHEMECOLOR_INDEX" val="14"/>
  <p:tag name="KSO_WM_UNIT_TEXT_FILL_TYPE" val="1"/>
  <p:tag name="KSO_WM_TEMPLATE_ASSEMBLE_XID" val="60656e944054ed1e2fb7fbff"/>
  <p:tag name="KSO_WM_TEMPLATE_ASSEMBLE_GROUPID" val="60656e944054ed1e2fb7fbff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20206932_2*l_i*1_1"/>
  <p:tag name="KSO_WM_TEMPLATE_CATEGORY" val="diagram"/>
  <p:tag name="KSO_WM_TEMPLATE_INDEX" val="20206932"/>
  <p:tag name="KSO_WM_UNIT_LAYERLEVEL" val="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06932_2*l_h_f*1_1_1"/>
  <p:tag name="KSO_WM_TEMPLATE_CATEGORY" val="diagram"/>
  <p:tag name="KSO_WM_TEMPLATE_INDEX" val="20206932"/>
  <p:tag name="KSO_WM_UNIT_LAYERLEVEL" val="1_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。"/>
  <p:tag name="KSO_WM_UNIT_TEXT_FILL_FORE_SCHEMECOLOR_INDEX_BRIGHTNESS" val="0.15"/>
  <p:tag name="KSO_WM_UNIT_TEXT_FILL_FORE_SCHEMECOLOR_INDEX" val="13"/>
  <p:tag name="KSO_WM_UNIT_TEXT_FILL_TYPE" val="1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06932_2*l_h_f*1_2_1"/>
  <p:tag name="KSO_WM_TEMPLATE_CATEGORY" val="diagram"/>
  <p:tag name="KSO_WM_TEMPLATE_INDEX" val="20206932"/>
  <p:tag name="KSO_WM_UNIT_LAYERLEVEL" val="1_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。"/>
  <p:tag name="KSO_WM_UNIT_TEXT_FILL_FORE_SCHEMECOLOR_INDEX_BRIGHTNESS" val="0.15"/>
  <p:tag name="KSO_WM_UNIT_TEXT_FILL_FORE_SCHEMECOLOR_INDEX" val="13"/>
  <p:tag name="KSO_WM_UNIT_TEXT_FILL_TYPE" val="1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06932_2*l_h_f*1_3_1"/>
  <p:tag name="KSO_WM_TEMPLATE_CATEGORY" val="diagram"/>
  <p:tag name="KSO_WM_TEMPLATE_INDEX" val="20206932"/>
  <p:tag name="KSO_WM_UNIT_LAYERLEVEL" val="1_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。"/>
  <p:tag name="KSO_WM_UNIT_TEXT_FILL_FORE_SCHEMECOLOR_INDEX_BRIGHTNESS" val="0.15"/>
  <p:tag name="KSO_WM_UNIT_TEXT_FILL_FORE_SCHEMECOLOR_INDEX" val="13"/>
  <p:tag name="KSO_WM_UNIT_TEXT_FILL_TYPE" val="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06932_2*l_h_i*1_1_1"/>
  <p:tag name="KSO_WM_TEMPLATE_CATEGORY" val="diagram"/>
  <p:tag name="KSO_WM_TEMPLATE_INDEX" val="20206932"/>
  <p:tag name="KSO_WM_UNIT_LAYERLEVEL" val="1_1_1"/>
  <p:tag name="KSO_WM_TAG_VERSION" val="1.0"/>
  <p:tag name="KSO_WM_BEAUTIFY_FLAG" val="#wm#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06932_2*l_h_i*1_2_1"/>
  <p:tag name="KSO_WM_TEMPLATE_CATEGORY" val="diagram"/>
  <p:tag name="KSO_WM_TEMPLATE_INDEX" val="20206932"/>
  <p:tag name="KSO_WM_UNIT_LAYERLEVEL" val="1_1_1"/>
  <p:tag name="KSO_WM_TAG_VERSION" val="1.0"/>
  <p:tag name="KSO_WM_BEAUTIFY_FLAG" val="#wm#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06932_2*l_h_i*1_3_1"/>
  <p:tag name="KSO_WM_TEMPLATE_CATEGORY" val="diagram"/>
  <p:tag name="KSO_WM_TEMPLATE_INDEX" val="20206932"/>
  <p:tag name="KSO_WM_UNIT_LAYERLEVEL" val="1_1_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9、12、13、14、17、18、19、25、28、33、36、38、40、43、46、51"/>
  <p:tag name="KSO_WM_TEMPLATE_SUBCATEGORY" val="17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299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4、5"/>
  <p:tag name="KSO_WM_SLIDE_ID" val="diagram20169588_1"/>
  <p:tag name="KSO_WM_TEMPLATE_SUBCATEGORY" val="0"/>
  <p:tag name="KSO_WM_TEMPLATE_MASTER_TYPE" val="0"/>
  <p:tag name="KSO_WM_TEMPLATE_COLOR_TYPE" val="1"/>
  <p:tag name="KSO_WM_SLIDE_TYPE" val="text"/>
  <p:tag name="KSO_WM_SLIDE_SUBTYPE" val="diag"/>
  <p:tag name="KSO_WM_SLIDE_ITEM_CNT" val="2"/>
  <p:tag name="KSO_WM_SLIDE_INDEX" val="1"/>
  <p:tag name="KSO_WM_SLIDE_SIZE" val="318.181*326.062"/>
  <p:tag name="KSO_WM_SLIDE_POSITION" val="315.465*170.088"/>
  <p:tag name="KSO_WM_DIAGRAM_GROUP_CODE" val="l1-1"/>
  <p:tag name="KSO_WM_SLIDE_DIAGTYPE" val="l"/>
  <p:tag name="KSO_WM_TAG_VERSION" val="1.0"/>
  <p:tag name="KSO_WM_BEAUTIFY_FLAG" val="#wm#"/>
  <p:tag name="KSO_WM_TEMPLATE_CATEGORY" val="diagram"/>
  <p:tag name="KSO_WM_TEMPLATE_INDEX" val="20169588"/>
  <p:tag name="KSO_WM_SLIDE_LAYOUT" val="a_b_l"/>
  <p:tag name="KSO_WM_SLIDE_LAYOUT_CNT" val="1_1_1"/>
  <p:tag name="KSO_WM_SLIDE_BACKGROUND_TYPE" val="general"/>
  <p:tag name="KSO_WM_SLIDE_BK_DARK_LIGHT" val="2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169588_1*l_h_i*1_2_1"/>
  <p:tag name="KSO_WM_TEMPLATE_CATEGORY" val="diagram"/>
  <p:tag name="KSO_WM_TEMPLATE_INDEX" val="20169588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3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4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169588_1*l_h_f*1_2_1"/>
  <p:tag name="KSO_WM_TEMPLATE_CATEGORY" val="diagram"/>
  <p:tag name="KSO_WM_TEMPLATE_INDEX" val="20169588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169588_1*l_h_i*1_2_2"/>
  <p:tag name="KSO_WM_TEMPLATE_CATEGORY" val="diagram"/>
  <p:tag name="KSO_WM_TEMPLATE_INDEX" val="20169588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169588_1*l_h_i*1_1_1"/>
  <p:tag name="KSO_WM_TEMPLATE_CATEGORY" val="diagram"/>
  <p:tag name="KSO_WM_TEMPLATE_INDEX" val="20169588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3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4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169588_1*l_h_f*1_1_1"/>
  <p:tag name="KSO_WM_TEMPLATE_CATEGORY" val="diagram"/>
  <p:tag name="KSO_WM_TEMPLATE_INDEX" val="20169588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169588_1*l_h_i*1_1_2"/>
  <p:tag name="KSO_WM_TEMPLATE_CATEGORY" val="diagram"/>
  <p:tag name="KSO_WM_TEMPLATE_INDEX" val="20169588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169588_1*l_h_i*1_2_3"/>
  <p:tag name="KSO_WM_TEMPLATE_CATEGORY" val="diagram"/>
  <p:tag name="KSO_WM_TEMPLATE_INDEX" val="20169588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169588_1*l_h_i*1_1_3"/>
  <p:tag name="KSO_WM_TEMPLATE_CATEGORY" val="diagram"/>
  <p:tag name="KSO_WM_TEMPLATE_INDEX" val="20169588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PRESET_TEXT" val="单击此处编辑标题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169588_1*a*1"/>
  <p:tag name="KSO_WM_TEMPLATE_CATEGORY" val="diagram"/>
  <p:tag name="KSO_WM_TEMPLATE_INDEX" val="20169588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PRESET_TEXT" val="单击此处编辑副标题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diagram20169588_1*b*1"/>
  <p:tag name="KSO_WM_TEMPLATE_CATEGORY" val="diagram"/>
  <p:tag name="KSO_WM_TEMPLATE_INDEX" val="20169588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5195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59*522"/>
  <p:tag name="KSO_WM_SLIDE_POSITION" val="0*18"/>
  <p:tag name="KSO_WM_TAG_VERSION" val="1.0"/>
  <p:tag name="KSO_WM_BEAUTIFY_FLAG" val="#wm#"/>
  <p:tag name="KSO_WM_TEMPLATE_CATEGORY" val="diagram"/>
  <p:tag name="KSO_WM_TEMPLATE_INDEX" val="20205195"/>
  <p:tag name="KSO_WM_SLIDE_LAYOUT" val="a_b_f"/>
  <p:tag name="KSO_WM_SLIDE_LAYOUT_CNT" val="1_1_1"/>
  <p:tag name="KSO_WM_SLIDE_BACKGROUND_TYPE" val="general"/>
  <p:tag name="KSO_WM_SLIDE_BK_DARK_LIGHT" val="2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5195_1*i*1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BACK_SCHEMECOLOR_INDEX_BRIGHTNESS" val="-0.05"/>
  <p:tag name="KSO_WM_UNIT_FILL_BACK_SCHEMECOLOR_INDEX" val="14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5195_1*i*2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5195_1*i*3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2"/>
  <p:tag name="KSO_WM_UNIT_TEXT_FILL_TYPE" val="1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d-4-2"/>
  <p:tag name="KSO_WM_UNIT_ISCONTENTSTITLE" val="0"/>
  <p:tag name="KSO_WM_UNIT_ISNUMDGMTITLE" val="0"/>
  <p:tag name="KSO_WM_UNIT_NOCLEAR" val="0"/>
  <p:tag name="KSO_WM_UNIT_VALUE" val="43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diagram20205195_1*b*1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PRESET_TEXT" val="单击此处添加副标题"/>
  <p:tag name="KSO_WM_UNIT_TEXT_FILL_FORE_SCHEMECOLOR_INDEX_BRIGHTNESS" val="0.25"/>
  <p:tag name="KSO_WM_UNIT_TEXT_FILL_FORE_SCHEMECOLOR_INDEX" val="13"/>
  <p:tag name="KSO_WM_UNIT_TEXT_FILL_TYPE" val="1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8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5195_1*f*1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。&#10;单击此处输入你的正文，文字是您思想的提炼，为了最终演示发布的良好效果，请尽量言简意赅的阐述观点；根据需要可酌情增减文字。&#10;单击此处输入你的正文，文字是您思想的提炼，为了最终演示发布的良好效果，请尽量言简意赅的阐述观点；根据需要可酌情增减文字。&#10;单击此处输入你的正文，文字是您思想的提炼，为了最终演示发布的良好效果，请尽量言简意赅的阐述观点；根据需要可酌情增减文字。"/>
  <p:tag name="KSO_WM_UNIT_SUBTYPE" val="a"/>
  <p:tag name="KSO_WM_UNIT_TEXT_FILL_FORE_SCHEMECOLOR_INDEX_BRIGHTNESS" val="0.25"/>
  <p:tag name="KSO_WM_UNIT_TEXT_FILL_FORE_SCHEMECOLOR_INDEX" val="13"/>
  <p:tag name="KSO_WM_UNIT_TEXT_FILL_TYPE" val="1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5195_1*i*4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5195_1*i*5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5195_1*a*1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PRESET_TEXT" val="单击此处添加大标题内容"/>
  <p:tag name="KSO_WM_UNIT_TEXT_FILL_FORE_SCHEMECOLOR_INDEX_BRIGHTNESS" val="0.15"/>
  <p:tag name="KSO_WM_UNIT_TEXT_FILL_FORE_SCHEMECOLOR_INDEX" val="13"/>
  <p:tag name="KSO_WM_UNIT_TEXT_FILL_TYPE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5195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59*522"/>
  <p:tag name="KSO_WM_SLIDE_POSITION" val="0*18"/>
  <p:tag name="KSO_WM_TAG_VERSION" val="1.0"/>
  <p:tag name="KSO_WM_BEAUTIFY_FLAG" val="#wm#"/>
  <p:tag name="KSO_WM_TEMPLATE_CATEGORY" val="diagram"/>
  <p:tag name="KSO_WM_TEMPLATE_INDEX" val="20205195"/>
  <p:tag name="KSO_WM_SLIDE_LAYOUT" val="a_b_f"/>
  <p:tag name="KSO_WM_SLIDE_LAYOUT_CNT" val="1_1_1"/>
  <p:tag name="KSO_WM_SLIDE_BACKGROUND_TYPE" val="general"/>
  <p:tag name="KSO_WM_SLIDE_BK_DARK_LIGHT" val="2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5195_1*i*1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BACK_SCHEMECOLOR_INDEX_BRIGHTNESS" val="-0.05"/>
  <p:tag name="KSO_WM_UNIT_FILL_BACK_SCHEMECOLOR_INDEX" val="14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5195_1*i*2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5195_1*i*3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2"/>
  <p:tag name="KSO_WM_UNIT_TEXT_FILL_TYPE" val="1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d-4-2"/>
  <p:tag name="KSO_WM_UNIT_ISCONTENTSTITLE" val="0"/>
  <p:tag name="KSO_WM_UNIT_ISNUMDGMTITLE" val="0"/>
  <p:tag name="KSO_WM_UNIT_NOCLEAR" val="0"/>
  <p:tag name="KSO_WM_UNIT_VALUE" val="43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diagram20205195_1*b*1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PRESET_TEXT" val="单击此处添加副标题"/>
  <p:tag name="KSO_WM_UNIT_TEXT_FILL_FORE_SCHEMECOLOR_INDEX_BRIGHTNESS" val="0.25"/>
  <p:tag name="KSO_WM_UNIT_TEXT_FILL_FORE_SCHEMECOLOR_INDEX" val="13"/>
  <p:tag name="KSO_WM_UNIT_TEXT_FILL_TYPE" val="1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88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5195_1*f*1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。&#10;单击此处输入你的正文，文字是您思想的提炼，为了最终演示发布的良好效果，请尽量言简意赅的阐述观点；根据需要可酌情增减文字。&#10;单击此处输入你的正文，文字是您思想的提炼，为了最终演示发布的良好效果，请尽量言简意赅的阐述观点；根据需要可酌情增减文字。&#10;单击此处输入你的正文，文字是您思想的提炼，为了最终演示发布的良好效果，请尽量言简意赅的阐述观点；根据需要可酌情增减文字。"/>
  <p:tag name="KSO_WM_UNIT_SUBTYPE" val="a"/>
  <p:tag name="KSO_WM_UNIT_TEXT_FILL_FORE_SCHEMECOLOR_INDEX_BRIGHTNESS" val="0.25"/>
  <p:tag name="KSO_WM_UNIT_TEXT_FILL_FORE_SCHEMECOLOR_INDEX" val="13"/>
  <p:tag name="KSO_WM_UNIT_TEXT_FILL_TYPE" val="1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5195_1*i*4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5195_1*i*5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5195_1*a*1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PRESET_TEXT" val="单击此处添加大标题内容"/>
  <p:tag name="KSO_WM_UNIT_TEXT_FILL_FORE_SCHEMECOLOR_INDEX_BRIGHTNESS" val="0.15"/>
  <p:tag name="KSO_WM_UNIT_TEXT_FILL_FORE_SCHEMECOLOR_INDEX" val="13"/>
  <p:tag name="KSO_WM_UNIT_TEXT_FILL_TYPE" val="1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1852_1"/>
  <p:tag name="KSO_WM_TEMPLATE_SUBCATEGORY" val="11"/>
  <p:tag name="KSO_WM_SLIDE_ITEM_CNT" val="0"/>
  <p:tag name="KSO_WM_SLIDE_INDEX" val="1"/>
  <p:tag name="KSO_WM_UNIT_SHOW_EDIT_AREA_INDICATION" val="1"/>
  <p:tag name="KSO_WM_TAG_VERSION" val="1.0"/>
  <p:tag name="KSO_WM_BEAUTIFY_FLAG" val="#wm#"/>
  <p:tag name="KSO_WM_TEMPLATE_CATEGORY" val="diagram"/>
  <p:tag name="KSO_WM_TEMPLATE_INDEX" val="20201852"/>
  <p:tag name="KSO_WM_SLIDE_LAYOUT" val="a_d_i"/>
  <p:tag name="KSO_WM_SLIDE_LAYOUT_CNT" val="1_1_1"/>
  <p:tag name="KSO_WM_SLIDE_TYPE" val="text"/>
  <p:tag name="KSO_WM_SLIDE_SUBTYPE" val="picTxt"/>
  <p:tag name="KSO_WM_SLIDE_SIZE" val="960*493"/>
  <p:tag name="KSO_WM_SLIDE_POSITION" val="0*47"/>
  <p:tag name="KSO_WM_TEMPLATE_MASTER_TYPE" val="0"/>
  <p:tag name="KSO_WM_TEMPLATE_COLOR_TYPE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id&quot;:&quot;2024-09-25T09:17:58&quot;,&quot;maxSize&quot;:{&quot;size1&quot;:53.3},&quot;minSize&quot;:{&quot;size1&quot;:24.6},&quot;normalSize&quot;:{&quot;size1&quot;:24.6},&quot;subLayout&quot;:[{&quot;id&quot;:&quot;2024-09-25T09:17:58&quot;,&quot;margin&quot;:{&quot;bottom&quot;:1.2439998388290405,&quot;left&quot;:1.2699999809265137,&quot;right&quot;:1.2669999599456787,&quot;top&quot;:1.690000057220459},&quot;type&quot;:0},{&quot;backgroundInfo&quot;:[{&quot;bottom&quot;:0,&quot;bottomAbs&quot;:false,&quot;left&quot;:0,&quot;leftAbs&quot;:false,&quot;right&quot;:0,&quot;rightAbs&quot;:false,&quot;top&quot;:0.164093912,&quot;topAbs&quot;:false,&quot;type&quot;:&quot;bottomTop&quot;}],&quot;id&quot;:&quot;2024-09-25T09:17:58&quot;,&quot;margin&quot;:{&quot;bottom&quot;:1.690000057220459,&quot;left&quot;:1.2699999809265137,&quot;right&quot;:1.2699999809265137,&quot;top&quot;:0.025999998673796654},&quot;marginOverLayout&quot;:{&quot;bottom&quot;:1.690000057220459,&quot;left&quot;:1.2699999809265137,&quot;right&quot;:1.2699999809265137,&quot;top&quot;:0.025999998673796654},&quot;type&quot;:1}],&quot;type&quot;:1}"/>
  <p:tag name="KSO_WM_SLIDE_CAN_ADD_NAVIGATION" val="1"/>
  <p:tag name="KSO_WM_SLIDE_BACKGROUND" val="[&quot;general&quot;,&quot;frame&quot;,&quot;bottomTop&quot;]"/>
  <p:tag name="KSO_WM_SLIDE_RATIO" val="1.777778"/>
  <p:tag name="KSO_WM_SLIDE_BACKGROUND_TYPE" val="bottomTop"/>
  <p:tag name="KSO_WM_SLIDE_BK_DARK_LIGHT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UNIT_FILL_FORE_SCHEMECOLOR_INDEX_BRIGHTNESS" val="-0.05"/>
  <p:tag name="KSO_WM_UNIT_FILL_FORE_SCHEMECOLOR_INDEX" val="14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852_1*a*1"/>
  <p:tag name="KSO_WM_TEMPLATE_CATEGORY" val="diagram"/>
  <p:tag name="KSO_WM_TEMPLATE_INDEX" val="20201852"/>
  <p:tag name="KSO_WM_UNIT_LAYERLEVEL" val="1"/>
  <p:tag name="KSO_WM_TAG_VERSION" val="1.0"/>
  <p:tag name="KSO_WM_BEAUTIFY_FLAG" val="#wm#"/>
  <p:tag name="KSO_WM_UNIT_SHOW_EDIT_AREA_INDICATION" val="1"/>
  <p:tag name="KSO_WM_UNIT_DEFAULT_FONT" val="28;40;4"/>
  <p:tag name="KSO_WM_UNIT_BLOCK" val="0"/>
  <p:tag name="KSO_WM_UNIT_TEXT_FILL_FORE_SCHEMECOLOR_INDEX_BRIGHTNESS" val="0.25"/>
  <p:tag name="KSO_WM_UNIT_TEXT_FILL_FORE_SCHEMECOLOR_INDEX" val="13"/>
  <p:tag name="KSO_WM_UNIT_TEXT_FILL_TYPE" val="1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19506_1*l_h_i*1_1_1"/>
  <p:tag name="KSO_WM_TEMPLATE_CATEGORY" val="diagram"/>
  <p:tag name="KSO_WM_TEMPLATE_INDEX" val="20219506"/>
  <p:tag name="KSO_WM_UNIT_LAYERLEVEL" val="1_1_1"/>
  <p:tag name="KSO_WM_TAG_VERSION" val="1.0"/>
  <p:tag name="KSO_WM_BEAUTIFY_FLAG" val="#wm#"/>
  <p:tag name="KSO_WM_CHIP_GROUPID" val="60bed27e4737e0f4c1ebe891"/>
  <p:tag name="KSO_WM_CHIP_XID" val="60bed27e4737e0f4c1ebe892"/>
  <p:tag name="KSO_WM_ASSEMBLE_CHIP_INDEX" val="d7e7f892986649eea51216387619ce1a"/>
  <p:tag name="KSO_WM_UNIT_VALUE" val="80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19506_1*l_h_i*1_1_2"/>
  <p:tag name="KSO_WM_TEMPLATE_CATEGORY" val="diagram"/>
  <p:tag name="KSO_WM_TEMPLATE_INDEX" val="20219506"/>
  <p:tag name="KSO_WM_UNIT_LAYERLEVEL" val="1_1_1"/>
  <p:tag name="KSO_WM_TAG_VERSION" val="1.0"/>
  <p:tag name="KSO_WM_BEAUTIFY_FLAG" val="#wm#"/>
  <p:tag name="KSO_WM_CHIP_GROUPID" val="60bed27e4737e0f4c1ebe891"/>
  <p:tag name="KSO_WM_CHIP_XID" val="60bed27e4737e0f4c1ebe892"/>
  <p:tag name="KSO_WM_ASSEMBLE_CHIP_INDEX" val="d7e7f892986649eea51216387619ce1a"/>
  <p:tag name="KSO_WM_UNIT_VALUE" val="1"/>
  <p:tag name="KSO_WM_UNIT_FILL_FORE_SCHEMECOLOR_INDEX_1_BRIGHTNESS" val="0"/>
  <p:tag name="KSO_WM_UNIT_FILL_FORE_SCHEMECOLOR_INDEX_1" val="5"/>
  <p:tag name="KSO_WM_UNIT_FILL_FORE_SCHEMECOLOR_INDEX_1_POS" val="0"/>
  <p:tag name="KSO_WM_UNIT_FILL_FORE_SCHEMECOLOR_INDEX_1_TRANS" val="0.44"/>
  <p:tag name="KSO_WM_UNIT_FILL_FORE_SCHEMECOLOR_INDEX_2_BRIGHTNESS" val="0"/>
  <p:tag name="KSO_WM_UNIT_FILL_FORE_SCHEMECOLOR_INDEX_2" val="5"/>
  <p:tag name="KSO_WM_UNIT_FILL_FORE_SCHEMECOLOR_INDEX_2_POS" val="0.43"/>
  <p:tag name="KSO_WM_UNIT_FILL_FORE_SCHEMECOLOR_INDEX_2_TRANS" val="1"/>
  <p:tag name="KSO_WM_UNIT_FILL_GRADIENT_TYPE" val="0"/>
  <p:tag name="KSO_WM_UNIT_FILL_GRADIENT_ANGLE" val="180"/>
  <p:tag name="KSO_WM_UNIT_FILL_GRADIENT_DIRECTION" val="4"/>
  <p:tag name="KSO_WM_UNIT_FILL_TYPE" val="3"/>
  <p:tag name="KSO_WM_UNIT_TEXT_FILL_FORE_SCHEMECOLOR_INDEX_BRIGHTNESS" val="0"/>
  <p:tag name="KSO_WM_UNIT_TEXT_FILL_FORE_SCHEMECOLOR_INDEX" val="13"/>
  <p:tag name="KSO_WM_UNIT_TEXT_FILL_TYPE" val="1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19506_1*l_h_i*1_1_3"/>
  <p:tag name="KSO_WM_TEMPLATE_CATEGORY" val="diagram"/>
  <p:tag name="KSO_WM_TEMPLATE_INDEX" val="20219506"/>
  <p:tag name="KSO_WM_UNIT_LAYERLEVEL" val="1_1_1"/>
  <p:tag name="KSO_WM_TAG_VERSION" val="1.0"/>
  <p:tag name="KSO_WM_BEAUTIFY_FLAG" val="#wm#"/>
  <p:tag name="KSO_WM_CHIP_GROUPID" val="60bed27e4737e0f4c1ebe891"/>
  <p:tag name="KSO_WM_CHIP_XID" val="60bed27e4737e0f4c1ebe892"/>
  <p:tag name="KSO_WM_ASSEMBLE_CHIP_INDEX" val="d7e7f892986649eea51216387619ce1a"/>
  <p:tag name="KSO_WM_UNIT_VALUE" val="1"/>
  <p:tag name="KSO_WM_UNIT_FILL_FORE_SCHEMECOLOR_INDEX_1_BRIGHTNESS" val="0"/>
  <p:tag name="KSO_WM_UNIT_FILL_FORE_SCHEMECOLOR_INDEX_1" val="5"/>
  <p:tag name="KSO_WM_UNIT_FILL_FORE_SCHEMECOLOR_INDEX_1_POS" val="0"/>
  <p:tag name="KSO_WM_UNIT_FILL_FORE_SCHEMECOLOR_INDEX_1_TRANS" val="0.44"/>
  <p:tag name="KSO_WM_UNIT_FILL_FORE_SCHEMECOLOR_INDEX_2_BRIGHTNESS" val="0"/>
  <p:tag name="KSO_WM_UNIT_FILL_FORE_SCHEMECOLOR_INDEX_2" val="5"/>
  <p:tag name="KSO_WM_UNIT_FILL_FORE_SCHEMECOLOR_INDEX_2_POS" val="0.43"/>
  <p:tag name="KSO_WM_UNIT_FILL_FORE_SCHEMECOLOR_INDEX_2_TRANS" val="1"/>
  <p:tag name="KSO_WM_UNIT_FILL_GRADIENT_TYPE" val="0"/>
  <p:tag name="KSO_WM_UNIT_FILL_GRADIENT_ANGLE" val="180"/>
  <p:tag name="KSO_WM_UNIT_FILL_GRADIENT_DIRECTION" val="4"/>
  <p:tag name="KSO_WM_UNIT_FILL_TYPE" val="3"/>
  <p:tag name="KSO_WM_UNIT_TEXT_FILL_FORE_SCHEMECOLOR_INDEX_BRIGHTNESS" val="0"/>
  <p:tag name="KSO_WM_UNIT_TEXT_FILL_FORE_SCHEMECOLOR_INDEX" val="13"/>
  <p:tag name="KSO_WM_UNIT_TEXT_FILL_TYPE" val="1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9506_1*l_h_f*1_1_1"/>
  <p:tag name="KSO_WM_TEMPLATE_CATEGORY" val="diagram"/>
  <p:tag name="KSO_WM_TEMPLATE_INDEX" val="20219506"/>
  <p:tag name="KSO_WM_UNIT_LAYERLEVEL" val="1_1_1"/>
  <p:tag name="KSO_WM_TAG_VERSION" val="1.0"/>
  <p:tag name="KSO_WM_BEAUTIFY_FLAG" val="#wm#"/>
  <p:tag name="KSO_WM_DIAGRAM_GROUP_CODE" val="l1-1"/>
  <p:tag name="KSO_WM_UNIT_ISCONTENTSTITLE" val="0"/>
  <p:tag name="KSO_WM_UNIT_ISNUMDGMTITLE" val="0"/>
  <p:tag name="KSO_WM_UNIT_NOCLEAR" val="0"/>
  <p:tag name="KSO_WM_UNIT_TYPE" val="l_h_f"/>
  <p:tag name="KSO_WM_UNIT_INDEX" val="1_1_1"/>
  <p:tag name="KSO_WM_UNIT_PRESET_TEXT" val="单击此处准确添加正文"/>
  <p:tag name="KSO_WM_UNIT_SUBTYPE" val="a"/>
  <p:tag name="KSO_WM_UNIT_VALUE" val="12"/>
  <p:tag name="KSO_WM_CHIP_GROUPID" val="60bed27e4737e0f4c1ebe891"/>
  <p:tag name="KSO_WM_CHIP_XID" val="60bed27e4737e0f4c1ebe892"/>
  <p:tag name="KSO_WM_ASSEMBLE_CHIP_INDEX" val="d7e7f892986649eea51216387619ce1a"/>
  <p:tag name="KSO_WM_UNIT_TEXT_FILL_FORE_SCHEMECOLOR_INDEX_BRIGHTNESS" val="0.35"/>
  <p:tag name="KSO_WM_UNIT_TEXT_FILL_FORE_SCHEMECOLOR_INDEX" val="13"/>
  <p:tag name="KSO_WM_UNIT_TEXT_FILL_TYPE" val="1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1_1"/>
  <p:tag name="KSO_WM_UNIT_ID" val="diagram20219506_1*l_h_x*1_1_1"/>
  <p:tag name="KSO_WM_TEMPLATE_CATEGORY" val="diagram"/>
  <p:tag name="KSO_WM_TEMPLATE_INDEX" val="20219506"/>
  <p:tag name="KSO_WM_UNIT_LAYERLEVEL" val="1_1_1"/>
  <p:tag name="KSO_WM_TAG_VERSION" val="1.0"/>
  <p:tag name="KSO_WM_BEAUTIFY_FLAG" val="#wm#"/>
  <p:tag name="KSO_WM_CHIP_GROUPID" val="60bed27e4737e0f4c1ebe891"/>
  <p:tag name="KSO_WM_CHIP_XID" val="60bed27e4737e0f4c1ebe892"/>
  <p:tag name="KSO_WM_ASSEMBLE_CHIP_INDEX" val="d7e7f892986649eea51216387619ce1a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4"/>
  <p:tag name="KSO_WM_UNIT_ID" val="diagram20219506_1*l_h_i*1_1_4"/>
  <p:tag name="KSO_WM_TEMPLATE_CATEGORY" val="diagram"/>
  <p:tag name="KSO_WM_TEMPLATE_INDEX" val="20219506"/>
  <p:tag name="KSO_WM_UNIT_LAYERLEVEL" val="1_1_1"/>
  <p:tag name="KSO_WM_TAG_VERSION" val="1.0"/>
  <p:tag name="KSO_WM_BEAUTIFY_FLAG" val="#wm#"/>
  <p:tag name="KSO_WM_CHIP_GROUPID" val="60bed27e4737e0f4c1ebe891"/>
  <p:tag name="KSO_WM_CHIP_XID" val="60bed27e4737e0f4c1ebe892"/>
  <p:tag name="KSO_WM_ASSEMBLE_CHIP_INDEX" val="d7e7f892986649eea51216387619ce1a"/>
  <p:tag name="KSO_WM_UNIT_VALUE" val="1"/>
  <p:tag name="KSO_WM_UNIT_FILL_FORE_SCHEMECOLOR_INDEX_1_BRIGHTNESS" val="0"/>
  <p:tag name="KSO_WM_UNIT_FILL_FORE_SCHEMECOLOR_INDEX_1" val="5"/>
  <p:tag name="KSO_WM_UNIT_FILL_FORE_SCHEMECOLOR_INDEX_1_POS" val="0"/>
  <p:tag name="KSO_WM_UNIT_FILL_FORE_SCHEMECOLOR_INDEX_1_TRANS" val="0.44"/>
  <p:tag name="KSO_WM_UNIT_FILL_FORE_SCHEMECOLOR_INDEX_2_BRIGHTNESS" val="0"/>
  <p:tag name="KSO_WM_UNIT_FILL_FORE_SCHEMECOLOR_INDEX_2" val="5"/>
  <p:tag name="KSO_WM_UNIT_FILL_FORE_SCHEMECOLOR_INDEX_2_POS" val="0.43"/>
  <p:tag name="KSO_WM_UNIT_FILL_FORE_SCHEMECOLOR_INDEX_2_TRANS" val="1"/>
  <p:tag name="KSO_WM_UNIT_FILL_GRADIENT_TYPE" val="0"/>
  <p:tag name="KSO_WM_UNIT_FILL_GRADIENT_ANGLE" val="180"/>
  <p:tag name="KSO_WM_UNIT_FILL_GRADIENT_DIRECTION" val="4"/>
  <p:tag name="KSO_WM_UNIT_FILL_TYPE" val="3"/>
  <p:tag name="KSO_WM_UNIT_TEXT_FILL_FORE_SCHEMECOLOR_INDEX_BRIGHTNESS" val="0"/>
  <p:tag name="KSO_WM_UNIT_TEXT_FILL_FORE_SCHEMECOLOR_INDEX" val="13"/>
  <p:tag name="KSO_WM_UNIT_TEXT_FILL_TYPE" val="1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5"/>
  <p:tag name="KSO_WM_UNIT_ID" val="diagram20219506_1*l_h_i*1_1_5"/>
  <p:tag name="KSO_WM_TEMPLATE_CATEGORY" val="diagram"/>
  <p:tag name="KSO_WM_TEMPLATE_INDEX" val="20219506"/>
  <p:tag name="KSO_WM_UNIT_LAYERLEVEL" val="1_1_1"/>
  <p:tag name="KSO_WM_TAG_VERSION" val="1.0"/>
  <p:tag name="KSO_WM_BEAUTIFY_FLAG" val="#wm#"/>
  <p:tag name="KSO_WM_CHIP_GROUPID" val="60bed27e4737e0f4c1ebe891"/>
  <p:tag name="KSO_WM_CHIP_XID" val="60bed27e4737e0f4c1ebe892"/>
  <p:tag name="KSO_WM_ASSEMBLE_CHIP_INDEX" val="d7e7f892986649eea51216387619ce1a"/>
  <p:tag name="KSO_WM_UNIT_VALUE" val="1"/>
  <p:tag name="KSO_WM_UNIT_FILL_FORE_SCHEMECOLOR_INDEX_1_BRIGHTNESS" val="0"/>
  <p:tag name="KSO_WM_UNIT_FILL_FORE_SCHEMECOLOR_INDEX_1" val="5"/>
  <p:tag name="KSO_WM_UNIT_FILL_FORE_SCHEMECOLOR_INDEX_1_POS" val="0"/>
  <p:tag name="KSO_WM_UNIT_FILL_FORE_SCHEMECOLOR_INDEX_1_TRANS" val="0.44"/>
  <p:tag name="KSO_WM_UNIT_FILL_FORE_SCHEMECOLOR_INDEX_2_BRIGHTNESS" val="0"/>
  <p:tag name="KSO_WM_UNIT_FILL_FORE_SCHEMECOLOR_INDEX_2" val="5"/>
  <p:tag name="KSO_WM_UNIT_FILL_FORE_SCHEMECOLOR_INDEX_2_POS" val="0.43"/>
  <p:tag name="KSO_WM_UNIT_FILL_FORE_SCHEMECOLOR_INDEX_2_TRANS" val="1"/>
  <p:tag name="KSO_WM_UNIT_FILL_GRADIENT_TYPE" val="0"/>
  <p:tag name="KSO_WM_UNIT_FILL_GRADIENT_ANGLE" val="180"/>
  <p:tag name="KSO_WM_UNIT_FILL_GRADIENT_DIRECTION" val="4"/>
  <p:tag name="KSO_WM_UNIT_FILL_TYPE" val="3"/>
  <p:tag name="KSO_WM_UNIT_TEXT_FILL_FORE_SCHEMECOLOR_INDEX_BRIGHTNESS" val="0"/>
  <p:tag name="KSO_WM_UNIT_TEXT_FILL_FORE_SCHEMECOLOR_INDEX" val="13"/>
  <p:tag name="KSO_WM_UNIT_TEXT_FILL_TYPE" val="1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19506_1*l_h_i*1_2_1"/>
  <p:tag name="KSO_WM_TEMPLATE_CATEGORY" val="diagram"/>
  <p:tag name="KSO_WM_TEMPLATE_INDEX" val="20219506"/>
  <p:tag name="KSO_WM_UNIT_LAYERLEVEL" val="1_1_1"/>
  <p:tag name="KSO_WM_TAG_VERSION" val="1.0"/>
  <p:tag name="KSO_WM_BEAUTIFY_FLAG" val="#wm#"/>
  <p:tag name="KSO_WM_CHIP_GROUPID" val="60bed27e4737e0f4c1ebe891"/>
  <p:tag name="KSO_WM_CHIP_XID" val="60bed27e4737e0f4c1ebe892"/>
  <p:tag name="KSO_WM_ASSEMBLE_CHIP_INDEX" val="d7e7f892986649eea51216387619ce1a"/>
  <p:tag name="KSO_WM_UNIT_VALUE" val="80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7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19506_1*l_h_i*1_2_2"/>
  <p:tag name="KSO_WM_TEMPLATE_CATEGORY" val="diagram"/>
  <p:tag name="KSO_WM_TEMPLATE_INDEX" val="20219506"/>
  <p:tag name="KSO_WM_UNIT_LAYERLEVEL" val="1_1_1"/>
  <p:tag name="KSO_WM_TAG_VERSION" val="1.0"/>
  <p:tag name="KSO_WM_BEAUTIFY_FLAG" val="#wm#"/>
  <p:tag name="KSO_WM_CHIP_GROUPID" val="60bed27e4737e0f4c1ebe891"/>
  <p:tag name="KSO_WM_CHIP_XID" val="60bed27e4737e0f4c1ebe892"/>
  <p:tag name="KSO_WM_ASSEMBLE_CHIP_INDEX" val="d7e7f892986649eea51216387619ce1a"/>
  <p:tag name="KSO_WM_UNIT_VALUE" val="1"/>
  <p:tag name="KSO_WM_UNIT_FILL_FORE_SCHEMECOLOR_INDEX_1_BRIGHTNESS" val="0"/>
  <p:tag name="KSO_WM_UNIT_FILL_FORE_SCHEMECOLOR_INDEX_1" val="5"/>
  <p:tag name="KSO_WM_UNIT_FILL_FORE_SCHEMECOLOR_INDEX_1_POS" val="0"/>
  <p:tag name="KSO_WM_UNIT_FILL_FORE_SCHEMECOLOR_INDEX_1_TRANS" val="0.44"/>
  <p:tag name="KSO_WM_UNIT_FILL_FORE_SCHEMECOLOR_INDEX_2_BRIGHTNESS" val="0"/>
  <p:tag name="KSO_WM_UNIT_FILL_FORE_SCHEMECOLOR_INDEX_2" val="5"/>
  <p:tag name="KSO_WM_UNIT_FILL_FORE_SCHEMECOLOR_INDEX_2_POS" val="0.43"/>
  <p:tag name="KSO_WM_UNIT_FILL_FORE_SCHEMECOLOR_INDEX_2_TRANS" val="1"/>
  <p:tag name="KSO_WM_UNIT_FILL_GRADIENT_TYPE" val="0"/>
  <p:tag name="KSO_WM_UNIT_FILL_GRADIENT_ANGLE" val="180"/>
  <p:tag name="KSO_WM_UNIT_FILL_GRADIENT_DIRECTION" val="4"/>
  <p:tag name="KSO_WM_UNIT_FILL_TYPE" val="3"/>
  <p:tag name="KSO_WM_UNIT_TEXT_FILL_FORE_SCHEMECOLOR_INDEX_BRIGHTNESS" val="0"/>
  <p:tag name="KSO_WM_UNIT_TEXT_FILL_FORE_SCHEMECOLOR_INDEX" val="13"/>
  <p:tag name="KSO_WM_UNIT_TEXT_FILL_TYPE" val="1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19506_1*l_h_i*1_2_3"/>
  <p:tag name="KSO_WM_TEMPLATE_CATEGORY" val="diagram"/>
  <p:tag name="KSO_WM_TEMPLATE_INDEX" val="20219506"/>
  <p:tag name="KSO_WM_UNIT_LAYERLEVEL" val="1_1_1"/>
  <p:tag name="KSO_WM_TAG_VERSION" val="1.0"/>
  <p:tag name="KSO_WM_BEAUTIFY_FLAG" val="#wm#"/>
  <p:tag name="KSO_WM_CHIP_GROUPID" val="60bed27e4737e0f4c1ebe891"/>
  <p:tag name="KSO_WM_CHIP_XID" val="60bed27e4737e0f4c1ebe892"/>
  <p:tag name="KSO_WM_ASSEMBLE_CHIP_INDEX" val="d7e7f892986649eea51216387619ce1a"/>
  <p:tag name="KSO_WM_UNIT_VALUE" val="1"/>
  <p:tag name="KSO_WM_UNIT_FILL_FORE_SCHEMECOLOR_INDEX_1_BRIGHTNESS" val="0"/>
  <p:tag name="KSO_WM_UNIT_FILL_FORE_SCHEMECOLOR_INDEX_1" val="5"/>
  <p:tag name="KSO_WM_UNIT_FILL_FORE_SCHEMECOLOR_INDEX_1_POS" val="0"/>
  <p:tag name="KSO_WM_UNIT_FILL_FORE_SCHEMECOLOR_INDEX_1_TRANS" val="0.44"/>
  <p:tag name="KSO_WM_UNIT_FILL_FORE_SCHEMECOLOR_INDEX_2_BRIGHTNESS" val="0"/>
  <p:tag name="KSO_WM_UNIT_FILL_FORE_SCHEMECOLOR_INDEX_2" val="5"/>
  <p:tag name="KSO_WM_UNIT_FILL_FORE_SCHEMECOLOR_INDEX_2_POS" val="0.43"/>
  <p:tag name="KSO_WM_UNIT_FILL_FORE_SCHEMECOLOR_INDEX_2_TRANS" val="1"/>
  <p:tag name="KSO_WM_UNIT_FILL_GRADIENT_TYPE" val="0"/>
  <p:tag name="KSO_WM_UNIT_FILL_GRADIENT_ANGLE" val="180"/>
  <p:tag name="KSO_WM_UNIT_FILL_GRADIENT_DIRECTION" val="4"/>
  <p:tag name="KSO_WM_UNIT_FILL_TYPE" val="3"/>
  <p:tag name="KSO_WM_UNIT_TEXT_FILL_FORE_SCHEMECOLOR_INDEX_BRIGHTNESS" val="0"/>
  <p:tag name="KSO_WM_UNIT_TEXT_FILL_FORE_SCHEMECOLOR_INDEX" val="13"/>
  <p:tag name="KSO_WM_UNIT_TEXT_FILL_TYPE" val="1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9506_1*l_h_f*1_2_1"/>
  <p:tag name="KSO_WM_TEMPLATE_CATEGORY" val="diagram"/>
  <p:tag name="KSO_WM_TEMPLATE_INDEX" val="20219506"/>
  <p:tag name="KSO_WM_UNIT_LAYERLEVEL" val="1_1_1"/>
  <p:tag name="KSO_WM_TAG_VERSION" val="1.0"/>
  <p:tag name="KSO_WM_BEAUTIFY_FLAG" val="#wm#"/>
  <p:tag name="KSO_WM_DIAGRAM_GROUP_CODE" val="l1-1"/>
  <p:tag name="KSO_WM_UNIT_ISCONTENTSTITLE" val="0"/>
  <p:tag name="KSO_WM_UNIT_ISNUMDGMTITLE" val="0"/>
  <p:tag name="KSO_WM_UNIT_NOCLEAR" val="0"/>
  <p:tag name="KSO_WM_UNIT_TYPE" val="l_h_f"/>
  <p:tag name="KSO_WM_UNIT_INDEX" val="1_2_1"/>
  <p:tag name="KSO_WM_UNIT_PRESET_TEXT" val="单击此处准确添加正文"/>
  <p:tag name="KSO_WM_UNIT_SUBTYPE" val="a"/>
  <p:tag name="KSO_WM_UNIT_VALUE" val="12"/>
  <p:tag name="KSO_WM_CHIP_GROUPID" val="60bed27e4737e0f4c1ebe891"/>
  <p:tag name="KSO_WM_CHIP_XID" val="60bed27e4737e0f4c1ebe892"/>
  <p:tag name="KSO_WM_ASSEMBLE_CHIP_INDEX" val="d7e7f892986649eea51216387619ce1a"/>
  <p:tag name="KSO_WM_UNIT_TEXT_FILL_FORE_SCHEMECOLOR_INDEX_BRIGHTNESS" val="0.35"/>
  <p:tag name="KSO_WM_UNIT_TEXT_FILL_FORE_SCHEMECOLOR_INDEX" val="13"/>
  <p:tag name="KSO_WM_UNIT_TEXT_FILL_TYPE" val="1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2_1"/>
  <p:tag name="KSO_WM_UNIT_ID" val="diagram20219506_1*l_h_x*1_2_1"/>
  <p:tag name="KSO_WM_TEMPLATE_CATEGORY" val="diagram"/>
  <p:tag name="KSO_WM_TEMPLATE_INDEX" val="20219506"/>
  <p:tag name="KSO_WM_UNIT_LAYERLEVEL" val="1_1_1"/>
  <p:tag name="KSO_WM_TAG_VERSION" val="1.0"/>
  <p:tag name="KSO_WM_BEAUTIFY_FLAG" val="#wm#"/>
  <p:tag name="KSO_WM_CHIP_GROUPID" val="60bed27e4737e0f4c1ebe891"/>
  <p:tag name="KSO_WM_CHIP_XID" val="60bed27e4737e0f4c1ebe892"/>
  <p:tag name="KSO_WM_ASSEMBLE_CHIP_INDEX" val="d7e7f892986649eea51216387619ce1a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4"/>
  <p:tag name="KSO_WM_UNIT_ID" val="diagram20219506_1*l_h_i*1_2_4"/>
  <p:tag name="KSO_WM_TEMPLATE_CATEGORY" val="diagram"/>
  <p:tag name="KSO_WM_TEMPLATE_INDEX" val="20219506"/>
  <p:tag name="KSO_WM_UNIT_LAYERLEVEL" val="1_1_1"/>
  <p:tag name="KSO_WM_TAG_VERSION" val="1.0"/>
  <p:tag name="KSO_WM_BEAUTIFY_FLAG" val="#wm#"/>
  <p:tag name="KSO_WM_CHIP_GROUPID" val="60bed27e4737e0f4c1ebe891"/>
  <p:tag name="KSO_WM_CHIP_XID" val="60bed27e4737e0f4c1ebe892"/>
  <p:tag name="KSO_WM_ASSEMBLE_CHIP_INDEX" val="d7e7f892986649eea51216387619ce1a"/>
  <p:tag name="KSO_WM_UNIT_VALUE" val="1"/>
  <p:tag name="KSO_WM_UNIT_FILL_FORE_SCHEMECOLOR_INDEX_1_BRIGHTNESS" val="0"/>
  <p:tag name="KSO_WM_UNIT_FILL_FORE_SCHEMECOLOR_INDEX_1" val="5"/>
  <p:tag name="KSO_WM_UNIT_FILL_FORE_SCHEMECOLOR_INDEX_1_POS" val="0"/>
  <p:tag name="KSO_WM_UNIT_FILL_FORE_SCHEMECOLOR_INDEX_1_TRANS" val="0.44"/>
  <p:tag name="KSO_WM_UNIT_FILL_FORE_SCHEMECOLOR_INDEX_2_BRIGHTNESS" val="0"/>
  <p:tag name="KSO_WM_UNIT_FILL_FORE_SCHEMECOLOR_INDEX_2" val="5"/>
  <p:tag name="KSO_WM_UNIT_FILL_FORE_SCHEMECOLOR_INDEX_2_POS" val="0.43"/>
  <p:tag name="KSO_WM_UNIT_FILL_FORE_SCHEMECOLOR_INDEX_2_TRANS" val="1"/>
  <p:tag name="KSO_WM_UNIT_FILL_GRADIENT_TYPE" val="0"/>
  <p:tag name="KSO_WM_UNIT_FILL_GRADIENT_ANGLE" val="180"/>
  <p:tag name="KSO_WM_UNIT_FILL_GRADIENT_DIRECTION" val="4"/>
  <p:tag name="KSO_WM_UNIT_FILL_TYPE" val="3"/>
  <p:tag name="KSO_WM_UNIT_TEXT_FILL_FORE_SCHEMECOLOR_INDEX_BRIGHTNESS" val="0"/>
  <p:tag name="KSO_WM_UNIT_TEXT_FILL_FORE_SCHEMECOLOR_INDEX" val="13"/>
  <p:tag name="KSO_WM_UNIT_TEXT_FILL_TYPE" val="1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5"/>
  <p:tag name="KSO_WM_UNIT_ID" val="diagram20219506_1*l_h_i*1_2_5"/>
  <p:tag name="KSO_WM_TEMPLATE_CATEGORY" val="diagram"/>
  <p:tag name="KSO_WM_TEMPLATE_INDEX" val="20219506"/>
  <p:tag name="KSO_WM_UNIT_LAYERLEVEL" val="1_1_1"/>
  <p:tag name="KSO_WM_TAG_VERSION" val="1.0"/>
  <p:tag name="KSO_WM_BEAUTIFY_FLAG" val="#wm#"/>
  <p:tag name="KSO_WM_CHIP_GROUPID" val="60bed27e4737e0f4c1ebe891"/>
  <p:tag name="KSO_WM_CHIP_XID" val="60bed27e4737e0f4c1ebe892"/>
  <p:tag name="KSO_WM_ASSEMBLE_CHIP_INDEX" val="d7e7f892986649eea51216387619ce1a"/>
  <p:tag name="KSO_WM_UNIT_VALUE" val="1"/>
  <p:tag name="KSO_WM_UNIT_FILL_FORE_SCHEMECOLOR_INDEX_1_BRIGHTNESS" val="0"/>
  <p:tag name="KSO_WM_UNIT_FILL_FORE_SCHEMECOLOR_INDEX_1" val="5"/>
  <p:tag name="KSO_WM_UNIT_FILL_FORE_SCHEMECOLOR_INDEX_1_POS" val="0"/>
  <p:tag name="KSO_WM_UNIT_FILL_FORE_SCHEMECOLOR_INDEX_1_TRANS" val="0.44"/>
  <p:tag name="KSO_WM_UNIT_FILL_FORE_SCHEMECOLOR_INDEX_2_BRIGHTNESS" val="0"/>
  <p:tag name="KSO_WM_UNIT_FILL_FORE_SCHEMECOLOR_INDEX_2" val="5"/>
  <p:tag name="KSO_WM_UNIT_FILL_FORE_SCHEMECOLOR_INDEX_2_POS" val="0.43"/>
  <p:tag name="KSO_WM_UNIT_FILL_FORE_SCHEMECOLOR_INDEX_2_TRANS" val="1"/>
  <p:tag name="KSO_WM_UNIT_FILL_GRADIENT_TYPE" val="0"/>
  <p:tag name="KSO_WM_UNIT_FILL_GRADIENT_ANGLE" val="180"/>
  <p:tag name="KSO_WM_UNIT_FILL_GRADIENT_DIRECTION" val="4"/>
  <p:tag name="KSO_WM_UNIT_FILL_TYPE" val="3"/>
  <p:tag name="KSO_WM_UNIT_TEXT_FILL_FORE_SCHEMECOLOR_INDEX_BRIGHTNESS" val="0"/>
  <p:tag name="KSO_WM_UNIT_TEXT_FILL_FORE_SCHEMECOLOR_INDEX" val="13"/>
  <p:tag name="KSO_WM_UNIT_TEXT_FILL_TYPE" val="1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1852_1"/>
  <p:tag name="KSO_WM_TEMPLATE_SUBCATEGORY" val="11"/>
  <p:tag name="KSO_WM_SLIDE_ITEM_CNT" val="0"/>
  <p:tag name="KSO_WM_SLIDE_INDEX" val="1"/>
  <p:tag name="KSO_WM_UNIT_SHOW_EDIT_AREA_INDICATION" val="1"/>
  <p:tag name="KSO_WM_TAG_VERSION" val="1.0"/>
  <p:tag name="KSO_WM_BEAUTIFY_FLAG" val="#wm#"/>
  <p:tag name="KSO_WM_TEMPLATE_CATEGORY" val="diagram"/>
  <p:tag name="KSO_WM_TEMPLATE_INDEX" val="20201852"/>
  <p:tag name="KSO_WM_SLIDE_LAYOUT" val="a_d_i"/>
  <p:tag name="KSO_WM_SLIDE_LAYOUT_CNT" val="1_1_1"/>
  <p:tag name="KSO_WM_SLIDE_TYPE" val="text"/>
  <p:tag name="KSO_WM_SLIDE_SUBTYPE" val="picTxt"/>
  <p:tag name="KSO_WM_SLIDE_SIZE" val="960*493"/>
  <p:tag name="KSO_WM_SLIDE_POSITION" val="0*47"/>
  <p:tag name="KSO_WM_TEMPLATE_MASTER_TYPE" val="0"/>
  <p:tag name="KSO_WM_TEMPLATE_COLOR_TYPE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id&quot;:&quot;2024-09-25T09:17:59&quot;,&quot;maxSize&quot;:{&quot;size1&quot;:53.3},&quot;minSize&quot;:{&quot;size1&quot;:24.6},&quot;normalSize&quot;:{&quot;size1&quot;:24.6},&quot;subLayout&quot;:[{&quot;id&quot;:&quot;2024-09-25T09:17:59&quot;,&quot;margin&quot;:{&quot;bottom&quot;:1.2439998388290405,&quot;left&quot;:1.2699999809265137,&quot;right&quot;:1.2669999599456787,&quot;top&quot;:1.690000057220459},&quot;type&quot;:0},{&quot;backgroundInfo&quot;:[{&quot;bottom&quot;:0,&quot;bottomAbs&quot;:false,&quot;left&quot;:0,&quot;leftAbs&quot;:false,&quot;right&quot;:0,&quot;rightAbs&quot;:false,&quot;top&quot;:0.164093912,&quot;topAbs&quot;:false,&quot;type&quot;:&quot;bottomTop&quot;}],&quot;id&quot;:&quot;2024-09-25T09:17:59&quot;,&quot;margin&quot;:{&quot;bottom&quot;:1.690000057220459,&quot;left&quot;:1.2699999809265137,&quot;right&quot;:1.2699999809265137,&quot;top&quot;:0.025999998673796654},&quot;marginOverLayout&quot;:{&quot;bottom&quot;:1.690000057220459,&quot;left&quot;:1.2699999809265137,&quot;right&quot;:1.2699999809265137,&quot;top&quot;:0.025999998673796654},&quot;type&quot;:1}],&quot;type&quot;:1}"/>
  <p:tag name="KSO_WM_SLIDE_CAN_ADD_NAVIGATION" val="1"/>
  <p:tag name="KSO_WM_SLIDE_BACKGROUND" val="[&quot;general&quot;,&quot;frame&quot;,&quot;bottomTop&quot;]"/>
  <p:tag name="KSO_WM_SLIDE_RATIO" val="1.777778"/>
  <p:tag name="KSO_WM_SLIDE_BACKGROUND_TYPE" val="bottomTop"/>
  <p:tag name="KSO_WM_SLIDE_BK_DARK_LIGHT" val="2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UNIT_FILL_FORE_SCHEMECOLOR_INDEX_BRIGHTNESS" val="-0.05"/>
  <p:tag name="KSO_WM_UNIT_FILL_FORE_SCHEMECOLOR_INDEX" val="14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852_1*a*1"/>
  <p:tag name="KSO_WM_TEMPLATE_CATEGORY" val="diagram"/>
  <p:tag name="KSO_WM_TEMPLATE_INDEX" val="20201852"/>
  <p:tag name="KSO_WM_UNIT_LAYERLEVEL" val="1"/>
  <p:tag name="KSO_WM_TAG_VERSION" val="1.0"/>
  <p:tag name="KSO_WM_BEAUTIFY_FLAG" val="#wm#"/>
  <p:tag name="KSO_WM_UNIT_SHOW_EDIT_AREA_INDICATION" val="1"/>
  <p:tag name="KSO_WM_UNIT_DEFAULT_FONT" val="28;40;4"/>
  <p:tag name="KSO_WM_UNIT_BLOCK" val="0"/>
  <p:tag name="KSO_WM_UNIT_TEXT_FILL_FORE_SCHEMECOLOR_INDEX_BRIGHTNESS" val="0.25"/>
  <p:tag name="KSO_WM_UNIT_TEXT_FILL_FORE_SCHEMECOLOR_INDEX" val="13"/>
  <p:tag name="KSO_WM_UNIT_TEXT_FILL_TYPE" val="1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20210869_3*l_i*1_1"/>
  <p:tag name="KSO_WM_TEMPLATE_CATEGORY" val="diagram"/>
  <p:tag name="KSO_WM_TEMPLATE_INDEX" val="20210869"/>
  <p:tag name="KSO_WM_UNIT_LAYERLEVEL" val="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3"/>
  <p:tag name="KSO_WM_UNIT_ID" val="diagram20210869_3*l_i*1_3"/>
  <p:tag name="KSO_WM_TEMPLATE_CATEGORY" val="diagram"/>
  <p:tag name="KSO_WM_TEMPLATE_INDEX" val="20210869"/>
  <p:tag name="KSO_WM_UNIT_LAYERLEVEL" val="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4"/>
  <p:tag name="KSO_WM_UNIT_ID" val="diagram20210869_3*l_i*1_4"/>
  <p:tag name="KSO_WM_TEMPLATE_CATEGORY" val="diagram"/>
  <p:tag name="KSO_WM_TEMPLATE_INDEX" val="20210869"/>
  <p:tag name="KSO_WM_UNIT_LAYERLEVEL" val="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5"/>
  <p:tag name="KSO_WM_UNIT_ID" val="diagram20210869_3*l_i*1_5"/>
  <p:tag name="KSO_WM_TEMPLATE_CATEGORY" val="diagram"/>
  <p:tag name="KSO_WM_TEMPLATE_INDEX" val="20210869"/>
  <p:tag name="KSO_WM_UNIT_LAYERLEVEL" val="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6"/>
  <p:tag name="KSO_WM_UNIT_ID" val="diagram20210869_3*l_i*1_6"/>
  <p:tag name="KSO_WM_TEMPLATE_CATEGORY" val="diagram"/>
  <p:tag name="KSO_WM_TEMPLATE_INDEX" val="20210869"/>
  <p:tag name="KSO_WM_UNIT_LAYERLEVEL" val="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7"/>
  <p:tag name="KSO_WM_UNIT_ID" val="diagram20210869_3*l_i*1_7"/>
  <p:tag name="KSO_WM_TEMPLATE_CATEGORY" val="diagram"/>
  <p:tag name="KSO_WM_TEMPLATE_INDEX" val="20210869"/>
  <p:tag name="KSO_WM_UNIT_LAYERLEVEL" val="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8"/>
  <p:tag name="KSO_WM_UNIT_ID" val="diagram20210869_3*l_i*1_8"/>
  <p:tag name="KSO_WM_TEMPLATE_CATEGORY" val="diagram"/>
  <p:tag name="KSO_WM_TEMPLATE_INDEX" val="20210869"/>
  <p:tag name="KSO_WM_UNIT_LAYERLEVEL" val="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9"/>
  <p:tag name="KSO_WM_UNIT_ID" val="diagram20210869_3*l_i*1_9"/>
  <p:tag name="KSO_WM_TEMPLATE_CATEGORY" val="diagram"/>
  <p:tag name="KSO_WM_TEMPLATE_INDEX" val="20210869"/>
  <p:tag name="KSO_WM_UNIT_LAYERLEVEL" val="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0"/>
  <p:tag name="KSO_WM_UNIT_ID" val="diagram20210869_3*l_i*1_10"/>
  <p:tag name="KSO_WM_TEMPLATE_CATEGORY" val="diagram"/>
  <p:tag name="KSO_WM_TEMPLATE_INDEX" val="20210869"/>
  <p:tag name="KSO_WM_UNIT_LAYERLEVEL" val="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1"/>
  <p:tag name="KSO_WM_UNIT_ID" val="diagram20210869_3*l_i*1_11"/>
  <p:tag name="KSO_WM_TEMPLATE_CATEGORY" val="diagram"/>
  <p:tag name="KSO_WM_TEMPLATE_INDEX" val="20210869"/>
  <p:tag name="KSO_WM_UNIT_LAYERLEVEL" val="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2"/>
  <p:tag name="KSO_WM_UNIT_ID" val="diagram20210869_3*l_i*1_12"/>
  <p:tag name="KSO_WM_TEMPLATE_CATEGORY" val="diagram"/>
  <p:tag name="KSO_WM_TEMPLATE_INDEX" val="20210869"/>
  <p:tag name="KSO_WM_UNIT_LAYERLEVEL" val="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2"/>
  <p:tag name="KSO_WM_UNIT_ID" val="diagram20210869_3*l_i*1_2"/>
  <p:tag name="KSO_WM_TEMPLATE_CATEGORY" val="diagram"/>
  <p:tag name="KSO_WM_TEMPLATE_INDEX" val="20210869"/>
  <p:tag name="KSO_WM_UNIT_LAYERLEVEL" val="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单击此处添加正文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10869_3*l_h_f*1_2_1"/>
  <p:tag name="KSO_WM_TEMPLATE_CATEGORY" val="diagram"/>
  <p:tag name="KSO_WM_TEMPLATE_INDEX" val="20210869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单击此处添加正文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10869_3*l_h_f*1_1_1"/>
  <p:tag name="KSO_WM_TEMPLATE_CATEGORY" val="diagram"/>
  <p:tag name="KSO_WM_TEMPLATE_INDEX" val="20210869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单击此处添加正文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10869_3*l_h_f*1_3_1"/>
  <p:tag name="KSO_WM_TEMPLATE_CATEGORY" val="diagram"/>
  <p:tag name="KSO_WM_TEMPLATE_INDEX" val="20210869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590CA"/>
      </a:accent1>
      <a:accent2>
        <a:srgbClr val="8EAADC"/>
      </a:accent2>
      <a:accent3>
        <a:srgbClr val="79B6D3"/>
      </a:accent3>
      <a:accent4>
        <a:srgbClr val="70C2C7"/>
      </a:accent4>
      <a:accent5>
        <a:srgbClr val="6BC0A7"/>
      </a:accent5>
      <a:accent6>
        <a:srgbClr val="79BB8F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4400" b="1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866</Words>
  <Application>Microsoft Office PowerPoint</Application>
  <PresentationFormat>宽屏</PresentationFormat>
  <Paragraphs>104</Paragraphs>
  <Slides>20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-apple-system</vt:lpstr>
      <vt:lpstr>隶书</vt:lpstr>
      <vt:lpstr>宋体</vt:lpstr>
      <vt:lpstr>微软雅黑</vt:lpstr>
      <vt:lpstr>Arial</vt:lpstr>
      <vt:lpstr>Arial Black</vt:lpstr>
      <vt:lpstr>Calibri</vt:lpstr>
      <vt:lpstr>Viner Hand ITC</vt:lpstr>
      <vt:lpstr>Wingdings</vt:lpstr>
      <vt:lpstr>Office 主题​​</vt:lpstr>
      <vt:lpstr>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sy z</dc:creator>
  <cp:lastModifiedBy>sy z</cp:lastModifiedBy>
  <cp:revision>3</cp:revision>
  <dcterms:created xsi:type="dcterms:W3CDTF">2024-09-25T01:18:22Z</dcterms:created>
  <dcterms:modified xsi:type="dcterms:W3CDTF">2024-09-25T01:26:03Z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2052-11.1.0.11172</vt:lpwstr>
  </property>
  <property fmtid="{D5CDD505-2E9C-101B-9397-08002B2CF9AE}" pid="3" name="ICV">
    <vt:lpwstr/>
  </property>
</Properties>
</file>