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4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5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6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7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2" r:id="rId4"/>
    <p:sldId id="274" r:id="rId5"/>
    <p:sldId id="275" r:id="rId6"/>
    <p:sldId id="273" r:id="rId7"/>
    <p:sldId id="276" r:id="rId8"/>
    <p:sldId id="277" r:id="rId9"/>
    <p:sldId id="261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48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7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4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1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sv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7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12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8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6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7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3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7.png"/><Relationship Id="rId2" Type="http://schemas.openxmlformats.org/officeDocument/2006/relationships/tags" Target="../tags/tag197.xml"/><Relationship Id="rId16" Type="http://schemas.openxmlformats.org/officeDocument/2006/relationships/image" Target="../media/image6.png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image" Target="../media/image5.png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image" Target="../media/image8.png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19.xml"/><Relationship Id="rId16" Type="http://schemas.openxmlformats.org/officeDocument/2006/relationships/image" Target="../media/image10.png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5" Type="http://schemas.openxmlformats.org/officeDocument/2006/relationships/image" Target="../media/image9.png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30.xml"/><Relationship Id="rId16" Type="http://schemas.openxmlformats.org/officeDocument/2006/relationships/image" Target="../media/image13.png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image" Target="../media/image12.png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image" Target="../media/image14.pn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image" Target="../media/image15.jpg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7291982" cy="110638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SM4国产加密算法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C9DA9-47A0-37AE-4CA2-50CDE5762EF2}"/>
              </a:ext>
            </a:extLst>
          </p:cNvPr>
          <p:cNvSpPr txBox="1"/>
          <p:nvPr/>
        </p:nvSpPr>
        <p:spPr>
          <a:xfrm>
            <a:off x="1614041" y="3003196"/>
            <a:ext cx="7523863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M4密码算法是一个分组算法。该算法的分组长度为128比特,密钥长度为128比特。加密算法与密钥扩展算法都采用32轮非线性选代结构。数据解密和数据加密的算法结构相同,只是轮密钥的使用顺序相反,解密轮密钥是加密轮密钥的逆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C1E1A0A-78B8-1E54-9504-C0E6E16D4B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28029" y="1427415"/>
            <a:ext cx="6674887" cy="12547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9EA6375-CE45-C2C9-7172-CC2B1127A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1329" y="2974417"/>
            <a:ext cx="4728594" cy="90916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69A5504-4787-18CE-4C59-1813EAB977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1113" y="4184299"/>
            <a:ext cx="5582231" cy="1427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0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2DF37C-AB03-9D91-E254-322CE8590B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4184" y="1751624"/>
            <a:ext cx="6031353" cy="4387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5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4" y="1799939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A6B2A5-348B-DA30-523F-66703F9145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30154" y="1446114"/>
            <a:ext cx="5537324" cy="8482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020411-AE99-D5EB-3950-676104F42A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1321" y="2567984"/>
            <a:ext cx="6037490" cy="2505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99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C3A773-C901-77C1-021A-441F55205A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7673" y="1242390"/>
            <a:ext cx="6038955" cy="90795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3692F0-A86C-A45C-0CFA-C45B8462E5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30239" y="2524738"/>
            <a:ext cx="5692255" cy="2126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47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B18211-6241-485D-795C-CAE1D22C5B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4409" y="2429809"/>
            <a:ext cx="5948575" cy="24425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97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AFFAC3-7475-08AA-0F2A-4239E5BF39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2187528"/>
            <a:ext cx="5794488" cy="383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03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 userDrawn="1">
            <p:custDataLst>
              <p:tags r:id="rId3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4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椭圆 21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92486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914400" y="1828800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en-US" altLang="zh-CN" sz="4000" b="1" spc="160" dirty="0" err="1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Xdp-tortour</a:t>
            </a:r>
            <a:endParaRPr lang="zh-CN" altLang="zh-CN" sz="4000" b="1" spc="160" dirty="0">
              <a:solidFill>
                <a:schemeClr val="dk1"/>
              </a:solidFill>
              <a:uFillTx/>
              <a:latin typeface="汉仪旗黑-85S" panose="00020600040101010101" charset="-128"/>
              <a:ea typeface="汉仪旗黑-85S" panose="00020600040101010101" charset="-128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42.2},&quot;minSize&quot;:{&quot;size1&quot;:31.1},&quot;normalSize&quot;:{&quot;size1&quot;:37.8},&quot;subLayout&quot;:[{&quot;id&quot;:&quot;2021-04-01T14:55:44&quot;,&quot;margin&quot;:{&quot;bottom&quot;:0,&quot;left&quot;:2.5399999618530273,&quot;right&quot;:0,&quot;top&quot;:4.2330002784729},&quot;type&quot;:0},{&quot;id&quot;:&quot;2021-04-01T14:55:44&quot;,&quot;margin&quot;:{&quot;bottom&quot;:4.2330002784729,&quot;left&quot;:2.5399999618530273,&quot;right&quot;:0,&quot;top&quot;:0.4230000674724579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TYPE" val="i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edb3d9dfb82345f9b3bdba4da0e23cb8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f8855e5b1094a71a6935fc8d8390bf8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6e634054ed1e2fb7f79b"/>
  <p:tag name="KSO_WM_TEMPLATE_ASSEMBLE_GROUPID" val="60656e634054ed1e2fb7f79b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424</Words>
  <Application>Microsoft Office PowerPoint</Application>
  <PresentationFormat>宽屏</PresentationFormat>
  <Paragraphs>22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汉仪旗黑-85S</vt:lpstr>
      <vt:lpstr>宋体</vt:lpstr>
      <vt:lpstr>微软雅黑</vt:lpstr>
      <vt:lpstr>Arial</vt:lpstr>
      <vt:lpstr>Arial Black</vt:lpstr>
      <vt:lpstr>Calibri</vt:lpstr>
      <vt:lpstr>Office 主题​​</vt:lpstr>
      <vt:lpstr>1_Office 主题​​</vt:lpstr>
      <vt:lpstr>SM4国产加密算法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 z</cp:lastModifiedBy>
  <cp:revision>5</cp:revision>
  <dcterms:created xsi:type="dcterms:W3CDTF">2024-10-09T00:39:05Z</dcterms:created>
  <dcterms:modified xsi:type="dcterms:W3CDTF">2024-10-09T10:59:35Z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