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notesSlides/notesSlide2.xml" ContentType="application/vnd.openxmlformats-officedocument.presentationml.notesSlide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notesSlides/notesSlide3.xml" ContentType="application/vnd.openxmlformats-officedocument.presentationml.notesSlide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notesSlides/notesSlide4.xml" ContentType="application/vnd.openxmlformats-officedocument.presentationml.notesSlide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notesSlides/notesSlide5.xml" ContentType="application/vnd.openxmlformats-officedocument.presentationml.notesSlide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10"/>
  </p:notesMasterIdLst>
  <p:handoutMasterIdLst>
    <p:handoutMasterId r:id="rId11"/>
  </p:handoutMasterIdLst>
  <p:sldIdLst>
    <p:sldId id="257" r:id="rId3"/>
    <p:sldId id="272" r:id="rId4"/>
    <p:sldId id="274" r:id="rId5"/>
    <p:sldId id="295" r:id="rId6"/>
    <p:sldId id="294" r:id="rId7"/>
    <p:sldId id="278" r:id="rId8"/>
    <p:sldId id="288" r:id="rId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  <p:cmAuthor id="5" name="sy z" initials="sz" lastIdx="5" clrIdx="4">
    <p:extLst>
      <p:ext uri="{19B8F6BF-5375-455C-9EA6-DF929625EA0E}">
        <p15:presenceInfo xmlns:p15="http://schemas.microsoft.com/office/powerpoint/2012/main" userId="5fba51ca2bec83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90559" autoAdjust="0"/>
  </p:normalViewPr>
  <p:slideViewPr>
    <p:cSldViewPr snapToGrid="0" showGuides="1">
      <p:cViewPr varScale="1">
        <p:scale>
          <a:sx n="97" d="100"/>
          <a:sy n="97" d="100"/>
        </p:scale>
        <p:origin x="72" y="341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329-4026-40EB-95DF-A9AAA5F8255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98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631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F18B6-3A6E-35FC-8FA8-0DBC66E0F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8CC0F7D-614B-884F-EAEF-23294AD81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BE528A2-0ACD-A113-862C-3773E76A2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3B16AC-BE51-C119-7E9D-BD65D9AA6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4282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C3A7D-A93B-5C2B-CF66-989FBD5D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B888AC-E653-8FB5-363A-6CD2A6EE8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B2704A-E170-9F63-300D-F7BBB6262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6CFF99-F15B-9FAC-5126-66626E4DF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C9022F-0009-4647-9250-4CF23ECFCDB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268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FAB00-6D75-F29F-11BD-E023213E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D1377C-B063-8B7F-DBFE-7AC62412E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6ABF25-551D-3DDB-4087-794BA8BFF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38D82-D499-2046-B946-A1BC464B0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329-4026-40EB-95DF-A9AAA5F825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69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88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2.sv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1.png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6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30" name="椭圆 29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14"/>
              <p:cNvSpPr/>
              <p:nvPr>
                <p:custDataLst>
                  <p:tags r:id="rId14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27" name="任意多边形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任意多边形 19"/>
              <p:cNvSpPr/>
              <p:nvPr>
                <p:custDataLst>
                  <p:tags r:id="rId11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6"/>
            </p:custDataLst>
          </p:nvPr>
        </p:nvSpPr>
        <p:spPr>
          <a:xfrm>
            <a:off x="1528697" y="2960243"/>
            <a:ext cx="7291982" cy="1106389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6000" b="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7"/>
            </p:custDataLst>
          </p:nvPr>
        </p:nvSpPr>
        <p:spPr>
          <a:xfrm>
            <a:off x="1563533" y="4146520"/>
            <a:ext cx="7088898" cy="384741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8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586497" y="4648958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586497" y="5042825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1055689" y="6405345"/>
            <a:ext cx="1208540" cy="317571"/>
            <a:chOff x="1055689" y="6405345"/>
            <a:chExt cx="1208540" cy="317571"/>
          </a:xfrm>
        </p:grpSpPr>
        <p:grpSp>
          <p:nvGrpSpPr>
            <p:cNvPr id="57" name="Group 4"/>
            <p:cNvGrpSpPr>
              <a:grpSpLocks noChangeAspect="1"/>
            </p:cNvGrpSpPr>
            <p:nvPr/>
          </p:nvGrpSpPr>
          <p:grpSpPr bwMode="auto">
            <a:xfrm>
              <a:off x="1139628" y="6489300"/>
              <a:ext cx="149693" cy="149659"/>
              <a:chOff x="848" y="-236"/>
              <a:chExt cx="4484" cy="4483"/>
            </a:xfrm>
            <a:solidFill>
              <a:schemeClr val="tx1"/>
            </a:solidFill>
          </p:grpSpPr>
          <p:sp>
            <p:nvSpPr>
              <p:cNvPr id="66" name="Freeform 5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283" y="1200"/>
                <a:ext cx="1621" cy="1619"/>
              </a:xfrm>
              <a:custGeom>
                <a:avLst/>
                <a:gdLst>
                  <a:gd name="T0" fmla="*/ 36 w 1230"/>
                  <a:gd name="T1" fmla="*/ 35 h 1229"/>
                  <a:gd name="T2" fmla="*/ 36 w 1230"/>
                  <a:gd name="T3" fmla="*/ 164 h 1229"/>
                  <a:gd name="T4" fmla="*/ 1066 w 1230"/>
                  <a:gd name="T5" fmla="*/ 1193 h 1229"/>
                  <a:gd name="T6" fmla="*/ 1194 w 1230"/>
                  <a:gd name="T7" fmla="*/ 1194 h 1229"/>
                  <a:gd name="T8" fmla="*/ 1194 w 1230"/>
                  <a:gd name="T9" fmla="*/ 1065 h 1229"/>
                  <a:gd name="T10" fmla="*/ 165 w 1230"/>
                  <a:gd name="T11" fmla="*/ 35 h 1229"/>
                  <a:gd name="T12" fmla="*/ 36 w 1230"/>
                  <a:gd name="T13" fmla="*/ 35 h 1229"/>
                  <a:gd name="T14" fmla="*/ 36 w 1230"/>
                  <a:gd name="T15" fmla="*/ 35 h 1229"/>
                  <a:gd name="T16" fmla="*/ 36 w 1230"/>
                  <a:gd name="T17" fmla="*/ 3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0" h="1229">
                    <a:moveTo>
                      <a:pt x="36" y="35"/>
                    </a:moveTo>
                    <a:cubicBezTo>
                      <a:pt x="0" y="71"/>
                      <a:pt x="0" y="128"/>
                      <a:pt x="36" y="164"/>
                    </a:cubicBezTo>
                    <a:cubicBezTo>
                      <a:pt x="1066" y="1193"/>
                      <a:pt x="1066" y="1193"/>
                      <a:pt x="1066" y="1193"/>
                    </a:cubicBezTo>
                    <a:cubicBezTo>
                      <a:pt x="1101" y="1229"/>
                      <a:pt x="1159" y="1229"/>
                      <a:pt x="1194" y="1194"/>
                    </a:cubicBezTo>
                    <a:cubicBezTo>
                      <a:pt x="1230" y="1158"/>
                      <a:pt x="1230" y="1100"/>
                      <a:pt x="1194" y="1065"/>
                    </a:cubicBezTo>
                    <a:cubicBezTo>
                      <a:pt x="165" y="35"/>
                      <a:pt x="165" y="35"/>
                      <a:pt x="165" y="35"/>
                    </a:cubicBezTo>
                    <a:cubicBezTo>
                      <a:pt x="129" y="0"/>
                      <a:pt x="71" y="0"/>
                      <a:pt x="36" y="35"/>
                    </a:cubicBezTo>
                    <a:close/>
                    <a:moveTo>
                      <a:pt x="36" y="35"/>
                    </a:moveTo>
                    <a:cubicBezTo>
                      <a:pt x="36" y="35"/>
                      <a:pt x="36" y="35"/>
                      <a:pt x="36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48" y="-236"/>
                <a:ext cx="2568" cy="2565"/>
              </a:xfrm>
              <a:custGeom>
                <a:avLst/>
                <a:gdLst>
                  <a:gd name="T0" fmla="*/ 372 w 1949"/>
                  <a:gd name="T1" fmla="*/ 256 h 1947"/>
                  <a:gd name="T2" fmla="*/ 256 w 1949"/>
                  <a:gd name="T3" fmla="*/ 372 h 1947"/>
                  <a:gd name="T4" fmla="*/ 256 w 1949"/>
                  <a:gd name="T5" fmla="*/ 1299 h 1947"/>
                  <a:gd name="T6" fmla="*/ 661 w 1949"/>
                  <a:gd name="T7" fmla="*/ 1704 h 1947"/>
                  <a:gd name="T8" fmla="*/ 1403 w 1949"/>
                  <a:gd name="T9" fmla="*/ 1833 h 1947"/>
                  <a:gd name="T10" fmla="*/ 1405 w 1949"/>
                  <a:gd name="T11" fmla="*/ 1832 h 1947"/>
                  <a:gd name="T12" fmla="*/ 1411 w 1949"/>
                  <a:gd name="T13" fmla="*/ 1830 h 1947"/>
                  <a:gd name="T14" fmla="*/ 1411 w 1949"/>
                  <a:gd name="T15" fmla="*/ 1830 h 1947"/>
                  <a:gd name="T16" fmla="*/ 1435 w 1949"/>
                  <a:gd name="T17" fmla="*/ 1813 h 1947"/>
                  <a:gd name="T18" fmla="*/ 1435 w 1949"/>
                  <a:gd name="T19" fmla="*/ 1682 h 1947"/>
                  <a:gd name="T20" fmla="*/ 1329 w 1949"/>
                  <a:gd name="T21" fmla="*/ 1666 h 1947"/>
                  <a:gd name="T22" fmla="*/ 1329 w 1949"/>
                  <a:gd name="T23" fmla="*/ 1666 h 1947"/>
                  <a:gd name="T24" fmla="*/ 777 w 1949"/>
                  <a:gd name="T25" fmla="*/ 1565 h 1947"/>
                  <a:gd name="T26" fmla="*/ 395 w 1949"/>
                  <a:gd name="T27" fmla="*/ 1183 h 1947"/>
                  <a:gd name="T28" fmla="*/ 395 w 1949"/>
                  <a:gd name="T29" fmla="*/ 488 h 1947"/>
                  <a:gd name="T30" fmla="*/ 488 w 1949"/>
                  <a:gd name="T31" fmla="*/ 395 h 1947"/>
                  <a:gd name="T32" fmla="*/ 1183 w 1949"/>
                  <a:gd name="T33" fmla="*/ 395 h 1947"/>
                  <a:gd name="T34" fmla="*/ 1565 w 1949"/>
                  <a:gd name="T35" fmla="*/ 778 h 1947"/>
                  <a:gd name="T36" fmla="*/ 1661 w 1949"/>
                  <a:gd name="T37" fmla="*/ 1337 h 1947"/>
                  <a:gd name="T38" fmla="*/ 1661 w 1949"/>
                  <a:gd name="T39" fmla="*/ 1337 h 1947"/>
                  <a:gd name="T40" fmla="*/ 1661 w 1949"/>
                  <a:gd name="T41" fmla="*/ 1337 h 1947"/>
                  <a:gd name="T42" fmla="*/ 1661 w 1949"/>
                  <a:gd name="T43" fmla="*/ 1337 h 1947"/>
                  <a:gd name="T44" fmla="*/ 1681 w 1949"/>
                  <a:gd name="T45" fmla="*/ 1436 h 1947"/>
                  <a:gd name="T46" fmla="*/ 1811 w 1949"/>
                  <a:gd name="T47" fmla="*/ 1436 h 1947"/>
                  <a:gd name="T48" fmla="*/ 1830 w 1949"/>
                  <a:gd name="T49" fmla="*/ 1412 h 1947"/>
                  <a:gd name="T50" fmla="*/ 1830 w 1949"/>
                  <a:gd name="T51" fmla="*/ 1412 h 1947"/>
                  <a:gd name="T52" fmla="*/ 1704 w 1949"/>
                  <a:gd name="T53" fmla="*/ 662 h 1947"/>
                  <a:gd name="T54" fmla="*/ 1299 w 1949"/>
                  <a:gd name="T55" fmla="*/ 256 h 1947"/>
                  <a:gd name="T56" fmla="*/ 372 w 1949"/>
                  <a:gd name="T57" fmla="*/ 256 h 1947"/>
                  <a:gd name="T58" fmla="*/ 372 w 1949"/>
                  <a:gd name="T59" fmla="*/ 256 h 1947"/>
                  <a:gd name="T60" fmla="*/ 372 w 1949"/>
                  <a:gd name="T61" fmla="*/ 25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9" h="1947">
                    <a:moveTo>
                      <a:pt x="372" y="256"/>
                    </a:moveTo>
                    <a:cubicBezTo>
                      <a:pt x="256" y="372"/>
                      <a:pt x="256" y="372"/>
                      <a:pt x="256" y="372"/>
                    </a:cubicBezTo>
                    <a:cubicBezTo>
                      <a:pt x="0" y="628"/>
                      <a:pt x="0" y="1043"/>
                      <a:pt x="256" y="1299"/>
                    </a:cubicBezTo>
                    <a:cubicBezTo>
                      <a:pt x="661" y="1704"/>
                      <a:pt x="661" y="1704"/>
                      <a:pt x="661" y="1704"/>
                    </a:cubicBezTo>
                    <a:cubicBezTo>
                      <a:pt x="862" y="1905"/>
                      <a:pt x="1160" y="1947"/>
                      <a:pt x="1403" y="1833"/>
                    </a:cubicBezTo>
                    <a:cubicBezTo>
                      <a:pt x="1404" y="1833"/>
                      <a:pt x="1404" y="1832"/>
                      <a:pt x="1405" y="1832"/>
                    </a:cubicBezTo>
                    <a:cubicBezTo>
                      <a:pt x="1407" y="1831"/>
                      <a:pt x="1409" y="1831"/>
                      <a:pt x="1411" y="1830"/>
                    </a:cubicBezTo>
                    <a:cubicBezTo>
                      <a:pt x="1411" y="1829"/>
                      <a:pt x="1411" y="1830"/>
                      <a:pt x="1411" y="1830"/>
                    </a:cubicBezTo>
                    <a:cubicBezTo>
                      <a:pt x="1419" y="1825"/>
                      <a:pt x="1427" y="1820"/>
                      <a:pt x="1435" y="1813"/>
                    </a:cubicBezTo>
                    <a:cubicBezTo>
                      <a:pt x="1471" y="1777"/>
                      <a:pt x="1471" y="1718"/>
                      <a:pt x="1435" y="1682"/>
                    </a:cubicBezTo>
                    <a:cubicBezTo>
                      <a:pt x="1406" y="1653"/>
                      <a:pt x="1363" y="1648"/>
                      <a:pt x="1329" y="1666"/>
                    </a:cubicBezTo>
                    <a:cubicBezTo>
                      <a:pt x="1329" y="1665"/>
                      <a:pt x="1329" y="1666"/>
                      <a:pt x="1329" y="1666"/>
                    </a:cubicBezTo>
                    <a:cubicBezTo>
                      <a:pt x="1148" y="1748"/>
                      <a:pt x="926" y="1714"/>
                      <a:pt x="777" y="1565"/>
                    </a:cubicBezTo>
                    <a:cubicBezTo>
                      <a:pt x="395" y="1183"/>
                      <a:pt x="395" y="1183"/>
                      <a:pt x="395" y="1183"/>
                    </a:cubicBezTo>
                    <a:cubicBezTo>
                      <a:pt x="203" y="991"/>
                      <a:pt x="203" y="680"/>
                      <a:pt x="395" y="488"/>
                    </a:cubicBezTo>
                    <a:cubicBezTo>
                      <a:pt x="488" y="395"/>
                      <a:pt x="488" y="395"/>
                      <a:pt x="488" y="395"/>
                    </a:cubicBezTo>
                    <a:cubicBezTo>
                      <a:pt x="680" y="203"/>
                      <a:pt x="991" y="203"/>
                      <a:pt x="1183" y="395"/>
                    </a:cubicBezTo>
                    <a:cubicBezTo>
                      <a:pt x="1565" y="778"/>
                      <a:pt x="1565" y="778"/>
                      <a:pt x="1565" y="778"/>
                    </a:cubicBezTo>
                    <a:cubicBezTo>
                      <a:pt x="1716" y="929"/>
                      <a:pt x="1748" y="1155"/>
                      <a:pt x="1661" y="1337"/>
                    </a:cubicBezTo>
                    <a:cubicBezTo>
                      <a:pt x="1661" y="1337"/>
                      <a:pt x="1662" y="1337"/>
                      <a:pt x="1661" y="1337"/>
                    </a:cubicBezTo>
                    <a:cubicBezTo>
                      <a:pt x="1661" y="1338"/>
                      <a:pt x="1662" y="1336"/>
                      <a:pt x="1661" y="1337"/>
                    </a:cubicBezTo>
                    <a:cubicBezTo>
                      <a:pt x="1662" y="1337"/>
                      <a:pt x="1661" y="1337"/>
                      <a:pt x="1661" y="1337"/>
                    </a:cubicBezTo>
                    <a:cubicBezTo>
                      <a:pt x="1649" y="1370"/>
                      <a:pt x="1654" y="1410"/>
                      <a:pt x="1681" y="1436"/>
                    </a:cubicBezTo>
                    <a:cubicBezTo>
                      <a:pt x="1717" y="1472"/>
                      <a:pt x="1775" y="1472"/>
                      <a:pt x="1811" y="1436"/>
                    </a:cubicBezTo>
                    <a:cubicBezTo>
                      <a:pt x="1819" y="1429"/>
                      <a:pt x="1825" y="1420"/>
                      <a:pt x="1830" y="1412"/>
                    </a:cubicBezTo>
                    <a:cubicBezTo>
                      <a:pt x="1830" y="1412"/>
                      <a:pt x="1829" y="1411"/>
                      <a:pt x="1830" y="1412"/>
                    </a:cubicBezTo>
                    <a:cubicBezTo>
                      <a:pt x="1949" y="1167"/>
                      <a:pt x="1907" y="865"/>
                      <a:pt x="1704" y="662"/>
                    </a:cubicBezTo>
                    <a:cubicBezTo>
                      <a:pt x="1299" y="256"/>
                      <a:pt x="1299" y="256"/>
                      <a:pt x="1299" y="256"/>
                    </a:cubicBezTo>
                    <a:cubicBezTo>
                      <a:pt x="1043" y="0"/>
                      <a:pt x="628" y="0"/>
                      <a:pt x="372" y="256"/>
                    </a:cubicBezTo>
                    <a:close/>
                    <a:moveTo>
                      <a:pt x="372" y="256"/>
                    </a:moveTo>
                    <a:cubicBezTo>
                      <a:pt x="372" y="256"/>
                      <a:pt x="372" y="256"/>
                      <a:pt x="372" y="2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7" y="1680"/>
                <a:ext cx="2565" cy="2567"/>
              </a:xfrm>
              <a:custGeom>
                <a:avLst/>
                <a:gdLst>
                  <a:gd name="T0" fmla="*/ 1691 w 1947"/>
                  <a:gd name="T1" fmla="*/ 1577 h 1949"/>
                  <a:gd name="T2" fmla="*/ 1575 w 1947"/>
                  <a:gd name="T3" fmla="*/ 1693 h 1949"/>
                  <a:gd name="T4" fmla="*/ 648 w 1947"/>
                  <a:gd name="T5" fmla="*/ 1693 h 1949"/>
                  <a:gd name="T6" fmla="*/ 243 w 1947"/>
                  <a:gd name="T7" fmla="*/ 1288 h 1949"/>
                  <a:gd name="T8" fmla="*/ 114 w 1947"/>
                  <a:gd name="T9" fmla="*/ 546 h 1949"/>
                  <a:gd name="T10" fmla="*/ 115 w 1947"/>
                  <a:gd name="T11" fmla="*/ 544 h 1949"/>
                  <a:gd name="T12" fmla="*/ 117 w 1947"/>
                  <a:gd name="T13" fmla="*/ 538 h 1949"/>
                  <a:gd name="T14" fmla="*/ 117 w 1947"/>
                  <a:gd name="T15" fmla="*/ 538 h 1949"/>
                  <a:gd name="T16" fmla="*/ 135 w 1947"/>
                  <a:gd name="T17" fmla="*/ 514 h 1949"/>
                  <a:gd name="T18" fmla="*/ 265 w 1947"/>
                  <a:gd name="T19" fmla="*/ 514 h 1949"/>
                  <a:gd name="T20" fmla="*/ 281 w 1947"/>
                  <a:gd name="T21" fmla="*/ 620 h 1949"/>
                  <a:gd name="T22" fmla="*/ 281 w 1947"/>
                  <a:gd name="T23" fmla="*/ 620 h 1949"/>
                  <a:gd name="T24" fmla="*/ 382 w 1947"/>
                  <a:gd name="T25" fmla="*/ 1172 h 1949"/>
                  <a:gd name="T26" fmla="*/ 764 w 1947"/>
                  <a:gd name="T27" fmla="*/ 1554 h 1949"/>
                  <a:gd name="T28" fmla="*/ 1459 w 1947"/>
                  <a:gd name="T29" fmla="*/ 1554 h 1949"/>
                  <a:gd name="T30" fmla="*/ 1552 w 1947"/>
                  <a:gd name="T31" fmla="*/ 1461 h 1949"/>
                  <a:gd name="T32" fmla="*/ 1552 w 1947"/>
                  <a:gd name="T33" fmla="*/ 766 h 1949"/>
                  <a:gd name="T34" fmla="*/ 1170 w 1947"/>
                  <a:gd name="T35" fmla="*/ 384 h 1949"/>
                  <a:gd name="T36" fmla="*/ 610 w 1947"/>
                  <a:gd name="T37" fmla="*/ 288 h 1949"/>
                  <a:gd name="T38" fmla="*/ 610 w 1947"/>
                  <a:gd name="T39" fmla="*/ 288 h 1949"/>
                  <a:gd name="T40" fmla="*/ 610 w 1947"/>
                  <a:gd name="T41" fmla="*/ 288 h 1949"/>
                  <a:gd name="T42" fmla="*/ 610 w 1947"/>
                  <a:gd name="T43" fmla="*/ 288 h 1949"/>
                  <a:gd name="T44" fmla="*/ 511 w 1947"/>
                  <a:gd name="T45" fmla="*/ 268 h 1949"/>
                  <a:gd name="T46" fmla="*/ 511 w 1947"/>
                  <a:gd name="T47" fmla="*/ 138 h 1949"/>
                  <a:gd name="T48" fmla="*/ 536 w 1947"/>
                  <a:gd name="T49" fmla="*/ 120 h 1949"/>
                  <a:gd name="T50" fmla="*/ 536 w 1947"/>
                  <a:gd name="T51" fmla="*/ 120 h 1949"/>
                  <a:gd name="T52" fmla="*/ 1285 w 1947"/>
                  <a:gd name="T53" fmla="*/ 245 h 1949"/>
                  <a:gd name="T54" fmla="*/ 1691 w 1947"/>
                  <a:gd name="T55" fmla="*/ 650 h 1949"/>
                  <a:gd name="T56" fmla="*/ 1691 w 1947"/>
                  <a:gd name="T57" fmla="*/ 1577 h 1949"/>
                  <a:gd name="T58" fmla="*/ 1691 w 1947"/>
                  <a:gd name="T59" fmla="*/ 1577 h 1949"/>
                  <a:gd name="T60" fmla="*/ 1691 w 1947"/>
                  <a:gd name="T61" fmla="*/ 1577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7" h="1949">
                    <a:moveTo>
                      <a:pt x="1691" y="1577"/>
                    </a:moveTo>
                    <a:cubicBezTo>
                      <a:pt x="1575" y="1693"/>
                      <a:pt x="1575" y="1693"/>
                      <a:pt x="1575" y="1693"/>
                    </a:cubicBezTo>
                    <a:cubicBezTo>
                      <a:pt x="1319" y="1949"/>
                      <a:pt x="904" y="1949"/>
                      <a:pt x="648" y="1693"/>
                    </a:cubicBezTo>
                    <a:cubicBezTo>
                      <a:pt x="243" y="1288"/>
                      <a:pt x="243" y="1288"/>
                      <a:pt x="243" y="1288"/>
                    </a:cubicBezTo>
                    <a:cubicBezTo>
                      <a:pt x="42" y="1087"/>
                      <a:pt x="0" y="789"/>
                      <a:pt x="114" y="546"/>
                    </a:cubicBezTo>
                    <a:cubicBezTo>
                      <a:pt x="114" y="546"/>
                      <a:pt x="115" y="545"/>
                      <a:pt x="115" y="544"/>
                    </a:cubicBezTo>
                    <a:cubicBezTo>
                      <a:pt x="116" y="542"/>
                      <a:pt x="117" y="540"/>
                      <a:pt x="117" y="538"/>
                    </a:cubicBezTo>
                    <a:cubicBezTo>
                      <a:pt x="118" y="538"/>
                      <a:pt x="117" y="538"/>
                      <a:pt x="117" y="538"/>
                    </a:cubicBezTo>
                    <a:cubicBezTo>
                      <a:pt x="122" y="530"/>
                      <a:pt x="127" y="522"/>
                      <a:pt x="135" y="514"/>
                    </a:cubicBezTo>
                    <a:cubicBezTo>
                      <a:pt x="170" y="478"/>
                      <a:pt x="229" y="478"/>
                      <a:pt x="265" y="514"/>
                    </a:cubicBezTo>
                    <a:cubicBezTo>
                      <a:pt x="294" y="543"/>
                      <a:pt x="299" y="586"/>
                      <a:pt x="281" y="620"/>
                    </a:cubicBezTo>
                    <a:cubicBezTo>
                      <a:pt x="282" y="620"/>
                      <a:pt x="281" y="620"/>
                      <a:pt x="281" y="620"/>
                    </a:cubicBezTo>
                    <a:cubicBezTo>
                      <a:pt x="199" y="801"/>
                      <a:pt x="233" y="1023"/>
                      <a:pt x="382" y="1172"/>
                    </a:cubicBezTo>
                    <a:cubicBezTo>
                      <a:pt x="764" y="1554"/>
                      <a:pt x="764" y="1554"/>
                      <a:pt x="764" y="1554"/>
                    </a:cubicBezTo>
                    <a:cubicBezTo>
                      <a:pt x="956" y="1746"/>
                      <a:pt x="1267" y="1746"/>
                      <a:pt x="1459" y="1554"/>
                    </a:cubicBezTo>
                    <a:cubicBezTo>
                      <a:pt x="1552" y="1461"/>
                      <a:pt x="1552" y="1461"/>
                      <a:pt x="1552" y="1461"/>
                    </a:cubicBezTo>
                    <a:cubicBezTo>
                      <a:pt x="1744" y="1269"/>
                      <a:pt x="1744" y="958"/>
                      <a:pt x="1552" y="766"/>
                    </a:cubicBezTo>
                    <a:cubicBezTo>
                      <a:pt x="1170" y="384"/>
                      <a:pt x="1170" y="384"/>
                      <a:pt x="1170" y="384"/>
                    </a:cubicBezTo>
                    <a:cubicBezTo>
                      <a:pt x="1018" y="233"/>
                      <a:pt x="793" y="201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610" y="288"/>
                      <a:pt x="611" y="287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577" y="300"/>
                      <a:pt x="537" y="295"/>
                      <a:pt x="511" y="268"/>
                    </a:cubicBezTo>
                    <a:cubicBezTo>
                      <a:pt x="475" y="232"/>
                      <a:pt x="475" y="174"/>
                      <a:pt x="511" y="138"/>
                    </a:cubicBezTo>
                    <a:cubicBezTo>
                      <a:pt x="518" y="131"/>
                      <a:pt x="527" y="124"/>
                      <a:pt x="536" y="120"/>
                    </a:cubicBezTo>
                    <a:cubicBezTo>
                      <a:pt x="536" y="119"/>
                      <a:pt x="536" y="120"/>
                      <a:pt x="536" y="120"/>
                    </a:cubicBezTo>
                    <a:cubicBezTo>
                      <a:pt x="780" y="0"/>
                      <a:pt x="1083" y="42"/>
                      <a:pt x="1285" y="245"/>
                    </a:cubicBezTo>
                    <a:cubicBezTo>
                      <a:pt x="1691" y="650"/>
                      <a:pt x="1691" y="650"/>
                      <a:pt x="1691" y="650"/>
                    </a:cubicBezTo>
                    <a:cubicBezTo>
                      <a:pt x="1947" y="906"/>
                      <a:pt x="1947" y="1321"/>
                      <a:pt x="1691" y="1577"/>
                    </a:cubicBezTo>
                    <a:close/>
                    <a:moveTo>
                      <a:pt x="1691" y="1577"/>
                    </a:moveTo>
                    <a:cubicBezTo>
                      <a:pt x="1691" y="1577"/>
                      <a:pt x="1691" y="1577"/>
                      <a:pt x="1691" y="1577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椭圆 57"/>
            <p:cNvSpPr/>
            <p:nvPr>
              <p:custDataLst>
                <p:tags r:id="rId12"/>
              </p:custDataLst>
            </p:nvPr>
          </p:nvSpPr>
          <p:spPr>
            <a:xfrm>
              <a:off x="1055689" y="6405346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>
              <p:custDataLst>
                <p:tags r:id="rId13"/>
              </p:custDataLst>
            </p:nvPr>
          </p:nvSpPr>
          <p:spPr>
            <a:xfrm>
              <a:off x="1506436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>
              <p:custDataLst>
                <p:tags r:id="rId14"/>
              </p:custDataLst>
            </p:nvPr>
          </p:nvSpPr>
          <p:spPr>
            <a:xfrm>
              <a:off x="1946659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Group 10"/>
            <p:cNvGrpSpPr>
              <a:grpSpLocks noChangeAspect="1"/>
            </p:cNvGrpSpPr>
            <p:nvPr/>
          </p:nvGrpSpPr>
          <p:grpSpPr bwMode="auto">
            <a:xfrm>
              <a:off x="1592865" y="6498502"/>
              <a:ext cx="152563" cy="131255"/>
              <a:chOff x="1243" y="-76"/>
              <a:chExt cx="5191" cy="4466"/>
            </a:xfrm>
            <a:solidFill>
              <a:schemeClr val="tx1"/>
            </a:solidFill>
          </p:grpSpPr>
          <p:sp>
            <p:nvSpPr>
              <p:cNvPr id="63" name="Freeform 11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43" y="-76"/>
                <a:ext cx="2773" cy="4466"/>
              </a:xfrm>
              <a:custGeom>
                <a:avLst/>
                <a:gdLst>
                  <a:gd name="T0" fmla="*/ 0 w 1714"/>
                  <a:gd name="T1" fmla="*/ 1101 h 2760"/>
                  <a:gd name="T2" fmla="*/ 0 w 1714"/>
                  <a:gd name="T3" fmla="*/ 1660 h 2760"/>
                  <a:gd name="T4" fmla="*/ 204 w 1714"/>
                  <a:gd name="T5" fmla="*/ 1864 h 2760"/>
                  <a:gd name="T6" fmla="*/ 732 w 1714"/>
                  <a:gd name="T7" fmla="*/ 1864 h 2760"/>
                  <a:gd name="T8" fmla="*/ 684 w 1714"/>
                  <a:gd name="T9" fmla="*/ 1844 h 2760"/>
                  <a:gd name="T10" fmla="*/ 1501 w 1714"/>
                  <a:gd name="T11" fmla="*/ 2663 h 2760"/>
                  <a:gd name="T12" fmla="*/ 1714 w 1714"/>
                  <a:gd name="T13" fmla="*/ 2575 h 2760"/>
                  <a:gd name="T14" fmla="*/ 1714 w 1714"/>
                  <a:gd name="T15" fmla="*/ 186 h 2760"/>
                  <a:gd name="T16" fmla="*/ 1501 w 1714"/>
                  <a:gd name="T17" fmla="*/ 97 h 2760"/>
                  <a:gd name="T18" fmla="*/ 684 w 1714"/>
                  <a:gd name="T19" fmla="*/ 916 h 2760"/>
                  <a:gd name="T20" fmla="*/ 732 w 1714"/>
                  <a:gd name="T21" fmla="*/ 896 h 2760"/>
                  <a:gd name="T22" fmla="*/ 204 w 1714"/>
                  <a:gd name="T23" fmla="*/ 896 h 2760"/>
                  <a:gd name="T24" fmla="*/ 0 w 1714"/>
                  <a:gd name="T25" fmla="*/ 1101 h 2760"/>
                  <a:gd name="T26" fmla="*/ 732 w 1714"/>
                  <a:gd name="T27" fmla="*/ 1032 h 2760"/>
                  <a:gd name="T28" fmla="*/ 761 w 1714"/>
                  <a:gd name="T29" fmla="*/ 1032 h 2760"/>
                  <a:gd name="T30" fmla="*/ 781 w 1714"/>
                  <a:gd name="T31" fmla="*/ 1012 h 2760"/>
                  <a:gd name="T32" fmla="*/ 1598 w 1714"/>
                  <a:gd name="T33" fmla="*/ 193 h 2760"/>
                  <a:gd name="T34" fmla="*/ 1613 w 1714"/>
                  <a:gd name="T35" fmla="*/ 182 h 2760"/>
                  <a:gd name="T36" fmla="*/ 1591 w 1714"/>
                  <a:gd name="T37" fmla="*/ 180 h 2760"/>
                  <a:gd name="T38" fmla="*/ 1575 w 1714"/>
                  <a:gd name="T39" fmla="*/ 166 h 2760"/>
                  <a:gd name="T40" fmla="*/ 1578 w 1714"/>
                  <a:gd name="T41" fmla="*/ 186 h 2760"/>
                  <a:gd name="T42" fmla="*/ 1578 w 1714"/>
                  <a:gd name="T43" fmla="*/ 2575 h 2760"/>
                  <a:gd name="T44" fmla="*/ 1575 w 1714"/>
                  <a:gd name="T45" fmla="*/ 2594 h 2760"/>
                  <a:gd name="T46" fmla="*/ 1591 w 1714"/>
                  <a:gd name="T47" fmla="*/ 2580 h 2760"/>
                  <a:gd name="T48" fmla="*/ 1613 w 1714"/>
                  <a:gd name="T49" fmla="*/ 2579 h 2760"/>
                  <a:gd name="T50" fmla="*/ 1598 w 1714"/>
                  <a:gd name="T51" fmla="*/ 2567 h 2760"/>
                  <a:gd name="T52" fmla="*/ 781 w 1714"/>
                  <a:gd name="T53" fmla="*/ 1748 h 2760"/>
                  <a:gd name="T54" fmla="*/ 761 w 1714"/>
                  <a:gd name="T55" fmla="*/ 1728 h 2760"/>
                  <a:gd name="T56" fmla="*/ 204 w 1714"/>
                  <a:gd name="T57" fmla="*/ 1728 h 2760"/>
                  <a:gd name="T58" fmla="*/ 137 w 1714"/>
                  <a:gd name="T59" fmla="*/ 1660 h 2760"/>
                  <a:gd name="T60" fmla="*/ 137 w 1714"/>
                  <a:gd name="T61" fmla="*/ 1101 h 2760"/>
                  <a:gd name="T62" fmla="*/ 204 w 1714"/>
                  <a:gd name="T63" fmla="*/ 1032 h 2760"/>
                  <a:gd name="T64" fmla="*/ 732 w 1714"/>
                  <a:gd name="T65" fmla="*/ 1032 h 2760"/>
                  <a:gd name="T66" fmla="*/ 732 w 1714"/>
                  <a:gd name="T67" fmla="*/ 1032 h 2760"/>
                  <a:gd name="T68" fmla="*/ 732 w 1714"/>
                  <a:gd name="T69" fmla="*/ 1032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14" h="2760">
                    <a:moveTo>
                      <a:pt x="0" y="1101"/>
                    </a:moveTo>
                    <a:cubicBezTo>
                      <a:pt x="0" y="1660"/>
                      <a:pt x="0" y="1660"/>
                      <a:pt x="0" y="1660"/>
                    </a:cubicBezTo>
                    <a:cubicBezTo>
                      <a:pt x="0" y="1773"/>
                      <a:pt x="92" y="1864"/>
                      <a:pt x="204" y="1864"/>
                    </a:cubicBezTo>
                    <a:cubicBezTo>
                      <a:pt x="732" y="1864"/>
                      <a:pt x="732" y="1864"/>
                      <a:pt x="732" y="1864"/>
                    </a:cubicBezTo>
                    <a:cubicBezTo>
                      <a:pt x="684" y="1844"/>
                      <a:pt x="684" y="1844"/>
                      <a:pt x="684" y="1844"/>
                    </a:cubicBezTo>
                    <a:cubicBezTo>
                      <a:pt x="1501" y="2663"/>
                      <a:pt x="1501" y="2663"/>
                      <a:pt x="1501" y="2663"/>
                    </a:cubicBezTo>
                    <a:cubicBezTo>
                      <a:pt x="1598" y="2760"/>
                      <a:pt x="1714" y="2711"/>
                      <a:pt x="1714" y="2575"/>
                    </a:cubicBezTo>
                    <a:cubicBezTo>
                      <a:pt x="1714" y="186"/>
                      <a:pt x="1714" y="186"/>
                      <a:pt x="1714" y="186"/>
                    </a:cubicBezTo>
                    <a:cubicBezTo>
                      <a:pt x="1714" y="50"/>
                      <a:pt x="1598" y="0"/>
                      <a:pt x="1501" y="97"/>
                    </a:cubicBezTo>
                    <a:cubicBezTo>
                      <a:pt x="684" y="916"/>
                      <a:pt x="684" y="916"/>
                      <a:pt x="684" y="916"/>
                    </a:cubicBezTo>
                    <a:cubicBezTo>
                      <a:pt x="732" y="896"/>
                      <a:pt x="732" y="896"/>
                      <a:pt x="732" y="896"/>
                    </a:cubicBezTo>
                    <a:cubicBezTo>
                      <a:pt x="204" y="896"/>
                      <a:pt x="204" y="896"/>
                      <a:pt x="204" y="896"/>
                    </a:cubicBezTo>
                    <a:cubicBezTo>
                      <a:pt x="91" y="896"/>
                      <a:pt x="0" y="988"/>
                      <a:pt x="0" y="1101"/>
                    </a:cubicBezTo>
                    <a:close/>
                    <a:moveTo>
                      <a:pt x="732" y="1032"/>
                    </a:moveTo>
                    <a:cubicBezTo>
                      <a:pt x="761" y="1032"/>
                      <a:pt x="761" y="1032"/>
                      <a:pt x="761" y="1032"/>
                    </a:cubicBezTo>
                    <a:cubicBezTo>
                      <a:pt x="781" y="1012"/>
                      <a:pt x="781" y="1012"/>
                      <a:pt x="781" y="1012"/>
                    </a:cubicBezTo>
                    <a:cubicBezTo>
                      <a:pt x="1598" y="193"/>
                      <a:pt x="1598" y="193"/>
                      <a:pt x="1598" y="193"/>
                    </a:cubicBezTo>
                    <a:cubicBezTo>
                      <a:pt x="1605" y="186"/>
                      <a:pt x="1610" y="183"/>
                      <a:pt x="1613" y="182"/>
                    </a:cubicBezTo>
                    <a:cubicBezTo>
                      <a:pt x="1608" y="184"/>
                      <a:pt x="1600" y="184"/>
                      <a:pt x="1591" y="180"/>
                    </a:cubicBezTo>
                    <a:cubicBezTo>
                      <a:pt x="1582" y="176"/>
                      <a:pt x="1577" y="170"/>
                      <a:pt x="1575" y="166"/>
                    </a:cubicBezTo>
                    <a:cubicBezTo>
                      <a:pt x="1576" y="169"/>
                      <a:pt x="1578" y="176"/>
                      <a:pt x="1578" y="186"/>
                    </a:cubicBezTo>
                    <a:cubicBezTo>
                      <a:pt x="1578" y="2575"/>
                      <a:pt x="1578" y="2575"/>
                      <a:pt x="1578" y="2575"/>
                    </a:cubicBezTo>
                    <a:cubicBezTo>
                      <a:pt x="1578" y="2585"/>
                      <a:pt x="1576" y="2592"/>
                      <a:pt x="1575" y="2594"/>
                    </a:cubicBezTo>
                    <a:cubicBezTo>
                      <a:pt x="1577" y="2590"/>
                      <a:pt x="1582" y="2584"/>
                      <a:pt x="1591" y="2580"/>
                    </a:cubicBezTo>
                    <a:cubicBezTo>
                      <a:pt x="1601" y="2577"/>
                      <a:pt x="1608" y="2577"/>
                      <a:pt x="1613" y="2579"/>
                    </a:cubicBezTo>
                    <a:cubicBezTo>
                      <a:pt x="1610" y="2578"/>
                      <a:pt x="1605" y="2574"/>
                      <a:pt x="1598" y="2567"/>
                    </a:cubicBezTo>
                    <a:cubicBezTo>
                      <a:pt x="781" y="1748"/>
                      <a:pt x="781" y="1748"/>
                      <a:pt x="781" y="1748"/>
                    </a:cubicBezTo>
                    <a:cubicBezTo>
                      <a:pt x="761" y="1728"/>
                      <a:pt x="761" y="1728"/>
                      <a:pt x="761" y="1728"/>
                    </a:cubicBezTo>
                    <a:cubicBezTo>
                      <a:pt x="204" y="1728"/>
                      <a:pt x="204" y="1728"/>
                      <a:pt x="204" y="1728"/>
                    </a:cubicBezTo>
                    <a:cubicBezTo>
                      <a:pt x="167" y="1728"/>
                      <a:pt x="137" y="1697"/>
                      <a:pt x="137" y="1660"/>
                    </a:cubicBezTo>
                    <a:cubicBezTo>
                      <a:pt x="137" y="1101"/>
                      <a:pt x="137" y="1101"/>
                      <a:pt x="137" y="1101"/>
                    </a:cubicBezTo>
                    <a:cubicBezTo>
                      <a:pt x="137" y="1063"/>
                      <a:pt x="167" y="1032"/>
                      <a:pt x="204" y="1032"/>
                    </a:cubicBezTo>
                    <a:lnTo>
                      <a:pt x="732" y="1032"/>
                    </a:lnTo>
                    <a:close/>
                    <a:moveTo>
                      <a:pt x="732" y="1032"/>
                    </a:moveTo>
                    <a:cubicBezTo>
                      <a:pt x="732" y="1032"/>
                      <a:pt x="732" y="1032"/>
                      <a:pt x="732" y="103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333" y="1105"/>
                <a:ext cx="1160" cy="2239"/>
              </a:xfrm>
              <a:custGeom>
                <a:avLst/>
                <a:gdLst>
                  <a:gd name="T0" fmla="*/ 717 w 717"/>
                  <a:gd name="T1" fmla="*/ 692 h 1384"/>
                  <a:gd name="T2" fmla="*/ 68 w 717"/>
                  <a:gd name="T3" fmla="*/ 0 h 1384"/>
                  <a:gd name="T4" fmla="*/ 0 w 717"/>
                  <a:gd name="T5" fmla="*/ 68 h 1384"/>
                  <a:gd name="T6" fmla="*/ 68 w 717"/>
                  <a:gd name="T7" fmla="*/ 136 h 1384"/>
                  <a:gd name="T8" fmla="*/ 581 w 717"/>
                  <a:gd name="T9" fmla="*/ 692 h 1384"/>
                  <a:gd name="T10" fmla="*/ 68 w 717"/>
                  <a:gd name="T11" fmla="*/ 1248 h 1384"/>
                  <a:gd name="T12" fmla="*/ 0 w 717"/>
                  <a:gd name="T13" fmla="*/ 1316 h 1384"/>
                  <a:gd name="T14" fmla="*/ 68 w 717"/>
                  <a:gd name="T15" fmla="*/ 1384 h 1384"/>
                  <a:gd name="T16" fmla="*/ 717 w 717"/>
                  <a:gd name="T17" fmla="*/ 692 h 1384"/>
                  <a:gd name="T18" fmla="*/ 717 w 717"/>
                  <a:gd name="T19" fmla="*/ 692 h 1384"/>
                  <a:gd name="T20" fmla="*/ 717 w 717"/>
                  <a:gd name="T21" fmla="*/ 69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7" h="1384">
                    <a:moveTo>
                      <a:pt x="717" y="692"/>
                    </a:moveTo>
                    <a:cubicBezTo>
                      <a:pt x="717" y="310"/>
                      <a:pt x="42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350" y="136"/>
                      <a:pt x="581" y="384"/>
                      <a:pt x="581" y="692"/>
                    </a:cubicBezTo>
                    <a:cubicBezTo>
                      <a:pt x="581" y="1000"/>
                      <a:pt x="350" y="1248"/>
                      <a:pt x="68" y="1248"/>
                    </a:cubicBezTo>
                    <a:cubicBezTo>
                      <a:pt x="30" y="1248"/>
                      <a:pt x="0" y="1278"/>
                      <a:pt x="0" y="1316"/>
                    </a:cubicBezTo>
                    <a:cubicBezTo>
                      <a:pt x="0" y="1353"/>
                      <a:pt x="30" y="1384"/>
                      <a:pt x="68" y="1384"/>
                    </a:cubicBezTo>
                    <a:cubicBezTo>
                      <a:pt x="428" y="1384"/>
                      <a:pt x="717" y="1073"/>
                      <a:pt x="717" y="692"/>
                    </a:cubicBezTo>
                    <a:close/>
                    <a:moveTo>
                      <a:pt x="717" y="692"/>
                    </a:moveTo>
                    <a:cubicBezTo>
                      <a:pt x="717" y="692"/>
                      <a:pt x="717" y="692"/>
                      <a:pt x="717" y="69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988" y="282"/>
                <a:ext cx="1446" cy="3752"/>
              </a:xfrm>
              <a:custGeom>
                <a:avLst/>
                <a:gdLst>
                  <a:gd name="T0" fmla="*/ 894 w 894"/>
                  <a:gd name="T1" fmla="*/ 1174 h 2319"/>
                  <a:gd name="T2" fmla="*/ 105 w 894"/>
                  <a:gd name="T3" fmla="*/ 15 h 2319"/>
                  <a:gd name="T4" fmla="*/ 15 w 894"/>
                  <a:gd name="T5" fmla="*/ 50 h 2319"/>
                  <a:gd name="T6" fmla="*/ 51 w 894"/>
                  <a:gd name="T7" fmla="*/ 140 h 2319"/>
                  <a:gd name="T8" fmla="*/ 757 w 894"/>
                  <a:gd name="T9" fmla="*/ 1174 h 2319"/>
                  <a:gd name="T10" fmla="*/ 111 w 894"/>
                  <a:gd name="T11" fmla="*/ 2180 h 2319"/>
                  <a:gd name="T12" fmla="*/ 81 w 894"/>
                  <a:gd name="T13" fmla="*/ 2271 h 2319"/>
                  <a:gd name="T14" fmla="*/ 172 w 894"/>
                  <a:gd name="T15" fmla="*/ 2302 h 2319"/>
                  <a:gd name="T16" fmla="*/ 894 w 894"/>
                  <a:gd name="T17" fmla="*/ 1174 h 2319"/>
                  <a:gd name="T18" fmla="*/ 894 w 894"/>
                  <a:gd name="T19" fmla="*/ 1174 h 2319"/>
                  <a:gd name="T20" fmla="*/ 894 w 894"/>
                  <a:gd name="T21" fmla="*/ 1174 h 2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4" h="2319">
                    <a:moveTo>
                      <a:pt x="894" y="1174"/>
                    </a:moveTo>
                    <a:cubicBezTo>
                      <a:pt x="894" y="670"/>
                      <a:pt x="581" y="221"/>
                      <a:pt x="105" y="15"/>
                    </a:cubicBezTo>
                    <a:cubicBezTo>
                      <a:pt x="71" y="0"/>
                      <a:pt x="30" y="16"/>
                      <a:pt x="15" y="50"/>
                    </a:cubicBezTo>
                    <a:cubicBezTo>
                      <a:pt x="0" y="85"/>
                      <a:pt x="16" y="125"/>
                      <a:pt x="51" y="140"/>
                    </a:cubicBezTo>
                    <a:cubicBezTo>
                      <a:pt x="478" y="325"/>
                      <a:pt x="757" y="726"/>
                      <a:pt x="757" y="1174"/>
                    </a:cubicBezTo>
                    <a:cubicBezTo>
                      <a:pt x="757" y="1599"/>
                      <a:pt x="506" y="1983"/>
                      <a:pt x="111" y="2180"/>
                    </a:cubicBezTo>
                    <a:cubicBezTo>
                      <a:pt x="78" y="2196"/>
                      <a:pt x="64" y="2237"/>
                      <a:pt x="81" y="2271"/>
                    </a:cubicBezTo>
                    <a:cubicBezTo>
                      <a:pt x="97" y="2305"/>
                      <a:pt x="138" y="2319"/>
                      <a:pt x="172" y="2302"/>
                    </a:cubicBezTo>
                    <a:cubicBezTo>
                      <a:pt x="612" y="2083"/>
                      <a:pt x="894" y="1652"/>
                      <a:pt x="894" y="1174"/>
                    </a:cubicBezTo>
                    <a:close/>
                    <a:moveTo>
                      <a:pt x="894" y="1174"/>
                    </a:moveTo>
                    <a:cubicBezTo>
                      <a:pt x="894" y="1174"/>
                      <a:pt x="894" y="1174"/>
                      <a:pt x="894" y="117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62" name="图形 6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026912" y="6485605"/>
              <a:ext cx="166973" cy="16697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6626648" y="258876"/>
            <a:ext cx="5565352" cy="6613187"/>
            <a:chOff x="6626648" y="258876"/>
            <a:chExt cx="5565352" cy="6613187"/>
          </a:xfrm>
        </p:grpSpPr>
        <p:sp>
          <p:nvSpPr>
            <p:cNvPr id="25" name="任意多边形 31"/>
            <p:cNvSpPr/>
            <p:nvPr>
              <p:custDataLst>
                <p:tags r:id="rId8"/>
              </p:custDataLst>
            </p:nvPr>
          </p:nvSpPr>
          <p:spPr>
            <a:xfrm rot="2133799">
              <a:off x="7065130" y="2257661"/>
              <a:ext cx="3245759" cy="4032558"/>
            </a:xfrm>
            <a:custGeom>
              <a:avLst/>
              <a:gdLst>
                <a:gd name="connsiteX0" fmla="*/ 1033066 w 2727236"/>
                <a:gd name="connsiteY0" fmla="*/ 0 h 3388340"/>
                <a:gd name="connsiteX1" fmla="*/ 2727236 w 2727236"/>
                <a:gd name="connsiteY1" fmla="*/ 1694170 h 3388340"/>
                <a:gd name="connsiteX2" fmla="*/ 1033066 w 2727236"/>
                <a:gd name="connsiteY2" fmla="*/ 3388340 h 3388340"/>
                <a:gd name="connsiteX3" fmla="*/ 859847 w 2727236"/>
                <a:gd name="connsiteY3" fmla="*/ 3379593 h 3388340"/>
                <a:gd name="connsiteX4" fmla="*/ 720463 w 2727236"/>
                <a:gd name="connsiteY4" fmla="*/ 3358321 h 3388340"/>
                <a:gd name="connsiteX5" fmla="*/ 715517 w 2727236"/>
                <a:gd name="connsiteY5" fmla="*/ 3352486 h 3388340"/>
                <a:gd name="connsiteX6" fmla="*/ 0 w 2727236"/>
                <a:gd name="connsiteY6" fmla="*/ 1215436 h 3388340"/>
                <a:gd name="connsiteX7" fmla="*/ 118868 w 2727236"/>
                <a:gd name="connsiteY7" fmla="*/ 295690 h 3388340"/>
                <a:gd name="connsiteX8" fmla="*/ 128541 w 2727236"/>
                <a:gd name="connsiteY8" fmla="*/ 263396 h 3388340"/>
                <a:gd name="connsiteX9" fmla="*/ 225524 w 2727236"/>
                <a:gd name="connsiteY9" fmla="*/ 204477 h 3388340"/>
                <a:gd name="connsiteX10" fmla="*/ 1033066 w 2727236"/>
                <a:gd name="connsiteY10" fmla="*/ 0 h 338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236" h="3388340">
                  <a:moveTo>
                    <a:pt x="1033066" y="0"/>
                  </a:moveTo>
                  <a:cubicBezTo>
                    <a:pt x="1968730" y="0"/>
                    <a:pt x="2727236" y="758506"/>
                    <a:pt x="2727236" y="1694170"/>
                  </a:cubicBezTo>
                  <a:cubicBezTo>
                    <a:pt x="2727236" y="2629834"/>
                    <a:pt x="1968730" y="3388340"/>
                    <a:pt x="1033066" y="3388340"/>
                  </a:cubicBezTo>
                  <a:cubicBezTo>
                    <a:pt x="974587" y="3388340"/>
                    <a:pt x="916800" y="3385377"/>
                    <a:pt x="859847" y="3379593"/>
                  </a:cubicBezTo>
                  <a:lnTo>
                    <a:pt x="720463" y="3358321"/>
                  </a:lnTo>
                  <a:lnTo>
                    <a:pt x="715517" y="3352486"/>
                  </a:lnTo>
                  <a:cubicBezTo>
                    <a:pt x="268519" y="2771740"/>
                    <a:pt x="0" y="2027210"/>
                    <a:pt x="0" y="1215436"/>
                  </a:cubicBezTo>
                  <a:cubicBezTo>
                    <a:pt x="0" y="896524"/>
                    <a:pt x="41442" y="587991"/>
                    <a:pt x="118868" y="295690"/>
                  </a:cubicBezTo>
                  <a:lnTo>
                    <a:pt x="128541" y="263396"/>
                  </a:lnTo>
                  <a:lnTo>
                    <a:pt x="225524" y="204477"/>
                  </a:lnTo>
                  <a:cubicBezTo>
                    <a:pt x="465577" y="74073"/>
                    <a:pt x="740671" y="0"/>
                    <a:pt x="1033066" y="0"/>
                  </a:cubicBezTo>
                  <a:close/>
                </a:path>
              </a:pathLst>
            </a:custGeom>
            <a:gradFill>
              <a:gsLst>
                <a:gs pos="0">
                  <a:srgbClr val="C1DAFB"/>
                </a:gs>
                <a:gs pos="100000">
                  <a:srgbClr val="92BBF2">
                    <a:alpha val="12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26648" y="258876"/>
              <a:ext cx="5565352" cy="6613187"/>
              <a:chOff x="6626648" y="258876"/>
              <a:chExt cx="5565352" cy="6613187"/>
            </a:xfrm>
          </p:grpSpPr>
          <p:sp>
            <p:nvSpPr>
              <p:cNvPr id="27" name="任意多边形 36"/>
              <p:cNvSpPr/>
              <p:nvPr>
                <p:custDataLst>
                  <p:tags r:id="rId9"/>
                </p:custDataLst>
              </p:nvPr>
            </p:nvSpPr>
            <p:spPr>
              <a:xfrm>
                <a:off x="6626648" y="258876"/>
                <a:ext cx="5563722" cy="661318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30"/>
              <p:cNvSpPr/>
              <p:nvPr>
                <p:custDataLst>
                  <p:tags r:id="rId10"/>
                </p:custDataLst>
              </p:nvPr>
            </p:nvSpPr>
            <p:spPr>
              <a:xfrm>
                <a:off x="6892095" y="558393"/>
                <a:ext cx="5299905" cy="629960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36000"/>
                    </a:schemeClr>
                  </a:gs>
                  <a:gs pos="83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410825" y="5583237"/>
                <a:ext cx="725488" cy="7254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00210" y="2575123"/>
            <a:ext cx="6191885" cy="99034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5400" b="0" u="none" strike="noStrike" kern="1200" cap="all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723492" y="3655982"/>
            <a:ext cx="6191885" cy="1135364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all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3487805" y="0"/>
            <a:ext cx="8704195" cy="6858001"/>
            <a:chOff x="3487805" y="0"/>
            <a:chExt cx="8704195" cy="6858001"/>
          </a:xfrm>
        </p:grpSpPr>
        <p:sp>
          <p:nvSpPr>
            <p:cNvPr id="7" name="任意多边形 3"/>
            <p:cNvSpPr/>
            <p:nvPr>
              <p:custDataLst>
                <p:tags r:id="rId6"/>
              </p:custDataLst>
            </p:nvPr>
          </p:nvSpPr>
          <p:spPr>
            <a:xfrm rot="16200000">
              <a:off x="1639474" y="1848332"/>
              <a:ext cx="6858000" cy="3161337"/>
            </a:xfrm>
            <a:custGeom>
              <a:avLst/>
              <a:gdLst>
                <a:gd name="connsiteX0" fmla="*/ 0 w 12192000"/>
                <a:gd name="connsiteY0" fmla="*/ 0 h 5620154"/>
                <a:gd name="connsiteX1" fmla="*/ 12192000 w 12192000"/>
                <a:gd name="connsiteY1" fmla="*/ 0 h 5620154"/>
                <a:gd name="connsiteX2" fmla="*/ 12192000 w 12192000"/>
                <a:gd name="connsiteY2" fmla="*/ 3905338 h 5620154"/>
                <a:gd name="connsiteX3" fmla="*/ 12144291 w 12192000"/>
                <a:gd name="connsiteY3" fmla="*/ 3938234 h 5620154"/>
                <a:gd name="connsiteX4" fmla="*/ 7445829 w 12192000"/>
                <a:gd name="connsiteY4" fmla="*/ 3541486 h 5620154"/>
                <a:gd name="connsiteX5" fmla="*/ 2873829 w 12192000"/>
                <a:gd name="connsiteY5" fmla="*/ 5617029 h 5620154"/>
                <a:gd name="connsiteX6" fmla="*/ 194973 w 12192000"/>
                <a:gd name="connsiteY6" fmla="*/ 4757683 h 5620154"/>
                <a:gd name="connsiteX7" fmla="*/ 0 w 12192000"/>
                <a:gd name="connsiteY7" fmla="*/ 4602678 h 56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620154">
                  <a:moveTo>
                    <a:pt x="0" y="0"/>
                  </a:moveTo>
                  <a:lnTo>
                    <a:pt x="12192000" y="0"/>
                  </a:lnTo>
                  <a:lnTo>
                    <a:pt x="12192000" y="3905338"/>
                  </a:lnTo>
                  <a:lnTo>
                    <a:pt x="12144291" y="3938234"/>
                  </a:lnTo>
                  <a:cubicBezTo>
                    <a:pt x="11161300" y="4527346"/>
                    <a:pt x="8957356" y="3260272"/>
                    <a:pt x="7445829" y="3541486"/>
                  </a:cubicBezTo>
                  <a:cubicBezTo>
                    <a:pt x="5885544" y="3831772"/>
                    <a:pt x="4218819" y="5558972"/>
                    <a:pt x="2873829" y="5617029"/>
                  </a:cubicBezTo>
                  <a:cubicBezTo>
                    <a:pt x="1949149" y="5656943"/>
                    <a:pt x="939857" y="5311539"/>
                    <a:pt x="194973" y="4757683"/>
                  </a:cubicBezTo>
                  <a:lnTo>
                    <a:pt x="0" y="4602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8" name="组合 7"/>
            <p:cNvGrpSpPr/>
            <p:nvPr>
              <p:custDataLst>
                <p:tags r:id="rId7"/>
              </p:custDataLst>
            </p:nvPr>
          </p:nvGrpSpPr>
          <p:grpSpPr>
            <a:xfrm>
              <a:off x="10392229" y="0"/>
              <a:ext cx="1799771" cy="1737276"/>
              <a:chOff x="9615255" y="0"/>
              <a:chExt cx="2576745" cy="2895516"/>
            </a:xfrm>
          </p:grpSpPr>
          <p:sp>
            <p:nvSpPr>
              <p:cNvPr id="9" name="任意多边形 41"/>
              <p:cNvSpPr/>
              <p:nvPr>
                <p:custDataLst>
                  <p:tags r:id="rId8"/>
                </p:custDataLst>
              </p:nvPr>
            </p:nvSpPr>
            <p:spPr>
              <a:xfrm>
                <a:off x="9615255" y="0"/>
                <a:ext cx="2576745" cy="2895516"/>
              </a:xfrm>
              <a:custGeom>
                <a:avLst/>
                <a:gdLst>
                  <a:gd name="connsiteX0" fmla="*/ 4301 w 2576745"/>
                  <a:gd name="connsiteY0" fmla="*/ 0 h 2895516"/>
                  <a:gd name="connsiteX1" fmla="*/ 2576745 w 2576745"/>
                  <a:gd name="connsiteY1" fmla="*/ 0 h 2895516"/>
                  <a:gd name="connsiteX2" fmla="*/ 2576745 w 2576745"/>
                  <a:gd name="connsiteY2" fmla="*/ 2895516 h 2895516"/>
                  <a:gd name="connsiteX3" fmla="*/ 0 w 2576745"/>
                  <a:gd name="connsiteY3" fmla="*/ 132717 h 289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745" h="2895516">
                    <a:moveTo>
                      <a:pt x="4301" y="0"/>
                    </a:moveTo>
                    <a:lnTo>
                      <a:pt x="2576745" y="0"/>
                    </a:lnTo>
                    <a:lnTo>
                      <a:pt x="2576745" y="2895516"/>
                    </a:lnTo>
                    <a:cubicBezTo>
                      <a:pt x="1153648" y="2895516"/>
                      <a:pt x="0" y="1658569"/>
                      <a:pt x="0" y="132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42"/>
              <p:cNvSpPr/>
              <p:nvPr>
                <p:custDataLst>
                  <p:tags r:id="rId9"/>
                </p:custDataLst>
              </p:nvPr>
            </p:nvSpPr>
            <p:spPr>
              <a:xfrm>
                <a:off x="9615256" y="0"/>
                <a:ext cx="2242735" cy="1919598"/>
              </a:xfrm>
              <a:custGeom>
                <a:avLst/>
                <a:gdLst>
                  <a:gd name="connsiteX0" fmla="*/ 4301 w 2242735"/>
                  <a:gd name="connsiteY0" fmla="*/ 0 h 1919598"/>
                  <a:gd name="connsiteX1" fmla="*/ 2139068 w 2242735"/>
                  <a:gd name="connsiteY1" fmla="*/ 0 h 1919598"/>
                  <a:gd name="connsiteX2" fmla="*/ 2180100 w 2242735"/>
                  <a:gd name="connsiteY2" fmla="*/ 112108 h 1919598"/>
                  <a:gd name="connsiteX3" fmla="*/ 2242735 w 2242735"/>
                  <a:gd name="connsiteY3" fmla="*/ 526402 h 1919598"/>
                  <a:gd name="connsiteX4" fmla="*/ 849539 w 2242735"/>
                  <a:gd name="connsiteY4" fmla="*/ 1919598 h 1919598"/>
                  <a:gd name="connsiteX5" fmla="*/ 707093 w 2242735"/>
                  <a:gd name="connsiteY5" fmla="*/ 1912405 h 1919598"/>
                  <a:gd name="connsiteX6" fmla="*/ 592471 w 2242735"/>
                  <a:gd name="connsiteY6" fmla="*/ 1894912 h 1919598"/>
                  <a:gd name="connsiteX7" fmla="*/ 588403 w 2242735"/>
                  <a:gd name="connsiteY7" fmla="*/ 1890114 h 1919598"/>
                  <a:gd name="connsiteX8" fmla="*/ 0 w 2242735"/>
                  <a:gd name="connsiteY8" fmla="*/ 132716 h 1919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2735" h="1919598">
                    <a:moveTo>
                      <a:pt x="4301" y="0"/>
                    </a:moveTo>
                    <a:lnTo>
                      <a:pt x="2139068" y="0"/>
                    </a:lnTo>
                    <a:lnTo>
                      <a:pt x="2180100" y="112108"/>
                    </a:lnTo>
                    <a:cubicBezTo>
                      <a:pt x="2220806" y="242984"/>
                      <a:pt x="2242735" y="382132"/>
                      <a:pt x="2242735" y="526402"/>
                    </a:cubicBezTo>
                    <a:cubicBezTo>
                      <a:pt x="2242735" y="1295843"/>
                      <a:pt x="1618980" y="1919598"/>
                      <a:pt x="849539" y="1919598"/>
                    </a:cubicBezTo>
                    <a:cubicBezTo>
                      <a:pt x="801449" y="1919598"/>
                      <a:pt x="753928" y="1917162"/>
                      <a:pt x="707093" y="1912405"/>
                    </a:cubicBezTo>
                    <a:lnTo>
                      <a:pt x="592471" y="1894912"/>
                    </a:lnTo>
                    <a:lnTo>
                      <a:pt x="588403" y="1890114"/>
                    </a:lnTo>
                    <a:cubicBezTo>
                      <a:pt x="220816" y="1412539"/>
                      <a:pt x="0" y="800277"/>
                      <a:pt x="0" y="132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8" name="椭圆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9" name="任意多边形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任意多边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15549" y="2332273"/>
            <a:ext cx="7117635" cy="164084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515548" y="4088272"/>
            <a:ext cx="7117635" cy="6985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94415" y="0"/>
            <a:ext cx="997585" cy="864870"/>
            <a:chOff x="10680230" y="2861016"/>
            <a:chExt cx="1444222" cy="1252286"/>
          </a:xfrm>
        </p:grpSpPr>
        <p:sp>
          <p:nvSpPr>
            <p:cNvPr id="15" name="椭圆 14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 rot="10608562">
            <a:off x="5080" y="5815330"/>
            <a:ext cx="997585" cy="864870"/>
            <a:chOff x="10680230" y="2861016"/>
            <a:chExt cx="1444222" cy="1252286"/>
          </a:xfrm>
        </p:grpSpPr>
        <p:sp>
          <p:nvSpPr>
            <p:cNvPr id="21" name="椭圆 20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7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518704">
            <a:off x="-19549" y="6002428"/>
            <a:ext cx="1014461" cy="879640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1131215" y="83283"/>
            <a:ext cx="984585" cy="853734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 rot="10800000">
            <a:off x="109855" y="8890"/>
            <a:ext cx="968375" cy="800735"/>
            <a:chOff x="10839871" y="5761090"/>
            <a:chExt cx="1272888" cy="1052821"/>
          </a:xfrm>
        </p:grpSpPr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 userDrawn="1">
              <p:custDataLst>
                <p:tags r:id="rId13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135360" y="6350"/>
            <a:ext cx="1141095" cy="944245"/>
            <a:chOff x="10839871" y="5761090"/>
            <a:chExt cx="1272888" cy="1052821"/>
          </a:xfrm>
        </p:grpSpPr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839871" y="5761090"/>
            <a:ext cx="1272888" cy="1052821"/>
            <a:chOff x="10839871" y="5761090"/>
            <a:chExt cx="1272888" cy="1052821"/>
          </a:xfrm>
        </p:grpSpPr>
        <p:sp>
          <p:nvSpPr>
            <p:cNvPr id="14" name="椭圆 13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7570" cy="535305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7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8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7" name="椭圆 16"/>
          <p:cNvSpPr/>
          <p:nvPr userDrawn="1">
            <p:custDataLst>
              <p:tags r:id="rId2"/>
            </p:custDataLst>
          </p:nvPr>
        </p:nvSpPr>
        <p:spPr>
          <a:xfrm rot="2100000">
            <a:off x="896620" y="27451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3"/>
            </p:custDataLst>
          </p:nvPr>
        </p:nvSpPr>
        <p:spPr>
          <a:xfrm rot="2100000" flipH="1" flipV="1">
            <a:off x="96520" y="286004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4"/>
            </p:custDataLst>
          </p:nvPr>
        </p:nvSpPr>
        <p:spPr>
          <a:xfrm rot="2100000" flipH="1" flipV="1">
            <a:off x="10680065" y="34690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5"/>
            </p:custDataLst>
          </p:nvPr>
        </p:nvSpPr>
        <p:spPr>
          <a:xfrm rot="2100000">
            <a:off x="10987405" y="286131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3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9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3.xml"/><Relationship Id="rId13" Type="http://schemas.openxmlformats.org/officeDocument/2006/relationships/notesSlide" Target="../notesSlides/notesSlide2.xml"/><Relationship Id="rId3" Type="http://schemas.openxmlformats.org/officeDocument/2006/relationships/tags" Target="../tags/tag198.xml"/><Relationship Id="rId7" Type="http://schemas.openxmlformats.org/officeDocument/2006/relationships/tags" Target="../tags/tag202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197.xml"/><Relationship Id="rId1" Type="http://schemas.openxmlformats.org/officeDocument/2006/relationships/tags" Target="../tags/tag196.xml"/><Relationship Id="rId6" Type="http://schemas.openxmlformats.org/officeDocument/2006/relationships/tags" Target="../tags/tag201.xml"/><Relationship Id="rId11" Type="http://schemas.openxmlformats.org/officeDocument/2006/relationships/tags" Target="../tags/tag206.xml"/><Relationship Id="rId5" Type="http://schemas.openxmlformats.org/officeDocument/2006/relationships/tags" Target="../tags/tag200.xml"/><Relationship Id="rId10" Type="http://schemas.openxmlformats.org/officeDocument/2006/relationships/tags" Target="../tags/tag205.xml"/><Relationship Id="rId4" Type="http://schemas.openxmlformats.org/officeDocument/2006/relationships/tags" Target="../tags/tag199.xml"/><Relationship Id="rId9" Type="http://schemas.openxmlformats.org/officeDocument/2006/relationships/tags" Target="../tags/tag204.xml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14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209.xml"/><Relationship Id="rId7" Type="http://schemas.openxmlformats.org/officeDocument/2006/relationships/tags" Target="../tags/tag213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08.xml"/><Relationship Id="rId16" Type="http://schemas.openxmlformats.org/officeDocument/2006/relationships/image" Target="../media/image7.png"/><Relationship Id="rId1" Type="http://schemas.openxmlformats.org/officeDocument/2006/relationships/tags" Target="../tags/tag207.xml"/><Relationship Id="rId6" Type="http://schemas.openxmlformats.org/officeDocument/2006/relationships/tags" Target="../tags/tag212.xml"/><Relationship Id="rId11" Type="http://schemas.openxmlformats.org/officeDocument/2006/relationships/tags" Target="../tags/tag217.xml"/><Relationship Id="rId5" Type="http://schemas.openxmlformats.org/officeDocument/2006/relationships/tags" Target="../tags/tag211.xml"/><Relationship Id="rId15" Type="http://schemas.openxmlformats.org/officeDocument/2006/relationships/image" Target="../media/image6.png"/><Relationship Id="rId10" Type="http://schemas.openxmlformats.org/officeDocument/2006/relationships/tags" Target="../tags/tag216.xml"/><Relationship Id="rId4" Type="http://schemas.openxmlformats.org/officeDocument/2006/relationships/tags" Target="../tags/tag210.xml"/><Relationship Id="rId9" Type="http://schemas.openxmlformats.org/officeDocument/2006/relationships/tags" Target="../tags/tag215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25.xml"/><Relationship Id="rId13" Type="http://schemas.openxmlformats.org/officeDocument/2006/relationships/slideLayout" Target="../slideLayouts/slideLayout17.xml"/><Relationship Id="rId3" Type="http://schemas.openxmlformats.org/officeDocument/2006/relationships/tags" Target="../tags/tag220.xml"/><Relationship Id="rId7" Type="http://schemas.openxmlformats.org/officeDocument/2006/relationships/tags" Target="../tags/tag224.xml"/><Relationship Id="rId12" Type="http://schemas.openxmlformats.org/officeDocument/2006/relationships/tags" Target="../tags/tag229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6" Type="http://schemas.openxmlformats.org/officeDocument/2006/relationships/tags" Target="../tags/tag223.xml"/><Relationship Id="rId11" Type="http://schemas.openxmlformats.org/officeDocument/2006/relationships/tags" Target="../tags/tag228.xml"/><Relationship Id="rId5" Type="http://schemas.openxmlformats.org/officeDocument/2006/relationships/tags" Target="../tags/tag222.xml"/><Relationship Id="rId15" Type="http://schemas.openxmlformats.org/officeDocument/2006/relationships/image" Target="../media/image5.png"/><Relationship Id="rId10" Type="http://schemas.openxmlformats.org/officeDocument/2006/relationships/tags" Target="../tags/tag227.xml"/><Relationship Id="rId4" Type="http://schemas.openxmlformats.org/officeDocument/2006/relationships/tags" Target="../tags/tag221.xml"/><Relationship Id="rId9" Type="http://schemas.openxmlformats.org/officeDocument/2006/relationships/tags" Target="../tags/tag226.xml"/><Relationship Id="rId1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7.xml"/><Relationship Id="rId13" Type="http://schemas.openxmlformats.org/officeDocument/2006/relationships/notesSlide" Target="../notesSlides/notesSlide5.xml"/><Relationship Id="rId3" Type="http://schemas.openxmlformats.org/officeDocument/2006/relationships/tags" Target="../tags/tag232.xml"/><Relationship Id="rId7" Type="http://schemas.openxmlformats.org/officeDocument/2006/relationships/tags" Target="../tags/tag236.xml"/><Relationship Id="rId12" Type="http://schemas.openxmlformats.org/officeDocument/2006/relationships/slideLayout" Target="../slideLayouts/slideLayout17.xml"/><Relationship Id="rId2" Type="http://schemas.openxmlformats.org/officeDocument/2006/relationships/tags" Target="../tags/tag231.xml"/><Relationship Id="rId1" Type="http://schemas.openxmlformats.org/officeDocument/2006/relationships/tags" Target="../tags/tag230.xml"/><Relationship Id="rId6" Type="http://schemas.openxmlformats.org/officeDocument/2006/relationships/tags" Target="../tags/tag235.xml"/><Relationship Id="rId11" Type="http://schemas.openxmlformats.org/officeDocument/2006/relationships/tags" Target="../tags/tag240.xml"/><Relationship Id="rId5" Type="http://schemas.openxmlformats.org/officeDocument/2006/relationships/tags" Target="../tags/tag234.xml"/><Relationship Id="rId10" Type="http://schemas.openxmlformats.org/officeDocument/2006/relationships/tags" Target="../tags/tag239.xml"/><Relationship Id="rId4" Type="http://schemas.openxmlformats.org/officeDocument/2006/relationships/tags" Target="../tags/tag233.xml"/><Relationship Id="rId9" Type="http://schemas.openxmlformats.org/officeDocument/2006/relationships/tags" Target="../tags/tag238.xml"/><Relationship Id="rId1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3.xml"/><Relationship Id="rId7" Type="http://schemas.openxmlformats.org/officeDocument/2006/relationships/image" Target="../media/image3.png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2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69908" y="1235450"/>
            <a:ext cx="487623" cy="485197"/>
          </a:xfrm>
          <a:prstGeom prst="rect">
            <a:avLst/>
          </a:prstGeom>
        </p:spPr>
      </p:pic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1966781" y="1282888"/>
            <a:ext cx="1255390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28697" y="2203721"/>
            <a:ext cx="7954262" cy="1106389"/>
          </a:xfrm>
        </p:spPr>
        <p:txBody>
          <a:bodyPr>
            <a:noAutofit/>
          </a:bodyPr>
          <a:lstStyle/>
          <a:p>
            <a:r>
              <a:rPr lang="en-US" altLang="zh-CN" sz="48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Questions about SM4</a:t>
            </a:r>
            <a:endParaRPr lang="zh-CN" altLang="en-US" sz="4800" dirty="0">
              <a:solidFill>
                <a:schemeClr val="dk1">
                  <a:lumMod val="85000"/>
                  <a:lumOff val="15000"/>
                </a:schemeClr>
              </a:solidFill>
              <a:ea typeface="微软雅黑" panose="020B050302020402020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31057" y="1257867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1" name="椭圆 20"/>
          <p:cNvSpPr/>
          <p:nvPr>
            <p:custDataLst>
              <p:tags r:id="rId6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7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8"/>
            </p:custDataLst>
          </p:nvPr>
        </p:nvSpPr>
        <p:spPr>
          <a:xfrm>
            <a:off x="5352392" y="1382219"/>
            <a:ext cx="4609407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r>
              <a:rPr lang="en-US" altLang="zh-CN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Why 128 bits?</a:t>
            </a:r>
            <a:endParaRPr lang="zh-CN" altLang="en-US" sz="3700" b="1" spc="300" dirty="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charset="-128"/>
              <a:ea typeface="汉仪旗黑-85S" panose="00020600040101010101" charset="-128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14FAA9D-0E6A-A360-B19B-424DFF94FF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89" y="1218812"/>
            <a:ext cx="4106763" cy="53334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E9DFDF3-7EAC-2D60-993B-D1AB3E1E1AF7}"/>
              </a:ext>
            </a:extLst>
          </p:cNvPr>
          <p:cNvSpPr txBox="1"/>
          <p:nvPr/>
        </p:nvSpPr>
        <p:spPr>
          <a:xfrm>
            <a:off x="5352391" y="2098470"/>
            <a:ext cx="4609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Security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Efficiency</a:t>
            </a:r>
            <a:endParaRPr lang="zh-CN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06ECAB43-F91D-0BFC-BAAC-585C64CA3D8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52391" y="3543576"/>
            <a:ext cx="4609407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r>
              <a:rPr lang="en-US" altLang="zh-CN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If not 128 bits?</a:t>
            </a:r>
            <a:endParaRPr lang="zh-CN" altLang="en-US" sz="3700" b="1" spc="300" dirty="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charset="-128"/>
              <a:ea typeface="汉仪旗黑-85S" panose="00020600040101010101" charset="-128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7D3AA4A-0968-DC2B-F3A0-84118D5CEC75}"/>
              </a:ext>
            </a:extLst>
          </p:cNvPr>
          <p:cNvSpPr txBox="1"/>
          <p:nvPr/>
        </p:nvSpPr>
        <p:spPr>
          <a:xfrm>
            <a:off x="5352391" y="4329944"/>
            <a:ext cx="4609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PKCS7 Padding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Zero Padding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1204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/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/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622028" y="1246212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/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/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E2DF37C-AB03-9D91-E254-322CE8590B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372" y="2125362"/>
            <a:ext cx="4398909" cy="319966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09A5557-5BE3-E583-0A1E-44E6130C368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808482" y="1371920"/>
            <a:ext cx="4609407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r>
              <a:rPr lang="en-US" altLang="zh-CN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S-box</a:t>
            </a:r>
            <a:endParaRPr lang="zh-CN" altLang="en-US" sz="3700" b="1" spc="300" dirty="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charset="-128"/>
              <a:ea typeface="汉仪旗黑-85S" panose="00020600040101010101" charset="-128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5CC7E41-C747-04AF-F2C3-B0DBE98617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669758" y="1875785"/>
            <a:ext cx="4842462" cy="480659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92358A9D-E232-3E04-42D7-344D06DF7F5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616409" y="2536576"/>
            <a:ext cx="5167205" cy="39656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0055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7482F-12AD-E920-5812-FEAFA94C5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98719D7-EF4A-80BD-B155-835354FB531F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87B5F2A-1EA7-ECF6-270B-B457454B4BD9}"/>
                </a:ext>
              </a:extLst>
            </p:cNvPr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0A158C5-FD42-C9FE-6566-5D4BBB73F358}"/>
                </a:ext>
              </a:extLst>
            </p:cNvPr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85E6B37-C8D6-B270-40DD-88B5D422BB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2623E810-4DE3-A98B-5519-4C998D8A80ED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CC851-061C-C568-D63B-559E09F0F2A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2028" y="1246212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E6D49C-C819-68E7-5C43-29C92C6B53DD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66459" y="1309507"/>
            <a:ext cx="10059078" cy="386861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fontAlgn="auto">
              <a:lnSpc>
                <a:spcPct val="130000"/>
              </a:lnSpc>
              <a:spcAft>
                <a:spcPts val="1000"/>
              </a:spcAft>
              <a:defRPr sz="1600" spc="150"/>
            </a:lvl1pPr>
          </a:lstStyle>
          <a:p>
            <a:pPr lvl="0" algn="ctr">
              <a:lnSpc>
                <a:spcPct val="110000"/>
              </a:lnSpc>
              <a:spcAft>
                <a:spcPts val="200"/>
              </a:spcAft>
            </a:pPr>
            <a:endParaRPr lang="zh-CN" altLang="en-US" sz="1800" dirty="0">
              <a:solidFill>
                <a:schemeClr val="dk1">
                  <a:lumMod val="75000"/>
                  <a:lumOff val="25000"/>
                </a:schemeClr>
              </a:solidFill>
              <a:uFillTx/>
              <a:latin typeface="汉仪旗黑-85S" panose="00020600040101010101" charset="-128"/>
              <a:ea typeface="汉仪旗黑-85S" panose="00020600040101010101" charset="-128"/>
              <a:sym typeface="+mn-ea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1C9D42-5175-2810-B029-C2F72410537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3AA0630-3DD8-9B91-8644-71EDC03E29F6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1DC324-5954-377E-AE50-7EB09B07BCD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4372" y="2125362"/>
            <a:ext cx="4398909" cy="3199664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85109065-80F5-F324-9E62-8CE6A42B34E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4808482" y="1371920"/>
            <a:ext cx="4609407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r>
              <a:rPr lang="en-US" altLang="zh-CN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S-box</a:t>
            </a:r>
            <a:endParaRPr lang="zh-CN" altLang="en-US" sz="3700" b="1" spc="300" dirty="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charset="-128"/>
              <a:ea typeface="汉仪旗黑-85S" panose="00020600040101010101" charset="-128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68CC81-A576-FA41-665A-3B67BD0C75F1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632498" y="2316341"/>
            <a:ext cx="4609407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r>
              <a:rPr lang="en-US" altLang="zh-CN" sz="29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Aim</a:t>
            </a:r>
            <a:r>
              <a:rPr lang="en-US" altLang="zh-CN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?</a:t>
            </a:r>
            <a:endParaRPr lang="zh-CN" altLang="en-US" sz="3700" b="1" spc="300" dirty="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charset="-128"/>
              <a:ea typeface="汉仪旗黑-85S" panose="00020600040101010101" charset="-128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0C8362-33DD-3DFE-EC2A-D48167AC472A}"/>
              </a:ext>
            </a:extLst>
          </p:cNvPr>
          <p:cNvSpPr txBox="1"/>
          <p:nvPr/>
        </p:nvSpPr>
        <p:spPr>
          <a:xfrm>
            <a:off x="5632498" y="3184340"/>
            <a:ext cx="4609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Confusion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FontTx/>
              <a:buAutoNum type="arabicPeriod"/>
            </a:pPr>
            <a:r>
              <a:rPr lang="en-US" altLang="zh-CN" sz="2400" dirty="0"/>
              <a:t>Diffusion</a:t>
            </a:r>
          </a:p>
          <a:p>
            <a:pPr marL="342900" indent="-342900">
              <a:buAutoNum type="arabicPeriod"/>
            </a:pP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594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340D8-38F7-D617-319D-31BD49139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842DBFE-1358-02CD-F496-1333FE279FE2}"/>
              </a:ext>
            </a:extLst>
          </p:cNvPr>
          <p:cNvGrpSpPr/>
          <p:nvPr userDrawn="1">
            <p:custDataLst>
              <p:tags r:id="rId2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B2EB5AA-94F4-6B6F-F01D-4675E9897F3B}"/>
                </a:ext>
              </a:extLst>
            </p:cNvPr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0879585-D0BE-9535-C7A7-549F5DDFD4AD}"/>
                </a:ext>
              </a:extLst>
            </p:cNvPr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47432BC-291B-CCB7-AF3A-835A990041F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742303" y="1800914"/>
            <a:ext cx="7449696" cy="5058061"/>
          </a:xfrm>
          <a:custGeom>
            <a:avLst/>
            <a:gdLst>
              <a:gd name="connsiteX0" fmla="*/ 4941339 w 7449696"/>
              <a:gd name="connsiteY0" fmla="*/ 0 h 5058061"/>
              <a:gd name="connsiteX1" fmla="*/ 7296676 w 7449696"/>
              <a:gd name="connsiteY1" fmla="*/ 596394 h 5058061"/>
              <a:gd name="connsiteX2" fmla="*/ 7449696 w 7449696"/>
              <a:gd name="connsiteY2" fmla="*/ 689356 h 5058061"/>
              <a:gd name="connsiteX3" fmla="*/ 7449696 w 7449696"/>
              <a:gd name="connsiteY3" fmla="*/ 5058061 h 5058061"/>
              <a:gd name="connsiteX4" fmla="*/ 2952 w 7449696"/>
              <a:gd name="connsiteY4" fmla="*/ 5058061 h 5058061"/>
              <a:gd name="connsiteX5" fmla="*/ 0 w 7449696"/>
              <a:gd name="connsiteY5" fmla="*/ 4941340 h 5058061"/>
              <a:gd name="connsiteX6" fmla="*/ 4941339 w 7449696"/>
              <a:gd name="connsiteY6" fmla="*/ 0 h 5058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49696" h="5058061">
                <a:moveTo>
                  <a:pt x="4941339" y="0"/>
                </a:moveTo>
                <a:cubicBezTo>
                  <a:pt x="5794160" y="0"/>
                  <a:pt x="6596521" y="216047"/>
                  <a:pt x="7296676" y="596394"/>
                </a:cubicBezTo>
                <a:lnTo>
                  <a:pt x="7449696" y="689356"/>
                </a:lnTo>
                <a:lnTo>
                  <a:pt x="7449696" y="5058061"/>
                </a:lnTo>
                <a:lnTo>
                  <a:pt x="2952" y="5058061"/>
                </a:lnTo>
                <a:lnTo>
                  <a:pt x="0" y="4941340"/>
                </a:lnTo>
                <a:cubicBezTo>
                  <a:pt x="0" y="2212313"/>
                  <a:pt x="2212313" y="0"/>
                  <a:pt x="4941339" y="0"/>
                </a:cubicBezTo>
                <a:close/>
              </a:path>
            </a:pathLst>
          </a:custGeom>
          <a:pattFill prst="ltUpDiag">
            <a:fgClr>
              <a:schemeClr val="accent1">
                <a:lumMod val="20000"/>
                <a:lumOff val="80000"/>
              </a:schemeClr>
            </a:fgClr>
            <a:bgClr>
              <a:schemeClr val="lt1">
                <a:lumMod val="9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E487EC6F-980E-2260-F4AB-8A6019B298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" y="3038168"/>
            <a:ext cx="5230153" cy="3835320"/>
          </a:xfrm>
          <a:custGeom>
            <a:avLst/>
            <a:gdLst>
              <a:gd name="connsiteX0" fmla="*/ 2147740 w 5230153"/>
              <a:gd name="connsiteY0" fmla="*/ 0 h 3835320"/>
              <a:gd name="connsiteX1" fmla="*/ 5230153 w 5230153"/>
              <a:gd name="connsiteY1" fmla="*/ 3082413 h 3835320"/>
              <a:gd name="connsiteX2" fmla="*/ 5167530 w 5230153"/>
              <a:gd name="connsiteY2" fmla="*/ 3703627 h 3835320"/>
              <a:gd name="connsiteX3" fmla="*/ 5133668 w 5230153"/>
              <a:gd name="connsiteY3" fmla="*/ 3835320 h 3835320"/>
              <a:gd name="connsiteX4" fmla="*/ 0 w 5230153"/>
              <a:gd name="connsiteY4" fmla="*/ 3835320 h 3835320"/>
              <a:gd name="connsiteX5" fmla="*/ 0 w 5230153"/>
              <a:gd name="connsiteY5" fmla="*/ 873866 h 3835320"/>
              <a:gd name="connsiteX6" fmla="*/ 187039 w 5230153"/>
              <a:gd name="connsiteY6" fmla="*/ 703873 h 3835320"/>
              <a:gd name="connsiteX7" fmla="*/ 2147740 w 5230153"/>
              <a:gd name="connsiteY7" fmla="*/ 0 h 3835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0153" h="3835320">
                <a:moveTo>
                  <a:pt x="2147740" y="0"/>
                </a:moveTo>
                <a:cubicBezTo>
                  <a:pt x="3850110" y="0"/>
                  <a:pt x="5230153" y="1380043"/>
                  <a:pt x="5230153" y="3082413"/>
                </a:cubicBezTo>
                <a:cubicBezTo>
                  <a:pt x="5230153" y="3295210"/>
                  <a:pt x="5208590" y="3502969"/>
                  <a:pt x="5167530" y="3703627"/>
                </a:cubicBezTo>
                <a:lnTo>
                  <a:pt x="5133668" y="3835320"/>
                </a:lnTo>
                <a:lnTo>
                  <a:pt x="0" y="3835320"/>
                </a:lnTo>
                <a:lnTo>
                  <a:pt x="0" y="873866"/>
                </a:lnTo>
                <a:lnTo>
                  <a:pt x="187039" y="703873"/>
                </a:lnTo>
                <a:cubicBezTo>
                  <a:pt x="719862" y="264149"/>
                  <a:pt x="1402953" y="0"/>
                  <a:pt x="214774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A7391B-76F6-8058-06DC-ECF3B8728DB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31057" y="1257867"/>
            <a:ext cx="10984523" cy="5256025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76200" sx="101000" sy="101000" algn="ctr" rotWithShape="0">
              <a:schemeClr val="dk1">
                <a:lumMod val="95000"/>
                <a:lumOff val="5000"/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本加密算法由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32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次选代运算和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组成。设明文输人为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,X,X,X,)€(Z:)“,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密文输出为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,,,,)∈(Z”)“,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轮密钥为 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k:∈Zi-0,1,2,…,31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。加密算法的运算过程如下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</a:p>
          <a:p>
            <a:pPr algn="ctr"/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(1)32 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次迭代运算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:X:+4-F(X;,X:+1,X:+,X:+;),i-0,1,…,31;(2)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反序变换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:(X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,,,;)-R(X,X,X,Xs)-(Xs,X,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;,</a:t>
            </a:r>
            <a:r>
              <a:rPr lang="en-US" altLang="zh-CN" dirty="0" err="1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Xs</a:t>
            </a:r>
            <a:r>
              <a:rPr lang="en-US" altLang="zh-CN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DC267A8-5F53-CF7D-0336-546F72A6AE97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77973" y="239843"/>
            <a:ext cx="386396" cy="386396"/>
          </a:xfrm>
          <a:prstGeom prst="ellipse">
            <a:avLst/>
          </a:prstGeom>
          <a:solidFill>
            <a:schemeClr val="accent1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2D71D8A-C057-F91C-0E3A-24E2C29013C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665006" y="657947"/>
            <a:ext cx="178183" cy="178183"/>
          </a:xfrm>
          <a:prstGeom prst="ellipse">
            <a:avLst/>
          </a:prstGeom>
          <a:solidFill>
            <a:schemeClr val="accent1">
              <a:lumMod val="40000"/>
              <a:lumOff val="60000"/>
              <a:alpha val="6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DDC2DE-6762-32FF-A372-F1E37ADEEE3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352392" y="1382219"/>
            <a:ext cx="4609407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r>
              <a:rPr lang="en-US" altLang="zh-CN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Why 32 bits?</a:t>
            </a:r>
            <a:endParaRPr lang="zh-CN" altLang="en-US" sz="3700" b="1" spc="300" dirty="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charset="-128"/>
              <a:ea typeface="汉仪旗黑-85S" panose="00020600040101010101" charset="-128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CE56D2E5-0FC7-219A-30E3-62378076E3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3189" y="1218812"/>
            <a:ext cx="4106763" cy="533348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84E5228-EFD5-D54F-EAB9-B2DB5CA5FCD9}"/>
              </a:ext>
            </a:extLst>
          </p:cNvPr>
          <p:cNvSpPr txBox="1"/>
          <p:nvPr/>
        </p:nvSpPr>
        <p:spPr>
          <a:xfrm>
            <a:off x="5352391" y="2169007"/>
            <a:ext cx="806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Compatibility with hardware architectures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 Efficiency</a:t>
            </a:r>
            <a:endParaRPr lang="zh-CN" altLang="en-US" sz="24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CBAE6C-652B-647F-9528-D2C4739A0A86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312996" y="3645900"/>
            <a:ext cx="4609407" cy="648896"/>
          </a:xfrm>
          <a:prstGeom prst="rect">
            <a:avLst/>
          </a:prstGeom>
          <a:noFill/>
        </p:spPr>
        <p:txBody>
          <a:bodyPr wrap="square" lIns="91440" tIns="45720" rIns="91440" bIns="45720" rtlCol="0">
            <a:normAutofit fontScale="95000"/>
          </a:bodyPr>
          <a:lstStyle/>
          <a:p>
            <a:r>
              <a:rPr lang="en-US" altLang="zh-CN" sz="3700" b="1" spc="300" dirty="0">
                <a:solidFill>
                  <a:schemeClr val="dk1">
                    <a:lumMod val="85000"/>
                    <a:lumOff val="15000"/>
                  </a:schemeClr>
                </a:solidFill>
                <a:latin typeface="汉仪旗黑-85S" panose="00020600040101010101" charset="-128"/>
                <a:ea typeface="汉仪旗黑-85S" panose="00020600040101010101" charset="-128"/>
              </a:rPr>
              <a:t>Why 32 rounds?</a:t>
            </a:r>
            <a:endParaRPr lang="zh-CN" altLang="en-US" sz="3700" b="1" spc="300" dirty="0">
              <a:solidFill>
                <a:schemeClr val="dk1">
                  <a:lumMod val="85000"/>
                  <a:lumOff val="15000"/>
                </a:schemeClr>
              </a:solidFill>
              <a:latin typeface="汉仪旗黑-85S" panose="00020600040101010101" charset="-128"/>
              <a:ea typeface="汉仪旗黑-85S" panose="00020600040101010101" charset="-128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5C3DB01-C423-81E4-08EA-76408A4BF065}"/>
              </a:ext>
            </a:extLst>
          </p:cNvPr>
          <p:cNvSpPr txBox="1"/>
          <p:nvPr/>
        </p:nvSpPr>
        <p:spPr>
          <a:xfrm>
            <a:off x="5352392" y="4584485"/>
            <a:ext cx="62085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/>
              <a:t>Resistant to differential and linear attacks</a:t>
            </a:r>
          </a:p>
          <a:p>
            <a:pPr marL="342900" indent="-342900">
              <a:buAutoNum type="arabicPeriod"/>
            </a:pPr>
            <a:endParaRPr lang="en-US" altLang="zh-CN" sz="2400" dirty="0"/>
          </a:p>
          <a:p>
            <a:pPr marL="342900" indent="-342900">
              <a:buAutoNum type="arabicPeriod"/>
            </a:pPr>
            <a:r>
              <a:rPr lang="en-US" altLang="zh-CN" sz="2400" dirty="0"/>
              <a:t>A compromise between security and efficiency</a:t>
            </a:r>
            <a:endParaRPr lang="zh-CN" altLang="en-US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0537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7A1E9-71DD-D424-AE99-0D95E72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72FF5B8D-4256-9B7B-2B96-E7E23B4620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69908" y="1235450"/>
            <a:ext cx="487623" cy="48519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F57B2A2-A34B-AFA5-0D3C-E5E388E4534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66781" y="1282888"/>
            <a:ext cx="1255390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0C66B9F-A9B2-295D-0AA9-03468AD87A66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44463" y="2322611"/>
            <a:ext cx="7291982" cy="1106389"/>
          </a:xfrm>
        </p:spPr>
        <p:txBody>
          <a:bodyPr>
            <a:normAutofit/>
          </a:bodyPr>
          <a:lstStyle/>
          <a:p>
            <a:pPr algn="l"/>
            <a:r>
              <a:rPr lang="en-US" altLang="zh-CN" sz="4800" dirty="0">
                <a:solidFill>
                  <a:schemeClr val="dk1">
                    <a:lumMod val="85000"/>
                    <a:lumOff val="15000"/>
                  </a:schemeClr>
                </a:solidFill>
                <a:ea typeface="微软雅黑" panose="020B0503020204020204" charset="-122"/>
              </a:rPr>
              <a:t>SM4 implementation</a:t>
            </a:r>
            <a:endParaRPr lang="zh-CN" altLang="zh-CN" sz="4800" b="1" spc="160" dirty="0">
              <a:solidFill>
                <a:schemeClr val="dk1"/>
              </a:solidFill>
              <a:uFillTx/>
              <a:latin typeface="汉仪旗黑-85S" panose="00020600040101010101" charset="-128"/>
              <a:ea typeface="汉仪旗黑-85S" panose="00020600040101010101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374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7067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、21"/>
  <p:tag name="KSO_WM_SLIDE_ID" val="custom202038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  <p:tag name="KSO_WM_SLIDE_LAYOUT" val="a_b_j_k"/>
  <p:tag name="KSO_WM_SLIDE_LAYOUT_CNT" val="1_3_1_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5*135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3868_1*j*1"/>
  <p:tag name="KSO_WM_TEMPLATE_CATEGORY" val="custom"/>
  <p:tag name="KSO_WM_TEMPLATE_INDEX" val="2020386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3868_1*k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LOGO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68_1*a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简约工作汇报总结"/>
  <p:tag name="KSO_WM_UNIT_TEXT_FILL_FORE_SCHEMECOLOR_INDEX_BRIGHTNESS" val="0.15"/>
  <p:tag name="KSO_WM_UNIT_TEXT_FILL_FORE_SCHEMECOLOR_INDEX" val="13"/>
  <p:tag name="KSO_WM_UNIT_TEXT_FILL_TYPE" val="1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PART_ID_V2" val="d-4-2"/>
  <p:tag name="KSO_WM_UNIT_ISCONTENTSTITLE" val="0"/>
  <p:tag name="KSO_WM_UNIT_ISNUMDGMTITLE" val="0"/>
  <p:tag name="KSO_WM_UNIT_NOCLEAR" val="0"/>
  <p:tag name="KSO_WM_UNIT_VALUE" val="4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05195_1*b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副标题"/>
  <p:tag name="KSO_WM_UNIT_TEXT_FILL_FORE_SCHEMECOLOR_INDEX_BRIGHTNESS" val="0.25"/>
  <p:tag name="KSO_WM_UNIT_TEXT_FILL_FORE_SCHEMECOLOR_INDEX" val="13"/>
  <p:tag name="KSO_WM_UNIT_TEXT_FILL_TYPE" val="1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05195_1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59*522"/>
  <p:tag name="KSO_WM_SLIDE_POSITION" val="0*18"/>
  <p:tag name="KSO_WM_TAG_VERSION" val="1.0"/>
  <p:tag name="KSO_WM_BEAUTIFY_FLAG" val="#wm#"/>
  <p:tag name="KSO_WM_TEMPLATE_CATEGORY" val="diagram"/>
  <p:tag name="KSO_WM_TEMPLATE_INDEX" val="20205195"/>
  <p:tag name="KSO_WM_SLIDE_LAYOUT" val="a_b_f"/>
  <p:tag name="KSO_WM_SLIDE_LAYOUT_CNT" val="1_1_1"/>
  <p:tag name="KSO_WM_SLIDE_BACKGROUND_TYPE" val="genera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TYPE" val="i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5195_1*i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BACK_SCHEMECOLOR_INDEX_BRIGHTNESS" val="-0.05"/>
  <p:tag name="KSO_WM_UNIT_FILL_BACK_SCHEMECOLOR_INDEX" val="14"/>
  <p:tag name="KSO_WM_UNIT_FILL_TYPE" val="2"/>
  <p:tag name="KSO_WM_UNIT_TEXT_FILL_FORE_SCHEMECOLOR_INDEX_BRIGHTNESS" val="0"/>
  <p:tag name="KSO_WM_UNIT_TEXT_FILL_FORE_SCHEMECOLOR_INDEX" val="2"/>
  <p:tag name="KSO_WM_UNIT_TEXT_FILL_TYPE" val="1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05195_1*i*2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4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05195_1*i*3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"/>
  <p:tag name="KSO_WM_UNIT_FILL_FORE_SCHEMECOLOR_INDEX" val="16"/>
  <p:tag name="KSO_WM_UNIT_FILL_TYPE" val="1"/>
  <p:tag name="KSO_WM_UNIT_SHADOW_SCHEMECOLOR_INDEX_BRIGHTNESS" val="0.05"/>
  <p:tag name="KSO_WM_UNIT_SHADOW_SCHEMECOLOR_INDEX" val="13"/>
  <p:tag name="KSO_WM_UNIT_TEXT_FILL_FORE_SCHEMECOLOR_INDEX_BRIGHTNESS" val="0"/>
  <p:tag name="KSO_WM_UNIT_TEXT_FILL_FORE_SCHEMECOLOR_INDEX" val="2"/>
  <p:tag name="KSO_WM_UNIT_TEXT_FILL_TYPE" val="1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05195_1*i*4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8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05195_1*i*5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FILL_FORE_SCHEMECOLOR_INDEX_BRIGHTNESS" val="0.6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5195_1*a*1"/>
  <p:tag name="KSO_WM_TEMPLATE_CATEGORY" val="diagram"/>
  <p:tag name="KSO_WM_TEMPLATE_INDEX" val="20205195"/>
  <p:tag name="KSO_WM_UNIT_LAYERLEVEL" val="1"/>
  <p:tag name="KSO_WM_TAG_VERSION" val="1.0"/>
  <p:tag name="KSO_WM_BEAUTIFY_FLAG" val="#wm#"/>
  <p:tag name="KSO_WM_UNIT_PRESET_TEXT" val="单击此处添加大标题内容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45"/>
  <p:tag name="KSO_WM_UNIT_FILL_FORE_SCHEMECOLOR_INDEX_2_BRIGHTNESS" val="0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UNIT_FILL_FORE_SCHEMECOLOR_INDEX_1_BRIGHTNESS" val="0.4"/>
  <p:tag name="KSO_WM_UNIT_FILL_FORE_SCHEMECOLOR_INDEX_1" val="5"/>
  <p:tag name="KSO_WM_UNIT_FILL_FORE_SCHEMECOLOR_INDEX_1_POS" val="0"/>
  <p:tag name="KSO_WM_UNIT_FILL_FORE_SCHEMECOLOR_INDEX_1_TRANS" val="0.61"/>
  <p:tag name="KSO_WM_UNIT_FILL_FORE_SCHEMECOLOR_INDEX_2_BRIGHTNESS" val="-0.14"/>
  <p:tag name="KSO_WM_UNIT_FILL_FORE_SCHEMECOLOR_INDEX_2" val="5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、21"/>
  <p:tag name="KSO_WM_SLIDE_ID" val="custom202038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  <p:tag name="KSO_WM_SLIDE_LAYOUT" val="a_b_j_k"/>
  <p:tag name="KSO_WM_SLIDE_LAYOUT_CNT" val="1_3_1_1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5*135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3868_1*j*1"/>
  <p:tag name="KSO_WM_TEMPLATE_CATEGORY" val="custom"/>
  <p:tag name="KSO_WM_TEMPLATE_INDEX" val="20203868"/>
  <p:tag name="KSO_WM_UNIT_LAYERLEVEL" val="1"/>
  <p:tag name="KSO_WM_TAG_VERSION" val="1.0"/>
  <p:tag name="KSO_WM_BEAUTIFY_FLAG" val="#wm#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3868_1*k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LOGO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68_1*a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简约工作汇报总结"/>
  <p:tag name="KSO_WM_UNIT_TEXT_FILL_FORE_SCHEMECOLOR_INDEX_BRIGHTNESS" val="0.15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xx3065199_2*i*5"/>
  <p:tag name="KSO_WM_TEMPLATE_CATEGORY" val="xx"/>
  <p:tag name="KSO_WM_TEMPLATE_INDEX" val="3065199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5EEFB"/>
      </a:dk2>
      <a:lt2>
        <a:srgbClr val="FFFFFF"/>
      </a:lt2>
      <a:accent1>
        <a:srgbClr val="77A7E8"/>
      </a:accent1>
      <a:accent2>
        <a:srgbClr val="8E9FD1"/>
      </a:accent2>
      <a:accent3>
        <a:srgbClr val="A497BB"/>
      </a:accent3>
      <a:accent4>
        <a:srgbClr val="BB90A4"/>
      </a:accent4>
      <a:accent5>
        <a:srgbClr val="D1888E"/>
      </a:accent5>
      <a:accent6>
        <a:srgbClr val="E8807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507</Words>
  <Application>Microsoft Office PowerPoint</Application>
  <PresentationFormat>宽屏</PresentationFormat>
  <Paragraphs>39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汉仪旗黑-85S</vt:lpstr>
      <vt:lpstr>宋体</vt:lpstr>
      <vt:lpstr>微软雅黑</vt:lpstr>
      <vt:lpstr>Arial</vt:lpstr>
      <vt:lpstr>Arial Black</vt:lpstr>
      <vt:lpstr>Calibri</vt:lpstr>
      <vt:lpstr>Office 主题​​</vt:lpstr>
      <vt:lpstr>1_Office 主题​​</vt:lpstr>
      <vt:lpstr>Questions about SM4</vt:lpstr>
      <vt:lpstr>PowerPoint 演示文稿</vt:lpstr>
      <vt:lpstr>PowerPoint 演示文稿</vt:lpstr>
      <vt:lpstr>PowerPoint 演示文稿</vt:lpstr>
      <vt:lpstr>PowerPoint 演示文稿</vt:lpstr>
      <vt:lpstr>SM4 implementation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sy z</cp:lastModifiedBy>
  <cp:revision>14</cp:revision>
  <dcterms:created xsi:type="dcterms:W3CDTF">2024-10-09T00:39:05Z</dcterms:created>
  <dcterms:modified xsi:type="dcterms:W3CDTF">2025-01-10T05:05:53Z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2052-11.1.0.11172</vt:lpwstr>
  </property>
  <property fmtid="{D5CDD505-2E9C-101B-9397-08002B2CF9AE}" pid="3" name="ICV">
    <vt:lpwstr/>
  </property>
</Properties>
</file>