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2"/>
  </p:sldMasterIdLst>
  <p:notesMasterIdLst>
    <p:notesMasterId r:id="rId9"/>
  </p:notesMasterIdLst>
  <p:handoutMasterIdLst>
    <p:handoutMasterId r:id="rId10"/>
  </p:handoutMasterIdLst>
  <p:sldIdLst>
    <p:sldId id="278" r:id="rId3"/>
    <p:sldId id="288" r:id="rId4"/>
    <p:sldId id="296" r:id="rId5"/>
    <p:sldId id="297" r:id="rId6"/>
    <p:sldId id="294" r:id="rId7"/>
    <p:sldId id="295" r:id="rId8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  <p:cmAuthor id="5" name="sy z" initials="sz" lastIdx="5" clrIdx="4">
    <p:extLst>
      <p:ext uri="{19B8F6BF-5375-455C-9EA6-DF929625EA0E}">
        <p15:presenceInfo xmlns:p15="http://schemas.microsoft.com/office/powerpoint/2012/main" userId="5fba51ca2bec83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6226" autoAdjust="0"/>
  </p:normalViewPr>
  <p:slideViewPr>
    <p:cSldViewPr snapToGrid="0" showGuides="1">
      <p:cViewPr varScale="1">
        <p:scale>
          <a:sx n="94" d="100"/>
          <a:sy n="94" d="100"/>
        </p:scale>
        <p:origin x="96" y="403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FAB00-6D75-F29F-11BD-E023213E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D1377C-B063-8B7F-DBFE-7AC62412E6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F6ABF25-551D-3DDB-4087-794BA8BFF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238D82-D499-2046-B946-A1BC464B0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CB329-4026-40EB-95DF-A9AAA5F8255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692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388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4F55C-6814-8AA1-D3B5-8BC66C5EE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7474AF3-035D-8731-82DE-965D6F224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4F43ECF-787A-9A9B-678F-2E8EE686B7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8E42F3-0566-D6D6-DD00-6393E660D2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67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20B38-B743-902C-86E0-2D717DBC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119AB1-22F5-4876-2905-E6B0EF0147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4DCB3F-84AB-CE6F-DB1B-771F5E59D5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1F62A0-2F36-8B67-BF8B-E06F2301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217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7E10-3AAC-7A08-FDAF-95221F1BB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8827E47-0E87-B66B-B2FD-5D0DFAE5B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176688-CF0B-D963-AAA6-E8380C15F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148C31-6C53-873F-2D51-2AED57F40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648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D0844-1898-209C-F8E5-EC11B8A99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267860-9AD7-D306-998D-CB75DA5AC5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F74AD92-D298-7771-C137-95EAE7483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ECB</a:t>
            </a:r>
            <a:r>
              <a:rPr lang="zh-CN" altLang="en-US" dirty="0"/>
              <a:t>电子密码本模式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最基本的工作模式，将待处理信息分组，每组分别进行加密或解密处理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en-US" altLang="zh-CN" dirty="0"/>
              <a:t>CBC</a:t>
            </a:r>
            <a:r>
              <a:rPr lang="zh-CN" altLang="en-US" dirty="0"/>
              <a:t>密码分组链接模式</a:t>
            </a:r>
            <a:r>
              <a:rPr lang="en-US" altLang="zh-CN" b="0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明文块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先与其前一个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密文块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异或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，然后再进行加密</a:t>
            </a:r>
            <a:endParaRPr lang="en-US" altLang="zh-CN" b="0" i="0" dirty="0">
              <a:solidFill>
                <a:schemeClr val="tx1"/>
              </a:solidFill>
              <a:effectLst/>
              <a:latin typeface="+mn-lt"/>
            </a:endParaRPr>
          </a:p>
          <a:p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CTR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（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Counter mode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，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CTR</a:t>
            </a:r>
            <a:r>
              <a:rPr lang="zh-CN" altLang="en-US" b="0" i="0" dirty="0">
                <a:solidFill>
                  <a:srgbClr val="4F4F4F"/>
                </a:solidFill>
                <a:effectLst/>
                <a:latin typeface="PingFang SC"/>
              </a:rPr>
              <a:t>）计数器模式</a:t>
            </a:r>
            <a:r>
              <a:rPr lang="en-US" altLang="zh-CN" b="0" i="0" dirty="0">
                <a:solidFill>
                  <a:srgbClr val="4F4F4F"/>
                </a:solidFill>
                <a:effectLst/>
                <a:latin typeface="PingFang SC"/>
              </a:rPr>
              <a:t>: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CTR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将块密码变为流密码。它通过递增一个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加密计数器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以产生</a:t>
            </a:r>
            <a:r>
              <a:rPr lang="zh-CN" altLang="en-US" b="1" i="0" dirty="0">
                <a:solidFill>
                  <a:srgbClr val="4D4D4D"/>
                </a:solidFill>
                <a:effectLst/>
                <a:latin typeface="-apple-system"/>
              </a:rPr>
              <a:t>连续的密钥流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，其中，计数器可以是任意保证长时间不产生重复输出的</a:t>
            </a:r>
            <a:r>
              <a:rPr lang="zh-CN" altLang="en-US" b="0" i="0" u="none" strike="noStrike" dirty="0">
                <a:solidFill>
                  <a:srgbClr val="FC5531"/>
                </a:solidFill>
                <a:effectLst/>
                <a:latin typeface="-apple-system"/>
              </a:rPr>
              <a:t>函数</a:t>
            </a:r>
            <a:endParaRPr lang="zh-CN" altLang="en-US" b="0" i="0" dirty="0">
              <a:solidFill>
                <a:srgbClr val="4F4F4F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AA5FA8-31C2-9B77-E104-F0B7E7826D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816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tags" Target="../tags/tag19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5" Type="http://schemas.openxmlformats.org/officeDocument/2006/relationships/slideMaster" Target="../slideMasters/slideMaster2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tags" Target="../tags/tag20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9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tags" Target="../tags/tag41.xml"/><Relationship Id="rId18" Type="http://schemas.openxmlformats.org/officeDocument/2006/relationships/tags" Target="../tags/tag46.xml"/><Relationship Id="rId3" Type="http://schemas.openxmlformats.org/officeDocument/2006/relationships/tags" Target="../tags/tag31.xml"/><Relationship Id="rId21" Type="http://schemas.openxmlformats.org/officeDocument/2006/relationships/tags" Target="../tags/tag49.xml"/><Relationship Id="rId7" Type="http://schemas.openxmlformats.org/officeDocument/2006/relationships/tags" Target="../tags/tag35.xml"/><Relationship Id="rId12" Type="http://schemas.openxmlformats.org/officeDocument/2006/relationships/tags" Target="../tags/tag40.xml"/><Relationship Id="rId17" Type="http://schemas.openxmlformats.org/officeDocument/2006/relationships/tags" Target="../tags/tag45.xml"/><Relationship Id="rId2" Type="http://schemas.openxmlformats.org/officeDocument/2006/relationships/tags" Target="../tags/tag30.xml"/><Relationship Id="rId16" Type="http://schemas.openxmlformats.org/officeDocument/2006/relationships/tags" Target="../tags/tag44.xml"/><Relationship Id="rId20" Type="http://schemas.openxmlformats.org/officeDocument/2006/relationships/tags" Target="../tags/tag48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tags" Target="../tags/tag39.xml"/><Relationship Id="rId24" Type="http://schemas.openxmlformats.org/officeDocument/2006/relationships/image" Target="../media/image2.svg"/><Relationship Id="rId5" Type="http://schemas.openxmlformats.org/officeDocument/2006/relationships/tags" Target="../tags/tag33.xml"/><Relationship Id="rId15" Type="http://schemas.openxmlformats.org/officeDocument/2006/relationships/tags" Target="../tags/tag43.xml"/><Relationship Id="rId23" Type="http://schemas.openxmlformats.org/officeDocument/2006/relationships/image" Target="../media/image1.png"/><Relationship Id="rId10" Type="http://schemas.openxmlformats.org/officeDocument/2006/relationships/tags" Target="../tags/tag38.xml"/><Relationship Id="rId19" Type="http://schemas.openxmlformats.org/officeDocument/2006/relationships/tags" Target="../tags/tag47.xml"/><Relationship Id="rId4" Type="http://schemas.openxmlformats.org/officeDocument/2006/relationships/tags" Target="../tags/tag32.xml"/><Relationship Id="rId9" Type="http://schemas.openxmlformats.org/officeDocument/2006/relationships/tags" Target="../tags/tag37.xml"/><Relationship Id="rId14" Type="http://schemas.openxmlformats.org/officeDocument/2006/relationships/tags" Target="../tags/tag42.xml"/><Relationship Id="rId22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57.xml"/><Relationship Id="rId3" Type="http://schemas.openxmlformats.org/officeDocument/2006/relationships/tags" Target="../tags/tag52.xml"/><Relationship Id="rId7" Type="http://schemas.openxmlformats.org/officeDocument/2006/relationships/tags" Target="../tags/tag56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53.xml"/><Relationship Id="rId9" Type="http://schemas.openxmlformats.org/officeDocument/2006/relationships/tags" Target="../tags/tag58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66.xml"/><Relationship Id="rId3" Type="http://schemas.openxmlformats.org/officeDocument/2006/relationships/tags" Target="../tags/tag61.xml"/><Relationship Id="rId7" Type="http://schemas.openxmlformats.org/officeDocument/2006/relationships/tags" Target="../tags/tag65.xml"/><Relationship Id="rId12" Type="http://schemas.openxmlformats.org/officeDocument/2006/relationships/slideMaster" Target="../slideMasters/slideMaster2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tags" Target="../tags/tag64.xml"/><Relationship Id="rId11" Type="http://schemas.openxmlformats.org/officeDocument/2006/relationships/tags" Target="../tags/tag69.xml"/><Relationship Id="rId5" Type="http://schemas.openxmlformats.org/officeDocument/2006/relationships/tags" Target="../tags/tag63.xml"/><Relationship Id="rId10" Type="http://schemas.openxmlformats.org/officeDocument/2006/relationships/tags" Target="../tags/tag68.xml"/><Relationship Id="rId4" Type="http://schemas.openxmlformats.org/officeDocument/2006/relationships/tags" Target="../tags/tag62.xml"/><Relationship Id="rId9" Type="http://schemas.openxmlformats.org/officeDocument/2006/relationships/tags" Target="../tags/tag67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77.xml"/><Relationship Id="rId3" Type="http://schemas.openxmlformats.org/officeDocument/2006/relationships/tags" Target="../tags/tag72.xml"/><Relationship Id="rId7" Type="http://schemas.openxmlformats.org/officeDocument/2006/relationships/tags" Target="../tags/tag76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73.xml"/><Relationship Id="rId9" Type="http://schemas.openxmlformats.org/officeDocument/2006/relationships/tags" Target="../tags/tag78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81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4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89.xml"/><Relationship Id="rId3" Type="http://schemas.openxmlformats.org/officeDocument/2006/relationships/tags" Target="../tags/tag84.xml"/><Relationship Id="rId7" Type="http://schemas.openxmlformats.org/officeDocument/2006/relationships/tags" Target="../tags/tag88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85.xml"/><Relationship Id="rId9" Type="http://schemas.openxmlformats.org/officeDocument/2006/relationships/tags" Target="../tags/tag90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9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13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08.xml"/><Relationship Id="rId7" Type="http://schemas.openxmlformats.org/officeDocument/2006/relationships/tags" Target="../tags/tag112.xml"/><Relationship Id="rId12" Type="http://schemas.openxmlformats.org/officeDocument/2006/relationships/tags" Target="../tags/tag11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tags" Target="../tags/tag111.xml"/><Relationship Id="rId11" Type="http://schemas.openxmlformats.org/officeDocument/2006/relationships/tags" Target="../tags/tag116.xml"/><Relationship Id="rId5" Type="http://schemas.openxmlformats.org/officeDocument/2006/relationships/tags" Target="../tags/tag110.xml"/><Relationship Id="rId10" Type="http://schemas.openxmlformats.org/officeDocument/2006/relationships/tags" Target="../tags/tag115.xml"/><Relationship Id="rId4" Type="http://schemas.openxmlformats.org/officeDocument/2006/relationships/tags" Target="../tags/tag109.xml"/><Relationship Id="rId9" Type="http://schemas.openxmlformats.org/officeDocument/2006/relationships/tags" Target="../tags/tag114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tags" Target="../tags/tag121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27.xml"/><Relationship Id="rId7" Type="http://schemas.openxmlformats.org/officeDocument/2006/relationships/tags" Target="../tags/tag131.xml"/><Relationship Id="rId12" Type="http://schemas.openxmlformats.org/officeDocument/2006/relationships/tags" Target="../tags/tag136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tags" Target="../tags/tag130.xml"/><Relationship Id="rId11" Type="http://schemas.openxmlformats.org/officeDocument/2006/relationships/tags" Target="../tags/tag135.xml"/><Relationship Id="rId5" Type="http://schemas.openxmlformats.org/officeDocument/2006/relationships/tags" Target="../tags/tag129.xml"/><Relationship Id="rId10" Type="http://schemas.openxmlformats.org/officeDocument/2006/relationships/tags" Target="../tags/tag134.xml"/><Relationship Id="rId4" Type="http://schemas.openxmlformats.org/officeDocument/2006/relationships/tags" Target="../tags/tag128.xml"/><Relationship Id="rId9" Type="http://schemas.openxmlformats.org/officeDocument/2006/relationships/tags" Target="../tags/tag133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4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154.xml"/><Relationship Id="rId3" Type="http://schemas.openxmlformats.org/officeDocument/2006/relationships/tags" Target="../tags/tag149.xml"/><Relationship Id="rId7" Type="http://schemas.openxmlformats.org/officeDocument/2006/relationships/tags" Target="../tags/tag153.xml"/><Relationship Id="rId2" Type="http://schemas.openxmlformats.org/officeDocument/2006/relationships/tags" Target="../tags/tag148.xml"/><Relationship Id="rId1" Type="http://schemas.openxmlformats.org/officeDocument/2006/relationships/tags" Target="../tags/tag147.xml"/><Relationship Id="rId6" Type="http://schemas.openxmlformats.org/officeDocument/2006/relationships/tags" Target="../tags/tag152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51.xml"/><Relationship Id="rId10" Type="http://schemas.openxmlformats.org/officeDocument/2006/relationships/tags" Target="../tags/tag156.xml"/><Relationship Id="rId4" Type="http://schemas.openxmlformats.org/officeDocument/2006/relationships/tags" Target="../tags/tag150.xml"/><Relationship Id="rId9" Type="http://schemas.openxmlformats.org/officeDocument/2006/relationships/tags" Target="../tags/tag155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13" Type="http://schemas.openxmlformats.org/officeDocument/2006/relationships/tags" Target="../tags/tag169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12" Type="http://schemas.openxmlformats.org/officeDocument/2006/relationships/tags" Target="../tags/tag168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11" Type="http://schemas.openxmlformats.org/officeDocument/2006/relationships/tags" Target="../tags/tag167.xml"/><Relationship Id="rId5" Type="http://schemas.openxmlformats.org/officeDocument/2006/relationships/tags" Target="../tags/tag161.xml"/><Relationship Id="rId10" Type="http://schemas.openxmlformats.org/officeDocument/2006/relationships/tags" Target="../tags/tag166.xml"/><Relationship Id="rId4" Type="http://schemas.openxmlformats.org/officeDocument/2006/relationships/tags" Target="../tags/tag160.xml"/><Relationship Id="rId9" Type="http://schemas.openxmlformats.org/officeDocument/2006/relationships/tags" Target="../tags/tag165.xml"/><Relationship Id="rId14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177.xml"/><Relationship Id="rId13" Type="http://schemas.openxmlformats.org/officeDocument/2006/relationships/slideMaster" Target="../slideMasters/slideMaster2.xml"/><Relationship Id="rId3" Type="http://schemas.openxmlformats.org/officeDocument/2006/relationships/tags" Target="../tags/tag172.xml"/><Relationship Id="rId7" Type="http://schemas.openxmlformats.org/officeDocument/2006/relationships/tags" Target="../tags/tag176.xml"/><Relationship Id="rId12" Type="http://schemas.openxmlformats.org/officeDocument/2006/relationships/tags" Target="../tags/tag181.xml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tags" Target="../tags/tag175.xml"/><Relationship Id="rId11" Type="http://schemas.openxmlformats.org/officeDocument/2006/relationships/tags" Target="../tags/tag180.xml"/><Relationship Id="rId5" Type="http://schemas.openxmlformats.org/officeDocument/2006/relationships/tags" Target="../tags/tag174.xml"/><Relationship Id="rId10" Type="http://schemas.openxmlformats.org/officeDocument/2006/relationships/tags" Target="../tags/tag179.xml"/><Relationship Id="rId4" Type="http://schemas.openxmlformats.org/officeDocument/2006/relationships/tags" Target="../tags/tag173.xml"/><Relationship Id="rId9" Type="http://schemas.openxmlformats.org/officeDocument/2006/relationships/tags" Target="../tags/tag178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189.xml"/><Relationship Id="rId3" Type="http://schemas.openxmlformats.org/officeDocument/2006/relationships/tags" Target="../tags/tag184.xml"/><Relationship Id="rId7" Type="http://schemas.openxmlformats.org/officeDocument/2006/relationships/tags" Target="../tags/tag188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6" Type="http://schemas.openxmlformats.org/officeDocument/2006/relationships/tags" Target="../tags/tag187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186.xml"/><Relationship Id="rId10" Type="http://schemas.openxmlformats.org/officeDocument/2006/relationships/tags" Target="../tags/tag191.xml"/><Relationship Id="rId4" Type="http://schemas.openxmlformats.org/officeDocument/2006/relationships/tags" Target="../tags/tag185.xml"/><Relationship Id="rId9" Type="http://schemas.openxmlformats.org/officeDocument/2006/relationships/tags" Target="../tags/tag19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25" name="组合 2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30" name="椭圆 29"/>
              <p:cNvSpPr/>
              <p:nvPr>
                <p:custDataLst>
                  <p:tags r:id="rId13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任意多边形 14"/>
              <p:cNvSpPr/>
              <p:nvPr>
                <p:custDataLst>
                  <p:tags r:id="rId14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" name="组合 25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27" name="任意多边形 18"/>
              <p:cNvSpPr/>
              <p:nvPr>
                <p:custDataLst>
                  <p:tags r:id="rId10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8" name="任意多边形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6" name="日期占位符 15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6"/>
            </p:custDataLst>
          </p:nvPr>
        </p:nvSpPr>
        <p:spPr>
          <a:xfrm>
            <a:off x="1528697" y="2960243"/>
            <a:ext cx="7291982" cy="1106389"/>
          </a:xfrm>
        </p:spPr>
        <p:txBody>
          <a:bodyPr lIns="90000" tIns="46800" rIns="90000" bIns="46800" anchor="ctr" anchorCtr="0">
            <a:normAutofit/>
          </a:bodyPr>
          <a:lstStyle>
            <a:lvl1pPr algn="l">
              <a:defRPr sz="6000" b="0" spc="600" baseline="0">
                <a:solidFill>
                  <a:schemeClr val="accent1"/>
                </a:solidFill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7"/>
            </p:custDataLst>
          </p:nvPr>
        </p:nvSpPr>
        <p:spPr>
          <a:xfrm>
            <a:off x="1563533" y="4146520"/>
            <a:ext cx="7088898" cy="384741"/>
          </a:xfrm>
        </p:spPr>
        <p:txBody>
          <a:bodyPr lIns="90000" tIns="0" rIns="90000" bIns="46800">
            <a:normAutofit/>
          </a:bodyPr>
          <a:lstStyle>
            <a:lvl1pPr marL="0" indent="0" algn="l" eaLnBrk="1" fontAlgn="auto" latinLnBrk="0" hangingPunct="1">
              <a:lnSpc>
                <a:spcPct val="100000"/>
              </a:lnSpc>
              <a:buNone/>
              <a:defRPr sz="2000" u="none" strike="noStrike" kern="1200" cap="none" spc="8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 hasCustomPrompt="1"/>
            <p:custDataLst>
              <p:tags r:id="rId8"/>
            </p:custDataLst>
          </p:nvPr>
        </p:nvSpPr>
        <p:spPr>
          <a:xfrm>
            <a:off x="1586497" y="4648958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  <p:sp>
        <p:nvSpPr>
          <p:cNvPr id="22" name="文本占位符 21"/>
          <p:cNvSpPr>
            <a:spLocks noGrp="1"/>
          </p:cNvSpPr>
          <p:nvPr>
            <p:ph type="body" sz="quarter" idx="14" hasCustomPrompt="1"/>
            <p:custDataLst>
              <p:tags r:id="rId9"/>
            </p:custDataLst>
          </p:nvPr>
        </p:nvSpPr>
        <p:spPr>
          <a:xfrm>
            <a:off x="1586497" y="5042825"/>
            <a:ext cx="1971764" cy="323734"/>
          </a:xfrm>
        </p:spPr>
        <p:txBody>
          <a:bodyPr lIns="90000" tIns="46800" rIns="90000" bIns="46800" anchor="ctr">
            <a:normAutofit/>
          </a:bodyPr>
          <a:lstStyle>
            <a:lvl1pPr marL="0" indent="0" algn="l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组合 55"/>
          <p:cNvGrpSpPr/>
          <p:nvPr userDrawn="1">
            <p:custDataLst>
              <p:tags r:id="rId1"/>
            </p:custDataLst>
          </p:nvPr>
        </p:nvGrpSpPr>
        <p:grpSpPr>
          <a:xfrm>
            <a:off x="1055689" y="6405345"/>
            <a:ext cx="1208540" cy="317571"/>
            <a:chOff x="1055689" y="6405345"/>
            <a:chExt cx="1208540" cy="317571"/>
          </a:xfrm>
        </p:grpSpPr>
        <p:grpSp>
          <p:nvGrpSpPr>
            <p:cNvPr id="57" name="Group 4"/>
            <p:cNvGrpSpPr>
              <a:grpSpLocks noChangeAspect="1"/>
            </p:cNvGrpSpPr>
            <p:nvPr/>
          </p:nvGrpSpPr>
          <p:grpSpPr bwMode="auto">
            <a:xfrm>
              <a:off x="1139628" y="6489300"/>
              <a:ext cx="149693" cy="149659"/>
              <a:chOff x="848" y="-236"/>
              <a:chExt cx="4484" cy="4483"/>
            </a:xfrm>
            <a:solidFill>
              <a:schemeClr val="tx1"/>
            </a:solidFill>
          </p:grpSpPr>
          <p:sp>
            <p:nvSpPr>
              <p:cNvPr id="66" name="Freeform 5"/>
              <p:cNvSpPr>
                <a:spLocks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2283" y="1200"/>
                <a:ext cx="1621" cy="1619"/>
              </a:xfrm>
              <a:custGeom>
                <a:avLst/>
                <a:gdLst>
                  <a:gd name="T0" fmla="*/ 36 w 1230"/>
                  <a:gd name="T1" fmla="*/ 35 h 1229"/>
                  <a:gd name="T2" fmla="*/ 36 w 1230"/>
                  <a:gd name="T3" fmla="*/ 164 h 1229"/>
                  <a:gd name="T4" fmla="*/ 1066 w 1230"/>
                  <a:gd name="T5" fmla="*/ 1193 h 1229"/>
                  <a:gd name="T6" fmla="*/ 1194 w 1230"/>
                  <a:gd name="T7" fmla="*/ 1194 h 1229"/>
                  <a:gd name="T8" fmla="*/ 1194 w 1230"/>
                  <a:gd name="T9" fmla="*/ 1065 h 1229"/>
                  <a:gd name="T10" fmla="*/ 165 w 1230"/>
                  <a:gd name="T11" fmla="*/ 35 h 1229"/>
                  <a:gd name="T12" fmla="*/ 36 w 1230"/>
                  <a:gd name="T13" fmla="*/ 35 h 1229"/>
                  <a:gd name="T14" fmla="*/ 36 w 1230"/>
                  <a:gd name="T15" fmla="*/ 35 h 1229"/>
                  <a:gd name="T16" fmla="*/ 36 w 1230"/>
                  <a:gd name="T17" fmla="*/ 35 h 12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0" h="1229">
                    <a:moveTo>
                      <a:pt x="36" y="35"/>
                    </a:moveTo>
                    <a:cubicBezTo>
                      <a:pt x="0" y="71"/>
                      <a:pt x="0" y="128"/>
                      <a:pt x="36" y="164"/>
                    </a:cubicBezTo>
                    <a:cubicBezTo>
                      <a:pt x="1066" y="1193"/>
                      <a:pt x="1066" y="1193"/>
                      <a:pt x="1066" y="1193"/>
                    </a:cubicBezTo>
                    <a:cubicBezTo>
                      <a:pt x="1101" y="1229"/>
                      <a:pt x="1159" y="1229"/>
                      <a:pt x="1194" y="1194"/>
                    </a:cubicBezTo>
                    <a:cubicBezTo>
                      <a:pt x="1230" y="1158"/>
                      <a:pt x="1230" y="1100"/>
                      <a:pt x="1194" y="1065"/>
                    </a:cubicBezTo>
                    <a:cubicBezTo>
                      <a:pt x="165" y="35"/>
                      <a:pt x="165" y="35"/>
                      <a:pt x="165" y="35"/>
                    </a:cubicBezTo>
                    <a:cubicBezTo>
                      <a:pt x="129" y="0"/>
                      <a:pt x="71" y="0"/>
                      <a:pt x="36" y="35"/>
                    </a:cubicBezTo>
                    <a:close/>
                    <a:moveTo>
                      <a:pt x="36" y="35"/>
                    </a:moveTo>
                    <a:cubicBezTo>
                      <a:pt x="36" y="35"/>
                      <a:pt x="36" y="35"/>
                      <a:pt x="36" y="35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6"/>
              <p:cNvSpPr>
                <a:spLocks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48" y="-236"/>
                <a:ext cx="2568" cy="2565"/>
              </a:xfrm>
              <a:custGeom>
                <a:avLst/>
                <a:gdLst>
                  <a:gd name="T0" fmla="*/ 372 w 1949"/>
                  <a:gd name="T1" fmla="*/ 256 h 1947"/>
                  <a:gd name="T2" fmla="*/ 256 w 1949"/>
                  <a:gd name="T3" fmla="*/ 372 h 1947"/>
                  <a:gd name="T4" fmla="*/ 256 w 1949"/>
                  <a:gd name="T5" fmla="*/ 1299 h 1947"/>
                  <a:gd name="T6" fmla="*/ 661 w 1949"/>
                  <a:gd name="T7" fmla="*/ 1704 h 1947"/>
                  <a:gd name="T8" fmla="*/ 1403 w 1949"/>
                  <a:gd name="T9" fmla="*/ 1833 h 1947"/>
                  <a:gd name="T10" fmla="*/ 1405 w 1949"/>
                  <a:gd name="T11" fmla="*/ 1832 h 1947"/>
                  <a:gd name="T12" fmla="*/ 1411 w 1949"/>
                  <a:gd name="T13" fmla="*/ 1830 h 1947"/>
                  <a:gd name="T14" fmla="*/ 1411 w 1949"/>
                  <a:gd name="T15" fmla="*/ 1830 h 1947"/>
                  <a:gd name="T16" fmla="*/ 1435 w 1949"/>
                  <a:gd name="T17" fmla="*/ 1813 h 1947"/>
                  <a:gd name="T18" fmla="*/ 1435 w 1949"/>
                  <a:gd name="T19" fmla="*/ 1682 h 1947"/>
                  <a:gd name="T20" fmla="*/ 1329 w 1949"/>
                  <a:gd name="T21" fmla="*/ 1666 h 1947"/>
                  <a:gd name="T22" fmla="*/ 1329 w 1949"/>
                  <a:gd name="T23" fmla="*/ 1666 h 1947"/>
                  <a:gd name="T24" fmla="*/ 777 w 1949"/>
                  <a:gd name="T25" fmla="*/ 1565 h 1947"/>
                  <a:gd name="T26" fmla="*/ 395 w 1949"/>
                  <a:gd name="T27" fmla="*/ 1183 h 1947"/>
                  <a:gd name="T28" fmla="*/ 395 w 1949"/>
                  <a:gd name="T29" fmla="*/ 488 h 1947"/>
                  <a:gd name="T30" fmla="*/ 488 w 1949"/>
                  <a:gd name="T31" fmla="*/ 395 h 1947"/>
                  <a:gd name="T32" fmla="*/ 1183 w 1949"/>
                  <a:gd name="T33" fmla="*/ 395 h 1947"/>
                  <a:gd name="T34" fmla="*/ 1565 w 1949"/>
                  <a:gd name="T35" fmla="*/ 778 h 1947"/>
                  <a:gd name="T36" fmla="*/ 1661 w 1949"/>
                  <a:gd name="T37" fmla="*/ 1337 h 1947"/>
                  <a:gd name="T38" fmla="*/ 1661 w 1949"/>
                  <a:gd name="T39" fmla="*/ 1337 h 1947"/>
                  <a:gd name="T40" fmla="*/ 1661 w 1949"/>
                  <a:gd name="T41" fmla="*/ 1337 h 1947"/>
                  <a:gd name="T42" fmla="*/ 1661 w 1949"/>
                  <a:gd name="T43" fmla="*/ 1337 h 1947"/>
                  <a:gd name="T44" fmla="*/ 1681 w 1949"/>
                  <a:gd name="T45" fmla="*/ 1436 h 1947"/>
                  <a:gd name="T46" fmla="*/ 1811 w 1949"/>
                  <a:gd name="T47" fmla="*/ 1436 h 1947"/>
                  <a:gd name="T48" fmla="*/ 1830 w 1949"/>
                  <a:gd name="T49" fmla="*/ 1412 h 1947"/>
                  <a:gd name="T50" fmla="*/ 1830 w 1949"/>
                  <a:gd name="T51" fmla="*/ 1412 h 1947"/>
                  <a:gd name="T52" fmla="*/ 1704 w 1949"/>
                  <a:gd name="T53" fmla="*/ 662 h 1947"/>
                  <a:gd name="T54" fmla="*/ 1299 w 1949"/>
                  <a:gd name="T55" fmla="*/ 256 h 1947"/>
                  <a:gd name="T56" fmla="*/ 372 w 1949"/>
                  <a:gd name="T57" fmla="*/ 256 h 1947"/>
                  <a:gd name="T58" fmla="*/ 372 w 1949"/>
                  <a:gd name="T59" fmla="*/ 256 h 1947"/>
                  <a:gd name="T60" fmla="*/ 372 w 1949"/>
                  <a:gd name="T61" fmla="*/ 256 h 1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9" h="1947">
                    <a:moveTo>
                      <a:pt x="372" y="256"/>
                    </a:moveTo>
                    <a:cubicBezTo>
                      <a:pt x="256" y="372"/>
                      <a:pt x="256" y="372"/>
                      <a:pt x="256" y="372"/>
                    </a:cubicBezTo>
                    <a:cubicBezTo>
                      <a:pt x="0" y="628"/>
                      <a:pt x="0" y="1043"/>
                      <a:pt x="256" y="1299"/>
                    </a:cubicBezTo>
                    <a:cubicBezTo>
                      <a:pt x="661" y="1704"/>
                      <a:pt x="661" y="1704"/>
                      <a:pt x="661" y="1704"/>
                    </a:cubicBezTo>
                    <a:cubicBezTo>
                      <a:pt x="862" y="1905"/>
                      <a:pt x="1160" y="1947"/>
                      <a:pt x="1403" y="1833"/>
                    </a:cubicBezTo>
                    <a:cubicBezTo>
                      <a:pt x="1404" y="1833"/>
                      <a:pt x="1404" y="1832"/>
                      <a:pt x="1405" y="1832"/>
                    </a:cubicBezTo>
                    <a:cubicBezTo>
                      <a:pt x="1407" y="1831"/>
                      <a:pt x="1409" y="1831"/>
                      <a:pt x="1411" y="1830"/>
                    </a:cubicBezTo>
                    <a:cubicBezTo>
                      <a:pt x="1411" y="1829"/>
                      <a:pt x="1411" y="1830"/>
                      <a:pt x="1411" y="1830"/>
                    </a:cubicBezTo>
                    <a:cubicBezTo>
                      <a:pt x="1419" y="1825"/>
                      <a:pt x="1427" y="1820"/>
                      <a:pt x="1435" y="1813"/>
                    </a:cubicBezTo>
                    <a:cubicBezTo>
                      <a:pt x="1471" y="1777"/>
                      <a:pt x="1471" y="1718"/>
                      <a:pt x="1435" y="1682"/>
                    </a:cubicBezTo>
                    <a:cubicBezTo>
                      <a:pt x="1406" y="1653"/>
                      <a:pt x="1363" y="1648"/>
                      <a:pt x="1329" y="1666"/>
                    </a:cubicBezTo>
                    <a:cubicBezTo>
                      <a:pt x="1329" y="1665"/>
                      <a:pt x="1329" y="1666"/>
                      <a:pt x="1329" y="1666"/>
                    </a:cubicBezTo>
                    <a:cubicBezTo>
                      <a:pt x="1148" y="1748"/>
                      <a:pt x="926" y="1714"/>
                      <a:pt x="777" y="1565"/>
                    </a:cubicBezTo>
                    <a:cubicBezTo>
                      <a:pt x="395" y="1183"/>
                      <a:pt x="395" y="1183"/>
                      <a:pt x="395" y="1183"/>
                    </a:cubicBezTo>
                    <a:cubicBezTo>
                      <a:pt x="203" y="991"/>
                      <a:pt x="203" y="680"/>
                      <a:pt x="395" y="488"/>
                    </a:cubicBezTo>
                    <a:cubicBezTo>
                      <a:pt x="488" y="395"/>
                      <a:pt x="488" y="395"/>
                      <a:pt x="488" y="395"/>
                    </a:cubicBezTo>
                    <a:cubicBezTo>
                      <a:pt x="680" y="203"/>
                      <a:pt x="991" y="203"/>
                      <a:pt x="1183" y="395"/>
                    </a:cubicBezTo>
                    <a:cubicBezTo>
                      <a:pt x="1565" y="778"/>
                      <a:pt x="1565" y="778"/>
                      <a:pt x="1565" y="778"/>
                    </a:cubicBezTo>
                    <a:cubicBezTo>
                      <a:pt x="1716" y="929"/>
                      <a:pt x="1748" y="1155"/>
                      <a:pt x="1661" y="1337"/>
                    </a:cubicBezTo>
                    <a:cubicBezTo>
                      <a:pt x="1661" y="1337"/>
                      <a:pt x="1662" y="1337"/>
                      <a:pt x="1661" y="1337"/>
                    </a:cubicBezTo>
                    <a:cubicBezTo>
                      <a:pt x="1661" y="1338"/>
                      <a:pt x="1662" y="1336"/>
                      <a:pt x="1661" y="1337"/>
                    </a:cubicBezTo>
                    <a:cubicBezTo>
                      <a:pt x="1662" y="1337"/>
                      <a:pt x="1661" y="1337"/>
                      <a:pt x="1661" y="1337"/>
                    </a:cubicBezTo>
                    <a:cubicBezTo>
                      <a:pt x="1649" y="1370"/>
                      <a:pt x="1654" y="1410"/>
                      <a:pt x="1681" y="1436"/>
                    </a:cubicBezTo>
                    <a:cubicBezTo>
                      <a:pt x="1717" y="1472"/>
                      <a:pt x="1775" y="1472"/>
                      <a:pt x="1811" y="1436"/>
                    </a:cubicBezTo>
                    <a:cubicBezTo>
                      <a:pt x="1819" y="1429"/>
                      <a:pt x="1825" y="1420"/>
                      <a:pt x="1830" y="1412"/>
                    </a:cubicBezTo>
                    <a:cubicBezTo>
                      <a:pt x="1830" y="1412"/>
                      <a:pt x="1829" y="1411"/>
                      <a:pt x="1830" y="1412"/>
                    </a:cubicBezTo>
                    <a:cubicBezTo>
                      <a:pt x="1949" y="1167"/>
                      <a:pt x="1907" y="865"/>
                      <a:pt x="1704" y="662"/>
                    </a:cubicBezTo>
                    <a:cubicBezTo>
                      <a:pt x="1299" y="256"/>
                      <a:pt x="1299" y="256"/>
                      <a:pt x="1299" y="256"/>
                    </a:cubicBezTo>
                    <a:cubicBezTo>
                      <a:pt x="1043" y="0"/>
                      <a:pt x="628" y="0"/>
                      <a:pt x="372" y="256"/>
                    </a:cubicBezTo>
                    <a:close/>
                    <a:moveTo>
                      <a:pt x="372" y="256"/>
                    </a:moveTo>
                    <a:cubicBezTo>
                      <a:pt x="372" y="256"/>
                      <a:pt x="372" y="256"/>
                      <a:pt x="372" y="256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7"/>
              <p:cNvSpPr>
                <a:spLocks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2767" y="1680"/>
                <a:ext cx="2565" cy="2567"/>
              </a:xfrm>
              <a:custGeom>
                <a:avLst/>
                <a:gdLst>
                  <a:gd name="T0" fmla="*/ 1691 w 1947"/>
                  <a:gd name="T1" fmla="*/ 1577 h 1949"/>
                  <a:gd name="T2" fmla="*/ 1575 w 1947"/>
                  <a:gd name="T3" fmla="*/ 1693 h 1949"/>
                  <a:gd name="T4" fmla="*/ 648 w 1947"/>
                  <a:gd name="T5" fmla="*/ 1693 h 1949"/>
                  <a:gd name="T6" fmla="*/ 243 w 1947"/>
                  <a:gd name="T7" fmla="*/ 1288 h 1949"/>
                  <a:gd name="T8" fmla="*/ 114 w 1947"/>
                  <a:gd name="T9" fmla="*/ 546 h 1949"/>
                  <a:gd name="T10" fmla="*/ 115 w 1947"/>
                  <a:gd name="T11" fmla="*/ 544 h 1949"/>
                  <a:gd name="T12" fmla="*/ 117 w 1947"/>
                  <a:gd name="T13" fmla="*/ 538 h 1949"/>
                  <a:gd name="T14" fmla="*/ 117 w 1947"/>
                  <a:gd name="T15" fmla="*/ 538 h 1949"/>
                  <a:gd name="T16" fmla="*/ 135 w 1947"/>
                  <a:gd name="T17" fmla="*/ 514 h 1949"/>
                  <a:gd name="T18" fmla="*/ 265 w 1947"/>
                  <a:gd name="T19" fmla="*/ 514 h 1949"/>
                  <a:gd name="T20" fmla="*/ 281 w 1947"/>
                  <a:gd name="T21" fmla="*/ 620 h 1949"/>
                  <a:gd name="T22" fmla="*/ 281 w 1947"/>
                  <a:gd name="T23" fmla="*/ 620 h 1949"/>
                  <a:gd name="T24" fmla="*/ 382 w 1947"/>
                  <a:gd name="T25" fmla="*/ 1172 h 1949"/>
                  <a:gd name="T26" fmla="*/ 764 w 1947"/>
                  <a:gd name="T27" fmla="*/ 1554 h 1949"/>
                  <a:gd name="T28" fmla="*/ 1459 w 1947"/>
                  <a:gd name="T29" fmla="*/ 1554 h 1949"/>
                  <a:gd name="T30" fmla="*/ 1552 w 1947"/>
                  <a:gd name="T31" fmla="*/ 1461 h 1949"/>
                  <a:gd name="T32" fmla="*/ 1552 w 1947"/>
                  <a:gd name="T33" fmla="*/ 766 h 1949"/>
                  <a:gd name="T34" fmla="*/ 1170 w 1947"/>
                  <a:gd name="T35" fmla="*/ 384 h 1949"/>
                  <a:gd name="T36" fmla="*/ 610 w 1947"/>
                  <a:gd name="T37" fmla="*/ 288 h 1949"/>
                  <a:gd name="T38" fmla="*/ 610 w 1947"/>
                  <a:gd name="T39" fmla="*/ 288 h 1949"/>
                  <a:gd name="T40" fmla="*/ 610 w 1947"/>
                  <a:gd name="T41" fmla="*/ 288 h 1949"/>
                  <a:gd name="T42" fmla="*/ 610 w 1947"/>
                  <a:gd name="T43" fmla="*/ 288 h 1949"/>
                  <a:gd name="T44" fmla="*/ 511 w 1947"/>
                  <a:gd name="T45" fmla="*/ 268 h 1949"/>
                  <a:gd name="T46" fmla="*/ 511 w 1947"/>
                  <a:gd name="T47" fmla="*/ 138 h 1949"/>
                  <a:gd name="T48" fmla="*/ 536 w 1947"/>
                  <a:gd name="T49" fmla="*/ 120 h 1949"/>
                  <a:gd name="T50" fmla="*/ 536 w 1947"/>
                  <a:gd name="T51" fmla="*/ 120 h 1949"/>
                  <a:gd name="T52" fmla="*/ 1285 w 1947"/>
                  <a:gd name="T53" fmla="*/ 245 h 1949"/>
                  <a:gd name="T54" fmla="*/ 1691 w 1947"/>
                  <a:gd name="T55" fmla="*/ 650 h 1949"/>
                  <a:gd name="T56" fmla="*/ 1691 w 1947"/>
                  <a:gd name="T57" fmla="*/ 1577 h 1949"/>
                  <a:gd name="T58" fmla="*/ 1691 w 1947"/>
                  <a:gd name="T59" fmla="*/ 1577 h 1949"/>
                  <a:gd name="T60" fmla="*/ 1691 w 1947"/>
                  <a:gd name="T61" fmla="*/ 1577 h 19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947" h="1949">
                    <a:moveTo>
                      <a:pt x="1691" y="1577"/>
                    </a:moveTo>
                    <a:cubicBezTo>
                      <a:pt x="1575" y="1693"/>
                      <a:pt x="1575" y="1693"/>
                      <a:pt x="1575" y="1693"/>
                    </a:cubicBezTo>
                    <a:cubicBezTo>
                      <a:pt x="1319" y="1949"/>
                      <a:pt x="904" y="1949"/>
                      <a:pt x="648" y="1693"/>
                    </a:cubicBezTo>
                    <a:cubicBezTo>
                      <a:pt x="243" y="1288"/>
                      <a:pt x="243" y="1288"/>
                      <a:pt x="243" y="1288"/>
                    </a:cubicBezTo>
                    <a:cubicBezTo>
                      <a:pt x="42" y="1087"/>
                      <a:pt x="0" y="789"/>
                      <a:pt x="114" y="546"/>
                    </a:cubicBezTo>
                    <a:cubicBezTo>
                      <a:pt x="114" y="546"/>
                      <a:pt x="115" y="545"/>
                      <a:pt x="115" y="544"/>
                    </a:cubicBezTo>
                    <a:cubicBezTo>
                      <a:pt x="116" y="542"/>
                      <a:pt x="117" y="540"/>
                      <a:pt x="117" y="538"/>
                    </a:cubicBezTo>
                    <a:cubicBezTo>
                      <a:pt x="118" y="538"/>
                      <a:pt x="117" y="538"/>
                      <a:pt x="117" y="538"/>
                    </a:cubicBezTo>
                    <a:cubicBezTo>
                      <a:pt x="122" y="530"/>
                      <a:pt x="127" y="522"/>
                      <a:pt x="135" y="514"/>
                    </a:cubicBezTo>
                    <a:cubicBezTo>
                      <a:pt x="170" y="478"/>
                      <a:pt x="229" y="478"/>
                      <a:pt x="265" y="514"/>
                    </a:cubicBezTo>
                    <a:cubicBezTo>
                      <a:pt x="294" y="543"/>
                      <a:pt x="299" y="586"/>
                      <a:pt x="281" y="620"/>
                    </a:cubicBezTo>
                    <a:cubicBezTo>
                      <a:pt x="282" y="620"/>
                      <a:pt x="281" y="620"/>
                      <a:pt x="281" y="620"/>
                    </a:cubicBezTo>
                    <a:cubicBezTo>
                      <a:pt x="199" y="801"/>
                      <a:pt x="233" y="1023"/>
                      <a:pt x="382" y="1172"/>
                    </a:cubicBezTo>
                    <a:cubicBezTo>
                      <a:pt x="764" y="1554"/>
                      <a:pt x="764" y="1554"/>
                      <a:pt x="764" y="1554"/>
                    </a:cubicBezTo>
                    <a:cubicBezTo>
                      <a:pt x="956" y="1746"/>
                      <a:pt x="1267" y="1746"/>
                      <a:pt x="1459" y="1554"/>
                    </a:cubicBezTo>
                    <a:cubicBezTo>
                      <a:pt x="1552" y="1461"/>
                      <a:pt x="1552" y="1461"/>
                      <a:pt x="1552" y="1461"/>
                    </a:cubicBezTo>
                    <a:cubicBezTo>
                      <a:pt x="1744" y="1269"/>
                      <a:pt x="1744" y="958"/>
                      <a:pt x="1552" y="766"/>
                    </a:cubicBezTo>
                    <a:cubicBezTo>
                      <a:pt x="1170" y="384"/>
                      <a:pt x="1170" y="384"/>
                      <a:pt x="1170" y="384"/>
                    </a:cubicBezTo>
                    <a:cubicBezTo>
                      <a:pt x="1018" y="233"/>
                      <a:pt x="793" y="201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610" y="288"/>
                      <a:pt x="611" y="287"/>
                      <a:pt x="610" y="288"/>
                    </a:cubicBezTo>
                    <a:cubicBezTo>
                      <a:pt x="610" y="288"/>
                      <a:pt x="610" y="288"/>
                      <a:pt x="610" y="288"/>
                    </a:cubicBezTo>
                    <a:cubicBezTo>
                      <a:pt x="577" y="300"/>
                      <a:pt x="537" y="295"/>
                      <a:pt x="511" y="268"/>
                    </a:cubicBezTo>
                    <a:cubicBezTo>
                      <a:pt x="475" y="232"/>
                      <a:pt x="475" y="174"/>
                      <a:pt x="511" y="138"/>
                    </a:cubicBezTo>
                    <a:cubicBezTo>
                      <a:pt x="518" y="131"/>
                      <a:pt x="527" y="124"/>
                      <a:pt x="536" y="120"/>
                    </a:cubicBezTo>
                    <a:cubicBezTo>
                      <a:pt x="536" y="119"/>
                      <a:pt x="536" y="120"/>
                      <a:pt x="536" y="120"/>
                    </a:cubicBezTo>
                    <a:cubicBezTo>
                      <a:pt x="780" y="0"/>
                      <a:pt x="1083" y="42"/>
                      <a:pt x="1285" y="245"/>
                    </a:cubicBezTo>
                    <a:cubicBezTo>
                      <a:pt x="1691" y="650"/>
                      <a:pt x="1691" y="650"/>
                      <a:pt x="1691" y="650"/>
                    </a:cubicBezTo>
                    <a:cubicBezTo>
                      <a:pt x="1947" y="906"/>
                      <a:pt x="1947" y="1321"/>
                      <a:pt x="1691" y="1577"/>
                    </a:cubicBezTo>
                    <a:close/>
                    <a:moveTo>
                      <a:pt x="1691" y="1577"/>
                    </a:moveTo>
                    <a:cubicBezTo>
                      <a:pt x="1691" y="1577"/>
                      <a:pt x="1691" y="1577"/>
                      <a:pt x="1691" y="1577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58" name="椭圆 57"/>
            <p:cNvSpPr/>
            <p:nvPr>
              <p:custDataLst>
                <p:tags r:id="rId12"/>
              </p:custDataLst>
            </p:nvPr>
          </p:nvSpPr>
          <p:spPr>
            <a:xfrm>
              <a:off x="1055689" y="6405346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/>
            <p:nvPr>
              <p:custDataLst>
                <p:tags r:id="rId13"/>
              </p:custDataLst>
            </p:nvPr>
          </p:nvSpPr>
          <p:spPr>
            <a:xfrm>
              <a:off x="1506436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>
              <p:custDataLst>
                <p:tags r:id="rId14"/>
              </p:custDataLst>
            </p:nvPr>
          </p:nvSpPr>
          <p:spPr>
            <a:xfrm>
              <a:off x="1946659" y="6405345"/>
              <a:ext cx="317570" cy="317570"/>
            </a:xfrm>
            <a:prstGeom prst="ellipse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61" name="Group 10"/>
            <p:cNvGrpSpPr>
              <a:grpSpLocks noChangeAspect="1"/>
            </p:cNvGrpSpPr>
            <p:nvPr/>
          </p:nvGrpSpPr>
          <p:grpSpPr bwMode="auto">
            <a:xfrm>
              <a:off x="1592865" y="6498502"/>
              <a:ext cx="152563" cy="131255"/>
              <a:chOff x="1243" y="-76"/>
              <a:chExt cx="5191" cy="4466"/>
            </a:xfrm>
            <a:solidFill>
              <a:schemeClr val="tx1"/>
            </a:solidFill>
          </p:grpSpPr>
          <p:sp>
            <p:nvSpPr>
              <p:cNvPr id="63" name="Freeform 11"/>
              <p:cNvSpPr>
                <a:spLocks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243" y="-76"/>
                <a:ext cx="2773" cy="4466"/>
              </a:xfrm>
              <a:custGeom>
                <a:avLst/>
                <a:gdLst>
                  <a:gd name="T0" fmla="*/ 0 w 1714"/>
                  <a:gd name="T1" fmla="*/ 1101 h 2760"/>
                  <a:gd name="T2" fmla="*/ 0 w 1714"/>
                  <a:gd name="T3" fmla="*/ 1660 h 2760"/>
                  <a:gd name="T4" fmla="*/ 204 w 1714"/>
                  <a:gd name="T5" fmla="*/ 1864 h 2760"/>
                  <a:gd name="T6" fmla="*/ 732 w 1714"/>
                  <a:gd name="T7" fmla="*/ 1864 h 2760"/>
                  <a:gd name="T8" fmla="*/ 684 w 1714"/>
                  <a:gd name="T9" fmla="*/ 1844 h 2760"/>
                  <a:gd name="T10" fmla="*/ 1501 w 1714"/>
                  <a:gd name="T11" fmla="*/ 2663 h 2760"/>
                  <a:gd name="T12" fmla="*/ 1714 w 1714"/>
                  <a:gd name="T13" fmla="*/ 2575 h 2760"/>
                  <a:gd name="T14" fmla="*/ 1714 w 1714"/>
                  <a:gd name="T15" fmla="*/ 186 h 2760"/>
                  <a:gd name="T16" fmla="*/ 1501 w 1714"/>
                  <a:gd name="T17" fmla="*/ 97 h 2760"/>
                  <a:gd name="T18" fmla="*/ 684 w 1714"/>
                  <a:gd name="T19" fmla="*/ 916 h 2760"/>
                  <a:gd name="T20" fmla="*/ 732 w 1714"/>
                  <a:gd name="T21" fmla="*/ 896 h 2760"/>
                  <a:gd name="T22" fmla="*/ 204 w 1714"/>
                  <a:gd name="T23" fmla="*/ 896 h 2760"/>
                  <a:gd name="T24" fmla="*/ 0 w 1714"/>
                  <a:gd name="T25" fmla="*/ 1101 h 2760"/>
                  <a:gd name="T26" fmla="*/ 732 w 1714"/>
                  <a:gd name="T27" fmla="*/ 1032 h 2760"/>
                  <a:gd name="T28" fmla="*/ 761 w 1714"/>
                  <a:gd name="T29" fmla="*/ 1032 h 2760"/>
                  <a:gd name="T30" fmla="*/ 781 w 1714"/>
                  <a:gd name="T31" fmla="*/ 1012 h 2760"/>
                  <a:gd name="T32" fmla="*/ 1598 w 1714"/>
                  <a:gd name="T33" fmla="*/ 193 h 2760"/>
                  <a:gd name="T34" fmla="*/ 1613 w 1714"/>
                  <a:gd name="T35" fmla="*/ 182 h 2760"/>
                  <a:gd name="T36" fmla="*/ 1591 w 1714"/>
                  <a:gd name="T37" fmla="*/ 180 h 2760"/>
                  <a:gd name="T38" fmla="*/ 1575 w 1714"/>
                  <a:gd name="T39" fmla="*/ 166 h 2760"/>
                  <a:gd name="T40" fmla="*/ 1578 w 1714"/>
                  <a:gd name="T41" fmla="*/ 186 h 2760"/>
                  <a:gd name="T42" fmla="*/ 1578 w 1714"/>
                  <a:gd name="T43" fmla="*/ 2575 h 2760"/>
                  <a:gd name="T44" fmla="*/ 1575 w 1714"/>
                  <a:gd name="T45" fmla="*/ 2594 h 2760"/>
                  <a:gd name="T46" fmla="*/ 1591 w 1714"/>
                  <a:gd name="T47" fmla="*/ 2580 h 2760"/>
                  <a:gd name="T48" fmla="*/ 1613 w 1714"/>
                  <a:gd name="T49" fmla="*/ 2579 h 2760"/>
                  <a:gd name="T50" fmla="*/ 1598 w 1714"/>
                  <a:gd name="T51" fmla="*/ 2567 h 2760"/>
                  <a:gd name="T52" fmla="*/ 781 w 1714"/>
                  <a:gd name="T53" fmla="*/ 1748 h 2760"/>
                  <a:gd name="T54" fmla="*/ 761 w 1714"/>
                  <a:gd name="T55" fmla="*/ 1728 h 2760"/>
                  <a:gd name="T56" fmla="*/ 204 w 1714"/>
                  <a:gd name="T57" fmla="*/ 1728 h 2760"/>
                  <a:gd name="T58" fmla="*/ 137 w 1714"/>
                  <a:gd name="T59" fmla="*/ 1660 h 2760"/>
                  <a:gd name="T60" fmla="*/ 137 w 1714"/>
                  <a:gd name="T61" fmla="*/ 1101 h 2760"/>
                  <a:gd name="T62" fmla="*/ 204 w 1714"/>
                  <a:gd name="T63" fmla="*/ 1032 h 2760"/>
                  <a:gd name="T64" fmla="*/ 732 w 1714"/>
                  <a:gd name="T65" fmla="*/ 1032 h 2760"/>
                  <a:gd name="T66" fmla="*/ 732 w 1714"/>
                  <a:gd name="T67" fmla="*/ 1032 h 2760"/>
                  <a:gd name="T68" fmla="*/ 732 w 1714"/>
                  <a:gd name="T69" fmla="*/ 1032 h 27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14" h="2760">
                    <a:moveTo>
                      <a:pt x="0" y="1101"/>
                    </a:moveTo>
                    <a:cubicBezTo>
                      <a:pt x="0" y="1660"/>
                      <a:pt x="0" y="1660"/>
                      <a:pt x="0" y="1660"/>
                    </a:cubicBezTo>
                    <a:cubicBezTo>
                      <a:pt x="0" y="1773"/>
                      <a:pt x="92" y="1864"/>
                      <a:pt x="204" y="1864"/>
                    </a:cubicBezTo>
                    <a:cubicBezTo>
                      <a:pt x="732" y="1864"/>
                      <a:pt x="732" y="1864"/>
                      <a:pt x="732" y="1864"/>
                    </a:cubicBezTo>
                    <a:cubicBezTo>
                      <a:pt x="684" y="1844"/>
                      <a:pt x="684" y="1844"/>
                      <a:pt x="684" y="1844"/>
                    </a:cubicBezTo>
                    <a:cubicBezTo>
                      <a:pt x="1501" y="2663"/>
                      <a:pt x="1501" y="2663"/>
                      <a:pt x="1501" y="2663"/>
                    </a:cubicBezTo>
                    <a:cubicBezTo>
                      <a:pt x="1598" y="2760"/>
                      <a:pt x="1714" y="2711"/>
                      <a:pt x="1714" y="2575"/>
                    </a:cubicBezTo>
                    <a:cubicBezTo>
                      <a:pt x="1714" y="186"/>
                      <a:pt x="1714" y="186"/>
                      <a:pt x="1714" y="186"/>
                    </a:cubicBezTo>
                    <a:cubicBezTo>
                      <a:pt x="1714" y="50"/>
                      <a:pt x="1598" y="0"/>
                      <a:pt x="1501" y="97"/>
                    </a:cubicBezTo>
                    <a:cubicBezTo>
                      <a:pt x="684" y="916"/>
                      <a:pt x="684" y="916"/>
                      <a:pt x="684" y="916"/>
                    </a:cubicBezTo>
                    <a:cubicBezTo>
                      <a:pt x="732" y="896"/>
                      <a:pt x="732" y="896"/>
                      <a:pt x="732" y="896"/>
                    </a:cubicBezTo>
                    <a:cubicBezTo>
                      <a:pt x="204" y="896"/>
                      <a:pt x="204" y="896"/>
                      <a:pt x="204" y="896"/>
                    </a:cubicBezTo>
                    <a:cubicBezTo>
                      <a:pt x="91" y="896"/>
                      <a:pt x="0" y="988"/>
                      <a:pt x="0" y="1101"/>
                    </a:cubicBezTo>
                    <a:close/>
                    <a:moveTo>
                      <a:pt x="732" y="1032"/>
                    </a:moveTo>
                    <a:cubicBezTo>
                      <a:pt x="761" y="1032"/>
                      <a:pt x="761" y="1032"/>
                      <a:pt x="761" y="1032"/>
                    </a:cubicBezTo>
                    <a:cubicBezTo>
                      <a:pt x="781" y="1012"/>
                      <a:pt x="781" y="1012"/>
                      <a:pt x="781" y="1012"/>
                    </a:cubicBezTo>
                    <a:cubicBezTo>
                      <a:pt x="1598" y="193"/>
                      <a:pt x="1598" y="193"/>
                      <a:pt x="1598" y="193"/>
                    </a:cubicBezTo>
                    <a:cubicBezTo>
                      <a:pt x="1605" y="186"/>
                      <a:pt x="1610" y="183"/>
                      <a:pt x="1613" y="182"/>
                    </a:cubicBezTo>
                    <a:cubicBezTo>
                      <a:pt x="1608" y="184"/>
                      <a:pt x="1600" y="184"/>
                      <a:pt x="1591" y="180"/>
                    </a:cubicBezTo>
                    <a:cubicBezTo>
                      <a:pt x="1582" y="176"/>
                      <a:pt x="1577" y="170"/>
                      <a:pt x="1575" y="166"/>
                    </a:cubicBezTo>
                    <a:cubicBezTo>
                      <a:pt x="1576" y="169"/>
                      <a:pt x="1578" y="176"/>
                      <a:pt x="1578" y="186"/>
                    </a:cubicBezTo>
                    <a:cubicBezTo>
                      <a:pt x="1578" y="2575"/>
                      <a:pt x="1578" y="2575"/>
                      <a:pt x="1578" y="2575"/>
                    </a:cubicBezTo>
                    <a:cubicBezTo>
                      <a:pt x="1578" y="2585"/>
                      <a:pt x="1576" y="2592"/>
                      <a:pt x="1575" y="2594"/>
                    </a:cubicBezTo>
                    <a:cubicBezTo>
                      <a:pt x="1577" y="2590"/>
                      <a:pt x="1582" y="2584"/>
                      <a:pt x="1591" y="2580"/>
                    </a:cubicBezTo>
                    <a:cubicBezTo>
                      <a:pt x="1601" y="2577"/>
                      <a:pt x="1608" y="2577"/>
                      <a:pt x="1613" y="2579"/>
                    </a:cubicBezTo>
                    <a:cubicBezTo>
                      <a:pt x="1610" y="2578"/>
                      <a:pt x="1605" y="2574"/>
                      <a:pt x="1598" y="2567"/>
                    </a:cubicBezTo>
                    <a:cubicBezTo>
                      <a:pt x="781" y="1748"/>
                      <a:pt x="781" y="1748"/>
                      <a:pt x="781" y="1748"/>
                    </a:cubicBezTo>
                    <a:cubicBezTo>
                      <a:pt x="761" y="1728"/>
                      <a:pt x="761" y="1728"/>
                      <a:pt x="761" y="1728"/>
                    </a:cubicBezTo>
                    <a:cubicBezTo>
                      <a:pt x="204" y="1728"/>
                      <a:pt x="204" y="1728"/>
                      <a:pt x="204" y="1728"/>
                    </a:cubicBezTo>
                    <a:cubicBezTo>
                      <a:pt x="167" y="1728"/>
                      <a:pt x="137" y="1697"/>
                      <a:pt x="137" y="1660"/>
                    </a:cubicBezTo>
                    <a:cubicBezTo>
                      <a:pt x="137" y="1101"/>
                      <a:pt x="137" y="1101"/>
                      <a:pt x="137" y="1101"/>
                    </a:cubicBezTo>
                    <a:cubicBezTo>
                      <a:pt x="137" y="1063"/>
                      <a:pt x="167" y="1032"/>
                      <a:pt x="204" y="1032"/>
                    </a:cubicBezTo>
                    <a:lnTo>
                      <a:pt x="732" y="1032"/>
                    </a:lnTo>
                    <a:close/>
                    <a:moveTo>
                      <a:pt x="732" y="1032"/>
                    </a:moveTo>
                    <a:cubicBezTo>
                      <a:pt x="732" y="1032"/>
                      <a:pt x="732" y="1032"/>
                      <a:pt x="732" y="103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12"/>
              <p:cNvSpPr>
                <a:spLocks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333" y="1105"/>
                <a:ext cx="1160" cy="2239"/>
              </a:xfrm>
              <a:custGeom>
                <a:avLst/>
                <a:gdLst>
                  <a:gd name="T0" fmla="*/ 717 w 717"/>
                  <a:gd name="T1" fmla="*/ 692 h 1384"/>
                  <a:gd name="T2" fmla="*/ 68 w 717"/>
                  <a:gd name="T3" fmla="*/ 0 h 1384"/>
                  <a:gd name="T4" fmla="*/ 0 w 717"/>
                  <a:gd name="T5" fmla="*/ 68 h 1384"/>
                  <a:gd name="T6" fmla="*/ 68 w 717"/>
                  <a:gd name="T7" fmla="*/ 136 h 1384"/>
                  <a:gd name="T8" fmla="*/ 581 w 717"/>
                  <a:gd name="T9" fmla="*/ 692 h 1384"/>
                  <a:gd name="T10" fmla="*/ 68 w 717"/>
                  <a:gd name="T11" fmla="*/ 1248 h 1384"/>
                  <a:gd name="T12" fmla="*/ 0 w 717"/>
                  <a:gd name="T13" fmla="*/ 1316 h 1384"/>
                  <a:gd name="T14" fmla="*/ 68 w 717"/>
                  <a:gd name="T15" fmla="*/ 1384 h 1384"/>
                  <a:gd name="T16" fmla="*/ 717 w 717"/>
                  <a:gd name="T17" fmla="*/ 692 h 1384"/>
                  <a:gd name="T18" fmla="*/ 717 w 717"/>
                  <a:gd name="T19" fmla="*/ 692 h 1384"/>
                  <a:gd name="T20" fmla="*/ 717 w 717"/>
                  <a:gd name="T21" fmla="*/ 692 h 1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17" h="1384">
                    <a:moveTo>
                      <a:pt x="717" y="692"/>
                    </a:moveTo>
                    <a:cubicBezTo>
                      <a:pt x="717" y="310"/>
                      <a:pt x="428" y="0"/>
                      <a:pt x="68" y="0"/>
                    </a:cubicBezTo>
                    <a:cubicBezTo>
                      <a:pt x="30" y="0"/>
                      <a:pt x="0" y="30"/>
                      <a:pt x="0" y="68"/>
                    </a:cubicBezTo>
                    <a:cubicBezTo>
                      <a:pt x="0" y="105"/>
                      <a:pt x="30" y="136"/>
                      <a:pt x="68" y="136"/>
                    </a:cubicBezTo>
                    <a:cubicBezTo>
                      <a:pt x="350" y="136"/>
                      <a:pt x="581" y="384"/>
                      <a:pt x="581" y="692"/>
                    </a:cubicBezTo>
                    <a:cubicBezTo>
                      <a:pt x="581" y="1000"/>
                      <a:pt x="350" y="1248"/>
                      <a:pt x="68" y="1248"/>
                    </a:cubicBezTo>
                    <a:cubicBezTo>
                      <a:pt x="30" y="1248"/>
                      <a:pt x="0" y="1278"/>
                      <a:pt x="0" y="1316"/>
                    </a:cubicBezTo>
                    <a:cubicBezTo>
                      <a:pt x="0" y="1353"/>
                      <a:pt x="30" y="1384"/>
                      <a:pt x="68" y="1384"/>
                    </a:cubicBezTo>
                    <a:cubicBezTo>
                      <a:pt x="428" y="1384"/>
                      <a:pt x="717" y="1073"/>
                      <a:pt x="717" y="692"/>
                    </a:cubicBezTo>
                    <a:close/>
                    <a:moveTo>
                      <a:pt x="717" y="692"/>
                    </a:moveTo>
                    <a:cubicBezTo>
                      <a:pt x="717" y="692"/>
                      <a:pt x="717" y="692"/>
                      <a:pt x="717" y="692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>
                <a:spLocks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988" y="282"/>
                <a:ext cx="1446" cy="3752"/>
              </a:xfrm>
              <a:custGeom>
                <a:avLst/>
                <a:gdLst>
                  <a:gd name="T0" fmla="*/ 894 w 894"/>
                  <a:gd name="T1" fmla="*/ 1174 h 2319"/>
                  <a:gd name="T2" fmla="*/ 105 w 894"/>
                  <a:gd name="T3" fmla="*/ 15 h 2319"/>
                  <a:gd name="T4" fmla="*/ 15 w 894"/>
                  <a:gd name="T5" fmla="*/ 50 h 2319"/>
                  <a:gd name="T6" fmla="*/ 51 w 894"/>
                  <a:gd name="T7" fmla="*/ 140 h 2319"/>
                  <a:gd name="T8" fmla="*/ 757 w 894"/>
                  <a:gd name="T9" fmla="*/ 1174 h 2319"/>
                  <a:gd name="T10" fmla="*/ 111 w 894"/>
                  <a:gd name="T11" fmla="*/ 2180 h 2319"/>
                  <a:gd name="T12" fmla="*/ 81 w 894"/>
                  <a:gd name="T13" fmla="*/ 2271 h 2319"/>
                  <a:gd name="T14" fmla="*/ 172 w 894"/>
                  <a:gd name="T15" fmla="*/ 2302 h 2319"/>
                  <a:gd name="T16" fmla="*/ 894 w 894"/>
                  <a:gd name="T17" fmla="*/ 1174 h 2319"/>
                  <a:gd name="T18" fmla="*/ 894 w 894"/>
                  <a:gd name="T19" fmla="*/ 1174 h 2319"/>
                  <a:gd name="T20" fmla="*/ 894 w 894"/>
                  <a:gd name="T21" fmla="*/ 1174 h 23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94" h="2319">
                    <a:moveTo>
                      <a:pt x="894" y="1174"/>
                    </a:moveTo>
                    <a:cubicBezTo>
                      <a:pt x="894" y="670"/>
                      <a:pt x="581" y="221"/>
                      <a:pt x="105" y="15"/>
                    </a:cubicBezTo>
                    <a:cubicBezTo>
                      <a:pt x="71" y="0"/>
                      <a:pt x="30" y="16"/>
                      <a:pt x="15" y="50"/>
                    </a:cubicBezTo>
                    <a:cubicBezTo>
                      <a:pt x="0" y="85"/>
                      <a:pt x="16" y="125"/>
                      <a:pt x="51" y="140"/>
                    </a:cubicBezTo>
                    <a:cubicBezTo>
                      <a:pt x="478" y="325"/>
                      <a:pt x="757" y="726"/>
                      <a:pt x="757" y="1174"/>
                    </a:cubicBezTo>
                    <a:cubicBezTo>
                      <a:pt x="757" y="1599"/>
                      <a:pt x="506" y="1983"/>
                      <a:pt x="111" y="2180"/>
                    </a:cubicBezTo>
                    <a:cubicBezTo>
                      <a:pt x="78" y="2196"/>
                      <a:pt x="64" y="2237"/>
                      <a:pt x="81" y="2271"/>
                    </a:cubicBezTo>
                    <a:cubicBezTo>
                      <a:pt x="97" y="2305"/>
                      <a:pt x="138" y="2319"/>
                      <a:pt x="172" y="2302"/>
                    </a:cubicBezTo>
                    <a:cubicBezTo>
                      <a:pt x="612" y="2083"/>
                      <a:pt x="894" y="1652"/>
                      <a:pt x="894" y="1174"/>
                    </a:cubicBezTo>
                    <a:close/>
                    <a:moveTo>
                      <a:pt x="894" y="1174"/>
                    </a:moveTo>
                    <a:cubicBezTo>
                      <a:pt x="894" y="1174"/>
                      <a:pt x="894" y="1174"/>
                      <a:pt x="894" y="1174"/>
                    </a:cubicBezTo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pic>
          <p:nvPicPr>
            <p:cNvPr id="62" name="图形 61"/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2026912" y="6485605"/>
              <a:ext cx="166973" cy="166973"/>
            </a:xfrm>
            <a:prstGeom prst="rect">
              <a:avLst/>
            </a:prstGeom>
          </p:spPr>
        </p:pic>
      </p:grpSp>
      <p:grpSp>
        <p:nvGrpSpPr>
          <p:cNvPr id="24" name="组合 23"/>
          <p:cNvGrpSpPr/>
          <p:nvPr userDrawn="1">
            <p:custDataLst>
              <p:tags r:id="rId2"/>
            </p:custDataLst>
          </p:nvPr>
        </p:nvGrpSpPr>
        <p:grpSpPr>
          <a:xfrm>
            <a:off x="6626648" y="258876"/>
            <a:ext cx="5565352" cy="6613187"/>
            <a:chOff x="6626648" y="258876"/>
            <a:chExt cx="5565352" cy="6613187"/>
          </a:xfrm>
        </p:grpSpPr>
        <p:sp>
          <p:nvSpPr>
            <p:cNvPr id="25" name="任意多边形 31"/>
            <p:cNvSpPr/>
            <p:nvPr>
              <p:custDataLst>
                <p:tags r:id="rId8"/>
              </p:custDataLst>
            </p:nvPr>
          </p:nvSpPr>
          <p:spPr>
            <a:xfrm rot="2133799">
              <a:off x="7065130" y="2257661"/>
              <a:ext cx="3245759" cy="4032558"/>
            </a:xfrm>
            <a:custGeom>
              <a:avLst/>
              <a:gdLst>
                <a:gd name="connsiteX0" fmla="*/ 1033066 w 2727236"/>
                <a:gd name="connsiteY0" fmla="*/ 0 h 3388340"/>
                <a:gd name="connsiteX1" fmla="*/ 2727236 w 2727236"/>
                <a:gd name="connsiteY1" fmla="*/ 1694170 h 3388340"/>
                <a:gd name="connsiteX2" fmla="*/ 1033066 w 2727236"/>
                <a:gd name="connsiteY2" fmla="*/ 3388340 h 3388340"/>
                <a:gd name="connsiteX3" fmla="*/ 859847 w 2727236"/>
                <a:gd name="connsiteY3" fmla="*/ 3379593 h 3388340"/>
                <a:gd name="connsiteX4" fmla="*/ 720463 w 2727236"/>
                <a:gd name="connsiteY4" fmla="*/ 3358321 h 3388340"/>
                <a:gd name="connsiteX5" fmla="*/ 715517 w 2727236"/>
                <a:gd name="connsiteY5" fmla="*/ 3352486 h 3388340"/>
                <a:gd name="connsiteX6" fmla="*/ 0 w 2727236"/>
                <a:gd name="connsiteY6" fmla="*/ 1215436 h 3388340"/>
                <a:gd name="connsiteX7" fmla="*/ 118868 w 2727236"/>
                <a:gd name="connsiteY7" fmla="*/ 295690 h 3388340"/>
                <a:gd name="connsiteX8" fmla="*/ 128541 w 2727236"/>
                <a:gd name="connsiteY8" fmla="*/ 263396 h 3388340"/>
                <a:gd name="connsiteX9" fmla="*/ 225524 w 2727236"/>
                <a:gd name="connsiteY9" fmla="*/ 204477 h 3388340"/>
                <a:gd name="connsiteX10" fmla="*/ 1033066 w 2727236"/>
                <a:gd name="connsiteY10" fmla="*/ 0 h 338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27236" h="3388340">
                  <a:moveTo>
                    <a:pt x="1033066" y="0"/>
                  </a:moveTo>
                  <a:cubicBezTo>
                    <a:pt x="1968730" y="0"/>
                    <a:pt x="2727236" y="758506"/>
                    <a:pt x="2727236" y="1694170"/>
                  </a:cubicBezTo>
                  <a:cubicBezTo>
                    <a:pt x="2727236" y="2629834"/>
                    <a:pt x="1968730" y="3388340"/>
                    <a:pt x="1033066" y="3388340"/>
                  </a:cubicBezTo>
                  <a:cubicBezTo>
                    <a:pt x="974587" y="3388340"/>
                    <a:pt x="916800" y="3385377"/>
                    <a:pt x="859847" y="3379593"/>
                  </a:cubicBezTo>
                  <a:lnTo>
                    <a:pt x="720463" y="3358321"/>
                  </a:lnTo>
                  <a:lnTo>
                    <a:pt x="715517" y="3352486"/>
                  </a:lnTo>
                  <a:cubicBezTo>
                    <a:pt x="268519" y="2771740"/>
                    <a:pt x="0" y="2027210"/>
                    <a:pt x="0" y="1215436"/>
                  </a:cubicBezTo>
                  <a:cubicBezTo>
                    <a:pt x="0" y="896524"/>
                    <a:pt x="41442" y="587991"/>
                    <a:pt x="118868" y="295690"/>
                  </a:cubicBezTo>
                  <a:lnTo>
                    <a:pt x="128541" y="263396"/>
                  </a:lnTo>
                  <a:lnTo>
                    <a:pt x="225524" y="204477"/>
                  </a:lnTo>
                  <a:cubicBezTo>
                    <a:pt x="465577" y="74073"/>
                    <a:pt x="740671" y="0"/>
                    <a:pt x="1033066" y="0"/>
                  </a:cubicBezTo>
                  <a:close/>
                </a:path>
              </a:pathLst>
            </a:custGeom>
            <a:gradFill>
              <a:gsLst>
                <a:gs pos="0">
                  <a:srgbClr val="C1DAFB"/>
                </a:gs>
                <a:gs pos="100000">
                  <a:srgbClr val="92BBF2">
                    <a:alpha val="12000"/>
                  </a:srgb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6626648" y="258876"/>
              <a:ext cx="5565352" cy="6613187"/>
              <a:chOff x="6626648" y="258876"/>
              <a:chExt cx="5565352" cy="6613187"/>
            </a:xfrm>
          </p:grpSpPr>
          <p:sp>
            <p:nvSpPr>
              <p:cNvPr id="27" name="任意多边形 36"/>
              <p:cNvSpPr/>
              <p:nvPr>
                <p:custDataLst>
                  <p:tags r:id="rId9"/>
                </p:custDataLst>
              </p:nvPr>
            </p:nvSpPr>
            <p:spPr>
              <a:xfrm>
                <a:off x="6626648" y="258876"/>
                <a:ext cx="5563722" cy="661318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任意多边形 30"/>
              <p:cNvSpPr/>
              <p:nvPr>
                <p:custDataLst>
                  <p:tags r:id="rId10"/>
                </p:custDataLst>
              </p:nvPr>
            </p:nvSpPr>
            <p:spPr>
              <a:xfrm>
                <a:off x="6892095" y="558393"/>
                <a:ext cx="5299905" cy="6299607"/>
              </a:xfrm>
              <a:custGeom>
                <a:avLst/>
                <a:gdLst>
                  <a:gd name="connsiteX0" fmla="*/ 4749043 w 5299905"/>
                  <a:gd name="connsiteY0" fmla="*/ 0 h 6299607"/>
                  <a:gd name="connsiteX1" fmla="*/ 5234605 w 5299905"/>
                  <a:gd name="connsiteY1" fmla="*/ 24519 h 6299607"/>
                  <a:gd name="connsiteX2" fmla="*/ 5299905 w 5299905"/>
                  <a:gd name="connsiteY2" fmla="*/ 32817 h 6299607"/>
                  <a:gd name="connsiteX3" fmla="*/ 5299905 w 5299905"/>
                  <a:gd name="connsiteY3" fmla="*/ 6299607 h 6299607"/>
                  <a:gd name="connsiteX4" fmla="*/ 260318 w 5299905"/>
                  <a:gd name="connsiteY4" fmla="*/ 6299607 h 6299607"/>
                  <a:gd name="connsiteX5" fmla="*/ 213508 w 5299905"/>
                  <a:gd name="connsiteY5" fmla="*/ 6161263 h 6299607"/>
                  <a:gd name="connsiteX6" fmla="*/ 0 w 5299905"/>
                  <a:gd name="connsiteY6" fmla="*/ 4749043 h 6299607"/>
                  <a:gd name="connsiteX7" fmla="*/ 4749043 w 5299905"/>
                  <a:gd name="connsiteY7" fmla="*/ 0 h 6299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99905" h="6299607">
                    <a:moveTo>
                      <a:pt x="4749043" y="0"/>
                    </a:moveTo>
                    <a:cubicBezTo>
                      <a:pt x="4912969" y="0"/>
                      <a:pt x="5074956" y="8306"/>
                      <a:pt x="5234605" y="24519"/>
                    </a:cubicBezTo>
                    <a:lnTo>
                      <a:pt x="5299905" y="32817"/>
                    </a:lnTo>
                    <a:lnTo>
                      <a:pt x="5299905" y="6299607"/>
                    </a:lnTo>
                    <a:lnTo>
                      <a:pt x="260318" y="6299607"/>
                    </a:lnTo>
                    <a:lnTo>
                      <a:pt x="213508" y="6161263"/>
                    </a:lnTo>
                    <a:cubicBezTo>
                      <a:pt x="74750" y="5715144"/>
                      <a:pt x="0" y="5240823"/>
                      <a:pt x="0" y="4749043"/>
                    </a:cubicBezTo>
                    <a:cubicBezTo>
                      <a:pt x="0" y="2126219"/>
                      <a:pt x="2126219" y="0"/>
                      <a:pt x="474904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36000"/>
                    </a:schemeClr>
                  </a:gs>
                  <a:gs pos="83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>
                <p:custDataLst>
                  <p:tags r:id="rId11"/>
                </p:custDataLst>
              </p:nvPr>
            </p:nvSpPr>
            <p:spPr>
              <a:xfrm>
                <a:off x="10410825" y="5583237"/>
                <a:ext cx="725488" cy="725488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4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700210" y="2575123"/>
            <a:ext cx="6191885" cy="990346"/>
          </a:xfrm>
        </p:spPr>
        <p:txBody>
          <a:bodyPr lIns="90000" tIns="46800" rIns="90000" bIns="0" anchor="b" anchorCtr="0">
            <a:normAutofit/>
          </a:bodyPr>
          <a:lstStyle>
            <a:lvl1pPr>
              <a:defRPr sz="5400" b="0" u="none" strike="noStrike" kern="1200" cap="all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7"/>
            </p:custDataLst>
          </p:nvPr>
        </p:nvSpPr>
        <p:spPr>
          <a:xfrm>
            <a:off x="723492" y="3655982"/>
            <a:ext cx="6191885" cy="1135364"/>
          </a:xfrm>
        </p:spPr>
        <p:txBody>
          <a:bodyPr lIns="90000" tIns="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all" spc="150" normalizeH="0" baseline="0" noProof="1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  <a:p>
            <a:pPr lvl="1"/>
            <a:r>
              <a:rPr>
                <a:sym typeface="+mn-ea"/>
              </a:rPr>
              <a:t>第二级</a:t>
            </a:r>
          </a:p>
          <a:p>
            <a:pPr lvl="2"/>
            <a:r>
              <a:rPr>
                <a:sym typeface="+mn-ea"/>
              </a:rPr>
              <a:t>第三级</a:t>
            </a:r>
          </a:p>
          <a:p>
            <a:pPr lvl="3"/>
            <a:r>
              <a:rPr>
                <a:sym typeface="+mn-ea"/>
              </a:rPr>
              <a:t>第四级</a:t>
            </a:r>
          </a:p>
          <a:p>
            <a:pPr lvl="4"/>
            <a:r>
              <a:rPr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3487805" y="0"/>
            <a:ext cx="8704195" cy="6858001"/>
            <a:chOff x="3487805" y="0"/>
            <a:chExt cx="8704195" cy="6858001"/>
          </a:xfrm>
        </p:grpSpPr>
        <p:sp>
          <p:nvSpPr>
            <p:cNvPr id="7" name="任意多边形 3"/>
            <p:cNvSpPr/>
            <p:nvPr>
              <p:custDataLst>
                <p:tags r:id="rId6"/>
              </p:custDataLst>
            </p:nvPr>
          </p:nvSpPr>
          <p:spPr>
            <a:xfrm rot="16200000">
              <a:off x="1639474" y="1848332"/>
              <a:ext cx="6858000" cy="3161337"/>
            </a:xfrm>
            <a:custGeom>
              <a:avLst/>
              <a:gdLst>
                <a:gd name="connsiteX0" fmla="*/ 0 w 12192000"/>
                <a:gd name="connsiteY0" fmla="*/ 0 h 5620154"/>
                <a:gd name="connsiteX1" fmla="*/ 12192000 w 12192000"/>
                <a:gd name="connsiteY1" fmla="*/ 0 h 5620154"/>
                <a:gd name="connsiteX2" fmla="*/ 12192000 w 12192000"/>
                <a:gd name="connsiteY2" fmla="*/ 3905338 h 5620154"/>
                <a:gd name="connsiteX3" fmla="*/ 12144291 w 12192000"/>
                <a:gd name="connsiteY3" fmla="*/ 3938234 h 5620154"/>
                <a:gd name="connsiteX4" fmla="*/ 7445829 w 12192000"/>
                <a:gd name="connsiteY4" fmla="*/ 3541486 h 5620154"/>
                <a:gd name="connsiteX5" fmla="*/ 2873829 w 12192000"/>
                <a:gd name="connsiteY5" fmla="*/ 5617029 h 5620154"/>
                <a:gd name="connsiteX6" fmla="*/ 194973 w 12192000"/>
                <a:gd name="connsiteY6" fmla="*/ 4757683 h 5620154"/>
                <a:gd name="connsiteX7" fmla="*/ 0 w 12192000"/>
                <a:gd name="connsiteY7" fmla="*/ 4602678 h 5620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2000" h="5620154">
                  <a:moveTo>
                    <a:pt x="0" y="0"/>
                  </a:moveTo>
                  <a:lnTo>
                    <a:pt x="12192000" y="0"/>
                  </a:lnTo>
                  <a:lnTo>
                    <a:pt x="12192000" y="3905338"/>
                  </a:lnTo>
                  <a:lnTo>
                    <a:pt x="12144291" y="3938234"/>
                  </a:lnTo>
                  <a:cubicBezTo>
                    <a:pt x="11161300" y="4527346"/>
                    <a:pt x="8957356" y="3260272"/>
                    <a:pt x="7445829" y="3541486"/>
                  </a:cubicBezTo>
                  <a:cubicBezTo>
                    <a:pt x="5885544" y="3831772"/>
                    <a:pt x="4218819" y="5558972"/>
                    <a:pt x="2873829" y="5617029"/>
                  </a:cubicBezTo>
                  <a:cubicBezTo>
                    <a:pt x="1949149" y="5656943"/>
                    <a:pt x="939857" y="5311539"/>
                    <a:pt x="194973" y="4757683"/>
                  </a:cubicBezTo>
                  <a:lnTo>
                    <a:pt x="0" y="4602678"/>
                  </a:lnTo>
                  <a:close/>
                </a:path>
              </a:pathLst>
            </a:custGeo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grpSp>
          <p:nvGrpSpPr>
            <p:cNvPr id="8" name="组合 7"/>
            <p:cNvGrpSpPr/>
            <p:nvPr>
              <p:custDataLst>
                <p:tags r:id="rId7"/>
              </p:custDataLst>
            </p:nvPr>
          </p:nvGrpSpPr>
          <p:grpSpPr>
            <a:xfrm>
              <a:off x="10392229" y="0"/>
              <a:ext cx="1799771" cy="1737276"/>
              <a:chOff x="9615255" y="0"/>
              <a:chExt cx="2576745" cy="2895516"/>
            </a:xfrm>
          </p:grpSpPr>
          <p:sp>
            <p:nvSpPr>
              <p:cNvPr id="9" name="任意多边形 41"/>
              <p:cNvSpPr/>
              <p:nvPr>
                <p:custDataLst>
                  <p:tags r:id="rId8"/>
                </p:custDataLst>
              </p:nvPr>
            </p:nvSpPr>
            <p:spPr>
              <a:xfrm>
                <a:off x="9615255" y="0"/>
                <a:ext cx="2576745" cy="2895516"/>
              </a:xfrm>
              <a:custGeom>
                <a:avLst/>
                <a:gdLst>
                  <a:gd name="connsiteX0" fmla="*/ 4301 w 2576745"/>
                  <a:gd name="connsiteY0" fmla="*/ 0 h 2895516"/>
                  <a:gd name="connsiteX1" fmla="*/ 2576745 w 2576745"/>
                  <a:gd name="connsiteY1" fmla="*/ 0 h 2895516"/>
                  <a:gd name="connsiteX2" fmla="*/ 2576745 w 2576745"/>
                  <a:gd name="connsiteY2" fmla="*/ 2895516 h 2895516"/>
                  <a:gd name="connsiteX3" fmla="*/ 0 w 2576745"/>
                  <a:gd name="connsiteY3" fmla="*/ 132717 h 2895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76745" h="2895516">
                    <a:moveTo>
                      <a:pt x="4301" y="0"/>
                    </a:moveTo>
                    <a:lnTo>
                      <a:pt x="2576745" y="0"/>
                    </a:lnTo>
                    <a:lnTo>
                      <a:pt x="2576745" y="2895516"/>
                    </a:lnTo>
                    <a:cubicBezTo>
                      <a:pt x="1153648" y="2895516"/>
                      <a:pt x="0" y="1658569"/>
                      <a:pt x="0" y="1327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42"/>
              <p:cNvSpPr/>
              <p:nvPr>
                <p:custDataLst>
                  <p:tags r:id="rId9"/>
                </p:custDataLst>
              </p:nvPr>
            </p:nvSpPr>
            <p:spPr>
              <a:xfrm>
                <a:off x="9615256" y="0"/>
                <a:ext cx="2242735" cy="1919598"/>
              </a:xfrm>
              <a:custGeom>
                <a:avLst/>
                <a:gdLst>
                  <a:gd name="connsiteX0" fmla="*/ 4301 w 2242735"/>
                  <a:gd name="connsiteY0" fmla="*/ 0 h 1919598"/>
                  <a:gd name="connsiteX1" fmla="*/ 2139068 w 2242735"/>
                  <a:gd name="connsiteY1" fmla="*/ 0 h 1919598"/>
                  <a:gd name="connsiteX2" fmla="*/ 2180100 w 2242735"/>
                  <a:gd name="connsiteY2" fmla="*/ 112108 h 1919598"/>
                  <a:gd name="connsiteX3" fmla="*/ 2242735 w 2242735"/>
                  <a:gd name="connsiteY3" fmla="*/ 526402 h 1919598"/>
                  <a:gd name="connsiteX4" fmla="*/ 849539 w 2242735"/>
                  <a:gd name="connsiteY4" fmla="*/ 1919598 h 1919598"/>
                  <a:gd name="connsiteX5" fmla="*/ 707093 w 2242735"/>
                  <a:gd name="connsiteY5" fmla="*/ 1912405 h 1919598"/>
                  <a:gd name="connsiteX6" fmla="*/ 592471 w 2242735"/>
                  <a:gd name="connsiteY6" fmla="*/ 1894912 h 1919598"/>
                  <a:gd name="connsiteX7" fmla="*/ 588403 w 2242735"/>
                  <a:gd name="connsiteY7" fmla="*/ 1890114 h 1919598"/>
                  <a:gd name="connsiteX8" fmla="*/ 0 w 2242735"/>
                  <a:gd name="connsiteY8" fmla="*/ 132716 h 19195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2735" h="1919598">
                    <a:moveTo>
                      <a:pt x="4301" y="0"/>
                    </a:moveTo>
                    <a:lnTo>
                      <a:pt x="2139068" y="0"/>
                    </a:lnTo>
                    <a:lnTo>
                      <a:pt x="2180100" y="112108"/>
                    </a:lnTo>
                    <a:cubicBezTo>
                      <a:pt x="2220806" y="242984"/>
                      <a:pt x="2242735" y="382132"/>
                      <a:pt x="2242735" y="526402"/>
                    </a:cubicBezTo>
                    <a:cubicBezTo>
                      <a:pt x="2242735" y="1295843"/>
                      <a:pt x="1618980" y="1919598"/>
                      <a:pt x="849539" y="1919598"/>
                    </a:cubicBezTo>
                    <a:cubicBezTo>
                      <a:pt x="801449" y="1919598"/>
                      <a:pt x="753928" y="1917162"/>
                      <a:pt x="707093" y="1912405"/>
                    </a:cubicBezTo>
                    <a:lnTo>
                      <a:pt x="592471" y="1894912"/>
                    </a:lnTo>
                    <a:lnTo>
                      <a:pt x="588403" y="1890114"/>
                    </a:lnTo>
                    <a:cubicBezTo>
                      <a:pt x="220816" y="1412539"/>
                      <a:pt x="0" y="800277"/>
                      <a:pt x="0" y="13271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 userDrawn="1">
              <p:custDataLst>
                <p:tags r:id="rId9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7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8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1"/>
            </p:custDataLst>
          </p:nvPr>
        </p:nvGrpSpPr>
        <p:grpSpPr>
          <a:xfrm>
            <a:off x="11194580" y="0"/>
            <a:ext cx="997420" cy="864864"/>
            <a:chOff x="10680230" y="2861016"/>
            <a:chExt cx="1444222" cy="1252286"/>
          </a:xfrm>
        </p:grpSpPr>
        <p:sp>
          <p:nvSpPr>
            <p:cNvPr id="8" name="椭圆 7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任意多边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5620154"/>
          </a:xfrm>
          <a:custGeom>
            <a:avLst/>
            <a:gdLst>
              <a:gd name="connsiteX0" fmla="*/ 0 w 12192000"/>
              <a:gd name="connsiteY0" fmla="*/ 0 h 5620154"/>
              <a:gd name="connsiteX1" fmla="*/ 12192000 w 12192000"/>
              <a:gd name="connsiteY1" fmla="*/ 0 h 5620154"/>
              <a:gd name="connsiteX2" fmla="*/ 12192000 w 12192000"/>
              <a:gd name="connsiteY2" fmla="*/ 3905338 h 5620154"/>
              <a:gd name="connsiteX3" fmla="*/ 12144291 w 12192000"/>
              <a:gd name="connsiteY3" fmla="*/ 3938234 h 5620154"/>
              <a:gd name="connsiteX4" fmla="*/ 7445829 w 12192000"/>
              <a:gd name="connsiteY4" fmla="*/ 3541486 h 5620154"/>
              <a:gd name="connsiteX5" fmla="*/ 2873829 w 12192000"/>
              <a:gd name="connsiteY5" fmla="*/ 5617029 h 5620154"/>
              <a:gd name="connsiteX6" fmla="*/ 194973 w 12192000"/>
              <a:gd name="connsiteY6" fmla="*/ 4757683 h 5620154"/>
              <a:gd name="connsiteX7" fmla="*/ 0 w 12192000"/>
              <a:gd name="connsiteY7" fmla="*/ 4602678 h 5620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5620154">
                <a:moveTo>
                  <a:pt x="0" y="0"/>
                </a:moveTo>
                <a:lnTo>
                  <a:pt x="12192000" y="0"/>
                </a:lnTo>
                <a:lnTo>
                  <a:pt x="12192000" y="3905338"/>
                </a:lnTo>
                <a:lnTo>
                  <a:pt x="12144291" y="3938234"/>
                </a:lnTo>
                <a:cubicBezTo>
                  <a:pt x="11161300" y="4527346"/>
                  <a:pt x="8957356" y="3260272"/>
                  <a:pt x="7445829" y="3541486"/>
                </a:cubicBezTo>
                <a:cubicBezTo>
                  <a:pt x="5885544" y="3831772"/>
                  <a:pt x="4218819" y="5558972"/>
                  <a:pt x="2873829" y="5617029"/>
                </a:cubicBezTo>
                <a:cubicBezTo>
                  <a:pt x="1949149" y="5656943"/>
                  <a:pt x="939857" y="5311539"/>
                  <a:pt x="194973" y="4757683"/>
                </a:cubicBezTo>
                <a:lnTo>
                  <a:pt x="0" y="4602678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 userDrawn="1">
            <p:custDataLst>
              <p:tags r:id="rId2"/>
            </p:custDataLst>
          </p:nvPr>
        </p:nvGrpSpPr>
        <p:grpSpPr>
          <a:xfrm>
            <a:off x="-9250" y="0"/>
            <a:ext cx="12201250" cy="6372629"/>
            <a:chOff x="-9250" y="0"/>
            <a:chExt cx="12201250" cy="6372629"/>
          </a:xfrm>
        </p:grpSpPr>
        <p:grpSp>
          <p:nvGrpSpPr>
            <p:cNvPr id="15" name="组合 14"/>
            <p:cNvGrpSpPr/>
            <p:nvPr userDrawn="1"/>
          </p:nvGrpSpPr>
          <p:grpSpPr>
            <a:xfrm>
              <a:off x="-9250" y="4181879"/>
              <a:ext cx="1429240" cy="2190750"/>
              <a:chOff x="-9250" y="4181879"/>
              <a:chExt cx="1429240" cy="2190750"/>
            </a:xfrm>
          </p:grpSpPr>
          <p:sp>
            <p:nvSpPr>
              <p:cNvPr id="8" name="椭圆 7"/>
              <p:cNvSpPr/>
              <p:nvPr>
                <p:custDataLst>
                  <p:tags r:id="rId11"/>
                </p:custDataLst>
              </p:nvPr>
            </p:nvSpPr>
            <p:spPr>
              <a:xfrm>
                <a:off x="599874" y="4255919"/>
                <a:ext cx="820116" cy="8201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14"/>
              <p:cNvSpPr/>
              <p:nvPr>
                <p:custDataLst>
                  <p:tags r:id="rId12"/>
                </p:custDataLst>
              </p:nvPr>
            </p:nvSpPr>
            <p:spPr>
              <a:xfrm>
                <a:off x="-9250" y="4181879"/>
                <a:ext cx="1163016" cy="2190750"/>
              </a:xfrm>
              <a:custGeom>
                <a:avLst/>
                <a:gdLst>
                  <a:gd name="connsiteX0" fmla="*/ 67641 w 1163016"/>
                  <a:gd name="connsiteY0" fmla="*/ 0 h 2190750"/>
                  <a:gd name="connsiteX1" fmla="*/ 1163016 w 1163016"/>
                  <a:gd name="connsiteY1" fmla="*/ 1095375 h 2190750"/>
                  <a:gd name="connsiteX2" fmla="*/ 67641 w 1163016"/>
                  <a:gd name="connsiteY2" fmla="*/ 2190750 h 2190750"/>
                  <a:gd name="connsiteX3" fmla="*/ 0 w 1163016"/>
                  <a:gd name="connsiteY3" fmla="*/ 2183931 h 2190750"/>
                  <a:gd name="connsiteX4" fmla="*/ 0 w 1163016"/>
                  <a:gd name="connsiteY4" fmla="*/ 6819 h 2190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63016" h="2190750">
                    <a:moveTo>
                      <a:pt x="67641" y="0"/>
                    </a:moveTo>
                    <a:cubicBezTo>
                      <a:pt x="672600" y="0"/>
                      <a:pt x="1163016" y="490416"/>
                      <a:pt x="1163016" y="1095375"/>
                    </a:cubicBezTo>
                    <a:cubicBezTo>
                      <a:pt x="1163016" y="1700334"/>
                      <a:pt x="672600" y="2190750"/>
                      <a:pt x="67641" y="2190750"/>
                    </a:cubicBezTo>
                    <a:lnTo>
                      <a:pt x="0" y="2183931"/>
                    </a:lnTo>
                    <a:lnTo>
                      <a:pt x="0" y="6819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4" name="组合 13"/>
            <p:cNvGrpSpPr/>
            <p:nvPr userDrawn="1"/>
          </p:nvGrpSpPr>
          <p:grpSpPr>
            <a:xfrm>
              <a:off x="9058597" y="0"/>
              <a:ext cx="3133403" cy="6372629"/>
              <a:chOff x="9058597" y="0"/>
              <a:chExt cx="3133403" cy="6372629"/>
            </a:xfrm>
          </p:grpSpPr>
          <p:sp>
            <p:nvSpPr>
              <p:cNvPr id="9" name="任意多边形 18"/>
              <p:cNvSpPr/>
              <p:nvPr>
                <p:custDataLst>
                  <p:tags r:id="rId8"/>
                </p:custDataLst>
              </p:nvPr>
            </p:nvSpPr>
            <p:spPr>
              <a:xfrm>
                <a:off x="9058597" y="0"/>
                <a:ext cx="3133403" cy="6372629"/>
              </a:xfrm>
              <a:custGeom>
                <a:avLst/>
                <a:gdLst>
                  <a:gd name="connsiteX0" fmla="*/ 1753717 w 3133403"/>
                  <a:gd name="connsiteY0" fmla="*/ 0 h 5943480"/>
                  <a:gd name="connsiteX1" fmla="*/ 3133403 w 3133403"/>
                  <a:gd name="connsiteY1" fmla="*/ 0 h 5943480"/>
                  <a:gd name="connsiteX2" fmla="*/ 3133403 w 3133403"/>
                  <a:gd name="connsiteY2" fmla="*/ 5943480 h 5943480"/>
                  <a:gd name="connsiteX3" fmla="*/ 0 w 3133403"/>
                  <a:gd name="connsiteY3" fmla="*/ 2810077 h 5943480"/>
                  <a:gd name="connsiteX4" fmla="*/ 1639837 w 3133403"/>
                  <a:gd name="connsiteY4" fmla="*/ 54859 h 5943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33403" h="5943480">
                    <a:moveTo>
                      <a:pt x="1753717" y="0"/>
                    </a:moveTo>
                    <a:lnTo>
                      <a:pt x="3133403" y="0"/>
                    </a:lnTo>
                    <a:lnTo>
                      <a:pt x="3133403" y="5943480"/>
                    </a:lnTo>
                    <a:cubicBezTo>
                      <a:pt x="1402872" y="5943480"/>
                      <a:pt x="0" y="4540608"/>
                      <a:pt x="0" y="2810077"/>
                    </a:cubicBezTo>
                    <a:cubicBezTo>
                      <a:pt x="0" y="1620337"/>
                      <a:pt x="663076" y="585467"/>
                      <a:pt x="1639837" y="5485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1" name="任意多边形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9058598" y="1797542"/>
                <a:ext cx="2727236" cy="3388340"/>
              </a:xfrm>
              <a:custGeom>
                <a:avLst/>
                <a:gdLst>
                  <a:gd name="connsiteX0" fmla="*/ 1033066 w 2727236"/>
                  <a:gd name="connsiteY0" fmla="*/ 0 h 3388340"/>
                  <a:gd name="connsiteX1" fmla="*/ 2727236 w 2727236"/>
                  <a:gd name="connsiteY1" fmla="*/ 1694170 h 3388340"/>
                  <a:gd name="connsiteX2" fmla="*/ 1033066 w 2727236"/>
                  <a:gd name="connsiteY2" fmla="*/ 3388340 h 3388340"/>
                  <a:gd name="connsiteX3" fmla="*/ 859847 w 2727236"/>
                  <a:gd name="connsiteY3" fmla="*/ 3379593 h 3388340"/>
                  <a:gd name="connsiteX4" fmla="*/ 720463 w 2727236"/>
                  <a:gd name="connsiteY4" fmla="*/ 3358321 h 3388340"/>
                  <a:gd name="connsiteX5" fmla="*/ 715517 w 2727236"/>
                  <a:gd name="connsiteY5" fmla="*/ 3352486 h 3388340"/>
                  <a:gd name="connsiteX6" fmla="*/ 0 w 2727236"/>
                  <a:gd name="connsiteY6" fmla="*/ 1215436 h 3388340"/>
                  <a:gd name="connsiteX7" fmla="*/ 118868 w 2727236"/>
                  <a:gd name="connsiteY7" fmla="*/ 295690 h 3388340"/>
                  <a:gd name="connsiteX8" fmla="*/ 128541 w 2727236"/>
                  <a:gd name="connsiteY8" fmla="*/ 263396 h 3388340"/>
                  <a:gd name="connsiteX9" fmla="*/ 225524 w 2727236"/>
                  <a:gd name="connsiteY9" fmla="*/ 204477 h 3388340"/>
                  <a:gd name="connsiteX10" fmla="*/ 1033066 w 2727236"/>
                  <a:gd name="connsiteY10" fmla="*/ 0 h 3388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727236" h="3388340">
                    <a:moveTo>
                      <a:pt x="1033066" y="0"/>
                    </a:moveTo>
                    <a:cubicBezTo>
                      <a:pt x="1968730" y="0"/>
                      <a:pt x="2727236" y="758506"/>
                      <a:pt x="2727236" y="1694170"/>
                    </a:cubicBezTo>
                    <a:cubicBezTo>
                      <a:pt x="2727236" y="2629834"/>
                      <a:pt x="1968730" y="3388340"/>
                      <a:pt x="1033066" y="3388340"/>
                    </a:cubicBezTo>
                    <a:cubicBezTo>
                      <a:pt x="974587" y="3388340"/>
                      <a:pt x="916800" y="3385377"/>
                      <a:pt x="859847" y="3379593"/>
                    </a:cubicBezTo>
                    <a:lnTo>
                      <a:pt x="720463" y="3358321"/>
                    </a:lnTo>
                    <a:lnTo>
                      <a:pt x="715517" y="3352486"/>
                    </a:lnTo>
                    <a:cubicBezTo>
                      <a:pt x="268519" y="2771740"/>
                      <a:pt x="0" y="2027210"/>
                      <a:pt x="0" y="1215436"/>
                    </a:cubicBezTo>
                    <a:cubicBezTo>
                      <a:pt x="0" y="896524"/>
                      <a:pt x="41442" y="587991"/>
                      <a:pt x="118868" y="295690"/>
                    </a:cubicBezTo>
                    <a:lnTo>
                      <a:pt x="128541" y="263396"/>
                    </a:lnTo>
                    <a:lnTo>
                      <a:pt x="225524" y="204477"/>
                    </a:lnTo>
                    <a:cubicBezTo>
                      <a:pt x="465577" y="74073"/>
                      <a:pt x="740671" y="0"/>
                      <a:pt x="10330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89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椭圆 1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0704665" y="1456466"/>
                <a:ext cx="1284252" cy="1284252"/>
              </a:xfrm>
              <a:prstGeom prst="ellipse">
                <a:avLst/>
              </a:prstGeom>
              <a:gradFill>
                <a:gsLst>
                  <a:gs pos="1900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15549" y="2332273"/>
            <a:ext cx="7117635" cy="1640840"/>
          </a:xfrm>
        </p:spPr>
        <p:txBody>
          <a:bodyPr vert="horz" lIns="90000" tIns="46800" rIns="9000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0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7"/>
            </p:custDataLst>
          </p:nvPr>
        </p:nvSpPr>
        <p:spPr>
          <a:xfrm>
            <a:off x="1515548" y="4088272"/>
            <a:ext cx="7117635" cy="6985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单击此处编辑文本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>
            <p:custDataLst>
              <p:tags r:id="rId1"/>
            </p:custDataLst>
          </p:nvPr>
        </p:nvGrpSpPr>
        <p:grpSpPr>
          <a:xfrm>
            <a:off x="11194580" y="20330"/>
            <a:ext cx="997420" cy="864864"/>
            <a:chOff x="10680230" y="2861016"/>
            <a:chExt cx="1444222" cy="1252286"/>
          </a:xfrm>
        </p:grpSpPr>
        <p:sp>
          <p:nvSpPr>
            <p:cNvPr id="11" name="椭圆 10"/>
            <p:cNvSpPr/>
            <p:nvPr userDrawn="1">
              <p:custDataLst>
                <p:tags r:id="rId6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 userDrawn="1">
              <p:custDataLst>
                <p:tags r:id="rId7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11194415" y="0"/>
            <a:ext cx="997585" cy="864870"/>
            <a:chOff x="10680230" y="2861016"/>
            <a:chExt cx="1444222" cy="1252286"/>
          </a:xfrm>
        </p:grpSpPr>
        <p:sp>
          <p:nvSpPr>
            <p:cNvPr id="15" name="椭圆 14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0" name="组合 19"/>
          <p:cNvGrpSpPr/>
          <p:nvPr userDrawn="1">
            <p:custDataLst>
              <p:tags r:id="rId3"/>
            </p:custDataLst>
          </p:nvPr>
        </p:nvGrpSpPr>
        <p:grpSpPr>
          <a:xfrm rot="10608562">
            <a:off x="5080" y="5815330"/>
            <a:ext cx="997585" cy="864870"/>
            <a:chOff x="10680230" y="2861016"/>
            <a:chExt cx="1444222" cy="1252286"/>
          </a:xfrm>
        </p:grpSpPr>
        <p:sp>
          <p:nvSpPr>
            <p:cNvPr id="21" name="椭圆 20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7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2135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 rot="10518704">
            <a:off x="-19549" y="6002428"/>
            <a:ext cx="1014461" cy="879640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586800" y="1764000"/>
            <a:ext cx="39564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7"/>
            </p:custDataLst>
          </p:nvPr>
        </p:nvSpPr>
        <p:spPr>
          <a:xfrm>
            <a:off x="5101200" y="769939"/>
            <a:ext cx="6480000" cy="5087937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grpSp>
        <p:nvGrpSpPr>
          <p:cNvPr id="11" name="组合 10"/>
          <p:cNvGrpSpPr/>
          <p:nvPr userDrawn="1">
            <p:custDataLst>
              <p:tags r:id="rId2"/>
            </p:custDataLst>
          </p:nvPr>
        </p:nvGrpSpPr>
        <p:grpSpPr>
          <a:xfrm>
            <a:off x="11131215" y="83283"/>
            <a:ext cx="984585" cy="853734"/>
            <a:chOff x="10680230" y="2861016"/>
            <a:chExt cx="1444222" cy="1252286"/>
          </a:xfrm>
        </p:grpSpPr>
        <p:sp>
          <p:nvSpPr>
            <p:cNvPr id="12" name="椭圆 11"/>
            <p:cNvSpPr/>
            <p:nvPr userDrawn="1">
              <p:custDataLst>
                <p:tags r:id="rId9"/>
              </p:custDataLst>
            </p:nvPr>
          </p:nvSpPr>
          <p:spPr>
            <a:xfrm rot="2100000" flipH="1" flipV="1">
              <a:off x="10680230" y="3468748"/>
              <a:ext cx="644244" cy="644554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 userDrawn="1">
              <p:custDataLst>
                <p:tags r:id="rId10"/>
              </p:custDataLst>
            </p:nvPr>
          </p:nvSpPr>
          <p:spPr>
            <a:xfrm rot="2100000">
              <a:off x="10987599" y="2861016"/>
              <a:ext cx="1136853" cy="1137399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39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 userDrawn="1">
            <p:custDataLst>
              <p:tags r:id="rId1"/>
            </p:custDataLst>
          </p:nvPr>
        </p:nvGrpSpPr>
        <p:grpSpPr>
          <a:xfrm rot="10800000">
            <a:off x="109855" y="8890"/>
            <a:ext cx="968375" cy="800735"/>
            <a:chOff x="10839871" y="5761090"/>
            <a:chExt cx="1272888" cy="1052821"/>
          </a:xfrm>
        </p:grpSpPr>
        <p:sp>
          <p:nvSpPr>
            <p:cNvPr id="19" name="椭圆 18"/>
            <p:cNvSpPr/>
            <p:nvPr userDrawn="1">
              <p:custDataLst>
                <p:tags r:id="rId12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 userDrawn="1">
              <p:custDataLst>
                <p:tags r:id="rId13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1" name="组合 20"/>
          <p:cNvGrpSpPr/>
          <p:nvPr userDrawn="1">
            <p:custDataLst>
              <p:tags r:id="rId2"/>
            </p:custDataLst>
          </p:nvPr>
        </p:nvGrpSpPr>
        <p:grpSpPr>
          <a:xfrm>
            <a:off x="11135360" y="6350"/>
            <a:ext cx="1141095" cy="944245"/>
            <a:chOff x="10839871" y="5761090"/>
            <a:chExt cx="1272888" cy="1052821"/>
          </a:xfrm>
        </p:grpSpPr>
        <p:sp>
          <p:nvSpPr>
            <p:cNvPr id="22" name="椭圆 21"/>
            <p:cNvSpPr/>
            <p:nvPr userDrawn="1">
              <p:custDataLst>
                <p:tags r:id="rId10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 userDrawn="1">
              <p:custDataLst>
                <p:tags r:id="rId11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 userDrawn="1">
            <p:custDataLst>
              <p:tags r:id="rId1"/>
            </p:custDataLst>
          </p:nvPr>
        </p:nvGrpSpPr>
        <p:grpSpPr>
          <a:xfrm>
            <a:off x="10839871" y="5761090"/>
            <a:ext cx="1272888" cy="1052821"/>
            <a:chOff x="10839871" y="5761090"/>
            <a:chExt cx="1272888" cy="1052821"/>
          </a:xfrm>
        </p:grpSpPr>
        <p:sp>
          <p:nvSpPr>
            <p:cNvPr id="14" name="椭圆 13"/>
            <p:cNvSpPr/>
            <p:nvPr userDrawn="1">
              <p:custDataLst>
                <p:tags r:id="rId11"/>
              </p:custDataLst>
            </p:nvPr>
          </p:nvSpPr>
          <p:spPr>
            <a:xfrm rot="2100000" flipH="1" flipV="1">
              <a:off x="10839871" y="6235545"/>
              <a:ext cx="578088" cy="578366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  <a:alpha val="55000"/>
                  </a:schemeClr>
                </a:gs>
                <a:gs pos="100000">
                  <a:schemeClr val="accent1"/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 userDrawn="1">
              <p:custDataLst>
                <p:tags r:id="rId12"/>
              </p:custDataLst>
            </p:nvPr>
          </p:nvSpPr>
          <p:spPr>
            <a:xfrm rot="2100000">
              <a:off x="11169340" y="5761090"/>
              <a:ext cx="943419" cy="943872"/>
            </a:xfrm>
            <a:prstGeom prst="ellipse">
              <a:avLst/>
            </a:prstGeom>
            <a:gradFill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86000"/>
                  </a:schemeClr>
                </a:gs>
              </a:gsLst>
              <a:lin ang="27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237490"/>
            <a:ext cx="11037570" cy="535305"/>
          </a:xfrm>
        </p:spPr>
        <p:txBody>
          <a:bodyPr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79600" y="1663200"/>
            <a:ext cx="53424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6"/>
            </p:custDataLst>
          </p:nvPr>
        </p:nvSpPr>
        <p:spPr>
          <a:xfrm>
            <a:off x="6242400" y="1663200"/>
            <a:ext cx="5367600" cy="28944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7"/>
            </p:custDataLst>
          </p:nvPr>
        </p:nvSpPr>
        <p:spPr>
          <a:xfrm>
            <a:off x="572400" y="4816800"/>
            <a:ext cx="53424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8"/>
            </p:custDataLst>
          </p:nvPr>
        </p:nvSpPr>
        <p:spPr>
          <a:xfrm>
            <a:off x="6253200" y="4813200"/>
            <a:ext cx="5367600" cy="781200"/>
          </a:xfrm>
        </p:spPr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1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7" name="椭圆 16"/>
          <p:cNvSpPr/>
          <p:nvPr userDrawn="1">
            <p:custDataLst>
              <p:tags r:id="rId2"/>
            </p:custDataLst>
          </p:nvPr>
        </p:nvSpPr>
        <p:spPr>
          <a:xfrm rot="2100000">
            <a:off x="896620" y="27451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 userDrawn="1">
            <p:custDataLst>
              <p:tags r:id="rId3"/>
            </p:custDataLst>
          </p:nvPr>
        </p:nvSpPr>
        <p:spPr>
          <a:xfrm rot="2100000" flipH="1" flipV="1">
            <a:off x="96520" y="286004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 userDrawn="1">
            <p:custDataLst>
              <p:tags r:id="rId4"/>
            </p:custDataLst>
          </p:nvPr>
        </p:nvSpPr>
        <p:spPr>
          <a:xfrm rot="2100000" flipH="1" flipV="1">
            <a:off x="10680065" y="3469005"/>
            <a:ext cx="644525" cy="64452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55000"/>
                </a:schemeClr>
              </a:gs>
              <a:gs pos="100000">
                <a:schemeClr val="accent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 userDrawn="1">
            <p:custDataLst>
              <p:tags r:id="rId5"/>
            </p:custDataLst>
          </p:nvPr>
        </p:nvSpPr>
        <p:spPr>
          <a:xfrm rot="2100000">
            <a:off x="10987405" y="2861310"/>
            <a:ext cx="1136650" cy="1137285"/>
          </a:xfrm>
          <a:prstGeom prst="ellipse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9000"/>
                </a:schemeClr>
              </a:gs>
              <a:gs pos="100000">
                <a:schemeClr val="accent1">
                  <a:lumMod val="86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 userDrawn="1"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4" name="页脚占位符 3"/>
          <p:cNvSpPr>
            <a:spLocks noGrp="1"/>
          </p:cNvSpPr>
          <p:nvPr userDrawn="1"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3"/>
            <p:custDataLst>
              <p:tags r:id="rId8"/>
            </p:custDataLst>
          </p:nvPr>
        </p:nvSpPr>
        <p:spPr>
          <a:xfrm>
            <a:off x="1522413" y="3862800"/>
            <a:ext cx="9144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 userDrawn="1">
            <p:ph type="dt" sz="half" idx="10"/>
            <p:custDataLst>
              <p:tags r:id="rId9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 userDrawn="1">
            <p:ph type="sldNum" sz="quarter" idx="12"/>
            <p:custDataLst>
              <p:tags r:id="rId10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2025/3/31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slideLayout" Target="../slideLayouts/slideLayout27.xml"/><Relationship Id="rId25" Type="http://schemas.openxmlformats.org/officeDocument/2006/relationships/tags" Target="../tags/tag6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20" Type="http://schemas.openxmlformats.org/officeDocument/2006/relationships/tags" Target="../tags/tag1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24" Type="http://schemas.openxmlformats.org/officeDocument/2006/relationships/tags" Target="../tags/tag5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23" Type="http://schemas.openxmlformats.org/officeDocument/2006/relationships/tags" Target="../tags/tag4.xml"/><Relationship Id="rId10" Type="http://schemas.openxmlformats.org/officeDocument/2006/relationships/slideLayout" Target="../slideLayouts/slideLayout20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Relationship Id="rId22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0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1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7" Type="http://schemas.openxmlformats.org/officeDocument/2006/relationships/image" Target="../media/image3.png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9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7A1E9-71DD-D424-AE99-0D95E72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72FF5B8D-4256-9B7B-2B96-E7E23B4620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69908" y="1235450"/>
            <a:ext cx="487623" cy="48519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CF57B2A2-A34B-AFA5-0D3C-E5E388E4534A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966781" y="1282888"/>
            <a:ext cx="1255390" cy="4616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altLang="zh-CN" sz="2400" dirty="0">
              <a:solidFill>
                <a:schemeClr val="dk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10C66B9F-A9B2-295D-0AA9-03468AD87A66}"/>
              </a:ext>
            </a:extLst>
          </p:cNvPr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528697" y="1758877"/>
            <a:ext cx="8039846" cy="1106389"/>
          </a:xfrm>
        </p:spPr>
        <p:txBody>
          <a:bodyPr>
            <a:normAutofit/>
          </a:bodyPr>
          <a:lstStyle/>
          <a:p>
            <a:pPr algn="l"/>
            <a:r>
              <a:rPr lang="zh-CN" altLang="en-US" sz="6000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毕业设计</a:t>
            </a:r>
            <a:r>
              <a:rPr lang="zh-CN" altLang="en-US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进度</a:t>
            </a:r>
            <a:r>
              <a:rPr lang="zh-CN" altLang="en-US" sz="6000" b="1" spc="160" dirty="0">
                <a:solidFill>
                  <a:schemeClr val="dk1"/>
                </a:solidFill>
                <a:latin typeface="汉仪旗黑-85S" panose="00020600040101010101" charset="-128"/>
                <a:ea typeface="汉仪旗黑-85S" panose="00020600040101010101" charset="-128"/>
              </a:rPr>
              <a:t>汇报</a:t>
            </a:r>
            <a:endParaRPr lang="zh-CN" altLang="zh-CN" sz="6000" b="1" spc="160" dirty="0">
              <a:solidFill>
                <a:schemeClr val="dk1"/>
              </a:solidFill>
              <a:uFillTx/>
              <a:latin typeface="汉仪旗黑-85S" panose="00020600040101010101" charset="-128"/>
              <a:ea typeface="汉仪旗黑-85S" panose="00020600040101010101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8937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4419E1-6AB3-F824-4EA4-707A291FA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设计流程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0F03400-B7FB-A84A-B6CA-D16104FBAA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94145"/>
            <a:ext cx="12192000" cy="1861549"/>
          </a:xfrm>
          <a:prstGeom prst="rect">
            <a:avLst/>
          </a:prstGeom>
        </p:spPr>
      </p:pic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AC3D1AF5-B0EA-BA76-A51A-3B018CE05EF6}"/>
              </a:ext>
            </a:extLst>
          </p:cNvPr>
          <p:cNvSpPr txBox="1">
            <a:spLocks/>
          </p:cNvSpPr>
          <p:nvPr/>
        </p:nvSpPr>
        <p:spPr>
          <a:xfrm>
            <a:off x="-123929" y="1795438"/>
            <a:ext cx="1835851" cy="518886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数据包的种类</a:t>
            </a:r>
          </a:p>
        </p:txBody>
      </p:sp>
      <p:sp>
        <p:nvSpPr>
          <p:cNvPr id="21" name="文本占位符 3">
            <a:extLst>
              <a:ext uri="{FF2B5EF4-FFF2-40B4-BE49-F238E27FC236}">
                <a16:creationId xmlns:a16="http://schemas.microsoft.com/office/drawing/2014/main" id="{CE74DBB1-E5F8-02C2-6772-6267F7DDEDD3}"/>
              </a:ext>
            </a:extLst>
          </p:cNvPr>
          <p:cNvSpPr txBox="1">
            <a:spLocks/>
          </p:cNvSpPr>
          <p:nvPr/>
        </p:nvSpPr>
        <p:spPr>
          <a:xfrm>
            <a:off x="-123929" y="4126068"/>
            <a:ext cx="2083707" cy="518886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固定的</a:t>
            </a: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UDP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数据包</a:t>
            </a:r>
          </a:p>
        </p:txBody>
      </p:sp>
      <p:sp>
        <p:nvSpPr>
          <p:cNvPr id="23" name="文本占位符 3">
            <a:extLst>
              <a:ext uri="{FF2B5EF4-FFF2-40B4-BE49-F238E27FC236}">
                <a16:creationId xmlns:a16="http://schemas.microsoft.com/office/drawing/2014/main" id="{230735C1-E6EC-B59C-307B-BFA44AC4FF11}"/>
              </a:ext>
            </a:extLst>
          </p:cNvPr>
          <p:cNvSpPr txBox="1">
            <a:spLocks/>
          </p:cNvSpPr>
          <p:nvPr/>
        </p:nvSpPr>
        <p:spPr>
          <a:xfrm>
            <a:off x="2084166" y="4126068"/>
            <a:ext cx="2574926" cy="845412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XDP_PASS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XDP_TX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一台虚拟机内通信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4" name="文本占位符 3">
            <a:extLst>
              <a:ext uri="{FF2B5EF4-FFF2-40B4-BE49-F238E27FC236}">
                <a16:creationId xmlns:a16="http://schemas.microsoft.com/office/drawing/2014/main" id="{E2E0966B-9E6E-E44D-15AA-A9FE02B19555}"/>
              </a:ext>
            </a:extLst>
          </p:cNvPr>
          <p:cNvSpPr txBox="1">
            <a:spLocks/>
          </p:cNvSpPr>
          <p:nvPr/>
        </p:nvSpPr>
        <p:spPr>
          <a:xfrm>
            <a:off x="4963093" y="885198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密钥传输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算法优化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堆栈优化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5" name="文本占位符 3">
            <a:extLst>
              <a:ext uri="{FF2B5EF4-FFF2-40B4-BE49-F238E27FC236}">
                <a16:creationId xmlns:a16="http://schemas.microsoft.com/office/drawing/2014/main" id="{0E3F7C0F-029E-1B28-5060-1317D8859665}"/>
              </a:ext>
            </a:extLst>
          </p:cNvPr>
          <p:cNvSpPr txBox="1">
            <a:spLocks/>
          </p:cNvSpPr>
          <p:nvPr/>
        </p:nvSpPr>
        <p:spPr>
          <a:xfrm>
            <a:off x="1959778" y="1363771"/>
            <a:ext cx="2461182" cy="83037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通信方式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en-US" altLang="zh-CN" dirty="0">
                <a:solidFill>
                  <a:srgbClr val="0070C0"/>
                </a:solidFill>
                <a:latin typeface="Helvetica Neue"/>
              </a:rPr>
              <a:t>XDP</a:t>
            </a: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返回值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EDB765C4-9EEB-883D-4333-DD3C6E81FF60}"/>
              </a:ext>
            </a:extLst>
          </p:cNvPr>
          <p:cNvSpPr txBox="1">
            <a:spLocks/>
          </p:cNvSpPr>
          <p:nvPr/>
        </p:nvSpPr>
        <p:spPr>
          <a:xfrm>
            <a:off x="4783480" y="4114845"/>
            <a:ext cx="2311297" cy="261894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硬编码密钥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常数放只读数据段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移位运算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循环展开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函数内联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8" name="文本占位符 3">
            <a:extLst>
              <a:ext uri="{FF2B5EF4-FFF2-40B4-BE49-F238E27FC236}">
                <a16:creationId xmlns:a16="http://schemas.microsoft.com/office/drawing/2014/main" id="{B2E0B4EB-03E4-8CF6-330C-9BD56C4473C5}"/>
              </a:ext>
            </a:extLst>
          </p:cNvPr>
          <p:cNvSpPr txBox="1">
            <a:spLocks/>
          </p:cNvSpPr>
          <p:nvPr/>
        </p:nvSpPr>
        <p:spPr>
          <a:xfrm>
            <a:off x="7672131" y="1277943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单机调试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多机调试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29" name="文本占位符 3">
            <a:extLst>
              <a:ext uri="{FF2B5EF4-FFF2-40B4-BE49-F238E27FC236}">
                <a16:creationId xmlns:a16="http://schemas.microsoft.com/office/drawing/2014/main" id="{F7D0B0DD-3D62-91A9-D44C-AE60774C6335}"/>
              </a:ext>
            </a:extLst>
          </p:cNvPr>
          <p:cNvSpPr txBox="1">
            <a:spLocks/>
          </p:cNvSpPr>
          <p:nvPr/>
        </p:nvSpPr>
        <p:spPr>
          <a:xfrm>
            <a:off x="7607182" y="4114844"/>
            <a:ext cx="2311297" cy="261894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十六进制数输入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主机小端序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网络大端序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长度重计算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校验和计算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30" name="文本占位符 3">
            <a:extLst>
              <a:ext uri="{FF2B5EF4-FFF2-40B4-BE49-F238E27FC236}">
                <a16:creationId xmlns:a16="http://schemas.microsoft.com/office/drawing/2014/main" id="{1F7DABE7-9B33-BCAC-152B-446321B51B9C}"/>
              </a:ext>
            </a:extLst>
          </p:cNvPr>
          <p:cNvSpPr txBox="1">
            <a:spLocks/>
          </p:cNvSpPr>
          <p:nvPr/>
        </p:nvSpPr>
        <p:spPr>
          <a:xfrm>
            <a:off x="10450710" y="1277943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单机调试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多机调试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  <p:sp>
        <p:nvSpPr>
          <p:cNvPr id="32" name="文本占位符 3">
            <a:extLst>
              <a:ext uri="{FF2B5EF4-FFF2-40B4-BE49-F238E27FC236}">
                <a16:creationId xmlns:a16="http://schemas.microsoft.com/office/drawing/2014/main" id="{12ABCF1C-B52E-241D-F690-35CFAF2F3EE0}"/>
              </a:ext>
            </a:extLst>
          </p:cNvPr>
          <p:cNvSpPr txBox="1">
            <a:spLocks/>
          </p:cNvSpPr>
          <p:nvPr/>
        </p:nvSpPr>
        <p:spPr>
          <a:xfrm>
            <a:off x="10466263" y="4055694"/>
            <a:ext cx="1835851" cy="1553875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dirty="0">
                <a:solidFill>
                  <a:srgbClr val="0070C0"/>
                </a:solidFill>
                <a:latin typeface="Helvetica Neue"/>
              </a:rPr>
              <a:t>结果检查</a:t>
            </a:r>
            <a:endParaRPr lang="en-US" altLang="zh-CN" dirty="0">
              <a:solidFill>
                <a:srgbClr val="0070C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6770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3" grpId="0"/>
      <p:bldP spid="24" grpId="0"/>
      <p:bldP spid="25" grpId="0"/>
      <p:bldP spid="26" grpId="0"/>
      <p:bldP spid="28" grpId="0"/>
      <p:bldP spid="29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D854-FE01-5341-800B-18DE927E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0F6A-FF0F-3C61-4FA4-B28CCC99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单机环境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BFC11A-01F1-54E2-3D10-6B19E9305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2306"/>
            <a:ext cx="12192000" cy="518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808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A8F58-4205-BDE3-4285-C966F703A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CEF7A3-DE37-1C57-B5B4-B407411B7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多机环境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1852965-4369-AEDE-92CE-1F79EC18F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70101"/>
            <a:ext cx="12192000" cy="471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2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8AB8F-95B3-49E0-3B3C-DEE744C62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5D93F-F46F-52FE-51F1-93810F8D6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后续任务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2692312-9B66-01A1-1C22-C1F4C5EFF0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49" y="2125930"/>
            <a:ext cx="8662307" cy="209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03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61C5-6EFF-28EE-33AD-E18FFFA5D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0E55A-9074-E444-2513-59AE96BE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进一步完善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64675E-D211-BEF3-1B2B-4EDF94477C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24" y="1929666"/>
            <a:ext cx="11309351" cy="22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329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frame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leftRight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5*i*1"/>
  <p:tag name="KSO_WM_UNIT_LAYERLEVEL" val="1"/>
  <p:tag name="KSO_WM_TAG_VERSION" val="1.0"/>
  <p:tag name="KSO_WM_BEAUTIFY_FLAG" val="#wm#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topBottom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ottomTop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navigation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_18*i*1"/>
  <p:tag name="KSO_WM_UNIT_LAYERLEVEL" val="1"/>
  <p:tag name="KSO_WM_TAG_VERSION" val="1.0"/>
  <p:tag name="KSO_WM_BEAUTIFY_FLAG" val="#wm#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BACKGROUND_TYPE" val="belt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、21"/>
  <p:tag name="KSO_WM_SLIDE_ID" val="custom20203868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  <p:tag name="KSO_WM_SLIDE_LAYOUT" val="a_b_j_k"/>
  <p:tag name="KSO_WM_SLIDE_LAYOUT_CNT" val="1_3_1_1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VALUE" val="135*135"/>
  <p:tag name="KSO_WM_UNIT_HIGHLIGHT" val="0"/>
  <p:tag name="KSO_WM_UNIT_COMPATIBLE" val="0"/>
  <p:tag name="KSO_WM_UNIT_DIAGRAM_ISNUMVISUAL" val="0"/>
  <p:tag name="KSO_WM_UNIT_DIAGRAM_ISREFERUNIT" val="0"/>
  <p:tag name="KSO_WM_UNIT_TYPE" val="j"/>
  <p:tag name="KSO_WM_UNIT_INDEX" val="1"/>
  <p:tag name="KSO_WM_UNIT_ID" val="custom20203868_1*j*1"/>
  <p:tag name="KSO_WM_TEMPLATE_CATEGORY" val="custom"/>
  <p:tag name="KSO_WM_TEMPLATE_INDEX" val="20203868"/>
  <p:tag name="KSO_WM_UNIT_LAYERLEVEL" val="1"/>
  <p:tag name="KSO_WM_TAG_VERSION" val="1.0"/>
  <p:tag name="KSO_WM_BEAUTIFY_FLAG" val="#wm#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k"/>
  <p:tag name="KSO_WM_UNIT_INDEX" val="1"/>
  <p:tag name="KSO_WM_UNIT_ID" val="custom20203868_1*k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LOGO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3868_1*a*1"/>
  <p:tag name="KSO_WM_TEMPLATE_CATEGORY" val="custom"/>
  <p:tag name="KSO_WM_TEMPLATE_INDEX" val="20203868"/>
  <p:tag name="KSO_WM_UNIT_LAYERLEVEL" val="1"/>
  <p:tag name="KSO_WM_TAG_VERSION" val="1.0"/>
  <p:tag name="KSO_WM_BEAUTIFY_FLAG" val="#wm#"/>
  <p:tag name="KSO_WM_UNIT_PRESET_TEXT" val="简约工作汇报总结"/>
  <p:tag name="KSO_WM_UNIT_TEXT_FILL_FORE_SCHEMECOLOR_INDEX_BRIGHTNESS" val="0.15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86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6、7、9、10、12、15、16、17、18、19、20"/>
  <p:tag name="KSO_WM_TEMPLATE_SUBCATEGORY" val="0"/>
  <p:tag name="KSO_WM_TEMPLATE_MASTER_TYPE" val="1"/>
  <p:tag name="KSO_WM_TEMPLATE_COLOR_TYPE" val="1"/>
  <p:tag name="KSO_WM_TEMPLATE_MASTER_THUMB_INDEX" val="12"/>
  <p:tag name="KSO_WM_TAG_VERSION" val="1.0"/>
  <p:tag name="KSO_WM_BEAUTIFY_FLAG" val="#wm#"/>
  <p:tag name="KSO_WM_TEMPLATE_CATEGORY" val="custom"/>
  <p:tag name="KSO_WM_TEMPLATE_INDEX" val="2020386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6*i*1"/>
  <p:tag name="KSO_WM_UNIT_LAYERLEVEL" val="1"/>
  <p:tag name="KSO_WM_TAG_VERSION" val="1.0"/>
  <p:tag name="KSO_WM_BEAUTIFY_FLAG" val="#wm#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5"/>
  <p:tag name="KSO_WM_UNIT_ID" val="xx3065199_2*i*5"/>
  <p:tag name="KSO_WM_TEMPLATE_CATEGORY" val="xx"/>
  <p:tag name="KSO_WM_TEMPLATE_INDEX" val="3065199"/>
  <p:tag name="KSO_WM_UNIT_LAYERLEVEL" val="1"/>
  <p:tag name="KSO_WM_TAG_VERSION" val="1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6*i*6"/>
  <p:tag name="KSO_WM_UNIT_LAYERLEVEL" val="1"/>
  <p:tag name="KSO_WM_TAG_VERSION" val="1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6*i*7"/>
  <p:tag name="KSO_WM_UNIT_LAYERLEVEL" val="1"/>
  <p:tag name="KSO_WM_TAG_VERSION" val="1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E5EEFB"/>
      </a:dk2>
      <a:lt2>
        <a:srgbClr val="FFFFFF"/>
      </a:lt2>
      <a:accent1>
        <a:srgbClr val="77A7E8"/>
      </a:accent1>
      <a:accent2>
        <a:srgbClr val="8E9FD1"/>
      </a:accent2>
      <a:accent3>
        <a:srgbClr val="A497BB"/>
      </a:accent3>
      <a:accent4>
        <a:srgbClr val="BB90A4"/>
      </a:accent4>
      <a:accent5>
        <a:srgbClr val="D1888E"/>
      </a:accent5>
      <a:accent6>
        <a:srgbClr val="E8807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185</Words>
  <Application>Microsoft Office PowerPoint</Application>
  <PresentationFormat>宽屏</PresentationFormat>
  <Paragraphs>38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-apple-system</vt:lpstr>
      <vt:lpstr>Helvetica Neue</vt:lpstr>
      <vt:lpstr>PingFang SC</vt:lpstr>
      <vt:lpstr>汉仪旗黑-85S</vt:lpstr>
      <vt:lpstr>宋体</vt:lpstr>
      <vt:lpstr>微软雅黑</vt:lpstr>
      <vt:lpstr>Arial</vt:lpstr>
      <vt:lpstr>Arial Black</vt:lpstr>
      <vt:lpstr>Calibri</vt:lpstr>
      <vt:lpstr>Office 主题​​</vt:lpstr>
      <vt:lpstr>1_Office 主题​​</vt:lpstr>
      <vt:lpstr>毕业设计进度汇报</vt:lpstr>
      <vt:lpstr>设计流程</vt:lpstr>
      <vt:lpstr>单机环境</vt:lpstr>
      <vt:lpstr>多机环境</vt:lpstr>
      <vt:lpstr>后续任务</vt:lpstr>
      <vt:lpstr>进一步完善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 z</dc:creator>
  <cp:lastModifiedBy>sy z</cp:lastModifiedBy>
  <cp:revision>15</cp:revision>
  <dcterms:created xsi:type="dcterms:W3CDTF">2024-10-09T00:39:05Z</dcterms:created>
  <dcterms:modified xsi:type="dcterms:W3CDTF">2025-04-01T01:14:52Z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2052-11.1.0.11172</vt:lpwstr>
  </property>
  <property fmtid="{D5CDD505-2E9C-101B-9397-08002B2CF9AE}" pid="3" name="ICV">
    <vt:lpwstr/>
  </property>
</Properties>
</file>