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41F8C-0031-3070-F666-5D1C56437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5D6AE5-1BE4-5B0D-5D28-984AE6E71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B84815-68A4-5A47-484E-7D60BA64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A0C11F-CC8C-1B77-D75F-5E8800C7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CA0EFC-31F5-C84A-C0BA-3189815D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6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63A42-722E-C2DF-A79A-6BA34F24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FE92D9-4394-C91C-FA25-9997957AE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B4EDF-8599-992C-F6F7-D3A97D19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A12D5F-3092-749B-4244-2827AD9B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E25483-64AC-B16A-18C1-B760504B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28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D0F723-6232-1DFD-F9E1-A3EA8FDD4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26FC23-2D23-4F6E-259D-DFE65F61D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73E5E-4B29-7634-16F7-0B6E6812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78CF60-C680-15E4-24A3-0AFEB06E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22E27E-5961-2A3E-4564-C7A53236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7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88684-7D3B-4D19-E87C-1D186AA3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4000D-481C-A414-4C84-84EE946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5189E4-0273-AE12-6F1A-6308C271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7C316B-27C4-68B6-537F-61C6F18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9B42BD-C207-A511-D141-46E46C85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77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5B556-A82B-C0B4-92A4-A610259D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B65BF7-048D-C34D-EAA2-CACED4A18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9A531B-D2A6-64E0-8978-49B4AE43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E43722-7750-2ADC-AF25-9EE23F02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DED083-68A9-32D6-E2F3-6277ADEF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00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17B01-2988-2387-31B8-574EA818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A6BBB5-1A75-0AF9-FEE0-51954E6FC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82B667-62D3-CDD9-6768-F218AF194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AA932A-99A3-B301-8E23-724DE79D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4DF448-6064-C9CD-B11A-174EA6C2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008564-E135-C7B3-9CAB-279B30E4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16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50710-C319-A8CF-222E-7A84E68B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F3B3A8-5825-0EB5-DBC5-DDB94E46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BC324F-EB68-54F7-D539-856CCFD7F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6750F3-7A09-4C7B-11BC-429710CB8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84210A-4327-C0CA-A0C6-46044E208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8F4848-4F79-1FC4-1A72-F89BE6C7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F9C36C-1564-F61F-6169-E9F9E820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380E66-6362-779B-A3F6-A9F843B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38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62B31-B38D-AB0A-7700-E7771C33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6E2D3F-1F25-D68F-23AF-9A30C9B7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105820-BFB7-129E-1CD5-C6198FCD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248EE3-A6AD-F308-A74F-D054F641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4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9DEF15-8729-EFF5-413B-24B63344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F61DE9-2A6E-FF16-30BB-FF8C9837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AA1FF7-9289-0CAE-C076-4FB2794C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72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67520-AE78-7696-E0B3-6157DE79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B029C-3125-8EE4-5C87-B3CA8F1D7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8CB150-9A8C-8ADF-60E3-8F7B8DF7E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6D434-F5D7-0408-814B-3D587E9A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18337B-86AF-4CF6-A1FC-2A2497A9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D435AE-DB60-1636-2BCB-DBCC74C0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53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CBA11-4039-067C-CFB7-57A8F7FE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6EA752-8DFD-FEBC-5716-343B095D0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D328B0-F7D1-9CE8-6DBF-DA5467FD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20B538-AD67-D8E8-6FA2-29CDC902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0B39CD-F3A2-66F0-0909-EC77BB80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A414D3-D4B9-912F-0FD7-56A9EFE5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3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665C97-ED0C-67C3-6D1D-DF59AA99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561E9B-8635-D33D-8AE8-7082128F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C9CEDC-EC6C-A816-4A1C-CC2E24EF2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8AF8-E6C3-4DAD-915B-CB607EEF106E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C2C1EA-6753-7E37-0169-5DAF87AE9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155A23-C9DE-7CC6-519C-2A14589F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9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4CFC6-13DB-68D8-521A-25FB573F2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 Generator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介面設計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77BA38-B297-8D03-A4E6-E03C4898B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2023/7/9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程式：何穎宣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美術：張瑀珊</a:t>
            </a:r>
          </a:p>
        </p:txBody>
      </p:sp>
    </p:spTree>
    <p:extLst>
      <p:ext uri="{BB962C8B-B14F-4D97-AF65-F5344CB8AC3E}">
        <p14:creationId xmlns:p14="http://schemas.microsoft.com/office/powerpoint/2010/main" val="36685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91943-28E6-7515-2142-F46DD405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 </a:t>
            </a:r>
            <a:r>
              <a:rPr lang="en-US" altLang="zh-TW" dirty="0"/>
              <a:t>git 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63540-5E73-206E-BD7E-A45E9C7C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新增更新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BEFF9F4-1078-CF68-6486-295AF013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07" y="2407362"/>
            <a:ext cx="6845652" cy="318786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22B46ED-C06B-FC27-D29A-EF2FEB51914C}"/>
              </a:ext>
            </a:extLst>
          </p:cNvPr>
          <p:cNvSpPr txBox="1"/>
          <p:nvPr/>
        </p:nvSpPr>
        <p:spPr>
          <a:xfrm>
            <a:off x="8133347" y="2512194"/>
            <a:ext cx="3715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指令：</a:t>
            </a:r>
            <a:r>
              <a:rPr lang="en-US" altLang="zh-TW" dirty="0"/>
              <a:t>git add &lt;</a:t>
            </a:r>
            <a:r>
              <a:rPr lang="zh-TW" altLang="en-US" dirty="0"/>
              <a:t>要新增的更新檔案</a:t>
            </a:r>
            <a:r>
              <a:rPr lang="en-US" altLang="zh-TW" dirty="0"/>
              <a:t>&gt;</a:t>
            </a:r>
          </a:p>
          <a:p>
            <a:endParaRPr lang="en-US" altLang="zh-TW" dirty="0"/>
          </a:p>
          <a:p>
            <a:r>
              <a:rPr lang="zh-TW" altLang="en-US" dirty="0"/>
              <a:t>已新增的會呈現綠色、</a:t>
            </a:r>
            <a:endParaRPr lang="en-US" altLang="zh-TW" dirty="0"/>
          </a:p>
          <a:p>
            <a:r>
              <a:rPr lang="zh-TW" altLang="en-US" dirty="0"/>
              <a:t>未新增的則是紅色。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82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91943-28E6-7515-2142-F46DD405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 </a:t>
            </a:r>
            <a:r>
              <a:rPr lang="en-US" altLang="zh-TW" dirty="0"/>
              <a:t>git 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63540-5E73-206E-BD7E-A45E9C7C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新增更新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BEFF9F4-1078-CF68-6486-295AF013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07" y="2407362"/>
            <a:ext cx="6845652" cy="318786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22B46ED-C06B-FC27-D29A-EF2FEB51914C}"/>
              </a:ext>
            </a:extLst>
          </p:cNvPr>
          <p:cNvSpPr txBox="1"/>
          <p:nvPr/>
        </p:nvSpPr>
        <p:spPr>
          <a:xfrm>
            <a:off x="8133347" y="2512194"/>
            <a:ext cx="3715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指令：</a:t>
            </a:r>
            <a:r>
              <a:rPr lang="en-US" altLang="zh-TW" dirty="0"/>
              <a:t>git add &lt;</a:t>
            </a:r>
            <a:r>
              <a:rPr lang="zh-TW" altLang="en-US" dirty="0"/>
              <a:t>要新增的更新檔案</a:t>
            </a:r>
            <a:r>
              <a:rPr lang="en-US" altLang="zh-TW" dirty="0"/>
              <a:t>&gt;</a:t>
            </a:r>
          </a:p>
          <a:p>
            <a:endParaRPr lang="en-US" altLang="zh-TW" dirty="0"/>
          </a:p>
          <a:p>
            <a:r>
              <a:rPr lang="zh-TW" altLang="en-US" dirty="0"/>
              <a:t>已新增的會呈現綠色、</a:t>
            </a:r>
            <a:endParaRPr lang="en-US" altLang="zh-TW" dirty="0"/>
          </a:p>
          <a:p>
            <a:r>
              <a:rPr lang="zh-TW" altLang="en-US" dirty="0"/>
              <a:t>未新增的則是紅色。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688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7E85C-0788-B1C4-B345-2B911AD9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主函式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9C3747-38F9-AFDD-7D5C-0624BE657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9712" y="795546"/>
            <a:ext cx="4892575" cy="5266908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B90E160-035E-EAB2-452C-A0CE267117D1}"/>
              </a:ext>
            </a:extLst>
          </p:cNvPr>
          <p:cNvSpPr txBox="1"/>
          <p:nvPr/>
        </p:nvSpPr>
        <p:spPr>
          <a:xfrm flipH="1">
            <a:off x="8720321" y="767358"/>
            <a:ext cx="3361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用來顯示選取的檔案名稱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初始為空白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即顯示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E5C69CF-E673-7795-54FA-E2D0E3CE6A0A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574055" y="1229023"/>
            <a:ext cx="2146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15015DCC-9962-DBEB-304F-173C8B9778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0235"/>
          <a:stretch/>
        </p:blipFill>
        <p:spPr>
          <a:xfrm>
            <a:off x="329283" y="2491190"/>
            <a:ext cx="3645951" cy="400168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A028F9D-F0F8-DFE4-3BCB-FC24671EE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854" y="4187707"/>
            <a:ext cx="4235668" cy="2305168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081BEA1-B22C-2FE2-4E56-EA4E01214283}"/>
              </a:ext>
            </a:extLst>
          </p:cNvPr>
          <p:cNvCxnSpPr/>
          <p:nvPr/>
        </p:nvCxnSpPr>
        <p:spPr>
          <a:xfrm>
            <a:off x="3263157" y="5380522"/>
            <a:ext cx="1174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DC67B37-6437-0D12-3F69-91D3FAA3A158}"/>
              </a:ext>
            </a:extLst>
          </p:cNvPr>
          <p:cNvCxnSpPr>
            <a:cxnSpLocks/>
          </p:cNvCxnSpPr>
          <p:nvPr/>
        </p:nvCxnSpPr>
        <p:spPr>
          <a:xfrm flipV="1">
            <a:off x="4995512" y="2491190"/>
            <a:ext cx="625642" cy="247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BBDD14-E37A-8D60-18B5-9C3D3A4FB9CD}"/>
              </a:ext>
            </a:extLst>
          </p:cNvPr>
          <p:cNvSpPr txBox="1"/>
          <p:nvPr/>
        </p:nvSpPr>
        <p:spPr>
          <a:xfrm flipH="1">
            <a:off x="8732853" y="1984137"/>
            <a:ext cx="243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中所有文件名稱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6BB5D3D-F54A-1D68-BF03-33279ACE961B}"/>
              </a:ext>
            </a:extLst>
          </p:cNvPr>
          <p:cNvCxnSpPr>
            <a:stCxn id="23" idx="3"/>
          </p:cNvCxnSpPr>
          <p:nvPr/>
        </p:nvCxnSpPr>
        <p:spPr>
          <a:xfrm flipH="1" flipV="1">
            <a:off x="6862813" y="2136808"/>
            <a:ext cx="1870040" cy="3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4BE841-F59C-319F-3CA4-93B7F6AC6FE0}"/>
              </a:ext>
            </a:extLst>
          </p:cNvPr>
          <p:cNvSpPr txBox="1"/>
          <p:nvPr/>
        </p:nvSpPr>
        <p:spPr>
          <a:xfrm flipH="1">
            <a:off x="8769414" y="2589458"/>
            <a:ext cx="258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按鈕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點選進入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視窗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B4DCD697-2D75-D5C9-DDAE-95D9A62B36A3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6641432" y="2912624"/>
            <a:ext cx="2127982" cy="29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69ACF14C-7EE5-33CF-4BA3-1EDC40758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26004"/>
              </p:ext>
            </p:extLst>
          </p:nvPr>
        </p:nvGraphicFramePr>
        <p:xfrm>
          <a:off x="8864906" y="3524739"/>
          <a:ext cx="2997809" cy="30385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97809">
                  <a:extLst>
                    <a:ext uri="{9D8B030D-6E8A-4147-A177-3AD203B41FA5}">
                      <a16:colId xmlns:a16="http://schemas.microsoft.com/office/drawing/2014/main" val="791498029"/>
                    </a:ext>
                  </a:extLst>
                </a:gridCol>
              </a:tblGrid>
              <a:tr h="426325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待辦清單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65070"/>
                  </a:ext>
                </a:extLst>
              </a:tr>
              <a:tr h="1057742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將生成的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資料夾再裝入 </a:t>
                      </a:r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Generated_txt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資料夾中，避免與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txt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造成混淆。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11634"/>
                  </a:ext>
                </a:extLst>
              </a:tr>
              <a:tr h="698975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將所有程式碼整理到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Source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資料夾中，避免版面混亂。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46244"/>
                  </a:ext>
                </a:extLst>
              </a:tr>
              <a:tr h="426325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 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txt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選項太多，新增上下一頁功能鍵。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4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82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11917-3217-5D2F-6470-C2E0EA48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F92197-3490-312F-B809-B6CA9D098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713"/>
          <a:stretch/>
        </p:blipFill>
        <p:spPr>
          <a:xfrm>
            <a:off x="6584705" y="1615248"/>
            <a:ext cx="4769095" cy="18137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1CECA9C-4E37-2F99-ACFF-88F422B1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78" y="1615248"/>
            <a:ext cx="4762745" cy="2743341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DD379D6-EDCB-3D39-5A3D-3D8FBEA360B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668623" y="2409401"/>
            <a:ext cx="2671891" cy="57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6D860FB-06D9-BF29-1DF1-025E8A89DA96}"/>
              </a:ext>
            </a:extLst>
          </p:cNvPr>
          <p:cNvCxnSpPr>
            <a:cxnSpLocks/>
          </p:cNvCxnSpPr>
          <p:nvPr/>
        </p:nvCxnSpPr>
        <p:spPr>
          <a:xfrm>
            <a:off x="9524422" y="2740054"/>
            <a:ext cx="406443" cy="40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D4644C-9364-9C58-127E-9C8F1281DA81}"/>
              </a:ext>
            </a:extLst>
          </p:cNvPr>
          <p:cNvSpPr txBox="1"/>
          <p:nvPr/>
        </p:nvSpPr>
        <p:spPr>
          <a:xfrm flipH="1">
            <a:off x="9930865" y="2960364"/>
            <a:ext cx="20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58E166-F3B7-BA6E-DED8-39FD1E54B3DF}"/>
              </a:ext>
            </a:extLst>
          </p:cNvPr>
          <p:cNvSpPr txBox="1"/>
          <p:nvPr/>
        </p:nvSpPr>
        <p:spPr>
          <a:xfrm>
            <a:off x="6523379" y="1887673"/>
            <a:ext cx="13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顯示內文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0C8CACB-87B7-BB26-11F5-5F507A3EAA0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7880541" y="2047240"/>
            <a:ext cx="854609" cy="2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F13529E-3355-50E4-743E-43ED18EDC71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518257" y="3034537"/>
            <a:ext cx="565083" cy="37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993CC53-F5B6-9697-366C-6DF196F92549}"/>
              </a:ext>
            </a:extLst>
          </p:cNvPr>
          <p:cNvSpPr txBox="1"/>
          <p:nvPr/>
        </p:nvSpPr>
        <p:spPr>
          <a:xfrm>
            <a:off x="4083340" y="3224524"/>
            <a:ext cx="17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顯示所需字符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3CFACCC-96D8-7F37-4860-482FC797B563}"/>
              </a:ext>
            </a:extLst>
          </p:cNvPr>
          <p:cNvSpPr txBox="1"/>
          <p:nvPr/>
        </p:nvSpPr>
        <p:spPr>
          <a:xfrm flipH="1">
            <a:off x="4944801" y="4890087"/>
            <a:ext cx="2793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注意事項：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還沒決定顯示內文跟顯示所需字符要不要分視窗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目前內容較少所以擺在一起看起來還行，開會時討論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86B3B63-F1D5-2AB1-568B-B95C43D1EAB1}"/>
              </a:ext>
            </a:extLst>
          </p:cNvPr>
          <p:cNvSpPr txBox="1"/>
          <p:nvPr/>
        </p:nvSpPr>
        <p:spPr>
          <a:xfrm flipH="1">
            <a:off x="838200" y="3181149"/>
            <a:ext cx="165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3A7F781-E81B-8FE9-08AC-725E1D24FC45}"/>
              </a:ext>
            </a:extLst>
          </p:cNvPr>
          <p:cNvCxnSpPr>
            <a:cxnSpLocks/>
            <a:endCxn id="34" idx="1"/>
          </p:cNvCxnSpPr>
          <p:nvPr/>
        </p:nvCxnSpPr>
        <p:spPr>
          <a:xfrm flipH="1">
            <a:off x="2492442" y="3329696"/>
            <a:ext cx="405787" cy="3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724B9D3-53CF-3E1C-A595-3F5121831F49}"/>
              </a:ext>
            </a:extLst>
          </p:cNvPr>
          <p:cNvSpPr txBox="1"/>
          <p:nvPr/>
        </p:nvSpPr>
        <p:spPr>
          <a:xfrm flipH="1">
            <a:off x="336883" y="3699028"/>
            <a:ext cx="210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upload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EEA9DCB-8213-9AAA-1AA8-CFCFD9BCAE60}"/>
              </a:ext>
            </a:extLst>
          </p:cNvPr>
          <p:cNvCxnSpPr>
            <a:cxnSpLocks/>
            <a:endCxn id="37" idx="1"/>
          </p:cNvCxnSpPr>
          <p:nvPr/>
        </p:nvCxnSpPr>
        <p:spPr>
          <a:xfrm flipH="1">
            <a:off x="2446554" y="3766268"/>
            <a:ext cx="369059" cy="1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3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1770B-D2EC-5DCD-EE59-22839FC6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D7F037-C269-A012-7481-8C333F6AF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29" y="2008251"/>
            <a:ext cx="2863997" cy="31688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BFE1A6D-4B11-71A8-AD74-929DD4D1CEB7}"/>
              </a:ext>
            </a:extLst>
          </p:cNvPr>
          <p:cNvSpPr txBox="1"/>
          <p:nvPr/>
        </p:nvSpPr>
        <p:spPr>
          <a:xfrm flipH="1">
            <a:off x="7729888" y="2260800"/>
            <a:ext cx="12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字體大小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DB902E0-4AD3-6E3C-CF72-1B0F398CB76E}"/>
              </a:ext>
            </a:extLst>
          </p:cNvPr>
          <p:cNvSpPr txBox="1"/>
          <p:nvPr/>
        </p:nvSpPr>
        <p:spPr>
          <a:xfrm>
            <a:off x="7729888" y="2742063"/>
            <a:ext cx="116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字體預覽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0801CE-8F82-7DCF-3BE6-A3ED29CEC69D}"/>
              </a:ext>
            </a:extLst>
          </p:cNvPr>
          <p:cNvSpPr txBox="1"/>
          <p:nvPr/>
        </p:nvSpPr>
        <p:spPr>
          <a:xfrm flipH="1">
            <a:off x="7729888" y="3223326"/>
            <a:ext cx="12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版面配置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C1CA8A8-0D4F-7284-0E58-80C398627F1C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336631" y="2445466"/>
            <a:ext cx="1393257" cy="29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80BDC17-F133-058A-623C-F9AA400E9B8E}"/>
              </a:ext>
            </a:extLst>
          </p:cNvPr>
          <p:cNvCxnSpPr>
            <a:stCxn id="7" idx="1"/>
          </p:cNvCxnSpPr>
          <p:nvPr/>
        </p:nvCxnSpPr>
        <p:spPr>
          <a:xfrm flipH="1">
            <a:off x="6096000" y="2926729"/>
            <a:ext cx="1633888" cy="10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D98BA77-045F-E536-9421-0A8BF4E67796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6567637" y="3407992"/>
            <a:ext cx="1162251" cy="19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804C8AC9-0FCE-EAE2-CB53-EB577AAB0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50318"/>
              </p:ext>
            </p:extLst>
          </p:nvPr>
        </p:nvGraphicFramePr>
        <p:xfrm>
          <a:off x="8807115" y="4028788"/>
          <a:ext cx="2415941" cy="22580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5941">
                  <a:extLst>
                    <a:ext uri="{9D8B030D-6E8A-4147-A177-3AD203B41FA5}">
                      <a16:colId xmlns:a16="http://schemas.microsoft.com/office/drawing/2014/main" val="1395665489"/>
                    </a:ext>
                  </a:extLst>
                </a:gridCol>
              </a:tblGrid>
              <a:tr h="53932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待辦清單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64424"/>
                  </a:ext>
                </a:extLst>
              </a:tr>
              <a:tr h="53932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粗細字體。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965209"/>
                  </a:ext>
                </a:extLst>
              </a:tr>
              <a:tr h="53932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字體顏色。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118588"/>
                  </a:ext>
                </a:extLst>
              </a:tr>
              <a:tr h="53932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調整預覽畫面位置、大小、配置等。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76355"/>
                  </a:ext>
                </a:extLst>
              </a:tr>
            </a:tbl>
          </a:graphicData>
        </a:graphic>
      </p:graphicFrame>
      <p:pic>
        <p:nvPicPr>
          <p:cNvPr id="17" name="圖片 16">
            <a:extLst>
              <a:ext uri="{FF2B5EF4-FFF2-40B4-BE49-F238E27FC236}">
                <a16:creationId xmlns:a16="http://schemas.microsoft.com/office/drawing/2014/main" id="{FA288A55-1C0C-C947-A5CA-CC3E1ACAD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2" r="29829"/>
          <a:stretch/>
        </p:blipFill>
        <p:spPr>
          <a:xfrm>
            <a:off x="1119657" y="2281317"/>
            <a:ext cx="1925053" cy="2743341"/>
          </a:xfrm>
          <a:prstGeom prst="rect">
            <a:avLst/>
          </a:prstGeom>
        </p:spPr>
      </p:pic>
      <p:sp>
        <p:nvSpPr>
          <p:cNvPr id="20" name="標題 1">
            <a:extLst>
              <a:ext uri="{FF2B5EF4-FFF2-40B4-BE49-F238E27FC236}">
                <a16:creationId xmlns:a16="http://schemas.microsoft.com/office/drawing/2014/main" id="{2BAC7A76-FA6D-CC5C-D515-0C166F88E574}"/>
              </a:ext>
            </a:extLst>
          </p:cNvPr>
          <p:cNvSpPr txBox="1">
            <a:spLocks/>
          </p:cNvSpPr>
          <p:nvPr/>
        </p:nvSpPr>
        <p:spPr>
          <a:xfrm>
            <a:off x="838200" y="344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8540166-2CA7-6B82-C993-E2CB189BB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2" r="29829"/>
          <a:stretch/>
        </p:blipFill>
        <p:spPr>
          <a:xfrm>
            <a:off x="1119657" y="2260800"/>
            <a:ext cx="1925053" cy="2743341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11D5034-ED27-C084-8F6A-AB9B61AFC634}"/>
              </a:ext>
            </a:extLst>
          </p:cNvPr>
          <p:cNvCxnSpPr>
            <a:endCxn id="5" idx="1"/>
          </p:cNvCxnSpPr>
          <p:nvPr/>
        </p:nvCxnSpPr>
        <p:spPr>
          <a:xfrm flipV="1">
            <a:off x="2396691" y="3592658"/>
            <a:ext cx="1957938" cy="43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7AE79-525A-3FE6-85CA-A75D4334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Upload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2D00409-E88D-62BC-B9EE-5E437B249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52" r="29829"/>
          <a:stretch/>
        </p:blipFill>
        <p:spPr>
          <a:xfrm>
            <a:off x="838200" y="2581497"/>
            <a:ext cx="1925054" cy="27433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A5893F0-68CB-BDFF-D44B-90F6448F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045" y="2581497"/>
            <a:ext cx="1587582" cy="175904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E44182F-8832-BB4F-CE94-AE3E15A8BA35}"/>
              </a:ext>
            </a:extLst>
          </p:cNvPr>
          <p:cNvCxnSpPr>
            <a:endCxn id="6" idx="1"/>
          </p:cNvCxnSpPr>
          <p:nvPr/>
        </p:nvCxnSpPr>
        <p:spPr>
          <a:xfrm flipV="1">
            <a:off x="2329314" y="3461017"/>
            <a:ext cx="1538731" cy="121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5017D2E2-E205-03A4-A15D-E2536AAF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418" y="1574705"/>
            <a:ext cx="4438878" cy="1854295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CE8C5DF-1E5B-8356-5DA5-99A5D7B42F21}"/>
              </a:ext>
            </a:extLst>
          </p:cNvPr>
          <p:cNvCxnSpPr>
            <a:endCxn id="10" idx="1"/>
          </p:cNvCxnSpPr>
          <p:nvPr/>
        </p:nvCxnSpPr>
        <p:spPr>
          <a:xfrm flipV="1">
            <a:off x="5236143" y="2501853"/>
            <a:ext cx="1324275" cy="80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1C58ED7-B92F-97E8-19C0-A764F0C2F7B9}"/>
              </a:ext>
            </a:extLst>
          </p:cNvPr>
          <p:cNvSpPr txBox="1"/>
          <p:nvPr/>
        </p:nvSpPr>
        <p:spPr>
          <a:xfrm flipH="1">
            <a:off x="7223786" y="3461017"/>
            <a:ext cx="377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這邊的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要換成圖片叉叉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AA158D9-C391-BFB9-88EB-B36EECFAF340}"/>
              </a:ext>
            </a:extLst>
          </p:cNvPr>
          <p:cNvSpPr txBox="1"/>
          <p:nvPr/>
        </p:nvSpPr>
        <p:spPr>
          <a:xfrm flipH="1">
            <a:off x="8114096" y="1160915"/>
            <a:ext cx="288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選取圖片檔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196E44B-3CE4-F94D-C831-A3E8F0959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468" y="4782658"/>
            <a:ext cx="1644735" cy="154948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E267111-8084-B62F-0C4F-4D96C476D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2589" y="4973168"/>
            <a:ext cx="1320868" cy="1168460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5D115B7-C5B7-78DE-1173-02948650392D}"/>
              </a:ext>
            </a:extLst>
          </p:cNvPr>
          <p:cNvCxnSpPr>
            <a:endCxn id="16" idx="0"/>
          </p:cNvCxnSpPr>
          <p:nvPr/>
        </p:nvCxnSpPr>
        <p:spPr>
          <a:xfrm>
            <a:off x="4661835" y="3953167"/>
            <a:ext cx="1" cy="82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EA7E302-4B8B-0054-468C-C47C1102CE73}"/>
              </a:ext>
            </a:extLst>
          </p:cNvPr>
          <p:cNvCxnSpPr>
            <a:stCxn id="16" idx="3"/>
          </p:cNvCxnSpPr>
          <p:nvPr/>
        </p:nvCxnSpPr>
        <p:spPr>
          <a:xfrm>
            <a:off x="5484203" y="5557398"/>
            <a:ext cx="798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16">
            <a:extLst>
              <a:ext uri="{FF2B5EF4-FFF2-40B4-BE49-F238E27FC236}">
                <a16:creationId xmlns:a16="http://schemas.microsoft.com/office/drawing/2014/main" id="{8782FCE8-1E6C-A33A-03A4-20629A542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10889"/>
              </p:ext>
            </p:extLst>
          </p:nvPr>
        </p:nvGraphicFramePr>
        <p:xfrm>
          <a:off x="8779857" y="4234826"/>
          <a:ext cx="2415941" cy="23588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5941">
                  <a:extLst>
                    <a:ext uri="{9D8B030D-6E8A-4147-A177-3AD203B41FA5}">
                      <a16:colId xmlns:a16="http://schemas.microsoft.com/office/drawing/2014/main" val="1395665489"/>
                    </a:ext>
                  </a:extLst>
                </a:gridCol>
              </a:tblGrid>
              <a:tr h="53932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待辦清單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64424"/>
                  </a:ext>
                </a:extLst>
              </a:tr>
              <a:tr h="53932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預覽選取圖片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每個選取的圖片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965209"/>
                  </a:ext>
                </a:extLst>
              </a:tr>
              <a:tr h="539323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的確認按鍵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點選後關閉視窗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118588"/>
                  </a:ext>
                </a:extLst>
              </a:tr>
              <a:tr h="539323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7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03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1181B-77FF-671B-CA2F-FF3782D1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7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CE2509-122A-D927-C701-78CC9AEF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視窗大小、顯示位置都需要規劃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可以用內鍵的字體顏色大小背景等，再討論要用畫的或程式。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 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font size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bound size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、內文預覽等單純顯示文字的東東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目前已知所需元件：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滑軌、清單、按鈕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邊框、背景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75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7D4BC-CCE4-FD02-FAFF-B448014E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簡單程式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C161F4E-13C4-D549-2045-A6F030F65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859" y="1973393"/>
            <a:ext cx="3977676" cy="96452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4A900BE-9D1C-9087-4118-A6BD050264E5}"/>
              </a:ext>
            </a:extLst>
          </p:cNvPr>
          <p:cNvSpPr txBox="1"/>
          <p:nvPr/>
        </p:nvSpPr>
        <p:spPr>
          <a:xfrm flipH="1">
            <a:off x="982578" y="1604061"/>
            <a:ext cx="236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建立視窗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61C7194-516F-728E-F21E-337C531DC121}"/>
              </a:ext>
            </a:extLst>
          </p:cNvPr>
          <p:cNvCxnSpPr/>
          <p:nvPr/>
        </p:nvCxnSpPr>
        <p:spPr>
          <a:xfrm>
            <a:off x="4815038" y="2752826"/>
            <a:ext cx="760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E87670-26B8-08E7-0F91-C381AE4BFF79}"/>
              </a:ext>
            </a:extLst>
          </p:cNvPr>
          <p:cNvSpPr txBox="1"/>
          <p:nvPr/>
        </p:nvSpPr>
        <p:spPr>
          <a:xfrm flipH="1">
            <a:off x="5669279" y="2568587"/>
            <a:ext cx="25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 * 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座標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座標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15EF083-B400-5F13-D1BA-BBAD2268D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59" y="3527039"/>
            <a:ext cx="8725348" cy="48262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00FC84D9-7B42-D0DC-80D6-CAB78C19BAFE}"/>
              </a:ext>
            </a:extLst>
          </p:cNvPr>
          <p:cNvSpPr txBox="1"/>
          <p:nvPr/>
        </p:nvSpPr>
        <p:spPr>
          <a:xfrm flipH="1">
            <a:off x="936859" y="3157707"/>
            <a:ext cx="236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FA1E9F5-9F4F-27CE-A347-E90A58AC2072}"/>
              </a:ext>
            </a:extLst>
          </p:cNvPr>
          <p:cNvCxnSpPr/>
          <p:nvPr/>
        </p:nvCxnSpPr>
        <p:spPr>
          <a:xfrm>
            <a:off x="3987266" y="3768351"/>
            <a:ext cx="0" cy="50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267CDDD-5AD1-99B6-2390-90CF1AB0A032}"/>
              </a:ext>
            </a:extLst>
          </p:cNvPr>
          <p:cNvCxnSpPr/>
          <p:nvPr/>
        </p:nvCxnSpPr>
        <p:spPr>
          <a:xfrm>
            <a:off x="5227321" y="3768351"/>
            <a:ext cx="0" cy="50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938AFB8-7732-7BE8-7C41-D45EE9987E1A}"/>
              </a:ext>
            </a:extLst>
          </p:cNvPr>
          <p:cNvCxnSpPr/>
          <p:nvPr/>
        </p:nvCxnSpPr>
        <p:spPr>
          <a:xfrm>
            <a:off x="6547586" y="3768351"/>
            <a:ext cx="0" cy="50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BD6B3B1-E194-33B8-1F9C-D45523658A85}"/>
              </a:ext>
            </a:extLst>
          </p:cNvPr>
          <p:cNvSpPr txBox="1"/>
          <p:nvPr/>
        </p:nvSpPr>
        <p:spPr>
          <a:xfrm flipH="1">
            <a:off x="3472313" y="4250976"/>
            <a:ext cx="236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背景顏色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F29F8FA-67E3-414E-9EFA-C5A0B8A2FCF0}"/>
              </a:ext>
            </a:extLst>
          </p:cNvPr>
          <p:cNvSpPr txBox="1"/>
          <p:nvPr/>
        </p:nvSpPr>
        <p:spPr>
          <a:xfrm flipH="1">
            <a:off x="4815038" y="4273617"/>
            <a:ext cx="236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字體顏色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B42B855-5D0A-ED0E-0658-3A2458EE77CC}"/>
              </a:ext>
            </a:extLst>
          </p:cNvPr>
          <p:cNvSpPr txBox="1"/>
          <p:nvPr/>
        </p:nvSpPr>
        <p:spPr>
          <a:xfrm flipH="1">
            <a:off x="6108031" y="4273617"/>
            <a:ext cx="236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字體與大小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9DDBC44-268A-541F-2AB7-28BD0EF14E51}"/>
              </a:ext>
            </a:extLst>
          </p:cNvPr>
          <p:cNvSpPr txBox="1"/>
          <p:nvPr/>
        </p:nvSpPr>
        <p:spPr>
          <a:xfrm flipH="1">
            <a:off x="838200" y="4584118"/>
            <a:ext cx="5709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顯示：分兩種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.pack( )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置中、照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順序顯示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.place(x = , y = 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絕對顯示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設左上角位置為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C009EE9-3F93-AA18-6333-117BB8878B8E}"/>
              </a:ext>
            </a:extLst>
          </p:cNvPr>
          <p:cNvCxnSpPr/>
          <p:nvPr/>
        </p:nvCxnSpPr>
        <p:spPr>
          <a:xfrm flipH="1">
            <a:off x="1700418" y="4059939"/>
            <a:ext cx="336884" cy="72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內容版面配置區 4">
            <a:extLst>
              <a:ext uri="{FF2B5EF4-FFF2-40B4-BE49-F238E27FC236}">
                <a16:creationId xmlns:a16="http://schemas.microsoft.com/office/drawing/2014/main" id="{BCE7AB08-3AA9-FF29-6918-830B4173A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59" y="6157010"/>
            <a:ext cx="10027165" cy="520727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2C75EEBF-6769-AF2C-96F4-DCEE858BACA0}"/>
              </a:ext>
            </a:extLst>
          </p:cNvPr>
          <p:cNvSpPr txBox="1"/>
          <p:nvPr/>
        </p:nvSpPr>
        <p:spPr>
          <a:xfrm flipH="1">
            <a:off x="936858" y="5787678"/>
            <a:ext cx="191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961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400EE-52D2-FA02-CFB4-4EA7A5DC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5A5D2-5A05-C64A-D8DE-42621DF8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先在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小視窗安裝好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在指令資料夾下載檔案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B0B045-FBFC-56C5-61C6-50AF03F8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54" y="3105724"/>
            <a:ext cx="4661106" cy="30712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F73671-FCBC-E7A6-B609-DD135E53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599" y="1715003"/>
            <a:ext cx="5283472" cy="1390721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8EB646C-60D9-4783-4D67-BC4A842EF12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483318" y="2410364"/>
            <a:ext cx="4070281" cy="144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A03A48-8F28-8429-5ACE-030E6780D695}"/>
              </a:ext>
            </a:extLst>
          </p:cNvPr>
          <p:cNvSpPr txBox="1"/>
          <p:nvPr/>
        </p:nvSpPr>
        <p:spPr>
          <a:xfrm flipH="1">
            <a:off x="1144054" y="6311900"/>
            <a:ext cx="249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在指定資料夾輸入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1A72709-FB64-4624-CEA1-205ECE07A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037" y="3428999"/>
            <a:ext cx="5185963" cy="2858585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1BE3056-FD76-88F0-173C-812149CF9791}"/>
              </a:ext>
            </a:extLst>
          </p:cNvPr>
          <p:cNvCxnSpPr/>
          <p:nvPr/>
        </p:nvCxnSpPr>
        <p:spPr>
          <a:xfrm flipV="1">
            <a:off x="10212404" y="2954956"/>
            <a:ext cx="712270" cy="260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ADA268-98F2-6B89-E5E4-14855A6BD480}"/>
              </a:ext>
            </a:extLst>
          </p:cNvPr>
          <p:cNvSpPr txBox="1"/>
          <p:nvPr/>
        </p:nvSpPr>
        <p:spPr>
          <a:xfrm flipH="1">
            <a:off x="6582037" y="1333514"/>
            <a:ext cx="195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clone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342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C6378-B2E2-7854-28D2-B5CD2788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2259D-2D60-3CA4-210B-C341BBDC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新增並切換分支：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將圖片上傳或更動內容後，進行以下步驟上傳更新：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檢查更動的內容：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680DB6-2211-A6AA-D3F8-B4FADE3A5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94" y="2390088"/>
            <a:ext cx="5931205" cy="7302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1683FB-7E25-2456-763C-039521EE5E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288"/>
          <a:stretch/>
        </p:blipFill>
        <p:spPr>
          <a:xfrm>
            <a:off x="1186094" y="4581661"/>
            <a:ext cx="5931205" cy="17302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20B3E2D-A88B-2032-FD28-CA1081B35F0A}"/>
              </a:ext>
            </a:extLst>
          </p:cNvPr>
          <p:cNvSpPr txBox="1"/>
          <p:nvPr/>
        </p:nvSpPr>
        <p:spPr>
          <a:xfrm flipH="1">
            <a:off x="7465193" y="2054994"/>
            <a:ext cx="4236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branch 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分支名稱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switch 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分支名稱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兩個以上的開發者必須要有分支，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不然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更新會亂掉導致爆炸。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E1E3D9-A6C5-8E5D-3A50-6FDA72D296D9}"/>
              </a:ext>
            </a:extLst>
          </p:cNvPr>
          <p:cNvSpPr txBox="1"/>
          <p:nvPr/>
        </p:nvSpPr>
        <p:spPr>
          <a:xfrm>
            <a:off x="7514011" y="5077448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status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66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496</Words>
  <Application>Microsoft Office PowerPoint</Application>
  <PresentationFormat>寬螢幕</PresentationFormat>
  <Paragraphs>88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Office 佈景主題</vt:lpstr>
      <vt:lpstr>Note Generator 介面設計 版本一</vt:lpstr>
      <vt:lpstr>主函式</vt:lpstr>
      <vt:lpstr>TXT 視窗</vt:lpstr>
      <vt:lpstr>Edit 視窗</vt:lpstr>
      <vt:lpstr>Upload 視窗</vt:lpstr>
      <vt:lpstr>其他</vt:lpstr>
      <vt:lpstr>簡單程式</vt:lpstr>
      <vt:lpstr>簡單 git 指令</vt:lpstr>
      <vt:lpstr>簡單 git 指令</vt:lpstr>
      <vt:lpstr>簡單 git 指令</vt:lpstr>
      <vt:lpstr>簡單 git 指令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Generator 介面設計 版本一</dc:title>
  <dc:creator>穎宣 何</dc:creator>
  <cp:lastModifiedBy>穎宣 何</cp:lastModifiedBy>
  <cp:revision>3</cp:revision>
  <dcterms:created xsi:type="dcterms:W3CDTF">2023-07-09T08:15:26Z</dcterms:created>
  <dcterms:modified xsi:type="dcterms:W3CDTF">2023-07-10T01:50:47Z</dcterms:modified>
</cp:coreProperties>
</file>