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FF0"/>
    <a:srgbClr val="A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30635-DDC5-4E20-B3B1-C81BFB72A272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597B-5B23-4032-9934-630EA49C8C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84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58F-D673-D8F5-399C-A499FED6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4265-4857-9817-0CB9-E27F8B5F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1" indent="0" algn="ctr">
              <a:buNone/>
              <a:defRPr sz="1600"/>
            </a:lvl4pPr>
            <a:lvl5pPr marL="1828842" indent="0" algn="ctr">
              <a:buNone/>
              <a:defRPr sz="1600"/>
            </a:lvl5pPr>
            <a:lvl6pPr marL="2286052" indent="0" algn="ctr">
              <a:buNone/>
              <a:defRPr sz="1600"/>
            </a:lvl6pPr>
            <a:lvl7pPr marL="2743263" indent="0" algn="ctr">
              <a:buNone/>
              <a:defRPr sz="1600"/>
            </a:lvl7pPr>
            <a:lvl8pPr marL="3200473" indent="0" algn="ctr">
              <a:buNone/>
              <a:defRPr sz="1600"/>
            </a:lvl8pPr>
            <a:lvl9pPr marL="365768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D595-D35F-9DFF-5D6B-0082BE70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A3CA-3E17-FE8F-2494-57E5FB1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767C-19C2-C6B3-98C8-3DC7CB4E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22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4426-9289-0568-5196-41DBB073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AC0BF-EDB5-A1D2-A438-00DDE19C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51F4-0E5A-CC23-C7DD-2B15BB8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9D5E-AC11-D6CF-F1F1-C46FE82B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437B-8008-33BB-F207-B86D84E2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3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336BA-8721-CDA9-8C21-97D1D803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AB3F-D2F9-E269-E448-45618FB8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90D9-1400-3A26-D4B4-807FA4E9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539E-7FE4-62AC-5F5E-8D76051D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4AAF-7477-5231-892F-635CFAE0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4F6F-6D44-E47A-A405-9E8C9637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FE8D-C016-AF4E-73A2-6C2FAD90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FE66-329F-1FF1-6CE8-3142C5F3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2B2-3B1E-88F0-11C6-C0E4259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A317-125E-620E-0C11-172D6F1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7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9B7F-20B4-5472-BCD2-119A342B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BF95B-6AD1-738D-A13D-BD5387B7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6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8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1682-70D9-C1A6-7E0D-716B1061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2A5-E467-D50C-14B2-C72CD97A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AF89-9444-831D-7674-46C3C6EF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8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77D1-787E-2AD7-AF75-9BF33179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0258-8315-6174-3595-121EFFA8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82ED-7D7C-A3E2-167F-93B05001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DC4A-5E94-6DCE-5594-045AA2F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EA135-BC0E-7480-B202-5CF9D806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6757-BB76-DF93-9520-B8676FF6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8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B12B-6F2B-CDE5-15BD-40F6F6A5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D64C-1069-20C8-A1DF-68A02D44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1" indent="0">
              <a:buNone/>
              <a:defRPr sz="1600" b="1"/>
            </a:lvl4pPr>
            <a:lvl5pPr marL="1828842" indent="0">
              <a:buNone/>
              <a:defRPr sz="1600" b="1"/>
            </a:lvl5pPr>
            <a:lvl6pPr marL="2286052" indent="0">
              <a:buNone/>
              <a:defRPr sz="1600" b="1"/>
            </a:lvl6pPr>
            <a:lvl7pPr marL="2743263" indent="0">
              <a:buNone/>
              <a:defRPr sz="1600" b="1"/>
            </a:lvl7pPr>
            <a:lvl8pPr marL="3200473" indent="0">
              <a:buNone/>
              <a:defRPr sz="1600" b="1"/>
            </a:lvl8pPr>
            <a:lvl9pPr marL="36576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DFDE-1E8C-6489-193D-3751076C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167FE-9801-E0A5-F42B-FFC4564DA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1" indent="0">
              <a:buNone/>
              <a:defRPr sz="1600" b="1"/>
            </a:lvl4pPr>
            <a:lvl5pPr marL="1828842" indent="0">
              <a:buNone/>
              <a:defRPr sz="1600" b="1"/>
            </a:lvl5pPr>
            <a:lvl6pPr marL="2286052" indent="0">
              <a:buNone/>
              <a:defRPr sz="1600" b="1"/>
            </a:lvl6pPr>
            <a:lvl7pPr marL="2743263" indent="0">
              <a:buNone/>
              <a:defRPr sz="1600" b="1"/>
            </a:lvl7pPr>
            <a:lvl8pPr marL="3200473" indent="0">
              <a:buNone/>
              <a:defRPr sz="1600" b="1"/>
            </a:lvl8pPr>
            <a:lvl9pPr marL="36576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45A07-65E8-5C23-4D6A-1FC8B3F99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3428B-A44E-82A5-09CA-DCCC432A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63354-1EB9-0235-478B-3FE36A2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43C1C-6CE3-1BCE-7048-A401DA11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23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6C1-75BE-544A-A324-5C20D313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0462C-0BE2-2DF2-3B7D-11E34C9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900F-A1DE-E221-30DF-807706A1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0525-7DC1-A343-4682-B5DF0212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6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726A7-93C4-2146-A41F-E891D0F3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C387F-FE4D-D1AC-B751-7768318A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31F04-465E-8AF9-1247-C0245B5F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0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5AC-B7E2-3D49-4A78-C330B67D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13D8-6169-840F-2FE9-B67FF3AC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AC1BC-41DF-9E02-3ADE-0A9770C4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1" indent="0">
              <a:buNone/>
              <a:defRPr sz="1200"/>
            </a:lvl3pPr>
            <a:lvl4pPr marL="1371631" indent="0">
              <a:buNone/>
              <a:defRPr sz="1000"/>
            </a:lvl4pPr>
            <a:lvl5pPr marL="1828842" indent="0">
              <a:buNone/>
              <a:defRPr sz="1000"/>
            </a:lvl5pPr>
            <a:lvl6pPr marL="2286052" indent="0">
              <a:buNone/>
              <a:defRPr sz="1000"/>
            </a:lvl6pPr>
            <a:lvl7pPr marL="2743263" indent="0">
              <a:buNone/>
              <a:defRPr sz="1000"/>
            </a:lvl7pPr>
            <a:lvl8pPr marL="3200473" indent="0">
              <a:buNone/>
              <a:defRPr sz="1000"/>
            </a:lvl8pPr>
            <a:lvl9pPr marL="365768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785B-52DC-1EC2-E16E-BCE3DF1C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0AF6A-7350-B93C-C97A-37F9BBCF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C7E6-E7D3-18F5-5790-4B8DF13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10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B98A-4075-32FC-60A7-CAEA5182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32D5-C485-AFDC-DB13-DC5F12A7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1"/>
            </a:lvl2pPr>
            <a:lvl3pPr marL="914421" indent="0">
              <a:buNone/>
              <a:defRPr sz="2400"/>
            </a:lvl3pPr>
            <a:lvl4pPr marL="1371631" indent="0">
              <a:buNone/>
              <a:defRPr sz="2000"/>
            </a:lvl4pPr>
            <a:lvl5pPr marL="1828842" indent="0">
              <a:buNone/>
              <a:defRPr sz="2000"/>
            </a:lvl5pPr>
            <a:lvl6pPr marL="2286052" indent="0">
              <a:buNone/>
              <a:defRPr sz="2000"/>
            </a:lvl6pPr>
            <a:lvl7pPr marL="2743263" indent="0">
              <a:buNone/>
              <a:defRPr sz="2000"/>
            </a:lvl7pPr>
            <a:lvl8pPr marL="3200473" indent="0">
              <a:buNone/>
              <a:defRPr sz="2000"/>
            </a:lvl8pPr>
            <a:lvl9pPr marL="3657684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3A94-4906-48F7-E0A5-1757132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1" indent="0">
              <a:buNone/>
              <a:defRPr sz="1200"/>
            </a:lvl3pPr>
            <a:lvl4pPr marL="1371631" indent="0">
              <a:buNone/>
              <a:defRPr sz="1000"/>
            </a:lvl4pPr>
            <a:lvl5pPr marL="1828842" indent="0">
              <a:buNone/>
              <a:defRPr sz="1000"/>
            </a:lvl5pPr>
            <a:lvl6pPr marL="2286052" indent="0">
              <a:buNone/>
              <a:defRPr sz="1000"/>
            </a:lvl6pPr>
            <a:lvl7pPr marL="2743263" indent="0">
              <a:buNone/>
              <a:defRPr sz="1000"/>
            </a:lvl7pPr>
            <a:lvl8pPr marL="3200473" indent="0">
              <a:buNone/>
              <a:defRPr sz="1000"/>
            </a:lvl8pPr>
            <a:lvl9pPr marL="365768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C1DC-8DD7-37B6-457D-6FD3315D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6FD5-766B-64F3-0E7E-1555C140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2E3A-9B65-EF2D-159F-CE687725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92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D1703-0C62-B85B-5E18-CBC59084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F083-1A1D-2D60-CEDB-B3E52532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0995-CBCC-A0C4-7203-13A24D63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FE67B-7F57-4073-8452-51DFD4F6EC4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C51C-A685-F11E-D08E-06A0182A4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E18E-6642-1E38-F278-D82290C2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929FF-4C22-422B-A764-BF12368833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7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8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8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9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9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0" indent="-228606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42B4E0C1-77F3-D72D-6C92-588495246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48369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42B4E0C1-77F3-D72D-6C92-588495246C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806EAB3-A7AC-F3EC-3FF5-ED58899C3A52}"/>
              </a:ext>
            </a:extLst>
          </p:cNvPr>
          <p:cNvSpPr/>
          <p:nvPr/>
        </p:nvSpPr>
        <p:spPr>
          <a:xfrm>
            <a:off x="0" y="0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6E084-8865-905E-4851-133A54956FF2}"/>
              </a:ext>
            </a:extLst>
          </p:cNvPr>
          <p:cNvSpPr/>
          <p:nvPr/>
        </p:nvSpPr>
        <p:spPr>
          <a:xfrm>
            <a:off x="12049125" y="0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7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84560EA4-A2F7-89BE-5A56-78CC89651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506285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84560EA4-A2F7-89BE-5A56-78CC896514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806EAB3-A7AC-F3EC-3FF5-ED58899C3A52}"/>
              </a:ext>
            </a:extLst>
          </p:cNvPr>
          <p:cNvSpPr/>
          <p:nvPr/>
        </p:nvSpPr>
        <p:spPr>
          <a:xfrm>
            <a:off x="0" y="0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6E084-8865-905E-4851-133A54956FF2}"/>
              </a:ext>
            </a:extLst>
          </p:cNvPr>
          <p:cNvSpPr/>
          <p:nvPr/>
        </p:nvSpPr>
        <p:spPr>
          <a:xfrm>
            <a:off x="12049125" y="0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464028-90C9-7D80-B271-398FF834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337" y="-226337"/>
            <a:ext cx="12656462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3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413EA0E-6BF0-4F2B-B2AF-4CE6FBC81B67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ECF0F1&quot;"/>
    <we:property name="bookmark" value="&quot;H4sIAAAAAAAAA+0da2/byPGvCAKKfFGK2Sd38y3Pw6GXR+302qIIjH0MZV4kUiUp59zA/71DUkpixbZsWpblRImRkNzlcF47rx3Sn4cxq2YTd/rGTXH4ZPisKD5OXflxIIajYd5d8xDSKETqAuMMPFiNnEaLWZ0VeTV88nlYu3KM9e9ZNXeTBhBd/M+H0dBNJu/cuDlL3aTC0XCGZVXkbpL9D7vJNFSXczwbDfHP2aQoXQPysHY1NmBPaDqdEwrsrw0+LtTZCR5iqLurBzgrynpxzqJPBARlQSZMKRmjALqn6kZbNNfPbx7aIva8yGuX5YRAcw14IlOEYC0EYMQF7UNzPc0m9WKKP33556wkuj8v2faqHQzRcETQAlTildUQRSC06tNZM+dpPHF5wEhXOlgNqN+XZPPR8FVZTFugC/kUNPNlXmf1aXMyyar6qCgj3XAUXe0qrGn8fQsbzkgC/zzGEtv7iaCYdXxrTqYzV2bV6tnfsjwOn7DR8DdM625oMp+2kxrqsKoWAA6LeRnwANOvJy1yZyTJd2VBcu4QbFA7mtHwMeF2VGekGrWbztp5B9n4uH3ICxL34cxd8JjfMmKJm7RMcZN58wwiExs4jziw5DEw+nkP8KT9edTCfU+j/8gzAq3Omj8fOu36Buy1qLqayzch9Lj49LxEwrvh7dloRUFU4BBQgJTAgk68MJLvuIKIh6Ig5jGYx+LhKcj3wj+P32t01bzE6yK4mF4N3js/wVXUns+n84lrLOvgl7KoqsGhm5DNXkUMvkHsOV0aF2UWiPV3z7vXZIuPB/9GV16AVCO8KsvHk4VH+WrCOy0fTsiKPz92ZaP4hf+DjH9jr+mu9qHPTlvlf5GVS69C1u/lNglqVmHn2GjGH994qwWTTxer806R+HDWjDoO0UejPSc/JR1ZJecbuFfytzp29P853jawvOVBYgIRISYsWpMofrnL3E2FX6tbwZXxmmrFV9VqOyQ1kiXB6lQY4bRGA1YaBM+wr2Cj0yLyqIGEGq3wFp3aEcH+Uro8Dt4XtZsM3mA9OMATzOf4oCV7OU2daDljggsLkSSLUkTLEtgRcfzlkMwuDnLCukgH40YvH7QoLqanE4NPLSTK++ik96iZVHALMTwdj0scu2U0dtf+qAtOsthefzXPF9xUWxbWzlDdiTRlImVeB2kxYVYwlDbuyMp6SpkxJdaDiqz8wJ8O3rak/PriQS+vK4hamDoIogkqQAEqsE4xwXZtjR1RQjL9ORdaX9I74SrHE649MyxE66Xigru1wr2TPORo5k6nmNeXkrIYP2qR2GaaFOZVXUyvMGnLCUdVW0K7Crdtr4sbM/V2y+N4nscS4zsktPL6sHbhI8ZnrrxJJritdXM71txd/nhzdevSSEodo1dRQYwgOAWm2uq1S/l9MXtz7SJXNff/nSORtiqhw+UAHf99eXDDctn3ZH+tmI2+3Dj99sYVx3auwnaIExLK9YVwebFsld2jJS5phhMyrPSwtxt13F9Qmd4g3xw1ouw0c8kH/g3fbsjwy0uUv64wsroLFrfktDK9FMYXXdxgLXErhv6+i4jbQazJmcsuZ66aqPIyhq0PuCbEc9LEW3uRrZC3e15BWqNFDM4r7mNgFiVvC4K9iotMWCGdTYJRwKVE22XbfWAxBlwEAqDpH3Qx8V3g2QeWSb1RUVguE5MwROac7Q1LWGeUQNFsTNqAIKE3v5JUuRAwMcJhbMp3IHrjpWWUUmrQYJCBAUC5PlC/+TYW2+mNTrbf6bz5TidPExk1E6lIDEalSR/dfqdzgzud/OEpyC5WaXKsj05aHp9PtmC/JfrTbYkGZlKGKXliUAqDilyKfS57n7nsd8q4z2X3uew+l93nslvMZXnCwKrItObKcsHB+/U9ELu3G7BWT9xCrQ8nWcByMem7jDD1EZi3iZEWogIk5iR3kBHudEK4zwfXhfvXULeqVbNzCjYk/R239mWMeccREumse36G1Vc9O39095r0NG+7Ab7qy1WKxbesWNdSH3VOfc7dv1tZ8drcl8FjZlao6TaWW+fRiPUCvaEnlfWLxbsG2NqnfpyjVZbHGwLqkE5WAU2LuA7Ko2dYf0LMHy2jtHtN3K6Q4KV+u6XkBjHuphDqnLd3jFEyB2BRiERx+tu7GMq4DkYkTHjQXhqhpezdWBmkMzaRMWjelFUTUKY3XphKJi33IqL2XsskKNkXViKVN5ywQgD6MRTr9C6QJzYVonmVRqAVBCvxwfSFlQoLIQUpDSIBlAnopDe/MBVolBeaJZxH8NLHvrBkmioISYxggSkwOglybTh0TyWD2beukKxjnAcKLBdh9VFTvT2qS5dXk64Cdz/Fg9l3DRGriCJJKauO73VL/Krs5coqQm8Z3G094QZc33plYT2Xro/7D5PU+581l9+kNixCBGbIEbgoPTfCKWMg9HbF1guvvI7CBiWMkVzHvTvYu4O9O/hh3MF97FEuKdhIL/ltPceuMeBhOBnnE5NIHZ2jxEV7Sx6n/9uWRhrGHaVoKgjgUgndP3ckhKKKGihrDBKETuz6cu7eYW3ZYW18G3TvsPYOa++w9g7rcodFLgaVNYmTTgMz0HwuYO8Y9o5h7xh+FMewL2z94IUtrRMuDFdeeW8dQ2O7wtYOvNNOh2lWD167cpzlDWcP17aD7V5HzbbXWPddkMU3Qa7Bsa1++KNIN/MtlorUmbTzQhuwM31ho+G/2sdtZ010qxkNxsC0ZcywyMBbCOsz9f2i6WFp9qt5Y6t5lp0U9TKKvn9/fjHPL/XmB8Wn/o0rfdtNWQDFtPMBQPhgPYLo3ekggw+Ux4FggKppwgher4XlWgY8m9d1G6evgFQagGwQ2AjIEB1wLW4JUnAmreQCfFDglAJrrvjg6t569LEem3ME913OKrP6eIp11qrIsjNxK7z90qJ4GGhufHnSafrW7dWoQ6BdDQfFZAmzOWwk3UqzGi6aBd8SLFcXtHbE/Wvt82Ket99Ta4tnW3Eot+yK3KS2b9rPbDZjHC0/Dt48o+tMHR5nMWLeNavGgI6jbxr5PECiQeyMld7NUOpec9z7ttI7VnPf6TR0o+t426npOrNheGqSwALXkmJan4AV6ze+Z26Mb9xJNm491/eN2MY4EyUY65hxQTON68PaC0PkFtxFL6AU87qauYDvXI4XvE1A2u7yiHFxfFn3fvPrDjo2ECrZorR8xfz2Nyd86fQ/O/s/xXTHq7FhAAA=&quot;"/>
    <we:property name="creatorSessionId" value="&quot;4c2310b5-76a2-4f64-802c-3192eddcb79d&quot;"/>
    <we:property name="creatorTenantId" value="&quot;13d4c40f-e6e5-4fcf-831c-2a33faaefa92&quot;"/>
    <we:property name="creatorUserId" value="&quot;10032003830521EB&quot;"/>
    <we:property name="datasetId" value="&quot;9b974813-a8c6-476f-9b54-59f2cd813030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718d7651-59ce-4212-bc69-cbfd72478519&amp;config=eyJjbHVzdGVyVXJsIjoiaHR0cHM6Ly9XQUJJLUNBTkFEQS1DRU5UUkFMLUItUFJJTUFSWS1yZWRpcmVjdC5hbmFseXNpcy53aW5kb3dzLm5ldCIsImVtYmVkRmVhdHVyZXMiOnsidXNhZ2VNZXRyaWNzVk5leHQiOnRydWV9fQ%3D%3D&amp;disableSensitivityBanner=true&quot;"/>
    <we:property name="initialStateBookmark" value="&quot;H4sIAAAAAAAAA+0d2W7bSPJXBAGLvDiLvtmdN8dJBoNMjrG8s7tYBEYfRZkTidSSlDPewP++xUOJLVuWRcuSnCgxHJLdLNbVdXWR+doPSTEZ2Yv3dgz9F/2XWfZ5bPPPPd4/6KfttQ8f3r47PH57+v7w3Wu8nE3KJEuL/ouv/dLmQyj/SIqpHVUQ8OJ/Ph307Wj00Q6rs9iOCjjoTyAvstSOkv9BMxmHynwKlwd9+GsyynJbgRyUtoQK7DlOx3N8Nv17hYj1ZXIOA/Blc/UYJlletuc0uIgTLw0REZVShMAJ3lM0ozWay+dXD60RO8rS0iYpIlBdIywSMRBvDPGEUkaV89X1OBmV7RR38fqvSY50f53x60096INmAERxIiMnjSKBe0SrvJhUcw7DuU09BLzSwKpA/TEjmx303+TZuAbaCibDma/TMikvqpNRUpSnWR7whtNgS1tAieMnNWxyiRL45xnkUN+PBIWk4Vt1Mp7YPCnmz94maei/oAf93yAum6HRdFxPqqiDomgBDLJp7uEY4u8nNXKXKMmPeYZybhCsUDud4PAZ4nZaJqgapR1P6nnHyfCsfsgrFPdgYm95zG8JssSOaqbY0bR6BpIJFZxnjNDoOaH4c0LIi/rnWQ33BEf/kSYIWl5Wfz412nUF7L2oupvLqxB6ln05ygHxrnh7eTCnINIz4oETIQj1KnJcC7bjCsKfioLo50Q/509PQW4K/zp+78AW0xzui2A7veidWDeCedSOpuPpyFaWtfdLnhVFb2BHaLPnESNXEDvCS8MsTzyy/vF59w5t8Vnv32DzW5CqhFck6XDUepTvJrzR8v4IrfjRmc0rxc/cn2j8K3uNd9UPfXlRK/+rJJ95FbR+rzdJULUKG8eGM/684q1aJl+0q/NRkfh0WY1aRoILWjmGfkpYtErWVXDv5G9xZvHfa7ytYDnDvICIBCAhosHoSLLFLnM3FX6pbnmbh3uqFZtXq82QVEkWBatirrlVCjQxQgNxFLoKNljFAwuKoFCD4c6AlTsi2F9ym4beSVbaUe89lL1jOId0Ck9asotpakTLKOWMGxJQsiB4MDQiOyKOvw3Q7EIvRayzuDes9PJJi+J2ehoxuNiQSDoXrHAOFBWSPEAMh8NhDkM7i8Ye2x81wUkS6utvpmnLTblhYe0M1Y1IY8pj6pQXBiJqOAVhwo6srEPMjDGx7hVo5XvuovehJuXXV096ed1BVGvqiOdVUEEkAUmMlZTTXVtjp5iQjH/OhdaV9Ea40rKIKUc19cE4IRlndqlwHyUPOZ3YizGk5UJS2vHTGolNpkl+WpTZ+A6TNptwWtQltLtw2/S6WJmpD1seZ9M05BA+AqKVloPS+s8QXtp8lUxwU+vmYax5vPxxdXVr0khMHYOTQZIQCGcYmCqjli7lk2zy/t5FrmLq/jsFJG1eQoPZAB7/PjtYsVx2k+zvFbODbzeOr94459iuVdgGMEKh3F8Ii4tl8+w+mOESJzBCw4oP+7BWx/0NlfEK+eZBJcpGM2d8YFf4tiLDF5cof51jZPEYLK7JqWW6EMY3XVxjLXEjhn7bRcTNIFblzHmTMxdVVLmIYcsDrhHyHDXxwV5kI+TtnlcQRisevHWSueCpAcHqgmCn4iLlhgtrIq8lYUKAabLtLrAoJYx7BKDwF9gQuSbw7AJLx07LwA0TkY4oALXWdIbFjdWSA682Jo0HIkhnfkWxtN5DpLmFUJXvCO+MlxJBCKGIIhoo0YSAWB6or76NRXd6o5PudzpX3+lkcSSCojzmkYYgFeqj3e90rnGnkz09BdnFKk0K5el5zePryRbZb4n+dFuinuqYQoyemEgJXgYm+D6X3WYue0MZ97nsPpfd57L7XHaDuSyLKDEyUKWYNIwz4tzyHojd2w1Yqie2VevBKPGQt5NuZISxC4Q6E2lhSJAEkDnRI2SEO50Q7vPBZeH+PdStqNXsmoL1UX+HtX0ZQtpwBEU6aZ6fQPFdz64fPb4mHaZ1N8B3fblLsdiGFete6iOvqc+1+3crK16a+1LynOo5apqN5dp5VGK9RW/wSXn5qn3XAGr71I1zuMrSsCKgBuloHtA4C8ugPHsJ5ReA9NksSttq4naHBBf67ZqSFWLcdSHUOG9nKcVkjhADnEeS4d/OxVDKlNc8otwR5YTmSojOjZVeWG0iEbxiVVk1IlJ3xgtiQYVhjgdQzikReSm6woqEdJohVkAI/miMdToXyCMTc169SsPBcIQVOa+7woq5IT4mQmgABCgioqLO/IKYg5aOKxoxFogTLnSFJeJYEh+FQAyhkmgVebE0HNpSyWBy1RWidQxTj4FlG1afVtXb0zK3aTFqKnDbKR5MbjREzCMKKKWkONvqlvhd2cudVYTOMnjcesIKXN94ZWE5l+6P+w+T1LufNZdfpza0IQLV6AhsEI5pbqXWxHd2xcZxJ50K3HjJtRZMhb072LuDvTv4YdzBNvYoZxSspZf8oZ5j1xjwNJyMdZGOhArWYuKinEGP0/1tSy00ZRZTNOk5YUJy1T13RISCDIpg1ugF4Soyy8u5e4e1YYe19m3QvcPaO6y9w9o7rMUOC10MSKMjK6wiVJPqcwF7x7B3DHvH8KM4hn1h6wcvbCkVMa6ZdNI5Yylo0xS2duCddjyMk7L3zubDJK04O1jaDrZ7HTWbXmPNd0Hab4Lcg2Mb/fBHFq/nWywFqjNq5602YGf6wg76/6oft5k1UfGs/WJjBa7pGuifJSFA2nYkaAieKkOppoESZ4hfnsXvF1QHK7Rf6Wtb6ZPkPCtnEfb2ff1CZVjo7I+zL937Wrp0oy4zA9QTSZV1nhDuvHFAeOcmCeGdxxSQcEpAVv0b3qmlsGzNnJfTsqxD/DmQUhGCJoqYQIACWMIUfyBIzqgwgnHivCRWSmL0Hd9q3RuXLsZlfX5i25WwPCnPxlAmtYrMmho3wttv3Y0Dj3PD6/NG0x/RnC3CpEagXg3H2WgGszqsJF1Ls+i3fYYfEJYtM1w7fPtae5RN0/pTbHXd7QfwNzcIWrefWX9CGTxYBq7q5XOERIrwnbG2uxkxbTXN3ba13bGy+05nomtdq5vOTquZmsU68tQzJTD+dBExfPn+9sQO4b09T4a1l7nZb6211UEQbSzV1iuqYHkIems4W4O77T2TbFoWE+vho03hlpcGUKNtGiC0x4ua9Ov/8KAJwRGXpC0h3+eG9rWF/wMURx4okmEAAA==&quot;"/>
    <we:property name="isFiltersActionButtonVisible" value="false"/>
    <we:property name="isFooterCollapsed" value="true"/>
    <we:property name="isVisualContainerHeaderHidden" value="false"/>
    <we:property name="pageDisplayName" value="&quot;Sales Analysis, 1&quot;"/>
    <we:property name="pageName" value="&quot;ReportSection1db730c590471554dd30&quot;"/>
    <we:property name="pptInsertionSessionID" value="&quot;4B994EC6-119F-4D62-9E2C-1E9352511248&quot;"/>
    <we:property name="reportEmbeddedTime" value="&quot;2024-05-20T05:19:01.468Z&quot;"/>
    <we:property name="reportName" value="&quot;OLIST Project Dashboard&quot;"/>
    <we:property name="reportState" value="&quot;CONNECTED&quot;"/>
    <we:property name="reportUrl" value="&quot;/groups/me/reports/718d7651-59ce-4212-bc69-cbfd72478519/ReportSection1db730c590471554dd30?bookmarkGuid=e1fcb7e1-eca1-43ff-b766-0b5eddf0540d&amp;bookmarkUsage=1&amp;ctid=13d4c40f-e6e5-4fcf-831c-2a33faaefa92&amp;fromEntryPoint=export&amp;pbi_source=storytelling_addin&quot;"/>
    <we:property name="snapshot" value="&quot;data:image/png;base64,iVBORw0KGgoAAAANSUhEUgAABUMAAALMCAYAAADO5KMVAAAAAXNSR0IArs4c6QAAIABJREFUeF7snQlYlOX6/7/KqoiCGoiCOrgkJCpKmqRhGJqYZJKWuJTL0Uo7ZVK/yqVyadVOm6dS1NLUkwaZJqkEaZpoKmoYuIIiipAKiAgC6v9/vzPv8M7MOxszwAD3e13nOjnzLPfzvZ8Z5cO9NLpSUHgX/LACrAArwAqwAqwAK8AKsAKsACvACrACrAArwAqwAqwAK1DPFWjEMLSee5iPxwqwAqwAK8AKsAKsACvACrACrAArwAqwAqwAK8AKsAKCAnUKhhbdLMGZrGwUl9xCWUU5u5AVYAVYAVaAFTBZAXs7OzRr2gRdfNrB1aWpSfOuFFzHtevXkX+9CFcLi0yaw4NYAVaAFWAFWAGpAp192qJre2+zRTmfk4ucK9dQeusW7tzlZD6zBeQJrAArwAo0AAXoZxzXpk3Qub238P/8mKZAnYGh5eUV2HngMHp28UWbVi3h2crdtBPyKFaAFWAFWAFWAAD9UPl3xnlcLShEWL8+cHCwN6gLgdCsy7nwbOmOHl18WUNWgBVgBVgBVqBKCvx1OgPHTmcg/MG+Js9Pz8hC7rVrCOzWBe08WsPJwcHkuTyQFWAFWAFWoOEooP4Zp/A6hjzQBwRH+TGuQJ2BoRcu56FRo0bo2bWT8VPxCFaAFWAFWAFWQI8Cv+z7Ez6eHvBq3dKgRgeOp6NPt678yze+SawAK8AKsAIWK5Bw4DAuX803GYj+8sdBhPQJEP6+4ocVYAVYAVaAFTCmAP2M08m7HVq1cDU2lN+vS2nyJ89fgLfHPWjfhv9BwDeXFWAFWAFWoOoK/J1xDrdulaFD2zYGF4n/409MCH+k6hvxTFaAFWAFWAFWQKLA2vhfTYKhd+7cxa7DRzH6kRDWjxVgBVgBVoAVMEkB+hkHaIQ2nEVtkl51JjI0LfM8uvp4mxShk5WVhS+++AL79+/HnTt3TBKCB7ECdVUBV1dXjB49GpMnT66rR2C7WYEaVSD3ar6QMt/Jpy3D0BpVnjdjBVgBVqBhK2AqDK24fRvHTp3FkAeCGrZgfHpWgBVgBVgBkxWgn3Hy8gvQ9p5WJs9pyAPrHQz97bffMGzYMJSXlzMIbcg3u4Gd3c3NDT169MDu3bsb2Mn5uKyA+QowDDVfM57BCrACrAArYLkCDEMt15BXYAVYAVaAFZBXgGGoeTej3sFQb29vXLx40TwVeDQrUA8UoAjR6OhozJ8/vx6cho/AClSfAgxDq09bXpkVYAVYAVZAvwIMQ/l2sAKsACvAClSXAgxDzVO2XsHQffv2YcSIEbh27Zp5KvBoVqCeKNC+fXucP3++npyGj8EKVI8C1oShpWVlSMs4j6zLeWjt1gK9unZCs6ZNqsdwG1719p07yLyYgxPnLsDOrjG6d+qIdh73oHGjRjZstWmmFRTdQNKho7Bv3Bih9wdq+JdSWQ/+fRKnsrJx9+5doU6TSxNndG3fDt0U7Wu0+7MhH2TnXcGeI3/Bw90dAwMDhBQq6Z8dHexNE4NHsQKsgEUKMAy1SD6ezAqwAqwAK2BAAYah5l2PegVDt27diokTJ6KgoMA8FXg0K1BPFGjevDkKCwvryWn4GKxA9ShgDRhK4Cs9Mwsfr/tBAKHiY29nh0kRQ/HEoAGwt7er8gFEyJZxMQf9undDJ++2aGSjYPFKQSE+3fAjDhxP1zjvPe5uePGpkbivU0fsOZKKm6WlGNSnpwCNDT22dnbywfyvvoGjgwMWPvcs2nm0VptPMPzz/20GdYnWfnzbeeGV8U+ia3tvg+ctLinF7pS/TNZHbjFjPiBM+96q9YIv5kyOwvGz5/Cu5M8NEeBX+cPJE1kBCxRgGGqBeDy13ihQXlaG/Kv887qlDnVv5QYHR0dLlzF7PvvPbMlkJ3h4Wb8xOMNQ83zDMNQ8vXg0K2DTCjAMtWn3sHE2ooA1YCiBvXdXbcCff5+Aom0b9PHrikv/XMH+4yfg7OiI/3vmKTwQ4FdlgClCtt8OHcXMp0bi0eD7bTLKsqLiNr77JREbdiSiVYsWeLBXd9jbNcaxUxm4VVaGNyZFoblLU7y9fA2uFhTi7enPwE/R3uBNsLWzmwpDA+/tjK4dvHH9xk0c+Dsd1wqL8GDP+zB7/GiD0cJ51wrM0kdbPFN8QLCU4Ke/bwfMnTIOBTeKOTLURr6P2IyGpQDD0Iblbz6tpgJpKccx/7k3WRYrK7Dgq3fh37u7lVfVXa64qBibYjbg5w1bqn2vhrTBt4kb4OLqYpUjMww1T0aGoebpxaNZAZtWoDpgaFl5OUpKb9n0udm4+q9AE2cnITLPGo81YGjmpcuI/s/XcG/eDO9Mf0aIFiy5VYYVP27Dz3v2Y/QjD+GhwB44lH4KinZe6HvfvSDIt+vQMdwqK8fDQb3QsoUrKCpwf2o6LuT+A7vGjdCxbRsEdFaAbPzP+lgQiOt7XzdEDh6Inl07CY0B/zqdgb/PnsPtO3fRvs09AnRt6uwMMRWaolPt7Oxw42YJuvi0w70dfZB6OgPnL+fB0d5eGN/By1MAtRThmnP1Gv46lSHY59exPTq3bwe7xo3V6zVCI2FseUUFArr4Cinw9D49ZP/73/wPKSdO4+Wxo/BIv97C2LLyCmG9ps5OQlTolz9sFcaGPdAHox4eAB/Pe5Cd9w/2p55AcUkJnJ0c8UB3P7Rv44HTWRdlz04J9/ps1b4XlDJO5QtIK7LbvbkrBvYKEDTX1ongpWcrNyF9vFkTZYkDsvXIyTM4n5MrzP/ljz/h0rSJ3sjQpINH8NyTIzBi4ANo3Lgxcq5cw9tff4v8oht4618ThJR5OXtauLrg95S/dPQhHcjXZ7IvCRHIlMbeo7Ov0B1UO0LYmA9cmzbBgeMnjMJQAqZHT50VbG/h0hQDAgPQsrmroEfhjWLhPQLaPm08hDtK0L+o+KZQQuB68U00dXJCcWkpOrTxwMDePWwS3lvj+8OW16DPc0lJiS2bWCO22dvbw7EWoqVMORzDUFNU4jH1TQGGaDXjUWtCNW2Lv/lPDEPQanSjtYA2w1DznMQw1Dy9eDQrYNMKWBuGXsy5jH/yC5Cbz6ksNu34BmJcD98OuINGaOfVxqITWwOGEqB67bPl8Fd0wJwp44ToR+lz5+5d7Ew+hM/+96OQGv7i00+g8MYNzP/qWwEgLXjuWbRo5oL3v9kgpCxLH0qrfigwAN/8vBOUMk7P00MfRtSjodj6+36s3rJd/Tq9R+u/NHYUjp/NxOKV6wUIaejp0r4d5kwehzat3PH7kVT8d9MWUF1Megikjn4kRNjvr9NnddYjm2lur3s7CeMJAH/2vzgk/nkEvbt1xgujHxeApvjcKi/H8tifsXXPfuElJwcHvPrMUygvr8AnG2IFMCw+BJTfmDQWGdk5gm7Ss48fNhj7/krTa2sTp8o0MQKx3/68Az8k/g6hjKfqoXIDr4wfjVPnL+iciyoQRIY+hGdGDMH1G8V475v/4fiZTA0ZvT3vMRmGEjxcsGItzly4iFcnPo30zHOy9sx8+gls3PGbhj6vPfMUgvy7YmPCbny/c5daB9L++SdHCP4m4Co+xnxA4wi4SyNDxTR5ihR9c9JY4Q5+sfEnEBAVHwLmb06OEmDwx9/9IIB58QnueR9mjnkcpbfKMO+rb3Ax74r6PbpDmz6YL9RO5admFSAYmp+fjyYqqF+zu9vGbhUVFXBycmIYahvuYCtYARAIfWbwWFaihhSoDiDKILSGnAfghz8ti7plGGqerxiGmqcXj2YFbFoBa8LQs+fOI/nvk8jN5xqkNu30BmZc1OAB8PLysujU1oSh9/l2EOCgq5kwlKJJL125iiVrN6J1ixYYExYCZycn/HHsuABCCVh+8f1PSDl5BiMHPYiIkP6wa9QY76xYi3OXLmNw395o1aI5tv6eDAJ586aOFyAowVCKsiRwShBr/fYk3Cy9hUf6BiLI/17EJe3B6QuXMDniUQzq0wMLVnwnNP+haNF73Fpgx/5DaOLkhPn/miDUsKT1CDRGDRsMBzs74Zz9e/gL0JQegi+UEk9Q99r1IuE1d9dmGNI/COEP9oNnK3ekZ5zHR2s2orC4GJMfHyacz8HeDr8eSAHBUh9PD2ze9YcQXSqe9b8bt2icnfZ+Z/lavbZSpKL0IagX/8ef8GjpJkTDrtmWgH/yC/Fy1ChQpCSVOBB1un37jqAT2fTWtAnIuZKPj9dtQrt7WuOpIYNwMO0kkg4eFaJ/9dUM1Y4MlcLQNyePQydvL1l7XooahbatWmLJ2k0a+lAdWoKp5LtH+wfhauF1AQZ39mmHd6ZPBNVjFR9jPvBq3dIgDCXASvfw5PlsBPl1Fe5WyolTQp3asH5BWP7jz9iRfEj48/333StAfjrf9MjH0Pveznhr+RpQqv+o0AFCyYji0lsYPqAfR4Za9C1VtckiDG3ZsmXVFqgHs4qKihiG1gM/8hHqhwIMQmvHj5YCNanVDEJr1oePjY3As7OmVnlThqHmSccw1Dy9eDQrYNMKWBOG5uTkYH3iXps+LxvXMBWwFIjaCgzNLyoSovUoipRS4e/3vxe9u3URAJ5c3cwTmVlCbUlqQPT2tIlCZOkXGzcLUZkEtFq7u2k0yaEIyXdWrBGi9ghuUvMcgn7fxSfgqSEPC42ZFq74TkhtHtSnF1ycnYRIUYoSpag/9xbNNdbT12SHAAylk2/bewCH008Jaej0eLZ0F+pTUoq6XM1QipClVPRzOblCGv+x0xkI69cH/xoVjhVx8ZDWS6Vozre/XqPX1kcf7KsD38jPKSdPC+f/49jfuHzlmpDK7kE6rd6gbiZEKfUEHinykZoLZeX+gxVx2xD+YF9Mi3xMqZ+RBkrGYChprc+efvd1w4KY79Q1VamswY7kg0JjJjfXZgI8JsC46/BRIRX9rekThYhk6WPMB5Sury8ydPTgh/DBmu8FSPz29IkCnBYfqntK2qSfyxLuC0X9Hj15VoDS4QP6IWLgA1i4cp0Qvbro+UlC+QV+ak8BhqEAw9Dau3+8MyugrQCDtNq7E9YAogyza8d/lviOYah5PmMYap5eJo6egkVrQqHITsK4N1eaOIeHsQKWK8Aw1HINeQXbV8CWYShFJAo1F12bCXU9PzeQJk/1H1dt2S5ARKoPKT4jHuqPCcMf0QGCVNdzYcx3ApCa96/xArxa8WM8tvyejCmPD4O3R2sB8olNcgiGEsii2pzz/jVBqPUpwtAxYYNADX8IkFG9R+lDKdhTRw4TIiOl0NDUjuOXr17DJ+vjhEjPJx4egIiHgrF41bpK2NfBG7/sO4gvf9gi1BaVPvpgaOqZTCxcsVavrVSHVEwdl9Zula5NdU4pmpEgrTYMJV3PZl8SYOj5nDys2ByPxwb2w7QnHhP0swSGRk98CkdOnBZqycrZQ7VSNWBoB2/8tHsflsdtA4Fa6UM+oChg8p2hR9sH3Tsp8NGa79V3Q5omH/FQfyEyVdGujbA2AVjxUTZ3+hZnLlzS2Y7q3hJIXbx6PcNQG/naZBjKMNRGriKbwQoICjzZN4KVqCUFLAFqoskMs2vJeRakyzMMNc9nDEPN08uk0YEjYhG7ZRQUZ9Zj8LBxSDpj0jTLBgWFI8pPmTZXkL4e8YcsW84qszuHYlT/NnBGKS4nx9WMDlYxvO4uwjC07vqOLTddAVuAoRQJGf3J10KDoHlTJ6CzT1uh6Q7VuqQIvnHDHhHSzj//frPQmOflqEhcK7wuQLWSW7fwzvRnBahJjZMaN24kRA1SOvbO/YcEWEdQatOvv2tER544l4V3vl4j1GKkmqMUcUnpzdQc54XREWjl1kKI5DQVhg7o1R3vLF+DW2UVeOaxMLRv44ny20o4SenOBMAIllJEKUFCORhKsO5Q2kmh8ZCfbwchOpNei03cI4DewfcH4ukhg4QanGI3eTr3h2u+F1K3KZ2a6k8mH/sbP+89gEf69paNDM3IviRop89WipYVH4pMnfflakHv8eGPCOei8gDUTMkUGEo+IRA5NPh+PB85Ahdy84S9qYyBqWnyVCuUShCQr59/MgJr4xP02qMNQ7t19EHiwSP4z7pYoWHSxOFhcG3aFLfKywQbKOVebPREZzbFBxTVScBTvBtSGPr00EH44JvvhcZMdO/8FO2F8gVUluFGSYkA4Kn5E6XBU6kFAm5UgqFNq5agplaUJs+RoaZ/f1XnSIahDEOr837x2qyAOQqU3CzBhEFPmTOFx1pRgQ/WfIxO3Qz/4tTYdgyzjSlUfe9XFWYzDDXPJw0bhq5Kw91JfkYVKziXjNiPZ2Dq50cMjFVgxppYzH0iEG0qgyqU46+kI+nHZYietgyGVgh8MRaxH46CQtVzIH11I/hPNmLeiCVI/GwGQjtqNioovZyMla+Mw8wNmg0gjB12dlI+ljxcWYtM33iDtgXNwLrVixDVXXOdghPxWPnacERvlVlV4ov01YPhPznJmKnC+3P2lGDRADp7OlY28kfVK2yYtJ3ND2IYavMuYgOtoIAtwFDq1E6p3wTYCF728euCjIuXcfJ8FjxaugsdxMXUZDoywaisy/8IDXVauzXHnMnjsfdYKuKS9oJqOvbq2glXCq4LQPTeDj54/dmn8b+dv2H7voMCgKLu9FSz8t2V65GWeR73dvBGs6ZNcezUWSFClNLgi26WaKRCG4sMpfqcBMgotZ2iSu/rpMDprGyhLuhLTz8hpLsbgqEEXv78+yQ+/PZ7Ach18WkrnJ0iKan+JEVizhgdITQDIqBG+oT1641hD/bDxoRd2Hs0FX26dRWgMIFRqqFKkaHTRg3Hyp9+0Th7x7ZthH302UrNjcSH1pn/5Teg6MiHAnvA0dFB6NheUnrLJBhKZ6FzN3F2wsDAHrh85Sr+/PsE2nnob6CUcOCwUMO1tXsLKqSKS/9cQ9HNm0LZg2cjhmLJmo167Qnu4a+hz6jQgaiouI23ln+LvGv5uM+3o3BH/jqTiT5+XTH18WFqMG2qDwgWv7t6gwDvCWrSn6kpEsFR8vXnG38SoDa9Tv46ce6CAF2pxutPu/4QmjlRWQYq5fBPQaEAtmeMeVyoXfrW198yDLXC95o1lmAYyjDUGveI12AFrKHA1vU/4dtPOEPSGlpWZQ3fbp3x4ZqPqzJVmFNeVo6xAyKrPJ8nWqYAw1DL9DN1NsNQE2CoUsxSpK+OhP/keBltQ7FoTyzmDDACEQuSsXhYMOZqZsoBnaOwZPlSzHiYoigrH6MwNCwGaVumwE9fw9bSdKwc44+pcvBRzw2xGIaOiEHaxirYJAXTl+Mx1Ws4jP71GbYOGTujoGybwTCUVGAYaupXH4+rywrYAgwl6EAd5T9e9wOo2Y34EBCj6EOKBqVO6QSRNv26W4ikEx+CoW9Pe0aIGlzy3SYhKlR8nB0dBcg0uG8gfv0zRagbSXOpuztFOR78+wQ+3fCjRvd3apZEae+Uli6tC2kMhlLE4anz2Vi67gdk5/6jtoHqUc4aFymk+xuLDKX6ot/98ivi9/6p0eGeQChBN4qQtbNrLERaUrMnsZs8RRRSFC014pE+BENnPPW4AC+lZ58Q/ohBW6W1KuncBFupJIDYkZ72MCVNnmqcduvYHl/HUdOggxrd6A11kycYqv0QaIweP1oAxIbsGdo/CDGbf1HrQ93kqUkV+Z90I/BODzXKooZG/3oiXACT4mOKD64XFws1V6kuKmlF5Qu++mGrOuqX6qLSXaSIZ/GhyGGqRUs1bclXB/8+qXGHXxobKUBahqG2823KMJRhqO3cRrakoSvw2sRXkHGiJtIjG7rS8udnGFq37wXD0JrxH8NQFQy9vH89kk7riu7mF4rQIBFSFiDpFXcM/o/mOMXHKUibFSiAzNJzSVi54DJCV0XB78R6DF9TgtkTIxHazQ2Za4fDd6IMTJ2ViPyPQyGg1NJSwFlJNw3DUAWWHEnD7F7KsQXH47BseSzSmgVjXNQ4hItRmZSq32UcTIuzBCphaCnSf4nDEWUfDJ0n87dxmLta++VQrDudiChVRL7aJvgjctoMjBJtkoOdGlG6pUhe6I/g+YajWqfE5yBmWBuVEQxDSYg6CUNd/TB2WHe4ZMcjZp8mGKner0E3KHybw7nsOtKzC6p3K17dqgrYAgwVD0T1KanzNtWZ9PG8R6jlKE0nJxh39NRZZOXkwrddWzg62qMRGglAiqL0qInQ/uPpuJh3FS2bN0O/AD8h0pQeglCX8q4IXdrpNWqsRKnMVMdx319/o/RWmRDF5+vdVkhPp7UIzDZt4ixEW969c1doTlRWXq7eLy+/QJhPTYTE9QgepmeeFyIzO3u3E2pHUrd47fUIJso9BGByrl7Dob9PCrZSSndvvy7CnmQXPQR0CbSRXmQbwbx/8guEZjwUgUm2EDymTvRtPVoLc+TOrs9WbbtIu3MXL+PE+QvC2hQ9S3Mp7Zy6y2vodPcusnLyhKZV7b08hBR06uKe/FeakC7u+/9raVLHeQcHe+FMBHTFR/TR1etFgt700JGbOjsLa4ljDdlDAF1OH1qL0tRJI7KNIDXBR7oD2o8pPiB/nr+cJ9hEe+Zcuaq+K+RbsoEAP0WFUtmHHp19YW9vp7yLd+7g3KVcQU+ygYBxEydHQZ9zly4LqfOKtl5wcqzUxqofel7MJAVMgaGXN0TC60w07s7rr7lm9npErlYgdh6wuFEw5orvLtinOVYcNykTkT7jEEfjRq9DzsYoKP9Fllw5X+N1APsXo9HHCvXY5IWNEDxf04xFyXcx5wGTjis7iBsoVV07nskKWFMBhqHWVNP8tSyFoVfzrmL6Y5PM35hnWEWBjfs3q2vhm7Mgp8mboxbAMFQFQw2BR8WriUj5UAUrT6yEr99UVGI6CQA8F4fhikjEIwZpd6fA78RKNPJTJm4HTpoCr9UrIRdXCgGGBiP/t2WYuTUQ61Rg1CAM7RyDtNNTICT5q/cVnR+Odae3qaBkJuKG+CIywbSLUQlD5cGvwVUmbUPOqnDlP4bPrMfwLuMk55XaVIrk+U0QvFCymnbJAmMQt/MSpKTORqA6KpZhKKlZ6zC0/1DM7tRc5prcRmHuWSQmHJN8drwQEhaIXp4usBdn3C7HtfPHsW3fGahj7VzbI6R/TwR5kLOvI/W7HdipvYMpYyRzFPeHYXhXNziJTKGsAEf3JSAxW8Z01+4YO9wPbXEVB7YlYW+RaozqrLdyj+GLhFMyEz0wJCIEAc3LkXV4Mzalm/YZ5FHGFbAlGGrcWh7BCrACrEDNKGAYhiohZcqCRQBCEasFQwlMJoURiEzG4oXAHG1YqjqCOC40cz0UY5UAlADrDCxD7Ng2SF4YicxJsYjyBmjsks45iB0LrB/jhXEBi7AoVYEpanAq1SUZi8dk6nnPdP0YhpquFY9kBapTAYah1amu8bUZhhrXyJZHMAytGe8wDDUBhgIKfHEkAzN6Aag4gqUOvRGt9s8i7Cuag/7NgMy1vvCdSJhUF4YadGfYDMxoHY9lVN9TEiVqEIZOWISYMAWaAMhJnovoLzWjKBVrMpAxgRLIzYOalsDQyj0psrOJzm/7sWAfSub1FyJoMzcNhu8YSbyqTv3Wy4if7IXhOtGnSiVD12cgcawyQV75MAwlFWwFhlbcvI7rZRL3OLmgZRM7VOSfwjfbjqEQQMCgERji7YDivDzccvOCU0EWrjp7oS2ysWXLITU0DQobiRDPxqi4bQd7O3kYasoYtTWdBuC5/l5wKbuOzOwCVDTzgMLDGfZFWdj00wFkaX1Y2w8Ix+iOLig8vxcxe3Iq3xXB790CHN2SgEQRkoojxH3AMNTaf50xDLW2orweK8AK1AcFTIkMhToCVBoZKgWRhmCoHmC5fzEiM6cgdmymJkilvV4BlkmjRvUATwKqKxWxFkWFkg8ZhtaHm8xnqA8KMAytXS8yDK1d/S3dnWGopQqaNp9hqEkwVJo+rg3dliClfDYC7aVp7WbCUKmvTIWhRvxbGzDUKEiVnK3gt2i4hy6tPIVcM6ujy+AbOFMSSSgOn43E/CUI1SjRyjDUlmDotbObsDpZekm9EP74APi5FiM9MR7xOZ0xenQg2t/KRMyW6xgypieaXdCeo5zfKzgEba8eQ8W9YQhoLg9DTRkjWhMQEo5QLztcOLYVcUK0pguGRITrWdsPY5/ujraNCnDo5wTslgJPSRSsDiiFCwY8OhT9WlOKKcNQ0/46Mn0Uw1DTteKRrAAr0HAUqDIMVcPMNhBgqZj+jlFYd0EZ5Sk80nFqWS9j/ZgZwMexiIKYai+CVm14qi/60zpRoQxDG85d55PavgIMQ2vXRwxDa1d/S3dnGGqpgqbNZxhqEgw1FBkahW056xBOeULq1PDahqGa9i7z642ZJtavlgLN5BWxKBkYiWBvoRoqco4mYf1/ozFXT4f60I0ZSBytjNY88p9G6P2K1iX8OAV3ZwUKLxqKDC29UQrnZkL8KNYP8cU4rRR/xWcpyHhRuU7pDcC5Gf0Xw1BSwVYiQ3VhKKCM3oQqZbwrRo/pCc98SjGH8N/6YKh4i4ZEjNYLQ80ZI/fVOODRUejXuhTp2+MRL6mTK0aFFl86hK+StGrYSksCVFzF3v8l4YC4uFc/TB3cHi2EPzMMNe2vI9NHMQw1XSseyQqwAg1HgarBUIKZK6HYOAdaVURVYDQT0XfpPblx9JoXMl9R1fnUiTo1DYZK0+wt9RZHhlqqoLH5x/HFjLXYohoWMe0DzOxpbA6/X/sKVPqtpnxWazDUrRsGRoag972ecLmdj+zUZGzffAj5HcLwzKQQ+Lo5yrrjVtFZHFj9HbYfB7qOmYwnH/ZE+ckEbFi+G7kmzD15EvAJ6AR3J93lb928gNWLv0TWP5XNNKv7TtQMDHWE98BwhA7yg3croPhcOvZsjkfKOWl6IICmvhg87SkMuNcBF3/diG9jT8Bz6HiMfayHrF5AGW5cOIkThR4I8POEk7J8ucZzK/cvbP3vd0jJAVz8+uO4sTaoAAAgAElEQVTR4cHw9XYBrmYgdWcCth+obAgJSO10QHFOBo7/ug2Jh5UNTL3DJ2PsMF+4O4l3owy3CnJxfNc2bInPQDkAB78QjH0qGN5Nb+Bk/EYcaDocY4d10+vvIxtWYcuBYkDPfcy7afgGMAyt7k+Icn2GoSbAUI2aoTLRilO25CBmhLJsvNBA6d3LCF8eBYWkZqjJ7rQ0MjQoHHPe/AJzn1AI6egFCdFwHyKJwDRiiPFu8gU48vk49P63TPVTSRo81TEdFxaJ9SKE7RyF2IR1GNVRUEk3jV4SGZq+aT2cRyu7xJfunYsmAxdLrA5HbOY25ToFSVh5pDemPEwhogxDSSTbhaFeiBg5AF2aXUfqTzuws8gD4Y+HwK9pKbJOZQGdutYaDG3RsR9G9W+Plje10+SVwLa9g540eBUMLcwvQAt3N+SdjMfag8oGUAGhIzCkLVBc4gyXJgxDTf7+M3Egw1ATheJhrAAr0KAUqBIMlU2bF2WTAFA50NloCRTSyFFqniStN2pSmrwkslSMQLXAaw0Whh5biyHLj8so54GZ82cjwtMCUdVTNUEovVxTYM0a1tfoGrlJeHnBDqSJm/aegJ1TumuaoDXG/7HZ+GSYR/WYKbkf1bqPxPragKEeg8bj+VkjEeClBTzL8pFx6CwaBwSho6seiW9mYPvC9xCT6oOJ789GRHcCa4ewYe77SGw6Hq+9PRJd9c7NxME/bsE/rBtc5JYvu4B5UdFIzyqpHv/KrFrtMNS1EyJeexGRj/jCRQorb+fj1Pdf4ZNPktX9H1z6jEH0ovEIIGB6fDM+ff073Ah/Ha+9EKRsIC3zlGcdxsHL3gjuq+fLK+8QYl79HHnBz2FiVH94a/imDHn7NuLLdzcitawbImY/p2tnWT5SN6/CyiXJcJ8yH9HTe8j4rgwFx3djw0df47DneMyZNxIK13ykfv0pfsIozJKdA6DsAhI/WIDYojC99/F/776LH+JP6r0PDENr5qPCMNQK3eSBcMSkx2JKN3U3H6X3Co5g/ZfLsOTNlThiqj+rDENV0aiSfS7vXYopA6PlmzbpsUcHht64jPRz+XBu4weFssEvUJqOlRH+mKrTlEkrfb0gHUkJR3AZbRAYFgo/8duu4gh0olWlMHS1L+ID0zC7l7NQo1Vj7Lx9KFmgqju6YTCWtYnFEoaham/aCgzVrhlq16Q5WjgB1GxobcIpoWYovIMwaaACLVV/gVbcyEN6+jHsPCnf2d36kaEq2En/XirJw95du3HgauUHo8X9YZh6r5tg8xcJdzBqZA/4IA+7N+/FURqmgqHXzh5HaYfuaFueg52xe5HqGogJEZ3hUZSJ01CgCzdQMvXbz+RxDENNlooHsgKsQANSoCowVNrwSEcqSff3TEljJMhGidJsTbBZ2UBJGTAgdJrXrhmqA0wtcxjDUHn9rAItJUDNKutZ5mrbnq0NQ9EdHy6bAGo/IT6Xf1mKiT+r24XCXEh5dOX/4bUUmDivAUSGNmmJsZ8uQ2QvF6AsH9mncnETjnDz9oaHYy7++OkAir26oiNFhjq5Q+HnCQeUIe9UBgpuAmJkaIrneLz65nAoBLhWjNSv38NH+zwRJUaVys7NxIUr7RHyxH1wuV2M7PQLuCkJAq2PkaE+w/+F2W+MgLcjhEjLi7llaOrjC+9WjsDNC0j85H18ufmCUI4sYPobiJ6igo1FGdiy8B0kOQ2vjAx180HXjkq/ZZ7KRXlFGW7kZOKK2wMY0t8TKMpF5tl8IUJTfCgyNGFPGQb9ezx60+8QCnKReS4fcPOBgtZCMU5t/AyxWcGY8u8QeNDPe0W5yM4rQzMvH7g1pT+fwJZ3P8ORjs8pYajUd04uaNfVBy52xTi1/jN8fdQPM+VgqB5/H/nlAFwiZ+m9j1+/vggJ+yW9KLS+0RiG1sxXPMNQFQw1Lncp0ldHwn+ybD946hePGWvWYdFYP7ipW2OrVi3NRNKXczH1lfUy9S+1drYWDK0oQPqGuRg3cZnpIPb/fydIYWjBb3MRGrpYNV+BqLhErHtCmQZ/ees4eEWs15FNI4pWj6ilR5fCPzBaUwsNGNoI/nsqO9Nf3joVXhErodHI6kYyFgcGI395PsNQic62AkN1XX8bhef+wpa9ki7xwiA39Lq/J4K6eqCFqrN7cd4p7Ngp7TqvXM36MLQ9hgzxQ7umTdCymYMmqIUCoyKDoGgi1jhVgVOCoRt34xAZpIahm7DLPhyjOjjj0rE4/NGCGi4p//uqglL7OTLU+PereSMYhpqnF49mBViBhqGA+TBUBk4SAO0/VyXYIuwTUuRl0t0bBUMcJQwevQ451ChJWnN0wT7c1ehKr2e/hFCtcVX3F8NQSSSoFMjJRSaaK7Mahloz2tRcI+rIeLX2HvD3zENarnYUrQgnK983D4ZWwk3z5tWcfjUeGermg1e/W4Z+HmXIjv8a776dIEQmOnQMwgOdbiA18QTEcAuPES/izf8Lg7ddLvYsWYBPYwna0eOJgW++gRdG+sJB9Urx0Y34dO53SFFxa/m5jgiYPl8J/FSwb80uZQp2bT3VHRk6eM5SPP94F+BCMmLmLsX29DJ4DJqMl98cia5uZcje/DnefXc38jyCMHHRbEQQpBaeMmTGfo6PPtitihx1Qe/oxXh1jC8crh7Cmjfex5ajZUJqfcTbb2DiIE+Un03Af9/4HHvOSdWUaE7w9cMF+DI+F+gUguffeRGDuzqiOO037C/0x+D+nii/sBsxbyxF4inApd94RC8cgwA3suVLbCl4GFO1fefWA2PfewORfVxAd+Crnxwx6hVJZKj9KMwy5G+/4Xj1o+l67+PhxBMwlCnPMLRmPjkMQ02BoQVHsPSFSETrqZWp6apAhL+xBCvfDYX4e3Dx/csJ0QgestQwEK0yDJ2CRWtCoYAbFAOD0b+jMgyTGhX1DjWyp+QAiodHob9QI7QA6WvjtUDqIuwrmoP+VKPzzHr4dhknexbF8+sQ++YoBArraD96usRrw9DJoYhJT8SUbgBuJGOuazAWT5IA0l+mwit8pQTecpo8KW0rMFRaM1Tdjf3cbsTsrfwNeOXNUILGZhcScMQxGIN9nJGXFoe1KZp3x/owVFzfBSHDhiKoVTky921FXAYgRoVW5B3Hpzupy5JhGLr6uCoatLgAec5u8FBFiXoJdU4Zhlr7rzOGodZWlNdjBViB+qCASTBUclBTO7ibOs4WNGQYKgWVediyYCm+oNJ5nkOxZj79bKKd6q4JNsVoQxr/4f1H8BpFLvaegA+xVohC1Hwk0Y4yafoa0aMSMBsxbQKwnOqO0t5DkbVAWYOUoN7rWFsZLakCuGqbaHMNqCs5n8Qw6b7S86yZDryvTl3XBbrakZrQiOY0rJvO3ZeBoZU+ACDq5ekB/9w8IZ2+EmoaOZeekgh07icvidGm3fHhNOA1Kp1AvpecXdAHkrIKak0r923WpDfiljxl0Ue6xmGoazu8tPJTDOzoiPK8E0hcvQobYk9AWcBK89ELQ31C8PyHL2JwJ0cUnL0Ah04+cKHowbffw5o9SrjJMFSpZcTCzzBxaEch7X3JK6uQKp/YB7eBk1UlBoqRfQ7w7uiihJuvfY49AoOuKgx1Qb/oxXhZG6JKXd20B8YuVQHN4xux5JXvlHZ2DMNLH04X7kpeYgw2neuLZ7XApkPXMEx9Z7ryLuz7Dl/+0gxPv2YGDJXsYew+yn3QGIZa9PVj8mSGoSoYmrlpHOZuleqmwJQPFyGUiGZFOlaGy6WF69O5soFS7w9LsWT+FIR2VDYhSp7fBMELDfinyjBU0/ZFyWmY8wDtqQc+mnxFNNdddzoDUZ2V9Tqj3QfDlGqkio9TkDYrUKhhWrp/Mfz7z9WFqDowFIAkJT599XDE+cUqzyRJna+MZLV9GNqh1/2ws9cOG9Z0RMn1QuScUlcYMttLtghD4dodY4f7oS20mgypTyfCUOomH4RJ4xVwEVLTT2mcv/pgqCTK88wmrN4vRoWWIvPwMaTfIjPc0Suoq3CGQweO4+j5PBRKIkNXJ4t1QpW/ABDrhyptZhhq9kU2MoFhqLUV5fVYAVagPihgLgytD2fWPgPDUAORoY/ladaxVItXOUcDPIrvG4GhUKVry90nNeDTSRun0Vow1NMDabmavzT3l3mtEnbq1jAVbRDHVMLQSuiotlMNiAHZc4swVNZ20X499VglMHTmtEAkLaf6obo6V4JhKQw1ci4pyJSIrglDJW/IwdCeQCX8Vdl1WQSkHpj19mwMu8eyb4gah6FwRO8X5uOFCT3gJtawLCtGdtpfSNn6I2K3VoJRfTDUe+RsREeHwBu5OLA6GU2fHImAVmXI3LgUi5ckC5GlemGogbqTmbFLMeeDZGi1FbJMYCOzqzsytBKGSiCjjk3u6Bf9lgpY/oXYzcUY+Gx/eNy+gD1L3senqjR6Y5GhOsvezsWeDz7C/s4vSGDo18gd9CKeGeoDsWLsjTPHcL7p/XgwwAXFhmDomb54VlX/s7ggH+W3HeHg6gIXWqgsFykxn+Obc0GYZVLNUIo2XYrFH5yA7wuz9d7H77eegPAjpp6HYWi1fjzUizMMNdBASdq1nCIs3UNNQX+krXY3+SnYlhOj7Dh/dCkaBUbr965VYCiAFxOR/1moUJRYX0p7Va5YTPpdZbSmyTBUcnZkIi7CF5Ea0FllhRwMhWTujQIUNHMTziNtqlSXYOjYD77E3YrbqCjT/9X3x4aV9Q+GUkOhQSMwxNsZhZLoUEXvQHicP4IDVyUwNG8AnuvvhYrzuxGzR/MfxNaCoUMeG40At2Kc3hWPLdl0/8TI0DvIOrgZm04qgWxLfR+QMlWqvBYMhdhBXtJZnmFoVb5ljM9hGGpcIx7BCrACDU8BhqEAw1C5e6+EXe1/VtaYlEYoatedlEJBnbqgcmnyElAoTdeuXEcVPSoFihIICWmkqvi6BnzUna8/LVwSUSkTVaoDSEU4qYaAmvU3L/+ShMvDQqGGvTLwVK8tUhg6fwLwtTJCVzk+D1/MoGhYOlsg9gr/baj2p+65pLpJbZBGt2rYphGZ+wFm9qR7Il13KGZe3CGx0fJGTjUPQ+lMnugdNRKPDg2Cr7c73FxVWKwsFwe+/hyfrP1LqDspDzR98OjC+XhmqCdAKdVvJcBt+myM7eeuEcnIMFT5HWMSDKVI2/eUKesF+1bhw5hyPL54Ovp5AXmJX+PdN7Yh24TIUNNg6GoUj3wdU8N91CUOyjMP40hxN/TtbjoM1dyL6o5+hU+W7EbZoMkmNlASYSjBc/33cdVrCxC/TyzPoPu9zTC0Zv4NxzDUYDd5CYyTa/qj10faMFRSi9NYh3lrwVARyKpS5U0HuYYvnrkw1KSoUNpSFoYCUiCttEwTqNYlGBr51hJkHz+Coqv/6BU5bddOiz75NhkZSicSmwrdVkWHegRhUhgBx3Jcy8sHWnnAqSgPFS4eaGFXgEM/J2B3kaYUVYahvkEY698KuJKODfuz0KJPGJ71c4N9WTGycgoAdw+0b+4A3LiIuM37kEmlJnybC5HMlY/xyFAaG9CrHzzKMpGYpgS5DEMtus56JzMMrR5deVVWgBWo2wowDGUYqnOD1QBPPvVaPV4HHuo2/FGndksiHGVfo0W1wSkqu6trAkS52pemvqYvorMynV4jTV4oE6BrW98USWq5VpMjDWAo9/WgrxarBgydDfUe5I/HL2Iipa8Lc6ECo5owVD5SVVomQL5mqE60p9iIWxaGAtCOetUA1ZZ9H9YODJXa7Ajv8PGY8sJIBHgAxenb8N/Xv8aBHHkY6tB9OF5WgTqUFaO4qAxo4g4XarQjdAd/H19uvcBp8iqJZWFoU1/0GxmMe1sBBaf24S/H4Xh5dhi8hWZFxSgoQ2XEZU4y1sxZii3HHapYM1QrTf7V97HlONUa7YbId9/A2GB3lJ/Zj8MlAXhAiAzdjE9fWYUUCu/tpEqT93FE3o4YbMqWpsm/hyTXMYgW7C7GqbVL8eHnhwBtGGqsZqjOx0fzPu5Y8R+sWPGb3g8Zw1DLvn9Mnc0w1CAMBUJXpSFR7DivqlNpXFxdGLrkyF3MphaCVoKhM7ZkYMnDXko4OMof47Q7uy/Yh5J5yq7rBQkz4T5kmXGzMQexqePgR3MOLkXwZGpaJH0k3eLPxWGwIhJJBlfVjApdP8RX105xvh4YCmh1qD+6DL6BM9Vp9gxDNR1gszCUQGHoCAxp64zCjL2I2ZeDFh17YnAPBXxcHWCvap5UcasAxw/uQ+I53Qo/VYahfiGY2ccDUKfeu6BX8AAMUDSHk7jvjRzs37NXo5u8prJGaoYmy38QGIaa8LVThSEMQ6sgGk9hBViBeq8Aw1CGocrUc7nUbf2p18IHQwXBLosp73JQTCYyVC98MwBDNSNOTQWfuuN0oyBRWSNVG+5Kz6NlmzpiVqbju0bkqtw3iD54qAVDI9QwWLuhUtXOZTwyVAtmNwQY6tgCEdEvQFGwD7Hf7EY2daeRgrFzqjqV5+RgaC66Tngdr70QVJlir+HvMuTtWI13521DmWzzpYbXQCnk1ffw4uj7gLxD2LBwKWIPFMMjfDpefW04FE2LkblxHX5vNgxRkkhNDUlv5yPlv+/ho7UXEFDVBkpT5uOl6T3gRpG//12KT9afAAhqvzMJ/XwcUXAgHr+X9EHEIE8NO73Dp+Ol2cOhcKUSCJ8itmgonpfWDE3zwdh3ZiOyjzvKLyTj27lLsd9zvGZkqDEY6tYNES88ofc+Jn77Gb5c9ivD0Fr+lxnDUCMwFJiDfUWLlE2D9ESHhq9Kw7qB6Zg7NhLLhDbTWjB0xDpkxEVBYW9CyrqpkaEfp+DurEDh+ug2SQpHTHospnQzsU6p+hJGYVvOOmU6f+kRLA3ojegzlTeUzhk7yU8JWE0oGyCNCjU6Xi8MBULXZyBxLHWx161/akswtLGdWKBG/lP9xLwPkZ2aUr8jQ6v0hdYZo0b2gMulOKz9s0oL8KQGpgDD0AbmcD4uK8AKmKQAw1CGofphqFwzJd1rJRtJKQ6zUpq8tWCodoq/Brg0A4ZGGEyT744snSZUJnwctWGop3ZkrggrdWGoKeeyDgyVpsl3R0TKcSPp+iacWzKkpiNDPbr3xUer5sLldhmKr+Yjv6AMjq084dFKKPwowMyP3tuGzJsyMPQXl8poQirpRV3Hz2rCVOQkI+b1pUjpPF2mE70jAiQ1Q5V1JyVi3LyA919cjDOXSswT0YLR1V0z1PeJ5xH92jB42AHlVy8g+yrg7u0DN4oCvfoXNsQchm/UOCWU3LMKH87bjFM3AQe/4Xh50XT08wEKDnyHT+dtg8NUw93kQT4tKtbQtCznEH7elo/7p45BQCsAN/ORfT4fjh7eSp8TbP16KdZfDcHL/xcGb0elnZk55XDr4AsPVwIaJxC7cAmO+/8b0VoNlBSRs/HSrBB4OyqjQ79O7YGZemqG6vo7F6fPO8B/QCe993HL+wuxJu4Yw1AL7rg1pjIMNQpDpTCOik0ru5irnxe3IeezcGXaRUUB0vfEYt2XTTBlYxQUZ+IwcxMw4/lR8BOKXaZjZYSRRkymwlAppKXP8vF4xG6NR2azUAwfEY7+QsMm4ofxmOo1HNIYzzlxaRjXhSbtw6KBU7FecpOkkbAoSEf8pjjEZ7ohNDwc4QMUqtRhU5oySUsMmNCAygAMRecZWDI/GF43UrDyhaUa0ai2AkOdXJph5BvvoUWbtno/l8X5V3Fm/26Godb45uI1GrQCDEMbtPv58KwAK6BHARGG2htp1ljfBXR2doajo9hCw7ZOuzb+V4Q/2NeoURW3b+PYqbMY8kCQ0bHCADlQqT1TTxdyadd0s2EotUMws4GStWGorEDmwFAdUCmuqAKWJuimY4MODJU2LDKc7m5IT2VqfXfNep+qzXW6yUtT/mUiQysja5XnbPOLWC6gbjZQauLRAdM+WoCBfu467ig4vg0b3l+NxFPKFkbadT9jsvsj+u3xQrOk7K1f492FCVAWvHKsjBiFMpLx24IwvEpwzS4Xe5YswKexVPdRE4bqGFB2AfOiopGeVX9gKFw7IeK1FxH5iC9cpPFABRk4sH4VdpQNx3Mv9ocHNaP6fCk+oqhN4fHB4LdVtT0L/kLsvE9xcuAcvKrdFb6pLyLefgMTKapT7sk7hJhXP0de8HOYGNUf3gQ31U8Z8vZsxJcfbERqWTdEzH5O186yfKRuXoWVS5LhPn2+DgyFRxAmLpqNiF4uQnToxp/+QfAzEVC45iP160/xE0Zhlqrpkpy/98Xux+1ej+i9jx+/GYO0y1JirrkKp8mb9lefpaMYhpoAQ9F5EfYdmaMnOjQQM+JiseQJERTqc0kBkl7rjcEfZRr2mckwFFC8moiUD5VNkmQfgq9j/DFVq2GR4bqf4YhJjcWU7poVE6Xr60ai6u4ujQrVAchyxhqCoQYUsyUYOm7JCuz/frVFn8k6XzPUotPzZFbANAUYhpqmE49iBViBhqUAwdCKioqGdWg9p3VwcLBJHWoVhpIisp3RK1OqqwJDaVlpyrpSeK10fX1p2pIGSpW1RE1NndeMtoyYNhvtf1I2KhKhoSk1QyNUrEUHQkpT4I3opnPZZGCoVPtKICx3VuPnEvbTsskcGPrkJRF8ynexb9akN+KWPGXRZ6imI0OVxnoiYGQYQgd2g6erI27dzMfFw7uwPTZZmTavehw69cewoX5wwzVk/haPFPTH4Ic7wQ03kPn7Nuw5LinX5dUDj4YHwaNpGQpSd+PXC954RDJ3T7oSsLr1CcPgfj7KDuTaT9k1bF+7BXlFdyzS1JzJ1R0ZqrTFEd6DwgV92jUpQ8HZv7BnczxSzkF4fWBASzjcvIAj8QlIzam03q1XCAYHd4IL6f97Ak42H4TBfTyBogs4HJ+AUwKJdkHXoWHo07UlHGSSL8sLzuLw5t04VQC4+IXg0SdD0L1tM6BC5fONUp9L7HQDynMzcGDzj0g8nK/pu1u5OLJzG1JVfY08gocLdjncvoazqVfRqo8/2jkVI3NXAvZX9DDo75M74nHgrLtJ91HOrwxDzbntVR/LMNQUGApgSnwOYoYJ8Z+4vHUqvCK06mkGzUDMhzMQ2d8PblKOWFGKgjNJWLlgJqI3GAGhtLgZMJSGK8YuQcy7UxDaUYJEK0px+WgcFj0/TpW2r3lBjDdBCsSMNeuwaLTWWW5kImnFXEx9Zb26Zqf81ZNEhcqk28vOYRgqyMIwtOpfZjyz4SjAMLTh+JpPygqwAqxAfVKg2mBofRKJz1IvFKgdGFovpLPKIWoGhlrFVF5ERgGGoTVzLRo2DK0ujTuvQ8bpKCiMNUuy6v4KhI7ujzal6Vi/9Yj1Vg4KR5SfMy4nxyFJUj/UehvUj5UoTZ4jQ+uHL/kUtq8Aw1Db9xFbyAqwAqwAK6CrAMNQvhUNRQGGobXraYahtau/pbszDLVUQdPmMww1TSczR03BojWhUGQnYdyb2h3ZzVyKh9uEAq6t7kG3gY/otcXOwREBYY/hj/UrLLKXI0Mtko8nNxAFGIY2EEfzMVkBVoAVqGcKMAytZw7l4+hVgGFo7V4OhqG1q7+luzMMtVRB0+YzDDVNJx7VwBUIe2423Ly8UXTtH71KVJTdwqX0VIuUYhhqkXw8uYEowDC0gTiaj8kKsAKsQD1TgGFoPXMoH4dhqI3eAUthaHlZOcYOiLTR09V/sxiG1oyPGYbWjM68Sx1XYNCkGWhsZ4/LZ9Kr9SQMQ6tVXl68nijAMLSeOJKPwQqwAqxAA1OAYWgDc3gDPi5Hhtau8y2FoWT9k30javcQDXj3H/7cUqXT517NR15+Adre06pK8xvaJIahDc3jfN4qKcAwtEqy8SRWoFoUqCswtKCgAC+//DJGjRqFiAjdf1CK7x8/flzQqXv37vjkk0/g5iZpiGehgpmZmfj3v/+Nd955B71791avRnsvWbIE0dHRVt2PNjC0J+nRp08fvPjiizon0zevqhLoW6+0tBSLFi3C9u3b1Us/88wzsjaZu3dZWRkWLFigsfb8+fNl/f/5558jNzcXc+fOhbOztPOiubvKj9+yZYtgi/iIdmjfO3rfWueX05bWX758ucb907bNy8sLK1asQJs2ykaVljzGzke6f/vtt8IWtO9nn30GhUJhyZbqueKdy8mpbJur7X/tMda2wSoH4UWqTQGGodUmLS9sYwqU3CzBhEGWdaS3sSPVKXMmvjQZEeNGWmQzw1CL5LNoMsNQi+QzeTLDUJOl4oH1WYEWnm0NHq9f5DhUlJVxZGh9vgR8tjqjQF2BoQR80tLSBF0JAkqBV0pKCqZNm6YBiQiSnD17Fo88or8+sblOIvAjPlIAWZ0w1NCeb731Fu7evYtZs2bpACgRUmmDM3PPLI7XZwcBO4LOTz31lGCDCPD69u0rCy3N2Z9g6Mcff6xem3SmM5P/pcCNfL1ypbKm+JQpU6wG42g98Tz031LQ+v3332Po0KHCntUFwrW1pb1EOCmF4PTZoEfulwTm6C031tDdFu+E+FkgP5SUlMDf39/SbUGfafK1FK6SLTt27BDuAz1yY6z9SwCLD8ILVKsCDEOrVV5e3MYUYJhWew5Zu+t7NGnaxCID2H8WyVflyY+NjcCzs6ZWaT5HhponG8NQ8/Ti0fVUgSffWYomrm64c+e27AntnZxx7sif+CfjVLUqwGny1SovL15PFKgLMFSEQgR7CPyI4E2EQ3KAzNruEaHQ1KlTERMToxEFWl0w1JQ9fX190bp1aw0QRkCIYB09Q4YM0YgirIouhuyQA3YEqf744w+Lo0O1YagIJik6WBqZK8JA8WzWhIK09vnz5/Wepbp8T2eR01buztcmDH3wwQctvl/ad/LChQsCYKYIbH2R3frAuAhJ4+LiLI4Spl80VFRUVOUjUy/nODg42Ny5GIbanEvYoGpU4Jv/xODnDVVL961Gs5+8d4MAACAASURBVOr90pbANG1xGIjW/HX5NnEDXFxdqrQxw1DzZGMYap5ePLqeKjD+45X4O3EbbhXfqNUTMgytVfl58zqiQF2AoSLco4jAnTt3asApAm/WAB/G3CUFfBQR16FDBzWArC4gZsqecnBWtI8gnjVglSE7ahKGSu+BGBks3Z98SFGqhiCaMT9L3y8vLxfW0oav0jHV5XtDMJTek97B2oKhcpGZ5uirb2xCQgJOnDhhEKYb+twbAqXm2EcwND8/H/b29uZMq5dj6fPm6Ohoc2djGGpzLmGDqlkBhmnVLLDM8pbANO3l0lKOY/5zb9b8IRrojgu+ehf+vbtX+fQMQ82TjmGoeXrx6HqqAMNQXcdSzbP1iXvrqcf5WHVZgboAQ6Xgh4CYFHhZKwrRkA+1IxK1QUx1ADFz9ly7dq0azkptodcthaHG7NCGoWIaN9VWlUZvVuUzIlczVDvtX+oL2oPqlxqCl+bYQTB06dKlGpHI2vPlampaqzSBvshQskEKQLVrhlK93GXLlsHFpWqRENqwl34JIdbipfek5xPT0ul1a9ULJRhK6fZihK+0Luijjz4qRHxSyQx90ceGdDPH/yIMbdmypTnT6t3YoqIiODk5MQytd57lA9VVBRiI1pznrAlCRavZfzXjP2tE9DIMNc9XDEPN04tH11MFGIYyDK2nV7teHsvWYahclBfBURHy1URkqDaAlQOA1q4bac6eFL1GafFi5CxdVAJJUp2qenmN2SHX5MdaMFA7TZ7OoB2Vq/1na8JxW48MFT8DtRUZKr1T1qzVqS8yVBoZTDBUX0S4tX45wTBU6WGGoVX99uR5rED1KcBArfq0pZUJpI2eOrbK6dXGrOMIUWMKWfa+pRGh4u4MQ83zA8NQ8/Ti0XVUAdfWngYtf2LuB0hN2MJp8hKVdCNDgzBpvALa8SbXzm7C6mQZefsPxcxmmfgiQX+d1aCwoVBk78CmdOl85T7QWndIxEi0OL0Zm9K17biOnNwm8PLUqg1WlofdG3fjkLi0Xwhm9vGAk/jn65lYukX9bh292Q3TbFuHoWJzJG3viBFiBOOqu2aoduSdaIvYNdxa8EV6RnP3JCjo5+eHXbt2qeuZWgOGGrPDWlF4cp8+ORgqhZ1yUZm0jjU7ittizVBtQG0LMJR0txaI1lczVApDDX3urfULEoahDEMb5r8K+NR1RQEGatb3FEHQviEPWJRabY5VXAfWHLWMj7U2xGYYalxz6QiGoebpxaProALdBw9Hv9ETUHbzpl7rb17PR8bBPxiGGoShlW9WgkkDF8ISGBrRCmgOXPxuB3aqttCAoWNckCoFnVLg2aUYX8hBToKh6ve6YvSYnmh2QQ/IrYP3vCGZbMswVEyT1k571o4WJRi0YsUKjTRda3WTp3Td119/XbaDuZiuT/fFmpGhhrqm69tThMYioCWbLIWhpthBtQSl3eSt+dkxFhmqD1RqR4taYpNc93Zar7a6yctFYNYGDCUYuXnzZowcORJi/Vbt7vKW6E5rHT58WLhbYhMl7Zqxcp97a9YxZRjKMNSSO8xzWYGaVKDgan5Nblcv92rW3BX2DrVTI5r9Z/mVcmvlbvkiWiswDDVPUoah5unFo+ugAgRDFX0ewNk/99i89XWlgZImDNWM1BQiRTEUszs1V+qtitBsGTEaAaqXbuUeEyJG9UaGjnHBxXx3BDTJVkdvWheGAkFhI/EA0lR2jESIKrKU7E9tVvkeHYHGBtzYjNXJSojaXujJcB2pBGsFyArkOnsoXxcjUv1CMMk7B6tVkbGVawDoX6mPqIXNX04bMtCWYWheXh4WL14s2xBHG7xoR5CKkaMiqKmq5BcvXsSXX36p05laTA/v27cvHnroIQGWSusqRkdH4+mnn67Stvoi27T3lAJYuQhNS2GoKXZQt/rqhKELFizA9u3b1TqKsFdfZ3kaSHZT/cqYmBirNL8xVApALjqV7t7bb79t8d5y+1I9UCkgpPNWNwzVvtvSup3Tpk3T8U2VLr3MJO3PtFzEr/YYOX2qag/DUIahVb07PI8VYAVYAVag7ivAMNQ8HzIMNU8vHl0HFWAYWjWnGWqgVAkmtSIshVR0Z5wiSKg3MpTmKFC4cQeu6UuTFyI/c6CQRG/qTZOXpsNrRH9qnVsnMtQfSN2MTW7SdH6Vbaml6BoA7BeiTyvthTpV//+HWYnrnXbBzD7uyD1MKfzAkIjRaPfPJqwu0ANDC6QRqjReTP+vmp8a4ixbhqEN0R98ZlaAFbANBRiGMgy1jZvIVrACrAArwArUhgIMQ81TnWGoeXrx6DqoAMPQqjnNJBiKEMxUQ0PlPmq4pwEZVfBQXbOzHFmHNyPTW0/NUDENnoCjav2W0pqhVU2T19pfhJdixKryBErbCruoICWdUUivh27NVAKxqcAD0tT8/kMxCTv0wlCKOhWjUEXP6K27WjXX1ftZDEPrvYv5gKwAK1AFBRiGMgytwrXhKawAK8AKsAL1RAGGoeY5kmGoeXrxaBtVwMVdu61PpaH3DhgMn+6BOJ28y0atrzSrzqXJmwxDKZW+lboGqAhMjcJQVYo6pbOfauJf2UCpqjBUBS0pZT1ElYKvjuTUbgKlimzdD4WqyZPmGdRe045GNQGGiun5Nn8hbdRAhqE26hg2ixVgBWpVAVNg6OUNkfA6E4278/qrbL2M9WO8MG4T/XER9t2dA/EdYcD+xYjMnILYsW0AKMdmvnIXcx4AkL0ekT7jECc99eh1yNkYBRqtHL8Sio1zgIWNEDxfOXBRsmo+jSB7opQrSF/X2YsGSPcbvQ4FG6PQQkZx7iZfq9eQN2cFWAFWgBWoJQUYhponPMNQ8/Sy/dGzEpH/sRdiG/ljqpWsjUm/i8icaLiHLrXSitZdpoWHF0a8tgB2jkIhR53H3sERF/46jOz0v6y7cTWsVudgaLqJafKSCM9DIKjojRumRIYKGtMe/vAEkEtp7dRN3kIYSquKEFSI1HTP1+w8L+xL+7QCSkuRukVMl+8Jz3xlvVP1YwCGVkbNKuuqQl1PFcp6o9VwhxrCkgxDG4KX+YysACtgrgKGYWgyFjcKRsqCRQBCEauCoQQjVypiBbgpD0pnAB/HIip7MRr1T8GiBQDClOO1H+lawnv7F6NRQijuTsrE+uwoRAlzyI4khBJ0Jbi5WqG0RQCdmYim12mezl4EVlW2eCvX/gIzMfMBXRzKMNTcm8PjWQFWgBVgBeqDAgxDzfMiw1Dz9LJg9Gwk5i9BqJvuEgW/GQGN5gBOI2MJbE7pJtpQgKRX3DH4P4aPVRdgaMQb7+LwTxss8I9tTK17MFQ+/Z3SzwWYOF6BljoNlK7j2vUmuHHahDR50S1CLVKxLqdmwyYxrV3Y0+SaoaJ9Sihb2KWyuZO6AZIKmHYtkcJPzb2F5kfZXpIu9crmSEKafLISuCpT8K8jK7cJmglNmJQNmSpT5VWNmGzjCtYJKxiG1gk3sZGsACtQwwqYEhkqQEcRQFLk5sIkhM4TIzkloJJs1xirPIwO8FSfMRmLx2RiijoqFEheGInMSbGIInipfiqjRRUbFiNp4Bz1+8kLGyEpTDNqVAS1NF3j/f2LsfWeORjRSVdkhqE1fPF4O1aAFWAFWAGbUIBhqHluYBhqnl7WGW0O3KQdzRlvYKwAQrESjfxUMaOzEpEYMBiDJxs+FsNQ67jdlFXqCgw15Sw8hhWoLgUYhlaXsrwuK8AK1GUFzIeh2gCzElRSqrwc+NQHQ3Vf14WjgrZitOi8/jqwVHsN3TUlKf0L9klS/TW9xjC0Lt9itp0VYAVYAVagqgowDDVPOYah5ullndFywFJ4LRRi4Kg6WnRVGu5O8lPvK74+OykfSx4WR6djpZgWbwSGBic3gr8s/IxB2t0pEHeSRqtqw1CNvU9I4Cqka5gWdWoNQSlNniNDlUo2b94chYWF1pAVhhooWWUDXoQVqKICDEOrKBxPYwVYgXqtgHVhqDzMlIehWhGl+iJICYR+rFDXFNWOHDUMQzXT5GnsD4pVnCZfr280H44VYAVYAVbAHAUYhpqjFsAw1Dy9rDNaB1gqISJWi6BSmVLv9aPqzzrjZyMxPRzxfoNBVTw1Ij4NRZEKYNVLPjV+VRrS4K8EpcIavZGiSqHXgKG0xhM5iHav3FtZTxSaNltHKWEVtzbtDK7m2uoehE6bhYM/rrPirrWzFEeG1o7uvGvdUoBhaN3yF1vLCrACNaOA+TDUQJq8RuOkSvtlYagk2lM5UjPCVHhFp3ETvWZGmjyl7L8CLBPT8LPX44stvpj5gm7xUo4MrZn7xruwAqwAK8AK2JYCDEPN8wfDUPP0ss5oLWApRFp6xVamr9MuBB3771O+ZixN3pyx6ghUQ5GbBGPnAguU9UQrYagM8JTsXV3p9OGz5uGejp1RUXZLVv/Gje1wJfsczh85YB3/1OIqDENrUfw6vrWHd3u0sivFpfN50Bcb3MKzHdq6AMX/XERWkZUO3MoLfi0cUFqYhcyrMmsK7ze26p4MQ63kO16GFWAF6pUC5sNQzTqclcBSoe4Cr9FZXk/Ep3atT80O9Nod6SWSSyGqtIGSaogmeKXo0yVQXFDWIKX33nD5AKsjOuv4kGFovbrWfBhWgBVgBVgBExVgGGqiUKphDEPN08s6o2Vg6Fws0uzWTmPmA4soAlMOhmqlz0NMVzcGTsUTqKBojlY0amWDp0pYqg1DdZpAFSSpIkUrm0QZbQplhpJDZ76Okuv5uJKVacasujmUYWjd9FutWu0diAn9O8PDSWXF7WJknTyCTSk5lWa5dsWowd2haGYnDkJh9nFs2nVKLzgVJysGhmNUBxcUnt+LmD2SNeGFwcP6oVcrB/U+t66ewbZfjkD8pAaFhONBHxfY04jbpTh9dCu2CM21gPYDwjG6A5C+Ox7x2eYpyDDUPL14NCvACjQMBaoCQ5Xd3YMxlyQavU6Zwi7TOElUUL6Op6TLu9DoSLNxkgBZo+I0nLAoWdkoiUBq8Hx6axTWqUCn3r2ELvOCpQAW4fTdOdBFoQDD0IZx3/mUrAArwAqwApoKMAw170YwDDVPL+uMtjQyVCtV3awoUukJ1FGd6Vop7oYiQysjRvWLoZXmb6FqDENNF5BrhpquVf0Y2RWjR/dEe6dyFObm4VKpM9p7t4KLXSkyk7ci7iyd0gUhw4ciyB0ozruMrBuN4enthZaOt3HpWBw2pBpSwg9jn+6OtriKA9uSsFcSTRowaASGeDvjVkEOMq7dQYs2bdC2qR0Kz+1GzN48AD0xYVxXeBRmYtPBcoQ83BUeRaewdNsxAAqMigyCT9FxfLpTRUfNcAjDUDPE4qGsACvQYBQwCYaaoIZ8F3gTJtIQAyDVxBUsHsYw1GIJeQFWgBVgBViBOqgAw1DznMYw1Dy9rDNaO3pTT5Smvpqh2mn1ptUM1awzSgepnAek3Y1EjqpGqKGaocLegSnqmqH6BLFmyjzDUNOvHcNQ07WqFyN7huKlgFa4dekQvkpSxmO26B2GZ/3dcDvnCL5IPAMgEGOfVsCjKAvfbDukjAT1C8HMPh5A7jF8kXBKrxRC9GZHFxRnH8JXu6SR2QpEjAyEonEe/ojbi0O0gmsQJj2uQMvrmVi6hV4JwqTxCuDsJqxOBoZEjEaAQw7iY/fi0v1hmHqvA07viscWM6NCaSuGofXi9vIhWAFWwMoKWAuGWtmsGl+OYWiNS84bsgKsACvACtiAAgxDzXMCw1Dz9LLOaBO6yaer09eVWwrgshugTD9X1u4U09XTT6TDDybUF9WXWk8bSN8rSEc6vJCjUzOU2jVV2iKKobS1MkVeeF2jy7x+2dp07obB02bB3slZ7yA7e3ucOfA7p8mbcPsYhpogUn0a8sBQzO7cHIUZ8YjZV6w8me8APBfsBXtDoNMrGFMHt4NLnqHITFVUqF0Bjm5JQKLRGqPdMfZpP7QtycKGnw7gkhwMdc7D7o3p8Hg8BH4VZxCz7YjRNH05dzEMrU+XmM/CCrAC1lKAYahSSYah1rpRvA4rwAqwAqxAXVKAYah53mIYap5ePNrKCggwdPor+DvpF4Mrl5WoQI+V97e15bhmqK15xMbtce2JCY91hUfJRcQn7kN6kQuCwsIQ4tnYQAq8G/qFDcIAg2OA9v2HYnSn5iiWRJ3qV8MFfsEDMMS3OYrVafJ6IkNPOWJITxdcSE7CoQpK6Yf+5kt6NrRVGFpQUICXX34Zffr0wYsvvqhjfWZmJv7973/jnXfeQe/evdXvi/NGjRqFiIiIKl+6LVu2YMWKFfjss8+gUCh01vn888+Rm5uLuXPnwtlZ+Qsoce/jx4+rxz/zzDOy9hszrLS0FIsWLRKGSfcQ58mdU9QkJ0dZj7aqe9Ncc/Z/6KGHBF9Jzy3aGRMTg169ehk7rt73U1JSMG3aNPX7Xl5eOj4hX8XFxeGTTz6Bm5tblfeSm2hofzl/L1++XOM+WmqM3B7z588X7rboo+3bt6u3efTRRzFv3jw4OYmFjy21oPIuSPeR3i3S6I8//qjSPTdknaGz0zzy+4IFCwzeDUtOzzBUqR7DUP236MaNG8jIyBD+d+XKFVRUVKBZs2Zo27Yt7r33XuH/GzVqZMk15LmsACvACrACtaQAw1DzhGcYap5ePNrKChAMDf3XSzj6y49WXrluLscwtG76rTatbhEQggk9POCE26i4Ywd7O6D4whFs2H1GN+qy/1DM7tScuhnh2plDiNufpScyU1nTU+F8HalJO7DTJwwv+briWkYc1v6pdVpVyj1hjOKc44hLTAdVDK2sGXoGa5PvYGgY1Qw9g6PojF72F3G0xAO9PFTNl+6WIjNlK+JMLB9qyzD0rbfeAgGJWbNm6QBJgpHffvsttOETAZK0tDRBNQJ0Iqg0917ROr/++iu6dOmiA3lE6NizZ081qJSDswSrNm/ejJEjR5ptB80luJeeno6XXnpJB7CJIEgEY7T/22+/LfxPhLdk/8CBA6sExszdX9SXwBiBSTmAa64PaLw2aKM/E6AWwScBsyVLlghLEwCXgvGq7Kc9x9D+NJb2jo6OFiAs+YDsIkBvLSgrnk/cQwSE9IsAf39/Yb+nnnpKFthb4/y0hngXxH1ECNu3b18BylYnDJXqKz07+Zk+A/SIv/Sw9t1jGKq8QQxD5T9J586dQ0JCAlJTU5GXlyfodOfOHeG7nj7/9IubkJAQDB061FofRV6HFWAFWAFWoAYVYBhqntgMQ83Ti0dbWQGGoZqCMgy18gWr98spED4yEH7N7FBRch3XbzdBy2YOwO3rSN2zAzu163EGBGNSB1c4uTaHC/SMobqjQk1PN1SIafQqiHpNVf9TQ1bfIIz1bwWXps3RwrEcWSkJ2JSmjOTW6SZ/Jh9t7/VAYdpFuPi3h33OEWw46opRj3ZG86vp+HR7ZXSiIdfZMgwlEOLr64vWrVtrRHkSdPr++++FYw0ZMkQNwERoQ3CEQIklkIjmU6QPRfyIIErUkUDsPffcA/phmIAr7Uvglv5bLoq0Kh8d8SwdO3bEP//8owFkRUAm1UbUxBIALLXT3P3FudYGUtqgTRvMie8/+OCD1RKdaGh/d3d3DRhKfrH2PdCGoaSzCAHp7tcGDCUbpLrUFAyVnl38jEthqJxWVfnsiXNEGNqkSRNLlqnzcynakSKNHR0dbe4sa+N/RfiDfY3aVXH7No6dOoshDwQZHWvKgNOnTwt/Bx09elT4uyAoKAgdOnQQdLp27ZrwSyyKlm7ZsiUoWnvs2LGmLMtjWAFWgBVgBWxIAYah5jmDYah5evHoKijQrGVrvbPu6dgJD0ZNQcrPP1Rh5fo3hWFo/fNpdZ6oRf+hmNqpOW7lHsPahFNClGcL/xBM6O0Bp3yxc7uMBd7BeG5QO7jIjlFFhTYpRnpiPOIpe9kQDBWXp5T94V3hUa5skqQO8mzlBb8WjVH8TwHaPzgU/VzysDPNDiF9PFAswFUXhD8eDr+7YuMl44rZOgydOnUqKNVaCiQJRtIPnufPnwdBMDEaUAoEd+7cKbwvl2JvXJVK4CSOFaPPxOg/ShOmPQg+UiSqNaMhaU9DYJdgGJ2NNBBhkBit5+npWeUzS3Uxd39xbk3DULoLdAcIDFsbRNKZzIGh1QEFGYZWRt6SP6TRoNqRoeLnoqqfee3vBYKhJSUlpnxd1Psx9vb2DENVXs7Ozsb69euF7wb6u4ciP+m7mNLj7ezscOvWLRQWFuLYsWNYu3YtysrKhJIl4eHh9f6e8AFZAVaAFahPCjAMNc+bDEPN04tHm6lAn8efQq9HR6L8VqnszMZ2drhyPgMZh/aZuXL9HM4wtH76tbpOFRQ2EiGeQNbhzdikpo9dMXpMT7QHNSvarez0rvOoxtzNQ+Km3Tgqeb9FnzA86+cG5GdiZ7oy4R3tuiO8gwsKzx9AYloWMq/Kn0joGN/8OlK/24Gd2kO8+mHq4Pa4dTIea28ECd3slTBU1Wke9QeGEgSlHyjph00CklI4RK9LYagISWmcpSnLImgJCAjQSH2Wvk6RQSIMldZMlNY67N69e5VqWUojICkNUwS72q/T1ZDWRhXLB1hSL5TWrOr+1Q1DSf8///xTSMOn2qjStHSp/631PaENOKX7k0bSWqly9UwttUMbhkrLIdB+VFdWWstTLJtg6b7S+drRuNrp6tUBgWl/Q2enCGztmqHVcXZr6shrWV+Bmo4MvXnzJnbs2IE1a9YItZAnTJgg/N1EEFT7ISh68OBB4TNKtUOpvq23t7f1ReAVWQFWgBVgBapFAYah5snKMNQ8vXi0mQoQDPVQdMb5owfNnNkwhzMMbZh+r+qp/QaNQLi3Mwoz9iJmn7IBDbyDMXVQO7QoykLMTwdQeG8IZt7vAbsr6fhm+3FljVAxMrQgE0t/1sSlSsCqquUpY5gyVV7ZHKnljYuI27wPmTROjAy9rQtY6e2A0BEY4lGMvf9LwgFVnVElDPVAxMgQdLlTv2Bofn6+kJJI4ImiMekhAChGBVJ0jlyKsvR9c++FNOpMGn0o1jCU2qQvMtSStF0pgJKmY1PavghetSPjpGcUGzxVtZlOVfevDhgqbaBEKadiPVLtSEBrlwr4f+ydCVyU5dr/f7IKMiCLqCAILoAb4oIbakq5ZCWWZotoaWVqpR47mufN5bi9r+nJ1JNLaViKZmqlVu5h7imouIMbCgqKbDogMGz//3XD4DDOMPPAgDNw3Z+Pn3OC+7mX7/2A8uW6r4t4qhdQUp1f/XyV0bmGzF2qXkRIVbiqS0qp77i+/TUValLN1VuVMrQ82az6/qvnktV3b9zPtAlUtwyNj49HWFgY7t69i9DQUPTs2VOjCFVSzcvLE39P/fXXX6L/8OHDTRs4r54JMAEmUIsIsAyVdtgsQ6Xx4t4SCbAMlQaMZag0XrW+d+POGN3HG07mBchKTUZ8rg08G9ZHPfMCJF/Ziw2nKXen8tr7030SL+zFj+eygJJcoqm39+JQsjvcqMS7ansqMrQenntpADo7miNXnoz4NMC5sSucrICHt49i7ZESMascQ9YBIwe3gPXtQ1h7NBmQdcboEG/Yp8fh0HVzdO7sibrJ5/D1/qt6HamxX5NXXo+nHyhbtWolfqhU/ZgyMlRdWik3ryqv9AJS0klVtCglG+XvtLW1FSJWVbxpyxlqKBmqjIKjqCTKU6rMhVqeDFWKMooQJYEmtamLNppLn/mrQoZqqlSuSdAp92jIiu7lib7yrrCrRutKZa/av7x3qDplaHm5SatShqoWUFLnqP7+V0VkcGXOjp+tegLVLUPPnz+PxYsXo0WLFhg3bhwoLYmuRs9Mnz5dXKmnKFFuTIAJMAEmYBoEWIZKOyeWodJ4cW81Aj49+pTLxKtjV5hbWHBkqJ5vDstQPUFxt1ICDj5d8Vp7TzhROXdq+TlIvHkOu06pVIpv0h6vd24OT7sSyVmUh+RrZ7BT2UdXTlBNn5e1wKDn2qJVfWVF+AI8TLqCnRHKavJPDsm71yC81iQPUb/vxyF58cfLFFdSZCD6+H78qV7wScs5m4oMVcpO1evfyohNqqpNP2SqR+RVpqCNqmhRijfKAUeVzElOqkchUv81a9aUfp5wG1KGaqpgrx4ZR3Oq5k+lyvILFy40iAzVNb/y9aouGaptHkPnjZQiQ6sqMlSbEGQZWraafGW+3vmvQdMkUN0ylK69U25iyhP68ccflxsVqiRKeWdfffVVuLu747vvvjNN0LxqJsAEmEAtJMAyVNqhswyVxot7qxCwsLLGO8vWIe2udoNhbmmJm6ePI+eRuJzLTQcBlqH8ijAB3QRMRYZqEj9KGUrXyFVzR6rumvpQk1pURT3qTF2KabqSrRSGlMtS2SoapVjefpXCU5OwVeaPrGz+SqnzV7cM1RYFqMypuWrVKhHFW9mmS4aqXuOmuQydt1JXZKh6zlDKUfv111+LYi6Garqkq7FEhtJ+6WuCipnRVWYzMzNDIeBxjJSAKclQyhdKxQC5MQEmwASYgGkQYBkq7ZxYhkrjxb1VCJAMffe/G3D8R/6HkqFeDJahhiLJ49RkAsYqQ2syc94bE2ACTIAJVJ5AdctQuvK+aNEi+Pj4iGvyrq6uOjdBBfA+++wzdOjQAQsWLNDZnzswASbABJiAcRBgGSrtHFiGSuPFvVmGVuk7wDK0SvHy4DWEAMvQGnKQvA0mwASYQC0jUN0ylAoo0VX3xMREUUmeCiiVF4FMBZQoUvvgwYMYMWKEyPfMjQkwASZgCgTops2pU6dARUJjYmKQnPwACkUurK3rwtW1gcjj36ZNG3Tt2hUeHh6msCXJa2QZKg0Zy1BpvLg3y9AqfQdYhlYpXh68hhBgGVpDDpK3wQSYABOoZQSqW4ZSETlKRbJ+/XqRn3nUqFFCApibqxVKBKBQKBAVFYW5c+eiUaNGmDdvXo0VBrXstePtMoFnQiArKwvyzCzkYPr6ZAAAIABJREFU5+fDwsICMpkd6hkgHZDqZugXPhs3bsT6DRtwJyEBzs4NgDpmqGtjA0tLS5jVMUNhUSHyFApQPmSgECkPktGsWXO8884o8UufihTtfCZA9ZiUZagekFS6sAyVxqvW9W7SJkDrns0tLNH/42k4tnFNreNSVRtmGVpVZHncmkSAZWhNOk3eCxNgAs+CQEFBAe7fvy+iZ27fvo3U1FTxgyJFDdarV09UHafCaxRFQ/lc69Sp8yyWWW1z0g/rlDuZeNAP12lpaaDcs8RDJpMJHs2aNRM8KpPbt7plKAFMSEjAjz/+iNOnT6Nz584YOHAgPD09xbnS/kiCPnz4EHSlnqQp7ZuiSF955ZVq488TMQEmYNoEbscn4O+TUTgVeQaXrlxBYmKS+F5St64NzM3NQH/nZGfnwMbGBh4ebmjbujW6BHZE966BcHNrLHnzFAW6YMH/Yt26dWjq5Q17h/pwcHDUe5yMjDTIH2Xg9q04jB8/Hv/6179E0ThTbyxDpZ0gy1BpvGpVb68OXRD8/iQ8enBf477pH8aZ6Wm4HX2yVnGpys2yDK1Kujx2TSHAMrSmnCTvgwkwgeomkJubK2Tf8ePHhQQlGab8o1xLUVER6A/98FpYWIiAgAAEBQWBCr9piiis7j0Yaj7aI/GgH6pPnDiBO3fu6MWDhGK3bt0ED6lFr56FDCVe165dw+bNmxEdHS3EbmBgILy8vGBtbS1EOF0rPXr0KJycnNC/f38RLcWNCTABJlAegYcPH+HXHb9j2y/bcTv+LtzdGsPOTia+N9rLZLC0snzqcfrly6NHj0DFFh89kuNu4l20bNEcw14LwWuvvgJbGxud0L/88ktMn/4vNHZrAk9PL5hbWOh8RlsHSg2SEB+H1JRkkV/5448/rvBYxvAgy1Bpp8AyVBqvWtWbZGjgkLdw6eDuWrXvZ7lZlqHPkj7PbSoEWIaayknxOpkAEzAWAiT+6IdPkn5nz54VUtPZ2VkU1mnatCkaNGggInaon1wux71793Dz5k1cvXoVdNWaWnBwsCiqQwLN1Bvt88GDB0IKkwgkHlRcqEWLFoKHi4uL4EEymKImiceNGzcEDxKoVlZW6Nu3L9q2bSuJx7OSoXRet27dwt69e3Hx4kXx/0kCKBvtl6rH9+nTR0SOcmMCTIAJaCOQkpKKb7/7Aes3/Iim3k3h1sgNDRvqLs6mbbzEpCTcS0oS0aRjRofigzHviCv16o2+Z4eGhiImJhYNG7nDxraewQ4pK5P+3ruLzp06YsOGDeJGgCk2lqHSTo1lqDRetao3y9DqP26WodXPnGc0PQIsQ03vzHjFTIAJPDsCJP5SUlLw559/4vr16yIykKQmFZOgK/HltfT0dJw5c0ZEFNI1+i5duqBXr15CFJpqI8FJcjMiIkJEx7q5uQkeJIZ1XYGnKErKq0lCkWQiFeKgKFF9eTxLGUrnlZmZKd6BlStXir0r0x+QYCARStdEa3pKBFN9b3ndTMAYCHy3bgO+XLpC/PLEz1f390wpa5ZnZiI29qr4RdXUKZ8g9O3hpY/TL60GDx4MRV4hvJu1kDKspL43rl9FfQcZfvttp0gVY2qNZai0E2MZKo1Xjerdb8JUeLTrCBQWadyXmbk50u7GI+bI/hq1b2PeDMtQYz4dXpuxEGAZaiwnwetgAkzAFAhQRCgV0SEJRj/cPffcc+IHWSntypUrOHDggJBpdE2chGjdunWlDGEUfUkMJycnY//+/SJdAEWC0l6kFNAgmUoy9K+//hI58UiI0h99eDxrGao8hFmzZomqy8r23//+Fy1btjSKM+JFMAEmYHwEbsbdwmef/xupKenw9fWBg4NDlS0yLS0dV6/FwrOJBxYumAW5/BGef/551LWxg3sTzyqbVzlwQvwtmNUpxMGDB02uiBzLUGmvB8tQabxqVO8Ri77BtZNHkCN/WO6+8hW5NWrfxrwZlqHGfDq8NmMhwDLUWE6C18EEmICxE6DCQHQ1mq7GU45IygdJ18GlNpKIdG1+165dQgD27t1b5J2UmjNT6ryG7k/VjUnqkswk+UdX/+mKuNRG+VTpyjxJVWJDQrV9+/Y6c6qyDJVKmvszASbwrAnsOxCBT6fOQPOWLeDn41Nty7l8+QoS4uORkXoXVLjZvUnTaps7/vZNODvVR2RkpElFy7MMlfaKsAyVxqtG9X77i9WIPRqBbHlGjdqXKW+GZagpnx6vvboIsAytLtI8DxNgAqZOgPJcUuEcygk6aNAgyRGhqvsnAUgRoiRXKZ8aXVls1KiRySAiaUnr3759u7gaP2DAAEkRoeobpWvyVIGdIkRJqBJf4lxeYxlqMq8LL5QJMAEAm7f8jHkLFotffjVq1LDamWze+APS0lLR0rcV7HSkdTH04q7GXsagFwfgu+++M/TQVTYey1BpaFmGSuNlMr092nVAz9CxUGQXJ73X1Oo5OuPSgV0sQ43oVFmGGtFh8FKMlgDLUKM9Gl4YE2ACRkSAokLDw8ORmJgoIkLpentlG0WFkvw7d+4cOnXqJIoImUqFeSp8tHHjRlE9nXhQJGdlGxWboquUFCVKuUN79OhRbrQsy9DKEufnmQATqC4CP/60DYu+XI6uXbqgfv361TVt6TwXz5/FkUN/orG7N7JzsuHi4lztQvTypWisWrkSw4YNq/b9V2RClqHSqLEMlcbLZHq36t0PbZ8fhISLZ8pd86MH901mT7VhoSxDa8Mp8x4rS4BlaGUJ8vNMgAnUBgIkQdesWSOiN6lAjq5iSfowoXyZCQkJ+Pnnn+Ho6IiQkBA4OTnp8+gz70MV1KlKsKenJ15//XWdxZL0WTBFy1Iu1t9//11Em1J0aHm59FiG6kOV+zABJvCsCezeewBTP5uFXr2CqjQ/qLZ9FhTkY9XXS9CggRts69mBvtc+zn6MRg1d9S5YZwiGaakpyJSnIy4uzhDDVfkYLEOlIWYZKo2XyfQmGeob1BdXT/xlMmvmhQIsQ/ktYAK6CbAM1c2IezABJsAEKILz8OHDIp8lRXAaqlE0JF2VT0pKEjk327RpY6ihq3Scffv2iUrwVEAqKCjIYHNRpCnlDqVCVcSDqtJrayxDDYadB2ICTKCKCMRevY4hw0agW7euaFiBHNOGWNbfJ47gfPRZNHZ7UjApPz8PuQoF3N0aw8LCwhDT6DXGjesx+Nf0z/DRRx/p1f9ZdmIZKo0+y1BpvIymd8fBwxEwIAT0TUFTs7C0QkbSHcQcOWA0a+aF6CbAMlQ3I+7xNIHO/YbguYaWpZ9Iu7EV605IIdUZo0O94YRHSH9kD9vsc/h6P/D6cG883LIX+9SGkjof9W+XuV3imrSv31Rk6M6dOzF37tzSjVC14uXLl4tqzqqNqvjSD+YdO3aUcmga+9IP45MnTxbFQZTtnXfewSeffCL+U/l5ut6q/JiynyHWcebMGYwdO7bM2r799tun9kZz/fDDDxrXWFkIutag77lUdB0PHz7EpEmTtJ4Bjau6f23vRUXnp2vM8+fPF9XDqbVt2xZLly4tc8VNnb+mM6ro/PQcRVBMnDhRyDJqyndQfW30uYEDB2LmzJmwtrauzJSlz5a3f/V3w5Dsd+/eLfah3mh/M2bMEJXGq/K91wSPoiDpLEaOHPnU953KwKbr5qdPn8bRo0dFFXWSi6bQwsLCkJKSgjfffFNEhxqqPX78GCdPnhRMqLBUly5dtA7NMtRQ1HkcJsAEqorAkNdHwNzMQhSZe1ZtxbJFcG3UBHXr2pZZQq4iF+ZmZtWav/Thw3Q8ykgVRQSNvbEMlXZCLEOl8TKa3gMn/g/ycrKReueW1jXVAZD7OMto1swL0U2AZahuRtzjaQJlZSOJzSbIPL0dW6/oR0uzrPQpV4aWys1Wz+HjTnVxNfxpaaqcvTbLUGJARUaokYj55ZdfSsWIko8hJKRyLJKd//nPf/DPf/5TyC+lGHrttdeEkKTPz549W/wvCTtVAWuIddAejx07VipaScSQiJszZ06Z9TRs2LCMjKW579+//xQb/d7gsr10rYFkqD7nUpG56RmSoYsXL9Z6BrRXakoZTYyys7PRunXrik5Z+hwVdCHWJGOU793ly5fFlTKS8JpkOL0jVFCG8mEZItKC9vPvf/9b/FGKf6re3bNnT7FOeh/eeOMNg8o5JQC6wj1r1iyt+1d/N+i/6RcUy5YtM9g1QPWvOVqb8mNV+d5renmI9aNHj/Dpp58a5Iq8KmfKkbllyxZxRZ6uh5tCo+JJJN0nTJhgkCvyyj3T9U0qpLRr1y50795dRIdqayxDTeFN4TUygdpLYNU3Yfj5150GyTFdUYpUuCjiwF64NykbPKAcLycnG/b29rC3l1V0CsnPXY25iPXrf0C/fv0kP1udD7AMlUabZag0XtXW27en9n9I0SLa9B2I1IRbeHDrerWtiSeqegIsQ6uecU2cQV029h88BA7XLgPtvIF0G3g2BOJJjtYfgE+b25cgeIQLJDC7q3xMkYwb6XVheScOaNcenlbFXdUjTcvOR9K0NXCB5KsywpSeyhNzxjVRiVp9FIcvd0YBKnPm3qco1KuSjsWUIkNpY0oppS4qlZs2hIRUjqVpDlX5p/w8yVGKzFRKSnreEOtQl00kgVTlF63l9u3bT0WlahJIkl4Klc76rEGfc6no/OoylMZRPQNDcNa2NpKhX375pVbZSHM3bdq09J2s6B7Le45k6E8//SQilCkaUrWpvw+Gnp9k6KJFi7TuX9u7QZGCXl5eBlmOpne5Ot57TYtfuHAhFAqF+CWDmZmZQfanHITyb6pGdxt08CoczM7ODlOmTEGdOhQyYLhGv3TYunWrKKJEVeq1NZahhmPOIzEBJmBYAnfuJqLPC69gwIB+kNnZGXZwCaP9tn0r0tMz4OjUQONTBYUFyMnOgYeHu8H/btO2zIT4W+jfLxirV6+WsJPq78oyVBpzlqHSeFVL7wbeLTB42nwhO7U1cwsLxJ0+jpyszGpZE09SPQRYhlYP55o2Sxk5WRqpGQeH4e3RML1ENqpFcIqr7jZ3hJxUfb5zvwHwvrMXW69IiAxtB/y95RCiVMHSfC2z8LXa+FD5OHUvFrf6R7HSM6YqQ7UJEUPKMXUZqowEJTGljAxURo5SLkFVMWmIdWiKvFNGw9LZ0fVtZZSq+tehNj5Sv17LWwPJOfXIUEPNq1ynugxVPwNaH0XnakqZIHWvmvrTfoi5+tV49XUYYi5NY2iLgqS+VS1DaQ5t+6fPPQsZqkv0G/r9Uz0TEsM0/+eff27Qiu9FRUXi+j1dwze1RjKUvh+am5sbbOnE49KlS/j111+FDC0vcohlqMGw80BMgAkYmMD/zJqH6HMX4d+unYFHljbc10u/gJu7FyyttKfPycnNQT1bWzg6Vk+V+6zMTKSmJBl9ISWWodLeNZah0ngZrHcDr+Zax3J080C34aMQtX2zwebjgUyDAMtQ0zgnY1tl2RyexRGZ6jKT+nTDZZUozM4YPbweLmw5BKjk9NRXhpbmKFUk45CKCC2zlpLPlR2/bH5TYik1x6kpyVDVnKF0fVcZJar6DhlCQirHU88Zqp4vUlWWkhhUlZOGWId6TkbVfKW6RJi6qKro11l5a1DKMn3OpaLzq+cM1ZSzU5lTk+aoCimqZKA6t7bI5IruU9dzyvyY6u+Aaj5TGkPb14Wu8cv7vKb9U3/1d4xE5KlTpwySnkG5HnX5WV3vvSYeK1asABX3+fjjjw1a8T0/Px905Zz4UU45ykFsCo3SQVD08AcffFAmh25l104R2WfPnkVERAR69Ogh8oZqayxDK0ubn2cCTKAqCCTdu4+efQYgZPBgWFmVXA2riol0jJmRkY7vv1uJ5i3KL8xXWFQIytfs6dGk2qJDT/19RAQRuD6jolL6HAfLUH0oPenDMlQaL4P07vDSUAQMehU5mXKN45lbWiI1/hZuR58yyHw8iOkQYBlqOmdlTCvVJ+enoWVocc5Qih5tD7uEkoJNdP29QWrxVXhok63qUlY6SVOSobQ7EqDK3ITq0Xr0eUNISCVFTbJTNX+kuhBTzelJUV6VLeSkKpvUc0fqEyGn5CX9rXjyRHlroF6qkaHlnUtF16AaGaoUzqpnoDquUopSugJDFNBSX7NqFKqjo6OISFVGCVd0f1KfU80HS89WZc7Q8vZPkdHqoly1uJHUfWnrr0mG6oqINsR7r2k927ZtA13fHjp0qEErvlOO2xMnTggBSN8zKBrSFNqmTZuQkJCAIUOGwNfX12BLlsvlophUbGysEKHlfS2zDDUYdh6ICTABAxL4etUa7NqzH/7t/A04qvShbt64iv17d4nIUF2NokPtZbJqyx167epl/LT5R/Tq1UvX0p7Z51mGSkPPMlQaL4P0Jhna2Lc1bp05aZDxeJCaQ4BlaM05y+rciT4yVFxPVyl0ZLBr8iQ9Q51xN3wv0lSjT0mMeuSIqFHVyNDifKEozldaQUimKENpq5ryNeoShFIRlSc7qaCStpyi9JtuaoaUoTSe+hXg6sidqCn6TzUdgPo1eUPn0VS/Jq9eREr9TA0VEavtXVHPV1rVOUPV16EaGUnV26tThirfQfpf5S8lVAt8Sf360qe/MeUMjYqKwh9//IGAgACEhITos3y9+tD3kR07doionP79+6N5c+23nfQasJo6HT9+HAcPHhSRrCTCDdWo+Nvvv/8uhqMr8uVVqmcZaijqPA4TYAKGJPDcCy/Dp6UPnJ2dDDms5LHORZ/GyRPH0NjNU+ez+QX5oAJ27m6NdfY1RIcb12Lw5ZeLRV5yY20sQ6WdDMtQabx09jYzN0ef0R/D0sZGa1+Hhm7ISk9B3Om/dY7HHWoXAZahteu8DbVbvWQoxWpSntCGlsXTqlxv15wz9En/8gsoobggkhCfWWgX6g3xz6hHj5BWN0dcw48SItYV1iUFlMpe6y8p5CQBhqnKUE05G3WJMglYRNfyZCdVL9f0eaW82bNnD7799ttKRShqysmoGhWnrZo59VGvtC1178r+utagLkMNnUtTWwElErJ0PZeu6lJkmrK4kHp1+Yrum57LysoSUkb5D3Xl2SojU5WRqLQOZcoGQ1eTJ/7UlNFxqhHCVS1D6fr2zz//rHX/VS2ead+aZGh1vPea3ht6HyhHsI2NDd577z04OztX5vUSz9IPnlRJnooFNWvWDK+//rqo0G4Kjb42ScZTlPTIkSPF/1a20RX5CxcuiK+7Nm3a4JVXXin3iinL0MoS5+eZABMwNIGLl67g3Q8m4IXg5w09tOTxTp08hgvno+Hq6q7Xs5lZmXB3d4OlhYVe/SvTKf72Dfxr+mcYO3ZsZYap0mdZhkrDyzJUGi+dvUmGvr9mG2KP/llu35Rb11FUWKhzPO5QuwiwDK1d5827rRgBU5WhtFtlcRe6Fk1Xli9evFhpAalKUZPsVIoYKlxEVziVBZQoUlTZDHVdW5NsUi8YpCpflfMbMm+krjWQuKCmmr9VeS7r1q2rdJVpTTJU9QyaNGlS5h/Sqjk1K/YVUfYp2kt5OVHV88qSoDRk3lL181UdX9PZU17Tr7/+GlTYxhCtvP0/KxlK+6rq914bu127don0ABQN+eKLL1YaMQlWKhSUnJwsvp907ty50mNW1wAkcklaUr5T+gVBcHBwpadOS0vDb7/9hkePHqFPnz5op6PwCMvQSiPnAZgAEzAwgTVh6/Hr9l3w929r4JGlD3fyxBFcungBDVzd9HqYrso72NtDJjPMvyHKmzQh/iam/vNTjB8/Xq+1PYtOLEOlUWcZKo2X6N1p8HC06TsQBQqF5qfNzHD2j20VGJkfqe0EWIbW9jeA968PAVORofrshfswASbABKqSAMn5b775RkxBV8NJPpuZmVVoSoVCAUozQPkxKQcr5SKlqFNTaVT1nSTu999/L6JZ6Yq/n59fhXmQGCYWkZGRYpyXX365NOJbGxOWoabytvA6mUDtITDmg4+Rq8iHh0eTZ77pM1EnceZ0JBo20m8teXkKWFhYoEEDlypfe9zNa5g399+gX2Iba2MZKu1kWIZK4yV6D/n8Czy8nwT5gyStTz9+mF6BkfmR2k6AZWhtfwN4//oQYBmqDyXuwwSYABMoJnD69Gns27dPiDqKDm3RooX44VFKy83NFQWTaBwXFxchVumavKk1SqVAuVQpd6i9vT0GDBgALy8vyTxIhBLXQ4cOgaKfKVco5ePV1ViG6iLEn2cCTKC6CXTv3R+dOnY02A2Nyqw/5spFHDkUgUaNdecMpXkKCgtA6UqauOsXSVqZtcXdvIpvVq8yyC2LyqyjvGdZhkojyzJUjZdH2w7o894nsLKx1UoyPzcH1/4+goykBGm0uTcT0EGAZSi/IkxANwGWoboZcQ8mwASYgJIACcAjR46ICEYrKytxvZ2qqVNUp64oUXqWCiWRQKQxnJycxPPt27c3WcCUsuDw4cMifYBMJhOVgUkQkyzWhwdVjz916hROnjwJV1dXwaN169Z68WAZqhcm7sQEmEA1EcjJyUWb9l3x+uvDqmnG8qe5l3QXP2/ZCE8vH73WU4QikS/dq6l+8lSvQbV0unAuClSIj24CGGtjGSrtZFiGapChQW+9h0t/7S6XZEFenjTS3JsJ6EGAZagekLhLrSfAMrTWvwIMgAkwAYkEKLLzxIkTQgAWFhYKGdqqVStRVIkkIElSc3Nz0FVyyq1JV+Kzs7ORmJiIc+fOgfIKU0Rojx49TFqEKrHRD8/E4/z58+JDxIKYkOwlHpaWlqU8SAgredy9exfR0dFISEgQRd+IBxVO0rexDNWXFPdjAkygOgjEJ9xByNC3MaB//+qYTucc9PfPkkXz4Nuqvd453KmIkqdHE52/zNI5eTkdKPr04vnTIj+0MTeWodJOh2WoBl4NvJpLo8i9mYCBCDy4daNSI9GVL8oPZoiWlJSETX8eNcRQPAYTMCgBlqEGxcmDMQEmUEsIkNCjom0kN1NSUsQPmh4eHuKaN1VWpzyaJEMpEpQ+T+KPpB8VtyLx1717d5ErtKY0kr1UUI3+0H5JgBKPRo0alfIgcUzilD5/584dwYOKzxGzbt26wdNTWjQSy9Ca8vbwPphAzSBw6XIM3v/wEzz33HNGs6HwH9bA3NwKdjIHvdaU9TgL7m6NJac70Wvwkk4Pku/Bo0lj7N27V8pj1d6XZag05CxDpfHi3kzAqAmwDDXq4+HFGYBAQ0cHdG/ji+ZeunOzaZuO/qFwO+k+mnuUn19o17FTGDnoBQOsmodgAkyACRgHAZJ7qampoqJ6fHy8iHIh2UeilCIgSZBSPlG6Qm9rawsHBwcRMUnXAk2pWJK+tCkK6cGDB4IHiU66Ak8yWMmDrs0TD4oWrVevnuBBLIgJfUxqYxkqlRj3ZwJMoCoJRJ+7gI8mTUWvnj2rchpJY0eePIZz0WfQsJGHXs/R9+zGjRuKX2hVVbsVdw2f/8+/MHbs2KqawiDjsgyVhpFlqDRe3JsJGDUBQ8rQrMePce1WPP48c8Go98yLqz0ESIQ+37GdiMipTGMZWhl6/CwTYAI1gQBJURJ/dAskLS0NmZmZoggFyVCKEKVcmg0aNICbm5v475reSIqSGCYe6enppYKYZChJTyUPd3f3Sv3AzTK0pr9JvD8mYFoELl66gg/GTTSqyNBHDzPw7aql8PHT76p8VUeG5ufn4eSJI7h3755IF2PMjWWotNNhGSqNF/dmAkZNwJAylDaamp4BedZjPM7ONup98+JqBwFbGxs0buBc6R/MWYbWjveFd8kEmAATMDYCLEON7UR4PUygdhO4dTseQ4ePQr9+xnUTavsvPyEjPQPOLg11HhDlDPVo0gTm5mY6+1akw+1bNxHctzfCwsIq8ni1PsMyVBruGiVDjx49ipCQEPEbbm5MoDYSaNKkibjmxY0JMAHtBFiG8tvBBJgAE2ACz4IAy9BnQZ3nZAJMQBsBugkY0LkXhr72qlFBSkq8g80bv0fzlm3KLaRU1dXk6cZE1KnjOHv2jKRiec8KJstQaeRrlAylrVOC9+TkZGkUuDcTqAEEKJfV5MmTMX/+/BqwG94CE6g6AixDq44tj8wEmAATYAKaCdDfPftOnsagoC46EeUXFODc1Rvo362zzr4V6TBr1iycOnWq9NH//ve/aNmyZUWG4meYABMwcQJdegSLgnCUJ9qY2p5dO5AQH49GjbXnDi0oLECeQoEmTdyrZOlXYy9jxNtv4j//+U+VjG/oQVmGSiNa42To7t27MWTIEJH4nBsTqC0EKKG/j49PmX/Y1pa98z6ZgFQC+srQkxevoJOfDxo6O0qdgvszASbABJgAEyhDYP/J08jLz0fXtq10kmEZqhMRd2ACTMBABELfHYs6dcxBOZGNqeXkZOO7b7+Go2MDyOzra1xaXn4ezM3M4OrawOBLT75/D4rcLFFgz8rKyuDjV8WALEOlUa1xMpS2HxsbiyVLliAyMhJFRUXSiHBvJmBiBCgi9M0338THH39sYivn5TKBZ0NAXxlKq6OK8u1bNkNDJxaiz+a0eFYmwASYgGkTuJ+WDvqjrwil3bIMNe0z59UzAVMisGL1Wvz2+14EBLQ3umXfvHEVv/68GU29fGBtXfep9eXm5kIms4O9vcyga5fLH+F8dBQiIiLQu3dvg45dlYOxDJVGt0bKUGkIuDcTYAJMgAnUJgJSZChxuRp/B+mP5LUJEe+VCTABJsAEDEjA0V4GH88meo/IMlRvVNyRCTCBShI4fSYaH02ahj7PGaf0O3v6FI4ejoB7k2awVIvQpEryjRs1gpWVZSUpPHn88eMsXIu9hKVLl+Ldd9812LjVMRDLUGmUWYZK48W9mQATYAJMwMQJSJWhJr5dXj4TYAJMgAmYGAGWoSZ2YLxcJmDiBLr36o+A9u3hUN/BKHcSefIYThw7jMZuTVHXpji3aUFBAeiafBN3N4Ot+eHDDMRT31NsAAAgAElEQVTdiMXChQsxfvx4g41bXQOxDJVGmmWoNF7cmwkwASbABEycAMtQEz9AXj4TYAJMoIYTYBlaww+Yt8cEjIzAov8sw6Gjf6Nd2zZGtrIny7lw7gx2/7Edjd08Ud/RBXRFvp6dLeo7GEbgJibewe246/jhhx/w1ltvGS2H8hbGMlTasbEMlcaLezMBJsAEmICJE2AZauIHyMtnAkyACdRwAixDa/gB8/aYgJERuHEzDq+8+iZefvllmNWpY2Sre7Kcu3cTsHfXTuTn58Paxg7NmzWDubl5pdablZmJBw+S0MDFGWvWrEGHDh0qNd6zfJhlqDT6LEOl8eLeTIAJMAEmYOIEpMjQXEUeqH+2IhcFhYUmvnNePhNgAkyACVQ3Aap0bGNlDVdnR9TVM68dy9DqPiWejwkwgYn/+Ay34++iVSs/o4ex/detuHk9Bu5uTeDk3AB2MnvJa3706CEy0lKQlpaC2bNnY8qUKZLHMLYHWIZKOxGWodJ4cW8mwASYABMwcQL6ytB0uRzHoi+jU6uWkNWzRV1LwyVnN3GEvHwmwASYABPQk4D8cTaSUlJx5/4DBLbxBRVT0tVMWoZeCsf0PW6Y8mkwXNU3Sp/bcFF81LXfFEx53hXJfy7BkugADf0vInx6ODByIUKN9+aurqPkzzMBkyEQE3sVQ4aOwIsvvghrayujXXdmVhb27NmL7dvC8dvOHVi5ciXy8vJhXdcGDg6OsJPJYGn59PoVCgUy5Y/w8GE6cnOyUa+ercgL+uGHH8LeXrpMNUZALEOlnQrLUGm8uDcTYAJMgAmYOAF9ZeiJ85fRrmUzNG301I9zJk6Al88EmAATYALVTeDkxRjcT0tHUHvdZs80ZWgyIr5cgn2N2qLtPTf0f0qGXkT4l8klHyfRuQ9un05B2/PhCI9ORsCoKQhuoHIqJeK0LcvQ6n5Veb5aTOD/Fi3BoSMnRDElY21nzpxByOBB+Gjc+6VLPHToEP78808cOHAAMTExyMrKgq2trbhCT4WWsrIeQyazQ+vWrdGvXz+88MIL6NGjh7FuscLrYhkqDR3LUGm8uDcTYAJMgAmYOAF9Zeiuo6fwWnBP1LOpa+I75uUzASbABJjAsyYQfy8Zh86cx6CgLjqXYpoyVLktVelZVm6GI7Q0ypMiQsV/Yx8uNnJDdLQrpoxoW/IAidV9QEAyEhtN4chQnW8Md2AChiFA4rDfi6+iYcNGaNrU0zCDGnCU69dvIFeRg99++bHcUTMyMpCeng6KBrWysoKTkxMcDFRoyYDbMfhQLEOlIWUZKo0X92YCTIAJMAETJ6C3DD12CiMHvWDiu+XlVxWBh5lZSMl4CI+GrrCytKiqacqMm52rQHzSfXHNtoFjcfXU5PQM5OQq4NGwAczMzKplHTwJE2ACFSOwYdcBDOwRqLNASU2UoSQ/96mKzUvhWHKvP0IRjn2NQuG2JxxQRoeW+RzL0Iq9bfwUE6gYgVORpzHinbF4Prgv6tevX7FBquCpBykpOHLkKH7dGo42rY0/r2kVINA5JMtQnYjKdGAZKo0X92YCTIAJMAETJ1BZGZqjUODyzdu4nXQf9WV2aNfCGy71i8UUXYE8dPo87Gxt0KeTP2zrlo0qpSJMF67FIeF+Mtq28IZX44aoU6cOqFBTzK143LybJESXf4tmcHKQ4UF6Bv46fQ6Uc069UbXPlp7u6NqmFSwsiitp0g/Qpy7F4lbiPXEVs2njhuLjRUVFuHTzNs7GXoeflwd8m3rg6NkLuJ+WgSIUlRna2tIS7Zp7ITb+jqR5Iy/F4mr8HTEXNUsLC7Rp5oW2zb1K12fir07p8rOyc7Biyw7x328P7IuLN27Dtq41Atv4wUZCni06L325Pc7JwbHoS/j21z/QtW0rIepdnerj7wtXsO63vfh4eAj8WzarKYh5H0ygRhJgGaoiNtWFJ4rlKOURvbhxCZL70xV6NYFaI98K3hQTMD4CP/60DUuWrUJQ9+6o+yxvSBXlowgW4tr70WNHMXf2/2Dwyy+WAKN0G9EIWBgKZUy54Uk+maPp8ZX4Yg/w0qQJCMyLwXW0gF+j6vlluL77YhmqL6nifixDpfHi3kyACTABJmDiBCoqQ0nyXYmLx5KN20DXHZWtrpUVRr3cDyHP9UDMrQTMXbNBSKp/jx2FBo5lf6NOIvW/m7cjIvIsxg17Ba/06iYE4uL1W5Bw/0EZsq2bNRWf/+aXP5Ahz9RIPTiwAya99VqpgFOOv//kaXRt64d/jhwOB7t6IAm7Zf9f+P63fRj8XA8MeS4IC8I24nrC3afGtbayROiL/fBzxOEKzas+oJdbI0x881W0adZUiF9Tb/QekIBctvkXvD9kEFwd62Pe2nCtZ17eflXPqzxuFIX6Zfg2nLx4pbQbsXy5Z1e82jcIi9ZvhburMya/PRQks7kxASZgnARqswzFpfDia/ElKVOfXJOnyFCSpCXS4VM37NtXfGX+qWhS4zxWXhUTqJEEVqxei40/bkWXzoHPTogWPkahohB/HY/EhHHv4d1Rb6uwrg4Z+mS6ixunIzqguKCb8vsX/fLGmBrLUGmnwTJUGi/uzQSYABNgAiZOoKIyNPNxNhZ+vxmnLsWIqM0An+a4+yAVsbcS4Cizw+fvjRBkSIY2dHbUS4b26eiPxRu2ijF9PJugvU8zceX574sxaObeGO++0h9nYq6JCM2Ee8k4ceEKnOzt0LuDP+paWz0VGaoq1yzMzTH2tZfwSu/uYl2aZChFkPbu2A6uTo6lp6oeGSp13g6+LeDTtIkYj+Twuas30DOgLaaEDoOdjY2Jvz0ARYUu/fEXce7//nCU+O/yBLi+MlQbt8lvv4aDUefwzc+/i/y1NF9jFyco8vKFCB3YowvW7dyDI2cvYNGksfDkgl8m/47xBmougdonQyn3Z8n1d0RgyXogVBRWUi2g9CT6UwiGaMB1YHEEKcvQmvu1wDszDQIkRH/Y8CM6dewAB4dKXpkvygUKzQBzS6AoByiyAMwsgMLHAKwB5NJVJogLS2Y2gFkhcvNyYF0gh6tvd0wJ7YwdK8MRSd0tAhE6tTmiZuxCcpM8ZCdnA/6h+GyYHyzuRWD5ygikA3DsOxET+7oCD05g3dp9iAeQl+2I3u9PQH9PtajOwnjs++pbHM6xgT3ykeY1FAtHoDj6dGpzHP5qBxKtm+OlCb2QuOx7RMITIZMmoHuhHmNX03GzDJUGmmWoNF7cmwkwASbABEycQEVlaOztBHy+IgxODvZCgrm5OAshtXb7Lmz/6xjeHNAXHXyaY0HYJr1lKPWf9c0P4pr83HHvCrlJja5EU1O9Zn/8/GX837pNaO3dVIhX+3q2T52EeqQhSbOZ74+Et3sjjTKUruHP+mCkuOqvrUmZVzXilfJXUgTtrNXfo7CwCPPGvyuu7dNeL96IE2kGiCVJQNoL8Y28fFWkDujerrW4Wk99jkZfFNGXvTq2E89GX72BVMrV2chVrJsic+VZjxERFQ0S1jRWujwTNtbW6NWhLRo5O4ncnpRuwNbaGs91ai+iJ/++eEWMT3M1a9JYXO9PSk3D+as3QRxbeXmihac7zNXycF5PSMS/v/0Bbg2c8fmYEWKPShlKLJPTMhAdex2yerZivTQWie7OrX1E6gDVpilSWJ3brPdDsfPICfwVdQ7DXuiNfX9HYUD3QAwN7gWK4qUI0T3HI8W1/WnvvIHnOvqb+FcoL58J1FwCtVqGNiiWm0v2F9+sUFaJLys8yxZfYhlac78WeGemQ4CuzM+e+3/o1KkTmnpWpqhSIVCgAMzrAgVZQoYWWVijTsFjwFzl37RFCqAASIi/i8uZthjSvxdmfzwcN36Zgx2y8ZjSzxX5inxYWMUgfPoJ+M7+AIHW8djxxWE0/SwE2d8uR/LAzxHiSR/7Ha4fT0DzU0vwffabmPayG6DIR76VBZ664H4pHHOudMbsYX6QH12OBbeDn8jQhaGAlshQ+j6lc+xqOm6WodJAswyVxot7MwEmwASYgIkTqKgMpQjN2d/8IK57kwQj2VVYWChE6Le/7sKAbp3Rq0M7LPz+R71laJc2vpi7JhxxiffwUs+uGPVSP3GtXVOTIiXpmryyPd+lAyYMG4zfj/791DX5qpShJOkuXI/Dgu82ClZzx78rJOTKLTtxJPpC6froGv2nI4Yhr6BASEXa/5wP3xEFgn74fR+27D+E4f2eQw//1li+ebvIq6psPdq3EbkyKZp25urvcTc5pQy6jn4tMW3UG0hOT8e/v1kvInpnjx0Fma0tlm76GcfOXcLkt15DcGAAjvx/6bpy687S1AAUWfv6C88Jya3MA0rC9ARJ6e9/xHMd2+PjN0JwLf5uqQyd+X4o9p88g/Bd+0Vwg7KRtJz81lD07dy+TJEjTTJUndussSPxx5GT+PXgUbTwcBN7pHW9NTC4VNRGXo7Fgu82iTyiQ5/vZeJfobx8JlBzCdQOGVpzz493xgRqK4GTp6Iw/fO5qGtjjVZ+rUSF9go1igKtYwUUFgF18oE6lkBBAWBhhaLCbNQpgvi3tZkiFTHX0/HpW50Q2fC9MrmEgxsoZ1a9Jq+MQg8F1i9BRI4MNqKmpA0CR0xB/wYx2PHdT4hMzIONWyCGvhcCP/XLSiV5jMXV90vhmB4doJcMRbYeY1cIlvSHWIZKY8YyVBov7s0EmAATYAImTsCYZOigoC744+hJfPvLH6L4ETWKnny5Vzc8H9hBFGJSNikylCI0XwzqIiIUH2Q8xMfDh4joyPV/7NeZM/SN/n3wzsv9QTKQmpR5ScI6O9jDxdEBCkWeyINaUFiAwb17YHTIQBz4+zRW//w7ZLY2GNAjEFGXY0GRlv26dsKYkIFYuukXsWa6Uk85U0mO0nlNH/02Dp2Oxt4TUWjexA2BbXyx70QUKJfmh0NfRkffFpj97XoRlTmkTw94uzfGj3sikJSShk/eHCKYzv12g1YZGuDbHHO+3SDyt3Zr1woN6jtg799RIrpUNXK2sKgIe09EiryvdEYfvDqoTJ5YkqEHTp7Bhl374e3WWEhcShXw2+ETomgVjUVCVtlUI3m1cXtvyIuIu3sPi9b/VCp7KQ0DRYb279ZZFG66eOMW5ny7XqREIKHOjQkwAeMkwDLUOM+FV8UEmIBuAvn5+Vi4eCk2/rgFvj4+8POrQEV3cVWeJKhtsQwtyAPM6gJm+SjKL8LNqzdx9k4+3ugfgEnz/wVQ6gyEChmqGhmaLZfDRnZbpYCSUoZOhOz3BYjvMRtDfQG5PBsymQ2Qnow0mSucLIDE3xdhW733MbGvU9lNX9mMOZcCRGRo9qk1mHOtu34yVJ+xdeM1SA+WodIwsgyVxot7MwEmwAQMR6BAjvM7l2Legh2IAxA4fSuWDfNG2d+1KpB6IQK790dg994IxMIXQX1fRMhrIQj2UUoVBWI3TcKIJZHa19Z8DMK+mQD/Mul+pD2XenAe3p66A6kaZ/HGmLVhmBDwRPQYDpRhRzImGUoFkkiwXbx+C38c/VtEUqY9kosN0/Xxz955s1SeSZGSJEMpX6hNXWus+GmHiFT1bdoEB06drXIZqn5adC194htDYGVliW9//h2/HflbXBvv4NdCXFM/eTFGiMKZH4Ti1MUYcd27b+cAdGrVEst+/EVUpB839BVRuOrKrXhRGIryYkbH3hDyclDPrhjcqxvmfbdRCOX540eLK+xrt+/GjkPHMWbwQLRr4SVkp7bI0CYNXcTns3Jy0KdTAOrVtcbhsxdElChFng4M6gKzOnXEWSllKEXyfvDqS+J6v/KavGpk6PB+xVKZ8rJSqoB6NjYiFQKlLtAkQ7Vxo6haapQKYOfhE9i89yBy8/JEhOnbA4PxZv++ggPJ0MG9u2Mky1DDfsPg0ZiAAQmwDDUgTB6KCTCBZ0Lg8pVYfL1qDQ4fPg4vr6bwbOoBe5m9nmshAaoAzEiGFgEFj6HIzsfVW/eAxg3R1sECsvq2yLfsifGfBsPpymYs2JiG/v+YgO62MRpyhiqryavkJy6IwMo1R5Bulofsut0xdtIAWBzfgHUHbojUpNlmHfDm5KFoqx4ZWpiMiJXLEfHQBk5Wlkh2G6RVhuaXrmssml7SY2w96VS2G8tQaQRZhkrjpV9veRz2rFuKleuPIRGAc+8x+Mf7byC4tfPTkiNqC1Yu/w47LtMPv74ImToZ7w0KhJuePiH15FKM+yhciJSgqRux+A3f4jkSIzBj9DTsSQX8J27E6lElHxc7UCBu1xcYN6tEagRMQNgXY+DvrN/2uFflCCgSjmHtwqkIO6kA3IZj1bppCNTEnt6jNTMwY1OseDcmrFuNMe3UXowCBRLP7saWn7Zg98FYwCcQPXsPRMjgF+Hvpvn6gjx6Jca8HybeGc3NH5M3rUao113smP465h0G0Hcmti4IgbfKkPLLWzDvo0WIoFfXNgjTVs/H8NZ6vriVQ1gznqbzXTENM7Y9OQlNMlQeHY5pE5YiUqG2bVkQpq1QMpcmNZ+MJO252i5DKVflzFXr0MrbEzPeCxW5Kekqzy8HjwrxNrBHIHoFtMX/rdP/mjzJUJJaykbXsCnK78sNW5Hy8KGoDk4RonR1WqoMpWr19OyqbTvF1W1lC+kTVFpNvqquyb/Yo4vIUUo/+Pfu0E7sw9zcDMt//BUHTj1Zi3JN3m6NMGfcOyIHK6UioFyb7q4uuHg9TkR+dmvbCnPXbhBRpOqNxOnrz/fGgnWbysjQ77bvxq9/HcN7IS/qlKENnOpj/tpwPMqirPxPGp3N+0NexGt9e5aeE1V0/9+wTejWrjUmvfUabtxJ1EOG/iCKH2mTocpcq5q40XPKppqvNPFBqnj/5nz4LlIfPhJrGj14oCiqxI0JMAHjJMAy1DjPhVfFBJiAdAJXr93Alm3bseO3P8S1eQd7B7g0cIFTfcdyq89nZ+cgPT0NDx6kID0jA3UADH31FQx9dTC8vZtKX4jBnsiG/KElZA4WiP99EbZrih412FxVMxDLUGlcWYZK46W7tzwWO76aink71X9gc0PI3GWYPMAbMnHzUIHE42sx4x9hOF98M7K0WXWdgGWzQxHoqiMXx+M47Jg9AvMOklQLwaK1MxHsWjJMOTI09eRKTP0oDOepq1sI5i//DAO9Kpj3QzcR7qFCIDUqDHOnrsSx4sAvrTKUhOnKWZMQXppWT4MMLUhF5LoZGL9aQzSg80DMXzsLAz2ePtcKydDeM7F14RMZqkiMwNJ/TMOWG7QJX4QuWYwJvd3UZD8ffXkEFAl7MGPEDESouJenZOjjOGyZ/joWHS/mHDIuBN6557Fj3R4hs51fXYRNU4PhbKUiNa38MXzcQHhRMFlGLLauLo46RY9p2LpwOLzL1NyR9twTGSpD0Kj3EKQq3M3t4RcUDH9d37eM4LWoaGQo5Yb8fGWYyB9JRYkofyNV9v7vT9txMOosQgf1Q9vmXiJHpr7V5J8PDBCV46koEkUzUqPiSV9t+gVHz14QIpCi/UjKVUSGkmy9lXRfyDqSZ9SqQ4bSvHRF/t/frsdDeRb+NfottPdphu927BG5L7v7txbXzOkqPolPR3s7ca2cZDDJ213HTom1UhTlvz98B44yO8xbG47LN2/jteCe6NzaV/TNy88XBZLoH9J0TV41MlRVhvq39BZrcahXT0hXEtmL12/BqUuxoGrtVLSpWMLm452X+8GzUUPkFeSLNZCodanvUPrm3rn/QER62tvVE9feKYen7shQ/WSoJm5UeIkkrfxxNrJzcsVcQe3bICH5gchXStGoJGSpkBdJerrmz40JMAHjJMAy1DjPhVfFBJhA5QhQTtETf0fixKlIXLt6HY+zc2FvbwdLS0uYmZmjsKAAijwF5I/kqGdnB1+f5ujRrQu6deuCzh0DKjd5RZ6Wx2Df7mikqTzbNMAPt3/ehotZ9ENWIELHacgrWpG5qvEZlqHSYLMMlcZLR2+1KCufgQjtoMCxnyKKZYR5EGZuWoyQ5lZA8jEsen8Stghn6oygYS/C5dYO7IgqtmTeb6/C6kmBcC5O2aaxyaNWYty4MFDcoP9HYVg2yr9EtGqPDJVf3YF5n8xDBP1MbBuEySvmI1Q92tCgTHiwUgJ0JXrNOIxZSydW0rREhqYeXoS3p2xRuY78tAwtI9O8BmLMS82QeWE7thwuFvFPvRMlUz6RoSpCS5GCqM1hiKBH6w/E/PWzMNBFJTJUVYZmnEf4rHFYepxCFZ0xcNZqzBqsfrWbz10XATq/uZ9tgXUHN5z/qVhuqstQReIezB0xA3vkgO+4MKwe7Q8Z5IhcMQbj18cBXqFYtXYyAuurfO9RuQ7/5D2yQvCsjZj/1DlJe+6JDC2JHvYxzV+iVFSGPs7JxaIfNgsp2dDJUUgnEo3nrt4Q169JjBUUFApZRZLUo2EDWFmW1KqsUweNnZ1EgZvN+/4CRQJ+8NpLyM1ViDyeDrJ6aNHEXUi6mFvxuJOcInJvkuii3JnUKipD6dk9J6KwcusOEXmpKkNv3LkLtwYusFOJPqRIxJGD+qFNc69KzUsV5MN3H8CPeyPQq4O/KFR0+spV/Cd8q6guH9jaR0heyqlJuTXp2jnJUbo2/3/rNiE7V4EB3Tvjo+EholCQspgSFVgKbO0rcqFSVXn6fAPH+kJmapOhVHxpzpoNIJFJIpX6UW5Smp9kKI33xQ8/ifU1cXVBm+beuBZ/RxR+mvTmq2jSsDRbv6gOv2LLTlBBrTkfjhLrNKQMVef2wZBBIqfssfOX0NLDTRTbcrSXIf2RHD5NPTBt5BvYvP+gSDHw5T/GlbmGr+v7EH+eCTCB6iXAMrR6efNsTIAJPBsCFPH54EEqMjMzUfD/UxhZWFhAJrNDAxcXODjoe6X+2azdlGdlGSrt9FiGSuNVfm9F3JNrxSpRWPILYZg0eiXOwwoD527DrEFukJ9citEfhSMRbghdvg6TezgDikRELByNaTtTgdZjELZiAvy13TpWJGLPnBGYsVcOyErklWoUoIbIUBKwK/85CeGXaRu+CF2+HBN6qF/dNyQQHqsMASFDJ+GLG37wk2/Hjijt1+RJYk1c9wjtveOwZaema/IKJO6di2Gf74ECgZi8fhFC6Yq6eC+GYcZeBdB1MrYuDlWLBASeyNAnQktVrJZGG0LlfVbK0PxE7PlqHGb8WixcAz8KwyJVCc9Hrj+Bx6lIVcggexxRKjyfjgxNRVxSChQFVpC5usOtvhVQIEfk6jEYvy4O8BiOVWu1pFkoSEXEwrcx7ddUzd8jtK20nOeeyFA3DJ81E0G2qUgpcIZfh/bwNYGIUOWWKypDKRLxSly8yF0Zfy+5lCBVCqfckCHP9SgtpkOFfdSbm4szZn4wAr9EHBMylK6xt2/ZDN/88oeQcKrNzsYG44e9guAuHUorhldUhpLwy8zOxrJNv+DQmfNlZOj1hLtPrZP286/Rb4vq7dQqM+/NO0mYs2Y95FnZmD76TbRp1hThu//Ejr+OlxaMogrz77zSXxRZInmc9lAursTTs1NHDUfPgLYiTcD9tHQs3/wrIi89+YWSS317THprqBCA5clQujp+5OwFUbyJ8oAqm6WFhZChlE6AzvbLjduEMFU2itj9x4ihogCTstF78PeFK1i2+Re8P2QQXB3ri6hVV6f6Ql4rq8mXzRmqf2QonZcqt89Gv4nCgkIxH7FRNopW/efI14V0n//dRhFZTOkIiCc3JsAEjJMAy1DjPBdeFRNgAkygJhBgGSrtFFmGSuNVfm/5eYRNHIOVFwC3N5Zh3ZSg4sjO5AjMGzkNO1KBwCkbsextX6TsnYERn++BHIGY9tMyDKdoUSgQu34cRiw/D7iGYNmGmQjSksdTHh2Gce+vFFGhvqNXYfW4wCdRobRKNRm6bDCwe8FoLKIr9RzNZ8hTlzSWPDkV1vWtELN+HMasjtV+TT4jFXIrGRC9FKMnbkHiUzlDqajOURyNTQFsvRHYJxBudP25jAydhq2L1a9Fa1quAnE7Z2DE3Ago4IzhSzZhWm+S82oydE5PpPw0FeNXiwQL8H5jEZZNCoaW1KSSuNTmzqrRn5oLKJXQUaQiMSEFKfcjET5rKSIyALdhi7BuCl2Tf5qgGHfUDOzJAJwHL8K66fqdVXnPac8ZalqpEioqQ5WUKRLwTMxV3LiThPp29UTuSBJh1CgilIoCUQSmaqtTB6hrZSUK/ySmpIrK7l6NG4nr9AWFhSApSQWBsnNz4erkiC5tfMtczaax6Ko0SViqHk5yjqIl1RsV+ElMTkG6PFPIMYouVTZ6PuFesogqdK5vL/4/rbeoqOwoFhbmYp0UpVrZeSmnJV2XJzlM0bTEicQmVX2niFoq8NSuhTco2lPZaA9JFE3wOBtebo1Acrb0c4WFuJV4HzG3E4QA9fPyFGkLqKAQFSoiUUnX7UmqJqWmITXjkehH4pA+R2cWffU63Cmnlb0Mivx8IRPry+zEFHRuV+JuizOiSF1v90YiWlW9Ebevt2wX19bHvvoSElPThIRs6eku9kr7I0lK+81RFK+NxqFzK40WBkRBJk3npYkb9T154Qq+2vSzuCY/JuRF2NnaCLG+aU+EiLz1b9msNn875b0zAaMnwDLU6I+IF8gEahQBeXYuTt28gwsJ93DpbjxyblzBY7OGuJKXL/49Vs/KEq4OMjR3rY827q4IaOqGLs2baGZwKRzTowOwcERbQJGMmDigha8rLFQ/Xg69ZJXK8IaCLI+PRrpDADyfZDMy1NAmOQ7LUGnHxjJUGq/ye6vm9/MJxaqlkxHoCqQeXopxU6jIkRWC527D/DKRoVYI/nwj5r/qDSt5LLbMHo1FhxWAT0nlZ02RoSS8Fo7GDIogtQrCtA2LS2SqyvJUZejo+QiRf4d5JYVaOJrPkIdegbEoQnRd+TJUOWrq8UVaZKjmeeVXt2Deh8VFjbxHr0KYuiTX9Jjqe0vXrr+ZXFzQqUyk80HR4A0AACAASURBVGTMD4rBV4v3iKv7shemYfXnw+HL9ZIq8AKUfURfGaq4sQWT3liE0gyxzYdj/heTteT71SK4da62/OfKLaDkHIL5az/TmKdW57TV3KGyMrSal8vTMQEmwASYQA0hwDK0hhwkb4MJGDGB+NQM/BJ5CT/9fREnr8fDo6EL6tWzg7WtGXwz78DctSOSbcxQVFiE/MJC5Obk4nF2DhTZj/Hw4UPxy/c+rZvhja7t8HrXdqirTPmkKj0fRGDJeiD002C4PkMZenHjdEQHLERoGyM+kGpcGstQabBZhkrjpaO3HLHrJmHEiuLIObj5I6gFEHf4vKgqD/hj8vpl4jozFaD5YnRxtChgBd8ePeGSchTHrhaXjKZIrk2fB2vMGSq/HI5Jo5aKAkhuw+ZjfuujmDRXLcpURYaqL1o2YD42zh7IEX0GPXsJg1WRDFUkHsPSiZOw5VZJdfe18zHcR7etVH2fykQZq8pQ9e15DceyldMQpCzYJWH73LUsgQrLUI8QzPxiMkI0nTEJ7hmvY9FhiKv0y9ZO0xplXmY1Op57IkOdMXDKfEwY0AzyYysxYy4VaZJh4IKNmD/AzeiPmGWo0R8RL5AJMAEmUCMJsAytkcfKm2ICRkHg4OWbWLb3BHZHx8LLww0NXF3R0NVFRIAWt0w4Xj4OhzrWqJP/GGZWfkjw9YaiKBOOV4/AiTSEVQvc8GqK24mX0SkjCVaFhbCp64YX338bfeR7SiNDY36Zge+jAM+Xp2CCwy5M/z0ZboXZSM4COoz4DENbleTMVyFDkaFrLlnAUp6OR4WeGDZxNAJkyYhYuRwR6QAcgzFxQjBck49g+ZoIyM3ykF23O0Z/8hKaX1OJSlXK14FyrPxqBxKtuyP08+aImhWNgLmhaGuWjIgvN8Py/YnoVcsiRlmGSvtSZBkqjZfu3qmRCPt8PFZGaejadTI2LgwtiaZTIG7XF5g0a0eJKFXt74bhi9dhWl8Nd+QVqYhY8jambSOL6o/J6xYjOPGrp6/clyNDARp/NSb35erfug+0CnpUhQx9HIcdc8dg3oHifHJBU8Iw/w2VglratkFrWT8JY4TAVyvSVJ4MLUnPsHxc+UW+qoBejRtSXxmKkmvy8vQ47F4xA+EXAARMwMavxjwVoau4Go5Jby8VUaTeo1Yh7CO1NBpaKOp8Tp6IuCQ5YOUCdw9nWNHt4YzzWPnhGITdoJQdYVg9To/37hmfIsvQZ3wAPD0TYAJMoJYSYBlaSw+et80EqpDAqRsJmPnznzgbfw/uHh5o5umBOmZKAao6McnQv2Hh+QIe2OXB/vpRWLr3RUbmMXjmtkFck/qoe+cAXKx74U4Da6AIyM7NQd7VP2Gfag2XNnaoL+uDhe8GAuqRocd9MfuDQNjc2oEFR5ri85FPV4gnGboqMRjTRgYgfdcibLN5H6OtN2N5ysv4fLAn4ncuwO8uEzGhhwwoBGAGRG+YjosdFyIUGmToiLZQjQyN2TYHUa1mI9TxDyza6YTx47pDd1hQFR7MMxiaZag06CxDpfHSr7c8DpEHdmNPVCzioo7hvIj+9EboitWY3FVVcBbnfdy9/xjO3ziPiJOi5jys+s7ExjkhTxW+oc/RNehpbxdflZUNmo+NM4KBg3N1y1Cf4Zj/sS+OzpmHPbQeusb/35Lr0PrtinsZioChZWgZoQm4vTofq6fqGflLImvCGIRR7ZaAydj4lVLWq12TF3v3x5jF78H+t6lYSqkchIxfhtB2te2vGUO9CMXj6C1DS6dVvcqumnNY2UE1Qt0XY9auxoQAfc6ogs/JYxH2jxFYGa2WK9mwmAw6GstQg+LkwZgAE2ACTEBPAixD9QTF3ZgAE9CLwLTNe7Bi39/w8WmB5t5NdTxDMvQ00Pw5pFsD9eL+gL3TS0jNPgTP+3koKEmRXuDcGfH1H6LxrVuwMAMssjPx2HMA9t89itey8tDslZcxtl2m5mvyqpJUbTVlcoZeCseSe/2F5FxyKBsym+LONh1HYkr7u1j34wnILQH5vWQ0fUs/GYprP2POKV+MdtyFPxtNweiOT0en6gXVhDuxDJV2eCxDpfGS1ptE08QxCLtcvuCkwkmJu+ZixCy66q5JmpZMW5CKY0tGY9JPdOneF2NWr8aEzjIkairGpBoZ6jwQM1fOQkhzIO7XGRixgArlAP4fhWEZVwKXdqaG6G1QGapA4sGlGDeViiwB6DwBYQvGwF9L4S315aeeXIpxH1E+WyBw6kYse8MXpbV4ykSGemP44mUimjj3QjgmjS5O02DVexo2ztenSJMhwNXMMcqTofILW7BqcxRSzN0Q/M4EDBSF1oDEA/MwYvoOtQJsJXxUvu+g3QRsXP505KhGkrqeK5Aj7uQxnL+fC2tnfwQFeRcXbVMR6hqLuRnhsbEMNcJD4SUxASbABGoBAZahteCQeYtMoBoIRN9Owjvf/IzcOubw8fOFlUqxSe3Ta5ah9/JPwTvLCzc9XYG8XJhZWqPu7T/gYP8SkhwB2c0/YOf8EpJwFi3u22NTehq6epiha0FrjPpn/7I5Q3XI0DVZw0QUKInRzWbvYoJsBxbc6o7Zw/wAuRzZMhlub5mOKN+FCG2vEhlqthnTo/ywcGQAsk+twZxr3UUhp7I5QxPxx+JwXIIbBn1K1+Wr4SCMbAqWodIOhGWoNF4SetM1+GLBqShPcNKI+krT1GOYN3ISdiSXtwwZQhZuxMzWMZgxepqIAvWfuBGrR5VILnkswj8fgaXHaYxATF6/SOQw5VaNBAwoQ1ULJqFUemsoLa5pe6py3SoIMzctRoiXyrOqMrTvTGxdEAJv+nSBHJFrxmH82liKT8bAuWGYNcj7iUStRpQ1YaryZKhq0STKD7xs4kB4Iw47Zo/AvIMKjflA5VErMWZcWLHgnrIRy95WEdwUXZ6ciJTHubC2coGLm6z03HQ9R+deWvgL/piwYjFCO8twd+8XGDdrB1I5Z2hNeB15D0yACTABJlCFBFiGViFcHpoJ1BICVBxpxIotaNXKB828PCXsWrMMTbLPhOO143BUmKFOgSUymvdCWsFFeMXfRx26K1+YhwJbOfJQAOtMB6DuA1zPKoKruSu8/bvh0zaPMPNip+Iq8zpk6KozgCxfjrRCX7w55U20tU5GxOpVOJJugbxcG3QfMxEDsnfgi20xgJUNLBXJcHttIUJbleQWfWgDe+QjzWuomC/54HIsP+iO0LlD4Qcg/vcFWJcztFiu1sLGMlTaobMMlcZL/976Ck6UL03LiAuL8/iCZKi4dq+t6ZChJEOiwzDp/ZUisk/2wkyEzdJ8JV//zXJPSQQMJUNTI7Hyn+MRRrkjKVJ4xXJMKJOGoXhVioxEpGTkItfcHi5uzsXRfNSSIzDv3WlCrlu9MBPb5oaULaqlKkN7z8TWhSUyVDx7DEsnTEI4FWtyC8Gi1Z8h2E1PCSsJVs3vXO41eUUqjn09DpM2FafQUG9PRXeT4F42GpM2UZxwEKb9tBjDS6JJxbMFqYiY8wqm7VIAXadh6+KSqF5dz5VMTMW2po0qzkX6VHMOwaJ1pvEecGRozf+64h0yASbABIyRAMtQYzwVXhMTMB0C6w6dxifrf0fHju3h6qLnVUAJ27N9FAP7lJOonx4Fi8dJsJC5wNbGFnWtLWFuboE6ZmYoKihCfoEC8qwcPM58hDo5GXD3CoCf/yD4tR8EV7dWEmY0ZNd8RP+wADd6zMbQloYc13TGYhkq7axYhkrjpWdv1Zx+5Vx7p9EyIrFywniRs/GpXKHq4mJOT6ScikTc49wy68i8vBUrd5IscUbw+xMQMjAYQVaRmiNDS4RI5OqJGL+OIvucEbJwHT57gYsp6Xm4le9mEBmqQOxPkzBisUYtVbxGcUU6FFZ7p+L1hccA2UDM3zgLA4W0VCBxrzLXbHEV8FkD1N6B8mQoPX/gC4yeThGBxUV6Vn/ExZQq8nLozBmacR7hc8eV5Gl9MoPzgGlYPn142eJJyccw793i6HHx/UQZzat8TJsM1fVc6bQKpJ4Mx4yJKxFZoLJbr4GYNuMfGBLgbBIRwixDK/Km8jNMgAkwASZQWQIsQytLkJ9nArWXwPojZ4UIDQzsiPoO9gYF4Zi0H66Jv8G6QA6XBq6wd24IW5mjzjny8/OhyM2DHbKRnpaM+/cT0dCtDXw8g5FQ6P7keYcAvDTAr0oLGsX8Mgc/Z4Vg4siAKp1HJ5Rn2IFlqDT4LEOl8dKvN0XsfaJFcJYZQYc01SYu1FahK2domWvyymeTj2HRh5OwJQGAVyiWrZyMIFf9tse9KknAUDJ0/TiMWE7xvVpaeTJUkYgds4Zh3gEFICL6ZiLYTW0cbdfkld0UidgzZwRm7KUK9v6YsHYZxuhVqKeS/Gra4/I4HDtyHncfAy7+wQj20ZC2girJ37qLuHi64g64+QWiffOSau4qPBSJVIgtBo8KrOHSuieCW6v/xliBxAvnEJeuAOy94d/OTUQK636uLHRFcpxYS1xiCnIhg1+3nvB1NZ3IYJahNe2LiPfDBJgAEzANAixDTeOceJVMwNgI7D4XiyFfbURQt0A4OdY32PIc7h+CW/wm2NW1RCN3D8gcpQuBvLx8FOTnw9PZARbmZki6exsJdxJgW68B+g6egeat+hhsvTxQ+QRYhkp7Q1iGSuOlV29FYqSoDP8I9nD3D0JQcy05OQvkiD0WgXPJubCu74eevf3hXMYnaBYX6ouQ3zqGY2fvItfcBX69g+FL3x9VBYtvTwS3e1qKUCX7o7EpyDW3hrt/sPZ16rVr7qQ/AQWU7CHzRmDfwLLX08vILeW7RGfbE/4qL0jq5QgcvUwySnNTvlNW98/jfJwcsJbBu50/3GyL34/II+cR9xiwdvVHsLIYjupQJe9nDOWodfVDcJDvkyv2Jf1K3/UCa9h7BCK4sxuslNfw9QfCPZlAtRJgGVqtuHkyJsAEmAATKCHAMpRfBSbABKQSiEtOQ+eZq+DX2g+NG0mXlZrms8x5AI8b30CWexueTVtA5lS5cRWKPJjXKYKHk0PpdIl3b+H6tRi07jgELw5fCHNzS6lb5/4SCbAMlQaMZag0XtybCTABJsAETJwAy1ATP0BePhNgAkzARAmwDDXRg+NlM4FnSCD4/8KQXGAGv5bNDbIKWWokPGOXoZGbOxo2NVyhodzcXNjXtYKzHUXeFLeiwkLEXDmP7NwivPruajT28DfIHngQzQRYhkp7M1iGSuPFvZkAE2ACTMDECbAMNfED5OUzASbABEyUAMtQEz04XjYTeEYE/rvvBL46cAodO3U0yAock/bC7UYYvP0CYO/cyCBjlorPoiJkZ2fD3dEBNlYWZcZOuH0dV69dxvD316FlmxcMOi8P9oQAy1BpbwPLUGm8uDcTYAJMgAmYOAGWoSZ+gLx8JsAEmICJEmAZaqIHx8tmAs+AwP2HmWg+5T/o3i0QDvaVL5jklLgLbvGb0bJtJ9jUq/x4mpDk5eXBrKgIHs5Prssr+z24fxdRUUcwYvwm+LQb8AyI1vwpWYZKO2OWodJ4cW8mwASYABMwcQIsQ038AHn5TIAJMAETJcAy1EQPjpfNBJ4Bgckb/sAf1+6ifZtWlZ6dCiV53PgWvu27wdrWrtLjlTdATk4OGshsIatr/VS3B8lJiD5zDO9M3gnP5l2rdB21cXCWodJOnWWoNF7cmwkwASbABEycAMtQEz9AXj4TYAJMwEQJsAw10YPjZTOBaiaQlCGHxydfYOALfVBXg1SUshybR9fQ7Ow0tGjfE/UcnKQ8WqG++fn5KCooQFMXzVXv796JQ3x8AsZOP4h6MpcKzcEPaSbAMlTam8EyVBov7s0EmAATYAImToBlqIkfIC+fCTABJmCiBFiGmujB8bKZQDUT+N8dfyH89DW0blP5Akd+pz+BV2NnODVuWm27yMnOQaP6drC10lxB/mrMOVjLvPHG2A3VtqbaMBHLUGmnzDJUGi/uzQSYABNgAiZOgGWoiR8gL58JMAEmYKIEWIaa6MHxsplANRPwnvwfePv5wslRc3SlvstpGBcO75zTaOZXvVXcKXeolVkdNK4v07rUU38fQe+X/oWAbm/pux3up4MAy1BprwjLUGm8uDcTYAJMgAmYOAGWoSZ+gLx8JsAEmICJEmAZaqIHx8tmAtVI4NjV23j96y3oEdStUrNaP45Hi6jJaN21Hyyt6lZqLKkPF5VUlm/R0Fnro2lpybh86SL+Mf8czC2spE7B/TUQYBkq7bVgGSqNF/dmAkyACTABEyfAMtTED5CXzwSYABMwUQIsQ0304HjZTKAaCfw/9s4GLuoq3/9vhhlggBFBHRAQlAd5EAVJSPJhVypttWvddFsr3HJLd7OWbbHIVqvbg3vNVra1Vtusa7tiuZt205tt2UblEy4SoiKCCgoq4qigDDLADMP//xseHGCAGRhU9Pxer33lzpzzPd/zOQd03vN9eHHT13ySV0pUxMherRpYkEaoiwZ1YFiv7LRMdtQ1INfqUdQ0IP3Z0dAIBiMODtAoc8CokGFwkaFXOmJQybni2ID3ADfcnDsHnYcO7iMi9hEmTvuNXXy81Y0IGGrbDRAw1Da9xGihgFDgFlag7ux+du/X4DxyPAkhHsiuqxZ6KosPcOBoOdUGwMEZz8BIxkb64drOsZqSvew8XIPPbZOI9rZcu0faivHSMXbvPQbDE5gQ7mnd/uo0FOYc4NjFOkCGq3c4Y2OC8OxsGX0l+ZmZnHIMZfztoXjIr72IAoZee83Fije5AkYNGe+uYedFPXrPRJIXJqJu+T1UuJlX9gSQOi8OpSRDfSnb33uPjLpEUhYlokZDxsp0+HkKiUOA8gxWfVBGYkoSUaYJPXzOZ5D2p53o3ORg1KF1aVpPVbiFNf/IRYcc9Z3zmX+HGs2etaz9RoP0qzTqgRRmjVKSt2ExuTHLSRoF6PJIT8vA9/FkEn166A868jalsfmIAb0sjDkpc0z7M5RuZ/V7GRimpJByp7rJeAeN6AN/pIUs+2TywVjA5mWZBDw7jzgl6Fp1A8+JT7JwirqPfOqpvv1jnoCh/eOchJdCgeupQNzLa1AOGYp6SOdRld3551xzhtCcZxidcA8Osp5/YnGsacDpgg7lxXocGkA1QIVKpcLZxQWFswJHuSMOONDQYERfX09dbS1abTXVWi2GhgaMg5xxDRiAw8COneWlPWirKjlw4AeeXV7Y3ZbE+1YoIGCoFSKZDREw1Da92o3Wozm0m6yS6ravuw0jfkI0avMvQfTVaDSXkXmoGezekRJ0BiH0lcXs31+ApsZogh2Dg6MZG6bG2cGy4zWnstl9qIrB0RMY62f5l06vtiwm26jAjXdHrNmAseYCmkojyiFqFGebQVrseIY7VKKTe6Ie5GodKLNmsf4yprGGMzm72X+2DplnGBOuE8hrletKKVl7DlLp7MdwbwU1FZXUqUIZO8qnw++HPoOhjXWUH9xN9mk9Hj5+eBovUHquBlVwPOMjBmORhwoY2l9uvPBTKGC1Ato9q1l14V6WzAygdOsyPh+czMI7pDphWna+s4aqmanMCGg2py2lqLSALV/KSWoPQ+X7WPduJoHzegMdW9YpYPvhAUwd74vkX1r5NF5+wJOMVekoHk1mkkqCfbmMenEy2k0leD+QQIBmOys+U/HkrxIoaYGhQaVs+2A92ikpzBnVCzp7bDOvfBdA6vw4yFrLitOJvPxAMNrSIkqObGG7POkqDO2gkRkMtZc/kkyd+GT6gLprFWsu3U/qvdLB6Sj4OgND/AyiVLmkv1ZEwsuz0NlbI6tvXP8dKGBo/z074blQ4FooYGxsRDnvZaZPuxPHXkBM9YmPCGvYz7DgyB65La+qx62s1hQJOkQ9BC/1YFzd3Wyypbui49LFCs6f04DSEYcR7jgOce1gY3/Ov5l4zwuMjptlk30xuKMCAobadisEDLVNrw6j9VUaNJeqqTx1jJPVrgwPCcTTzQO1twcKM2BprCxk97+LkI2YQEJYx4gyizBUf4H8vVkUX3FF7TcYWeUZyqsVDIudQLSPZdApYGgvD7QPpt9od8SaLVYX72X30Vr8YicQJj9F4Wk9nsMGciH3B8rdIpkwbjjuPf+S0RoXbrwxV0rJ3nOQclMApAehMYHUFOShcY9kQownZ7P3cqzeh+hQF84cPYmmBlwHDycqejjG/B1kl0kTpblKBroZuKTVm/6v85AwxsUMp+FEFj8cr6TpVXAfPp6EEQaOHcintLIWR3c1oaOjCfJqQozGqmIyM/OpVgURPToUH1XT6zVn9rM39ww1jYDcnWFR8QQ3HGR3c2RouEMxBw6b+xeGurmMUNPvoUIuS+FRkqsDhhMdBMfySnEcnsB4fy37M/O47BXFhNgAXBsuU5i5myJjAPF3RDG4oZz9e3LQuI8kzPEEeWdb9uyO/wgPLp04Q7Wx2bZnGAmjVZzJa7s/H+0P7Dx0oVkHGZ6hCSSEWRmlauWtEZGhVgolhgkFrFWgcDMrDowi5cEQSj5LY0dACvNi5SBFhX7rS8qvEmjTQkGK2vwbbWHorKmUrf8C9eOpTPW1dmFrxjUD2QdSmeFbxrY3NjHgV80w9LVsgl9MIqb57zPdgXRW5Eax5NEYCiTQF5WC7/drKJmYyrzYXoBQyc3LO1m1Xk/SwkQUe9ey5tIMUqc3bVTzTRrpmMFQ6cU2GjXDUHv605VPpqjQDHyTF5Lg0U7j8u2k/VXPnOdnUGFvjaw5zn4+RsDQfn6Awn2hQB8rcPj0OaYsX8fkSRN6tVJE1nzCwyNRqmxrwOSgN+JWUoNLZR2+Af6ofXucDtH0ecXYiJPckYvnznPq1GkaXWU4jByIzCw47MzpE+j07iQ9/Y9e7VlMBgFDbbsFAobappfl0Y11nMnZwYEKT6LuGId/4xkOZB/gjPSp33kwYbFRqEoym2CIgyv+owKpP34ETa1kToFn0Fhih14m+99t01ON1SfJ2pNPjTqWCTE+yM7nsXtfKQq/YRjPlHC5GSooBgfhzylOXGjGKA6uJogV6XiyHfRoD2Xc8PZ24dK5i9RJtpw8GBYxltHD3G+9qD973IOubFzjOyIf6oPh3HlcRk5gjLKIvfvLcY+IwfNsLoUVZhAuypMz+/ZysiW42WkwoaOHoy/MbnrN2YfI4QaOHath8DA3LpScR4+MAUO9MZ4/ZxmQdRK13NcS97X96pIsMg9X4xmqRldcSsOwsYTqj3DgnCvhozw5m1eEfmgE3pePcKLOiwAfGWdLL+AyYixBujz2a1wYFuyHymkAQ5TVlGuNGC+XUnRWz9CocCg6xFnHoQQPqqO0pAJFYCwjjQXknjaiDhhEXdkpqlWRTLg9qAlEN9ahKdjPgeIL1DWCQqUmKCKaUM9azpRqqKMOTfFJKlxDuc23ktwjNfhEj8aleB9Fbfy7GsXZAkNr3IYxTFXFyTO1qEdF4XpqPycbhxPtV01eYTXqsRMYO9QZDJUUZmZS1DichIRIPBs1HNidTbnrSMLkJ8g737xnhTNo8smvdGXYcA+qS05y2S2ECLdyjpS13d9tQzX8cPgy7gGhDHWT4+kfgKeda6oLGNrXPy3C/i2ngLGMbW+uIlMrx6CKY+Gi+wiQa8l8N42yKS8Tlm2Wct4B9Elp8mvYWSNH5Qry2PkkT2lOF7eHkGXbWLEekp6fgYQeNTtWsWp7JUqZDq3vfSxpBrUVe9by9heVjPtVKjP8m+Dj5mIVSlcF+mEzef7BcHpX1UPLvnVvsLlI2lQws56bR1wzaLQWhtrXH8kPyz6ZImnLEnk5IpvFuTEsfySq6SQKt7BsQy6+M1OYN07VBxrZ48BvbBsCht7Y5yO8EwpcbwU+31/Abz7eztjbxvbYFWV1ESGHX2N0/I9ssuF0sQ734mq8vdX4jRgm1eCyab6lwRIMVZhS6Zues6VnKD1RilOkF47Dmr4mbWgw8M32/+WFP5aiUFzbRk+93uANZkDAUNsORMBQ2/SyPLoN6IrG6fhOcsoV+A0fRN2Zk1Qqw4kZpuXwwTPgE8nYUX6gOUWlvgHtmWJO6TwYFeXF6YPH29TqM2qLycosoMZ7HJOi1VCRz96skzDUX/pNQq1XEMGDXJA71VB8uBTj4OH4OWgoKjcyNDoK1xPZ7aBHOygjM3Cp5CjlDCbAz5MGXQOeweEEqG61kD97XIJubFzjO9Lo7Y3x3IW2MDRqEtFKDaVVZhBudBSK4v2UNqoJ9legKT5F7ZAxRLqUcOBELYPDxjJSfpx/59fgHRlI/bEjXHAeTnSUN5cP77MMyK6BnNd8CWM1xft2k39BhucQFfqKC9S4DCdmJByVfq7dFNTUKAgeHYj2cHP0aLOTzj6RjJQVcbjCk+g7xuEnv0Bh9g8ca4bS4IxP+AiMJ45SPSiW8SE17M8sQO87Gr/qfAovtsSKAhZKcOgvlXPq7Fk0Z89ygaFEBEJJ4RmkyhrSIxsQythhlRyUYGhUCPrC9v6NYcJtAbg6tK0ZepvXGbJyzuAyMoGIhkPsLarD1UWPFh/GJUSjloLTu4Gh+ZXNe3appvjfuymo9yM+zg9NtlQzNJBhDqcpbtWhaX/RATryC7uvb9qbOyBgaG/UE3OFAh0VMME8YxIpd6up+HYV7+tmkxqayStfqUl5etLVlHOp/qb0dIgMTSMvJoXkSRVsfDODwKctRCT2UPiyL1awacCTJE80j02VQO0qyu5cwqxQM8NS9Ob7euYsSkQjwVCSSH1ETeaqtVT+pN1YW/05nM4rOVGkzo1BcWQjy7LCTRGoEmC1Goba0x/Jf0s+zVWxZdk21MnJTDqd3haGSnNMUaPZhC1Jgo/trJGtmvbD8XaHoYfTWbw+z6ISUXOba95aePell14iKyur9Z23336b0FDzH4Z+KK5wWShwEyjw/rf7WP51NjHRzV9C9WBPg05vJbzmewJDrbfhcvoK7mdrCQoL4qpZVgAAIABJREFUYYCnbdGkXbkopf0rZDIcpC5LzU9N9RWOHT1Gg6cCeYSn6dXsfbu558E/EhI5pQc7FlNaFBAw1La7IGCobXpZHm0OusaHY8jbTUGdH/EJQVQf2En+FR9uG+XC0ZymNPnbvS+Sk53fHBkqBYcOJmK0F2UdYOhJsjLzO4Ghp1vBqb78ALtzynEfNYEoWUFTzdDwIBqK8ppSepufDlBGWYfmcBb7T15uSkl18iQoZhyRJsohHrsq0Od3JJbxAbUcO34KjUaLs68FGBoehUd5XlsIFxWJy8kDnHEOZ3y0K8V7c7igimKsVxk/HGtKkw/S/dDUfCc6HI7mNqfJB9BQlGkZkNlVuBvDmJSSLv0sVjg44yJ3hIZaavQuDIuOQFG0n+IqIzKvMCaM9eRMVhbFei+CAgdQd6kO12EjGFC2j/3NMFR9pSnCG99whjudpfBkDYPCQuDEES4OiGT88BoO5pykwX8soYYj7C8DnxHDcKmppGFgEOFBg001QY3VZyg4egGFdwB+g6D8QDYFVe4Mda/iTLUHQaFq6k4UcFYezFj/ZhgaHYnieE47/8II9WmqAdtSrqPBN5bogafJzqvEc8wEYj3KTfu/UN+Uvj8hqrkeaGMNpdm7OVjhwvBREfgYTnEw/yz4jSasocAULW8CwBIM3bebgitqoseq0ew/gMZ5BKGuZ5GGm+8v0LEJvnfX7Kk3N0PA0N6oJ+YKBToqUPr5Mj4bmGwCjrrmephPemwh7WuN2eAokpYnYfpoZilNvrmBki57HcsORbGkpeFSbwSXwN1r21E/k8wk83TvY5tZtiuAFGmNK/tIX1fJ5IVTCdDuZNV7OuY8N9UEQ1sbKJVuY8XHMOe5GQT08Ptig7Svkwm8PDscTm5h2ZdqkpujUq2Fofb0R5LVok+zdKxduZ02Jzd3IertO1D/KokYZ0nTpvIC8o/tq1Fvjrq/zLUfDM0jfXE6eaOTrkbuthNBim5OP2T2c2f2voCh/eXGCD9vNQXSvtjF2n8XMCqy5x3gRxx5g3DPOjy9pejO7h+3k9WotI2ERUagcOq80Wr3ljqOaGxsNNU+lZnB0KZRjRTmFXDFyYB8zCAKjuQSHDWbSff8tifLdDnHUF7AcUII97E2v0P6/ZpLTMu/Wdpbl76EMs+asLvHPTcoYKht2gkYaptelkebg66ESCjcTd5FV4Ij/KgpyuesbDjjIxw5/IMEQxOIlOWTeawOdXAQqsvHOHZJRUSUF2WHjkOgWRfn2nIOZOZwxmEokaOGISs/Ql5pLeoQP3QnTrbC0IZzeez8oRTn4HjCZIX8INkeE4GzBGm6gDJ+LjWUHyvmstwdhe4Mx0ou4xwYfxV02EMbYaP5971ZKYU+uiPBg/WcKdFQ0+jM0BA12pNnwD+WaPdSsvMrUQV6U1tS1hbCRfYUhg7H9UoTIOwAyG66Mzdy+Vgme4/VtQK6pnqdBdR5jyVKWUz2sWq8IicQH+SKtjiHH46UN9XsRMHg8FgCq3JbYaifrJwDe3M41VI8U4oMHROH/6VcskuvNmOToGP80IsczDnGheYvNVx9ooiPbarXWnM2j/2HTlJZ3yK4DPeAMUQoT5Nb2FJzsykyNC5Uz+Gck1Q7qQkdJuNMkbl/44kPaapjbIKhewpbS3BINUNj46PwcarhZPZO8ipcCY0bT9igq/9QMjV5++HqlzsyNz+i4sJxOrqLnBYY6mqkujib3fma1pqoUhOq20ONHDvQdn9jBpfzg4ChN91PkdjQTa6ALo/Nb21kv1RvWD6WOc/MatMJvk1ndkmKLmColLotpdcXJaSSFN3LOp3NnewlsHr1I5Bkfw0V0682ddJ8u4pV32pRKDrpJg8UffoKW1RPmqJfe/QYNWS8u4qMiwrQDyFx4cLWzvQ2w1B7+CNtogufTHs0+8CnO7yRtL8XSn+tWe4mby+feiRu/5lkPxjauz0LGNo7/cRsoUBfKbB86/es33+ciPCRPV4iIvspwsNCUbq3L/rc0aSyRMvAahkRUZHIetGwqTNnO4ehTTOOHinkimM95V5VNMjUPDj/wx7vu7OJFv+O7XKVbmCo3T20n0EBQ23TUsBQ2/SyPNochk4Yx9Ar+ezNKeayFG7p4IpPVDyxQyrI2X2Q8npX/ELVVBefbG1SIkWGRsb6c/lQLmdqXBl22wSipXp8GKkuOUDW4aspr87qSMYFNZCXbVZftE5D3t5sTmqb82Jxxe+2BIJ0h7uEMkPri8nOae5UL+1M7sHwsfFEeYvIUHtcizY2ruEdkdZVDArCv/EUJ1pTkBWoI8JxPnW4LYTrJDI0zr+SnJxT1DhdrRnqExuL6sS/yb/YgEdIAhNGOlPaCSCzu37X1aCRugoNF+rkeHoPxtVUr1PPZY2GagcP1B4NVFbU4TpYTUstcH21Bk2lHmdPNYPdFdRVlnOh1pnB3p44y8BYW4nmvJZ6mSOOjY64Dh6M4mIRRedqqNNd4EKlEY/w8SRIkLL+MhrNZYyug1F7NUVwmj967QUqaxV4eHrgbPq0r6dao6GiDhylwQoP1GpX9BUaKuuc8fT2RFHT1r9We4ZqNOcuY5Q70mCU4zF4MO4KPdXlpyg4UsBFp2DG3x6GR7svVlv34+CCh1qNhxMd9iytYaypRFNRYypB1ODkwdAh7h32R80FNJVGlEOa7PTFIyJD+0JVYVMoIBQQCthDAamG7Cp21itNAFunVZL42xQSKraw5h+56LgKYynPYNXqDLQSxY6YRcrsKJRtInZ05G1II8NnPsl39hBi22NLZjb6FoY2R4sOmUrKokS62rGAoXY+WGFOKGAnBVZ+sYv3swoYFdHzyNBRu+YwevydyBy7joR0Kdcx4KyeUTFROEqZb33wdAdDpSWPHMqn0qWGYi6xYPG3Ji80e9ex9utS0+canedkFvzKlx1LN1PiKYcrOpQTFpAyLQDDsW2sWp+JFlDFzyP53mAqvkljTQ4o67XoBkUTWraXgwRw328WkmDMZN372zFZ1nky+YmFTA1or5MZDJW+NFy9ioxK6S+fRJIXJqI+cjUy1LKfLVGlLXamolm5hmyU6Gt0eN75axYG5Zr+/jKZnZJst1rpAobadokFDLVNr05Ht4cdpg7il2txdLsKMPTVF9BcMuKuVuNa2/Q+MkeQOeM5ZDAutRc4e8mA+xAfPMx4ZIutBoUKb7UnzsYmYIGHGnULfZHgzHkN1RKAbXRstdEdlEFfjUZTQa3RERdPM3t20kWYuarANbkjclc85AZ0ikH4uNaYIJre0QkawNVLjYfsclsIN8gTWdUFdHJP1J4KtBoNOidP1F4u1F7UUFnvjJeqgcuXm+EUEpirhoGeuFaXdwnIxNnboICxmpM5meQ117VQeAwnOjYSH7ce5mPasHS3Q5vrgh67rMBnTALjAty7nXKjDxAw9EY/IeGfUEAocOsqoKXgqzwGTEvAV5vJ6rQypr08Hf3XGRjiZxClyiX9tSISXr4P3T9WUzY+makBGra/uRH5L5JJLG/5kBpM6edrWV+TSMqDUfQyxthux2E/GCpB4+2oFzWXnkD6/+kglZsgg7TtalJaGl9Z8F7AULsdqTAkFLCrAmu/3ccb//qBmDEtRbZtM+/QUEfkroeInvwfXU501NbjcegS4bFjcHXru9+QlmqGtnfM2NBAbvZ+jjuc5bE39koolIyVH6L7WVNDQ0O9AblTAemLMwh8IZlJqqZyLWEv34f23VVo7lnCfQGlbHvzM5RPJBOVm8baK7NZMjOgCaxKdc1JIuVOtenPH+rmkHqvL9QbMDjJLTRHvApDA/esZtWFe022Srcu4/PBySz02NKcJq/uxE9LMHQt2llLuG+45FFT3fIWv7e88TlqqVa6eWlz2469dbSAobYJJ2CobXqJ0UIBoYCkwE0IyG6EgzXW66htcMTZxQnH3jdwtNOWjBh0dTQoXHCW3zBO9WpvAob2Sj4xWSggFBAKXBMFtLtWsaZqNqnTfa+uV76dtL/qmfP8DFpfNTV1yiT4+XnEHJNgaBQpPjtYc3oyqY/G3DAgVNqEfWBocwRot6egZuqiFBKHdBwoYGi34okBQoHrosDWnCOk/P1fxMTG9Gh9R30V4XvnEz3xni7nex66TKCPH4N9LPyC6NHKlie17ybfmelLFZcoOJzP5N9vRO6qQle4hbX/2EeZXolv7Czm329gc2sdz5Yvg6SIy6tfCuVtWErhuNeZdPoq/GwPQ9EVsOWDv7OvTI/SN45Zj99HeAcWfBWGqr9JI+17HarmMcrYuaT472itGdq1n+aRoc1fVpnklvxPI6NWhdIU96Ik7pEUpjax2149AobaJp+AobbpJUYLBYQCJgWM6HW1JkDmIr8BohfFqQgFbFBAwFAbxBJDhQJCAaHAdVGgjG1vpMPcVGa0UM/CLSzbkIvvzBTmjWsJoWmXCi+lyX9ahMpFhaLel5nPzSG8j0qu9EQW+8DQlg/TLRDALCq09YO2edRoR08FDO3J6Yk5QoG+V+BgaTlTV3zIxEkTerSYo15LxL8fZ8yEn3Q637mshiFVMsJHRfRoDVsmSTDUyYoU/MZGI8WFRbiExhP64EIqyisY4OOF3FjGtjc3oXwikbI3Mwl7eT5xzY38uooMbYkENf22NIsMpVJDhUqNlxzKPl/BJrcnSJ7i1W5LBWz8XTZRv08i3Lz5oVaLTqVqU46lo58SoM0m/PUkYur2sfaVQhKWS6+Zw1AD+9Yto/SOl5kVBlqtDlULbbVFXAtjBQy1TUABQ23TS4wWCggFhAJCgX6ugICh/fwAhftCAaHAza9A2TZWfDqAJ5+eRJvMQVMUaDZhS5KIkkkfclextjzRlBJuCtwxwVBIejYJ9d5VrK2cwZIHgm8YvewHQ5sbka3cjgZQ351iSgE1Pef/j9feOkbishQ6wykCht4wV0I4IhRoo4C+wYjysZe4b/pUHGS2Z2Q5GOsZtfNnjJk806KyDsZGPLMvEjFmFEo31z5Vv9HUTBYUpiYGXT9Go5HaWh1Hco8Q+9ul5Hz9JV+dkGImdTBmDimzYfPizZR4gEGnv1pns3Q7ae/v6FAz1ByGGo5sZNmGCqb+dgGBh9ez7l9F4Aw6WceGj01eatn3wRts0c8gZUEwue+uYWelHH2dkoRfJDPjysamyNCfebFz/bp2fkahbW7KqHSTkikDmdUBhoJU83r12p1UyvToXBJY8JsZdChd2p1oFt4XMNQ20QQMtU0vMVooIBQQCggF+rkCAob28wMU7gsFrrUCEmD7e0lTmpxBhzZoDssfCSbvH2lsLDSAzJcZC+aTIEXl1Zey/b33yKhLbG1ik7dhMbkxy0mSSsDp8khPy8D38eTWbvLXejv9Yb2CTa+w3SeF5IkSCi1l+x93oP5VEjHNEUHBLyYRdiSdtG98mf90IuqWz9rmDZSMUg25jfBQKjPskH5oD93sCkOlva7PM7nVAkOlCKi0rzVEzW2+b504LWCoPU5T2BAK9I0CMUv+zED/YQz28uzRApG7H2F03GQcFR3D4p3LrjD0ihMhvehWb61TEgyVeK6jFV3qGxoMGBqMXDpfjcF7BKE/e7rdMv23w7u1etljnIChtqkoYKhteonRQgGhgFBAKNDPFRAwtJ8foHBfKHCtFTidyXZtFFMjVBR9+gpf+aSw0H8Hy75SkzI/DrLWsuJ0Ii9LEYjaUopKC9jypZyk5o7erTA0qJRtH6xHOyWFOaP6rmHFtZbH7utJ0Z+vZRLwwjzimj/L6w5vJO3vhaBo6SaPqeba9suq5lpuahIlIN3aQCmqya1jm3llq4onfzv1KjC1u8PWG7QfDG3bQEnzTTrbyzVofJqahHT3CBjanULifaHA9VMgdeOXfH70LJFhIT1yIiznN0QEB+I6oCNM9dpfyciRobgPsEO3nm68s6aTfIsJvV6Pg0yOk/NA/v3d10z8749xdDGPXO0jGKotYPs/c6kw20vgHXNI8O+R9Nd9koChth2BgKG26SVGCwWEAkIBoUA/V0DA0H5+gMJ9ocD1UqBDo54Ylksdu82jESXfzmeQ9jfawtCoFHy/X0PJxFTmxQoQer2O8Hqvaz8Ymkf6Sg1Tm4G76c5100HefO8Chl7vmyDWFwp0rsC3+cX8fO2n3D7+9h7JNKzwLSJVlQwaampd3vooqvR4FekYPS66R3ZtnWRtvVDJbn19HU7OKlxcB3I4N4chU2bhc/tdti55y48XMNS2KyBgqG16idFCAaGAUEAo0M8VEDC0nx+gcF8ocJ0UMOSs478OjeW/Ho1Bbg5ArYChm4tVKF0V6IfN5PkHw5Ffpz2IZa+vAn0JQ9MPRpFkRVSopICAodf3HojVhQLdKeD79HJGRY/BowcRnJ5l2wm7/E+Cwse0Wca15ArDZQPxHd73YY9SirxU8VRuRb1QyUmdrgaVhw9yhQvnTp+iolHOqPkvdSeTeL+dAgKG2nYlBAy1TS8xWiggFBAKCAX6uQIChvbzAxTuCwWuiwIGcv+6jKLxTd1f20SDWgNDSSL1ETWZq9ZS+ZMlzAq9LpsQi15nBewKQxen01Qx1NITRdLyJJqLBXQYIGDodb4IYnmhQDcKLP3ka/43r4SISOkvHNseJ10ZI/c/y5iEu9tM9Dp4iZFBIbh73Fgp8lIneZ1Oh9eQESZ/6+vq+GHPTia88XfbNi5GI2CobZdAwFDb9BKjhQJCAaGAUKCfKyBgaD8/QOG+UOB6KHB5J6ve0jD1xVmES816SrexbOsAkp+ehNy8Zqjkm6U0+ZYGSqXbWPExzHluBgHdN9i9HjsVa/ahAvaDob1zUsDQ3uknZgsF+lqBE+crCXs2jZ9MTUQhtz2XICznGcKG++LuKXX2+//h4Ebw3HuO2Im34+Bge5d6W/bb1EW+EYWjo1XT9Pp6HGQK3Ad4t47P2vktY379Bq4+w6yyIQY1KSBgqG03od/A0IITpYQM88N7UM+6qtkmixgtFBAKCAWEAjerAtI/FE6d0zDCb2iXW/xidxZzp4t6RTfrPRD7EgrYooB21ypWXbqfJfe2tCXXWe4mLxntCoaCqQnTFtWTpNzdfaMbW3wUY298BQQMvfHPSHgoFLhRFHji/f9l9+kKRkWMtNmlQae3EFr9PUFho01zHWsMeBVUEx031mZbtk4wNU5ykCGTWslb8UhRoe4DhqBwutowKS83B9/pP2fwmAQrLIghLQoIGGrbXeg3MLTodJnpW5GxPeyqZpssYrRQQCggFBAK3KwK7DlwGFcXZ4b5dA0iBAy9WW+A2JdQQCggFLg+CtgPhlrTWbnzMSIy9Pqcv1hVKGCLAlJ0aGjKSu6eMgk3N/PO6t1bcdRrCd87j4i4RJyclcgr6/A+20DE6FHdT+7FCFujQhsaDOj1BgYOavmisWnx44cP4jpuKv4/+o9eeHPrTRUw1LYz7zcw9PylyxSfPsv4qAi8rkGdC9tkFKOFAkIBoYBQoD8ocElbzY6cg0QEBeLVTVF6AUP7w4kKH4UCQgGhQP9RwH4wVNqzBDt7VjdUwND+c2eEp7e2Av+99TvW7cljzFjbO8D7FH1ImPEAfiFjcDpfi2+lIyE9iDK15QSkDvJS0ySZlan4tbU6lG6eOLsMaLPMyaMFOITexoifPGzL8rf8WAFDbbsC/QaGStvKLTxO+cVKBg0cwNBBXrbtVIwWCggFhAJCgVtagYuXtZy9cBGfwV7EjAzuVgsBQ7uVSAwQCggFhAJCARsUsC8MtWHhdkMFDO25dmKmUOBaKxD30hoMriqCRwTatLSjvorwrF8ycnQ8HjXO+GmdCO7DLFtTB3kHkMusK4htMOhpaDDi4dWxLuipomM0BI4i6N5HbdrzrT5YwFDbbkC/gqHS1rRXarhSW2sKpxaPUEAoIBQQCggFrFVAoVDgpnRG5WpdqpGAodYqK8YJBbpXQFNxidOa87gpXQgLFA0RulfsxhghRdIfOVGKTCZjdMgIxo+OuDEc66deCBjaTw9OuC0UuI4KHCwt5/aX1hAfF8uQwbYFhHmd+YLhFz5nzNDR+FbKCYkI7ZOd2JoeL9UV1elqUHl4t6kV2uJcybFCCI5hxPSkPvH3ZjUqYKhtJ9vvYKht2xOjhQJCAaGAUEAo0DMFBAztmW5illCgvQIr0z/hq8zs1pel9LnfP/04seF986FMnEDvFTAYGli6Zh05BcfaGJsUM5oX54sPpz1VWMDQnion5gkFbm0F/r73IL/8ny2MHx+Pu431Q4MPv8YoWR3hjb6ER0XaXUgJhEpwU+Eos7pTfV1dLXKFK26qwRb9Kco/hEvMFIYl/qfd/b2ZDQoYatvpChhqm15itFBAKCAUEArcIgoIGHqLHLTYZp8q8Pt1H/Fd9oEOa0g9Zte88AxB/kM7vKfLXkda6WSWPNBUzkJ3eCNpfy8EBXhOfJKFU1qan2nZ+c4aqmamMiMA8jYsJjdmOUlSfwhdHulpGfg+nkyiT59u8YYzvm3Xv/nTx5+2+vUfkxOY/5/TcXFysujrgWPFra8fbP6z1GhOal5q6Zl952QWPDDjhtt3f3CoT2Do+QzSVm5Hg5qpi1JI1KSzODeG5Y9EdSqJSJPvD7dF+CgUaKvAqq/2sGzrDmLHxeLmqrRaHkVdBbH7X+R2RTAxcbFWz7NmYAsItaVOaH19HY3I8PD063SJ/IO5qO/6GerYyda4IcY0KyBgqG1XQcBQ2/QSo4UCQgGhgFDgFlFAwNBb5KDFNvtMASm9+jd/+HOn9u++/Tae+/mDbd83lrJt5ed4LVhIgof0loaM1dvxmpdEjHMu6UsLGPf7OYRLbxVu5pU9AaTOi0P6WNgKQ4NK2fbBerRTUpgzyvoPjH0mxDU0/LdtX5P+xb86rBgxIoB5M+8xRe20AM+DR4swB6G2uLn9z2/YMvz6jdXtY11aKZNfmEWwrBOwXp7BqtUZVAKq+Hkk3xuM/LA5UNSRtyGNDJ/5JN/ZAuJ7tiX7w1ANGSu3o16UhPqbdPLGJJE45OprneFQAUN7dn5illDgeivwx3/uZtnW74mJiWbgwLZNh7ryzePiAZIK/snYO+KQOTraZRs9AaF6fT1S5oEEQmWO8k79yN6zk4gnXkIVEGIXX28VIwKG2nbSAobappcYLRQQCggFhAK3iAICht4iBy222WcK/N+OTN7++2ed2vdTD2bdy8+1eV+7ZzWryqe1RoW2efPyTla9W8Xs52fgixQVmoZm2svMas62N8HQqBR8v19DycRU5sXeWiC0tFzDE6+t7LPzNDf88e+XMMjD+g/i18QpC4uUfr6Cz72eZOEdqk7A+my0696gbMoS7gsoZcsbn6N+eiEJpS0wNJjSz9eyviaRlAejTNC9N4/9YWge6Ss1TF2UCAKG9uZoxFyhQL9R4IPvsnly3RZiY0bj79sxu6Kzjfzih3cYHTQU94EDcewlEG2pEeoos75zfBMINTBgoC+OcsuZCpLvRqOR3V9/weSVn+Igsw+47TeH20tHBQy1TUABQ23TS4wWCggFhAJCgVtEAQFDb5GDFtvsMwW+3LOPtA2brIehxiI2L1vLflRQB2MfeZ5ZEc2RI0YNGe+spezOFJKkaM9jm3nlKzUpP9Oz9m+QtCgRzYbFbC5WoXRVoB82k+cfDKfzuJM+23aPDRefPsvJs+U4KxSMDQ/F1cW5U1stEZ3mUZ4XL1dxWnPB5vWjQ4NMc8aMbC5LUFfPpn9936Wdf77930gfgm/o53Imq98pY1pzVGgbX1vBehwFK9Ph5ynNEZXNfzalmkeR4rODNacnk/poTK9BqLS+/WHo1YjoqeXNkaEiTf6GvpbCOaGAPRT4Nr+Yx/7yKW6eHkRGmHIlun3uKvqKSS5VqAe7IVcocJQrup1jaYBUHxQckMscbKoRKs1SeQzF0bHrdS+eO0vZ5StEJ/eTDIQeqdg3kwQMtU1XAUNt00uMFgoIBYQCQoFbRAEBQ2+Rgxbb7DMFys5f4LH/erNT+1PiYnjhsYeuvi/VPvy7gvlPT0IlpcBnBfPy3BipAGi7NGUtme+mUTblZWZ5ZZBmDkNJIvURNZmr1lL5kyWtUaN9tkk7GV7+4UYy9u1vY+03D/0nMyaON6Wy2yO13cXZibAA/1boOSY0iBYQ2n4bL//lr2QezO90d/0hTb7o01dYmwMqmR7GJPH87GY43gasa8noDIZ+WoTKRYWi3peZz80hvPNAJqtvQV/AUFMpiZVpbD/f7MaQqaQsSqSrhH6RJm/1kYmBQoEbVoEqXR3Jf/ucbQeOEhQSzDC/rqNER1QcZ3rZ94wcPQZFfSUyh0YUCiergWZLWryjzMHqL8OMxgbq6+txlDvjPkCNg0P3X6IV5h3E/bY7GTbl/htW+xvVMQFDbTuZfgVDpZBpTeUlauvqaTAabdupGC0UEAoIBYQCt7QCMpkDSmcX1J4eyKyIaBIw9Ja+LmLzdlLg5y8up7xCqsZo+WkD1drD0AOjePnBcDTfrGJteSIpj7SkKeeRvjidPDOT6rtTmFqedrWBUuk2VnwMc56bQUD3n73stNuemXnjrxv5JqstCO2ZpaZonc6en9wRz28fmWWV6fOVl/ndO+9TUq7pML5llRsbiEqAcCOKJ5KZpCpg82vZBL+YRIysPViXxnUSGfopJD2bhHrvKtZWzrBcusEqNa8O6hsYaqMT/z8NVcBQ2zUTM4QCN6oCXx44ypJP/sUFXR1D/f26TJ1fkPUnQqLH4aR0Ra6vwtFQjVzh1GWUaAsElTlIENS6aFApetSUFq/X46oahIvSVATcqmfX9i+IW7IG5aBbrPuhVep0PUjAUNtE7FcwVPrG3FOlYoinBz6DvGzbqRgtFBAKCAWEAre0AifPnuNo6WlcnBRMGRfT7TfhAobe0tdFbN5OCkx96vkOlrw8VFRUaaERU2Tim8/8snmMjoLP1vD3QzqQq5k6bz4JPk3gs8C8yVfuAAAgAElEQVRNhdKU8x7FrBfua2qgJD0SQDWLDG3tJg9IkYFbVE+ScrflGLkz5y9QdKoMhVyOFCXppnSx066tNyPBxvk9qPPZPrVd8l96/vfbXUid4Ns/jo4y3n3hGQKHelvtnKGhgc3f7OTg8WKcmjVas+n/Wue3PTurzV6jge1g6LJcRr04B68OYN3AvnXLKL1Dqj1rqWZoFEhNvd7cCA+lMiOgd+4LGNo7/cRsoYBQoHMFNmXlkfbPPRSePc8QH298fbzx8hzYZsLEk98yGQ3qoJGm12VGPY6GKtN/5XI5MkcFDg7QVBNU+m8jEgSVAgqk/3b3SMFrBoPeBEGdXNxxdfPqslFSe3tnS05QiRNRv/yv7pYS71tQQMBQ265Fv4GhZecvUlmlZXLsGNt2KEYLBYQCQgGhgFDATIEt3+0hNNAfb6+2/0BsL5KAoeLaCAV6p8Bzb/2ltVu5BDyjgoe3ptaZQ9LrEWEoNXaSGjyZPwt/OpP7fzyhd5u2cfaOnIO8/sGGLmdJ0LGlnmdXqe2SEb2hgZXp/yBjX26rTelD7O+fepzY8OZOUzb6aD5cStmXzrXlmTvjbuZOv6sXFvtuqq5wC2v+kYsOOeo75zP/Do1lsN5tN3maatRuVfHkb6ei7kWksf1haMco6SZFo0hanoToJt9390tYFgrcqArknCxDAqObsg5z7nI16kGeOLu5o1K54euo56ljHxN0+49wVChMsFP6n4OxHkVDDfLGOhwcHE0NlhzlctPf2Q7dQFApFb6hoel/Egx1dlHhohzQZZOkzrTL2vU9YXOfxTNMKpEjHlsVEDDUNsX6DQw9fuoMas+BjOimFoZt2xejhQJCAaGAUOBWU2Df4ULkckcCfLqqqAYCht5qN0Ps194KdAU8zd+71hGGqz/Zymff7ba43cWPPURi3LX7ECb9Plqy+n86ld7VxYXPVr5i89FIQQRnNBdwd1USMaKX4YztVpeA3vptX7e+ej1gts2C3CAT7A9DLW0sj/QNkPRIZyhUpMnfINdBuCEU6HMFTpyvJKvoFLkl5Rw6reHUxUvceyWP+wcb8QwMNoFOKfVd4eiIs9wRJ7kj8kYpvb0GfX0tjcYGU0d36Uu1pkf6b1PYqAQ+JRAqNURSOClROLni5OzW4z2dKj6O1lEpokJ7rCAIGGqbeP0GhuafKGHkMH+8B3natkMxWiggFBAKXCcF6urqOH++paPBdXLCymWHDBmCs7PlzsXaKzVWWrm+w1yVLlYVdJf+oVBariHIv+tC8wKGXt/zFKv3bwXMIwg7ix68HtGhUnr+nBde71Tc0AA//vx88jUT/4eC47zw9tpO17vvR3fw1IP3XTN/rF2offkDAUStU+7awFCpRMB21ItEZKh1pyJGCQVuLQUMuitkvbaA8FGjGDhoSJebl2BoQ4MBo9FAY6OxKX/eQaobKjOlv0sg1JqmSN0prKu5wr7vMxiX+ifc/UZ0N1y834kCAobadjX6LQxtuFzG1zsPUW2pj5JMQcCYBOIDlLap0d1onYb8Q8cpb/AicnQ4Pu6dT6g+ncuu3HNX/VMoCfAPJGCEHz7upqJX/evRVXD8aBHHL+px9x5OzEhf3BX9awvCW6HAtVTg+++/58c//vG1XLLXa3333Xf86Ec/arVTV69nz8HD5BQc67Xta2XgZ3f/GH/vrv9hJ/1DoeTsOYKH+XbploCh1+rUxDo3owLWgE7zMVIafWedze2pj/T7bPHb73dp8st3lltVG623fknAOH3b162lBNrbC/b35Q/P/PK61DK1Zm8CiFqjUtsx9oehltPkpYZiKXd2nv0gGijZfnZihlDgZlJA88MOTny2ltsSJlrVVLSv934w5we84u8i4K7Zfb3UTW1fwFDbjrffwlBdSRaPrNhMtcX9ypn409/w0o+7ToG0Rar6EztY/u42drUsOCCcxU/NJdHfEtg0UL7zf1i4saijf8pAFsyby+xRqm6XbwKqFTgFxjBxtBdOgKXXujXUqwEGyrM/Y3n6PvL1bQ2FjJvNSw/H4X6+o59dLllVwq7MAircQ5gYH4yXgKq9OiEx+cZUoLv6Ojem102F0lueb7Nz+xUIbfF7UdJPu5RXwNAb9fYJv24WBcyjQrtLgbcGmtpTl/ziEp5ZubpLk9eqDqZ5TVXJofDhAZy9cNHkW2LcWB69926kNPkb+bme5Q5uZF06883+MLRnKggY2jPdxCyhgD0V0HyTRjpJXX5x0XE96QuQXGIs1AS22l69hoIT4JC3BX1+Aemu/vx+VBdRXpITDfUUXoZgLycshnVdOMfvzrm1tWPpNQsCFuUfol6lZtT8pfaU95a0JWCobcfeb2Ho1chQA+VH97H1hA53/xhmj/LCyd6RoUYduR+tJDVTR/xd95NYt4e0nWWE3LWQFf8ZaIKUbR8zGDoknIejfXF3NFBxfD+birQwKIG3Uu8nssvfOVdteCXM462Hw3GXWXrNtgO3efTFXNJWfMyX1XJCRscx0VcBlWfI2F+CV+IveOneQKp3N4Hfq352vUp9aQZL3/yKXJ/JrE6ZQYidA3ht3qOYIBSwswJSeryLFR9gRzy3jW9ems4IeS3IL5H5x8e5IzWCbyr/QGJLbx/DJfaveYTY5C9oO7629fXpq3LY8ORYXAzgIr/E/nVPEbvgEu/s28BTMS7U4oLLpf3cNSGWb452vdk9e/aQkJBgGrQy/ZMeKzN15k8ZqTvA+q+PclmykjCNp91P8M7poTx9mxrzhPyKogNUD4smoM0vUz2rN36GzmC7Cwt/eh9K546/mVssCRhqu6ZihlDAFgXaN07qKuLzWsNQaR+WOty3319fA9H2IPRaRcbaco7WjO1PDZWs2U9fjxEwtK8VFvaFAv1HAavhZZst2QGGns8g7W+QtCiR839cwvpLOn6fENG1cDWVvJUHD8d7YjHcrIcwtORYIZU19UT/dgWOTjf2l3/94WYJGGrbKfVbGHp1mwZKP/8zT/yzjJDEhbw1qwVOGqgo2M+u4xXUG8HdJ5z4sYFNUYgXC8jIKqFCpsLLsZZqVASMDCcyQGUBbErVgVtgKMx8fCGzdVtY+FEBPj9ewFs/De4ShrqPm8vqR6NwlzpPtoDFumAWv/ALEr3lUF1GVlYBpdV6UKgIiR5LjK8Sqkv48qP1pB3Q4uQdxWN3T+aeUbBrY7vXbg80QdJu96pQ4SOrpbwGvIZFET9STvnhPPLLddQ7qgiJjSdG8qfdU13wGc+8nUmpfyLvp0wjoJlg1FdrwVWFU40FPyWf6jTkZudxvFIPMgU+ITHEh3vhpNeS/9XHvPrPIiqcfZl994+YmRiDj2RXKkNw+Dill8B9aLtUfKOB8iP7yTrRdJ5Og/yICQ8nYFA/LDlg28+oGN0PFTh9+jTDhg3rxvNZbDu7iYivZxD0cwl0fkPO7z35QLGBsZVL4VVP7vwj8B+bKf7HCD5V/oGIsxvajn9JyR9UGczQPoXu1VjufPMEIx5axPTqlfw5bg+6X+tYGncnK4+P4OHnprPnzT9zshuv7AlDRw/QU5rzNZ/kX2kLQ0fD3n98T3YHX0by0wcj4dBnfHKk5wf/6L3TGDxwQKcGBAztubZiplCgOwXaw7HuaknaOr679bt7v/165uPdlUqqdbo2Jrrzv7v1LL3fvgFRfwWhLXsTDZWsvwV9AUMloJL2taadE6KbvPWnIkYKBa6PAtLP7trDchTaSqqMAcxOnkeMh468f6SxsdAAsjDmpMwhSmmgYNMbpB8BpSsYzgcyq5PI0Pb2wk5v5O1Pi9CjA98ZzH88gYpPl/JhNgTcm8JCjy9Y/PFhBhmNXEZOzKhAHhjU0izpqi6FhcX8tRwCQobxK48a3jlQidbBiE4+gMduG0xQ5Tl+V6wnwGCgzCBjfEwA0+vNokUb6/k25zTf1gIunjwd60nNsSNUXKll9MLXcPYYdH0O4SZbVcBQ2w70JoWhBkoz/odnNrdNU/eJns1b8+JwP/EZC/+USWk7rWLuWsBL9wU3gct2T0XOxzzzQS7l7l741FRQblTz2MIFPGwx3f1qBGcrDNVrOZ7zFWnp+zg+MI4Vz88mhgI+TFvHR+b9VWS+LPj1Ama67+PVFdvIak5NdwqewZrZ8Je0tq+9/+s7qN9p+147bNA7gRXP3E9MO35QX/oVqW9kkC/zYuaDc3lsgm8bferLdnT082dKNqzaREabGgZezF6wkAUjK9iUtpr3ypo9UIbz+gvziKnbx3vvb2Lruaue+YyewUtJkwlx1ZK7cTWpuyvauq0I5OmUBcwMEEDUth97MbqvFbAOhr5FfuNU9jhE8kQbhxbxjTkMDXmf/CN3sEexhzsa7zAbL417nBOeG4jULsXl46d5fMEH7G+x9eIedKkubEh+nCfWtb7a7dbtCUMDjFW4KWvZ/cn3ZJtHhgoY2u05iAFCgf6qgHnEY3cp8i17vJbRoeZr+akHc0nb9I+VybFjmDv9bs6cv4C0B/PHnkD0Zo2kFPVDrfuJtT8MzSN9pYapixItR2t14pZIk7fuvMQooUBfKiDB0DVliaTOjaHyixVsUj5Bsv+3vPJdAKnz4yBrLStOJ/LyAzrSXylk3IuzCDfmsm5pHnGdwNAO9qZ4gdRjRaZh+5vpyB9LIZGrkaHqw+ks3hPGHMd/4XBGw/85D+V3Yyw0rG4fGSpV1XKAA3lF5PkE8wgSDFXwTJwXXufO8uqlAbw6uLo1dV575jTv1AzhhVBnSo+dZHNlBXcNUBH5+O9QqFrS4fpS7VvDtoChtp3zzQlDq4v48A/v8dF5OTETpnGP5xm2fpVLfoMvTz/3FPfUft4MQ5XE/ziRibICPswoosI9itdT5xJv4YuJ6sPbWPruDvJNDZu8eHjBfB6L9upE7S5qhiJn4qynWJyopqKlruigcBYkhlF/KIMPC7R4xT7E6ocDKP1iPUszynAPn8bi/4wjcoie/M/bvTZQw0fW7FXhy8Oz7iSm4RDvbc7luBEi42fwWIycrM+3sKkM4mct4qVEddtIV30FWR+tZmmWtnWvASPjmP3jySSOVuOkryC3vU/+SioO7eDLoy7EjPKi+tBXLP+ujHr/abz/zGScDn3G0r/uo3RgFIvnTiN+hJLjG/9EapYUBRvDgtsV7PpqH7l1cibO+Q0vhZew/I1NZNR5MfPeaUz0hdIDWeQPvJOnp1uG17b9GIjRQgH7KmAzDP31Nop/n8hQjvCBagMRUpq8Sy21Uoq4HM7+79MEPZxAvkUYGsmyJzew+XfTGeszkEvHv+CD1Bk8+38jeOpvm1n6H2Pxcb/Eka8/YPr0Z69pZKjf+e85M2giI3V5vFMzwnKafL2G71ujREVkqH1vorAmFLj2CvQEbPYEoPZkZ9auYyl61B5AtL1da2FxT/Z6PeaI+qHdq25/GAp5G9Lhkc47x1vySsDQ7s9KjBAK9LUCbdLkD6eTVj6VFJ/tLP64CJVbc7CP/1RS5irZ3Pqlh5Vp8s32nvTPZO3WEuTOtZSVy0n8rQUYmhvD8keiOLn5j6Rn5fPASF/C/fzbbt8chlZf5sMjVVTLQHulnoDIZhjaUjNUGntCwTPeV1phqObkKd461YCbzEiDoQEXtQ+Lf5vS1xLfcvYFDLXtyG9KGMrpHbz6xjaypNqcz95PpKuWrPV/YmmWjsSHF5EyZIcJhpaPmMH7v5mMj6GEj95czYfnm2Bp+0jDipxNpH6wr00kaUD8fTzmmsmr32m559FkUuLNwagZDFV4ETnUBSdjLcdPV5gaKjkFJPLW03dQ/b9/MtUhNQG/SWrqT2ew9I2vyB0ymdXPTcM9u30tzo41Q52kyMwu9vr0kB08I+01eAbv/7ppr6bIzPKWvULpP//ME5+XETJtIW/NtFADVYpq3b+HLzMLyDpRRnlztGrkj+fx+qwQyzVDjTrKjxaSW3KOivIiNmWVUD2k6TxCKtrVDKXZpzIIiU4g0UdB+eE9bD1twCdhHqunG/jwzfVsrZITEBxF4pgIYiLDiJTKCYhHKHADKmAzDDXtoSXS8wNGVC5FufYp3jmUyNL3Etk/M4hHvn6/UxjaGlkaksiiVRv4w4htBEU8wYlmbUZMWcQ7f/sDG+d5sP5fVV0qZs/IUL/zn7Du5Djm/Xgol8/V4+vYXDNURIbegLdWuNRvFJBqff0xA52q6e/AqAeWcF9YS1odKPBk0vyFJPqA7vBm0j7Nw6CXE/azFOaMUpK3YTG5MctJGiWVp8kjPS0D38eTTeN7+9jSOKn9Wj2BqLb42x5EWpOabs9ox5sdhEpnca2iXgtLTnHw2AkMDQ2EDPMlLjLMlqtwXcfaH4Za7iYPIk3+uh60WFwoYIUCpjT5K7NZMjMA6c8bZY+RHJzJsq0DSH56EiqdFq2zCpUs72pkaN0+1r5SSEJnafJt7N1P1KFNGB5MZapPF5GhzTCU8xm8+X454xx2M5hG/IcH4jGwmXGYwdDKgiKyvYJ5RN0uMvSMkhejB6C8cI6XLrjz6pBqflfe1FRJW3KKlWUVTDdqCfpJEqo77kZ8krfiktg4RMBQ2wS7OWHoia9I/UMG+a11LnXkb1zFMzsrTNGPKf57SO0SEJqlXdeVsfWtP/FOqRczk+byWJCGD//8MVubmn2CzBJAtZAmL6XeVxXw3h/WsemiF48l/4KQXX9maQ7cM28RKeNUcG4Pr/73Fna5xfHWC/fjtd8KGFpi5V7NwG+nMPSuhbxlsSGU+aUyUJ75CUvTcyl1Dmbx8z8n8ujf2jRQMgFaKZ2/rt1l7AyGNrRE8na8vF7RD7H6iSiqd3/Cq//IpdQUmdv0mKDyU9MI6ab5nW0/EmK0UKD3ClgHQy3UDDXVAN1Molma/KKMSl5X/AHlpBNss1QzdOxmhqbW8sGCP5tS5Kf/rZjNCZk8/l4libUf8MTbplfZcGwzX/96JB9+earLDdodhmZCwPhp/GfIABrOHWhqoCRgaO8vmbBw6ypg1vigtYlBeQarv/Fi3iMxKA+ks7hwHMsfVLD5lQwCUucTxz7Wrigl8eVZ6FpgaFAp2z5Yj3ZKEyS1x2NL46T265mDx75oXmRtVGhXfknv9TRC9GZpmNTdPenr+qHvbv6cTzN2tnHjtoiRvPbkY8gdHbtz77q/b38Y2rMticjQnukmZgkF7KmAKU0+B1QGLRXGlvqgOvI2pbFZqp2vl+p6Psm8+AFNNUMPgtINDJWd1wxtb0+9bxVrvtcid1JCLSQsTCHRo4CNb6RTcWdzzVAzGNrSWEm/4/849a9PUCrdGOrjw2C1B3/fe47K4cN4wuUSbxZcAUdHFA31DA1rjgw9Xo9vYwMag5wpY/2Z4lTFu3vPU6O8wu1VF9F4jiCv0RV9nZKEXyQzY7godWfP+yTZEjDUNkVvThgqRYb+YRtZyhhef/4h4t0qyFi7kuWHITFpEU8Pah8tWcRHb7zHhxcDSXl+Aff4m/1gSgDzjXVsMkbx+vNziR8I1UUZLH/7q6Z6nv6JrH5mWruO6J3A0OoSPkpbzYfnVMx+8pfE5/6F1EwtMff+htd/4gtHt/HMn3Zw3NvGyFBr9tpTGFpVwq4DOkLiw5uaHElPiyZVEgj+JfEl5jA0hIqvmiJN3UcmsviuEJzOZ/HOJ7mUdgZDZS3AWU78tJ/ycLgKjHrq9Qrc1b6EeCuoPq2h2llO9UUN5ScK2PrNPnJ1XjyWkszDwfb5EGfbj44YLRToXAHrYCiddIeXusmbNVC6ewPFXySw/4Egng037z7f3E3+60S+WfUUif5Qa3DBxXCET1Nn8MGI93nnyURTp/pauQsc/5TbE2Zx8FLXJ9cXMBSGMnVmQlO6vMVu8p+wLlPyS6TJi58roUC3Ckgw9P0CfP0HYPAdx31TwlGZ1TrX7lrFmqrZpE5XsfOddegfSibRKZO1qyuY8fwMKiQYGpWC7/drKJmYyrxY+/0d2tvozt7O70y73jZp6m2E6K0CQlv0761enZ3jpm928N6n2yy+fWf8WJ5/dE63Pz7Xe0CfwFDpd8LK7WhQM3VRComadBa3wI1ONixg6PW+CWJ9oUD/UKD8399wLnM7VaeO4unth8cAFe4DPFC6uePk3AIHmvZiMOjRVVdzRXuZS5e1VJ4vRznYB3X83QwdfxeOzvb790b/UO/aeylgqG2a35Qw1El3Ne3aJyCceFUFGYc1VCsCSXl2AYk1LTVDIWRUHJH6ArYe1UIzrIs0jzSUamb+bTVLc7QEhMeRGKik+nQBX0r2JK2VwaQkz+WeAPMfbgtp8kB1RRnHpUlD4liRMpuAw+tZmJ5HhcKLiaN9qS/OI+sSBCTM5a2Hw6nPXM8THxVQ39JN/na/jq+NgS/fampIZGmvE2s+b0qT7wkM1WvYtW41rx7Q4eUdSKSfGh8qyD9SRL7UbNV/sgkEe+WY+zmB2OovSf6sBLyjmD3ai/oT+9hUpGvVN+TSDpa+sY1chS8z7/4RsxPDqP5iNQv/pQFnNYmxwbhfLGSXxpOHH/0pE6u+JHVdLqVKNRNHBROi0PBlZhHlzefZBl7bdv/FaKFAnyng4NCxE2OfLWZHw5cuXcLDw8NkcWX6J3a0fO1MiW7y105rsdJ1UOBiJms/qSDxpwlUfPE2uaEpzB+vanKkPINVH5SRmJJElBK02et449Mi01vB9z/PvHiVKU1+c7EKpasC/bCZPP9guFSauNdPb1LkWxbvKxhqbtea9HhLYvQU8N1sneOtvSg91asz+5bquLYfm/7aC6i9buxGHPaHoRoyVm5HvSgJ9Tfp5I1JInHI1deiOhFUwFBrb7IYJxS4MRUo27uRHebdoD1imDEtnOZ/DfTKaUu27x4/BH3hAaqK87hyqhhdxTnqrmhxlMtxcJDRYKhH7uyKi9cQVH4jUAVFMTB0NK5qv175IibbpoCAobbpdXPCUAk8Ht7Gq2t3kNtc3xKUTLx3HinTAuH4ZyZA2LabvIqZjy7k6Ta1P5vFvFTEpvXrea9AIoDNj7OaeF8dWScMJM5ZSMok88ZDnTdQ8gqIY8FDM0iU4GldGRl//R+WH7janIghMbz+1E+JHyKnvmwPr67YYopAlbrJSzU/vc53fM39aPd77REMxUBFwQ7eW/8VGe2jyaTmR0/OJtFf2cHPNQ8NYMtfPmbr+XaXsQU2O5awSQK4pyWY3NRNPl5RxNa/rucdc42VgSx4Yi6zfTRsev9/eO+E1E3m6tNUszS8TXd7266/GC0U6DsFBAztO227s/zbh2chk5mFyrWbIP1DoeTsOYKH+XZp6ovdWcydfld3y4n3hQLXT4HD6bxSmMDLDwR3rP9pzCN9WS5RzyYRoyhg439nEv78POSfLGYzSaQ+oiZz1Voqf7KEWaG934I9gGNfpFj3ND3ekiK2Ar5rVUOz96fXNxbaN1R66J5Eik6fxUkhJ2ZkMIFDvbtcWNIvfdvXplqk1jw9Bd3W2LbXGPvD0Kvd5BEw1F7HJOwIBYQCVijQ2GCgob6OxkYjjgpnZAonK2aJIX2pgIChtql7E8BQqL9YRulFPU6D/AgYZJ7iXkZWdgGldS6EjB5LjH9T9Gb10SYYWh6QyOvTvSkvq8Jr5FjiR3TxXYpeS+mB/eRekpr4hBMZ6IVTg5bSc3p8/L3admAH6qs0lJZrqW8+D9OvBg81Id7t1jAaKD+yn6wTFTgNCiE+Nhgvs4jzFju4qgnwV5nWsfQaVZb3iq6C0rJK6p2b5xsNVJSdoaJOgZe/r2mt+ktllGos6Ndyl/RSM6Q8ck9IDaAUePkGEzMqsGs/6yo4friIUoOKAN8BONXpqFd4EiBpJTGKOi2lpzXUy1T4+KtxV0iLGaguO05ukRanIYFEBre8DkgNmY7kmXSqV6gIGXX1PG278mK0UODaKFBVVUVsbOy1WcwOq8ybN4+7776b+Pj4Ntb6W3RobHgoU8bFdKmIgKF2uDDCxHVTwFC0k20Xw7gvXo2UEr9On0TyjwxkvLOWsjtTSGqp/1m/j3X/j71zgYu6Sv//m2GG+/0OKop3FBRNSywrMbG0ss1ybcVKzbasqLDMX9q6lu7aRdq1Ulcz2sSyEstS1zApL3m/kKKihigq4KhchQFmGP7/73AbkMsMzHCR8329eknwnOc8530OOvOZ5znPP9MIfWsCfUlj47ub8HpxJo4/6DVQStvMe1/BpNfH4V//5weNrrW5Zej6E5gyO7QpTZMaW2x9gui+4ye5kKHEztaGIYG9UWbnIAmxlc+t1jm+MU7Sz6v5lyF9QFhWVnOU9GGTdD+s/iONOXb2HGs2bzNkiho2K958he6dfI0e15IDTC+GSt3ky3+nwzMrMkNFmXxLbqmYSxAwKYESdSk7D6Vy6MRlDp7MIOVyFtezCykqViMVndnZWuHp5kCfru4M7efLHQP8GTagi0ljEM7aLwEhhhq3d7eEGGrckvXE0MoO6zohTjyCgCAgCAgCdRHIKyhsF2DsbKwNaqAhxNB2sZ0iyPoIaJUkrFjOrmypt0JFw4VzscxZk4yts215yXvgBOY+0hflL8tY+stVFKjxHBnJzJFeNbvJAykbFrDR8XmiRle1YzKavbmyL5srIJoyLn0otQVRN2cnsnLz6uXW3HUYvSFtaIAu23dTPLp38XU8r05+DD9P90YFUIlhYbGas2kNNwFsaoOrlkJmDjEUpLL4aOIrK7I8w4maFUZDv9GiTL6ldlzMIwgYRiBu2wk+23iUn/ecwcXTFY29A9Yujigc7JFbW2Eht4Qyqa2GGk1xMer8QigoQJOdg6aomPFh/XjywYGE3dGjgQml5K5sXAf6m6Sc3rCVtaLVicbvT27F6MwytRBDjcMqxNCX7sZHiKHGnRphLQgIAoJAOyYgxNB2vHki9DZJwBQl8vWJjU0Vt0yZrVoX9Oo1SyJfrZTHqgEWDOwVgFS+3VGfi1euMv3tDxpYfv38JAF0QO8eVfSgJIMAACAASURBVNeVqIpLmPPRKk6l1rzoqrbzpp6Zltgj84ihxkcuxFDjmYkRgoA5CHy0di/vfr6bUrkCfLxx9PNBZmXcTd7qAhX5lzIpy7yCn4c9c6eNYOL9wXWEm0TsnERCFkdQ333C5lij8NlyBIQYahzrDimGoi2lRFNKmYUcK4WM9tnmxLiNFtaCgCAgCAgC5QSEGCpOQmsR0HV6z3mE2Q/6AyqS1kcTd0qDWlaR4WkLqhPriP76NBrk+I2dwYxhkLAkFp6MIszz5iZJrbWWynlN0Tip9hpMIa7q+5BKsc1x/+8Ha74lft+herfA0c6WuPf/3tpb1Krz7zt+ir+t+NzgGCoF0AG9uiN9Xdfz5dYE9h47qftR/x5d+dPIu5jy1uIapubac4MXUo+h6cVQSdyIhSmLiehveHRCDDWclbAUBMxB4PuEk7wa/T0De+XTy9oCLLpwwCaIQs0+7lLnIUNGjmIYv8mhd9EeuqHAkiKQdSGzLBOfMjVyi578au2Lb9EeeiDddaOmrLgr3ycV0KtXDvfe9ThznwhGuT2aWCJ42nY90T+koxgWwfxH+tZ4vdHnz1FM6p9PwpLlHMIWdaEK11Ev8ZhsI6u2SR9AqVG53s2zz4XjX0urlV63fLQhRbIAv3HMmB6KlyqZjctiOSgVl8mHEvH6eNwOrGLV1nQ0UrXK/VHMHKYhYdlSErIB1zAiZ4bhpUlh8yexHCqUoy6Gvg8/T0TX08R8Gq/r96JWuXL3MzMJ97nA5o9i2Cv5twtl6kvj6HE2ljmb0vHSqMmSBzH1/nxWJYWweHJQHWu1RbkvptG1mWPvzelTiKHG0e2YYqhxjIS1ICAICAKCwC1EQIiht9BmtqelaJOJW7QX/9emMlS6wvxsHAt+9Wf2jKFwYBXvXQpj/qMKNv/zJ7xemcFQDrLqvTTC5o/gQqUYKj9IzIq9dJ0aSZhP21i8fim6qRrYNDer0xyNmOqi/b/fDvDhl3H1boSHizNfLnqzbWxUK0WRlHKeqOjlDc5uiABqSPi1ry9oi4Ko6cXQcjLSvaGxx6WvvAifVfHBSQPQhBhqyIkSNoKAeQg88/fv2fBrMt0H3eAOhzvZLnfAEi2lZDOo6CxZ1sO4wEWGFV0j1bYXzkX7sLG6j2OyYnoW78JOIX2tpmvJbuzlQ9GU7MFeEc5RS+nn+5BZ3cNp5c/co9TSa1w4T/kf1ImhUaOUepmhKcQtSMB/du3XG6vInzCX8d2ktUtXcHyO6s+zGdcZNCUa5PVlrWoBmZL492ORPx1F113VV/DoxhUfZFl0CsNnRxBirUGjlaM6sIyl1x5k7sP+pP2wiE0ekcx03sicA31YOHUoco0GjUxO1i/RfK6axOwH/aBEg8ZKjmqP3thN7/G9/TNEem1hzp4+zJ8xFF2nmKoyedt61mrg2sxzDMziVYihxmEVYqhxvIS1ICAICAKCQDsnIMTQdr6B7TR8KSs0WjmuvPO79OTuYukaNREzw1DsW8XynHHMHpul90alspwtHKUkhk4IJ33NFrymzybcr+1AMGXDI/1VNcevKTJLDSG8OzGJt1etqddUiKHlaMa8OIey2t2TKqhJWZ3PP/aQIbgNsmnrgqi5xNBqOJX3hwYR0UAprBBDDTpOwkgQMCmBc5eyeHTWOpQaS5yCA/FV78RRcQ9nqspUM7mjKJ+TNr3I5wa9i46itR6ErPgwWJfb+ZbsqBrjW7IZf8t7yFbf/PMMzQ6Gqvvz3fE0RgZlMyT8eaLuu1rrNcY6UirvGqcr4ZHh5K/Qq0SRalhOb2TVNwdJV9viN3gCMx7pWy406j06mx8uILcuIj1TTtirUXjFR6MM1/tg5moC0fFeRE2uLtCXMlajd6hwrHBoO3gKUaNt2Pvfz9l8Ng+Few/CJ08l1DmZjau/5mC6Glu/oUyYPh63PdHE+0hNI8tFz3mnhrAw8BBzEsszQXVPlRgKsXNqrzWCoEuNr82kB6AFnAkx1DjIQgw1jpewFgQEAUFAEGjnBIQY2s43sD2Gr00hbtFmvCInof608o1GPgdj3iUuRVpQDya8PpWhzvr3eemLocvZVSjH0Q7kg2cQObLpzY5Mic8cJfKV8TU1u9NcTZPq4lai1vDgK3PrRfr0Q2P4y/1hpkTeLn0dST7L/328+iZBNKhHN96NnIFCbtz9eI1BaMuCqNnEUOlN/5okHRqv0VFEjWr47wghhjZ2isTPBQHTEkhMzmDsi2vQeHnj1qf8ChBPdTwDLIbrMkMVZcWoLW7UkxnamBiqnzlanhl6SbOLuywGES93QJ6+lTB5J/75wXC+W5BUcWdoGpv/+T1OMyMZ4awiP98WR0fpw5SaYmhWZhZOPm7Itelsfn89ts9EEuauzyaLhKWfopk4m3CfujNDVfn52JJUnRlqmU++zBHbxBgWnQ9l/mN9IT8flaMjtqoslBo3vBxBcyiGeedCWTzajSxHL9zkkL7pPdbbP8NU63XVWaX6maF1iqFOdawVGl+bac9AS3gTYqhxlIUYahwvYS0ICAKCgCDQzgkIMbSdb2A7DD9/zzKi08OY/5hb9RsNZSwLjgQxe0oIilPrWHSgL3OfkrOuqrmBvhgaTVJIFJEjslj3fgJdX5xJqHPrgzBHibz+qozNDq1dXm+qsv2GSO84coxFq9feZDIsOJC3n3u69TepjURwIeMK3//6G6fOlzc/GhESzOQHRpkturYqiJpeDC2/M7RCBi0vkVc23kFZiKFmO3rCsSBwE4HT569yz7TPoHMXXHp0qf55mZIBxYfpqvtO+Z2hOZrDhKmv17oztDExVLozFGSUorUcxM8KH9RlmQwpPoo3CrRoKbruy7HiMt6+LYNfOkew8FHpztA4ojdIf3uoofN4np/alUR9MVSTzq41MfyUCrbSfaADJhH1WNBNmaHKnUtZviMfuZUt0rWmoTOjCHO4+c7QnB//zaYDSjTaUoqyLnImvRDvHr3wsgELmSXefQczvk8x3/8vmXxbBWqVJ2Ezn6XvmTXE/JwC1qCSDWLSKxMIsk4j/sOV7Kx9Z2idYqh0Z2ittU7pxAkD1tbejrMQQ43bMSGGGsdLWAsCgoAgIAi0cwJCDG3nG9gOw6++z68ieM9wXr7nAisrMyLOb2TRVi8in+vEzspMDas67gz1BNWhGBYdD2Lu1Io7sVqRh7FipbGhGpvlaay9sfHUZ3/6wkV+2LmXlIvpOpPRd9zGhFEjTOVe+GkigdqCaFvoMm96MVTK5IrHa1YEXttjSRoQQZhn9ffq6xgtxNAmHioxTBAwkkBhkZrbJi0ny94F194BRo42xFwqp68WSxsakZV4ghEBLsRFTzLEsUlsCgsL+fTTT1n16aecP38eJxdXnFxcsLW3R6FQIN2gUlJSTOGNG+RkZZFz/RpjxoxhypQpTJw40SQxdCQnQgw1breFGGocL2EtCAgCgoAg0M4JCDG0nW9guw5frwTNXUnCiqUkXFeAWsp+mKlritRoN3ny2bsimpTQ2UQMrH1zV8vBMWeJvP4qDBVcm9t0qeXIiZlakkBbE0RNL4YmEbtESfisMBBiaEseLTGXIGAQgcdeW0fCH3l4DQo0yN54I8PFUMl37oEjvPLoIN6YfrfxUwHp+9axszzBv/xxDmHcmL441uHt448/5u133sHTyxtHN3fcPD0NmjPjYhoXzqXQu0cP5s6dy0MPme5eaYMCaMdGQgw1bvOEGGocL2EtCAgCgoAg0M4JCDG0nW+gCL9NEGipJkWGzqNv1xa7iLeJTeugQbQlQdT0Ymh5J/nEkMWEZ1Zkhooy+Q560sWy2xqB1RsO8eaKnbjeObTNhKYuUHHp59/YETOdYQP9zRKXlAH61FNPk3bpEp0CAnTZoE15Mi9f4nLqOZ6YNIl//etfTXHR4cYIMdS4LRdiqHG8hLUgIAgIAoJAOycgxNB2voEi/FYn0NJZmI1lh7ZWeXyrb4QIwGACbUUQNYcYCpUd5CtweIYTNSuMhlooiTJ5g4+OMBQEmkQgO09F9weicbptALbuLk3yYa5BOSkX6VZ2g31rnjX5FHv37uWxxx/HwcWVHn2bnw1bVlbGsUMHGdi/H19++SUuLm2LpckBNtOhEEONAyjEUON4CWtBQBAQBASBdk5AiKFtdwPzdy9lec4jzH5QylZQkfRNNOtOgwJXRswoLyOXHunezOi0u5n7qNQyoFb308wElq5OJywqgqDWqyJvu5BNEFlLi48NZYe2RtMkEyAULlqBQFsQRM0jhtaGKe4MbYXjJaYUBGoQmB29lVU7LuA9uF+bJJOz9xAfRobxxNiBJotv//793Dd6NN37BtLJv7wtlKme5OPHCOjcic2bN2NjY2Mqt7ecHyGGGrelQgw1jpewFgQEAUFAEGjnBIQY2kY3UJtM3KK9+L82laGSiJmZwLLtbkydHILt77HMOT2ExRP7gjaNzUs24fZsZUd1PTFUfpCYFXvpOjWySjhto6tt12EZWrpuykXqz+nu7KRzPbRfH6Qu5ZUdygf26o7UQV48gkB9BOoSRM9dytCZd+/sa3ZwJhVDT8QyZ01FH/nRUUSN8kK5PZrobUqCpiwmon/9yxGZoWbfajFBByZwNbuATmGL8R9zN3Lbtinc3UhX4nwtnRNxL5lkp65evcodd9yBg5sHnbt1M4nP2k5OJh7lzjtuZ+3atWbxfys4FWKocbsoxFDjeAlrQUAQEAQEgXZOQIihbXMDpazQaOU45uuyPWs+uozRvMeYPdaP/D3LWJo5piIrVLKrEEMnhJO+Zgte02cT7mfCNZ6OY8Eef2ZXdG/XpMWzbGUCmpHl4oPuKUkjfuVKEorDqspTK+/x0wkSqiRioxPwm97+RdqWLpGv3MkX3l3K2QuXwaLuvRVCqAnP/C3uqrYgqr/cV/4ygbF33m42AqYTQ2tmfyq3xxKfqUTpE1H991IDqxBiqNm2WDgWBHjvs538a/MpnAa0zazQyi3K2rWfNQseZsydvZu9aw899DAnz56lT1Bws3015ODE4UNEvfIyL7/8slnnaa/OhRhq3M4JMdQ4XsJaEBAEBAFBoJ0TEGJoG9xAbQpxizbjFTkJ9aex8GQUYZVNR/XL3q0lu1UclfqWFsOgyW8wITCLhCXL2VUox9EO5INnEDmyodvyjFl/Prs+Xk7ew7MZV9FnID8thQunNhIv1xMd8tNISUtm41Y5ERV39VWJod3T2Lx6Dfkjo5jUv/3X7bd0iXzlbs36cAXH/0itc/PKKOODV55DEkTFIwgYQqAhQXRWxOOMCR1iiBujbUwnhlZ3kdf9bXc1geh4L6ImBxkUkxBDDcIkjASBJhHo+eCHqAN6YOvRtMZBTZq0CYOy/zjPyE7WrFs8sQmjq4fExcURNWsW/YeY74Okytlu5OVxYOevnDlzBn9/8zSAahaMVh4sxFDjNkCIocbxEtaCgCAgCAgC7ZyAEEPb3gZK2Z7R6WHMf8yNhCV6YmjtjErpDf/XCma8OAJHKWPzQA/mT/EjYUk0SSFRRI7IYt37CXR9sbKEvplrleb4xY+o50Il+bXqkUpRY6mVgSXF9gU1xdCgKPx2LOfCXbOZOrj9C6ESgMaaGTWTeJ3Dr+fm8cSbixp0vf69+TjZ25ljeuHzFiTQkBgqLTf+k3fNsmpziqGxx4KIqMxWbyR6IYaaZXuFU0GAxOQMRs74HO/77jIpjVJ1CaXqYrQaNVJTIemRySyxVFhhaW2LhUU9ZRMNRKEpKiYz4Tdu7J/frFhDQgZhaWeHt1+nZvkxdLB0f+j4sQ/w4YcfGjqkw9gJMdS4rRZiqHG8hLUgIAgIAoJAOycgxNC2t4FSFmXscb24pG7IrwaR9PEq0kdFEVGZUVlbDP29P/Mn1hRQpeZKi44HMbeirL3pq81n74po0kfOp8+hOSSGVN/BZ6gYGnfOEVs7BeouD/PGxL7Imx5MmxipXyLfkmXpF69cZfrbHzTIYM3bc/B2b9tZOG1iE0UQZFzL4qn5DYuda96Zg7eb6c+TScXQObGU3xha1xNExOII6ssTFWKo+EUQBMxD4MMvdvN2XBLegxu4tNeAqSXxU5WfhfpGLiWFeWi1WqytbVAoFMhkMqAMtUZDSUkJ6pIirG0dsLJzxtrRFWsHZwNmKDfJ/u0gXy96hHuHNq2yYuvWrUydNp2QYcOgQqS1kFlCE8RZQ4MuKS5mV/xWMjMzcXU1/d/ThsbRFu2EGGrcrggx1DhewloQEAQEAUGgnRMQYmhb3kC9ZkhKqTlIMrbOtuUiYuAE5j7SleTvl/P1cRXIvQifOoNQn1rd5CkXMVNCZxMxsBnZmGfjWPCTF1EvjuDC2iaKoUQwe7IXe5euIvuBuUzo1ZbZNx6bfom81KioJcvSWyuTr3EqwqK9EbiSlc2UtxY3GPaXi+bi4VLeqMuUj+nE0OZFJcTQ5vETowWB+gg8+NJajhQqcPJvWkO24oJcVFlXKMi5hruHh07sc3J2wdraul7oUqZofn4euTk5XLt2jdKyMuxcvbF398XCQhJO63+Uv59izoN9mT3tbqM29frRHWQn7uSv768krdiSzr7euuxUnR5apkUSRGUKK2TWtuWZq3KFUf4bMz536gSzZ81i2rRpjZl2qJ8LMdS47RZiqHG8hLUgIAgIAoJAOycgxNB2voEtFH5lV+bq6aozrQzNDK3KJk3bzHtfwaTXx+Hf8PuSFlpd06ZpjRL5ykglEWnN5m11Bj7t4fuZNGZk0xYlRnVIAg2J6907+bLizVfMwkWIoWbBKpwKAm2GgP+YD5AHB2HlaG9UTGpVAfnKNDRFBXTu3BlvH0nINL70XZo0Lz+PjPR0cnNzcPTsohNF63vyLlxmmEsZG6KfaDReTUEel3+KJWPbl1hbWePu7s6QJZsJGhiCja1NjfFlWi1abSmlpaWUajTIrKyR2zvrhFFTPJfTLhDYPYB169Y1013tD9QNcFeiJDkVevbxqrfiJ2XDAmJOhBAxN4gTi2JICo5g/iN9DXDePBMhhhrHT4ihxvFqVWspFVw8goAgIAi0FwI+Pj5tMlQhhrbJbWnTQdXoDC/1rzf0zlC90nrphfFGx+eJGm2q5k4ti6y1Gifpr3Llhs2s376zxsInhY9k2vj7WxaGmK3dE9jz+wn+vvKLOtfx9nNPMyw40CxrFGKoWbAKp4JAmyCg1ZZhPfhv9HhktFFl4vnKi+RduUjXgG74+XU22Vpu3Mjn/PnzqEvByTcAhc3N92oXXc/B8fIFjse92OC86T9/zfl1S3D38qFT1wDsnZw5cekqYYtiGXJH442TNGo1Go0amdwKhZNbszNFi1SFHD94gKtKZTN5NUEMrXVH/M0B6Pmk5n3yzQy20eFCDG0UUQ0DIYYax6tVrVeuXMlf//rXVo1BTC4ICAKCgCEEvv76ayZObF53SkPmaYqNEEObQk2M6egE9DPpWrpEXp/9JeVVTp+/pLsvLbB7V/w83Dv61oj1N5HA/qRTxG75mdMXpPMEfbv5EzF2FLf3N1/2junE0Frd5I1kIMrkjQQmzAUBAwhkXsunx7gP6TLWsEoFbamW3MtnsURDz169sLGumV1pwJQGmWSkX9aJom6de2Hr4lFjjKawiBsHDpP5y5w6fZUWFXJ62RsUX0ymR+++OLpU39H53cFkZn+7i979+hkUh2SkLilBoy7BytkdS1sHg8fVZfjL5h+5ePEiHh4eoEpm47JYDhYC8qFEvD4et0OrWLUlHQ1y/MbOYMYwLzRnN7N0zV7yAcfbpxL5oCM79Rt31p7o6l5iPo0nTYpd5crdz8zE/9Df+fwQ+D8YxUznLcxJDGHx5CA4EVv+9ZDTzPvvQbAP5d7Ag/x8SJorgrkiM7RZ+22OwUIMNQdVM/kUYqiZwAq3gsCtSmD0LGZ1XsKSmJZfoBBDW565mLGCgO4F8dckFgGuI3j+uTC8KkrT0za9xya355k53BG0SvbGrCI+UwOyICa8MoEg21oZApkJLF2dTlhUBEGmqexql9uk3zhJWoC5Om23Szgi6HZPoLCoWCeu29mYR4jQByTE0HZ/XMQCBIF6CaRczOK2v6zA574RjVKSGiRlXzyNq5MDAd17NGrfXIO83FySk0/i6OmPvUd12by2RMOVhN3k7n3rpimKr2dw8v2ZOMo09AgedNPPV/x8mH/G/05Qvz5GhactLaWkuAi5g7OudL6pz9E9u/l52zb69++PfvWNpkSD3OoCcQsS8J89g6EcJGZRCqELx5G9YinK++cy3j+Nze9/j+0zk+DzWHgyijDPmyORKoE+V01i9oN+UKJBYyVHrp8ZWimA6ouhk71IqBRYRWZoU7e3RcYJMbRFMJtmEiGGmoaj8CII3DIEXt1OdnQYLpULyjnKJ08O5sUfA5j1w3YWPhCADUXknN/CvF4T+OSzk5RNCaBIEonIIOHN7oz7qGJwz1ls3/UBYS5FFGlSWfuXfjzTczvZb9vygeNwFlWYBSw9wrkp2bzmOoolDYAUYugtc8ra3UJUp+NJKAllXLAjiWsWkDJsfnnjItVBYqLTuPv/JtBDEkfTDxJ33psJw/1RbnuP9faSSKqqfgErP0jMir10nRpJWNu88cHse5OVm0dqeiaffv8/Ui6l6+ZrzaxQsy9YTCAImJmAEEPNDFi4FwRakcCZ89e448lVeI+6q8EotBoN2RdO4uHuShf/ri0WsUpVyImk49h5dMHBvfyFjVatJnP7b+TVEkOlLvbH334SNzsFXfvUnfn54Zb9fLwrmb59ehq9hrIyLcVFRToxVG7ftGZ1Jw8fJG79em677TaS1kajDNcXNPWz56UPutehmDYJ9WfxeM2KIAhIWjuP00Micd1Uvxiqyzhd/TUH09XY+g1lwvTx9L2hV/ouxFCj974tDRBiaFvajUZiEWJoO9osEaog0BIEJDH0b7CwQpgc+8054nptwHaQCyfzB7Pl7WwGBY7itWWDOHroKEhiaOgeLAKfuSm60M9OsqHbBoaHzePRhGzmaebh+r9HdWJr9lej6P6XBCCMtWe38xePBCGGtsT+ijmaR0CrJP7Dz1E/MZtxfpCyYRE/+USWZ4XWeFQkrnmPo/3nMnVwVrkYOiGc9DVb8Jo+m3C/5oXRXkevWP8jG37ZfVP4Iiu0ve6oiLstEDCpGDonlqR6F1Xd8K0uE1Em3xZOg4jhViNwMTOXfo8updOYextcWvaFU7g42tG1W0CLIygsKODY8URcO/fG1skdTVExOb8d4NrON2vEcmLxDGwKrtK934B6Y/w4/iBLtifRL7B3k9YhNVkqKlJh5eyBZR33mTbm9Nj+vWzetImBAwfWyAxV5edj66g0MDM0AtZ+Dk/UnRlKtpIsRy/c5JC+Sfrg/BkigxKJ/gIiZoXhdWodcw71ZfGUEFQHVrHgbCiLRWZoY1vXZn4uxNA2sxWNByLE0MYZCQtBoEMRqCWGBnx2knND92ARnMOR/Ec5FZOJj8NwRk2roCKJoX+y4VRmEUWn1jL90UUcvQlYAB8fPcnYU+PofnAu2e+F4XJtC8/4jmP1W3vInj0IG80e5onM0A511NrfYpPZuCiWRL/xRE0dimPuXpa9u5F0e1tQuTLm5UhG6Mqhsti7+iM2XxvCzNfH4SeTsgeWs6tQjqMdyAfPIHJk+2x41Jw9W77+R76rQwiVfC6cOdWsdyo2J24xVhBo6wRMKoYuURIuvRlvwqKFGNoEaGKIINAIAVWRGofbF9Brwph6LfMyz2NZWkxgoHmatBmySdnZWZw9exbP7gPQFBajSDnLmR9eqRqatnElObu/I3jw0Abdfb33BH//YR/d+zT9nuXSUg3q4mKsPTthIbM0JPwqm13xWzmdnIyfn1+dd4Z2OhbL0u9TatwZSlo80Z/u1LsztAfpmxax8mgQEW+Np+ZKNKTvXEPMzylgDSrZICZJVypZJrPu3ViyRkUxc5iGhGVLSci1xQkNWd0mCDHUqF1sXWMhhrYuf6NmF2KoUbiEsSBw6xOoKJO3uaGre9eVvm+I7M7kGBj73mY+mDqWQJtMjn63kAlPfkLqsiNkj0zlg3+cYtzSWdissmXw7JqYxn52kriHMpgXOoolD0mZp7YcyQzE9X9h7Bm5h+EZewgIrc5GrQ+yKJO/9Y9fe1hh8voFHAqcTwSxLDg1hPmP9SV/91KWS/c/6XV1l763qngSUaMgYUk0SSFRRI7IYt37CXR9cSahTb/Sqj1gqhHj1excJs/7R71xD+zdg/dffrbdrUsELAi0BQJCDG0LuyBiEATMR8Dr3n/iNGwIctub7yAuvpFD9sUz3DZkCJaWcvMFYYDni2kXyMorRGHpQj/LAuKXP6UbVZieyoGosdw+eiy2dvYNejp0LoNH/7We4MGDDZixfhNJDC1TWOkyRA19pEZMB3b+Sm5OjqFDOoSd6CZv3DYLMdQ4Xq1qLcTQVsUvJhcE2h4BXWaoLasjP+bIyHmsHnGUcb0mIxW0655Xt7N90AYYPY+i2b6MW1O9hFkJ2bx24wV8H/6y6psBr2/nyNu+xE3sxzM/lo/XleFH2zIvMhA0e3jtPRs+0CvNrw+KEEPb3nHpKBGl/RTNTs/niRhsi04M7TWfCHlNMTRGHcEMxy2syr6byNH+egKpJIZW3x2lOhTDouNBzJ06lI7SP0nqsP3W8s/rPS5yS0u2LK1fLO0o50ysUxBoCgEhhjaFmhgjCLQfAiOmfsp5a1fsfW/O2b6Wcowunfzw9GpKPrfpGRw9coTSIjnPj+jJosjRuglOL/8/rK+coWuf/o1OWKotw3Hau4y4azhyuXFZnTWcl5WhKizA2t0XmcKq0Xklgyvp6fi6ubBp0yaD7A0xSt+3jp1S2/jKxzmEcWP6UvtyJUN8tZaNEEONIy/EUON4taq1EENbFb+YXBBoewRqlMnPYnv2QmyjbRn+zlheeN2FLZrpfBr8DJkjrROr/wAAIABJREFUjuCz1JUNQ4/waM48RkWe0pXChx20pV9lgtdDn3Lymwlk/G0wo95PLV9rlf8vCcv4lMBfRpWXzgsxtO2dBRFRNQFVEuui13EaRXU3efQ6x9uE8OeZ4+lrrawobVKgqK+bPPnsXRFNSuhsIga2Hzn0QsYVlNk5uDk50qOzcZeert++k5UbNtd7ooQYKn7ZBIGmEzCXGCp1PI73iSJCp19I131UNwmpK1pRJt/0PRQjBYGGCMz/5Gc++eUCHsE179EszFaizlUSPKD+Ozhbmuz169dJPX2amOcfZHxYIMXXM9n3Yhh3jvsTlpbV4qZGpeUPZPSt42XQYx9+S0qRDD/f5nWaVJcUUya3xsrZ3SAM6akpPBURwauvvmqQfUcxEmKocTstxFDjeBltrTq9keVrD5JvDepiNwY9MYMJ2o3MWVN55bkcxz7jmPFUKF5Sd9sGHiGGGo1fDBAEbm0Cte4MDfvyHNtDjzJu9B6m/ziPsd1csJEXkZO4mslDX2SLJHh+OZkAuQ02OQm8NmIUrMxm+nlXVnfL5oORLhRVlNxn/PIa3X959Gbhs9ac9QEWmaG39tETq2ubBK7n5vHh2jgOnEiuCrB/j25ETvoTAX71v1H5/ew5jkn/nUnh9z/OQVn96xt1+yDeeGpS2wQgohIE2jgBIYa28Q0S4QkCzSSQsD+FJ976Htc7b6/h6XrK73Tr6o+rm2FiXzPDMHj4kf37+eT5cP58TxCXtvyXgt1x9A4OqTFeeUXNWuS86m1xk9+1vx0n6utdDBk80OA56zLUNVNSqbD18W/UT1lZGb9u2cSJEyfo3r17o/YdyUCIocbtthBDjeNlpHUam/+5HsXUKMKl9yD5SrLkXridi2VOYgiLJwfp/KX9sIhNHnV1uK05nRBDjcQvzAWBjk5g9CxmdV7CkpiWByHE0JZnbuiMug/pvklEBbje9TwzKxoE5R+JZen6JLpOXlyeXXQ1geh/70JlLwetinybMKKehNjKDppS/tH2pazKDCNqclCHKSM3lHNr2M1cvJQ/Ll6+aWpnBztem/JnzqRdqvqZTvg8e86oMD1cnImOeg4fdzejxgljQUAQKCcgxFBxEgSBW5+A612LcAu9DYVD+Z2bJQW55KWnMPi2IW1q8VqNhutXMglwlbFh7uP8vmAynZztcPf21YtTy4bjGg5iwcN9FITKy9hyRs3eUsBSxtO95Tz1g4rAgl9IVztj7ROMvzaZs3mudOvZGQfJk6yYaymnyCzQNrj+4iIVcid3LK0brsRR5eXQxceHL774ok3xbAvBCDHUuF0QYqhxvIy0Tmfzu7EUPfg84/s7UnVN8omaYqjUuEG6vyxyZMNvLoQYaiR+YS4ICAKtRkCIoa2GvpGJVSRvS0Bz+ziCHBOJfSeF0PkT6CEJm+dTSNm1ipTBFWJofjLxJ5wIH+ZH/p5lRGeOYf6IC0RXiKHyQzEs39eVGTPDGq1saKs0bqW44vcd4oM139a7pLIysLg5qaNO+4G9ujOwT08OnTjNydQLOpuRQ0J4+qEx+HoIIfRWOjdiLS1LwKRi6JxYKuvMbl5FEBGLIyhPu7j5MVuZvPQep6L6zWt0FFGj9O9GlMr3o4m/WhGPZzhRs8JgezTRiSG6r2vepJhE7JxYmFLxb1LLbpWYTRBoMoEXFv3It8eu4tavl85HbkYqLnYKunRpPOuxyZM2YaC2qBg3R2u2/rqb86tfIOmF4dz5wEPIanV1188Mzb+m5qNiOW92siAtXc1GSzmWyVdIyT5Cco4vvv27UnL6FDc8ggmwTCH5cqFONJWVamlYCgWpVB4rOxSOLvWuRqNW89vP8ezYsYMhQ8rFZU1mMn/Qk74+rduUqglbYPIhQgw1DqkQQ43jZbx1diIbv47n4KU83ALH8NijI/CXMkM35RESIL2hyCftrJzwF6cS0ki32o/+s4rM69nGxyBGCAKCwC1FYFhwYLtYz0MPPdQm45ReKEh3Kvbo0vBdilt+O8CUsfe1yTWYJKjMeKL/q2bSG+OoJJG0dg6JIbXfeOaz6+Pl5D06m3GKBJ0Y+tj96cRs8WLGrHD8GrnixSSxCieNEliw6gt+SzzRqF1dBpL4OaB3DwZIImgvUXLWJIhikCBgAAHTiaEGTNaAiXnE0CRilygJ14makpAZj9+sKMI8KwNRkrA2iaDJNUVP5fZYYhOVhDypbwtUCKtBQgxt3maL0S1O4OipdO6e9hmd7r9HN7fy7BH69Q3Ezr7h7uwtGahUli6JoT26uHHwyDHmj/TG738LGXrPqJvC0BdDpa+32SiYLOkWuRreypPxThcLnjmYyvn9KgYOsOTMuetoLZ3p1LMHrrYWaFXXuPjHBfKlbNIGnlKNhtIysHLzrtfq4h9nGDtmDO+++26VjXRnciwRtT58aUmabWcuIYYatxdCDDWOV9OttRqUu1ey9OLdLAxJZM4ORybd2RXsvOgT4IetAR9kSPd5bdt/uOkxiJGCgCDQ7gnYWFvxwuPj2/06WnMBQgyV2oVuZNHaRPwejmLqkOo+mXWKoembeW8NREiiqVQ6v2wX+XJHpHqHkGcj9d7otuaudsy5a9z12UjJu4ujAw/dHVoFSgifHfPMiFW3LoFbWgw9EasTJMqbOEnXqNQWKOoXQ5N8/EhM9NJduVIxWtcEihAl6VWNoVp378TsgoAxBB6KXMv+a6U4dffj2tlEbh9W/e+vMX7MZVtaVIyrgxVuznac+uM8Y+0vMjZzEwNuvznOxjJDX/K24JdTRaxX3qDk4n7SNS5gZYOVpogSLdh2GkhnzSnOXilpcDlabSklJWpsPDsBCjy7dMLbsgxkWq5nXmLP7zmEPtCJqMWfEaT7wCWRkMVDOP23zzmIP+NfnkmoYwqbP4phbyFgF8rUl8bRw7AG9eZC3aJ+hRhqHG4hhhrHyzhrrZLkU3J69nfTlcirfo/lvcQg5g5JYp7enaGGOhViqKGkhJ0gYH4Cwf16k3vyDGnmn6rGDEIMbT5wIYZWMNQmE7foEH3mRhBUkd1ZlxiavuU91js9T+RdjuX3iH6YREhkJHdnr+PdHV2JfC6Uajm1+fsjPDROoFIEXbN5W+PGFRZRkx/j/uFDDbYXhoKAIGB6AqYTQ8tLyNtSmXzNjvblmZ3RmeF62Vo1Y67M+CwfF4Hf1liozA6tGBtBLPFCDDX9QRQezU7gyMl07nxqJR7DB1B64ypBQfVdWmH2UG6aQFtaSllJCd07uemuz1Fey8Lv/HZesD1Gv5DbbrLX5Gn4x/kyRvdVEKooY9tpNTv17gztIb2GLNTwt7M5bPhoNS7BIfj0HkSAt5OuIaOsLIuLp1LJbSQzVMpWLS4uxsarc3kM0tU+UkNHR28GkELsthzmRkxhxOLn9cTQCLz0PniRrnVaeu1B5j7sT9qm9/je/plGryJs+R0w34xCDDWOrRBDjeNlnLUqjYR1a0hI0WBrrUYl78v45yIYml7zzlBDnQox1FBSwk4QMAGB0DHM6uFU5UhzI4Pftu/mkPMgpgwPwEthiUarRnl6F18dua6zcx46mqc7FfDD93tI1Qsh/OHHCbYvRSP9g16kZMf3u0mU/Hvl8O3G/VWCanDYQ4Q7ZLDkh0P1LkCIoc3f244thqYR/+FOvJ6LIMQ6mbh3DtHjrQhC6hNDJcH0nXi8XolkhFQSJYmhVQ2UVByMWURS8FymDmn4svvm75rwYIgA2qtLJ87W0UBJulrj7eeeFhAFAUGglQmYTgytZyHS39FSRuVN93XWtDdHmXzjYqh+DNVl9EHHJDE0Ckn4rBRPk9ZGowyPoupnFdmmrbx9YnpBwCgCry3Zyue/ncbFz4XuPXoaNdacxqWqIjxd7XCyt9ZNoyoupmT3l8z3PU/gwEFNmlqTpeYfhXICUo/zzKpNBPfvh7d31R0ZBvmsIYZaKHD39cHDUksJchyv7GHia29w8ps8QnT3IVdmhtYUQ2v8PXQilnmnhrDwsb4GzX8rGAkx1LhdFGKocbxa1VqIoa2KX0ze0QhIYqXn9Qph0p677h9DUNEh9lkOZphmP+esepO173fSyEGZL8EJ4NEJg7D+4ye++r2gBi1JDO109Vti9up9Wye22pP++wa+Oi59P5AnJgXhV5gqxFAzn7WOLYaC6sQ6or8+LVUg1egmL2G/KTP0dBwL9vgzd+rQ8iaANcRQ6b6ovSxbmsLw1yIIEXpos06u1On9svIaDna2DO3Xp8pXYyJo5X2flffbrvvpFz77YWvV+D+PvpfpjzzQrNjEYEFAEDANAfOJoRVZlxVNiWo2Iro5dnOIoVImaMNl8jXjuFnwrBA3ZvkRH19eMn+TwGqabRBeBIEWI+D36BKcu/jQpVu3FpuzoYlKi0uwU8jw9axZ0/PHphiiOyUzsI4y+UYDzyvl7UtlPNxLTogC4o+d44WYLZTaONC3d08sDOzeKJXJq0vUWEtl8vZeDLDLIi7hCD1vG8nAex9n8bN+rHvzEH0XRhBSfJBVC04TulhkhurvjxBDGz2tNQyEGGocr1a1FmJoq+IXk3c0AjXEUBgy+hGGaZPYXhrIKKtUzpW5o9y2g8ocTl1WqL+KhLjd6LRNvUcSQ3vL8ijQarmeepAfjueA5L+7E5qcP/h881Gc7xrLw51tsC5ME2Komc9aRxdDzYxXuDeSQF5BIe9/8TX7k5JrjHz6ofsp1ZZSVym8IQ2PtFotMpnobmXkdghzQcCsBEwvhlZ2aG+4e3ztRZlFDK3xYVll5mcEfKFX/l4ZiC6DNZ3wCiGjshRed89oInjdH6W7e1SIoWY9jsJ5CxCIePc7jl4uwNffH5mlZQvMWP8UpWo1stJSuvq6IJNJNejVz6Et61nuupPb7w4zSYxZN1T87dtfidl5jC7+XfDv0gmFvOEmKaUaNaVlFqgVdtzIB7/BgQQ72eLhbIWy8wQWSx+Q/LKUpb/kY2sPmuyuTFgcQd9T61i0NovwV2cS6ipVQK1kp7gz1CT7eKs7EWJoO9phIYa2o80SobZ/Ajqx0h5N5f026usc3rOD3Td6MvauQHq52VCan8HxI7vZcak8K9Q+7Seu+I69KQt01AOP4F94mn25vowKtOT4V9vYoRNbi0izdqL0SBKEBEF2CQEOldmodSMUZfLNP1pCDG0+Q+HBdARefv8TTp037Pbh2lmgpotCeBIEBIGWIGBKMVTK5I897kV4jY7thq3CLGJoRdOk6G1KXRDld4JKYm2FGEp5CX/5T6vjril46nekF2KoYbsprNoygahV29iTmoOtnQtyWxssWulDSq1Gg7ZYTRcfJ6ytbhYlv9/yM3GKNQy//2FkMtOJtodTM1i5/Qif7/wdFxcX3N1ccXJyxM7WFoVCTlkZlKhLKCgoJCsrm8LCQmRyK6ZPn87zzz+Pn59fW97eNhebyAw1bkuEGGocr1a1FmJoq+IXk3c0Aro7PfPZcvwSTgEDGWb5B/+OP1VFIXz0PRTn2xDsnsmaTC+e7laeFepbV0l81ajePD6xD6WHfmSDd3kZ/rdZXjzsa4Vl4QU+z/LimarSfCGGmuvICTHUXGSFX2MJHDx5mrmffNboMEkEjRg3GulP8QgCgkD7JWA6MbTtNVBqv7siIhcEzEdgwZc7iT+ppIufH1eyCrC0sW7xDFGtWoO2pIRO3k7YWivqXOzXP25jR/9jdHaxw93bt0Ege88qOZx6naRLeVzKLkBVUoq13BIfF1v6+zkxOMCNEX28kVtWV6fkqYr56VgKe89c4vhFJWnXcskqKNKV0Hs72dHdyxUfuZr7p73Eo3991Xwbcot7FmKocRssxFDjeLWqtRBDWxW/mLyjEdAvk/cdwtR7vbjy6xZ+c+xNwPUzeA2+h6zLMKx7AfuKO3OPt/6LizyOx/5EvI5ZT8Y+0Ini4zvYnjuIKQ96ceWrn4iv9P+LmikP9kCTtIGvHPTvKRViqLmOnBBDzUVW+DWWwLc/72TVd5vrHWZrbcXbz08VIqixYIW9INBGCZhODG3eAs2VGdq8qMRoQeDWI7BiyyH+88tphgYHkl9QTOa1fCytrZEpGi4ZNxWJ0pISLEq1+Hk5YlNHRqg0j6qomN37D7FrghM3dsfRJzjkpukTL1xn+fazrN9/AUuFAmsXJ2R29ij+/+sUqfy/TFuGurgYTWEhmrw8buQXMG6wP38d2ZOw/g2Lq9JkxUWFHN61g+Gr92NhIa74aer+CzHUOHJCDDWOV6taCzG0VfGLyTsagVp3ht4R/ijDZGfYft2LuwJcsFZYgrqAi0k72HCyumFSZbOk4w6PEHzje13TpIDQMTzczR5klhRn/s5X28+QW8u/Dm9d36vFXZTJN/8gCjG0+QyFB9MQmLc8hgO17grV99y9ky8r3nzFNJMJL4KAINDqBIQY2upbIAIQBFqUwE9HUnj9vzsYdlu5wFhUrNEJoloLGTIrBRjYXMjYoKXO7GUlJVjJLfH1cMBSL0uztq8r17LIvZrBT6+NZt9LYdz5wCNYVtzvmXr1Bv/3TSKbjqTh3KUz7p19sbZrvGOmpqSE65cyKUy/TFAnFxb/OYRhPevvLn/h9EnUXYLpNX2+sUsV9noEhBhq3HEQYqhxvFrVWoihrYpfTC4I1CAQ3K83uSfPYNhNf6aDJ8TQ5rMUYmjzGQoPzSMgCSJ1NUaq7VXqAi91gxePICAI3BoEhBh6a+yjWIUgYCiBS9fyuO2VTxkfXvPf8qtZBeTcKNIJolKmpcmesjJKS9RIpfEerna4OquxkKVjIcsFNIANZaWuoO1CGeXznvojldu7OrFk+mjO/GcuVunJdO3bn89+PctL/92Pi78/fn2afk3P1fOXuHLmD+aOD2benwbetFRtqZa92zYz6J112Pv3MRmKjujIFGKoMiubk+cuoMzOMwlCVycHRt8x2CS+TO1EiKGmJmpGf5IYmpqeYcYZhGtBQBBoDwTG33NnewizzcYoxNA2uzW3fGC/nz1H7OZtSH829gzq25N3X5rRmJn4uSAgCLQjAkIMbUebJUIVBExEIPiF/9A3sA+uTk41PEpZotdzC1EVa7CQy3Wl89Idmk15dJmgag0atRpvr2O4eexBYXOAsrIrKBSOyOXlvrXaUjQaNZrSAmRlPShR3cPx3315bdwTPBLal8KM8xyMGsv3OZ2IPZCOR79A7F1qxt2U+KQS+usnkxnSyYHvXrmnhotzSb+j7TaQXjPeboprMUaPQHPE0Iyr1/lp3yGT8/RwcebBEcNM7tcUDoUYagqKwocgIAgIAoJAuyEgxNB2s1W3VKB1ZYNWNka6npPHpl17OZ9xRbfmh0aEMvXhMbfU+sViBAFBAIQYKk6BINDxCLwRs52df1wnuE/POhcviaK5N4p0d4paSOXsMkvdn1Ln+frE0bKyMspKtZSVloJWiySh+vr9hKvHV1hZq/DwUODs7ICdrU3dwMsg70YBubn5ZGQW0NNjMGN6zqWf5wM8NW4CWw+eodOQ25A1UF7flJ1UnjxFbwcLts25Tzc8S5nJmZMnGPL+jyic3JriUowxgRh69PRZfj/T+Af1TYEtxNCmUKs15mTqBXp36Yy3u6sJvAkXgoAgIAgIAh2VgBBD29/O5xcUsm3/YS5fvY6zgz3DB/SjZ5dO7WIh9WWDThk3miljy98MiEcQEAQ6BgHTiaGim3zHODFilbcCgb3Jl5j8wUbuuzu00eUUqEooLFKjKtJQoi5FEj0tZBZVV4uWlUnapxZLmQwrK0vsbRQ4Oh3H0T0ae/ss/Do54+Ro3+g8lQZqtRpLCygtKeZ8Wj4n1/dk72YLPPv2wkJbisLa2mBfhhpmJp3irk42fPb0IBL37KT384vxGCpeDxnKryG7pmSG1iWEhg7oRxcvT7r4eDU5rCWx3+rGCjG0yQirBwox1AQQhQtBQBAQBAQBhBjavg7B0dN/8NbyGErU0l1X1c+MP43l8ftqllq1pZXVJ4JWZoNKf4pHEBAEOhYB04mhzeMmusk3j58YLQgYS2D4a5/j6uVLJ5/6mwjV5bNUW6YTP7XaMt2PZTILXTMkWUU5vaXNGhT2y+nWzRN3Nxdjw0KlKsLT2RZ7GysOxRez8KkbeN4ZhItDJ8jNR2YBCivTC6KXDx5mci8LXnkzis4PPGl03GJA3QSMFUNrl8Z38fZi4mjTvLYWYqgJT6kQQ00IU7gSBAQBQaADE2jXYmhmAkuXJZAvXbYfOIGox4Kw1SpJWLaUhGzALpSpL42jh5WKpPXRxJ3SoJb1YVLUJIJuJBD9BUTMCkP6nFe5fSmrMsOImhxE431BW+fASALoo6/Pv0kIrYxm0QvTGNqvdS/bT8tUYm2lwNutunKlvpL4Ab17iGzQ1jlKYlZBoE0QMIcYqtweTfQ2Za31BRGxOIKgelYtxNA2cRxEEB2IwNc7T/DON3sYfvttJlu13P4D7Jx/ok8vT6ykzvRGPhqNhtLSUvw9y+8EnTYwF5lPV+z8XCgu1uCo8MQirxCZ1GrJup5yeyPnlMy1paXkZ2Vz/vBxkpN/pUePrk3wIobURcBYMfSnPYfIuH5d58qUQqjkT4ihJjyjQgw1IUzhShAQBASBDkyg/YqhGpK+WUb6sEjC/ZXEv78O+bRI7k6N4d30Ucx92J+0HxaxySOSmZ7xLPjVn9kzhsKBVbx3KYz5Iy5UiaHyQzEs39eVGTPD8JK13cMQv+8wH6z5pt4A771tIG9O+0urLODLrdv5/Mf4qrn7dO1C2NAQ9vx+4qYGSaIkvlW2SEwqCLQ5AqYXQ6Vy+URCFkfA2miU4VGEeSYRuxYiJtcnhYIQQ9vc0RABtXUC2hTiFsWQFBzB/Ef6NinaEW+spJtlJq7dH6RInoeiEDQOTpTnfBr3yO3+jYPrVvoFetZ7r2jx/nu4zGG633GjTueFKhVezna6rNANHxXy3WoFHreVr03KRi0qVuNo5Y3sRjFlmmIUCitklpbGBVrLWl1SgkZdgpWzB1f+SGVkSB/WrvlXs3yKwdUEjBFDs/Lz+eHXPVWDJ953T7PK4mvvgxBDTXgyhRhqQpjClSAgCAgCHZhA+xVD9TZNm0zcor30eGMqfruiiSWCqFFeSBlCuq+HnGbpGjURM8NQ7FvF8pxxzB6arBNDH7s/nZgtXsyYFY5fGxZCpdXWlWFZ++i+/8pfaemS889+2Mq6n35p9LdIlMQ3ikgYCAIdioBZxNAlSsJnhcH2aOJ9oojoryRhSTxes0RmaIc6XGKx5iVwtWZ1TVMm23UijYn/jCP8nuFYW5zFOQ1u9OxHqZHOZNZx2LmsIDjYt6pcvi4XDYmhxSUlWFla4OPqoBv6RM9sXIL7YuNW/v/SU6rVUlysxtXWH4pKUOdnY2lpiVyhQCYzThSVutxLXexlCmsUjq5YyBW6DNHj333P6eRf6d7d30gKwrwuAsaIoefSM9h5+JjOjXRH6PAB/U0KVYihJsQpxFBYuXIlR48eNSFV4cocBJYvX24Ot8KnICAImIhA+xdDVSStjSbBZwaR+gJoja9tORjzLnEpErQeTHh9KkNLEohetot8uSOOyAl5NpIw466uMtEOGO7mPxs2E7d9Z6MDWjLz8mp2DpPn/bPBmCQRVJTEN7ptwkAQ6HAETC+GQtLaOSSGLCaiv15TpeAIFovM0A53vsSCzUcgecM8Pj8EjrdHMLfXIeYkhpT/jp2ILf86JJE5m9Lx0qjJkgcx9f58Vm1V4qdVoSyAQZPfYEJgFn+bv5IT+Z3w8T6LYw5ovO8nT3EMt1x/sjp3hvw9FV+Dw8ljyK01WKjlFHe5H5X2AC6X07EgF/v7tuMfWIcgmd2d1K96o7HWICuzxCL4N7rfUUR+/L1cPm8JMiU+TxzEysIG+c8jSb0iQ1uUz28bd3Ft4O309/UmQHJbmsf+jCxu2HdipKMFpZYK5JpSdqfkcqMwDwssdFmikjhaV9f7Mt09p6W6MvxSjQaZlQ1yeycsrWtezJR+5CjPRzzMW/Mizbd5HcizEEON22yLazm5TcnMNm4WE1gLMbRcDP3rX/9qAprChbkI/OlPf2LDhg3mci/8CgKCgAkItHcxtPZdn1XZoPpiqE88C44EMXtKCIpT61h0oC9zx2ax9MMkQiIjuTt7He/u6Erkc6E4moCpOVxIDYg+/2ErJ85dMNh9S4iiu44e551PY+uNyUquYNO/FxocszAUBASBjkPAHGJoU+iJMvmmUBNjOjQB/czQSgG0thi6pw/zZwwtv4ddsqn8//MbWbSrK3On+JGwJJa1hV04duMS91p7lmeGVgmgtcXQP1D3uZdineapxP70SRi8Ae/OFpRs8cfzuWPY1doUKRs03WofAYOKKdoTRrrlAbr7dufMoWx6PHoR7fE7OJd+goGdB3D80mWGPZ7JkhlFnDntjudtgxgpz2ZrVhFubl0YUJrBYXwYbnGF+Os22Cmq70YvLVahlf4rKUKrUZdHITV1ktrdl5VhYWmJTG6FzNoWS2s7LOTyOo/PDeVVZFfSOXm8+tqhDn3Omrl4Y8TQI8lnOXb2nG5GU5fISz5FZmgzN1N/uBBDhRhqzHEKe30WAe8vYbUxg0xgK8RQE0AULgQBMxNoz2Ko6kQs0dv9mPFi9V2fmkMxLDofyvzH+lbdGfqs1fqq7yG9CN/qReQEFauqGiipOBiziKTguUwd0jbbJ73+r//cdPem/tGYOPpeXeOiNZu33XRizFU6Lwm0m3fv59dDifWeUgdbWzZ88Hczn2LhXhAQBNojASGGtsddEzELAoAhYmhltmilGFr5/1Vjg0haEkvJn19k0UcfMchCjrrfiAbE0DRK+g2nRLcBl3A8uReFdQFyhaSOZuP5l8O41HoJJ4mhVz120LkHVJXJe/Th1P88kNuWUlZWhsz3DMGdenDRay/9+0JEnxycB/bDvXMvAtWXOFAoNeT05kG7PHao3RlKBpuvFOHa8H5wAAAgAElEQVRu112XEVrXI2WCUqbVCaIWFrJyYdTA51jcd1y6uA8vLw8DRwiz+ggIMdS4syEyQ43j1arWIjNUD/+r28mODsOl8ls5R/nkycG8eGoWm7ctZGxnG9DkkPrjPLpP/ARGL2T7F3MJs0ngNddRLNFzNfazk8Q9EQBySF0zgX7TtvDpqTLCjo6i+18SKiynsznjUwL+Z0G/afUfAyGGtuqviJhcEDCIQPsVQ6V74KKJz3XEUffi14uwZ2cQ6lpHN3m5koQVS0m4rgC1J2EzZxJmWeu+q9y9LFuawvDXIghpY3pobSH0tSkTuZCRySXlNZwd7LlzYBB3BFU3MKjrblFTZ4lWziG9vG+opCZs6CDmPD3JoLMojAQBQaBjETC9GJpEbMWdoV5VKMWdoR3rVInVtggBfTH01DrmHOrL4ikhqA6sYsHZ0PIyeQPFUJ6MYsCNn3jnP0kcLfWhb7dc3HL8yOrij0X2r7gW9CSrs1Qmry+GXsfxjx9wHhtH167eaAo0yO1vXrl+Zqjq1/vIsN1Hd/8unP21CK+HT+Bj7YqN9Ab68BAOnL9E4L3pPHtbIQGjByJ38q0zM3QoV/jfVRW2lm7YKqrefZsM++U9e4hd/R6jRt1pMp8d1ZFZxNDSEtKP7+Zgaj6OAUMZGuyHY9UNDSVcP76b3aklBAwLY4CXVRV6kRlqwlMoMkNFZmiN4ySJoX+DhRXC5thvzhHXawO2B8eiGrSFefmDCAx7jU+GHOXoIWDKQj4YEcb0x1VVY8r9fcAR9WRSH/VlAnFkbAhgrWIwLqfKmN55L/Mch7NIMntrD6q3Q0mNEWKoCX+thStBoFUItF8xtFVwtfiktYVQQ7M862u2ZOj4uhYqZYJKJUR1ZZ/WZW9nY82/X3+Rrj7VskSLAxQTCgKCQJslYEoxVLoiJXqbsu61eoYTNSuM+v4mEmXybfaIiMDaKgF9MVRb8SF0ri1OaMjqNsFoMTTMOZkv343loEUQPyuzudPlIs5aK8rQIrMbcrMYKsvFqvR9XM73k+rRwfsEXcdfpFp6qgAn3Rm6tjdqGw0WWGIZ/BudB98gZ/soci9agNoCp/ADDAix5PJXt/HHJRmaglxOKPNI1dgQ6OdDD707Q4scOyOJoduyi6BYhq+FL1YlWmRlWsosLFArLCm2klOiaLgjZ0GuiiJVMSXFGrSl5RmkCoUl1jYKCi+e453XpzNt2p/b6u63m7hMLobmn+abt5/jvV/yqxkET+St159nfD9HKM3nWMxzTFtRwrQVnzFzSPXlW0IMNeGxEWKoEEMbEkMDPjvJuaF7sNg2GNVDp1id6YPNiFE8oz+oloBa/iMp43MhNm8P55mcD9iz0pePHYcTIImhPYs4urwfgyMDWHs2jkd9XEj9VoihJvy1Fq4EgVYhIMTQVsFu0KS1Bc2mCJmGZIke/+McV7NzcXdxrrMTfUMiaGVzJEn4/E/cpqp1DerTk+mPPEBv/84GrVUYCQKCQMcjYEoxtJxeXZmhjXMVYmjjjISFINBSBD768QBv/jeBAYG96N8roM5pZVZbcfNbQp9efgaHJTUvKlGrUVjK8HS2w0p+c8OlIwklfPiyBo/bg+v0a6UBrxwZ7nkWuBRYYGlvi72NLTKZjLIyLeoSNQUFBRRZych1tCHLxZZCW4XOV17WDa5fzSP32g0sraxQONgjs7FBZimNBW2JmtLCQopyc/H1cuWNFx5n6p9H4+jQxsqVDCbe+oamFkOv7/kXUyNjSQ+eyMz7/Sg6+g2f/ZwO9CFi8UJmjvQgWYih5t94IYYKMbTGKasok7e5UVTx7Qw2RHZncsxYPtjyAdNHB2KTeZQN/5jA5OWp5TZ1iqHwly/PsVYqkwdSv32GURNXM/dUGcMzEvANLOK1N2HhP+BIzlgC9gox1Py/7WIGQcC8BIQYal6+TfUuCZBSVmjl05wy9/qyRKOmPM6aTduQOsJXPlLZ/cKZ0+jTtbPujtL6MkHr6xB/LScXa4UCR/vabQyaSkKMEwQEgVuVgOnF0KaREmJo07iJUYKAuQgkX7zGgq928tvJi3Tr2oUeXbug0BMvFQ6L8O++Fx9v96oQio4N4nqmXkQOl/AefhWL0lLUGg1arRZ3R1uc7KzrDfvQthL+PasUj6FBNWwstdDlqgX+1yxx9fDAxcsNe2cnZBaWUh/5m/ypCgrIvZbFtcxMMhQWHC4s5opag62PD3ZeHsgU5QJpXY+mpAQrdQnanFzyrlzlrZf/zOszJ5gL9S3t17RiaAmp373O44uOcf+itSwc46fLBD29+V/Me3sjqThy53Nv8EDhGuZ9ITJDzXqwhBgqxNAaB0wnbNqyOvJjjoycx+oRRxnXazKVN3zOStjO4O8g7M0iZvmO40tpcF1iaM9POXk8jKMTuzM542NO7hrL0Ye7o1paxvC9ozg6Io6xLjakftWPI6PPMVyIoWb9PRfOBYGWICDE0JagbNwctYVQSXiUskKb+9Qnitb2a62wolcXP5LOnb9pyvpE0ObGJsYLAoJAxyNgFjFUKt9dEk91wbwX4bOiCPOsn68QQzve2RMrbh8E9p2+zH+2HCHut5N06+yNp7sbXh6ueHV+jl59VDg63nxRqNQUqVSrRcoElf6zlFngbGeNs71No4s+sVfNP6aV4DV8QJWt2w0L+mYo8HJxx8vfD4VVeTG+NI8khEqCaH2PRl2K8lI6Vy9f5pSvF+c8G2+KpCkuxt3VCWdnJ1S5+Vw7cxZPBxs+XxLJgH51Z8o2urAOamBaMRTSf57H5DlbsRozm4UzRjGwm7vuaobrid/w4d/eY6uUJKp7AkSZvDnPnBBDhRha43zVEDZnsT17IbbRtgxPfIFZDltgxqcEPptJ2F4flniO4hNpcF1i6Og4zm0JYEvgYF6U7g89OpmMmb5kvCmJoRaMyznCyRlFLKwonRdiqDl/y4VvQaBlCAgxtGU4GzqLuYTQyvkNFURrxyuJoBHjRtdZRm/o2oSdICAICAL6BEwvhiYROyeRkMURVOd11fW9mvsgxFBxLgWBtk0gK1/F/w7/wdbDKew/fZl7H3iToH6uWFkpsJA6tZeV6Zo5StmfUsm5lcISe2sFdtYKbKzkBi8uI7WUF0fk4T9miG6Mb5aM3ply/Ht3x8ndtYYfaUaLsvrF0JISjWSBpZWCkqIiUs+c4ZxCzvFODZf2a4qK8PJ0x8GhusIm8+w5lMln+fY/c3ggrDw28TROwNRiKMrf+NcrLxN7BqxGvsX6RePxq7iotkR5kG/en8e/frkuxNDGt6Z5Fu1WDK31aa3cM5SImePpW3UVhtTxMRapq1xDn+BK9EQ3eb0zVEvYDPvyHNtDjzJtGbw+eywBLjbYaHI4umoygyO3lA+sMeZTTmYHsNr1GYjfwwcjXf4fe2cCV3WVPu7nbuz7JgKCuCGKiqYmapkwWmllqTWVOI2aLdZYo2VNWk2Nzq8srazUMqNyqSwtK610xMxdcEcRFVRUNmW9wL3c9f//XhBBQLaLspzv7+NnCM4533Oec/CHD+95X7TYkbf1BQaPXFB6Tf6aKFCpwryQoY37Pha9BYHmQEDI0OawC1fnULFgkrUiQqtb4bS3PuD0+fJfYVcL4UoUaO+unYQEbV7HRMxGEGgVBKwnQ6/kCg0jYcEmfGYKGdoqDohYhCBQA4EXfndmcP9OltpJlghNmQy5TIZCIbfkBG3M84BvNh1G3oK/WkW3LBXdwkKxdawub6cZs1mGQlZVtkoiVJqcvCyK9Mp8LpxIJMFk4khAzUJUV1RMYKCfRfRWfHIvpnNy5z5+XfUmI4f1a8wS20xfq8tQQJd3hsN7d3I0L4Qx4wfgWTEwuDiNuB9Xsv6EDQOipzCmmyig1CSHrUXL0K8guqyioyY+hvmpt/P62M5lnIQMbYoDE/niTILfWcDyphj8OmM+8MADrFu37ga/VbxOEBAE6kNAyND60Gratg2tHN+QWS35/md+2Lqjxq4Dw7oz9+lJDRla9BEEBAFBoE4ErC9DI/ER1+TrxF40EgRaMoEXN7kybFAnlIqar6g3dH0vjlIjL+lCRJEbnfv0xL7GHOjVy1C93ojJjKVIUnXPkSNHSLa341S7qrk7zCYT0jX5zp0Cq+2bczGdrKOJxG1cSOeO7Ru6xDbTrylkaEPhiWryDSVXTb/WIkM5tpI5x/oz96Hu9ZahC957nxVffmlFqmKoigSkqnhyuaxRUAIDA4UMbRRB0VkQaHoCQoY2PeO6vMEalePr8p4rbeKOJTF78ec1dnn18Whu61t9NdX6vEe0FQQEAUGgJgJNIkMbgFtck28ANNFFELiJBOZs8eOWcC/s7aoXjo2Z2k+fFFMY04tuXUNw8/aocajqrskbjSakPKEKu5rzk0oFkk7s38/ejoFkXyNapa852Nrg61tzkuOLx5Po6m7P/77+T2OW2Sb6Chlav22WXc7Ll9JNNPunRcvQ92LROJeGmhsIYsy0aMJdryCve2SoVOF28979zX6vWuoEnx5/Hw52NVfba6nrEvMWBASBygSEDL35J+JaEdqYyvH1Wc2H3/7Iz3/urtJl5KBbeGHiQ/UZSrQVBAQBQaDeBKwqQ19eSUKNMwgjulIe0coNhQyt99aJDoJAnQhkbVnISqKZEeVTp/Z1bfTurv74BRXi4eZU1y51bnfkY3fOrAmgZ7/eIOUjreGproBSiVZvqRQvqyViNTcjgyMZGeztFFRpdH1xMe3bt8PB4frFnlK272bBvyYyYezwOq+rLTYUMrR+uy5kaP141b+1dHXlCw1jnrodn7MbWHigO7MfC+dqpg0hQytCDezRDdfjJzlaf9KN7iFkaKMRigEEgRZBQMjQ62/TrsPHiI0/xKXcPHzc3Yga2I9BvUKttrdNXTCptomu/2MnX27YXN7s0bsiGR91e23dxNcFAUFAEGg0AavK0AVZjCxLw1XfiQkZWl9ior0gUDcCTSVDv06YSp7qd4IDrCtZpVX9dndXgoK6I1c4oLCtnLez4qolGSpVkpcqykuPwWDCaDLXeD3+WmJH9x8g3teLS86leSWNBgNys4mgQP9a4ealZ2JMu0jStiW1tm3LDYQMrd/uCxlaP171by3J0PKcoZL4/ALNI7MY7axG7eiMc0kcMfOSiZj7MFcuztf0klYRGRpxJzM7u5Qv0VCYzs4tO4inG2Ojwgh2VIBJT/6FBD7bfprAPsMYFeaDMuswH20+WQnNyPsepJejEYMU26zNYtuPOzgkje+Tx3fr95Ja1rpX5L2MdEpnwU/x190/IUPrf7xFD0GgJRK4OTJUzaEVi/jmWNDVaB1TFrGLFxGbCzhEMOkfo+mszGJ3zDI2ZRhAHsa458cRZn/NL80yYlm0PI3IGdGEVZffvhGb8tWGzazc+L8qIzx2z0gm3B3VoJFPpl6goKgYX093svPVSHlCrzxNWTCpQZMVnQQBQUAQaEICQoY2IVwxtCDQDAhIMnTJAXA2qMkpcufO56Zzm3cWu5cvY0Oa9LOdH6OfmEqEdwIrXz5EuCWC++rHPntiWLZZ+lesHo377Tzx1Ei8k77h7W+OUmIqxGfsXkI7e3FkkQeBM4/jlt2RfT+aCZ9yDpuUHuw4cJlBYT7s3+CBUQq/8j1F+ITz8GcEB46ASm+L3j2ZW/6WQ1bMrZzNArO6mG4OgeSlachvV4IeMMvkOBd64SLVRSp7TGYzCplKquFkeUpKDKVRofK6FXDKTU8nPucyBzsEWPpLUaHS9XjHGnOUVt7Q5G27+PLdZ7lr+C3NYKeb5xRuhgxVp50hrRCcffzxc7uaxkHkDLXiGWnR1+QrFFAyHIjh34e7MdbxD9YlGMCkJOieqUwdVPtveVqNDPXOLhOTjgy9607CtPEs1YbynHsGOw1ueGw+zCHPPLKyIbRPHzq0C6ab+Xi1MtT/0nfEVLzxaJGtjqQdXsfXlvDSUB55OAy/4jNChlrx+1EMJQi0ZAI3R4ZmkZqczJ/Lkst+8AVDfAxvp0Ux+75AUn+axy9e05nW8QRrz7Zj3OBAsjbP53vHp5k2WEPsgpXwtxlEKuOIWbqboEnTifS17i4cPpnMix98WuOg0x4aw/3DBtf5pcdTzvHKx59TrNVW20eI0DqjFA0FAUGglRAQMrSVbKRYhiBQAwFJhi4rGm/52U6zbxkf5o9hVsftvPFHILOmDoD4GOalRDD3IUM1MnQkWVLg1F9nMToADDoDSptzrH0jFu/n7uX7P+/G70AvOr54As3Xg9FG7aDdif4ciIOgqfG47hnK+cAd9JQirEyA3JEzH/VG/shuvI9FcKg4kcF35VlmrovrT3z2aZSb3LG36YzW1R0vTQEXdU746uzLqtZb/qf8MUtFksoqyZtMZvQ6w3VzhV6LyGQ0khi3j197dEdXUoK9rQ3t29fuQK6Mk37iNLd39+PLhc+J81cDgRsuQ43ZxH0wiadXp0H4NJa8PZkBnqWTEzLUise0xcpQKzJofTIU+o+4n0GmBD7KC+a5gAISNHYoNm1jUwVuljZUL0O7yQsoMpnIPhPHT0fzQJKhnVww5J3miw0HcR06ivsC7LAtThUy1IpnUQwlCLRkAjdHhkrEKkYBQMWrVFWvVWk4tGI+B3vOZlK/nFIZOm4kaSs24jNlFiP9rL8DH3+3nvV/7KrTwJLI7N2ts6Vt766dkP674pOZk8uT896vXoSaoU+3Trzz/JN1epdoJAgIAoJAayFgPRnaOCLimnzj+InegkBNBCr9PHdsJS8fCuet8EMszBhZmkdUujX6rYq/P+vOxmoiQzsnrWfZmjjS9Pb49RvH1PsNrH35G5Jd7dHpckGeQZenTuB5rD8JpOB5zBenwXA+NxP3/R2wmXoI73MhHPrNDbmtisIsI0FPlcrQBI4w8PYiy9SL/4xg3y4V5kIFKlsVSoUzoXITpzRFFClMyE0OuKldsC+rLmPJFypTIK9wRV6KFJWr6lfQ6ejBA+zy8iTH1oagIH+kAsZ1fTQFhVw+fITzcTF17VJ9O1Mya+fFkNArmtfvr+1ubuNedaN733gZqibppyWs2HsZHTZ0/MsUnvhLsCUlpJChVtx9IUOh1cjQTo4YjGWHQ5/N/l3b2JHenmGRvenV3gWFJo9TCbvYeLL0L+uaZGjU3fcTWJzEnvz2RIUqOPr1ZrZJMtRbS6qtC8YDCRAeBrk6gp2uRKPWfCjFNXkrfsOKoQSBZkyg+cvQHHYv/5ANl/sz7cXR+Mmla/JL2F6sxNkBlP2mMn143X+TXtet+G/Mav6IP1zX5tW2kwohSU984kkSU87VONbf770TKVeneAQBQUAQaEsEhAxtS7st1toWCVQrQwcmVRMZCt+8Ek/3udGEl8Sx7I0kIt6Kxi8jBxdfD5SmNDa88z32j9+P5tMfcZk2Hc+SX1h9cBJDhwZBYQcOfNIZffcj3Hq3jKTloeQ5pTDgkRzOL+uPacwOgn0qR4ZWlKGmQ+HsOplO/hI3ht7ZG4NMjtJsRGuWU3DBRImLmnyZO+20pZVOrr0ir9cZQSFHprhaCaUu+30qKYm9mDD06IZdAwoXH/hxI6n7YvDxcqvL66pvUymNYcOHaY49m1SGSlGgP21Bd+v9DPGD7KOxrN98hALf3tx9ZyQhnpXFuJChVjwhQoa2Ihnqo2bj0Qu4BPdhkOI0H2xKLD8p/UcMwycVAsOMbFu7A+krNcnQq8erGw8+FIIx/mfWtZNkaDbf5fhwX3sbFMXn+CLHh8fLr+YLGWrFb0sxlCDQIgk0fxlailW9YxHLSh5mRhTELlhIQvgMpt+WwzfvxBL07DQiXK2L/50Va9i8Z3+Ng/p6uNPO0x2pAFJjnxtVPb6x8xT9BQFBQBCwJgEhQ61JU4wlCDQ/AtXK0AlBlrzx35+tmDMUsrYuYtFWNfaOYMgNYtzcSHJXxPD7GbBHA70fZsb4MDi2loXrEix5RIudT+F79266BgRwfvlgiof/QUgnyP75Ds757qLfAB3Fu2/lwC5b5DZ60IL/5KqRoZgcObF0IBkZMmQqFd4qNzzMBSQbpIyhYDDZ4HbJGUcbFddGhUpf15UYLP3qmi9U6iONcyk1lYNyM7nduzRo85L/2MEvn89mQHg3yw2rJXs0KDGgoTPjn40m3FVDwpqFfJMksQ7h4RkPE5aykpd/ScPHoCdHGUZU5zh+l/K6Doxmdtf40ujdCRLnskjeCbDy5Y1ktdOjztXg3HsAPskJJBdpUIY9zIyHpLbfsPDbJAwoCfnrDB7uqbYELsRjj75Yg3vknbj8eprwN6MJswQ1fIPq8encZuWf3a+F2JQyVHdyJc89+j6Hh79KzFPOrPnHLNZnlc0gfBqr3ptMSGltLMsjZGiDjnj1nYQMbUUy9IqYbN+fSXf4kPnHRjYqutBfmQ5d++OxR0vgXXbEf7eNQzXK0C6MutufkqPb2JLfl4n3+JD59e9sskSGZrNgq56J93TGkLCOr53KPicKKFnxO1IMJQi0XALNRYZKOUPnnY3g9fHdy3OGTrJZz7Lc25k+ItAiQ5doHmbWCEmGluUM9QaN1O9oGLMnDcBa9ZOurfBe3e6unvcKXm6lP8VJ7aXbCtJz5GRyvQXplPvv5q8j7mi5h0jMXBAQBASBBhAQMrQB0EQXQUAQKCdwPv8A83cMYNjAUJwc7BpFJvuwPUde60y/wT2rjCOJy9xMMyVaLEWSlMrKUX8lJXrkNjbIZHW75m4RqkBOWhpHZCYyugY3aO6pe+L44u1p/OW28FIZmjvK8nN0eQBBYIX8rPuWMf9CJK+H7OblXSG8PrXs5+aKkaHlAvRaGbqbkNenMsD2BGv/s53AWdLHqax/+0+CXoog+T+xpZ8jjmXzU4l8/TbOLViGetxsxnQsXdqJ798gPvR1ot03MP8nD55+KoIKrrBB66+tU9PJUB1nvn+RB9+KI3J2DFMUy5n0ZizB459nSNpiPt/Vnee/Wkp0D1FAqbY9atDXhQxthTIUuHXkWAbJT7I21YURPX1xsVGgNOnJOr2XFXHplrNSKTI0dBjPdi3io5/iCY64k/s6OoJcQUnGYb7ecpL8KzK0ovis7nPVnEJxTb5B35qikyDQ4gg0FxlKDdXkLRXm81Woaqomj5rdSxeSHDGL6D6N16F1EaH/eXoSt4bVnlfpiiQ9lnKOA4knazwbH856lpCgDi3u7IgJCwKCgCDQGAJChjaGnugrCAgCEoGtZz7gz/Nvcest/o0Ckpdox/5/BdE/IrzacUwmE/k5BrRqJXKF0iJFr+T4LNHqkdvWLkMlCYpUhV4hR65QkHL2HMkqGZmdgho092tl6EqiS3OxHltZmpfVdxMvf52Ms2PZ9f2Akczol8QbV6I/pbfWSYYeKit4KkV1bsJnZjRhSB9LwQkjSVtQmse19C1BjJw+EvXSq4ELlk+fWssb+0KY5L6RLb4zmNSvfikFGgKoyWSoUc2RmKeYvFTH5I8/YOjxOUz++CIPLVzKmAvzmbAwhYcWrWbW4LLqSSIytCHbV3MfIUNbiQyt5VgE9uiG6/GTWArB3+BHyNAbDFy8ThC4SQRungy9SQu+zmuvFaFSIaTXn3yMPw8cITsvHy93V4b1642DXf2jD154/5Py6NGKUxgfdTtPjB3d/GCIGQkCgoAg0MQEhAxtYsBieEGgjRBYc+xpUtS/0LuHFwaDAaPJKDlH5DIZcoUcpfKquKwJiSZTydZHujDkzj5VmpjMJkpKDDjZ+GAjdyIvr8DyR6qnJFMoMJplluJJVa/Jmy3zsDxSgSWFHIVUJElWWpf+1MkkTrm7khPQvkE7lbxtJ78sf6X8mvyyovHMvq/0NpUltVTXOOb95ML0Z2/DWaNGbeuMc+KV6+9hpe+sKEMTv+Hl+O68NTEczb5lvHEqgrcs1+SvJ0PHo/msNI/rba4a1Gp7nJ2viNIZRHpfWZqU93Ulx/BjlCRT6xZE2yAuVzo1mQxFR9rGNxn/2m94DR9D9zPriT07hFlfvYT/b8/x3GqIXvo5z/e/Gvsqrsk3aisrdxYytG3IUCsemXoPJWRovZGJDoJAiyQgZGjptlUnQq1Z4d1oMvHpug38sHVH+Tl5evy9PDB8aIs8N2LSgoAgIAg0loCQoY0lKPoLAoLAjj//IHbzb5x1/RKP7jl07eSMSnk16tBsNmE0mlAqldjZ2+Pg4IhdDb/U/vUvIfS/PQwb26v9pZ/fSnQGnFRe2KsqFyoqLtZQVKShoEiLWaGsLENlIJP+TxKyclm1+UQT9x/gRGgXitwbljzz4PpfObvnc9p5u5XnDMVkQH8lP6i9hoTvF7JWKjyih8B7nmaS48areUGvlaFXbmnl2+OCgZyO4+ogQ2cQkXU1jysBY3h6UhCHKqS0unJKU3+ZR4x2nOUq/414mk6GAtlxvD/taVYml67Ec9SrvHNXNu9PX8wRzzHMj3mJSD9xTb5J9lnIUMjKzWsStmLQUgJO0v+zaEBVO8FPEBAEWhYBIUObXoReeyKkKqRStIJ4BAFBQBBoywSEDG3Luy/WLgg0jsCa1StY8cVnSNfXfby9aefri6z7UbT+cXQOcsHD1aHSC4xGI5Y/BgNyuQJnVxecnCpnrYz7lx8uBT3xDfSw9NUbDOj1RpxtfbFT1pzhMje/kFx1MUpb2zovSprLsV27ORo5BLMULVrPR6NWc+ngES7Ef2HpWalYVT3HujHNDRz6ch7Jg19nXNcb88YmlaFS4azsJOL2nuCyjR8Dbh2AH0mseetNdvZ8ibl/7Y2z4uo6RWSoFfe8qWSoNi+D9EI72vu6Ydf0aRysSEQMJQgIAoKAINAQAm1dhjZ1RGhD9kT0EQQEAUGgLRAQMrQt7LJYoyBgXQK7dmxjwVvzMBr0dOrSBS9Pr0ov0LqdprDTZlzcTPj5OuFkX7nYkdRYukov/ZFyfrp7eGBrW5r+KPUXV1I/C6HHwAt3hCAAACAASURBVED0BhMKma3larxSXnWMii+VCiidT7+MjWNlAXu9lWenp3MsP5/UPqENApSelMzQLj6s+GBGi5ChJ9a9wdqiMUyfGN7khZOuAG1qGVrtxhl1oKh6XoQMbdAxr75To2WoIY/YVyIZfWIKu756htCMdSz471zmrDhY+sLwR5n7yhyeeSAUNyFFrbhzYihBQBAQBJoXgbYsQ6sTodGjRyDlChWPICAICAKCQNMSEDK0afmK0QWB1kbg08WLWPnlcsLCehEQUHPhSSlNZ1H7vWj89mFnp8DHR4W7sx02qspiQ6/XU1JSgru7B2a5kow0NUlTh9L71h54ure/bjTotWzPns8EqaiSokI44HU24MiBA5zt0pEC76tFduqzX8l/7iLm7WmMihpQn25tqq21ZWh2/EoW/3ACz+FTuFvxKyt/P4u6OqI2fgx5bApjOoucoU1y4KwnQyew6/OxnHktinErQpn55lhC3bSc+Xku8+JGs3b7R4ztWP9CEU2yaDGoICAICAKCgNUJtGUZ+uL7n1hyhV55pByhQoRa/YiJAQUBQUAQqJaAkKHiYAgCgkBdCbw+exYH4/fRt28/bOtxHV3rfoIS7xOUOKeCwoCt0haVUoZcJqe0MJIRrVGDrdmNQV0eRft7Z85uziB8YN+6Ts3SLq+giJz8QpR1KLKZm5FJcmYGJwZWX7m+thfnZWShP3+eU9uX1ta0TX/d2jI07fc5TJj9G8HTl/C88nMmL4yrgW8wk5d+zjRRQKlpzp9VZeiiSGKn9WN59w3Ezh+FrxLyts4hMjKWcds3Mnto5UTBTbMiMaogIAgIAoLAzSDQVmWoEKE347SJdwoCgoAgcJWAkKHiNAgCgkBdCLw552WOHD5Av3631KV5jW2MtvkYbfIxKjXIZCYwKZHrHZEVu7B/91FG3n0P0/7xT169ayYdgzrSvp5V3lNSMyxV5eXKmqNDpZylx/buIyW8B4Ue7g1az5kde5g/awITx0c2qH9b6WRtGarLS+NiVgl4euGPmovZanTVwVTY4OUTjGeFNLPimrwVT521ZGjUO1pGPRhK+nfrONhxCqt+/oixXgdZ/toUnv11MKu2fsSjXURkqBW3TgwlCAgCgkCzItAWZagQoc3qCIrJCAKCQBslIGRoG914sWxBoB4Eln+ymPVrv2VQxOB69Kp/UymH6K6d23nimefp7t+Tpf94j4g7BuPsXHPhpGvfoi7UkJWdj8rBvsYJJB09SqqbC5ldOtZ/ksDFxFN0dlYRu2Zeg/q3pU7WlqGV2BmziftpC7pb72eIH2QfjWX95iMU+Pbm7jsjCfGsnDdUyFArnjzryNDBRL2TWGFWoczeFMsL7qsY98BaQl/7mLmT+jbbnKEZGRlWJCqGqo2Ar69vbU3E1wUBQaAFEmhrMlT6x/eKDZvLd2ri6BFMHPWXFrhzYsqCgCAgCLRsAkKGtuz9E7MXBJqaQNze3fzzmScYHhmFvX3NgtFa88jNy2Xb1i18vW4jF+PPsXHJj/Qd0A9HJ8c6vyLzch5FGh1Ku6qV5U8mJpKukHO+V/ey8XQEqjLB0IFUKdHpdR4HxXlCChSs3p5I3Mb36NKxfZ3n1FYbNqUM1Z1cyXOPvs/h4a8S85Qza/4xi/VZZaTDp7HqvcmEiMjQpjl6jZah15uWNo88gxtuTk0zd2uN+umnn/Lkk09aazgxznUIeHh4kJ2dLRgJAoJAKyTQ2mVosbaE/MJCvN3d+fr3WCFCW+EZFksSBASBlklAyNCWuW9i1oLAjSLw6Ph7cHZyJiio7lGUJoOZYmQ4NbAIdFLSCVzcvXjm+Xmk7T/Ezx98R+++vfH29all2Xmc0ObiZReMNj0bvdGIoiy3qV6nIyXpBBl2dpwPC6kwTt1lqKH4DH3OJjH+5dnceUe/G7UFLfo9TSdDdZz5/kUefCuOyNkxTFEsZ9KbsQSPf54haYv5fFd3nv9qKdE9rkaHishQKx6lJpWhVpxnUw7VJmXoiJnMDFjAgpimJFt1bCFDbyxv8TZB4EYSaK0ytKComMXf/URs3MEKOGVA6a/epUJJUsEk8QgCgoAgIAjcHAJCht4c7uKtgkBLIPDTD9+zbMmHRNTzenxjZajEZtveZG4feidT50whPXY/38z9AjdnN7qFhaBSqWrAd1WGeknX2TOyKdEbyb+czcWzKWR2DCSzc9A1fSUZmoYXcmxkBhQmH+IMThjlmdyi1CDHBGZPth7P4ZJZy+QIH5woocAUyPjpk1D+ModD4XOJ7glZWxbyje1Upg+t+7X+lnAOGjPHJpOhRjVHYp5i8lIdkz/+gKHH5zD544s8tHApYy7MZ8LCFB5atJpZgz3Lpy9kaGN28pq+QoZC65ShM9mS+y6RV2pWGfI4uGQC/aYnMvOnLcy9Oxg7tOSd3cicruP4mCmsOiXldT3DclkPHr/2jHWZy664KeTOaM9oSaB+fhzzbQeJ6jqB2LK2Uzam81nwBmShVXqXjyZkqBW/ecVQgkAzI9BaZeizb3/IydQL1dIWIrSZHUIxHUFAEGiTBIQMbZPbLhYtCNRMIP8QKz/6nmTsKczNR67PwcXFiyJDWReZDAfJRRrMFJlAhgyzDByVoNGZLR9Ln0UOTkozegNoTKW/CLdXyVCZocBgRipvZDSDjUqGnbzqdC7kmnBxgMD7XmLaYAPbPvmU385pMGmKcbjgQHA7f+zcc0jQazEhw1HVhV4KbXlkqH1hIWeLksl1MGCQyTAVwSH7LmirvKpUhjqZOnDcaKCT6hIGQ0D5lXmtOg9/x0uoUrRMf9iPbca7mDUxnNyN8/ne/nGm+23ljfgQXp/gwYa3f8Rj2jQihAstp9xkMhQdaRvfZPxrv+E1fAzdz6wn9uwQZn31Ev6/PcdzqyF66ec8L6rJN83fdkKGtmYZOgfedCfqPeDetaSsCWad/QFGqfux8c1c+oZG8cLivhyMl6KdZvLuwsGM/WcosdXI0FFrUljbdR09+r7AGekoSjJ0UjC7X7Nn8H+kT8xml3ouEReWCxnaNN+qYlRBoNkTaI0ydF3sdpau/aVG9q8/8TeG9OnZ7PdGTFAQEAQEgdZMQMjQ1ry7Ym2CQP0JXIluHOZ4kjc//JqQ9qpK191LdGaQpKax8lV4KRpUI5PhqACjETRmcJKD2mjGSSWzmM9CswxnORQYzTirZMhMZgqNMpyqC/Q0m8nITWTqSx/RS7OPN/4IZNbUAeT+7xM+2muLa0Iyl/yLUO7X4+DggK6nHFWCGX1v0G7NRuXkhOsAD3qNfQh7XRH/mr+aM+cv4Rzgj2fHAJTl0aWVr8l7Kc/jYOxAYt55bnXWUlJior2rEyNn/puwIwtZSTQzonzg2EoWZoxkRpSatf/ZTchj7mzc6s+Mx8JpYHaA+m9WC+jRdDIUyI7j/WlPszK5FITnqFd5565s3p++mCOeY5gf8xKRfuKafJMcE2vJUO3Zg8TGJZKnBbfQCCLDg7FrId9BrTcytIIM7fIZxxMHs0u1kX7qsSTGZODrNJioyRWP1WccNw9m17UytMu7HDg6gfRpZVGhV2ToxFC0CR/To++zBK9OYe297XG7sErI0Cb5ThWDCgLNn0BrlKFzFsew79iJGuGPj7qdJ8aObv6bI2YoCAgCgkArJiBkaCveXLE0QaABBCQZusl3Bnmb3yUu4SL+7exwlJspliJDZTKMJjO2NtXL0BK5DHs5lF+Tl8SnHuSysspEUgSpQmYRpC6SIDWbKdSDg41MCiSt/JjNXFZfJHzgnfytN2Xi0QcuxbLwWxV/f9ad9fNT6XFHR8hM5dj+/diEdqXgYBZ9nh7PkCBfsnbF8MVvSRSofOgcFY2vNpVPVv/Opq37cXF3xdbZGbONLb16KLA7byI+30hoqBzNtlTch3Xklq6DePZvfYn7dB3Kv8+wyNBlReOZfV9g6ZV4+d+ZPtyDtI3zWXkM/EbNslyXF89VAk0qQwFddhJxe09w2caPAbcOwI8k1rz1Jjt7vsTcv/bGWQpBLnvENXkrnkxryFBtwnKmjHic1eVF2e149PMDLJ8Uip0V59pUQ7VeGfoukXZatNJf+kpI/+FZOj26nFHzN/DupFGE2mVw8Ie5jPvbx6XRnlQvQ6f8lM5n9/qi1YJd3kZeaD+aBVJkaEQ6sV490M6aA/+dCwdzGRW8S8jQpjqoYlxBoJkTaIsydFzkbTw57p5mvjNieoKAICAItG4CQoa27v0VqxME6ksgZ+siVqomsW9RNO38Q7B1kKOS7r4rwFYOdYoMlaJEpQJK8tLIT+lavdwM0m15uak0MrQuMjSvOA9jCSyYPqI8MpT4GOalRDD3IRVr34glcNZUBhBHzLxkIuaGc+iVeML+G00YGnIyDHj4OoMujph/JxPx34eRasjr9Qb2HEji+MlULmSkUZyTggoFcrkehVd/Jj54G24p37BkmxqljT3S3fqIaaUydMkBcDaoyTGF8PCMhwmzB1I3MC9Gy7hXx9G9miv/9d2D1tS+6WSojuz4WOKMIQzpG4zz1QBQMOpAUfETpUSFDLXiyWq8DM3j4Hvj6LfQl1Wbl/NowBlWT49kwoUXOLBmJn2v5Ky04pytPVTrlaFzsF/2DB8djWTOp5EcvK8TEzaX0fvnFrb0XQcj5qCd1Z7RK2qWoZ8lmum3uRP9pkeyIf1d7Ba6ExUqydBdRB2MZO0Id+wurKLHwUhSIoQMtfb5FOMJAi2FQGuUoYu+/YFf/txT4xa8+ng0t/Xt1VK2SMxTEBAEBIFWSUDI0Fa5rWJRgkDDCWgS+GbhN+zPLkBl4wAKGQ4yM0VGSyZQy6Oq5pq8VBuzSGe2CE8pj2jFnKFaU2ntTIUSHGSyuslQzKhLzBSdP8CiVes4tGIR3581gNyP0U9MJcIb1AdWsujHZAwo8Rs1lamD7Ilb/jbr9aOZMcGdrZ+t5GChPSq9Bu/h05k2vLZq9A3DZjgQw7yzt/P62M4NG6AV92pKGZq0+jkmLIwDhxDu+ttDjPlLJH06OlNVgwoZavUj1mgZasgj9pVIog5NKJOfZXL0q75s+fVdIn2tPmWrD9iaZeiVnKEzY3OZq3oX+9sO8syLbmw0TOGzXo+TcdsBfBe5E/VhTTI0mM8Sj9Nvc4+rMvS/7kT1LZWhsnvzOHD0GbT/tWdwcNnnRAElq59RMaAg0BIItDYZKv3jesWGzaVF46/85FxhIwb0DGHetEq5RlrCNok5CgKCgCDQ6ggIGdrqtlQsSBBoHAGTmuQUNZMevZfIv4zAqCi9+n6znh/Wfc+eQ4koJJPaHJ+ktbyxTsOYadGEuzbHCd7cOTWdDIXs+JUs/ng564+qyxdp02sMjz94F8NvG0DwNYWsRGSoFc9CS5OhCateJi50LpP6XfmLRM32j+ZxbvhbRIdmsfvLZWw4Ayo0eA96gkmjApGivq/3tAUZyohVpGyM4OAzH8M/5zCqoxt2Si15h5YzYcCzbLQAqnxN/rPEXII/dedx5Qa2vBZJeyVIKREs7S3X5K+JAq3uc9eAF9XkrfjNK4YSBJoZgdYkQ8tFaBljNydH8gqLyomPHnorzz0ytpntgJiOICAICAJtk4CQoW1z38WqBYGaCPz+wyr+t+comEzos3KI3V6A0V6Jj5cdHQMd6drJyerwjEYzUl2m8kcGtorSPKIbfvmZnzdtw8PT0+rvFQM2PYGmlKFXZq9OO0Lcrh3EbviO38rFqDO9H5hC9H2R3N7TD6VcXJO36m5bR4YOJuqdxOvMK5J34zYws3/jM4hKMnTlhduY/tJo/KQ3pm1g/qLt+E18izH5i1mYPJhZE8OxN2Wx6b0lqO97nXFdr4+sdcrQWo7JiJnMDFjAghirHqdaBxMytFZEooEg0GIJtBYZeq0I7dO1E+88/ySFGg156iK8pWT15dU7W+x2iYkLAoKAINBqCAgZ2mq2UixEEGgUgcVLNrDwvfUUlRiwc3HBrDDj5OwMMjM6rZ7i/ELyLufgoNQzqL+n5c+NeH77dQPf/7wJn3Yt4NrsjQDSwt5xo2TokV072HkwiRPxOzmSXRnSPxeuY8LtgSJnqDXPjjVk6MEV7/Lx9vLqSVWnZxfMqBkzGdvFOjJ07WkPwh6exbgQA4e+XMimjBz87nmL8EMvcyj8rXpXP2uTMtSah6geYwkZWg9Yoqkg0MIItAYZ+uL7n3D4VEo5+SsitIVthZiuICAICAJtioCQoW1qu8ViBYEqBI4fT2XKEx+SmV1Eu04dcfPyQK/XkZmRgYODQ5X2hflq0k6n4uGg556R7WnnU39Poc7Ooyi3AJ2mBLPZhNJGhb2zIy7e7ihtKmd8/PmnH/ntj924uraAgirifFUh0JQytNpr8j3uIvqBuxka4kVJWhzrl76Py+3/Ztb0e4QMteb5bLQMteZk6jCWFBl6yHckOafsmfSIgZgV0Nd9A+fCK8rQHHYvX0JsFoSNnc2YkOsP/OEny8jIzq3D20UTiUCgrw9+3g3/Ldq9994rQAoCgkArJNCSZagkQFdu2FxJhE4cPYKJo/7SCndKLEkQEAQEgdZFQMjQ1rWfYjWCQH0I7NqdyNgH/4u7nz8dQ7uUdzUajVy8cB4np5qvxGecvUj2+Qs8OraD5fp8bU9exmXSTpwhMyUVTGacHB2xsbVFJpNh0Osp1mgoLFDjHeRHu65BBIR2RprHb79tYGf8sdqGF19vpgSaTobqKC+gZFNWQGnEUPp09rxaQMmYzc53HmWnfDKzZv1VyFBrnhFrydCMPct597VnWbBZW2F6wYx99V3mzhhLqJV+CWKRoeFzCYtfyJ/54H/nLELiSyNCr40Mzdo8n01+s2qNFD1yKoXNe/dbE2urHuu+2wfTNdC/Va9RLE4QEATqT6ClylAhQuu/16KHICAICALNiYCQoc1pN8RcBIEbRyA5OZ3bI/+FV1AgfsGBVV584Xwq9vb2FllZ05OdfonM5BSmRgfj5WlbbbPiPDWn9h4m+1w6/h38aefbDjv7miuTXMrMIu1CGjqzgXY9gimWG1mz/tcbB6aFvGlb0lkSL2ahLtHh5mBLn0A/BgY3P8/QlDI0Oz6WOGMIA/oG41khoFiXdYaLanDxCcazQhElUUDJiofbGjI0b88CJkS8wMaOkTw6PLi8YJGm8DjrvtuN26RVxC56lFAr5CkulaFvEW0jVTyzY+pLo8kp+1zVnKFfoH9kFqMtyUVrflqqDO3Voxv5x0+SasXzUJehhAytCyXRRhBoewRaogyVRKh0Nb7iIyJC297ZFSsWBASBlk1AyNCWvX9i9oJAQwlEjpzDxWwdncK6VTtEVmZpKj+l8vpV3NNTLuJgukz0gx2RX1N1Pu3kGY7F7iUwsANBnYLrNdWc7BxOJp3EK8iP1Tu2lvZVZ5Gl9MGntirP9XpTy2p8qaCQVXuOkqMtQSZXIpPLMBpNYNDj7eLA9KhBzWpBTSdDa1imUc2RmKeYvFTH5KWfM63/VRsqZKgVj0ajZaghj93/N4rB6waz4Ye5jOpYMd+GlsSYKUROz2PO7rU8E1b/XBzXLrVchva8+pXyz11TTd65XzRP39+91mryzVWGjrzvQXq5XFmnkfwLCXz3x0nyA/oycXAwPioFBpOerKTtfH0gm8A+wxgV5oMy6zAfbT55FVBZew8FoMtm56ZtxAcM49k+CuK+iWVvWUvXASN4PFjHtjXbiL/OGRMy1IrfgGIoQaAVEWhpMrQ6ESoVSpLyhIpHEBAEBAFBoOUQEDK05eyVmKkgYC0CX3+zjRf+tYLet9csztQFBRSqC7C1q91DnE1K5sHhNvi1d6FEZ6bkSmV4vRpDahoOch8MwfbIz+RaKsTX9pzNyuBslpmge7049uHPpKqUdO4eQkhIL3p0D+ORieMICgiobZhW9/W0PDXL/tyP3NaePj26V1nfwaMJOCvkPD9yEPLrRPTeSDDWlqFpv89hwuzfUNe6iBCmxSxlci8hQ2tF1ZAGjZehGWycMZjRZ2dyYPUz9L0m+jNv6xwiI2MZt3sjswdZ6a58QxZ6nT7NWYb6X/qOmN2AcxiPjA6mZN/PpATfzyDDXlJsupGz5zCp5JGlhtA+fejQLphu5uOVZGjXgcPor0jl691ZjBozCs8L37GieBjP3uKD9uw2PtuRBfgwaswwQm2zhAy18vkSwwkCbYVAS5Kh14pQSYBGjx4hRGhbOaxinYKAINCqCAgZ2qq2UyymRRJIYOXLhwh/K5qwOs7fkHGC03Shu+/1ozZrGm5gxEyMDk4MHKAiN92X/GoaGgwG0i5euG7e0CvdjI65dDp3hvA7O1tkaMGFMxyNPUDfIVEoAxQoLxow1kGG7k9OYvfJRIxmqZJ9L6L+1oWMDce5oDdYqtorbJR49g4jf+1Kut03ntmvvELv3r3rSK3lN/t271EOpWcTcUvfGhezO34/g4LaM6ZfaLNY8E2RoT69GfPgFKb8dQh+FWqAichQKx6JRstQtBz8cBz9pp/hmc9XMeeRvviW/eJFezaWj1+ZwAtbR7Nq+0c8aoVq8lZcevlQLUKG0o0HH+oBh38kof29RNmcIcXsSdbmylGc/UfczyAqy9DyhTp348G7w1AmruNrwzCe7eeDrTadTWt3cLRXJM/2dENhymaniAxtimMmxhQEWj2BliJDpX80r9iwuXw/hAht9UdTLFAQEARaOQEhQ1v5BovltQAC9ZehWVsWspJoZkT51Ht9UvX4wbfPImJ07YUuL2VlWooY2VxT4b3yS034dyoi/bvjDBgTjKOLktQf1uDdKRwX3w7o3Y0o041XZajKCb2fE5jBbCxCla4m0+SIh5eZbLkNbnZyshIOknjJjV5/8SHrj1MUB4bR1zOTI8dycezWG5+ic/xx6CSnTx7n//7vv8yaNaveHFpaB53ByKs//I+OHYPx921X4/RPJp9Bo87n1XuHNYslWluGNmZRQoY2ht41fRsvQ4HLu1nwxGBe+KG6iQUz5asNfDQxlNqD0624sHoM1ZxlaC9HIwYpRF8GJZdPsnFzAqnOXRg1NJSuHnYY1ekcPbCDbRdKF1yzDO3LxEe64KNJZeOPe0kMHcazvRRkal2wu/gHab6R+GmycfWCPUKG1uP0iKaCgCBwhUBzlaHFWi0OZdejqhOh0tV48QgCgoAgIAi0XAJChrbcvRMzb4kENCSsWcg3SQaQh/DwjIcJs68gQ01ZxC5eRGwu4B7J9GmR+JDF7phlbEgzgN6b0c9FkvbBF8QRyJjnptH50EKWHAB7nRqN50j+MdmH3R/GsLsYcIhg0j9G0/nUSl7+JQs/k4b0ghJSDxWS4xNIx/aFpZGhsiL8vTLwkO6wm104e8kLs/N5OtpL/542IityYH+qDRXLPV+lbySoq5YLP1/EJ9QW746ueJYXlzcjz8pEWWRb+Zq8VJPJDCaf9qgvxLM0yY1/Dspj+1EdBrdODAksYPshI31GtCP7mIzgoEIOxV3kUmERHfvfRoDxAucKQKMpJuXUMYbfcQdffBHTEg9EnedcqNUxe93/iLptyHX7FBcXs2f/Qd5/dFSdx27Khk0tQ3Vpcfz6+06OnE5DbaywEhs/hjw2hTGdxTX5Jtlfq8hQaWZ5ZzgYd5DEjFw0htKp2tu549trMIO7+2LXsOj3JlnztYM2ZxkamLuXnRcdCesbivLkOr4+enX2I0cMo0RtRy/PDD7acLgWGSp92ZGo0XcSmPM7MXn9ebYX7ElUMKi7C5gus+24gmHS54QMvSHnTrxEEGhtBJqbDP3i599Z/VtsOWYvN1cu5129RCVFhAoR2tpOoViPICAItEUCQoa2xV0Xa75pBE6t5Y0/Apk1dQDsW8b8C5G8PlZTfk0+aNdiFl2+h9n3BZL60zx+8ZrORFawMHkwsyaGY68zYLBRklMhMlSKEl1WNN7SR3rUFcf4ZT4/Oj7OdJ+NvLwrhNf//3v//a+30GXlcsLQvlyGGl3PEGDy54TaBrncjMlURMf2BRRk+nEq6xJGow6lsvpq8VAaGVqwU02ePpseQ93ooC5EoQMUjugDlCjPlVSIDHVE71N6d9moVJL88wIS2k3ggeA8tibkgGMAA3uZSdijoXNUdzyKNehMuRzdf548rQ7X7v3pJk8ntULSyKTjh4iKHM6nn1Yu7Kk16CnS6bBXqXBQVSg33kQH4OLpFDLPXUBbVIydgz0+gQEEdOvMt2vW8se27Zw6dZoSnY52Pt7c0q8vo0bdRZ/edUuOIEWGzvrudyKHXl+G6vV6duyN471H7m6iVdZv2CaVodlxLP7n03x+vLo5BYsCSvXbqvq1brQMNeQR+0okUYcmcGDNTPo2z7Sg14XSnGXolZyhgRF38oBPHj+s30t+t24EZ5/Ep98wci7CoE5FfPRLacmj6iJDh468n67Fe4nZUUDU6FEE527ks9wyGbomlcBx/fHI3MZn2aGlglTI0Pp9E4nWgoAgYCHQnGTo/8V8zdb4Q9XsTGmovRCh4tAKAoKAINB6CAgZ2nr2UqykBRA4tpKXv07G2bEs2ilgJDMm2rO2LGeoz5aFLNymwbmsWrp9v4lEK79nk+8MoisUQa54Tf7aK/PSf5e3P7aSOYn9mRsaz8uHwnlrQhjjJ/4bX3c9F/K9aV8WGYpbKraFgWSVBWZJJG0d0+jkVIwSFZfPw+Fc2xoryzt4q2l3QcveI6cY/ddgXHPzrpGhWowdHZCfzQXv9pg06cgKjPxPFkC3jB846TSM4e2yLDLU7ODPoN5wLK6E4Dt8yd6RSHFQOF0NSew/W4J7z2DcLuWSJ5MqHF99Dh/YzatzZuNz2yC+PX6YXefOkJ6bg1yhwGA00M7Flf4BgTzUI5yJfQda9bDs+3ULO3/4heKCQlw93FGpVBj0enYeO8qfJ5NwdHXB188PD3d3FEoFRUVFZGRkcPFiGg8/NI43/j0bd3f3Wuf02o9bcffyonNQghrfewAAIABJREFUqfiu7klITMLebOCfdw6udbwb0aDpZKiOtI1zGP9aLISP4X6XHaz505bIv92F857PWX9yALNWf8BD3a5KcHFN3oo7LmQotAQZCqE88nAoJP7OHptbuTPYDVuVAvRFnE/YxrrjRZZTUVGGSh/3KvyRmPP9mXRbMC4YK1eTv1Z8Wq7OCxlqxW8vMZQg0KYINBcZuudoIq8t/aJG9oN69eDNpx5rU3sjFisICAKCQGsmIGRoa95dsbZmRyB1A/N+cmH6s7fhrFGjtnXGWX6Cb16JJ+y/0XSPj2He2QheH98d1Go0zs4Ydi0ujwxVqdXg7FwlMrRi/tAaI0PLZOjT//g/FDI1F/J9ymVo5chQAyaTDBulGZ1BCfICAn0KOblXh9reHoWisoS0MFaV0M1GzZZfDvPYk7dgvuKfTAbkWZdRamQYfX0wytSo8pUYvO3QaYspUTihSdpFAt0tMjT2aDZmhwAi+sg5Fqch+A5vMv84yWWZCyERgWiOXMTG38CFc3rsXa5ef5amkGJj5FSAG+4dOuDs4oy3TxAFHlcrVOs1xRTn5GDOykSuLuKFAXcxY+TtNCb/qvTeFW++Q9a5C3Tu3BkPL8/yI/ftlv/xw/ZthHbvjquzMwqlEmd3N2RyKRfB1Wf//gM4Ozvy5eef0qlTx+se2djjyfyeeIYhAwdU285kMrF3/0EeCO/KwE4dmsXxbzoZqubIZ08xeSlMi1nE8DNvMmGejudXzGdo6vtMePkIYz7+nOdvFdfkm+QgWEeGDibqHRj1yGDaV5cY1M6XUTPmMFYUULLqHvbq0Y384ydJteqotQ923+2D6RroX3tD0UIQEATaFIHmIkM/WfcLa7dsr5H9Hbf04ZXJj7apvRGLFQQEAUGgNRMQMrQ1765YW/MjoCHh+4WsTQT0EHjP00waqCJu+dus149mxhOdObR0CdtzlehL7ImYPJ3RgTnX5AydxoCsb5i3KoeR/yzNGVqpmJIplU3vfcqf1+YMLZOhb7zxHlmX0rio9i+XoVVyhmY74OaegZtFfBrRFHbgUGYJuTk52NnZVStE8zLOI0s5wkMjOtWKvbhEywe/rCWsZ//y4kxmsxnpjyRbrxWG5QPa2GOjLaBErsLDx7v80wkdXMn0cMLk54+rry+9UhMI9LuDvb7VT8Xm6B6G5Mg4H9ye1eP/hottwyq0xMz5L3p1Id17VgjbBTbt28sXv25k0K0DsCm7nq/T6UAmw7WCML0yu2PHjuPm6sxvG3+8LrsSg4FF/9tDkVFGt66dcLK/Wiq9WKPlWGISHVwdeOKO/rXuwY1q0HQyVEfS6ueYsPAwkbNjeNphDZNn/8qA6XOJLF7JnM8uE/1xDM/felVQi8hQK+669WSo9LdhTU8k78ZtYGb/hn2DWnG51Q4lRYamXExv6te0mvF7duooZGir2U2xEEHAegSaiwz9eM161m/bVePCInr34I0nRWSo9XZejCQICAKCwM0lIGTozeUv3i4I3GgCa9ftZNac1XQb0Lfery4qLCQ7+xK2tnaWq+AVn+T9h+mqusiIiOBax40/ncT+1LN07NjN0rZOIrRsVJPRiN5gwLdDgOUzp7t24C6p2r0CbGzc+b69mZFncnFV+rNvRDDyw/vpd8kIBsgLDWdnkIa+vx0lCBf2BNhjzs/m3r5P8sKdtuxeXlaoSu7H6CemEuEtFbfaSFaAHk2WBnpH89L47igzYpm3aDNFRjNOHt0Y6m5LYe5JdheCwmhAnRFHpiocT30ml4pA5eaNpzmbc1kabOzscLgmqlVaR/Lp09x7z93MnDG9Vn5LtuzjskZLgUaHjY0So9GIvVKJn6sjU4c1HxEqLaTpZCjoTq7hxSeX4/ziUl7qkcT70+awPqsMX4eH+OCTWQzxuYpTyNBaj1bdG1hHhrbsnKF1pyVaCgKCgCAgCNREoLnI0M179/POV2tq3KjH7x/FQyOGiY0UBAQBQUAQaCUEhAxtJRspliEI1JHA5csFtPObwF8euhe5ovKV7boModVqycm+bGlqa2uLTCaTbCZxm3YyNrSAHqG1y9BVf25B7uiCu7uXpa/0SLk9LWPV8phNZjQaDf7BQRz3cyPQwxP7Lt3Y5QBKk5lCnYZbc87TuUNZZGhpyntQn2Hkfjm77wiCU/sYSBhbujpg2r2D0ar2vHeP79XiVlK6gpQI5j5kYOXLuwl5fSoDbFNZ//afBL00hvzFH/D7riTuuPVWki/l4OTfGc+Ck+w1BlBwPI7YwwfpeUsEHZxLOJ9lxK2DC8a0bAoMZoqLivHw9bGst+KTX1BA3L44zqVUWw2oCpVL6kJ2nEwlv1iLjULB/f1DcZCkcDN7mlKGYtSRff4yNh38cFaA7mwsK1fFkmLTnbvHjmFIhUryEhYhQ614OKwiQ2dHMeLQBOK/ndEiCyhZEacYShAQBASBNkuguchQaQOmv/MxJ85WTSLi7+PFp7P/iUpZlvS/ze6WWLggIAgIAq2HgJChrWcvxUoEgboS+Pvk99ibkEnH0C517VKpnRTJmZeXi7ogH5XKhpy0y6jyUxjSXk3HTrXL0AXr1xDSvQ8KhRK5XFE/KWs2U1xcjKp3CIeDPXAJbM/9qfl4mxRc8mjHd+1UhGaepXuQJEMNtEs4RJ88OTpdIW7yILZcI0OdT+2j/0UT4b3cKXJ+hBlRPnAploXfqvj7s+5sLCtuFUYWsQtWwt+iubhkIVLZERuV9DOxgg4+3fDTnOQAQfz09ac4u7vTzqcDnkEOFGcY8HAzkJapQfKyJSUl2Dk6Yud49Yr7Fbi7du3ikyWLuP2261eMb9Cm3aROTSpDy9akU2dzOesyamOFRSps8PIJxrNCalkhQ614CBotQ604FzGUICAICAKCQMsl0JxkaEFRMe+vXsuOQwnlQPt178r0hx/Az/tq3p2WS1vMXBAQBAQBQeAKASFDxVkQBFo2gRJtCZfTLyH9r42NCncfTxydHa+7qH1xJxke9QqDR0ehtKl83b0+NKSK6fl5eRzcuou+AZl0spfTqWtn5HI5Mpn05+oVeKm4j3SdO6ewgM+3/k54+CDkljYyFHJFafRmHR6zyWQRiikj+6Pr3Al3Wyc09ioM5hIGJ6ajCfKjOPsMPYPvYK/LOe7Ya2L/8GDUNUSGSjJ0gLYD63JO8aTTUIYHO1KQsps9Re24M8SW4/vzGPzmVPrY5JbJ0Omc+uh18qScrp2CKTEasVUoLNfkJRm6+IO5DIkYhEqpwsbdB29H0OVmWa7LS49eb0CmkFuKKV37JJ04wd8fi+bxKa0nJVWTylBjNkdWvclTi3aiq0IzmMlLP2daf1FAqQ7fVvVvImRo/ZmJHoKAICAICAJVCTQnGXpldld+ePFwcUaKChWPICAICAKCQOsjIGRo69tTsaLWT+Dgjv38sX4L+7ftJTX5HE4uzhYRajAYUecX0M6/PeGD+3HH/VEMvvO2aoHMfvUrlq/aQd/bBjYK2NkjCdx3Vx8CnTLYsmINIT1CMRj0SPJTugEvOc4iXQlZ6jwuqfMo1mo4ci6VHmG3WCIlLflCTSZL4SSVQmmRiNcTo0aDkQJXe1IG98C2Rwh9z1xgYCHoMIJ7e75sb4tnbjrjMtzZd1cHnHceIEQrR68AFf78eUcQxZmJ3HVAQ+Kwfly6uI+hF90xHz6Hi58Svb0cZDa0M7fDQVvARXs15tN6Iu7uhyznPDZ/f4HUD/7NeaMOg9yMXu7JoID2KPNKZeiCt1/l7hF/KWVq64y/r5zs1Hy0pdkALELYaDLj6uVRhfuZM2e4/75RTP/HtEbtSXPq3JQyNHvv+zz1zErOAMG3RhJcIQoUGz+GPDaFMRWuyovIUCueDCFDrQhTDCUICAKCQBsm0BxlaBveDrF0QUAQEATaDAEhQ9vMVouFtgIC2zf8wZfzl5GdeZl27drh2749bh5VIwzVBQVkpGdyKSsLhUrJxJmTGTXhvioExj/0f+w7mkbPgX0aRCcrORlXBwWxm+Zy7uRpnrnrAf5y18jysbQlWg6cTuRcZhoBfv608/FBqVLx8epV9Os/tNI7LZLQYLBIVFuVTZUCTVcaSzI0LTSAS/17YNPOv8q89XodTk6OeHnV/ot850uF3LrxKO5GOX4dAnB3dcbP2bXKmFqNlpTkM5ZcqQ9Mf5j9v/+KjVGGr3/7Km0n/uff9L/lltJ8qk7uBNgVc/5ySXk7SVibMePiWVWGJiQk8MzTU/nbxEcbtB/NsVOTyVCjmiMxTzF5aRp3vbmK10b5UVvGVCFDrXhChAy1IkwxlCAgCAgCbZiAkKFtePPF0gUBQUAQuIkEhAy9ifDFq5sVgeR1bxBzLJzoV8eguvLxWDVfHArnrQlhDZ6retdi3v4NRj83jYgGZhsqiv+C/6w6SdLGA3Tp0x0f73aoyiINa5vYpcwsTp9Kxi/Ynxfen41/cGkV9ivPXx95m627TtFzYDh2Dna1DWf5eolGy4XEJHqH+vH9mn+V95kwYBidO3XCw9ODtOwsdiccxNvbm86dO1cad/Hq1XTrEY5SigK95jEZTUhCU7o6b2drW+XrWo2GM5F90fXsjsLJpcrXdfoSPNzdcXWtKjVLLl6iODkNXXo28vxi2qcV0NnTm37dQ+jo7olZV0In95o3SWJ5MO4Q3Qd2oCQ7m66h3au8f+6XX6CVywjo3J0OXnJy0nMpMlxtptfpUdiocHStOvct/9vC2u9Wccstfeu0Dy2hUZPJUHSkbXyT8a/Fcfc7Mbw63K9WHEKG1oqo7g2EDIVPP/2UgwcP1h3aTW65ZMmSmzwD8XpBQBAQBKoSEDJUnApBQBAQBASBm0FAyNCbQV28s/kRuFIcZwaR3hU/bvxME1a9zKHwt4ju2bCxzp08y6uPvYiNQkVY715o7fPRGlxx09dvvKTjJ7h4MY3/fPk2fQb3q9R53n+/5bV/r6TzwG70CAyiRFW1uI/UQWZ7luBsLZ/8corX5jzMa68+UmmcL9/9gNhv1+EV5M8fB/fSq2cY3kHdUFCAsfhqdZvvf/8dhUNZNfkalqHT6ZDu0TvYXRW0JqMR6fMn7u6PomcvZKqqsYBabTH+/v7YVeinSUkjZ1M82gtZOLXzxs7RGQejCYxmdJpi8rKzae/iwr1dunNfaK/rpi/Nyc5h387tOLkYGXrH7VVm/7/4OL7ZuoX+/SozvtJQijJ1dHPFxq6y6M3MzCQ9PY39+3bUb2ObeeumlKFnfprDhDdj0RHMgOHBlory5Y90TT56CmO6iZyhTXJEhAwtlaFPPvlkk/C19qC9evXiyJEj1h5WjCcICAKCQKMJCBnaaIRiAEFAEBAEBIEGEBAytAHQRJcWTiCL3cuXsSHNAHI/Rj8xlYictcz5Mg4cI4geb2DllY/vvxoZqklaz5JVcagBZb9oXro/iBNrFvJNkjROCA/PeJgw+2vQZO9m8XvrSbPtzOhpY9B8IVUjryhco+GrJcRjj75Yg3vUo3TfvZp4uTP6whyKHSM499UnuHXujFNHd3xLzGQ7atBjg7vaBr2jBrROOBmNFJZ9bKcsJEcFcpkJk8kOjyIFWsdCCuWAVkvij/uZ9/3HhA3oXWmyJ05cYNnnn1KccIFV+7SWAj+29raWIkhSJKi+uBiXnl6M7R3MY5Puo0ePwCrnIDszi3F9Iyh2UtCrZ09c3Dww2rtjRx46jRGVVCgJOJh4nCOnzxAU3O26Z0kSn3Jk5RGiUuEkR2dn9g3phiqsNzKFVM396mMym9BL0Z2dOpV/MvfPw1zesBuf7l1xCyyNirUt1mFjMKOyuSpTL6Wnc/70KaL73MLE8P7XnVdqyjlSTsfRrUdX/AKqXtX/x/sLcPPyxL995WhF6Yq80WjAzce7yvj79u1j1gvPMzG6smBu4d9sNKUMTVr9HBMWxtWASBRQatKzI2RoA2XoiJnMDFjAgpgm3Z4qgwsZemN5i7cJAoJA3QkIGVp3VqKlICAICAKCgPUICBlqPZZipBZC4NRa3vgjkFlTB0B8DPNSIpj7kEdZpfBrIkOzVvKy5Zq8PWvfWI/zkzMY6WvAoFOiPFdhnH3LmH8hktfHVr4OLhG5GhlaXfSpJEOXoR43mzEdpdZSmyv/reG5Z19HnpxJULdAMpQqfDWqCpGhVwVoFRkqs8dHWyoeTTaFXJaX/rfeTs2lS7mcPXyBz/5YiYtHxavkJ1j72hfEEUjvYZGUnN7O6TMpliJHKq9buXNICF2Kf2Ul0cyI8oGMWBYtjiUXcB8+nenDfcj6f+ydCWBU1fm3n9lnkkz2jRACIUAIJBCWAGFTgkQFFVvcWnDBrYoWFde/YK2KrRvU4lpBaAWUolhBQQwCsu8khJAQIAtJyL7PJLPPfN+d7CSBAAmL3ttambnnvuec3zn3lvvMu2xeyHsbzmBHilRiICstG4t/P/p5gVkiRymzUJ1XiM2mIEnqwfVBKiSOGk4mpZJX482gCb1w0UlRuMigJJ1dx6VEjPOmeGs6JQ4XQmL74VZQzNd9ApAMGIj0rDB6IURe6+bWmC9UAKGVvxyhx9BBKDR1pFpid+BaaUDpTAnQsoS92WTkdMoxpvYJ594hMefc0Ns3J2A0FDL2+utwcXNt0TbxRDov/+tTxo4ahY+3l/Ocw+7AYDCg9fZq5RWalpZG5MAIPvv0g2vkJur4MLsOhoK5LJ8zZbo2KskDMiW+/qH4NCuqJIbJd3zdzttShKHtwNBnNlOxMI7GVM6ViXx031Ce/D6UZ9dtZv7NoagxUpm9gXl9p7Hh+c3s/ltde+PBBUyLfY4t9epPXprKmj+Eghyylk9jwIMbWJLmIC5xIr3/2NDqIdYXLCH0RwkDHmx/2UQYet4tLTYQFRAVuEIKiDD0CgkvdisqICogKvAbV0CEob/xDfBbnP6xFSwsjK8DeiVbWPhfBQ88GU7SgrO9NucQ1whDYcWCYuKfjcO/QbNjK3jpqwy0rvXeicHxzLk3hrOdQ88PQxv6bYChdZ+zl/yLvSeznAV9PKm9IBhaiQZfUx0Mtar0lCodCI6hwiG1uFC4P41eA3sz719vtNgBAsysg50a9ny6iOKb5jI1JIe1b/+A/5OzCNt/7vM//v3/MJRkc8bgQkA3P9RKV+QYsKJGIZdRY9Ajra3gUIGDYf5lrPp2N8GjbmWcdyFbU6UMmhBI6Y5U8m1awmODqNqTjqnfCIIKt3FYH8bEoUoycgzsDvOlpn9f5B5NxaPsdhsmk5FevXohl8sRQuPz/rWO0HGjGkGoMFmFyYraZGvhFVongsP5X4ndRtLevfzl+nhG9ejZ7h2SfSobvaWY0txMBg2Nxvusgk07jiTy3qov6RsWRmhIL8wmExqtG5pm4LSispLjaWmMGhnD0iW/znR+XQlD21yc2jLSk3ayeWsy7rc9zYwoMUy+Sx7zIgw9Bwz9C8z3msgCYPLqTNb0/RbNEE9SdUPZ8HoFQyIm8tzHQ0g86MWarPWEfj2AoZ89weHE6RTM6saU5cKSvcdhy3Syft+Naayh4NtQViqG4pnm4KHgPczTjuZNodkruzG8HkvWMhGGdslGF42KCogKdLkCIgztconFDkQFRAVEBUQF2lBAhKHitvjNKXDJnqEGdDoN2or1vLnOndlPjkNr0KFTadE2EMdmojbB0HK2LFqC9a4XiPcXAOM3aB8WPENbw9DquLv4x8TbmXjfDdgd7cFQO3q3GqjV4ma3Ua01IK11QwiTbw5DUdRQLFfib1AIpA+7Q+oEoz9v3MTr/3mHoeOaQsKbYChsWbCQLUYtGuecNMRMn0P0yQYY2vq8xSEhJSOPPr5q1C5u2Cw1WB1K5BixokEhl4LdgNmmQIIZU0keO49mUmryYspoV5IOGuk3wY8CwQsUDb1GhMOxJLKVYVwXUEyypS99ZPlkVznI9HMhK6IXyuAmWGkyGfD29sbTsw6Q5n2yFq1ai2dIyzB2td6EWvBclbcMsRdIqOAnKpdKKSkqxFpYwuKpd7Z7e9Toazh6NIUbH7iBDYu/QKvV0i0oCG8/H2fxJ6EQ1KHUY6zespkTBWcI7NYNH18f5DI5NYZa9NXVmC0Wnp0zm1mPPfKrvQ0vCww168hK3cWuTT+y+r+7yHeqKYbJd+mmEmFox2Bo6NJUMmN2I4mq5LDu96QtKyTQbTQTnV6cz7K5Yh687sXEfzT/s3BO8Picj/r10Txc+R67P+vGh9rRhAowtI+RxE8GMHR2KCtPruH3gZ5kfS3C0C7d8KJxUQFRgS5TQIShXSataFhUQFRAVEBU4BwKiDBU3B6/PQV0JC1fxDfZzXKGtiia1CycvdEzNJI2c4Z+s5A1aYAFQm55nJkjvFvJ2byAkuHYKhb+Nx1UcrBqiJ3VNgzdU2onc/th+o4KqSuW1Mwz1CqEvatkeOk0KBS1lKqFUuUShOSeLjVtwFCEcPoaaqUS7EhwqXXD3QaZpzLReLvy9qr3G8fcBEO9ObDsTXJGv8q0cNDpDGi1Gsq3LuLf9nuYM7Hl+YXvf0TikWSCAryRyt1QK2XYLTrMdhUyhxGbpCUMVcqsWGwysjIyOVmjIs4jg19OeTDobBiakkiW3oW+sRH4o6f4dBVVDtCp5ezp64smqq7qutlswsVFQ0BAgPOzMbeY/M++J+z6sa3Ww6XaiEquQCI9i1w7HMikEqRCklQgee9eXh1/A0OC6vKMtnVsXPcjr3/7HlarhUObfuHYzr0Uns7FWGtArdEQEBLMwHEjUXcP4GDiETIysjAZjfj7+xMdPYhbptz0q7/9ugyG2szkpx9g59YfWbtyI+nmBil9iHt4FnfGjWVwmA/KZkWVxDD5TtxuIgw9d5i8Wm+sV7uAb2f3ZvoymPzOet6bOZkIdSGJ/5vPtPvULGkXhsIfv8xkpRAmD2R9/TAT7/qcuWkORhdsoVuEkedehvl/g8OVkwndI8LQTtzeoilRAVGBy6iACEMvo9hiV6ICogKiAqICjQqIMFTcDKICV58Ct4ZNZNSYWFzPykXZ2SNd+/V3rD7yPX5BdcH/1rRVvLmynPhnZhFr2cLHi3dQIbVgUMfy6FNTCMlbz5tLDxI5/VWmetSdL7KaMOqrcfUNxVhd5swxKnhZOlCgVLvgMFdjdaicYfI4jE7PUKVCgKWC5yjYLbUc/ul7Tup7cMPd4XWeoQ41PUf2h6OJ5BqlePYZRhSpHKtyQ1IPKw+E+VAd1hOHuwcuGg2BgYGN8pT/koj1aC4BA8JbSeZSZUClVCKR1MFQJUbUqKh2gELWBEizMzK4zsOXh4aPbGmjJoUN+gAmB/ghwNBXVv0NjZtLZy9N+/aE9AzOPLaw4qUkot+aQeTl6/2Ce+psGGouTmbL+rWs/XotB4rrh+MSzk23Dsa8dTVbDDcx/4u/cFOPpuJYDYMWYegFL1/7F4gw9FyeoRo+n/0hhyfM4/NxiUzpO70xDyjPbGbzkG9h0jyML7yHelE7nqF9lpB6NI7Eu3ozveBDUndMJvG23hgWORi9ZyKJ49Yw2VNN1lcDODwpk9EiDO3E3S2aEhUQFbicCogw9HKqLfYlKiAqICogKtCggAhDxb0gKtBZCuSzZ/V2Tjcz5x01hfiIZhVcOtBV4s5DvPnYXxg7vrVXYwcuv6Amhw8e5p6n7mXy9Nsu6LrmjWc+PIug7sHIpRKsJh0OmSsqRTN3PKGIk92OQ/jHIaBSibNCfZ03K+j0eo6lpnH00B7MVht+AcG4uWmRSqVIZYIdKQEDh+CWuYMieQBKlcppJ608n9Pjo/EZEoNvtyYQKlgu/PJnXCwyPIJbVnMXzmmqjajlciT1le19KMQff05IhKJPTQWVSotL0FZV8fakW1pq0wBD/f34+cdNvPa/dxsBbUPD8oJdlJ7eiKm2CJlKS2Do7XgHjbtojVtc2AhDr2YE2jTizoah+T/NY/rcjeiELnrdxKzZD3HnmFC0tizWvnQnbySKMLRzNtp5rIgwtCNh8kLo+3w0CzWMfmMyTzzvyQbrQyyJepjCcYcJXDSNyjmbCf2+N0MXnZUzdNIaMjeEsiFiKE8K+UPr84kWvCzAUAlTKg+T+oiR+fWh8yIMvSzbXuxEVEBUoAsUEGFoF4gqmhQVEBUQFRAVOK8CIgw9r0RiA1GBy6rAVx8sZ/OqH4kcHNXl/WaczKB7eAgvffiXi+rr4KFE3l2wiLFjx1BUUIDEbsAmbQ1DG4wLELMBijr/XH8i5dgxPKR2zuSfcebZFLJ3umk9cXNzp/uwSQxSnOTn3ZlYpBIsFiM5p7O4/fbf0eOOW1l5Jguv4THONAENR/7KzczykFMrlaJySMhQ+pEmBbm9khtMJgTEWi7xJR0jg6nGDRdOSD2obKZCVUWlM2/ok5Fe5Nkl2Ozg7zuUodIMNpTV4mo3U2uzMfyB15kWIad472I+W5+H2V6LV9hJJgQaSTsYRbpwoV2GxKuWp2e/h4dcqGJfdwhpEz74NgMLBgiawiMPxUJjESt/GtMWjCtnzbsrSJFq0GKlOGRaC8/Q/ifXs2j5Hicg1I6YyexbwoT601fF0dkwVJe6lk8Wvs3qpIa4eC2DbruTqaN7c2bVPJZmiDD0siz8NQlDhV8Slqc06qPtO5VHZsbiLzVw/LtPWHFYh0a4Hb2GMOPhafQ/zw9Zn332GX/6059a6i1Uk29WQCnuy0w2xyYyZdJuHvp+HpN7eaKWG6lM+pzpMU+S1qqavCcfVoTyudfDkLCb9yZ4Op3XK7c+x+j4BXVh8md5gQoV5kUYelm2vdiJqICoQBcoIMLQLhBVNCkqICogKiAqcF4FRBh6XonEBqICl1WBvz3xV4pO5hPapy5VXFceJcUlVOgq+finpRfVzZKlX3A4MZmIiP4UFhQgk0qROb05L+w4k1+AobqSiJ51npwZ2dlknD7NmcIip+eoUCneZrUxbPhw7rz7Lm688UZCQkKcbZ/b+D+WpyZsJozYAAAgAElEQVTjFjmosWp84eqtPKaSsNGtGyZ7FVOsKtYrpQwx6ajEkxKjnmEqyHVokUuKCJB248RZQy4rKcXFbGRC2EBuCuyG1GHHLniPCp6h1T70qqimV7iDQ27XMfdeLav/+iOyYT8zUOnGnu0hjHpSRv4XVirHK/h9Lwdrlukx9jvFH29fjVSuaerNLji/FpPw7grkD8whMrmhSFUzGBqYwGtpw3n1jv5YDy9jXlpMMxg6Fd2niyi+aS5TQ3JY/+53aB6eTZzPha1BV7XubBhaN04zuuzj7Nq+kbUrV3OgrPnoY5i16AXuHB6K9qxIeTFMvhNX+ZqFoc4cE3Vu1Tk/vMMP3o8zK3g7b36t4JFn4vGXgq6wHHmgN81u0zaVaxOGnk/jSc/ybPACFiw7X8POPR8VFUVycnLnGhWtiQqICogKdIICIgztBBFFE6ICogKiAqICF6yACEMvWDLxAlGBLlXghbufAoONoOCWVdC7olNdVTXHT5xg5YE1F2X+/+b+FYlMTrfAQIqLisDhQN6qSvv5TVfrqsnMyCImvFe7jXfv2sVr777LsJFn5fD8/96QC3Zu5qWfvsc7PByvnqGUbdrJQxV61vqEgkNPnEXOFiWMMFbiJ5FitztAoiAHL+wU4tsGDD2dlUmsqwc3h8hIqzUhU3jSL2AwPS11OUOVh4/w+Ctj+GqrOzOe9WfN/KVExSQxZtAYtnxhRXG7HMt3VrhVQZwXpGywkOS6jbERdxM6+CnnPIWiXIvXnUauMpJfKCfumfZh6MLCeOZM9IdWOUPjKV6QgP+zdblDU1bOI334fGfhq6vh6BoY2mxmNh35qQfYsmktq79sqCQvJION4ekl7zBjQJN3nwhDO3FH/BpgqOB6vUr6ALPD9/DOciOTH5tKpEfHnaoX/ON9lv/nP52o6qWZkguJmc9xHDx48NI6EK8WFRAVEBXoAgVEGNoFooomRQVEBUQFRAXOq4AIQ88rkdhAVOCyKvDcHX9GZpXQLahbl/erq9aTlpbKl4f+d1F9PTH7Ofz8/fHx9qaivNxZKV2pbF245nzGDQYDx1JTiR3Qp92mG77/nm8SEggMap0HVLjoQN5pXtn6IzsyM1A5FDxaUsx6n4FYHDqm2JT8IJMQadFhdLiRZ3fgbpUi06jxthe0CUNTDxzghVGxDAjqg5sM7LojbDQGM9mlgA35ZkaF9Ob2e/xY+AXcPcud799cyuD73BmllPHvxY5Gz1D9DQpuC3KwY5WVquHF+JdlMPL2X4RAfbYsWoL1rheID2zyDI1OWcQS6z28MMmfnHVv8o3rI8xp5hlq2L+Y107G/sY9Q9vZJrVlpB/czOYNa1nxs5kZny5l1nARhp7v/ruo89csDP0qA62rADytWLWxzHw0nhAllB9Zy6qNB8iv8aZ//B1MGxtyXs/Q5JOZbNp36KL064qLnvnjNGeyZfEQFRAVEBW4lhQQYei1tFriWEUFRAVEBX49Cogw9NezluJMfh0K/PXhl6k6U07P0J5dPqGysjIKi4tYvHX5RfX1zPMv4+aqxd/fj9qaGiorKlCrm3JidtRoTU0t6enHGRkR1uoSk12JTlfDybRkvt+a0Oq8xWKmqrwUi9mEQqHkjNVCwp5vKdtfiEEqRSmRke5wJ1Mmw11WS6zViEQi5C51I9GiRKWsJsqhaJEztLyslKrsHJbcPJR9RUWYZDJsNg19ug9DnrufVIuDv77xPOraPU4YOuUuG2UJX7M12wcrEDRWzsODcHqI7jWD1e5A3kvOM/FSUvZuZsD1n+Pm1Z/i7Yv4ZJsOuVIDRoidNYc4txRWLVxFOhrkWNGMepw59TlDE9HgjpXyXi1zhkbmJLBwyfbfRM7Qju4pc2UZOqUPPi5NV4ieoR1VrwPtrlkYejCcub/vj27/MlaY7uCFyWf9umIuZsfSRZweN58ZA88tREdgaNSAflSlniCnA5peahMRhl6qguL1ogKiAldCARGGXgnVxT5FBUQFRAVEBUQYKu4BUYGrS4F/v72YXd9vY+Cg87yId8KwT2eexiPIi78u/ftFWVv4/kfk5OYRFhbmrPCee/o0rq6uraqrn894UXExFaUlRIUGO5tWmD0psQRSZXZzfnY47FjtUkJDvLk+pjuTxvbCpCvmeNJecrJO4uLqikwmx2q1YqjRE+IpZ31hdz7d8AMxcde1G7pfXVaF3WZDqVQ1r7/EkT17eGrkGOJ692sx9PTU41TpdNz7l4cI6NnkuXv66CdU5HzD4KFjmrV3OGFoQ5h8w4lDB7YTMvhF/HvefD5ZfhXnuzxM/gJUEmHoBYh1vqbXLAxtyBlqTmHF2weIfHEm0eXHSVH0IdJH8Bg1kLT8HRIHzmXm0HOHzAswVBLQmyj3BrVsVOWl8PUvJ6gKHsK9o0PxV8iw2i0Up+/gq8NK4m+JJcrprWzkZNIG1qW1VDp03GRucz/Dv9cfoSriOp4cLOPAqi3sq2/mETOJh0PNbFu9jbOD3kUYer5dK54XFRAVuBoVEGHo1bgq4phEBUQFRAV+/QqIMPTXv8biDK8tBXZt3M6H/7eQkbGtc2N29kySk5KZfP9U7vjTPRdlevPWbfxn+VfEDB/uvL68tBSTyYRKpboge8fTT+CpURDgHUC2MYxahzvB3YPw9fFALpOh1+vpFhSErsZAXl4+Wmsa4d759OnTlx49eiKVNUWGOqHs4V9Ym2ki0NeXBQlJRIwY3m5hp5oqPYYaA25KC2EyO7rKSvzULvTz60Nvv+642e2cyT1DzukcevTvxW2PT8Pdx6PF/LKPfkRx5lfEjIg7Lww9eGAHvYa8jF+PSRek0bXaWIShF7ZyktLKKseFXXJlWl/zMBTI3/AOK+z38OfIU6z6agsZVg0KkwF5xFQe/0MM3ueJOG+Aod1LvmbZnv+fvVgbyR+mhGLa/z2ZobczyrqPTGU/yvceIYdKinvH8VSYkXXf7obrbuX3bjksWH+kaQGF628OxXToe77NAAQYOswfY/Y2luwsBvyZPPU6IlTFIgy9Mtte7FVUQFSgCxQQYWgXiCqaFBUQFRAVEBU4rwIiDD2vRGIDUYHLqkCtvpYpvScw5fZbLqoY0YUMNmFDAh9uWEzvc+TqPJ+9W393D6NHx+Lm6ur0zMzPy8PFxaXDqessFiu79+0jJnIw2aYofPyC6BUS2NitAFeVKhU+vr7O76RVB9EYUggNi8Db0w1XF0WbQzSbzSQfSSJTB2+s3UtoRAT+QU12m19ktVgpPH2G08ePE6XWMi0kDKlUgsFgxKCvoe+Q/sTcPJr+I9r31j204RZ6dPfHz7/Ou7Wt43TmMbYeqMDh9QBWi4WBAwcwJjb2fBJf0+dFGHphyyfC0AvT64q2bgVD6ceddw2AI9+R0u1WJiqzyHT4ULyp3osz9kae9StjwbqD0PzP9bOIuv5W4lxz6rxChe8EGDrUH5WxgIQ1OzkaFceTAz2R2cvYJXqGXtG1FzsXFRAV6DwFRBjaeVqKlkQFRAVEBUQFOq6ACEM7rpXY8teuQAorXkoi+q26qtwXfTRW+45EKFa8ghl1VcAv4Hj1wZcoyy6mT/++F3BV86YWKt0tqKtdaC+DZ35ePpX6Sj7bcnH5Qht6W/nV1/y85ReGDhkCmCnNy8fkkKHRqLDbHEhkMiTnmMWJkydRYMPqOQlPv16EBDdpJcBVi9lMYPfuTs9OiSEXeckGhgyNRSqXO2Glt4catartaFar1cKeXbuQdR/Ia19upKy6Bjc/Hzy8vFAolU4gWV1Rgb68AleFnNcf/SMT+vWlurwKh92Bi4erMxxeoWwbuDaf1vHdL1Jdsof+4VFoPXxazXjZV3t4d8lRzHjg7RWAvraG0pISQoJDeHXey9x2y+SLXOur+7IuhaG2Mg6s24x55O2MCYKyo1tYuymZ6sBB3HxjHOE+LYt5iWHynbhXrknP0E6cv2CqMUze1YZV8OeVgKn0BBs2pZCj7cPksRH09VZj0xVw9PBOtvU4BwzVDubeW/rhjw2kUJ6xk2VVETwZJaPI6I76zC/kB8YRZCjDwxf2ijC0k1dTNCcqICpwpRToLBiasvIlkqLfOm++5w7NU/jL/PKU+qaRzGj+ctD8XNQM3pre8rVBGIfwl/+G752fj57Vq188c56N48JeDzo08mu0UTFbFqyA++YQ53eOKZRscSbrn9GGdi10Pmtdmp+LvPesPSLYXJBE9LP1fTs/JyDEYzQ/Wl13jSrd6cNu9uJ76baFfbCQhJI6S/6T5jS9RDdflzbuH+Gle2FSdMv76jzXXPp4fwUWOrh+7T5fO/FZKah5znu1C+QWYWgXiCqa/G0r0MFnyrlEOrrvCC/e/TTxk+MvUsvzw9DdO3fz6KtPkF9TztZftpObk+cMb4+OjmLSpDiuv358h/sWqspLJFLCw+tybArh8kZjDVI7yFxckbVj6UxBAYX5BYSEjqJK2o+oyPDGlgIINRoM+Hfr1liUSV3yPT381fgF1nlfWm02bFYr/s2r5JzVV/6ZM+hqTcTd9gcS9iby358OcOxULgZrLT5eGgb36cXEmEHcMm5Eh+fbXsP0vfPQl+7DVSOnb/+hSKUyLGYjK9fsYsF/CnH36k5ovwFYbDbsDgdSiYSjiUlIHHY+WLiAiROuv+QxXG0GuhKGmk+s4Kk/vs+RCa+w7DEtq//8Amsb/vIaPYuV/3iQ8KZi8ogwtBN3hwhDm2BoSMU+dp1xJXJIBPIT3/JVs5fe+EnXYdKpifIp5MPywPY9QwUv0AE2tq3ZSY6QFzSomiUn1NwbBXvTZIzq7w72UralyrhO+E6EoZ24m0VTogKiAldSgasRhqZs3oL/xHpYKfzFfmNQHWRxwpV84p1wtA7c5N9UD9fqoUBkVCQpRLeCpA0adyq0vZIL16l9XyoMTWHLZn/i6r1PBI0TAutAmhOSFcbXrUcb65dApHMtg9oDsecAsJ0qwbVqrBNefBunXrKFLcVxxDkj8ZrfX4LHUgJB9cC6+frWrWkCREVCYVAzUN7y/mxxzbWqdVeMu4Pr195zq1Ofle0+a7ti4nU2RRjaddqKlq9mBaxk/LCIFYkG5BYD9J3K4/dq2FDvGdrz8AoWfZcBgsehVeOs8h2ZvJBPDoPWqqO8xosbn5rNONsOFi3egk5qwaCOZeafpxB2cgUv1dfoaPQMDUzgpR+KCbIbKK6BIdNfZFqEnJyfFvLZLgMaV7BW9GRasx+e33h0HqdTs4iM7kepqxE7Dux2Jd61GqRKPeUKkErsWJHiXuuGiw1MGh0VcpwQEqF6elueoTIzeYpaJHaBVOo4uXMfuQQSPiKKYBU4arJZ+91+QoeM5p6xoWTYJCCPYcbzYRyc1+A52+BFG0/xgk/YZ1VSUV6J3WzF29UV/EMwlWZhMtuQyDSolQ5MRlBo1EixYDZYKC+t4HRhPoN79yDTGkuffv3x0NaV/hZC3C0WC75+fmhc6suBW/Uo8v5NTOzEFhvLaDThoVW26x0qNP7qm02cqArnfxtPYrHaUCrkVFUb6N/Xn8fujeHx+zsvP2t5/k5yjn6I3V7rrFpvsyl59NU0XD27071XKDUGA2WVVdjtgidZnTdZYW4ODouF0+mpV/NNc1Fj6zoYaibrm+e5860DxM1dxkOyz5n5+hZC73iaMfkfs3R3f57+4lNmDGjyDhVh6EUtYdsXiTC0CYY25AwNib2R3/lX8r+1+6jq14/QshP4D72O8jMwqncNH+a681QfM1vW7ER/ds7Qs2DoAwEV/DPDlSed4DOHkGnD8S7axpIywVtUhKGduJVFU6ICogJXWIGrEYa2kKQZDOPskK+2QMK54III1trZbZcKQ1uabQrNo5XHaWuoc+6+RXh9ngdEB2HaxTxmGrWn6eXaaaet+6jVd2eFfHbhOC9mblfNNR3UpUP3wSU+K1uG1HbwmXCJQoow9BIFFC+/RhUQno8HCH99JjFKK1azHLmyOeBbheLh2YzTHmfNGxvwqoehi2vuYO5tIRj2L+aDqqm8MMkfBPAohaTlL5Ey9C1mNHtet4Chu8N59ZEYNNlreXNHT+beK2fFa+kMf2Ua/XU7WPT308Q1g6HlxWU8dN10+oSF0T2kzhPSqKnCaPXATaqnXKLB3yjDrqihXKrG12Sn0t2KplqDSmKhXGvBpQ0YWmatovL0Jr46VMLgEcPx9fJBqnUnWGbgdKUFtacX3rYqkvXuhJclcP+rixk+dChy5fFmaQSaa7UY3bS5jHEr491/LKLKWIuXiwdB3dwozqnAZLchV8iROSw4VFpqdJUoakvILDbQv0cgyD1J1UcyKibKmXNUgKAyuRwfHx9nKHvDITVko63ZzcAoIRy/6RByjspl4OnedtGm9dvzeebtREJ6BdMnPAyVy1H6SLtzyhpIaUk5OZmn6RXkyvIP7qR7t8aq0FTs2knB6lVYqqvRhITgP/kW0nx7sCPzDALHdFcrCdC6cH3fYHzc6oFts3HZ7TYqKir5bu23vP2Pj4geEUNJeYUThgoAVC0UmRLyBzjAaDKRevgwE2+6mbVffH6N3lNtD7vLYKhNR/Kyx3jwUzMPfvRPxqbO48GPznDXwk+ZmvcO0xdmcteiL3lhdFPKAhGGduLWEmFoaxgKEfzhnghI+4m9ypHcGOqJSiEDSw25Kdv4NtW9VTX5/ODbidJ/x7I93Zh480giPaXgMJKbvI1vHcNbg08BmoowtBN3smhKVEBU4Eor0BUw1OkNuKkhVqQpzL3uhX4GLF+BMwi+jTD3Vno0gwWtgEBbUOYccEEYl+CxOKP9HPRXejmuUP/NwAdnhcI317iDMLlpnVrnQGudw+xc0CWFFQuKiRdTGrS/L5rv9xYh0/7EN0898AXERyexwnlfNjvXruWmdRE8klrmnWsjt12rvdHaM7TT0mhcobukS7o9x/Ot+fOuQzD0Up+VZ3uGtpMSozN1EGFoZ6op2rqWFCjevYx/b0ynWuFP2MQZzBxdXA/7BG/HBPyfbYiAqUth0+I53HCvT9Qh5ILUKUBXWEzPP5wDhtZ7izb9mOVPQuP/v7adr/TQtv0889DfGX1rP2cxJbvUhtJYB0Mr0eBrkoGilkK5gkADVLracKtRI6ftMPmqyiq+27af7jcNYaCvHLvFRHFxDVatJz20Emz1ZazttXrKZa7oUw5zNL+cQ4d24uqa1Q4MbZ7ip5jFr3/GsbJyTmaX0y/CF1OlmWqjEYPEhR72Iopdg/CqzEWp0Tr9Il3U/nT398dNZgSbBYlMicTNH7NHXxw+TWmYJLrj+EuSCesb1WKb2ex2Z6i8n7em1fbbdrCYGS/uZcSogQR080ehVIH0UCMMbbggPfUkHmobO757GNOZM6TOfgKJXg96PTKF3OnFWWW1oZfK2TX1fkyDhmG327FazFRWVBMZ5MWL8aMa+6+pqaGsrAyNRsNrb/6dHzb+RM/wcGoMRlQqJXJZ68QBqUeSMCPjjrv/wOdvvXYt3UrnHGuXwVDM5G94nTv+shHfCVPpn7WWLdljeOGLF+m+8Sme+hJmfLqUp4c3xcmLMLQTt5UIQ+tg6KZ9h86patSAflSlniCnE7Vvz9Qzf5zW4cp1l2E4YheiAqICogIdUqArYGjzjpvDr7p8dA1wtGXobduDbR2e2wKoXBAM7aTiBB1S9Vpr1IkwtDlQ4dJg6MUWf7jW1L+k8bYH/5t/3xDKXp8DtEXqgnY6b96m9Tp0BIYKhoV2dT98tMg/ekkT/pVd3GkwtHOelU0/ZJ2Vq7mLZBdhaBcJK5ptUqBqDx+/ux4mz+EOw78vqqBQ58tpoLzQinegFswHWPbXDGL/FslBZ5j8ZIoXrUBxv+AZmsPat79B+3DbMPQBxQoOhr/FjMHNPEOlq3jpcKQzNU0Lz9BWMDSILW8cI3ruNPqbDrD4tXRi2yjetOYfL5Gw+hdcPAYTMNCr0TO0TRja4BmKmXJ3awvP0ML8Qg4dOMRxN8EjsxteAd1QeXrha6si3+5KT5WR7HILyKRIbXZU3t7Oc+u37ue+Gffw8tzbWPXyQfrPn0F043gFcNwShjbkP+9n3s43HyTiNqo3Xg4HbqpqDu09Sa1dQk1xPlKrlYiQEDzcPQno1hMfXz8kthL27T/ASTM4HK708PJCojZzJr/SCU5dAzy4ffQAkhN2kiFRYzXVYHaJIH5MMH3khaxLSKNQyCVq1jA0/nrmztvK0GE6gpUScPSg0BpJraQZDJWcpIfiFEJ5pOocP/oO7MHEo9+zo7s/5UoZFmAsdqJrDDgkEipOnaTIYuXM44+Tn36ICosamcOGVT0AR7gbN+ce4JcqKRaTipi7H+P2yByeeuk/WHU2NC5yzLoqjK7ueMik2PWFJObrQRvIkG6uYLeQl7iDw9Lu7HrjdhZvEuiJhRrVIMbHDSNQLSM6slfn3wpdbLHrYChQdoD3Zz3Oioy6SfhMfoV3byrj/dkfk+wzlXeWvUhckBgm3yVLLMLQjsHQLhG/HaMiDL2caot9iQqICnSWAl0DQ5sgiHOc9R6gZ3s3ndPbyenlRoviSZfkGXpshTN35YVWVe0sna9uO50DQ88uXlUHw1pWx+24Z6gwpgbvmKtbvSs6uhYwtGUBJBoKHZ39o8E5PXzrbCRFNxVPuigY2iI/LC1zx15Rwa6yzjsDhnbSs7JlXteO/Fh16VqKMPTSNRQtnEeBZvfYVfMDm+44a5asIFGvQWEx4DdhNrMmNHiGziDs2CoW/jcdXLUojDC8Pky+0UO/fk7zh6bz9jfHQalBYS4m6PdvMSPkAIvfXYvlpmbwV8gZ2gqGxsHWRSzaqkPjpUBRFMTkNmCoNW0Nb65KoaaqCodMibpGgYfG3oZnqKIpZ6hADqV1OUPlVgtpx45TVlrGdfffzNJtidw0ONAZni3FTHGBnkgfPRJND8oldmwOwfs0j1KdJw5Pb9yEoE3zaR5asArvHfXjbcxx2j4MjfMrZsuiRWwJnsH83/cXECUHls1jT9+5/D6gkK2rVhE1eDBuHj5U680olQqKjv/EftVYpoZpKS0rIS3lMFkmHfYyE1K1O3I3C+OnTaI8YQ+GofGM9LWQvn0b+gHjia7axQ/mGO6L8QCrnQ17inh7w0Fu7x3N0UolPl5JBEhGkutIq/cM9cJDsQOl7QZK7JV4Ko4S+dN3jBgUy85gNc8JIexAkd7gLHSkVNRVlC88cZwzmh5svfEhQseFYU35N9nFsZRryvC2VmK3VJJVlE+YXcPA8aEkJySz59s1mHoPI2pQALpTZyh2aAgN80SXUYVHXy/nd78cqWTq73uRllTNlNgBhEx5jCM/buFUdr6zOJXFbCNmaG/+dN8NBPh5XjOPnS6FoYC+MJ0jh49TqgwiZmQMQaSz+q3X2TXwRebfPQhtMydc0TO0E7eNCEOhqLyiExW9dFN+nh6iZ+ilyyhaEBUQFbjMCnQeDF1IcbxQEfysl+gOvuy3mHY73m6tXmQuIGdoysqG8V1mga+J7pqBx3OBs/NUk28dBt06BL7DOUOFvhL8mSMUXhKP9hVohPxCftZmBcXOld6g3XVsJ2XB2fdZB3KGdgigiusKzX6kOdePReesJt8AOZrpeeHPyo78cNH5CybC0M7XVLTYXIFy9ny8kLX5CsIm/5mpzTxDrSfXs2j5HnSAdsRMZsfrWP52BuNfmUaY8Iz7r4JHnhyH9uQaXtsfzqt/8GfLx4vYIrx+esUxe1Yc/mkreOmHfPytFsrlkcx8IpLji1dwsFaOxQT9b3ucGcO9L3xJdDp0rlq0pgMsezOD2Pn3IOC8zj4MVToUHlrkOet55zsND8+Oo73RCmHZy976jC//+R96hIbQvXsQfgH+7Q6pvLScM3l5ZJzK5NYZt/Pw3Mf5+LMl/GfFKgZF1+Xd7KYxMj6oCm8XCV6eXkhlciRSKdUVZehra9mb78K+fCVbN/3EP9/9OxNumEDf/nUV4y/8yGf929/hPvMBilf+i7C+ffklMZmNO/dRUFzqDB8PjorGoyyX8LBwCk6fxMPTH6mXKyqLBYdDRrXMgdxQS08/f7Tj4xmkhcw968gJmczU0Aq2bTrEsTIrKp9enMmQcqQmh6Eeo8kyWHH1OEWYrAcZttx6GOqGl3Ib3hKVMweo1G4nZO9GZsZcR4JKzkEHqB024mqNRAj5PZsdaRlVJEQPIPiPD2A7tYask8GkGZMpys0nWi1DIpXjYdOxrMJEvJ+Ww/9dh7LXQCKie2LIKqAcJd1Du0F+GW6hgbhbbJjNFlQuGlJPnGb4qEHUVFQjd0iRukahdPdzhuUfOnyUiD6+vDLnDjzcW+cpvfA16foruhKG6lJXMG9hFnFznmbqgGZl421mkDV5hDbMUoShnbjeIgztRDFFU6ICogKiAr9hBToHhjZ7kT7LI6y5t2DHPEPP4RF4rmryDWvYJkgVQ+TPucVbwK2WMNsZNpsUzRwhb2d7EO0c4LL9avINI2obwF01HjxX+bOhZX7Wporv51y39taxXe/pc1STb9DnbJtneyu2SJ9wlYt6GYfX/JnYMn1BnXc9977lzHHcNgztzGfl2R7BLXO+dpUkIgztKmVFu40KtOkZqmHPp4sovmkuU0NyWP/ud2genoV23UIqbn6B6GMf88luiJs9i5473mF76AtMrfqYRaW3OAsY5ax7kx98ZzPLYy0vNRQmEjoU+tofzvyZMcitVqxSOXLpha6FlfzNn/Hxtnywawib/AgzR7cPHS/UelN7HUlfLeKbYwaQehMz/XHi7DtYf7S8mcmejL8rlqBm3wiFlRJW/8im1T+SkXYSv0B/NC4aZx5KIbelQahWXlxKYEgQo28ejDqkOy71BX4O7j/Ezm37COkXTpCLgRu6V9IjyBdv/5AW07A77Jhq9WRknOTn42Y+/S6RUB9/dBUVDB4WzTNzn2dCfNwFTF2A4h+wJ2wmE9VZlGRm8vmGn590OQ8AACAASURBVMk8U+CEsBHh4SCRYHLYUJSm88uxYkZEDmBy7ECycitR+3njKTGRVWTCYa7AIJXSa0gMY/oGc3L3OgrDbuWWAANVGi0eMig5kMDn29xIRkeMWx9OWv3RuuzGzyF4hqbTR9qNU1Z/3BU/o7bFU2yHiUc/IboinYHjxmN2UTqhdKoJEjAxUyJvMdczOdWsCrDT/YGXsaSvIz/dxJLiMzzs48n6AE+0Vh3j9S5sD4SwjBKS0pI5mVnJ724YhjGrsBkMLUYa7Eveuv9R6BPKuJsms/vAQYb1HkptrYaoqJ5YSo6B9yiEMizCsWvvIW6PH8SsB2+6AP2vXNOug6Fm0r98jOkLkxnz0te8e0corfFny3mLMLQT94EIQztRTNGUqICogKjAb1iBS4OhTWG5kfUv7YKUdblB60SNjIokhWhn/qqOwdCzQuydVpoKvjQvztRmHsK2YGgHC//89rZBg9YtC+q00DgqEgqDmHEuGNqicE+9ig0h2jQP3W6rcE/bMLRDBWN+ewvWOOPGNWpWhKzD69bO/dCy8Fl9Vw32m69xW4XP2rDZXiG13/CynXP9mudYhUgio1Ig+lwwtLOflS3tXY48ryIMFe+GLlegTRgqeNI3pWFJWTmP9OHziS/7mOXcSP/kJIKugx1lAwnbtwftn2fSc8dCFm4zoK2vk6MZei9zgrc3hZ8LE7EXs+c//2b9yWoUPmHET59JbGCXz/CKdVBVXkV2eialBSWYDEaUaiXe/r6E9O2Jb6Bfq3HNnftX1q1PIGLgQG7vWUS/IDcCgvs0trNJcHpJOhxCnL0EW42OjIxUnl+WxuB+Y/B29yA7J5ujaUd47i8v8eTzT13w3D+bPZvtG39GUltDcFgYlpjRTohrtjowWm24ukpQORw4LHnkFocQEe6B2ST4D4PGswdhGgPH8wqxVJdxz/33c3r/egrCxhJddYSNaXpQSDBJQjh1zMopg4Lo8NP4CiDR0ZMCywBqHbkEKVOQ2q4jz36GYGUWCmzIa4sZvy+FPuPGs7qeoNc6rEyx2ImQtiTqGaey2dM7jHx3VyRC/s+CZL4JHcjwShPdBN0kDlxUXk4YOiCjlqM1eRw+kcfoUE+Mmw5R7RtCv5EDMOzYyH5ZJDOvD0Mh0E6pKz/uS2b8kH64ySRIJXZQR6Hy8HcWnheOzMwcwnpq+cuzd1yw9lfigq6DoUI1+ad48KNSZny0jKdHNlWNb2+eIgztxB0gwtBOFFM0JSogKiAq8BtW4NJg6G9YOHHqogKiAqICogKXpIAIQy9JPvHijijQDIaWb13Ev+33MGdiW56hs4lT7uHj9xPQD5zBC7dbWPPhOjK0E5gzMwYOLuPN7FhevaM/6HQYtFo0Z//4aiin2OqNvxasB5cxLzOWt+7qigD3jkz86mvz1VereeXVN4kbM4Q7epcQETXMOUirRIJdIsH5H6nwvwIUdVJR8k4cZdmmU7i4jUQqqYOCJpORHft38n9vzOW+R2c2TnTl6q8pqyinW2Agd06d2vh9ZnIyCf/6Fye//BJXQKVUOsPxLRYLVrkcY0Aw5WMmOdPdCR6uwr9TjiYikbkyNv5P6Kor6aMuwse9zkNTYqsl6fBBRsXUoGUnOExOz1KH3Y7GIxqlVyz/XOPJ/kwtg4d1LNXPdUf/zfDKIwy5/nqUyjo3zBK9AZlcjuwsGFqQmkaai4qKv3/Ohi8X4FWSy96IoZgtFlzkMlxVdflFmx8HfvgeP50NT5OV8iKhzBN4B3QjMDiE0AEDnZ/TTpygVqfj5hG3UVbloHv3bq3sZGSdpl+oJ/Oe/v3Vt8HaGFHXwVAz+T+9zvS5G9FFTWXWTeH4KJulM5CpCB0VxyB/sYBSl2wUEYZ2iayiUVEBUQFRgd+cAiIM/c0tuThhUQFRAVGBq0IBEYZeFcvw6x5Ec2CZvZ43lx4kcvqrTNUksHDJ9qacobeEIUfHjg8XUnzjq0zrC8e/eY0tQXOYNVrr9Prc8ukn7KgQ8oFqiH1wNlNqVrXwDNWlrWHxV4noNAosBj/iZs0i7lfiGZpbksbyH1+muraQWmM5NoucmpKb8HeUUFEE0x98kOuvv/6ce6m0tIzQ0AieuGsMk8MVlNWGYeuvYqiLBIVC4SwU5Dzq/yV4iJbnn+ZIVgFbT3TH1SZ4jNYdlVWV7Ni7na8TvmXl119z8MgR7FKZEx5arVbcXd0YNyaWR+66k1duvBG/4mL8PD0J7TcAvZcKVWUtUouFivJycvPy0Af3pnZcvBNqSiQSavR6Dhzcx/0Pv0q1UUF1dTn93XV4qq3YbHY0+v/DTVNDULAr3YK8nNfodQbO5FVQVW2jxv1pHn3XhYk3X9eh+0uVvpf78//LDZMnNrYvdVaRl7FPpaSymRVZynHORA+gAik2OyRUFmCJHIzBZMJVIUerbh2wnfrLLyhL9UQF96VXSI9WYzqdm0t2djZPTr+Hmko1Ow9kMmrE0Fbtko4c5brYvjz96JQOzetKN+pKGJr+5VNMX3ignSmG8uCnS5k1vCmXqOgZ2om7QYShnSimaEpUQFRAVOA3rIAIQ3/Diy9OXVRAVEBU4AoqIMLQKyi+2LWoQAcVSDqZwCffPYZaLcPLS4ler8Pu0GLMHYvB+B+OHJdSkx2Kn7cXK1eupGfPnu1anj//bUyp64iP7kGxIRRHfzWjPJQCg3RWmG+MxxYsOKC8IJvjuSUsyg4lurqm0a5Q0Gfrvk3oTDpkMpkTpqpUKnr1jyBy5CgKCwtJP3ECbUoyw61Wgry9Ce3XF6vVjRPR3vgeyUYIbLZZbVRXV5GVk0vFmBuwBIfWjQUJO3Zs5b6HXiMouDep6aegtoQwtwrcbZ+iVWUxYKAXWk8P7DabM7RfAKJSmYzsjEIMjkEs2PwQRzP0RA4KP6/S23/exX+8/0epbxFmTylyqQxfqQ9hsnACXJpSDlSeySUrN5esf32LQ6li5TeLScw6RrdBQ7CYzfhr2y5sdGrXTh6MGc/PW3ZTXllNaM+eSORSHDYbWdk5+LhreWLGXTwwbSqpJ/L4x79+oLzKyqDIiMaxp6en46KWM///7iLQ/9qoKN91MBTKUrewM7UUU1urK3On/8g4BgWJnqHn3fwX00CEoVBUVHQx0l22awICAi5bX2JHogKiAqICF6uACEMvVjnxOlEBUQFRAVGBS1HgSsNQwYOspqaGN998k+Tk5MapvPbaawwaNAiNpj5B5KVMUrxWVKCTFNCVpVFdkorNZsLDdwAeAdGdZLl9M3pDBS9/Og4zpUQPDHe+f1usNuSmGIynQ3BIjpNnW09Z5f2Eu3mglELIhHv58+RoivcuZvGGfKzICZr8CI+M8qd4+yIWrs9BJbUjk6mIGqJlhJvUGRLvPBqSU9bnDi07k8HxMjsfnO6OtrqKPkYLRrOJXYe3YJfY6dGrF36+dbAwtwwGDgvFXSFHKlNSlrSfinwP+ozzx0WtxmivonepmswgDdKybBIT9nGwtJRam81Zzd1PpabfhMmEhtWlNhBg6COz3sLbL4iSsgoyMrMZE5iFh2URvXvV4u7hhruXV5viJe5LRxX8CPe/3ROU7gyIbMqN2vwCk8lM8qFk7p7kRohhAUZ9Pr6eWmcYf3mVHovRQYQsgrEeY6jIyyGvpIyCPzyC7robnWYOHdnDf9evxCtqMCq5DE9Ny8rzQpuaqkqqT5wgZdFn6PU1/P2TpSSfOIXJbEKlVDCofz9eenQmgX6+jUM7dDST1f/bzcmsIowmKyqljH5h3fjTjBvoHXrtMI6uhKHN19FcWUZppQmVfxA+KjNmlNRnO2hsJnqGduLjSoSh8Nlnn/GnP/2pE1XtPFNubm7odHXJlsVDVEBUQFTgalZAhKFX8+qIYxMVEBUQFfj1KnAlYaheryctLY2DBw+yadMmamtrG4WOiIhg/PjxxMTEEBwc/OtdAHFm14QC+opTHNv6HFZzKSq54DApxWg0Ilf5EjXxfdy8+3XZPN776g+cLtrP0CFhnD59GqvNjlwpeLu5YT0RAz23UlgqRVo+hILkSnYdq+aOu8OY887LHHttCyEvPEIMB1j2Zgax8+PIX7AK+QOPUvnR/dTYeqEZ7EmMkMizKQIeh/DBIUSsSziVcohURw821fSi7PRpBulqSUo7QHFlIf0HRjo9QpXO8dQdBYX5lBQVc8sf7kK363/IdNG4DC5kUJ4ED6UbNqsr+6Pd+OmDVSSZzSg1GrTuHggV7A16PVaLlaDgXowcPZFDB/fx0mtfkJ97nPKKfPLyixnsncjQoK0MGOCB1tPT2bfJDH/9sJb9aWCssREeKmPyyCoiBgzBf8RyHntxHclpxQR074ZfgA9KhRy93kBxQTHH07J486V4PEuexWooIHJAGJbyMrDbnfMvLKsiP7+aIZlhKHCh+IHZ6K6Lb6TGRpOJ1957HrtWQ/igQW3ug5N7d3NL1BCWPf38Be+Tn7cfdaYFUKsUXDd6wAVff6Uv6GoYqsvYyCfzX2f10f+/CRjE08teIXT7+6zVPsQr0wehrUv/6jxEGNqJu0GEoR2EoZOe5dngBSxY1onid8CUCEM7IJLYRFRAVOCqUECEoVfFMoiDEBUQFRAV+M0pcKVgaGVlJVu2bOH77793eoYK0Vzu7u7OcFsBMpWXl5Ofn090dDT3338/4eHnD3P9zS2eOOHLokDRsXWk//ImKqmFyLgJTkDWcGSdOEKFzkpYzHN069M1ORxfXzoZu/I03p7ulJSUImsEj00wVCYPpOSYg7R0O1UGP/zCvLl3WjwkeRH/bBz+FLNlwSoUD96DZWkC/s/OIPODpykplOIz3I/hGkcLx1DnHCVQdiaLzJJaNrlOxmQ2k5SSQmy1ni37fsLDxxM/f38njBSAqPNQeuIX5ImpxoiLpzs1u5bj4jYeVXA2AaeKcNgduMj7smOkJ0feX0eB1h1P74Yq4A4sVqsz1LyqooLuwb0ZOnQUfh5SzGY9UrkSEwqMJh3emiruj8vFy9eHb/O6899jvuTJlTikUlQVtdh+TsRcXMSowWrWbzniHNrajal8s/4YiSmF1NSaCfR3Y9L4MO6+LQovVQErF05hxKi6QkbCYa2uxmaoRUgKmnwqFxefEfhHR6CRmBDqKRXJe3PINpZKXRWu1moS9mygVqWgV9RgZwEo4dCVlZGfnkaYty973l3UqhDTZdnAV7iTroSh5tyNvP3EPNbmN0xyELPemsqZRW+wtnQMr3z5LlN7iWHyXbIFRBjaAENPsLniPeIa0lZYK0n8ZDpDZ6fx7LrNzL85FDVGKrM3MK/vNDY8v5ndf4tDaG48uIBpsc+xpX6FlqQ5eKiXEaMVUKvJWi5hAKk4xiUyse/0xnYPbShgSeh6JBEPt7u2Igztkm0vGhUVEBXoAgVEGNoFooomRQVEBUQFRAXOq8CVgKHV1dX89NNPrFu3DhcXF8aOHcuIESMICQlxgpWKigqE3HibN28mKSmJbt26MWfOHMLCws47n1YNhOI9y1OcX/tPmsOcif4tm7RxvnjzQhYmRTPHCZGaHymseGkF3PsWM5qYyYWPqQuvKMw6zaEfN5OfnolvSHeGTLqOXoOuPW+ywpxsvl/6L7LTjlFTVcWEO+5h6sOPd7py/1v3PZ8tXeYsBiTQv5smTeTVl19u7Cfnp3cpPPAVcpkNhUKFVQjljgrDO6ypAM7xlL1IXAYw5KbPOn18gsG5/7oeD1UlrkUyjDYzup72+n6aYKjgoVp0NIT842fINQfTb2AtXhV+3NBjaKNn6II3tlFQtA2zRw/kZUfQufQn3NMTH988JvTpg0Ll5rRbB3vt5GekUlJlZI9mLGVyf3Q1Nc77ckS1ns17f6RnWC+UarWzMrxcXgdD1d36Qc52vjpQxMD4OwnL/YkD1iju6l/GDWoFOl016ZkmssaEcHTNQfTevs78oA6LFZnAX6VSp8bGGj19QroT0bcXGrUKlUaDUV+D1e5A7eVBZm4BgZ6V9L9exhunBiOtgZBeIQS5puEtO0VOkYP8tRZO78ti5cpPiI8/dxGlXT9+wOEt7zFoSNs/uuTnFdEjtK+z8rurdxAWs5GKwhwq7b5EjfkL3m5qVm7dxNLNCexLS8XN3d2Zx1StUDJ1xEjef+SJ3yQIFfZE18FQM1nfPM+db+0i5ol/cqfuY174QsXTX7zLoH3P8+BHpdy1aBkvjG6A7aJnaKc+oEQY2hyGzoPXvZj4j/+fOOPWNWSuDuVbzWEm64ay4fUKhkRM5LmPh5B40Is1WesJ/XoAQz97gsOJ0ymY1Y0py+uWZu63uwn932geXv4ehy3TKXiwG1MmpOKYGcqev2gY/YazFbt184nN+1yEoZ26o0VjogKiAldKARGGXinlxX5FBUQFRAV+2wpcbhhqsVjYt28fS5cudeYDveuuu5wgtK3coKWlpaxevZoffviBYcOG8fzzzzu9Rzt+pLBiQXG9Z5wAMhMIenYOcY21UNo+H5m8ghVJxUTf17wtUA9OI69SGJp19Bir3/gnpqpqPH28qa6oxC6RcPsLTzDo+tEdl+0KtywvKWL+zD9gNehxUQmV480U5BcwafpDzJz3eqeNbv3Gjbww7y9oXd3o268v1Todx4+nETtiJP/+7FOKk76nYNM79Ozph4urGzKpjDO5uZSUl9P35tHINWrnWIwGPSlHjzDslhW4el4EsD/PjD786yT6n5Sikikx2EyUeug5NaIau8K1MUxeroKkxEh6S0OQOhwU7l1LsSaUNW/dx6LvMjDZbFRnr6XWWE1I2BT0EjVWqwWHzEGPQMH5qBSF1YBcKOjjcGC22ijHk6OqwZTL6/JTllVVkp+RyWAnDN2Il48nvgEBqDVqpzbCUWDzYlAfd2eIvUOuQleQyV6TH1NV6WhrbIzq7sFPpyrI6DOSMEMGJ2pdqNJVUV1VjaG6yllMyOKwI7FamRAzgPD+Efj6+jo9LYWUpnm52VTpa/EO9iP5aArHhvUjd1MSlspKVJJq+vSR8qcnfDEY9WTkylj3dwfjYyayZMnbzvHlpx9m/w+fIbHbCRk0jiE33uv8fu+mT9n5wxvEjGz7V45ag4Wg4B5ERY9rsVpHkw4QGD6DgF7jG7/fnpJMUWUFIX7+DO3TF4VM3ml79lo01JUwNP2Lx5i+KIubXv8nU3Pe5vElqrow+U0v8NSXJmZ8tJKnR4rV5Ltk34gwtB0Y2mcJqWmj2a3YwFDd70lbVkig22gmPigsw7NsrmgAp83/3HKJQhcdJvXmNKYI3qBLU3HcG4Ex5SMGDHmS0C8zWXNrNzzzVoowtEt2tmhUVEBU4HIrIMLQy6242J+ogKiAqICogKDA5YahxcXFfPnll+zdu5ff/e533HbbbecsklRWVoZQTCk3N5ennnqK66+/vuMLd2wFK5jR6MUpeHwKnxu9Q9s5P4MEUgKDSEryZ870yPr+hDDjBIguJj9wzlXpGbrsxdcpO5VL/8gmT9C87NMY7FaeWf5hx3W7wi2Xv/s3tn2zkkHRTfMQfCEP7TnMS4tXMnDkqE4Z4YyHHubYsTSGDhvawt7uPXv44L136Zb9BW72Mnx9XVGr6sCncKSmHEPd3Zfuw5vGl3RoL4Pjl+DqU1f4p7MOIVT75ydn0McvEHc/Ia+mg6KTZzjkk0lOtL6xmzMFReRmQfGpOuh98uBu7rvnbj766CPn54WvPUbi3rUMGdYEa4WcmTv25TB45j9w9w2gV94m9NXVVKsCqVQFopO2/OEhKT0N14oqwo1mjhw/RFF5PuEDB+Dq6taYOmB3Wi5VcgXu3YPQKiQoVSocdhuFGTkMlemZMyaUj9NLKZdq8e8WCPUQNS/vDKXFhZgNBhxI6O6jZWRUOBGRUagFG0JKU4cDqQSSjxzBp2cw20+dZE9hMaaSaryH9EfF/2PvXeCiLtPG/UvlqIAKiogGIqSAoGhieazFPKfZqm0ptnnINbJ0sVx3c31/r2v7mimrptRrJm0itWlaluYhefOcYIqCiAaSqIgoiIICA+j//50DzCCHAWcQ5J7PZz9bzPN9DtfzDOY193PfuWQl/MbIYa2ZOO1xLp2PY09kCdcSPNm/fxO3b2QSteAFbC2a0KQZ3Lx5myfHzeGJkX/k2pVz/Pv9IfTs6YmF5f3yMr+gBF//nnR0M4wcTUo8TvM2/enkH2yqLX/k+jGfDIXc+EhmT1nBKZzwsM8iNRecuniQey4VVacXWRk+j/564f2SM9SEx0tkaLlr8jba6+0WcGXrLDpP/JSRS7ezbMpIfGwyOLF1MeNesWFdtTI0iI2/7qVv7GA6T4wGRYb2vUJ0G18K5i2Afy6GEzcY6XFYZKgJz7N0JQSEwMMjIDL04bGXkYWAEBACjZlAXcvQpKQkVqxYQcuWLXnttdfw8qq4wrP+nuzevZtVq1apRejbb79t9HYp8nO3vrg8HUlYxtBSGVrZ+8FEstslGNedkaCLDtU+q3mvfsrQf70yC5fWTuqiMvqvkyfjeHOdIrwcjWb3MBuunDuLlGMH8fJ+3GAaRw/+zItz/srzr4WYZHrPjhqNg70DrZ0MuRw5cpQ/TX2VIbZHcWpehL0taqmnyxSadDoRqw5OdHhCT4aeiKX7sx9j5+RjkrnpOsmO+ZmLa9bQrksH7lJE0yZNyL+Rx9GceJKeUa72o76+fj7lKtkXu5Cb5a7+2ZXEOLZt+VpdgEx5vTl5EDYW12nfwXCtP/70K4W+Exg0/AV1u5s5N8nJvoGNjW3pepWf37pzm+Rzv+J/Kxfru/fIz7/Djz//gE1zG4Nq8jtiErDq6E7r9i5YFhdoZehdcrOyscm4xNJBHVl+7hZtH3PnbjNrmlhoxGN+QT5nzyRRVFBISXERrW2a8uzAp+jq46O+hq/I0KZNm6jXf/LkSdr7PsHeE0eITkyk+eNdsLEF22YFFFzPw7lpFv+9/AmyrqayO+oydjdf4H8//ieHNn1I4t4NdOseoB7zbOJJHDv15Pm3P1b/+1drJpKauJMnAgOwtCoToqeOJ/B4t+54+3TDzcNQdifEx+LQ7mk6+U8y6b4/Sp2ZU4aCivT9kaxYFk50ad5QsOodzMLQaQzvUhYVqjAVGWrCkyUy1DAy1PaTN1gdH8SCtUGcGNOZSXu0sP+8l709t8CQBRTMW4bNqmoiQ4ds5Pw2H3b492JWMloZepjBJ4L4ekhrbC5txPdEEOf7igw14XGWroSAEHiIBESGPkT4MrQQEAJCoBETqGsZ+ssvv7B48WL69+9PSEiIOmdodS8lmlQpoqTkDF292vgIxweToaEo4lMnTxM2hpE5NBS/U+UEa3WTr8P3/3fWfOxtWtCug2vpqMXFKk7HnWL6ysU4tCnLnVeH06rxUB8vmMeZn3+iZ5/eBs8e+/kYY6a/ydCJmqvND/p65bUZ3My9RdcuhtF+Bw4cYOb0aQyw/5W76b/g7NqaphRj20ITKXnm1EmcevWgtZsmb2ja+VPk5VvwxHMbH3RK9z1/4+RJLq/5kHY9Hudazm/cu1dC4fV84ot+IzmwkIzMy9zILqTojhMlOZor3Gd+icH/8c588803pf2Fvx/KqWPb6f2kf+nPVMXFHI/5jZuPP4dD+85099ZwuHI5nfSLl2nevAU2Njbk5t/hQtpF3IqKeKyZBRfSLnDm3Gmmvfknzl/4la2bN9OEJtja2nAt/x6F9k54PhHAvZvXaXavBEtra347d4EnbQoY79WaL9NyuN28NZZ2rdQ5QpXiS5nXrnHjRg4lqmJuZF/HumkTXhgZRKdOj2Nt0xS7FnbqK/zXr14lK+cGBdatsbWxYc2B3TRp6UCLNg60ts0hJy0Xd8diXg31JffKKfb+u5C5f1zLgAG9Sdi/hZ+/XEbPvpr8oWdPHcPZpx/PTv3vUibbPp1BWvJBSoruqPMXFxXfxb6VG4PHv0Ne+m46efphY9tC3f7qlRSuX7tB134LsLIx/ALC5AehAXdoXhmqBZObSuzRU6TngLWrN4G9u+JUVjeplJ7IUBMeJJGhFV+Tnxt9g8WWy7AdeII33mnFjuJprPOfTsbA47isGkdO6F48vutMr1X35wxVtkddHKn913TuOYtU5QfqyNDDNBmdw/H4Nyj4py39PLQ/kwJKJjzR0pUQEAIPi4CxMnT7waP8YcjT6m/J5SUEhIAQEAJC4EEI3CkoYPPeA4zs38egQnZFfRaXlHDyXApDnzIUVDUdPzY2lv/6r/9i2LBhvPnmm6VVl6vqR6kuP3bsWDp06MCnn35q/JC1viavi/5U8ozGETDXld27NVfm7xOsxs9GWgoBISAEGh0BU8tQVU46lzNzUVVHspkVbZw9cNILDhUZWh20GrzfIGWoXsVEsMC+6yhe+2NfMr+YT2S8dvFN7fF87jVe61eu2mIFbNauXcuf/qRUk9croKREdu7oy4k31sCfFzCyUytsLArIifuUSYGzOFNBNfmJZ27gsVYpwDSN7VdW0/oTW/ot1A6ok6H64rOin5Wbn1STr8FhlqZCQAg8VALGytDomOP08umCZ8eyqI+HOnEZXAgIASEgBBosgYSUVE6nXODZJw1zJppThirV4d977z11QSQlMtSYgkgXLlxg5syZ+Pj4EBYWZjzva9GEfQ7B6qrwugJKwfC59vo7Fb1vGP2pzjMaB87DNVfjRYYaj19aCgEhIARMLUPTdy1g0rs7ya0WrQdTP15PSG8poFQtqto0aLAyNC6AJdpk4Gnb3uP7Nm8xKPU94gKWaJKB301j+wff4xgSQl/DNAv3YdLI0D9VjW/IXOZ2XM7yiNpQrv0zIkNrz06eFAJCoG4JGCtDz/52iaKSYjq1b4d7e011T3kJASEgBISAEKgpgfTrWZz97SKWFhb4eLhV+7ipIkOTk5NLi7pMnToVf/+ya7uVTUKpKL9hwwZGjhzJ66+/Xu1c9Rso8jJsT6b6R5oq8EohpLJc9vlOmQAAIABJREFUoPe/X1546lecFxlaI/jSWAgIgUZPwNQyNOtYJOFbT5FbAoXXT3IoLgtwpfsgb9ooF+fuXObg4bOo6M6ciJUE+4sMNcshfBRkaO7BVUQUBROUvrRMhqL8R8KX8OpbBFWTWsYoGWoW+tV3KjK0ekbSQggIgfpBwFgZevfuPZRInotXr2FrbU1Lu+pzrdWPFcoshIAQEAJCoL4QyLuTz+2CQh5r15Zund2NuqpuKhmak5PD119/zbZt2xgxYgQTJ06sMjpUqSL/zjvvoFKp1Nfre/ToUV8wyjyEgBAQAkKgGgKmlqFlw6lI37aA8YtOMmJJBH951hV1ErGSXE59MpOp6yAk4mOmigw1zxltsDL0+1sEeCiV5HJJ+9WCobOmYPH9fL48b4+tUjituBj7p6YQMsSNsjpqFTP88H8/ISPrhnkAG9lrN0937CtJvj569Ggje5FmQkAICIGHR8BYGaqb4d179yguKebe3Yc3ZxlZCAgBISAEGiaBJk3BopmFujKzsS9TydB79+6RkJDAJ598QnZ2Ns8//7w6f2hF1+UVEfrhhx8SHx+vFqdKVKhSbEVeQkAICAEh0DAImE+G5nIqYjZT11zmxbAo5g3SRvGVytDrhj+XavKmPTANVobus+el/u7Q3JmuHq5qAZqwcT6xj7/LeJ9cYv8dSf7v5zHKiJR0p349z56jv5gWbA17e3X0MJxaaqr7yUsICAEh0BAJ1FSGNsQ1ypyFgBAQAkKg4RIwlQxVCBQXF3PkyBEiIiLIyspS5w9VhKivry+2trZkZGRw9OhRtm7dyo0bN9TRoH//+9/V79XLl5KbdHk6Q5cE46eeoJKfNJIE5R/bDiW0NGep5mfOQ0IJHaypzaCrUh/Utl6urIFOqiL+ys3HMHZfU5bkR7B2r5S/A6vrZpTuE3A6krCMoaV71EAh1Ktp66ej0D//laWp0KS2KNsnlM+YtohZvVpYg5yMLn9yKKW/d/Tqyph6f8wnQyH9xwVMmq/JH+raOwjvVlCYdpBD55TySoHM+89KXvQsKzorBZRMeGAbrAzVyxmqw6H8QaDLGVp8OpL3jvnx7h8Dqo0MNUaG+vt24WbiOdJMyF6/K5GhZgIr3QoBIVBnBESG1hlqGUgICAEhIARqQcCUMlQZXokQPXbsGJ999hnnz59XX9VX/qd7T3m/pKSktOq8hUV199VqsSgTPaIIzd0Zzgydq5Gh+oJT+TvWbpdQgtFVqFek3G6clbYi3Uy0A/rdaKRn+nBtLQztW/qFr9QCLmMoS4Zmlgq2svcNc8SaYYKNr0uDQmZ6nw+lgJlOcJZ+oRBA3PJMhipfIJR+Pij7zDQ+eiZdsUY+O+Pnn4nrUJ0M1T/zeqLURPtjThnKnVSioz7i/Y+jUTKHlr6adyd4/l+YNqwr9s3Kfiwy1ITH6VGVoZDO9vcj4eV5jKomn7oiQ5u064x/aWBmCTcvJbDpp3Pc7NiTyf08cLZsRvHdIjLPHuCL41YMfa4vmtQNBfwat4NtZww3xWPgSMY4XOaz7Se56fM0s3o0I/bLaI5qm7UMHMJ0DxX7vtrHMUBkqAkPtXQlBITAQyEgMvShYJdBhYAQEAJCwEgCppahumGvXbumjhI9fPgwqampFBYW4ujoqC6sNHjwYPz8/IzKaWrkMkzfTC1sAgiIi9MITiUqdCMEa4vVqiPaPoeRAXEcU6SouoCTIkP1pI/pZ9V4e1Qi3O4L/MkkemMCfpOC0MbjEjk/joC5ruzWyjidDA2ICyOzVBI1XoymXbki2OIIKI3GjYRJwTjvjSShe3BpdKImOCsYdhrK0LIvEkw7q8bcm0FE+ulIIgnWFNJGUyRO/e/sNsn+mFWG5pwl+hT06GbPraxclHhQmlnRpr0HThWUVRAZasJT3yBlqAnXr3Slk6Edrm0i4sj/n4jB3o+XR3lQGPMd5z3G8lTxUc5bdSH755OkkUNm5yBmexawbctheHo0v7dLY/n2k2WzUp4f4UHhL9+xJQVQZOgTzhT8to91B5VweWdGPv80PtaZIkNNvJfSnRAQAg+PgMjQh8deRhYCQkAICIHqCZhLhlY/cj1uURrx5keCLtrzvuu8uqgrZ3Zrr84r11DLi4Z6vMoGNTW11MxwJiFenaRAm5Igk0hdtKFG95RGGqJ/Tf4V2H3Kj2BtCoMGtfD6Pll15Odu1JffJ2uidsuniNAJ6aEZSvSi7pp8AHH6Xy7U93U2kPnps9ePmlZPXxuROzQj0uCLgdrujzllaPqP/2DK/G/pHLqRpRO7UlY3vuKNEBlqwgMqMrQCGUoXJrzoCye/IaH9aAZbpXL+nhOZezRRnPQdxty2WSzfdszwn7X74v/MaIJapGmiQpWfKTK0lzPWBVfY/fVB4v2DmNWtFc3uZnFIIkNNeJqlKyEgBB4mAZGhD5O+jC0EhIAQEALVERAZWp6QfrSb3tX3SmWoLioRlGjRSEW6uexm/gZ1FlGGztXL31fdZsj7lRJQXwOOC9DmaVX2JRJeGUr659pow3IyVJPjVXnpokcNpbUut6sgfwACBtfkdXsSivNuwyjc+6ScOuWEEkU6lExdvlf/YJbooq4fYEqN/dEHkaG6CFKFYfn98RsVQvBAw6vFZpOhSqGkiJlM/TiXF1dFMK+ftoBSFZsrMtSEJ19kaJkM9W9RQvE9oAkUXj/Hjj0JpNl7MXKAD4872lCSe4X44wfZ91gVMtS+B5Of64IzJdAUslMOEnHTh1n+zbha4IDN5Z9IdwnCNT+Llm3gZ5GhJjzN0pUQEAIPk4DI0IdJX8YWAkJACAiB6giIDDUkpF/4pewdpeBLuUi2cvkSy6IS9a7JS3GY6o6f0e/rrvjqJGam+ir2UNhdwTX50oJXmqvBSm7XsmvyeoLb6NGlYUUE7t+Tqq5h6+V61UYo6l+Tl4Jjpjljtb8mX/X+pB34DreBow0maTYZior0HYuYtDCa7u9EsHi8YX7QikiJDDXN+VH3IjK0TIa63TjKocst8Ovpg8W5LXyhVOXTvoYOeZrCXBv8nTJYne1SeWSoEgXqW8K+rw+SpuQFdb3FunM2TPaHn8804ylvB7h7nX2JzXha+ZnIUBOeZulKCAiBh0mgpjL0TkEhyl9M7927+zCnLWMLASEgBIRAAyTQpElTLJo1o7mNtdGzFxlaFSp9cVYW+aZUatYVUCqTcxrpFtxNr2iJLlJUrmcbfR4rbXhfFKKmWJVyHV5XLLi0gJJ+Xldt7tAySVQ+z+iDT63R9qDkcd3pqhetqy1whV5+19ICSpoiZCi5d7WpDdCKas3Vek2+0bKI3kZL9YEWbiBDDT4zegWUMmu+P2kH9uM2cFCdydCzUbOZFBZbCQsPpn68npDeZZfnRYY+0LExfFhk6P3X5N36DuMF5xy2fnuUm1264JF1DudeT5N9GZ7qfJvVFx2Y7aUi+uuD5JXPGVpOhr7a7gYrU1owSy0+03Ab1xvHq/tYl6VEi4oMNeFRlq6EgBB4yASMlaH5hSp+PnWaJk2a0LZ1K1ratXjIM5fhhYAQEAJCoKERuJZzkyvXs2lubc2T/j7YWltVuwSRocbKUM01eF1+RPSv9ZaLAC2LLlUiSkXwVHsIjWygH7Wry0+plmvanK20HaoVc0qH5SJAK8htaeSw0qwKAsqXApG6YCm9z0TZzw1TRRhGgJbtnZJvV1IXPPhRqyhfqyZPa1lOV7WSLt034/an/6S/Mtq/pcjQB9iiJtdzbioXruv9S2RoRTlDfXj5JR84s4ufrZ5kmEcrrC2bQdFtLibsY0uiw33V5NM7jsU/7xsijrRn8Ign8WvVFO4VcPHUPrbc620gPtWHQpGmIkPr/edDJigEhIDxBIyVoSfOJmNlYcGgXt2N71xaCgEhIASEgBAoR+Bm3m1+OXNOfcvgCZ8u1fIRGVotImkgBISAEBAC5QiY75p8zVFLZGjNmVX6hMhQjQzdc/SXKqn6+3bhZuI50kzIXr+rV0cPw6mlg5l6l26FgBAQAuYnYKwMVX7fDusbSGt7O/NPSkYQAkJACAgBAwL37jWIeA317QFjXkm/pXHibApDn3qi2uYiQ6tFJA2EgBAQAkKgLmRoiYr0Ez+w88dYknJUeiNaYe/sTf/hIxjg60T5Ow8iQ014PEWGamTo+ctXTEi15l0N7OkvMrTm2OQJISAE6hEBY2XojkMxTB75bD2auUxFCAgBIfDoEyhUFXH41GmOJ/3aYBb7hyHP0LFd22rnu2HHj4zo14fq/KnI0GpRSgMhIASEgBAwtwxVqsh/Po+payrLFapMwInhCz9m4RgPAyEqMtSEx1NkqAlhSldCQAgIgUZMQGRoI958WboQEAL1nsD/HYtrUCJUB3Ru8IRq2SoydHi/QJpWY0NFhlaLUhoIASEgBISAmWWo6txXzJ64lFjX4cx5+0UCXQwLAd5K3cv699YTa/c8S9f9hSDXsvhQkaEmPJ4iQ00IU7oSAkJACDRiAiJDG/Hmy9KFgBCo1wTu3r3Hv6I21+s5VjY5Y6JDRYY2yK2VSQsBISAEGgQB0+YMVZG+YwHjF0YTOH8TH4w3jPxUA1EiRz+ZydR1KoI/Xs8cqSZvnnMiMtQ8XKVXISAEhEBjIyAytLHtuKxXCAiBhkLgwWRoFya82IOWlw6y7rAmrVTvIdrCoTlPM+sJZ/RjWrKzMmnhZPizG1kXWP9DTK1w9fJ+nN/1DqjyWZGhtUIrDwkBISAEhIARBEwuQ7ctYMyiaPpXK0NzeXFVBPP6OZXOUiJDjdgwY5uIDDWWlLQTAkJACAiBqgiIDJXzIQSEgBConwRMIUPdmt0i/sAudl8qJ0P94eev9nGs/NJ9nmZWZe/VAJPI0BrAkqZCQAgIASFgcgKmlaGQGxfOzOnrOes6nL8v+wvPd7E3mHPWsUgWvbOCQ4X9+XvUBzzfSa7Jm3xTlQ5FhpoFq3QqBISAEGh0BESGNrotlwULASHQQAg8uAz1xe4OOHCJrd8fw1k/MlRkaAM5BTJNISAEhIAQqA0BU8tQVOnsXDyFBTuyqpxO11c+YtUbgTg1K2smkaG12cFKnhEZakKY0pUQEAJCoBETqI0M/fXoQU5evV0hNSsHdwb098bR0pRQi8lLSyLu/C2s3P0J8LA3qNBoOFIxGScPE3MhH5X2Davmjri5dcDLwxU7k87LlGu8v6+8S3EcjLtK3l3te00tcXT1JKCbO46GOdsfbCL56cQciiejaQf69PejXD74B+u7sqfzM0k+c4HknCIcO3oR4OWMVVPzDGWWXgsziTt0guS77RgwMKBumNVmIVXsbV5qLNGns7Fy8Seol2sZf+0zaSWOBPQPxMuu4oFVWUkcjLlAXitvgp50x64h7V9tWD6EZ0whQ4lPBD8/7C4eJN6+H/553xBR/pq8KpN9uihRiQx9CDstQwoBISAEhICpCZhchioTzE3l0OaPWLQmmvuVaFeenz+HkDGBOJUFhaqXJTLUhLsrMtSEMKUrISAEhEAjJlAbGbr1X+/xUfKtiqk59WXFvLH4ViJQaoy6KJuYTREsOpRZKjd9n5nC4nHeFcuXu7nE/HslC47l3jeUVce+LJz+HH3aWlQzDa1QvQguvQLp42oLRdkk/hxH4h17+vQPxM1U66t0JsVkHFhPyJcp5JVv08qb0KnjGe5peD2nxmx1D2TFsuS9zURbB7D0ry8T4FDrntAI3Gys3AMY4O9YgbQuJiPmG5ZExZJYpDeOpSszQmYwvottzfem9tOt/ZM5Caz+nw1sK/Fm8V+n0KcsLVTt+zTHk1XsrSplO3PC9pPcKpClfxlfuu958ZsJ+TiWjHaDCH9nFF6VbEneuW+Ys/IIGZ6jWPfmIFwa0BcN5kBtjj5NI0O/YRNPMyvAivTrLWipk6ESGWqOLZM+hYAQEAJCoJ4QMIsMreXaRIbWElxFj4kMNSFM6UoICAEh0IgJ1EaGlkaG3kln54Ek0rAnqH9PvOwsMHVkqCp9P4uWbifGIYDQEe2I27aL6CJvFv51CgMqElB6MtTFO5Dh7vZYleSSfCKW6Cxw7PUy4VMCcKwqiq20j2KG//EtQvs4Ql4Kny1bS1SOO6HzZjDctTqh+qCHSk+GtvVmYg9X7JqB6kYK22IukO0UyNK3ywTWA41mMhlaNmfHvlNYMbECYX0tjrBlX7AzD9y6BRLU3pbsc7FsS8uHVgEsDn25arFY0d480OJr+XBDiQytam/zLxD1QTifXXVkYshbvNrNFu7mk/jlKuYcysbr2RmseMGz0ijsUhnqMYp1s0WG1vIkVfmYyWToGeg9eCxPt7ckO2WTJjJUZKg5tkz6FAJCQAgIgXpCQGRozTaiyfWcm/dq9sjDaS0y9OFwl1GFgBAQAo8agdrI0FIGOQmE/c8Gdipy8l09OZmXTkxMEml5RWBpj1ePngQo0ZUoTjGW6DPZ0Nweq8ICVHbO+Pp64+VUsVzUydC4jsMIn+LOwTVr+SzHk/l/nUpQRRGepbIsn6CJc5nf31Ez7unNzAmPJa1jEOtCh+FmDar0JA6evEB2EVjZtSOgT4A64lN1KZa16zez7aoi7AYx8dl++ObtI+zzI8QV2TKgfxBjhvQjQBm/SBGtJ4jLyAflGrtXAAO8NRGRpWu1c8SuMJvsu7a4detJgEMuifFJJN8owsquAwF9/XC7L/quTCza9Z5M+B/9NJGwRZlEh69kyTkHJoa8TMDVMyTfscSxOWTfKcLOxZsBPdyxsywmO+kEB5OzUd1F/fM+Pd3L0hcUZpN8OonE9Fxols/BXUeIs1UiQyfgdjGGg6kFuHTvSx9lYjkpRB9JJs/Bm6C+2uvQhbmkJSnPZ5OHPV69+hDQ4jI7ozYQdjIXq3Z+vDpkEMMNrk8Xk/HTeqZvSsHKfzzrpgVq5pN3gc0fhrP2kj1jZsxmVg9bslMSiDl3FeUIqRn18atkbwYRpE5gr6RSSCbufCZ5lo54dfHGS/985GWSmJhMclYBVrYWqPLyDa6HV3YW0EnP8oy9bUmOKXdN/m4+GWfOknjlFrTqgG83T1z09jXvUgIx8Zc15625I17e3nh1rCDlQ1EuafHxxKXnlu7dgJ7KngJZSUQrMtzSHpemBWTkFWHV2p0BfbzLUidUurflo37zSd4aTsiPmXg9M4OlEzyx00n/a868OjuEiV0sKz1H5WWo47UEoo9fhsd6EtTDGavCbOKOxJFc7EifpwJwKyw39zvg+JgffbpYkHE6gcSMfFTNtGepXdnvA1XWBeKSlM+pLS6dvfF102OmrPV4AnHXtJ8/V098fdwNuDfk39mmlKHYd2HC8B7YXdLK0PLV5BVJegSQa/IN+cjI3IWAEBACQkBLQGRozY6CyNCa8ZLWQkAICAEh0MAJmFyG3kris7AIoq7pgWnqyow3lSvQlqT9sIbp36eXo+bI+BkhzOhRwbXvwnS2fbiS1akWuDlZkpaVj2O351kxrV/FeRorkqG30onZs4lF0enY+Y8nfFogVmm7WLQimjhdPk5lRm0DWTpnPG7nNhDy7wSytbP0GjqNqbe/4m+HdFfv7RkfMpcZXfI5+Hk4i47rX8m3YMALbzD/WWcyKlzr/QfGpffLrAgOKJdntXIZuvPDlYSlODBx2hDy/vMfthnco7cgaMIsJtz9jne+Nrxi79JjPCumBOJYeIHNa8JZm1ZuLg4BLP3LWNixnHmH8hnw0mwWDnRGlbqLecuiSdSKZJecOKLWbyLqUnFZB02dmTyhO2e3/EiM9vq71X3Xp4tJ+34l03/IxOvZEFa84H5/1KESmbg1nDnRmQaTs/MexYrpg7CLL7c3w0JY8ZwjyTu+YNEPKaV7hqUrE4MnM7G3I6THEvbhZqLLZXaw6zaeda9VfRYC0F6HL8/4uZFY/LSN3bpr8tYX2Bm5gbB4vbPQNoD50ycQ1BEyjnzBvMgEMgxWZUvQSyGEDnQu46Cc9zVrWJ2ixxYIGDaDhc95YpX8DSErj1B+63yDZrD4BU/s7lSxtxWkQMg7t515K/eTrL0S73JR/9+HYXVkPXMqOUdWqdpr8trIUKsTmr1BF319J4m1/xPB5tuaLy8G3Py+wrnf94lo15elc8YS4FBM9vHvWRJ5hLhCXStb+gx7ifnPeWN3J4XNa9bef47b9SVq/ljalMvX1VB/Veuu1jW0+Us1+brfsby8PK5du0Zubi5FRUU0bdoUW1tbWrduTatWrbC2NmWy6bpfn4woBITAo0mguLiYmzdvkp2dze3btykpKcHS0pIWLVrg6OhIy5Yt1b/PavoSGVozYiJDa8ZLWgsBISAEhEADJ2BaGap3tdvJmxlBXVHFR/NZUq72erofebu0MtTalfHDAnFMjWZtfC5qcfbGoPsFZ2Em0f8OZ8nJfDVpnRS7P5JSuxFV5AxFJ2W9ikvzirp0GcTEHhYkRkezM8uCARNms7BXPtsi1rL6HAQ8O4EZg/xwuR3D2o++ZectZ8YHj2VMgCeO16JZ8MEu4po5M2ZYX7xuxLH20AXy2vZlxdvPYXdAu9Z2AYQ+1xO7lF0s+SkdFfYMH/McQQ6X2bxpPzGFzswIDWG8p354aLlr8r1cUdKUqm6lsO2I9pr8DG8OfriBbXm2DBg2ljEd75CW48iAnpZsW7mWqGsWBPQfxvDWl9m2K47EEldmvfMGQTc2EbI2jgxF1r3gjypuF2ExmWCMDJ3Tj+yvVjIvJhec/Jj1XE8cL8cSne/HjOc8ydizgQWKdPYexvwXAvE1iHw0QoYq25h3gYN7TpDdwRsvi0x2btrOzlu2jJk2l1le2fftjVv+fha8v4u4u7YMeGYQvjdiWXsyG9T7MAyrPZroRyvXAGb0dyT5p2h2XgO1DJ3mTXKUJsdshWchIFOTG7Q84+7FfPbBBnaqZehk3JI2EBKVRJ5yrof4ozq+i23p4KJE9b7kzME1ywlL1ezH+B6KYI4l+qo7r04cdF9UsOpSHNsOXsWlmxd2WTGs3RRHsmU5oajI3nGDCSCJz76KJbGZJn3DgGtV7G1F+WDzU4j6YC2fXVUiQafQ53SEJlI0aAYrhkGUkhqisnNU8L0mZ2hNZahu7iXxrP06juS74NtnFK8GWBDz/bdsToc+4+aysG8um99fy2fXwM0/iDFtLxAVnUJ203LnuJU3M57ri691NjE/J2D11Hgm9tJEhD8Kr4YqQ2e9OBZrq6oTyW7Y8SPD+wXStEmTKrequKSEk+dSGPpU70dhS82yhl9//ZWjR49y6tQp0tLSuHXrFhYWFjg7O9O1a1d69epFQEAATk71NcGxWbBIp0JACNRzAsqXOAkJCRw7dozExESuXLlCYWEhzZs3p0OHDvj7+xMYGEi3bt3Uv9Nq8qorGarKyeJ6TiHWzq44WatQYYWVXiV5Zc6SM7QmO1dNW7kmb0KY0pUQEAJCoBETMKkMbZ1LXNRK5h3Riyq8FK0RVW2VYizDsPpJIwh1kYFc2s+iZduJaaWIq3KFl/LT2fZRuSg5a3dmvORH8lfbiW6tvfKu7xD1ZKiVgzO+rSxQ5d8gUblGC3gNnMLS0bZsWx7OZ9c0UmWMG2Qc0sgsuz6TCZ/kTuIGRZBVnTM0+0gE0yOTKL3GXphClCJvslyZ9Zc/ERD/v5q1KtGLY9xBl/9Ut1brbKI/Xs6SJFtNpKmSs7H0VUUBJRyZOCOEV90vVFjER6UwfX87MUoxK4Vp81xilPXEKKkD5vBq0Vb1VXWX/lNY8ZI3djf0CihVFxn6ujcHV2nyTL765ltM9K54zhXnDDVShirSNyedxNPJpGVlk3jsCNGKqH5pLgv7W2pFdtneZMdoo0Xt3Bn/lCd2+ensPJREhqU7oW+/jOOulSw4Tmn+17yTXzB9bRwqRYYGO7NzRRVnYTR89n4FhZJ0KSIUGfqXl7Dao0TT5mLXMYDx3RxRZcQRpQhZJeJyTl/S/q3sczF27TwZHuBHgLcXAV7OZRXcDX4HFZN3KZm4c+lkZF3m4KGEMpGtE5C6qNu76WxbsZLVaYpQn8GAi19UvrcVFsfKJ/nrcEKiM/EdOIqAlO1EpTvy6uy3GN88topzNJdZbffXSIb2uamVp7q5F19gc1g4azPKPoe6yHHlM7O09wWWKPmCi+wJGtgTL+t84n6OJSbPluHBbzHDaT/zVh4hGXv69PKjj7c3Ad28cGtVs78sNYRf/w1NiP5hyDN0bNe2WrQiQ6tFZFSDEydOEBUVxenTp+ncuTPt2rVTR1Qp0VVKpNXFixfV/QwZMoThw4er35eXEBACQuBhE1Ci2KOjo/n+++/VkaHu7u7qL2ysrKwoKCggMzOT3377jccee4xx48YxYMCAGglRc8vQ3JSdfLR4EV/Fq4DuzIn4Ox77V/Ct/TT+Pqk79npCVGSoCU+byFATwpSuhIAQEAKNmICpZWhMxHKNeJoyl9De9nD1MIv+51sOtghkxV/HlkZLVioI9aq0Zx//gjmfxpHnGcTiyf2wOraBOd9fKK0qX2ExpEpyhqpSdjFvRTSJdgEsfasPcR+tJeqWNvdoOwuyj28g5NME6PEy4VM9Sa5WhlKa/9Jl4BRWvOiNXVE628JWsvqSMzPefoM+SVoZqr0SXmsZWlpAyRI7V3cCdLkoK6loXv5au5u1tijOgWz6jJvDn5p+x+uKDNXNuyYy9E/u7FxedvU5SC+3o5K3M+PAekK+TKFmMrSYvKuXybgJds4OZOxYy7xDuiQFug+nIkNns7C/bTkZ6qAec/qXKaXnouzj7MyMuVNx+z+tDNWeybz4Lwj5OI48RYa+7Mi2f1VxFsZbEFWtDB0P25RzrxHuBi+nQFbMG4/b1f2sXrfd8Kq+rSehc6YyvKOevMtLIerDtXx2qVw/umhIY2VoRXtboQyF0qvyuiGVLy7+Mgq3DMP0CIbnaC6hHQ+rZaSxkaGlMlRXcKkqGfpsCEufSFFHXifqp7JQz9HQUe8nAAAgAElEQVSCPuOUFA4WxG3awKJDSrR12ctLkfwve2NVdbBhg/qtr7p7lxvF+qus39NvZ2Vj1ARFhhqFqcpGSkTVRx99REZGBv369eOZZ55RC1HlWqlyVV6JsoqLi2P//v1cvXqVZ599ltGjR9OmTZsHH1x6EAJCQAjUkkB+fj579+5l06ZN2NjYMHDgQHUEaMeOHdXpPZSI0QsXLnDkyBEOHjyolqDTp0/nqaeeMvrKvDllqOriTt5/YwHflmb+6k7Ikue5vOoffHu9P3+P+oDnO5Xl6xEZWsuDUtFjIkNNCFO6EgJCQAg0YgKmlqGayNBcAp6bzeIRrnBuO3NKcxLqRYbqoiUNIkdH4VUaaFhMxo9rmb71Ar7avqyKsomJ+oQFMYoosy2r9K6/f5XJUF0EqoUfi98eRPJabXTj7LfURWLSdq0lZNsFHGsRGYr384TP7IdLvi6/pDuhf5mKry4y9AFlqEEBJf21ViZDdWu1DWDxX16mT4tsoj9ZzpLTEBQ8h1eLt6rloSIsw5WK71laYW2tyRlqtUOpJn5LI5yCnMv2UMkZ+oY/MWtWaood/TGEWX0c4W4xqhILrCyrl6G6CFy6jGLFzEHqQlbcSmLtsgg2Zznq5UF1ZMyE5wlyKSBxxybWplCJDHVEkeYhn8aR7RTA/Al9NKkWCvNRWTvi9pg9yV8pUbHFBAW/xfy+jiiRoUqaALUM1UWGKpGuFZ0FYyJD//oSdtGrmPNTNo7+w5j/jLs64lOVX4QSnezl7gg30skotoC8XDLSk4nZH62+Rh8wZjaLh7mW5gxVndPmBHXwZtaEQXg1u8y2qO1E39FeDa9OhqZ/UfneViJDUa7Ka6+jK8dLfUV+nCelUdsVnqO5zHIqFxl6cgMhEdovFKYH4Jin/Tzka750qKkMXdHvMkve/5aDRc5MnDiKPk6WUFSEClscO3TAzaGIjEs3FDdKdlYmaadj+OxACtkOAWz4fy/T7hFJj3inpITQpLgG9afUXI+uPN5c75utSmYvMvTBtvXGjRssX76c48ePM378eF544QV1ftDyL+XKqXJ9/ssvv1QL0VdeeYWnn35acog+GH55WggIgVoSUKLWlUj2lStXqnt46aWX1F/mKBHt5V9Kyo8ff/yRjRs3qqPaFy5ciIuLi1Ejm0+Gqkjd/A4Tlhwi8I2VTMgNZ97n1sz5/AO6H32HqWuu8+KqCOb1K0tLIjLUqC0zrpHIUOM4SSshIASEgBComoBJZagTZB/ZQEhkAtmWjgzwd0V1PoGYHHDrO5kVE73J1uUMxZ4BfTyxSk0g+lox6iJCfwzAUS8/uhLhuCAsmjhLV8b098axKJO4kwnEaQvhePWfzOIJfoaFhyq4Jq+OWLyUScZdcOmlFCvyJG2TRtrSyp3hnS1Ijk8huchWI8yetCRugyYvplu3vkx8djBBj2UT9YEiUG3p0z+I8UP64Vt4WHPFv8hWXTncLfcCO9NywXUQ4aEVpASo5TX5mspQ8rXXj5WclW7e9LHPJvq0UmVduTY+gwF3dmmK5ti6M0apDn8tgaj4bE3O0L9OwDFmLSFbL6Bq5cmYbrZkxCcQozBXF1AahGqHJgcnTR0Z8GRXHLPOcvCOJ6FTn8Mr+QumRyWhqrCaPKjSD7Mk7FsO5oOjWwDDHysmOSmJmKxirDyGEf6qKzv/FcHmHFv69A3E1yKbgz8nkFxUFhl63960TmLJ+5uJzgcXzwCCnAtIPH0BVbexzJ/gB0c0FexVtq4E+TiQcSaJxPyynKFVngWf9ApTEaB/Tf6vU/C9tJmQtbFkYEtADz+8mmUScyYX3+cmM8PrN1av+ZboW8o58SOgbRHJx+LU1711glb3KVWlbGdO2H6SrZUz74VjTjKbj6eTZ1RkaAjDS6Kr2Nvy1eR1o+aT+PUq5kQrXzLopLAt1Z2joMJdmrnauTNxSBAjOqbw3x/uJ7mpI0FPemJ1MYGdl/JBm++0xjJ0pCXRa9YQllKMVVtPhnvbk5dyljjrQOb/sR9W+z9nXnQ6OLkT5OuOY04Cm+OzUbUbxH/+OorWVaerbDB/NMw8/UuDmav+RD/u9kS18xYZWi2iKhso10vDw8Px8PDgb3/7W4UiVNeBIkR3797NV199ha+vr1qIKvn45CUEhIAQqGsCSpEkJbXHrl27GDFiBC+//LI6R2hlL+U6/erVqzl06BBTp07l97//vVFTNqcMPfv5TCatSmX4opU8n/Y+r6+z1lyT3zOP2VGFBK/ZyJwnywrDigw1asuMayQy1DhO0koICAEhIATqVoZSmE70v9ez5KRhVe3Fb0ygT1sqriZv68n8OVMJ0r8urJ52MRlHvmFRVKy6yIru5eLmjuO1CyS37svSN8fi66C3xkoLKFng1WsYoUq0nQOorsXx2UdfsPmqXr/+z7N4Sj91tGJpHkolUk5dsdyZxC9Xaa9va6vJ+0Dyrg0s+N6wivmr06Yy0d+2dK2l+VHrSoYqNYhOb2fRJ/uJ01Z2VyJpBzw3hdBh7tiV6EfY6rFTy9CXCWhaQWV0pZm2mrxb0QW2fb6B1afL9thKKRI1dSwDmp5g0dJv1RXl768mr93TmG9YEhVLYuncwK5jIKGTxzLAtUjNdN73KRgUcEcrQwc63783YzqQHfMNizYYnhOvPuNZ+FIgLkUVV1jXVZO3y6niLOiifXVV43Vf8pePynXIJW7behZFp+vN256gcZOZ1d+exK0RLDqQaXCd284ziKUzhuGlH0CnfH4i1rNEvyq9gs1IGTreLV8verqCvdX/rOi9nZf0DfM+PEJy276Evz22dE5VnqO8JD5bFkFUFtAqkKXKFwCHvmDRLr3PgzJGbWXoC+6QdpjV675lpzKG9mXVsS+Lpz+HV95hVn+8nWiDg+LImD++xut9HClXu6BB/lFQfO8usxJPNMi5r/HtRbNqCiOJDH2wrVWiQn/66Sdmz56tvv5e3Uu5crp+/XpOnjypvkrv4FDJL4TqOpL3hYAQEAIPQEClUnH27Fl1ug7l95fyBU11r9jYWP75z3/i6enJsmXLqmuuft98MhRy4yOZPWUFp3DCwz6LVKWuaBcPcs+lour0IivD59HfuWyaIkON2jLjGokMNY6TtBICQkAICIGqCTxQZOjdfDIuKPLHHpeOztjpIrHuFpNx5gQxqdlYOXnRp5cnjuorq8VlgnDgy8zyukNyjiW+PXvi5VR50RPV1SQOxqWjau1OgK87LnYWqK6lk23riksFNzHzrl4g42ZxqXiywgI75w64lC+sUphN8vEE4rKKcfTwY4CPYUEbTT9g5dQBN2V+d/PJvpRJdpGSu9MVF+2V/rxLCcTEXybPuh0Bvf1wc9CsRSkClJZZVPZ8US5plzJRNWuNW0dHrJoWk5d+mYx8w/50O6a6lUlaRj5WLZ1xa6dfqEjbojL+ug5upRNzLIm0Qhu8/HsS0FGvj6Jcko+dIPmucpXcEbuifFSW2n1UonO17ycWO+Dl7qx539oZN73q8HlXU4iLv0Cegyd9erqXRuhq5p0LzQ3bG5zEPE2Ub1qeDS4eXvh6OWOnFxWcl55EXEouVm2dcWkOqgKwc+mAi5btfXujdK7s5+kU0grtcevipXemisk+l0BcWjZ5TW1QJUWz9nQuLkpKhMl+mnErOwuVnvGKz7668NOZ38hr3gGvLu6lZ0Q5+3lpScScvkx2iS0uXt706VJJASVlzOSzJF5F87miCNVdSxw7uuJ4N5u09Bt6e1FM9qXLZBdq31c+Z9XtbUW/EtTrzCSvuTNe5c9aVecoXzsfy7IznXE6hpgrlri5dcDRUnOtXb2O4nJzv1tMdrrh3O/7zChz1efh4YmX3hlU9i3xeIK6QJqVQwcCArwfqQJKlcrQlq586NKcL88mc0hh1MqLpe0tOJRyg8c6ueJnAUU0pajgGuvPp9HT6wk883/h/10u2/whnQIYwRVCf9N8I1T677ktCXNuyp4zSfygbd6mvQ+LW5bwddJN/Lw70lXfNBdeZ2byhftOlchQ8//Xx5w5c9RCQRGc7du3r3ZAJTp07dq1bN++vdq20kAICAEhYE4C9+7dU1eIX7x4cZVRobo5KNGhSlTo3bt3+frrr42amjllKKhI3x/JimXhKJdUdC+r3sEsDJ3G8C5lUaHKeyJDjdoy4xqJDDWOk7QSAkJACAiBqgk8kAytMVw9GarNGVqWWrzGnckDQsAIAkp08SYWRMaRZueMr0M+yem5qHDm1dkhTOxSgWQ2oldpIgTqgkDlkaGOzPPpyJ0rp1idA33cujPZ4jobitsw1TqX1b+mkmDVjj93dsUy6wRXWtZQhrrYc+fmORZcUqK/7Zn6eBf6NMvVytD2cC2Of+lF61bEQmSo+U/I66+/TmpqKps3b8bOrvocrYp8UGTo1q1bzT85GUEICAEhUA2B7t278/7779OkmlsESjfK768//OEPKFL0hx90X9VV/3eczBs5uLYty91Z2RPHk37l1K/n1W+/+OzTPOaiF9ZZ1TC5qcQePUV6Dli7ehPYuytOFfzlRmSoCT8OIkNNCFO6EgJCQAg0YgJ1K0NLyDq5l3Vx2bj4D2FSLyel9om8hIBZCRTnXiLmcAwHMnTVuK3o7N+XMQHtsdaLRjXrJKRzIVALAlVdk3++c0/6F19gXhrM6upO8xsnuOJgKD2VaM/+RXGk2NZQhrazp3nJTTYokadtvQlrY4vlvdtsU0eGigytxVaa5RGdDFXygBpz5V2JqPrkk09EhpplN6RTISAEakrA399fLUObNq3+P8aUoktKblGlyvyOHTuMGsqckaGqrHQu5xTi4OyBk14QqCozlcu53PdzkaFGbZlxjUSGGsdJWgkBISAEhEDVBOpWhspuCAEhIASEgLEEqswZ6uzNh62KWJ0Okx+zJPZMEg7lrsPXWoa2bcrFYhua550jpUVXPItv42QLP9x3Tb6EsxkVR4lKZKixu1z7du+++y5xcXHq/Hk+Pj7VdpSTk8O6des4cuQIkyZNMipPX7WdSgMhIASEQA0J3Lhxg3/961/qqvALFizA2bn6KMzLly+r84sqFef//e9/GzWi+WSoirNRs5kUdpngNRHMeVIbeVqSy6mImUz9WMXUj9cT0lsKKBm1UTVtJDK0psSkvRAQAkJACFREQGSonAshIASEQP0kUHUBJVfm+Thy5w50bZbNm+fTmWwyGQo/ZDVlhJMN3Mvj6+tNGddWJ0MlMrS+nBZFCChX3kePHs20adOqnZZSOCkiIkIdhTVz5ky6dOlS7TPSQAgIASFgagLKFzMrVqzg/PnzTJkyhd/97nfVDqH8rvvss88YMGAA77zzTrXtlQaml6EqUv8zmwkfxFYzfldCIj5mqr/IUKM2qqaNRIZWTmzLli0oFcrkJQSEgBCoTwReeuml+jSd0rmIDK2X2yKTEgJCQAhQXTV55ar8CFs4f+0ESzM1uUONzRmqFEX6L3sVG35LIUbVkqmPd6ZzfjIL8tsTphaf2XTt6o7L7XN6P5Nr8vXpWP76668sXLhQnUNPEQteXl6VTk+RD5GRkerrpePGjWPChAlGXa2vT+uVuQgBIfBoEFCKuf3000/q31sBAQH8+c9/rjI69OLFi+oI0qtXr7JkyRL1M8a8HooMde7O83+cQ8j47jjpFRuUa/LG7JiRbUSGVi1DlT/k5SUEhIAQqC8EBg0axL59++rLdAzmITK0Xm6LTEoICAEhoCYw8/QvlZNQrso7wY9nkvhWaWXVjlmVVJPvb63XTYlSDOkqTp09eMamibryPKpsvkxO5ZBTF60MPcce3SOlP5Nq8vXtWCqRUkpl5TZt2qBcm/f09DQoRqIUHbl16xbfffcd33zzDW5ubuooUqWKs7yEgBAQAg+LQGZmJuHh4epUHwMHDiQ4OFgtRPWLKSm/vy5dusSaNWtISEhQR5DOmTOHZs30LGMVCzC9DC0bLCsxmoNnVbg+GUSga/XlYEWGmvCkiQwVGWrC4yRdCYFGSSDonbl4fLCcT+tg9SJD6wCyDCEEhIAQeAQJVClD6/F6P+r2BE2qmd+GHT8yvF8gTaupJFxcUsLJcykMfap3PV7xw5vaBx98wP79+9XVll944QX69u2Lq6srBQUFJCYmsnv3bk6dOqUWocqV1CeffPLhTVZGFgJCQAhoCVy4cIFVq1aRlJSk/v00YsQIddSnUhDu+vXrHDt2TP1Fzs2bN9U//9vf/kbz5s2N5mdOGaqehCqL1FMnOZueS2GJ3rSaWePxVBDdncskqchQo7et+oYiQ0WGVn9KpIUQaOQE/ryXG2FBtNJhyDnBmld6MevMXLbvWczIjjZQnEPqdwvo/OIaTSuv1RyPH0nqi50Z9532wdFfc/4rD7b49+LtZFh35h79jjTBdyoweh2JX43jysJeDP4gtVLgIkMb+VmU5QsBISAEaklgU8ZF9mZl1vLph/PYYCdnJrg8Vu3gIkOrRWR0AyVCdOfOnSjXT5V0YUrlZSXCysLCAmtra/UV+j/84Q/07NnT6D6loRAQAkLA3ATS0tLUKTyUCFHd7y/lix0lt7GlpSU2Njb0799f/UWOvb1e2XYjJmZWGXonlW+XzOQfO7IqmImHFFAyYn9q3URkqMjQWh8eeVAINBYCigxdCItbD2Y5MPKr83z9+BZsY0eS33MHC3J74hP0Nmt6n+DEMQ2UaTuusLr1p/j2XYBGbXqw+Mhxpl17m/ZjNDGkpTJ06zIOr32DVj+Mw3fqjiqpigxtLIdO1ikEhIAQMD2BK4X5XMi/Y/qOzdCju21z2lvbGtWzyFCjMBndSMkhevjwYZT/V6o1KyKhY8eO9OjRg169euHkpK14bHSP0lAICAEhYH4CeXl56uj1X375BSVaND8/Hzs7O3Xajz59+uDj46P+UqemL3PK0Kz9S5kY+hVZVh50bZPK2XTwCOgOcadIpTtzIlYSLAWUarplxrUXGVo5J6WAkuQMNe4cSSsh8EgTKCdDPdYncj7wME329CJ/9Bk+zXDBZuBgpusgqKNCx3ElpD2jIrQ/nLKdK+Ht2aiNCi2VobFvc2XEMjx+GEXnV6oWocozIkMf6ZMmixMCQkAICIFaEBAZWgto8ogQEAJCQAgYRcB8MjSXsxGzmbTmOsFrPub59PeZ9IGKOZ8tJTDpH0xadJnpUk3eqD2qVSORoSJDa3Vw5CEh0JgIaK/J2+QVaFd9hS1vdWZSxEiW7VjGtCE+2GScYMs/xzHpo1SmbbvC6se+xvdEEOf7HqaJz3ssO5HIXD8owAaSPmWU/3QmnrnHpE4F6lxcNpe+Vv8suhquIkMb08GTtQoBISAEhIAxBESGGkNJ2ggBISAEhEBtCJhfhl7mxbAIJuSFM2nhKcaGfVz2z6simNevLBpfcobWZgcreUZkqMhQEx4n6UoIPJoE1JGhtnz61mqO/24Bnw48wajHJ5WKy7nRe+m1FYL+VsDcgWd4O36SJip0YCL31DL0DHtvvE1BaHtGHVjN8TMjOePTmfzv7jGJTxnnc4a51xbTeoMvvUIrzxeqwBUZ+mgeMVnVI0pAlcvy+X/mTE659Vm4EBTyNhO9CjhxJJrDPx/nioUHvQYGEdTbh1Y2BaT+sIblW89QUAxY2NDKoyf9hoxiZG8X5SuVsldxDic2LGPNgYyyn7XqycR5bxDk8ohylWUJgXIERIbKkRACQkAICAFzETCfDIXcY+HMnLke6zfWs7jnMRZMD+eUbiFWQfw9ajHPd5ICSmbZ20dBhmbuDSNsT1lCeL/JSwjupsOVQOT8SBJK6fkRvCQYPyNoyjV5IyBJEyHQGAgYXJOfy94bi7ENs6Vf3BvMtdsBr63DZ0YGQUdcWP5PWKxfbAk4E/E2V17Qk6HxQRy39QW9Akoeiw6T+GdY3rMfC5IrhyoytDEcOFnjo0LgbmE2kzs6EXW9/Ip68u7OL+m39yVGfXAC/ILomxfNkd9g5NLDbPxzT65ETMJ3xpZyDwaxePdG3h2iZzmLM4j+WxCDPzhT1tZlGhsPrGail4E2fVSwyjqEwH0ERIbKoRACQkAICAFzETCnDFUqyZ/afxLrJ4Poaq8i/f/CeeedSM7aBzL13XlM/p0H9s3KViaRoSbc5UdFhu52CdUI0GvRhC1PZ6haeGpEKPpy9HQk8zdglBAVGWrCgyZdCYGGTKBcztCgqPPs7XuCqeHwzryReLSywUaJzvpkEr3e0sv7uV4XGTqdkauOs/E1H3VE15U9Cxg8Zjnv6leTx0N9lX7ajQX0ClquLbp0PzSRoQ35IMncGy2B4gx2vNWPUUnTOLzlXfq2goKkT5kUOJ3UN7ezY+FIXIrP8OlbQUyPncT2Hxbj8cMkfBfasPHApxqpmRHNe68MZnWnrzm86vd46DynToYemcTh7zR9y0sINDYCIkMb247LeoWAEBACdUfArDK0kmWoMlO5nAsOzh442YsMNctuP3IylEyil0fCK6H4nQojLGMoSyYZxoEqkaSRBBM62LlKpiJDzXLkpFMh8MgRCHpnLh4fLEdTI968L5Gh5uUrvQsBsxCoQIbm/N8CgoK2ELQjmmUjlEjPAlI3TMP3lRyWxW8k6Mg0QxlakErUjF68UbyM4+un6cnQHKL/1o/BH9ygZ2+4Yj+OBX+fy7TfeRhepzfLwqRTIVA/CIgMrR/7ILN4NAkkbJxPZLxubc4MnRtKUNsarFUdjJQA/sEEE4kSxBQ6GKKX78Z57v03Nqu+9Xn/uEr70sCoGkxLmgoBYwnUuQwtyeXUxzOZGqFi6sfrCeldZkMlMtTYXTOi3SMnQ5XI0M8heG4QmRvnExegf2VeC0T5hRwXcJ8kLY9LZKgRB0iaCAEhUKcERIbWKW4ZTAiYhkClMnQHI3fvYLH62nsBqV9Mo9fEHBaf2EhQ7DR8Z6Qy7Z9v0NcFck5E8faHx5m4/jCfTtFEmatfxToZeoaeo39P6zNbiG71Lnu/Wyw5Q02ze9JLAyAgMrQBbJJMscESSNgYRuZQrQA1uIVpzJKUQKWKpGdlPwcDuWnEeCJDjdkHafMgBESG1oxek+s5N+/V7JGH0/pRkaGlOUPbDiV0bhBKzKfyLdaDyNC4M0n8ePT4w9kYGVUINFICfxo3upGu3Phl29vr3ZUw/jGzt1T+Q+HClat4PuZa5Vg7DsUweeSzZp+PDCAE6g2BWstQ/ZyhLkwM28LyN/viYmG4spxLZ7iS15r2Xi4U/N8CRg7dwcjoaBb/Tu7M15szIBMxKwGRoWbFK503cgIGMlR9C1ORm0PJXL4bAjLZvQdNtGimNgJUzUtTpwO9qFLnIaEEs5uE7kPh8zB2X9OANaz3UU6G6t36DEJJh7cbTaUQTf/O+rVD/IPVwU76kaXl+27kWynLryUBkaE1AycytGa8Hqh12bdByi/nMNKHa6JBK7sOb+w1+V/TLrFt/5EHmps8LAQaOgF/3y7cTDxHWh0spEmTJoROGl8HI8kQ5iAgMtQcVKXPR4JARTL05/cY2XcjvbZFs3q0JjL0jFI06S1YF/sp/Q6UuyZfGYjiAjKSU7lh1x6fjq3I0fbbb3c0y/QLLT0SIGURQqBiAiJD5WQIAfMRMJChyg3Lna6EzvUjYXkYcQHKlXfncnU7NH8P16SrczaIDM3cG0lC92CC2tYgMlR769Mgwd3pSHX/ytgGkaF6P6dU3BpXPNl8BKXnhk5AZGjNdlBkaM14PVBrw9B4pWhSHAEmKKAkMvSBtkUebiAEho6ZgL+DbrIl3LyUwKafznGzY08m9/PA2bIZxXeLyDx7gC9+deL3g/14zBa4d5szB3ex+xKo+2hRQrESD1+Qyb5vDhLXdxhz22axfNsxoD1Dx/SlS34CG/ac42YlbESGNpBDU8k0RYY27P2T2ZuRQAUyVCmItOCFwSxv/S6rXw/Co+AMW8Jmsabtao5/Pg2bTeUKKFU2PSWX6Fv9mHRiHOsW/R7bAwuY9GF71h3ZyDQ/qSZvxl2VrusRAZGh9WgzZCqPHAHDnKGaiEy/cqLx/mCjBCKXZzJULU3LrskbK0MruvWpgDWYi14kqC5nqOFclSdqkeP0kdtBWdCDEjC1DFXlpHM5MxdVZRMrvkXS5gX8Y5uD5Ax90M2r6vlH5Zq8QdLk0m+slOvymoryCToIetfoq+MqMrQ6QvL+o0BAEZkdrm0iQgmCtvfj5VEeFMZ8x3mPsTxVfJTzVl3I/vkkaeSQ6d6PyW1use2nBB4fMpbeRcf5+Kc0tQwt7UMHpVSGXubp4b0JsLjCtu+PVVolXXlMZGjDPlEiQxv2/snszUigIhkK5Py8hmmjZ7HlunZsvzfYuGkZE73hzCdGylBtP29MmEXUJU0/QYu2s/GdkbiICzXjpkrX9YmAyND6tBsyl0eNgOE1ed3qDCM7TS1DNX+3r+LWp5JLdLczodpr8foytMI0eY/apsh66pSAqWVo+q4FTHp3J7nVrsJDZGi1jB6gwaMgQx9g+VU+KjLUXGSl3/pEwFBkdmHCi75w8hsS2o9msFUq5+85kblnH0p8Z9mrPSOf74tr1kHWHcxUy9AuTW9x++5dslJj2RafA2oZmsO+/PY83fwKW749WqUIFRlan05F7eYiMrR23OSpxkEg57czXClujUcnF2z0cn4WXE8lNaNADaF1Rx9ctGk+CzJSSc2B9p08aGWE1FS3v16ATRsPPMSCNo5DJassJSAyVA6DEDAfAWNkKOUKHZnsmrw6sElz61PJP6oTnWX9a3KE6mSo+udxAaU1RMxHRXpuTAREhtZst+WafM141cvWIkPr5bbIpExMwOCKexMovH6OHXsSSLP3YuQAHx53tKEk9wrxxw+yTx115MXvx3bHwyaHo9ujOZgLg0eMxe3OWX6+2Z7BPs2I/2IP+xQZ2qkFxSV3KWmWz7mfdrH7StWTl8hQE29uHXcnMrSOgctwQkAICAEhoCYgMo+6eTwAACAASURBVFQOghAwHwGjZCjaPKF7NOWNKL2NWT6CVJcztKx91QWUAN2tz1cgUltAydnfDwhQR4ZqROxuMrXX5g2uytfgVqj5CErPDZ2AqWXog/BYHrlJ/XibVi15buBTD9KV2Z4VGWo2tHXXscjQumMtIz08AooMdbtxlEOXW+DX0weLc1v4Ir5sPkOHPE1hrg3+Thms3n6y9A3/oNE83ewsq/ec05u8ElnalZJj37GlnSJDIf7ALrK7jqW/TSqfbT9Zab5QpRORoQ/vHJhiZJGhpqAofQgBISAEhEBNCYgMrSkxaS8EhIAQEALGEhAZaiwpTTuRoTXjVS9biwytl9sikzIxAf1r8m59h/GCcw5bvz3KzS5d8Mg6h3Ovp8m+DE91vs2uHCcG217miz0JuJXK0LuMHNGBwvh97L3Zk8nPOXP1i13s1i+gpM5F2gXO7OKLk7crXYHIUBNvbh13JzK0joHLcEJACAgBIaAmIDJUDoIQEAJCQAiYi4DI0JqRFRlaM171srXI0Hq5LTIpExMwzBnqw8sv+ail5c9WTzLMoxXWls2g6DYXE/ax5WIHJgztgZuVUjm+rJq8R99hjOnUApo2ozDjJF/sPcdNg2ry0PKJIbzqqeLQD/s4Vkm2aJGhJt7cOu5OZGgdA5fhhIAQEAJCQGSonAEhIASEgBAwKwGRoTXDKzK0ZrzqZWuRofVyW2RSdUzA37cLNxPPkVYH44oMrQPIZhxCZKgZ4UrXQkAICAEhUCkBiQyVwyEEhIAQEALmIvCwZKhKBVZWhquSnKEm3GWpJl85TJGhJjxo0pUQMIKAyFAjINXjJiJD6/HmyNSEgBAQAo8wAZGhj/DmytKEgBAQAg+ZQJ3I0NyzfBXxA9fbeNDD14PCnz/l05T+LFz4Il3tywCIDDXhYRAZWrUMvXX7jglpS1dCQAhUR+AJny7VNZH36ykBkaH1dGNkWkJACDwUAunXsvj+4M8PZey6HPSFZ/rTtnWruhzyvrFEhj5U/DK4EBACQuCRJlAnMjQnlhVTXifyoh5KzxdZ/P4chncqCw8VGWrCoyYy1IQwpSshIASEQCMmIDK08Wz+fycnPpKLHdamHU+1cnok1yaLqnsCigz9Yld03Q9cxyO+MmqIyNA6Zi7DCQEhIASEQN0RMLkMLcki9pN3eH3dKcCKwOmLmTcpiA450YS/t4DIYyr14rpP/4gPXgvEqVnZWkWGmnDfRYaaEKZ0JQSEgBBoxAREhjaezV/wawLXVYWP3IJf7dBJZOgjt6sPb0EiQ+uOvUSG1h1rGUkICAEh0NgImFqG5satZ+b0cM46dSXQKZ3Yc7ngGUjXK7GcvWNP/1em0TU5nPXHBvD3qMU8L5Gh5jlyIkPNw1V6FQJCQAg0NgIiQxvPjosMbTx7LSutPQGRobVnV9MnRYbWlJi0FwJCQAgIAWMJmFaGqkjd+g4T3kvlxVURzPG9zLq3prJefemqK8FLFhPyuw5cVtosSSV4TQRzniy7tSSRocbumhHtRIYaAUmaCAEhIASEQLUERIZWi+iRaSAy9JHZSlmIGQmIDDUj3HJdiwytO9YykhAQAkLgUSFQpFKhKlKRmXmNpk2b0K5dO5o1s8DS0tJgiaaVoZB7LJypM9eT6hlI/+bnORSfpRnvyTmsfy+Y7q1UpG4WGWr2cyYy1OyIZQAhIASEQKMgIDK0UWyzepEiQxvPXstKa09AZGjt2dX0SZGhNSUm7YWAEBACjZuAIkKTziaRkpxsAMLPzx/3Tp0MhKipZSgluZzd+j5vLdmJokFdh4XwYquDrPjPKez7BTPtKQeStoSzU/UiK9fNo79z2RQlMtSE51ZkqAlhSldCQAgIgUZMQGRo49l8kaGNZ6/Nt9IEIpdnMnRuEHr/ja83XCbRy3fjPDcYP/NNQtPz6Ujm73QlVD0XZdwwdl9zZujcoaR/XtUcq55Y3cpQD3r73uZYYqa5ad3XvxRQqnPkMqAQEAJCQAg8IIFLly5xLDamwl4GPf0Mjo6Ope+ZXIZqe85NT+V6iQMdXJ2wupPKt0tm8o9d2ihRoP87G/ngD10pqyUPIkMfcOP1HxcZWjnMLVu28O6775qQtnTVWAhs2rQJPz+z//WtseCUdTYQAg1Khp6OJCxjKKGDK9YwVSOvStLUVOAYtk/YGEbm0FCC2la36dWJJI3gqXiNCURuhOBJtf8dJTK0uv2R96snUN0ZrulnqfoRjWph8Lmpbo51K0OHjpmAv4NuzBJuXkpg00/ncAwcwiivVlg3LaFYlUPc/0Wz7zr4DxhJUKcW3ErZRMQRw7ne957P08zq0YzYL6M5qm3aMnAI0z1U7PtqH/8fe+8eH1WV5us/Gm6K3ASKJAhtIWIHEwwYWgg4tKETMIzQQsO0Evi1wDnjKCOYIM1po3MGaIcjJCqjjjPNZT6SaP9kQMEhSmiitITLkIEQImBAYqMkWBAJRjSEBM/ZVXtX7bpXJbuSquStv7BqrXe967vWLuGp91LiY6sCQwO6WTJIFBAFRAFRIEwUuHbtGgcP7OfixYsePRo0eDCJiSOJirK1cQ8VDHVbvKmOypJiyqqg39DRjB7ely66TvLKeIGhBl4igaG+YeiMGTMMVFtMdRQFjh07JjC0oxy27NOugMBQRYpgAY7A0GAfoXG3xfPrXl2pqf1v/vc52+y7TMOY368Hnb7/iswvvgYG8PRPY+BCKS/VQL9+w/idqTNHvvyUTXXeV5Ru8sGehvudL89fRmF0pu2HBhUspp3PJe+YzbYpVfnMQt6yPMpt75CWpfwAUK57L56MVWlYcgoh0ULhLiXaURunzNGN7Z+mRnR6es91P/ox8daI00Ql8vRCEXll8WSMKCc3pxBbbOVgBnOWszof48tyybX6AvFzVpFxt2+9jI4MVWDowAsq2OwRzyNTzFz9rxNE3RvH1f3VdI37lsLDFqip5TKQNOoeYgcNo6/FHYa6fabA0HtN1H+xh3V7bXqnT5tAXFeLwNDmPBYyRxQQBUQBUSBsFVBg6J49H/Ndnee/FJpMJu4bM7b1YWgAigkMDUCkQIcIDPWulBIZKjA00JsU7uPmk/VMJTmri1rFUYGhrSKzLBJmCkQeDE0ksTSPwgtWtEHGKjUdV0mZ3aRiGiu4UaJHvUAUtzNQ4eZkyHOxYdntACkkZLBqtklNx7UZUeBKYmkulmgThbts63sGLnpoZANEekhjsx2vgihPe3SODNX7FQjgUfxqy8jQ1AG3MaTnAGK+d8DQn5lu467u/Rj5Y7UbDN304x0sHtCdmguf8dLFqz6fGoGhzftSUQBoaaICB9W7qd5B90hnPfzXR13aUtOrJusBo+290kQHWF1Wmqg+N7r0eR1wtfngfQ9OoPZCEbk5VaQpz70GQ3UA1/7ca6n8yvg3IcNrWr/7uiGFoQxj5qzhcPQwTfGj6Hq6mkbTJTbvqnByxAmgurjo9JkCQ0eZ6FpfTeGWvRxLSGHh3b2Jul5DsUSGNu/BkFmigCggCogCYamAwNDQHssNF2sv/xjaJYyxLjBUYKgxN6mtrWSx+9IaUnqrfjTWcuRfZjPqqQLS1x4m/3+MpHeneuprj/DaQ8m8dv9u9r2QQu/Gejidz4yEBRQMzWL3J4qNeuobK8l/dDgLhu7m0vOwss9EcjCTVXSYlTFbmBG3gAIfWxYY2tb3QdZvCwUiDYYu26TUArSlpFuB4Pk0VqVZyC00kammkGswx1Soi3bTQxSPMDSXwmgVSFohaiGx6jracAckco0MXUYe6lyf8MV7+q7dtkWBuh72OBtHmrxTSnDgUa1tCUMVDecMvZc7fnDAUOW91NsTeRAXGHrpEr369uH7Cyd48YJvEKrYEBjazG8O7R6NKCevzERsaSmmLFtkp7Xmp/WZ0SIudZGgPkGj631UIb7yjNptqf4q8DWx1Om+u+9EeRZLSdR+9NBHcQcCQ7VaovZn279WoYChCd2baFT+hXEDXL1YQcGuci4Pu4+p8QMx3XSdb6or+bjoKJWqe0HB0IQovq7vSbdzH1MVnULsDzX06gcHBIZSs30Rk5YXOx/63A2UPDXC/0WQEa2ugPt5jeO5gleY1qzKONtYlL6CYlpgo9UVKOPlpHnkWdfNYEPJYvQ3tWxtEvPeBNQ77PF+K1OVz/+qiKQFNkseX8nPsXPtNPq2+h6NXlCvmd62gede+rJOyww2FJhZ3wZ3y+m8Xc9P9XHc8zt5ZWoLT9V1vy730OgTDMaewNBg1Ap+rMDQ4DULuxkSGRp2R+LDIQWGZsPyPkx8CXhoC2feMbP1pvWMvJBN7bwd9H76BAuWFkFJN549thXzu8lMfH66bd7zfcgeeZytt28lOSWb6UWXyG7Mps8H01UYuoD6d3az5v5Ksu+fSI5z0zk3vwSGRtLdEV+NUiDSYKhTPU0VPKYnlvLvahqspkv8nAzY5AWiuInnDhTdoubUObYoTF9p8haK8suJn+2pwYwrDNVHi6oRpbjUDLXDVROFas1QxTctfdnmlj4V2fvNiAwYehtDbrzOtevAD1Vk/kVJn/f9EhjqTyFvn9vuY2JiFZYRGcSX5VEeHUtpqfLDAk4Q0vFDgO4OewT/PmCo1whNtfkRWuq83t+WwlDVlho5HkgUdShg6OBLByk+1534kXF0qtjK22r5AUhiZuo1Lnc1M6D6PTb9t83f4GAoHDgRxZif9oTrF9lzPIoJCR0dhnoDJA6Q5Pep0YCAwFO/UrV8gI/zUpqRNAfwWCIdhrrvW2Cop5vm++5krCthcWILbqj9Hmk2vMDQUH9fqPZt+7HtudL+XKgaGAG4Pe1XYGgLLpBjqqTJGyKjzYhEhnoXU2CogRct5KZcYOjQdRw/kcy+ziuJqX6NPn8o4Ifxh5mYkuPsydBXOXwsnRNThzB7l/aRmVePHCf9xBSGHHrWCkPXvxvDkw/XsnJ0Mr/3A0IVKwJDQ37gskAYKtBeYGgBGS6NlXxAFLdz8AZDM4n9MA/mOiJRlbqKxsBQZU0PtgOEof5Siz1dtUiBoYPqv+KFi91YOLgXF6vKeLVWYGhovjpsd7DUCtMziFciRT+0YJqcSYZJn16uj5QOJE1e301eK++gwNU88Fqz01uEs0sqfrBp8nrhAmzAFgoYqtUMHTx2Eg+banl3Wzm3Do+h6nhvJqR+SyXDSah7j40HmglD3znL4BlJ3Pr1HtbVxLGwQ8PQGrY9NYkV+2xaOsOQMl5eC4sDiAx1BU+heQbFqqKAXWuXKE5v7wekWjuAoXjTwzUy1A8Es0cUGgHLAhK/NQc5YKjjWdcB0pb+mGGPknSP1NXvMtTfF7YzRI2UVr/jhtqi3G1rGxQJG+B+W/OE9WuFVWRoUw2Htu+m4b5fMi4Wao4VsW1XGd9Gj+DBSSnc1VffS14aKBl6ZwSGCgw19EK1mTE1Tb6bkuIOdILqdxcy5NH1mP8uny2/m87I6HpO7FrPkvQlaop7OutObGFGdTajUnLsKWXpG46z5aFqssdOJOeh3Vx6MZlujfXUA4d/p0ae+tmnwNA2uwiycBsqEGkwdNmHsWrjFbDXEowuZNkmHPVDrXr6gCgeYaiu9qEduCRSak/R1dszIjJUD2t1tsnD4x6V5jVqZKi1PEBpol2HQK9PZMBQRwOl+EHxLLzpB16t+Fxt2uN5pxIZGugNcB9nLzVhLTHhXB7CEYEcT3yChdg0248CtvfVaGT0qfSOBkrWNHvrcrpat05p91q9XUeUs61Jk4d8WP28/h4aKLnVDNX5+FgipRu1VH9djWEfkoUShkIcj/w6Dk4cxjIggbi+nel6I1y9YuHA7r2UqD0h9JGhSam/JOG79+yd5d1qhrqCT6WOaEeGobrIJu9RYc7AVMWmalqyp890UNUphdQ90tQ1lfW5oStYoUtttv3vSYta1C6iM8jQg5UNzLOBjtVmVjyjpD3rxzp8bVb0ZPO/Ooyb+c1HLEp7BqWYgfseXKEW9jTyjHUbYME88uyAzzlCMOP556hc7pom73q2Oi318HRdCkULVlDcUpAWtEqOPYxLHkfxvmLQAUyvkaECQ62lBfTPu12r5Of44y+K+LVSLiP5OTb8ooh5y4sdY308iw4YrztI5U78ulJXgkGpy+b48UUb2eKIVNe74y0ydMxeqy8EGj3dnP0G8ONR0Fe9mRPCCYY2VOSx6NGXOfrAc2x8vAfv/P1Sttl6Nf6/JpJPkP/SPO7q4dioRIY289A9TWsPMNT6l2mtxpq6SU/vWT+y/kW4lESX+m2etJHIUAMvWshN2SJDb/rDk7x6LIXsf0vhiFO05zp2F9VS2X8+o3b1YVSm5/qf5md2c3h5DFtmDWfB+8DTu7mUO4rDS0fx+zt3sOOhShbGTGG9n/0IDA35gcsCYahApMHQ3FIljLvc1jlaazqk/NtS3+hIa6zkDaK4nYMNblZFl1NuTV91pJ077JqIT1D+gqNEhjrWszdQUkGRFcJ6TZN3BkmOBko620pkqMc9OjdQckqVt3fm9n3BIg2GQj8W3jWI6O/OkH1O6bPt+SUwNAy/WELlUjMaIgXritEw1Pf6ZpKGX6HkuPYvqGC9bf74uVNS6d9HK9refDstmbmp4E9MTh7NjTfc4NNMY1MTRys+J21Mkt/lHDDSVySXl9RaK1Qaz15dZKm2oBVuoK8dqHPFXw1HZagG1lxhqs6MBlDcIYwC7eZTmW6rJ2mHhnaw4Ttqza9obTngs3ySZiu1sjxHtumh1s61ZjbZa2qqTvs4M9sIza5nyG3/HFdAHURJBcP000c5qrBXd96Bpsm7grgOFxmqB35zN7Dz9vVutYN9Ps8qWE35s1qjVX++bQVDnSKotbs50BYFT4D1X/1893jdr8BQD094A5X/8QwzVx0i5dmNzI9az2PLizD/ajHjql5nw76fsvjNN8gY7ogOFRhq2Bdle0iTt0UfWPpDopp+qMij1KQqPK+ma+n0sv1jFHvTDF9SCgw18KKF3JRzmnxW0SVWdl7DTfe/xZPPpLNv9UjWFJ2ggGzmn+7Dkk666E8t7f2hdRx/ZwbVz49i4mq19YACQ+0NlNLZUrmDkYemMGSWr/ZJkiYf8uOWBcJSgYiCoWGpYOQ41dYwNFRKCQwNlbKtb9etHm7/NB6KLuR9e43NwKI7W+J568LQlnjasrntFYY6w7MAG8R4SKl2T3v1EIXpBCPnUKlBVHtEoWtkowovlBR++xgdpFMj/M5pjXJcAKEr1EJrENXqEYwtu3v62bV7XuQXWe94bBikjPMKQ/XRkHbI4wCqDiiuvlelgWwHONZsW+GyGmFnbbfVZnq6pHzb4bvNZwJsoNRRYaj7rbSd/fgDjkZqDm10z52PZ7Gvp7TxgL4vjHtGvFnS7nhgUagt2G/otxLwCmETGdpUR9nGx5n3RgPzXnuF8cezmffaOWblvsG0r15kdu4ZZq19i6XJjmZWAkMDPmb/AyM+MlSt25RBnjU6VEuLKs/Pg0QoPJ+mS5Wy1aeKjS4Fe+SNd40Ehvq/P+EzwqVmaGo+ZwrGcmT6QqqXrmd2Um96d4Lar4pYmVpE+qE1pNxST72S+041Rb8bQtHDl1jzQG/qv7O+SfVHSxjykdZASekmDzy2g+rX4yiaNYTZSuSol5dEhobPzRBPWk+BDgdDXVJ1FaUDaaoS7Ik4R6paV3FJ4w/WYsvHCwxtuYZiof0rIDC09c647SJD9XUq9ft1wDR3GOqrUYtz5KYeTtihnBW4aGneLlGQLsDFFXrZPXSCMI703MBgSOuda1ArNTMy1KPGTuni2nm5AzE3/9yi/ZrZwT6ojXsa7F7/0r1kgodu8pImb42YdnrpNPEcGet8P6ZpFVpc4We4wlDtu8Dpe8WmgOfvgxbst8X32jgDYQNDaaCqYDm/ev5D+j0wjZ9WbqPoi3EsffO3DPxwEYvegow3NrA4yZEnLzDUuHsQ8Q2U7F1JlVpTuu6itvfTqFJS4lfZ6k0p/6BUGlYkliqf2epV+XoJDDXworW5qflkPVNJzuqiVvFEYGiryCyLhJkCHQ6Ghpn+remOwNDWVFvWilQFBIa23smFAoaiSwX1Bgn1dT2tY2LdO4+7wVB/tUi9NOxxsuNUa1AH3AKFobpIyXFzM+DNPIojvSlOgDVDbaUBzulqhjq6hHtsXuNyHuY/qinP3vQKi4ZLfpoBaY+mNFDSfUl50sz5O8wjDPV23hECQ213XokYViPS1VR5W7S4Wa1/rNOhJfttvf8l+F0pfGAoUHOIl5/4O/I+t7ndN/05Vk+u4eWnXqes7zRe3PhbUmIlTd7voTZnQGRHhrp2InV009UgqVJHzbVjL1ZQ6h+GvvZvf+DAAbUdZ3PElTmtqsDN3brR4+abWnVNb4v95je/IT7e1vJBXqJAR1FAYGhHOWkQGNpxzlp22nwFBIY2X7tgZ4YEhuLSSEeBnYmqZwoQ+KOZ+damRLramx7SrH1GhuqBmmUbLx8Yz2IdqHOkWQeZJq9CLp+dqV0aoERs4yT7Zall21O/YIVSOsBLcyjH+57Bl1tKvAlc3/OcKq1ECL8MTy1mRNjCUP1eVNEEhuq+apoJQ/GTNu5W41dXl7et0+Q9NFPKc/K3Uu06r/9GbsF+g/1iD+H4sIKhQEPNZxw6eJKLXWIZfd9oYvmMd1Ytp/ju37Lyb0bQI8ohhkSGGngxIhmGuqcOgtZB1C1idHIVeWrKvP0zP5Ghp85+xfY/7zdQbTEVSgX+JvXn3DbAz6GG0gGxLQp0cAUEhnacCyAwtOOctey0+QooMLTs1JnmG4iQmffG3dkuGyhZ5ffRKEQBlbYO7Z4OylPNSds4JYJ0zllH7UH9bA1IOnWSdzXvt4GSrxR9L1DDS9OhCLmCHoGWJ98dEb5ewJdbh2yn01HBkLcyByrkCmMYih7cKVvz17DLJfq1wzVQcrlEXvfv9XtCV8YiwDR512c/dKUr1HtsP2MVcvqLDPX5vehnv2H0hRJWMLSpjsqSQ9SZxzPC5IgArTu5h7IbRzFumK6VPCAw1MCLZAgMbazlyKY15J8fxZNPT8f83QkK3s1n6+a32FJpJv2R6cyeNZv0eCM7TSodex2RoDZJlGZKtrR4ffSnrZmSo8GSwFADL5BPU63b2VRgaGudq6wjCnhWQGBox7kZ//pl+wQ89/ToxZjejiL1HedEZaeiQGQrEJrIUE0Tz93DbZBCD8Yy2FBgZn36Coq9Ribq6vC5ARTnTu76TvAKJJ3/xSQbeNU35QnUhpdGPs1qEhUBV0WvnYqgXdJ9fUQBOgHRcTy3LoWiBb7PVFnDHlkb1jBUqRun63YvMNQjSPdbFsNTiQQ/z6LjhxXfkaGuwDo0MFT7TnOpOex69wt81Lxtzn7D6LsjnGBo3fE8Fs19mcr0leRnT8aaEV9TzMt/u8jaE+df/nUxo3V/NRUYauBFMgqGFv0uhSknZ7Nvw2wurZ3OxBX7Gfnwo4zqXU/l+1spuv1Zdr+/kpRog5xXGlfoaoRqVpXuoaWJq5zrgipjC01kzralLQsMNegMgLSpM0noqdlr4vJX5Wz+uIJbR6cyZWhvut7YRGNDLaUfFbHnIiSMTyfl9u58+/lmNipBt2MnkTWkO41NwA1RdLpSSc6p7ixMgAPv7KGE7iSlpjLupq/Yvr0Etce7xw0IDDXuXMWSKNAcBQSGNkc1mSMKiAKigCjQUgVCC0Nb6p0B8wOoXxr8Kv7TgoO3KTNEAVFAFAh/BcIHhjbw2VuLmJ17ksnL83k+PRZrbGhTDcWvPC4NlEJ9lQyHoWtTKHpqFOtv30FRbjrRneD8B0tISd/H7P0FPDvGyOjQ0KojafL+9VVg6MALKtjsEc8jU8xc/a8TRN0bx9X91XSN+5bCwxaoqeUykDTqHmIHDaOvRZ2TkMwj3b/i7QNnmTBlJnFXDvLG12YVhpbQeP8EJpiuUFy4h5I63/4IDPV/XjJCFAilAgJDQ6mu2BYFRAFRQBTwpkB7g6Fe0+SNaHLkmgpuhE25mqKAKCAKRJAC4QND6yjbuIh5r51j1uq3WPqAGgLaVEfZHx5n3ro6Zq3dyNJkR2ioRIYaeNGMhKET343j2SeGU/lv2bzV71l2v51NSu9qiv5lCVOWw6v785kf381A70NrSmCof32dYCjDmDlrOBw9TFP8KLqerqbRdInNuyqcDDnPUT/qMZI5fx1DzccFFPSeYIWhx77sRuKgaxz4oIiDfkCoYkVgqP/zkhGiQCgVEBgaSnXFtiggCogCokBHhqGGNTjSw1ABofJQiQKiQAdUIHxgKNT8+UUey3yHqh7jyHhyGqMHwcVjRax/40OquqTw3FsrmXa7dJMPyTU1DoYmM3H1CZ2PcTxbWMSSPvnMGL2E6r/bwo7c6Zgjh4UiMNT/lbOmyXdvovFHJc0drl6soGBXOZeH3cfU+IGYbrrON9WVfFx01J7i7gmGDh6fzsy+NWzedpCzcRNYOKovUdevo2TPf136Hpv1V8uLWwJD/Z+XjBAFQqmAwNBQqiu2RQFRQBQQBToKDJWTFgVEAVFAFAidAuEEQ2moofgPz7BoY5nLhmOZtvwVfptutqXOqy+JDDXwXhgCQ4Har05QXevsWJ/b4ujdeIIjX/VhZGI0EcRBrRsRGOr/oilgc/ClgxSf6078yDg6VWzl7WPavCRmpl7jclczA6rfY9N/2953h6Em0qeNp2/VTjYdugIKDL23D18f3sXBnuN5eOAVirbsxW7Wi1sCQ/2fl4wQBUKpgMDQUKortkUBUSDSFFC6yR873T6bjWlnMWns6LA4lvaWJh8WoooTooAoIAq0UwXCCoYqGls7yhfx0UeHOFkLPQaNYNwDExk/vK8TCFWGCgw18FIaBUMNdClsTAkM9X8UerA5eOwkHjbV8u62cm4dHkPV8d5MSP2WSoaTUPceGw94gaF3jOfxMTdxavsudivp8AoMtTdQRc3UGQAAIABJREFUimHqL8djqtnLuk+qfTokMNT/eckIUSCUCggMDaW64WX7nfNfhpdDQXgzqV80vTp1DmKGDBUFmqeAAkPf3lnUvMkRMOvOwbcx9a/GhoWnAkPD4hjECVFAFBAFIkKBtoahDbVVnLNchb79GEgd52rqaPCkXFQX+pnM9O3h+FBgqIFXTGCodzEFhvq/aM5RnnE88us4OHEYy4AE4vp2puuNcPWKhQO799obILlGhiakPERKl0pe+bDctqATDAUUWPqznpz9pICCr7z7JDDU/3nJCFEglAoIDA2luuFlO/tUORcbroaXUwF683/uGiEwNECtZFjLFBAY2jL9gpktMDQYtWSsKCAKiAIdW4G2hqFVO7OZ/eyHmJ/6FxZ32sC83ENeDsTMvDc28ESSg4YKDDXw7goMFRhq4HVyMWUmafgVSo5bQreEzrLA0FaRWRYRBbwqIDC041wOgaEd56xlp81XQGBo87ULdqbA0GAVk/GigCggCnRcBdoahtaU5PH6uyfp+8AcHozaTd7OL/DYL7pLLOMy5jNtmMDQkNxWgaG+YeiH+0tCorsYNV6Bh38+jtsG9DfesFgUBUSBgBQQGBqQTO1ikMDQdnGMsokQKyAwNMQC68wLDG09rWUlUUAUEAUiXYG2hqEt0U8iQ1uinstcQ2BoYy1HNq3htU/Oe/esm5n0zCymD420NkoGii2mRAFRQBRoxwoIDG3Hh+uyNYGhHeesZafNV0BgaPO1C3amwNBgFWt/4z/6P4/yzOYKSH6OnWun0Ve3xbK1Scx7E4+fuSlh2cai9BUUM47nCl5hmikStSrj5aR55HlwPWNdCYsTI3FPofa5I2h2nW1P/YwV+7xrGar7YX8G526g5KkRoT5Mv/bDB4Y2UPXROtZ/1MAIpwjQBip3rmN9cQOjJTLU73k2e4BRMHT/6hkk/85XkfgU1hzaQVaSwNBmH5ZMFAVEAVEgjBUQGBrGh2OwawJDDRY0As2V5+diScskpQUJGZbdeZSPyCClv4WinEJMWRnEAwHbvlBEbqGJzNnKLKNfzj41x3prwdDBw4fR63gFx5rjZAvmSAOlFognUw1XoHbPi/wi6x0ggw0li3HgFgfkGvf8Tl6ZqsekHtxo5zBU2XGogJfhh9qqBr3D0KA00+6PByjfqtvxuJhBMLT0ZZIW5EEQYFNgqPuB1FUUUVRWxbmDm9jwUQ0j/mYxk8096BoFV5vqqPrT6+SVDGTeug08kShp8iF5fgyBoVbP6jlfUkD+m6+x8p+LqCWO6c9l8eSjM0j5ae+Q+C5GRQFRQBQQBcJHgXYBQz/NI/d8GpkTWxAKcqGIvLJ4MiaasOzOpTA6k4y7gYDBTcshjM9bYcAeBYaGz3PXVp4EDCx9OCgwNMDTUxpL3muiqza8oZbSfbvYfXkY0yfGY+4eBdevcfmrctZ9chpi4pmZHMfgKAt73tmDU8EnD58pjS0Hf7OHdXu1Gu9mps9IolfVZjbu9+6jwNAAz0+GtY4C33zEorRnKHaFfcHCzWDHt87uglzFAfbs4NO+L4KCWEEuHMHDjdGsZvsiJi0vDiwKuU3V8rDfAP1pDthszpwA3WnWsLaPDG2g8v9fxMzV3honqdu6fRavrF3MuNgu9n1KmnyzjtzzJONgqMN+/Rf7Kdi8njVL16P8HWrs36/jteXzGSlM1MCTE1OigCggCoSXAgJD1fMQGNrCi9mPeXcO4mddGij+9FM2Kda6DOBp823cFQVcv8Kur06ypeswcvvDBycr2EVXUm+PY2qnS/zr6b9Q7sMD6SbfwuNRp1thaLSJwl02tePnrLJBfxSYn0vhBeu7ZKxSoj3LyVuWp56LibQsW0SpDYamwZvaeJudxFJvtl18V39gSCOPPGtYpMM2+jX7p5GZlYJJGZ9TiA35qb7pnler99YfMDKI/VDvUwZsKiXRuhflpexH/9+eNTUsMlSBoQlwQAWb5vvTmdrzHK/URLOoz3mKG3tz666jlPatxVIDDIlngslEwuAm+xy7hx4+U2Bows017P1jEQeVgQkpLLqnL99+LjDUmKdFrLSOArVse+oXthRgXcSaJzhlBzOaY/oIN1cYWqVGwekjTrXIOO09pznzqUzXUtRtUaoDNUCmrOcSTefqizFRm55AVw3bnprkoo/uPasWWmkAz9G0buUG9IBVma6LhnTSfV4lk5RIQqcxjrUdEbue3oPQaOR6KwPUzH72jvma/273SlFUi0b2oVXrPB+B7Nc2xn522hT7ubreF9sA652N1cpL6NbR3XWBoe6n7BYZ+qvFTB6qQc+u9Oxr5q4RP8Xc1wFCFSsCQw18YkIBQ2ms5cQnBeT/YSW/f/sEjHmW3e+uJCXaQMfFlCggCogCokBYKdB+YGgspl2FNnCTkMEqNQVXgSS5u1SMooKf8vxlKoQBU2qmLaJUhSsKoNHGW+2kWcgthMTzhTZQpAEat1NUI0MnQ94mG2iy2w4CNJXn58FsHbzJsZA2uYpc1Sb9xzGOU3Sfq6U6K+sqaU/+U59DGxk6gBnRtzCybzc+U2HoXYPiWdi5ln88c4EJQ4ZzX+NfWHqlnwpD/8K1QXcy4+YGtldWsKvB92MhMNSYrw3r3Ud9PhTI+CZkZKVg0afPe4qG1r3nPTLUs223eG0Vbpo0EPtpHss+jCUzK55yXdo9nqKhtfdGlNsjuRVlHNHczhHaTlHeAUZXhwqG9ho7iQV9a8ip7sOi276l/IduRBXuoVB/tC4A1enUXT6zwtAeTVgqdrLpUHfSpyVz502d+fYvAkONeVrESmsp4A4+XeEaDiDo6pQGfFoEQwPbqQY8PcEzO1xqUV1PD2BPB/Fs63sGWxoQNf/Rtc6qi5Zj9qq1VV32rOqIHgC7DLEBQsdZ+IKhodPI9awC0cwDKFTNKJqm/FnVTGfaujc/Wvkp3BDYpQp6lOfIUG9628pPzKFSA+q69az3Ce1HA2dH3EBxEKn1QW8piAnXGhoo3ldM7aVLHmfFxsZyb9JooqKUX+FB+TeO5VItsf39n9bhk6coO3XGOm/WLyYwKNp/tlldTQ1de/eli3W5BuosF2m4KZa+jux4u58CQ4M4aH9DDYWhtZXs/+At1q/NZv0BYMx81mTOZ/qDYzHf4s8T+VwUEAVEAVEgkhVoLzB02SbUaDYdHLTo0+c9pbHr3vMVGZpTSqIaFafApNJELZpOf/JqZF20BmKVKLRCYrMyMRXq6jT6AU0eYagSHacHOfo/B5zGD6GFoYoWP+F/330Ln6swNPX2RB6kmswvvsb+57peVhhaXNeZn/doouDMST7wA0IVywJDjfmWcU6Tt1CUX078bBOF9ghQdR0V+qP7MUH7IYCAaoZqtlPwCEOdaoaqEZtZsRTaI0BVP9QfNvQ/YGg/UmhlLZSR3mCovsxFoCUCDIWh95qIamxSN1PPqUMFFHwew4SUESTE9CTqh1pOle+joOKKbUyQMHTgDxa692xiTymMSwTLtRh6XRAYaszTIlZaTQFXkIlLMyR7lKeuOZIrJLRHuKljgooMdUQCOqCSl2hLOyBz+GKHuS0GRj7qX2q2XaNbcURgWgHW4E22upBatKiLlnZYavdVW9O2n/EH1HRxe7Spa2TqQDuY9gpDQ6qR660MQDMPF9k14tFnJLIXrdqmSZfvsgCeyisEAzZddTinNTFr8d025tvk+vXrnD59muOfes4l+tl99xEbO9C+WEhhaM0hXv/ti1RNXslvJ/Wg+KXHyd5eBcQy+ZmV/PZXI+hhY7LWl8BQY+6A1YoxMLSeE29ns/DRHBwtlMykPJKCWeuXFIHd5Ldu3UpDQwD/sjLwPMRUYAr8+te/DmygjBIFRIFWU6C9wFB9zVAtcs1U6IgAtQmqpuOiT7t1vBdQzdBP86yRdbbUYv3LHbbawKmSqqulGqvjfYAmi6fIUFcYqqT7KhGjWSkosMpe39TPrQkbGDqgO535kWvAl1+X8pKSIuznJTDUn0KBfe4dhnpIH1ciNksT1Shr/Z0LpIFSM2GoGqmqB6gK6FSeOS2C29p8Kc0SUGSoLf1fafKUSKn6zPiL9TAUhiZEcazkNJYBcaSZanl320HOqkeVlDoB01kYHN/Eni17OaG8HywMvbCHr03JDOlyI5e/2MnXMekMFBga2MMgo8JIAZfoRQ3ouUYrOgEZbxGPzYGhHsCmhxRjZ9joQb4WN9/xAvY8lQ/wdHrWcdg70itgbM5ZFW5aP3OATE/TncZ7S51fO569apShVxhqB7Kh0MjVpn/NrDNc0901M6q2vqKTvWm1uEVRwM19/HxEwrrcP1fg6znl3Yt+qq1wg6GKak1NTfzXwYN8/fV5JxEHDx5Mwoh76Ny5s/39UMLQmo9W8Ogz2+j6qxdZmVzGisw8Km+Ope/3VdT0mMzKN59n8iCpGdrcm+5zniEwtLGWot8lM3G19a9fXl6R101egaEzZswIie5itPkKLFmyhNWrVzffgMwUBUSBkCjQ3mGoexSnc91AOxwiwAZKzYKhgYOmwGCo1rk7A950dPP2d0HCBoZG38yXX5+goMtQFva4yh8/O21tnuHrJTDU3+kG9rlnGKqkp+dSmqiWjFBNOUFIeyq7AuANgKE5VaSptTytpSzOp7FqNtYapdjrmNoc0Udj28cq5Svs4NRW29Q2z/1HCWvU6HkTlujAmqwZC0O1mqHDmDkrnk4ntvL2paEkdaqGO5O49UA9gyd3o2TzHkqVzQYNQzeztSGV39zZxIE/FtFr6kyBoYE9CjIqzBTQw6jnhq5gxZseojXDAIY+z3Jbox19LVLDtHQBXfp6jure3ep/elhbD702MI95ynelNcXec01RvQlPEZLO7/mHoaHVyHXD/jUDHfDzAvnc9+1fK8OOPShD7jDUW/Mn/zBUX3LBpU5uGMNQRa7GxkbOn6/mfPV5brjxBgYOHEjfvv2cQKgyLnQwtI6yjYuY99pFMta+wYNfrGB27lEmL9/ItLPL+bt1DWS8sYHFSdJNPqjrHehgQ2BooItF2DiBoYEf2PxnsqhcrY8MDnxusCMFhgarmIwXBVpHgfYMQ+PLcsktTbQ1YdHk1NVJNFkbqthS2VMMgaG5VE1WU+itdREV4JOGJQjQZNGl4VvBj+a/a71D5b+t9CSRTLU+qr8b09owVKkZ+nSXb8n+/GsPNUOVBkq9+NthQxn0w2myv7zs032Bof5ON7DPPcNQ5fnQN0vS6t1aHA2UEuKJPx+rRiNrMNSWnq7U2LU3UErT1bK1puB7S5OvwnSs3FbjV1+H16lZktrgyeSI5DYlKK2QbHfekTofT1qqharoTGvEtt4nawS3/VnUavH61io0MBQGj09nZr9adlbA6Luj6dklik7Xr2E5fZBNh6ptTjnB0CQem9WdY1pneQ81Q12jQJU6ohIZGtizIKPCTAFdqvy45GKK93lKiffxnmtqvf2/NRCob+hjAz8jPHSg91u/VBf16IiMVGpSvszeMYtpWeq0//qX9khPrQGOGp1YtvZleGoxI5Rj1VLpk8cxbl8xxXZw6w6/rOMVWLgWFj81wtGEx2tk6DTs0YJu9VpVgB1SjVzvrX/NHE2C1HPHvSmV78hQbZ6zVm3zBAWfJu9W69ZH2r8rbA/HyFC97goUVV6dOnXyeByhg6ENfPbm48xee45pv1/NuCPZLP2Prsx74xUmVihg9Ayz1r7F0mRHrVJJkzfwiTEShtafP0LBpnyKTtVSb7tP0C2akQ/NZnZqHL093y0Dd2OsKYGhOj03HOfHx+Lsb9R/UUB26hRy4l7l8JvzGXlLN+obaznyz+kkL91PyvLd5P+vFLp9soQ+KTkOQw9t4cw7ZrYmjGLJ6Sx2X8qG5X2Y+BKYn9nN4eUxbJk1nAXvez9LgaHG3nOxJgoYpUB7hqFK52unWoMqdFGAo62LdTzxCRZiFYCjg6E2eFKIxd5AyeQAjn4iQ6uiyyn31SHb3ljJM2jSd842paZhKsUKoOywyg6OdCC3f2C3obVhqP9u8kDvobwY242TX5azoc77PgSGBnbGMsqDAk7p/v4VMgyG+llq8PBh9DpegfXrohVfdw6+jal/NbYVV/S+1KaCPzE5eTQ33nCDT38am5o4WvE5aWOSwsJvcSIUCrg0BnJK+fXWNEjX5d0NbPqoJemxm/wrVpDpF4bqGgg5q6ADtc2Wx09ndKsmZjYlaV3v9Qu5ADv9GH1ErYeu6lYrXtPF3TUJpsmS8Rq5ihuAZso/W9NXeM5AcavFarPvsyRCm9bPDLKBkieorUqYsW4DLPB0l4AwjwwN9BELHQyFumMbWPTY65RpztyewSsvjOOzf/o7Xj82gsVvvkHGcEmTD/SsghpnFAytP72V7DkzyFEaJ3l4pb+wm/XPpBAdQUBUYKjuIBUYOnYfN8QtAMys3H+c+Rfms7Lba2R/N5sdvbM48T+XUMQRjpyGR5evIeWB+cy4tlIHQ5V5h5l/YQkxU9cDDhi6oH4Lu19MpnK5Um6h0ucdFhga1CMug0WBVlOgXcDQVlMrjBZyinANzK/Qw9DA/GjOKIGhzVGt7edoUZoOT+LVRmet4ZsW7Rrcmq0FQ1tDAU9rCAxtK+VlXX8K2EGkBqOm6jtAuwNRfWSmoyak5yZLVrgzr5JJ1uZCLYgMVX1y695tCCDzDLqc6l16qf3ppIWuqZKiub2pjnYAbvUzfdVM9Q2IbfZ3Yt4wiRX7HKUNlPdDo5HrLQpMs523r1fLG9h8nP/FJGv5AA0Cu/pr19OHVv7uc2g+97LfgPR2fobcusnP3YBdJ4Gh/rvJN9VQ9h8vkb36Q6puHs28f1zKL/t8xIoFr3Por5ayeeUszDc7boFEhhr4RBgDQ+s58tIMRi3vxqsfrOfJMb0dHtZXUvDCAqZsjCb/o/U8OlTrqGTgJkJkSmCoTlgnGApZRZfIbszmyfpsXuuznoJrYzmcMhFdDKhtDDoY+tgOql+PId8aFarYVmHoH7YQ8/czqH1hFMkrfINQZZbA0BBdeDErCrRQAYGhzRHQOaVYsWBKda632Byrgc1Ru9ZfUBs/BRgVqtgWGBqYwjKqYysgMLT1zl8iQ1tPa1lJFBAFRIGOpkAoI0M9a9lATeleTvYez7jbHVGhyliBoQbePkNgaON5tj6VzIzzWRx/80nibnF2sHbv70l/YAdTPirg2fE6UGrgPkJhSmCoCwydY6a+Xn3vu33kzJ1IduWT5L+dzfTEaOpPF7B+6RSWqCnuzjDUzJojx8mKh3q6wcn1TEk4wbOX1pDcrd5m91A2fdL0ONXzqQoMDcVtF5uiQMsVEBjacg0jxYLA0Eg5KfGzLRUQGNp66gsMbT2tZSVRQBQQBTqaAkbD0Loviik+cpEud43nHo6y9zMv9Z2iumIek8IIk6TJh+TOGQNDa9m/Op3kF2N4ddd6nkzSAc/G8xT902wmLu/NuiP5zI+XyNCQHGSojSqRofefYPbyLZjn5JB906vcdP/v7auuK9pN7ekY5o8uoM/IJdb3nWGoEgW6hPrMGKZ88iqHT6RzIu41og+tYdSRJYz6pzh2bJ9C5RMxTNnoezMCQ0N92GJfFGieAgJDm6dbJM4SGBqJpyY+t7YCAkNbT3GBoa2ntawkCogCokBHU8BoGFq1M5vZz36I+al/YXGnDczLPeRFUjPz3tjAE9JNPjRXzhAYCtSXv8XCmbNZfxLGPvwow3vfBPxA9f63KDgJKc/tIP936USHmIVaG1yQwSrXjrguXUVRmln46ZorkaG6O6dPk09dx/HtKRyZOoTsoVmkH8ph5Iu7OfEBZM+tpE+CUlfUDww9lsLhm9Zj1jVQSn/nDDtGH2GKeQYFPq67wNDQfBeIVVGgpQoIDG2pgpEzX2Bo5JyVeNp2Cigw9P0/7287B0K8ckz/vtJAKcQai3lRQBQQBUSBtlfAaBhqjwwdOpp7ok6y9/hFrnraZlRPfnpfCiNiJTI0JLfAKBiqOFdbXsCW94s4UqnvJt+buLHpTH84BbNL+rzxG7J1xLX0h8S5mSjdf60vpfvnJoIutC8w1AsMBZ795AeyO+XwxKEUXpgzkt63dIPvKil6YSJT1AZIrjVD09ceJv9/xClJ8lTvymbiVFing6Ewnx3VrxK3awZD5nrHoQJDjX9yxKIoYIQCAkONUDEybCgw9LvGxshw1sXLf7zzbnp16hyRvovTooAo4FkBiQyVmyEKiAKigCgQKgWMhqEt8VNqhrZEPZe5hsDQxlqObFrD+q9GkfX09FaAnl4E+DSP3PNpZJBnjQ7NnGgClAYReaCHowHqJzA0QKGA+c9kUbk6h6LApzR7pMDQZksnE0WBkCogMDSk8opxUUAUEAVEAS8KCAyVqyEKiAKigCgQKgVCB0Mb+OytRcz2miYPPYaN48FpGfztjNH06iQNlAw9Y6NgaNHvUphYOpvD72Qxso16JJXn52JJyySFInLfhIysFExKerz25yCVExgapGCtNFxgaCsJLcuIAkEqIDA0SMFkuCggCogCooAhCggMNURGMSIKiAKigCjgQYG2hKGaO0+v3c7s5FjpJm/kDTUUhr5t5tnfpWP2VBe0Ux9GpU5nZLSR3uttlZOXYyFNAaD6aFA9GA1y6dITJ/nTwcNBzpLhigKPTX2QLp07hUyMHj16hMy2GBYFRIHmKSAwtHm6ySxRQBQQBUSBlikgMLRl+slsUcCTAmVrk1h/+05emdpXBBIFOrQCoYOhUPPnF3k08x0GPrmBV+aOoEcU8H0l25bPY8Wf+jH5sdHU5L+DefZKlj45WWCokTfROBiazMTVJ3y4lsKaQzvISgpNByXL7lxyd1mc1jelZpI50ULeslISV2UQH6Rwp85+xfb2Uvg+ZhhJN1dQ8nmQIjRz+N//zcMhhaHNdEumiQKiQAgVEBgaQnHFtCggCogCooBXBQSGyuUQBTziTF5Omkce43iu4HlYOYkV+9zHjXveBXhatrEofQXF+qFzN1Dy1AgUQDpPybpcV8LiRFE98hQoU++E4nkGG0oWM0K3Ce18Uc+7ZvsiJi13ugm20XM3sIF51rvg7eV2ryJPLLvHoYOhdZRtXMS81y4ya+1GliZrPzzo3l+9khEfLaLslidZuvRXAkONvEfGwdAUJn6UQv5LsxnZ2xPw7Eaf281Eh6SJkqe6oEozJRsENSmgtDSRTGvUqPIqJy8fMvx0k48sGDqMmbPuYbDWaOzHa1gqDrLp0Lck/XwC4wZ2pxNNXP3uPHu37aMUM+nTRhLX4wrH8nZSqMjSYxgz0xQbTTT+eIUTe3dSOGgSWf1ryNleAsSQNnUsw34oZ9OuCi77uIgCQ418SsWWKBAZCggMjYxzEi9FAVGgdRRQuslf/u5K6yxmwCrR/W6lT4+Q/EXdAO98mxAYGnKJZYEIVMAZXNaw7SnPMFTZmh1ceQKhyoDk59i5dhp90ey4g7QIlKgDuqyHobpzV5UQGOr5SoQOhkLVn7KZvexD6gaNI2PqOGJ7QENVCdveLKKS0TyxajIX31gBD0hkqOEPrKEwtK1qhnqpC1qev4zSxFVk3A3OkaPxAXWWjzwYOhyOvcdmJUD3tmQW3N+dU29fYsiv+3CmrAFTrz3sqeiNpaYWGMaEe/txZ1wPzqowNHbsJKbeco63d5VzZ+ovGXO9nFe/v0OFoeeYMDmJxE7VbP/PEir93ESBoYY/qmJQFAh7BQSGhv0RGeZgWZ3y/5Hwf3WP6sQdN0cm3Al/dcVDfwooMPTtna3RWtKfJ4F9Pm/agwJDA5NKRokC4a+ABjXdIKYegOnAmDoONRJQgaPzv5ikpsmf4+WnKpljhaFgjxZUowfDXwzx0KGAMwzFGjX8CtNsEWP2yF+3yFD7PfKkpQO0t6doUP1OQwlDqfuMvH94nJf/XOci7ggylv+WWUMrWf/bl4j7Xxv51c+kZqihT7NRMFTrJv/k09OJayf/7ohoGNojicem9uVc/nkG/HogNZ/X071TEZv3669PEo9l9OWcFhlq/6g7E6dMwnx5L+uaRpLVv5Y9P8Qw4eZqtm476BeEKmYEhhr6mIoxUSAiFBAYGhHHZIiT2afKudhw1RBboTTyjPkugaGhFFhs+1RAYGjrXRCJDG09rWWlyFBAA5YOOOUZWNkjAX3CUNeaoRpQk+jQyLgNei8dMHRc8jiK9xXron4Fhno7z5DCUGXRhjoqjxRT9uW3WP92HdUT88hxjL7d1ielzlJFl1tj6Srd5I195IyCoeHQTd5YZSDyYOg9DI5SUtyBG+DKl0dYt7cS86jx/PyOGG6Nqsdy9gTb951WU9w9w1CzEiF6Wz3FH+6hJH4SWbd3p7HpOk1RP1Dx8U4Kq/0rLTDUv0YyQhRobwoIDG1vJ+p9PwJDO85Zy06br4DA0OZrF+xMgaHBKibj27cCDvDpqO3pAYbqUuLt0LT0ZZIW5Nnl8Rzpp9lyjips35q2l905YGjGug2wQKkp64gWDjRN3rlmrESG6m/H4ZOnKDt1xvrWrF9MYFC0Gnbr5wo1WCqpPFtJpQX6DjIz8HazNWXe9ZWTt9n6Vr/evfjr+8eE5cW84WLtZQVJhf1LYKj3I4o8GDqcTqcPU1prYsx9Jr7+uIACDVzGTWBmn3MQE0fTkffZan0+3WFor+ETmHNPNyo+2UnhV8BYBYbCsU928s1dv2Rct0r+fcdRn/VCFcsCQ8P+0RcHRQHDFRAYarikYWtQYGjYHo04FkYKCAxtvcMQGNp6WstKkaCABrz0sNJHzVCXFGj3pjnu0FMaKUXCPfDkox6GlrAYDX7bonxRG2T5a6AkMNT7+QcNQ5tqKPuPl8he/SFVerN9x/HEP/yWjORYtLYwyscCQw189oyDoUo3eUh/JJkYj/2ToknPzGb60NB0kzdQErupSIShWs3QpNRfMu6Gz3ilsJbE4Z2p/NFMWu8SrphS6X7yPTZ/5gHbJ2BFAAAgAElEQVSG3pbEY/ffxndHd7H5uFrwX4GhWgOlHvE8MmUYnNjJ20d9NwQQGBqKGyk2RYHwVkBgaHifj5HeCQw1Uk2x1V4VEBjaeicrMLT1tJaVIkGBIGCoj1qQ9ihB65Y915ZsrzUiI+GUm+ejCwxNdE6Nt3eId+0mLzVDsVyqJba/a8kI91MIFobWlbzO449v4LMeo5k19wGUzPiGr0t4Z2MRVaZpvLjut6TEOnCowNDm3XyPs4yFoUrnHm+vFNYc2kFWksBQA49PZ0rpJq9roBRzHwtS+mL5r9MQNxxz9850urGJq99UsuODI2rdT+fIUAWgThjQmcbGJqvdK+fLWHdVa6CkdJOHXvem8ps7Gij+YA8lrjV+dd4IDA3NKYtVUSCcFRAYGs6nY6xvAkON1TOcrZXn52JJyySlf3O8LCcvx0JaVgpuSWJK88tCE5mz4wMz/GkeuefTyJxogmDm6ud5WcnrHi8UkVcWT4ayZjNezYOhZpKGX6HkuKUZK7ZsijRQapl+MlsUCB8FfMNQG8A8x8tJthRpR6d45x0oMHT97bZGSvPeBH00oESGhs9pB+eJOwwF16ZKIA2UnFUNXc3QOj7buIjZr51jVu5bLP0rFbY21VG28XHmvVHHrLUbWZrsgLACQ4O78T5HGwdDU5jYVt3kDdRDbyqyIkP9iBAzjKSbKyj5PERiuZgVGNo6OssqokA4KSAw1PdpWHbnUhidScbdAZ6aPxCjAKGcKtJWZRAgTgpwYf/DBIb616i9jBAYajwMTZs6k4Se2g1p4vJX5Wz+uIJbR6cyZWhvut7YRGNDLaUfFbHn6jBmpt3DYCUopKmGkk+K2KOVQOqhfBZPbJcoOjVY2FOo1no31bJ520HOqkskpDxE2i3V5Gy3/bDt7SUwtL08tbIPUaBlNUMXnZ3DK1P7WjuLe4ahnuyL6pGhgCcYCm6lESQy1Ok4QwdDG/jsrUXMzj3EuGWbWf0rsy0lvqGKotWPsfTdnmS8sYHFSY7ioQJDDXzSBIZ6F7NdwVAD70wgpgSGBqKSjBEF2pcCAkNbGYa24fUJKQztMoCFt8dyVyfgej3F507wxy7DyO0PH5ysYBddSb09jqmdLvGvp/9CuQ8dpJt8yy+JFYYmJlK6qRBrrGJCBqvUaE4F8OfuskUwxs9ZZQP9VkivjY0n/nysz8jQNPLIO6ZYMJGWZYtALc9fpr4HptRMMqMLWbZJPen+aWTOhbxCSDxfSOEFQHnPU/Tpp3nO87JMFC7LU++Mfj0ve3T6QaKcPG2ut/Vc5PYWGarA0IEXNrNx//8r/mUtQWTm6n+dIOreOK7ur6Zr3LcUHrZATS297k/n4VvO8e8fnCbxwUnE/VDCGx/bMGfczx8i7aazzp9djSPrju5UHd3K21Zd43jk1/HEfl8pMBRobGriaMXnpI1JavnDIRZEgTBWIOhu8qid4V0aKDm2qO8cL93kw/jo/bjmGYaCS01ZVxjqatUpbV4aKOnlCTZNvuHzd3jm0RcpVpJzb76L0QldOXOwjBrF6PB5bFj7BCN6O1YQGGrg02cIDKWeyr0F7L9kZtyo3nx/qd7hYaduxAw101v5R02EvRQY+u2V7yPM6/BwN2HoELp0jsBDDw/5xAtRICIVaF8w1BV8xFOeU4hpMuSpUMYKaazpsxaKcnJtUEZBOur7VogUbaJwVzl33mPi1FE17dUKk0y6OfFkeIru9AtiysnLhwwFTOmgj3X9EeVO6b32qFSTkpqsQiRsAAlPQMvPDQwpDI29m3++qY5//Pwsd/1kBDOoJvO7PioM/QvXBt3JjJsb2F5Zwa4G344KDG35V4kVTCrp6VbYaLvrVZNXkYEubd36fiGmrDQs2ucKGFXu5YexnkGlCk1NGkT1OFazm0G8a5p8TimJOnhamqjCWNcte0uT16Xae92jSUuTR92fGoUdQOq94kZAMBS1zNHRwzTFj6Lr6WoaTZfYvKvCuhOlhNEYjvPqrgqnPyuf9Rqdym8GXOTt/6wk7sEU7qzby7qmkWQN6Ulj7Wn+fccReo1PZ+pt3ej6/VmBoQJDW/6FIBYiRwGtU7wdWnkDVroUaevY8ex9ahIr9um3qgehgAZMVWAWOaKIp/qUeOcmSMpfZ7exKH0FxYpMAkOdLkvoIkOVZRqoKX2P1198kW22//VbX7G/WMxvn5zFuEH69knSQMnQp9gYGArUn2f/pmzm/8/1uFUOfSCLLWuzmR6vQ9qG7kKMiQKigCggCrS1Au0JhipwxBmuqMAzWouKU2BpIbFZmZgKl1nT321g1Pn9PJyj6LQ0eQVOKp/Z5nh52WGoNxBjUWEo5C0rJVEPVF1S7J1gqA4iKbDKXofRDrT8p92HEoYOuS2epV2/JVuDoTd8TWZdLysMLa7rzM97NFFw5iQf+AGhiqoCQ1v+reCaJq/d3bTzufboTdsqJtIeS6T0PyHDHqUZTM1Q5dlR77E+ulSLGLX4qBn6aZ71efJYgsIFXOqjWbWIUotLXVT786n9qDCi3BHtqkmqi5D1prIvGJrQvYnGH4Eb4OrFCgp2lXN52H1MjR+I6abrfFNdycdFR+nrA4baokrjiI2ypdAf3FXE3mFK48t6znbtSdPhckiMh0sNmG+pERgqMLTlXwhiIaIUaGldTy1NXkmZd7w0qOreYT6ixBFnRYEgFAgtDNU58n0NlZar9BsUSw/l/+0eXhIZGsTB+RtqFAw9//5Ckqe+Ru/HVjL//mjsbZK+q6Qg9/dsvXMl+956lrH9/Hkkn4sCooAoIApEogLtCYbaIi2Vxi9a4xhdhJp6ODZgmgGbnEGkBh4TS50bzzjVDHWNivN04BrQ9ApisEeGOke22VKV9Y1fnCNDHU1r9OnIdqBl37P3WxhKGMotP+F/D+5HNNetoOjLmuP8/tpPyB3Qnc78yDXgy69LecmaP+T7JTDUn0L+P/cFQ92iMZV7rTTZaBEMTaRUB/ft6xsBQ5XnujRRTfN3gNqAYKjTvvzrpozwBUMHXzpI8bnuxI+Mo1OFltKuzEpiZuo1Lnc1M6D6PU7c6j0yVIsa3bTrHOaJKUyIOs0rdYPJ6l/D5m9MTI3pQtT3f+HfvzGxoL/AUEVdSZMP7O7KqPaigKdGSoHvzRMM1QCrdJEPXEcZGfkKtBoMtUvVQGXB66wvhtH/33ymDZOaoSG5RYbA0MbzFPwuhSkls9n3jjvwPP/+ElKmHmH+oS1kJUl0aEgOUoyKAqKAKNDGCrQrGGrVUo0GtaaTq2nyWY6oyRbBUB1QzTvmJ01egaEeQYwuTV6xpwJW/KbJO8NQr+nFPu5TSGGoum6/6Dj+odc1/vjZaYr7DiM3+ma+/PoEBV2GsrDHVdv7AkND/tQr99xT5HN8WS65pYkuKfCOyGhr93m/afKOBmDWiM3zaaxKs+juu86eATDUKSJb55vFyx5T0H5UsFjrhaKl9AeoeiBp8oPHTuJhUy3vbivn1uExVB3vzYTUb6lkOAl177G7czoze1azbkeFW83Q8ZOnE99whDeKKjFPeIjpt5wl55toKwzN+egac/76DhrLt/L2LUq0qMBQgaEBXlwZJgqIAqKAKOCkQKvDUKWb/BuPM29jA/Pe2MAT0kApNDfSMBi6NIUppb5g6D7m7y8ga4zA0NCcpFgVBUQBUaBtFWh/MFQDoh5qIeo6ueMFpJgKfUSG6o7Ka7due3SnNxDjAkM1IFpoItMNKKkgx1oz1AFDrQDKDWj5v0ehh6H9WHjXbdx86QQvWq6CAkPtDZR68bfDhjLoh9Nkf3nZp7MSGer/LP2NUO5nqVIA4phLoyTlPV2jI3sTI33TogR/DZSqMB0rtzU00jUlctiNJz7BQmyaEqGt1vG1N1By3GMFunpNk7eWrsij3Gpf10BJ55sSGepxj/oIa6fUfV3DKB8CBgJDbQ2O4uDEYSwDEojr25muN8LVKxYO7N5LiVJT1KWb/JX4X5Lw3Xts/DKJx8abufUG4MdvObZ3J4WDPIDPsQJDtWOSyFB/T7x8LgqIAqKAKOCqgMDQ4O7EDRdrLyuVgML+ZQgMVRoobVrIqLnriXt6HdmzRmG+RUmUr6f2VBHrf7eE9d2y2PH+GtJvC3tJxEFRQBQQBUSBZijQnmCoWzfriba6nVXR5ZS7dL621QnVOlQ7IIkb5NRgSkKGtTu21oVb353bSXa/IEaDoUrNUE8dsrWO3PGkpVqois4kwwWGKut5BFp+zj/UMNQaFdqzgX+t+NwGypxgKNB7KC/GduPkl+VsqPPurMDQZjzIMsUwBbzBUN8LmEkafoWS42rDNcO88W9o3rQH6dPjFv8Dw3DEpoI/MTl5NDfeoJBh7y+BoWF4eOKSKCAKiAJhroDA0OAOqIPBUFsDpYLl05nyT/vdleqUzppP8iUqNLg7JKNFAVFAFIgoBdoTDHUX3r1maEQdjsHOhhqGGuWuwFCjlGyZHaemRVZTXkpDtGgZ5x8lFFMmpWSEryZlLVrP/+TmwVD/dkM1QmBoqJQVu6KAKCAKiAKRrIDA0OBOr+PBUFWf+ouVVJ6vd6jVqRsxQ8307hScgOEweuvWrTz77LPh4Eq78uHBBx8kNze3Xe1JNiMKiAIgMLT5t6B1YFHz/XOdKTDUOC3FUvtVQGBo652tRIa2ntaykiggCogCHU0Bo2FoTUker79bRl2DNyWvcrGsmLIas9QMDeVlMyZNXvXwu/Mc2b+Pyk4jSbk/hvrSIopO1RNtHsmopMgDogoMnTFjRijl75C2n376aYGhHfLkZdPtXYH2DUPb++kFtz+BocHpJaM7pgICQ1vv3AWGtp7WspIoIAqIAh1NAaNhaNXObGY/+yE+Kj2pEgsMDeldMwqG1p98iyUPz+a1kzZ341JTuLSriPOq9yOf3sKWF6ZjVkqJRsirI8HQ+c9kUbk6h6JWOBuBoa0gsiwhCrSBAgJD20D0NlpSYGgbCS/LRpQCAkNb77gEhrae1rKSKCAKiAIdTQGjYWjdF8UUHznHt01+lIzqyU/vS2FEbBf7wJy8zdY/9+vdi7++f0xYHkUHS5Ov58g/z2BUJqzcms3Y2nwWzn2N6kdepWB5Cpc2zGfKH8zk71/Po0Mjh4a2Kxi64Tg/PhZnf1jqvyggO3UKOXGvcvjN+Yy8pRv1jbUc+ed0kpfuJ2X5bvL/VwrdPllCn5QcwEzW9t2sTI2x2qh8ewbD58Wx+1I2LO/DxJfA/MxuDi+PYcus4Sx43/tzKTA0LL+zxClRoMUKCAxtsYQRY0BgaMQclTjahgoIDG098QWGtp7WspIoIApEsgJlvJw0jzwPW8hYV8LixEjeW+h8NxqGtsRTgaEtUc9lriGRoY21FP0uhYklM9i39VlG1m5lYeoMLmUeJ//v4qj9YAkp6UeYf2gHWUkCQw08vsBNKTB07D5uiFtgBZsr9x9n/oX5rOz2GtnfzWZH7yxO/M8lFHGEI6fh0eVrSHlgPjOurVRh6LNsOZLMiZlTyH54N5cy63kypoj5KgxdUL+F3S8mU7k8mYmrK336JTA08GOTkaJAJCkgMDSSTqtlvgoMbZl+MrtjKFBz+duI2uiNN94o3eQj6sTEWVFAFBAFglXAOwxVLAkQ9aynwNDg7lnHigzVYGjpbA6/k2WHodVLj5P/P+Ko3bWE9LQjzBYYGtwtMnK0EwyFrKJLZDdm82R9Nq/1WU/BtbEcTpmIEgOqvaxj0GCo4/30N8+wZex+ptx5mGcVGPqHLcT8/QxqXxhF8grfIFSxIjDUyIMVW6JA+CggMDR8ziLUnlT+cCXUSxhm33xTd8NsiSFRQBQITwUkMjQ8z0W8EgVEgXBTwAFD7eDTso1F6SsoVlydu4GSp0aEm9Nt7k8wMPRMVTV//u8yq89jRwwnecTdhvovkaEGymlcZKgSEXjCh2cprBEYauDJBWlKgaFzzNTXq/O+20fO3IlkVz5J/tvZTE+Mpv50AeuXTmGJmuLuCYY+uf0Max6M4cg/DSf5+ensvrSG5G71NruHsumTpsepnn0UGBrk2clwUSBCFBAYGiEHJW6KAqKAKNDOFBAY2s4OVLYjCogCIVLAAwylhm1PTWLFPj0M1b1n9WQczxW8wjSTY/6453fyytS+1k/L1iYx700g+Tl2rp1GXz1gVQZo7wM12xcxaXmx7b15lUxaoCbt28c41nas4ek93bqqWqGKbBUYGtx17HCRoUc2reG1T7R2SR7E6mYmPTOL6aGuGXqhiNycUhKzMknpr/phfa8Qi+ZWQgarZsf7PdF2VzP0/hPMXr4F85wcsm96lZvu/71dg3VFu6k9HcP80QX0GbnE+r63yFAe20F1bjfW9Ckg/dIaRh1Zwqh/imPH9ilUPhHDlI2+pRUY6vfqyQBRICIVEBgakccmTosCooAoEPEKCAyN+COUDYgCokCrKOABhpa+TJIKJG0w0RWEao7ZgKj5jy7gUwdTrfByzF5HpKl+TyrsRIOhHvZrg5/Y4awvGGoHsC52QgFEBYYGdzk7FgwNTpuQjrbsziWvFCzRaQ7gqcDQQhOZKgAtz19GYXQmmRNNPn1pdzBUqxmauo7j21M4MnUI2UOzSD+Uw8gXd3PiA8ieW0mfBKWuqAsMfTif469Hs/X+iWTfr4ehjgZK6e+cYcfoI0wxz6DAh7ICQ0P6CIhxUaDNFBAY2mbSy8KigCggCnRoBQSGdujjl82LAqJAwAr4qBmqpcjb4WgGG0oWoyTNa+DRCicHb1LhqRotipZm7wJL7Sn32pq2z8cfUCND7dGmrpGpA/3DUDtw1SJWdRGnIUj1DwaGflNXx/aPlTBb2ysrY2bApxPIQEmTD0SlAMcYkiYf4FqhH2ahKKcQU1YipctKSVyVgTX+0wWG8mkeuefTOi4MBZ795AeyO+XwxKEUXpgzkt63dIPvKil6YSJT1AZIzpGhZrIK97Hmgd7UN3ruJg/z2VH9KnG7ZjBkrnccKjA09E+CrCAKtIUCAkPbQnVZUxQQBcJVge/rr4arax79urlb14jyV++swNCIPTpxXBQQBVpVAS8wVAcQ7WnsnvyyjsPekV6JwpxzVoWb1s8cINPTdKfx3lLn145nr5q27zUy1A5kPayis2uUtMHAUGXNI5+d4mjFGfvyRgJRgaFGnSrQrmCoDnoq0Z+liavIUOrVOsFQBZjmUjVZ/cyHlu0qMtTPnZn/TBaVq3MoMvBueTMlMLQVRJYlRIE2UEBgaBuI3kZLXrt+vY1W9r9s5xtv9D9IRogCraBA1YUa3t7ZGn+zavlm0sfdR5x5cMsNtZEFgaFtJLwsKwqIAhGmgEuafKx78yS3+p8edmgfM3cDG5hnrRdqS0/3XFNUb8KpZqhSX9S1jmgAMPR5ltvqjuKIXg3lQQQLQxVf/v39nU4uGQVEBYYaeNLtCYYqKfJK+rsVgH6ax7LSRFuqvEvNUFOq/xR5ReLX/u0PHDhwwEC1I9/UgFv7GLKJNWvWGGJHjIgCokD4KCAwNHzOItSeZJ8q52JD+EW9Zd4+jGHde4R6+2JfFAhIAYGhAclkyCCBoYbIKEZEAVGg3Svgv2aoPdJTQY1WwGkTpWzty/CULW0eLZU+eRzj9hVTbIeS+nqjelBZxstrYfFTI5wbKHmEodM456Mhk3OqPugbOdVsf5m9YxYzzXc1xKBPuTkw1DU6VFu0pR3mBYYGfXzeJ7QfGFpO3rI8yp22Gk+GkirvmiYfoH6nzn7F9j/vD3B0+x8W0+9WHp08sf1vVHYoCogCzVJAYGizZIvISQJDI/LYxOlWVkBgaOsJLjC09bSWlUQBUSCSFfDTTd6aYm5mU9I81B7vus26wE39GH2dTl1DJiel1DH+I0OnEUyTJefTcNQQNfKUmgNDlfW9AVEjfOvXuxd/ff8YI0wZbkMaKBkuqR+D+khQdai1mRIZZI4od2qgFKhrkQBDBw8fRq/jFRwLdFMtGCcwtAXiyVRRoAMoIDC0AxyyukWBoR3nrGWnzVdAYGjztQt2psDQYBWT8aKAKNAxFfAEQwGLa7q8e+1PfQSmop2+m7tbB3e9PavQHhodea0ZqqTOO3e0z1i3E/OGSazY5xwJ6tZRPgTNkxTvmwtDtTvmmjJvxN0TGGqAiu0lMtSpRqimixIRqtSvmAt5um7ygcoWFjA0bgIL7zVhL2nfUEvpvl3svjyM6RPjMXePguvXuPxVOes+OQ0x8cxMjmNwlIU97+yhxLpZM+nTRhLX4wrH8nZSCKRNncnAC5vZqAS+3pbEY/ffxndHd7H5+BWv8ggMDfTmyDhRoGMqIDC045y7wNCOc9ay0+YrIDC0+doFO1NgaLCKyXhRQBQQBUSBQBVoKQzV1rHUXuaHH+r54WrLS03d1KUrP4kdEOgWWnWcRIa2qtyhWSxsYGgCHFDBpvn+dKb2PMcrNdEs6nOe4sbe3LrrKKV9a7HUAEPimWAykTC4yT4HhjHh3n7cGdeDs64w9Mt7eOS+O+hWtZ+N+6t9CikwNDT3TKyKAu1FAYGh7eUk/e9DYKh/jWREcxVQGl0WYsrKID5AE5bdeZSPyCClv+cJyg/mSk35zIkGFxHz419zYGjC8GFcPl7B2QD3btQwaaBklJJiRxQQBUQBUaC9KWAUDG1vunjbj8DQdnDS4QhDe42dxIK+NeRU92HRbd9S/kM3ogr3WKM97S8lmlQHUG3vJ/FYRl/O6WHoxaN8N/Aeep3by7p9vkGoYkFgaDu41LIFUSCECggMDR7ihPA4QmpaYGhI5e3gxoN/jvzB0LYS1BMMVTJzEnpqHjVZM3s2f1zB5dtGMifZjKlzFI3Xr2H57BPePtyFtL8eS4K1J1g9p0oL2H5Cmxtj/SyuB3TiCsc+2UlhjwksvCeKQ38s4qA6rNfoVBaYG3TZQp7VEBjaVrdE1hUFRAFRQBQIdwUEhgZ3QgJDg9MrLEeHDQy910RUY5OqUT2nDhVQ8HkME1JGkBDTk6gfajlVvo+CCjXFPUAYGte9iaam60R9/xXv/meJ3ygEgaFheU3FKVEgbBQQGBo8xAmbwwvSEUNhaJcBPG2OZUjUjXRuqmNLZQW7egwjtz98cLKCXXQl9fY4pna6xL+e/otLo0Rnx6WbfJAHacBwpT577i6L1VL8nFVkkEfu+UQSS/MovGB919bMUvmjUt99k9bqUnvf9tyQaKFwVyNDb/2G09/YHNPsaXNMqZ6jO51gqG4Nbbzjc2WtXCe/yM+D2VoUajl5ORbSslKw5OdiiTZRuKvc5sfdukad/dPIzErBX5ypNxhqL1PUI55Hppi5+l/vc8b8S8Y0HuRMl2F8c+AoZ6nFMiSFRXfUs33rPpjwENNvOUvOjqM2ce5NJesnV9iq/+xMb2tppfov9rBur3ImJtKnTSCuq750ksDQoxWfkzYmyYDbLyZEAVFAFBAFOoICAkODO2WBocHpFZajwwaGJkRxrOQ0lgFxpJlqeXfbQTu4TEqdgOksDI5vYs+WvVgDBgKFoVSyffu3JM2Mp9uZnWz6b+/1QhWzAkPD8pqKU6JA2CjQ9jBUDzpMpGVlktJf/x5ocKRcBzqwgg0ThcvyrKDNBj5s4MYj1LlQRF5ZPBlqyq0CgwqjM4j9UIMsmg138BKv1LJWuM/5QgpxXtfmhwfAoszJKUTFTZ7BUkIGq2bHO8MmD+95g0nBXiIjYejPBo9gTqdv+MczF5gwZDj3Nf6FpVf6qTD0L1wbdCczbm5guwJJG3x7KjA02JNs4XitNrv+3lphpAIUlecPrLD0fBqr0izk5lSRpoJR+/uzTVZAWZqogU79jwoKgCwlUYOpXty1w06U58tEpvIsANbnPC2T+DJbGn18mdpYU5cuX+4Vhi6zNuG0Ple4/NBh/W5I85t27xeGMoyZs4bD0fcoj3mIiV0qOfNjXyy71JrvYyeR1b+GnO0loP+zsrk7xvN4YhQHCku4OiqFtK6neeVLEwtHmehaX03hlr0cS0hh4d29ibpeQ7G9jrzAUIGhLXzuZbooIAqIAh1MAYGhwR24wNDg9ArL0eEDQ7WaocpfmuPpdGIrb18aSlKnargziVsP1DN4cjdKNu+hNAgYqkUm9Lonhd/EwX/vKGJvnfejEBgaltdUnBIFwkaBtoahnuoCOr+ngJVCYrMyMRU6QIctss1kg4x6uOMD6rjD0Ewy7nYGJhqIsdYxtEJQE5lWIFRKogqKPDb/83WiGoQZUe4ElqxTrNDUAZvs73mAQ95qKwZ6mYyEof1i4viH7ld48fRFfjbkLkY2nCb7hxgrDC2u68zPezRRcOYkH/gBoYrvAkMDPUGjxqnAP1qDhtqPCDpQqD5T6YmlFJChA4haFGY85U41Ql2fo2XkKeDRRySmBkMV2KlFqWo7VH7cSDuv1hRVYKmylvaDhxWY+ogMTbMBXduzpf0goVrWfmzwIaXXNPnuTTT+CNwAVy9WULCrnLM9hpI+Po47b+1GU101xw7vZc8gHzCUwaT/8j7iuisOXOHUgT1s75LEwoQovq7vSbdzH1MVnULsDzX06ueoPe/NXUmTN+qZEDuigCggCogC7U0BgaHBnajA0OD0CsvR4QdDYfD4dGb2q2VnBYy+O5qeXaLopNSWOn2QTYfUup8BRoba07TozoQpk0hoKGfTrgouezkNgaFheU3FKVEgbBRoWxjqKYLM/T1bFGcmiaW2iDEr6HCK8rJQlF9O/OwUTK7RXxoonQuFbpGhrjBUl1KrnZAS+TkX8nRw0pY27Iii83aYCjTNO+aAMJnRhdaoNX1DGGVvnt7zBIeska8teBkJQ+kSy9I7YhhyA/DjFT744iTbbh5G7oDudOZHrgFffl3KS0qTQD8vgaH+FArR52pquiNN3jgYavVYhZH4SZP3FPmpTHetKWp7nmxp+j7T5PUw9E3ICCA1Xq+wNxg6+NJBis91J35kHJ0qtvK29mwDaakTuFrXjdrnNZUAACAASURBVIS+53n1m2ivkaFKDfnfmGrZvu0gV342iUdianm3ohtTlZrxJ6IY89OecP0ie45HMcGtjrz7PRAYGqJnQ8y2kgIN1Bw/yhkfQR1WR3oM4Z7hfenSSl7JMqKAKNA+FBAYGtw5CgwNTq+wHB0WMNSPMoOHD6PX8Qp0f48OmZYCQ0MmrRgWBdqFAgJDA0jv1SJE1TRe28Gr0XXWtHn3NHknyKnOzwgChroCUiMum5EwNPX2RB6kmhe+qCX+J3cx48YL/P23PciNvpkvvz5BQZehLOxxlT9+dppigaFGHF9obGg/HkQXsuzDWPtdtkdnu0QzO6fJ67vHe6m96/HZUZ8grZu8RflxAUcpCXWnnhosaZHbSpR4aaKtNIbVp9JEq+/WmqEaDMX24wa6iNJARPSXJj947CQeVssfXR42DHNNBaZRE/jmHIwZcoVXv/y/7J0LXFVV2v9/KiAkmmIeERVFiICg0FESvFQ4YqmZaTYJWpmOlVo2Wr7OxPjvLWvKlNFSK0ezUnEmk8zSUZxoTANFRygJL6OhqIgoiImBgPh/176cs/c++9w4Z58bz/m8n3f07LWe9azfWudIX55LB8yOqEfO5r2oUdQMDR0yEhM6nMfqbQVAv+F4KqwW2cVtMIwDn6UIHd8fQRd2Y3VltEpTTYKhVDPUmhvsYWMqv8eiZ2bjs1Mm/O79GJZ9OA+DOnvYvshdUoAUcLkCBENtOwKCobbp5ZajGQzdmXfQLX1zhVNBt7ZH6gPDXLE0rUkKkAIeoIBrYShLd53PRX1KoyVNp8lbFxlqEuroo8SkkEQKcXjAaaiDKBygSaBjuvmSNJXeVP1FzrpamjwXsWcMhww2JdGzbGxhvFAj0fyFcyQMfbhPXwy6cQbzTl9CbM+7MMuvCs9W3yJpoHQrnomMQM/aE0g/Yyp3gfeXIkOd/EWhVs+WQVFWs+dwEV/nVpJOLm22ZKiRa3z3xXGxkycB6/havqwZkFiHVLlLKeyUrSE0b9IJsFSWRi/6JdmDbngKdIUwNFDSw1DjVHl9bWEzkluCoUA0Jj4eDRzZiX1+92BEWEe09W0DNFzDmaLdyCruYNRNvqzHWMTVbMHaokhMSLkboX43gNYNKC3IwaabLE1ekRKvmi1EMJRgqJO/K5y1nCkgSiDUWSdA65ACXqkAwVDbjpVgqG160WhSgBQgBUgBD1fA1TAUQvSWHJzI09VFgCGr52kuTd4E1DGkrcciZXgFyoJZmrwQWbarwrj7NEM5LMWXRcfJanga0t9NNjeSwpo41swlnmsQI4M+Atix+J4Ah7BBjIZzPQxF+154tcdtCObS5Ovw/dmfsM5P2k0eQMcILArxx9EzRfjITBokwVA3+BKxsrmQG3iquQtqMNTSonExkbhSfFzfKNPSeEc9pzR5RylJdlyugBKIEgh1+ZGQA6SApytAMNS2EyQYapteNJoUIAVIAVLAwxVwPQx1sIAEdUwK6sjIUEeeGsFQR6rZTFuafm6Ma/Ga/CVCM9135LTmwFBHrm+LLYKhtqhFY91eARGIglLj3f6syEFSwAMUIBhq2yERDLVNLxpNCpACpAAp4OEKEAy1/wBljZKYOdZ0ycamLfZ7YdkCwVDLGtEIUoBgqPPuwLrt/8IDSQPQuhULMTf9arxxAz8cPwlKk3fe2bhspcpjOIY7cAfVCHXZEdDCpIC3KEAw1LaTJBhqm140mhQgBUgBUsDDFfA6GOrh56Gl+wRDtVSXbHuLAgRDnXeSBEOdpzWtRAqQAqRAS1OAYKhtJ04w1Da9aDQpQAqQAqSAhytAMNTDD9AG9wmG2iAWDW2xChAMdd7REwx1nta0EilACpACLU0BgqG2nTjBUNv0otGkAClACpACHq4AwVAPP0Ab3CcYaoNYNLTFKkAw1HlHby8MffnYD85zllayW4F7g3TYXVVhtx1PNxBxSyBO/Frj6dsg/0kBpyvwzh1327QmwVCb5ALBUNv0csvRWVlZaGhocEvfbHXqd7/7na1TaDwpQAqQAjYpQDDUJrk8ejDBUI8+PnLeSQowGHqh6rKTVrNvGX8/P0SHhdpnxIWz7YWhLnSdlrZRga8qytClrb+Ns7xzeH1jPW5r3do7N6fRrq5er0WnFnJ/fr1xA35tfDRS0rPN9m7fCbf4+Fq9CYKhVkvFDSQYaptebjmawdDx48e7pW+2ODVr1iy89957tkyhsaQAKUAK2KwAwVCbJfPYCdsvnneI760sNDuxdZHwgHaIbNfe1mk0nhQgBTxcAYKhHn6ANrj/8rEfMT64B368Wm3DLO8cGuLjg5vXr3nn5jTala7tLbhS1zI08/Vri5qGeo2U9Gyzw7pHEAzV8AgJhmoorrNMOxuGJr88F2HvLMEaB2+QYKiDBSVzpAApoKoAwVC6GKQAKUAKkAKuUIBgqCtUd82aBEMNuhMMtf0OEgy1XTNvnEEwVNtTJRiqrb5Ose5wGPpRMW5Oidb7XndqO9KHj8ISzMW2XQsxsoc/0FiNkq/S0eexFRj5UTE2TwwDfICSdeMR83Q0vrmcDrzWCcP+CoS9/A0OvdYNmx+LwbSvTEtCMNQp14UWIQVavAIEQ1v8FSABSAFSgBRwiQIEQ10iu0sWJRhKMNSei0cw1B71vGcuwVBtz5JgqLb6OsW6JjA0MRetoqcBCMPCvGJMvTgV3crTUdt3O9Kv9kV08ktY0b8ABQcX41BDGkrGdcN4bMb5rDBs8N2AvgIMnVa3Gd8sSkLJa0kY9k6JWT0IhjrlutAipECLV4BgaIu/AiQAKUAKkAIuUYBgqEtkd8miBEMJhtpz8QiG2qOe98wlGKrtWRIM1VZfp1jXFoYCc3MuI70xHZ2KpqL2oSNYUx4M/yHDwFApMBXbzi+E/2tJmFa9GLmrumF5+81IZjD0b5vR7fnxqH6zH5JeNw9CmSWCoU65LrQIKdDiFSAY2uKvAAlACpACpIBLFNAChpZvHI9uqVlYmHcTrwy0fVt5r7dC0oKFyL35ChKV0/e9gVaJ6RiXeR6bJwZbZ5ybcwgbzmxGao88vNEqCekTNuD8Z6mwaEE218RyJn0qR+Zj3ZC2ycRerPPeYaMIhhIMtecyEQy1Rz3vmUswVNuzJBiqrb5Osa4JDJ0chro6wf2aXCx5YhjSd43E4u2LMXV4NPzLC5D15nikvV+C1MyfsYGlyQMo2TQNwx7riNWXFyPJv463cSAdnVKWWNSCYKhFiWgAKUAKOEABgqEOEJFMkAKkgNcowLrJ/yv/kNvup3uXzhiW0M9t/bPFsZYAQ3k4i2bBUPlcgqHm7tYvX87Ay6d+jw9n91UdZum5dJKpsT8vC8fbi4WRo/+Kd94fgw7sr4dW4JmHM1TXffjLkxip+LhqXjO04EOMeWSZ4M9wzM1bhnu7ie4V4rPeqVgv/nXUInyyYjQ6GXl/CbtnDsWFacV4TF3S/wvd4ccs2SZMnpOJrS/Eqx+T4NOkL9TtXd46G0++AIWvBlNWwdCCDzFi3LvCpN9ift4y3C/5jcOR9+7Ei+IxjVyEv68YpbJvAOXb8FriPHwvLj9nA3Y+r9zXJXw78168tV0YJLEnW0cxl+3z8dNTVOwZ9urcBkqK+yA9PdXztO7+8Oe5y+gOyt5X3j12R1Z3N3EfeVMEQ235F9b2sQRDbdfM7WZoAkOHHEHaa5sRNnkJ0gOWI2DIG/p9z835Bv2+AJL/VIe5Q84j/XAyCh7rg7Tzy1G8ZyQKxqxA8GeL0a/gJfT7SzS2bR2FkhndMGqteekIhrrd1SKHSAGvVIBgqFceq+qmFpccc/pmh3S6Dfd07Oz0dWlBUqC5CjAYunFnTnOnaz4vPjKcYKgZlcXI0HETxiFrUxY3Uh/JeTYT43umgX8X+uhRPhpUatRCZKjENl7Lxc0/J0JuYxwHP5P38FGq4mthXi6QyCJDx2HcpizeDxNRouI+DHPPIyyDRXrq3+GjV8XIUCOfwhSRoUJUqjDdpuhWB9xqzSJDz2/FBwl/QAHz8aXPjWGopefSvZkZywHSHQ/oASgHRqGynmiPAdK/9TQAU8k6msLQ81/jL4m7kCQAUB4+xWDRqWcQxXwo+BCf4Rk94Dz6bgzmQQ4xpcDKFLxkpuRzBTB6hxoQNUBTdXsiYFOCW4NoFmEoBzCzMUQAoBx0nB2DpSXPgHX+4P6+M0UPQDlgCVOQczOCV/DzGPBl0HPPiN1YMOY2wSG194RHDMiu7iGsw48rn/YTJjKgzPl4FhMEn0x9rJwLQ9W8YOexFl1lEN2wP6vuz87hxlCTu5vn8IhwF9n9+aL3d/gjp6uZNSUuEgx1wJexGRMEQ7XVV8V6EdbPX48i8UmXFMyZmwwdgIpvMpCxq0I/J3byW5h0p2UHNYGhYs3Q4atRvDUZBWP6IM1/JuYGbgd+vxrR08uRnBeMJanVmLs9DNuj+2EWFuNQQRrOz1gM/3cNDZRGfvYztg0owKiw8RB/maS2K4Khls+aRpACpID9ChAMtV9DT7GQ/t8iXKq/7lR3p3TvTTDUqYrTYvYqQDDUXgWtn69lZCgP+yABgsnIaZWEQ0KKuz4dPg9I0qe+S8ebTpOXA1AefKb2EPctT4WHWmQoeNgaZiGl32RkqAh1GYgdnsOl7hv7tAKYI6bJT0UJS5mP48GtVRGn1h+jVSO1gaEF2N7zUeDLkxh8Ri0y1NJzqevmxrJnf8Nt+SuRIEZYcuB0B/pJ39Obu4j85wbi0u+No0LZEC1hKAcyT02RRGhaiPDkIjYhg6X838fjgrnIUAXY4rau9p4AIp88FYNJGcsAlchQDophNpBRrIe4yktlCYYaR1xKQWQhNoatRbA0UlQBT81eYhngFMCqiehO5sd7+LMenDLoWjiYh6HSP5tbz9Uw1PgOmfFWeX9M3AHOAhu75x793WTrfIA/czBU+mdz2hAMterrttmDCIY2W7rmTizC+iUVSBEAaNGG+cgOnoM5w3QcDGV/5gDoxRxkLClDyluTEGthKU1hKIBX9tQi3WcJRmRF44N5IxHW0R/+jdUo+Fsa+r1wBHOzc7H4/o6ogz+qv30JSSnAakk3eb6u6HJE7xqPPk+YxqEEQ5t7p2geKUAK2KIAwVBb1PLssQRDPfv8yHvnKEAw1Dk6s1W0hKFizVA9+PuyH9IeTldsbhxefSkLry42AE2baoYKUZnytYRIUCHiUxWGitGgivlK5dWgpSwCVQJD9ZGeeptiJOlC5J4Jw2JJRKy4TnPrqjbnhmgDQw2eWEqDt/RcuiejsRz4PIOUMzPRRz/QDPA0ExXKprsdDFVNTbYCohrNU4nu08Oxe/Bj71RjGCqmRqcDH0giWh0KQ7upRWQqojbNXWqjaM/XgT/LU/D109nYvfcIafBsDWHseen75j9BroWh1kVoSvcrTW03CzXZXVgIPCuUZWAQ/MchxXgsWP4+wdDmfMM6Zg7BUMfoaIMVOQzFT+sxvzAeb6XFymEoKpCzZD3wxBwkdzFv3uEw1MJukl+ei7B3lmCNDbu2ZijBUGtUojGkAClgrwIEQ+1V0HPmEwz1nLMiT12nAMFQ52nvChiqTA9Xws/mwVAx/Z01RkpGDovCBN8kyWEwFEKKP5eWD74Rk60wVEjpd94JG1byaBiqCjdNw1CWQp/dex+efVj9P1q1hKHKdGMuyk8tZZk7GnPA0wIMVY0A5NPdDdGfUhvKZ2x9CXiDPL3fVhjKbEmjP2Vp8YrITt629TBUnlLP1tmP+Lwe2KSvKyqvTyqtGTpoGUuvP2scmWrmQ+hSGGpF3U6D68Z3hAec36HrakMt2cR3xVR4PqpWX0uUq0naw4ratIYVKTJU229vgqHa6qti3TgytDCeT4c3igz9FJgkRJCac9PZMFQryQiGaqUs2SUFSAGpAgRDW859IBjacs6adtp8BQiGNl87W2dqCUNlafIcmAzDGlkn93JkbixBahifZs5HSYp1Nc3XDJWnpBsiL8Gl4JfIOsY7DIae5TvZc372kIBR1TR55r+QGs91k5f+mU//z9uYibCJVnS0t/VQTYz3Vhh66AEF9FSNIpWLoi0MFdPV5yGPW3a2IQVecIOr9ck1EjJdo9M8KDWA1CWSGqGiXbEuqDzd2hiGympGKmqd2g5DlY2PXtDXC2Xp2YY6nqJlM3U/JYsra4/qmytJGzBxjZtgWE/hvDJ13tJHynUw1JqmWUKtWNX7I9aGld4rNQguUUCROm9JG4KhlhSy7znBUPv0a8Zsec1QaV1QWc1QSS1RS4sUHjmKf+13ny6gyQl9cXtPfSEhS+7Lnrdv396m8TSYFCAFSAFbFSAYaqtinjueYKjnnp17eK7I5nEPpxzuhbUwNDQmErcWH8dhh3tg3iA1UDKvj7LxECCp6alooKTe/IjZtwBDJS7wELVcqE3KHozDuAmsORIfGRoMQ+MiQwMl4ZmFNHmozWVLiA2YpDVDTfok7kXeQMlU4yatrrO3wlBlXVBr0vG1hKFGkaBmIaMAr6DWUd4aMCbvLJ74biaSdq4F0pfh3nJlZ3A5FDOqS2knDFU2SOKhpdBQiaWo65saiTfccmQoH+EpgapsqmqtUTNglY1/HXh+xSiAa+r0L96BkYuwZcUoBKh84FwGQ83V+1T9YlDeH/7vuSMMkaBsmunoZHYn9uMu1lCJqz26TFhlNtacegZqcdUEQ7X6hubtEgzVVl8V65IfrFmK/I4QWQMlvmYoS5HPQNkD1jVQ+m/pWWz9jv9dmC2vuJhIXCk+jlJbJlkxdvSQgbijV08rRtIQUoAUIAWcrwDBUKY5+3cmG7q5putSF23IQEWK5VIt9p+g/N888ReDuuFPIb7woFkfLa1NMNSSQvTcvAItDIYmjsDc8A56SRprzuP7b/biICIxblgswtq1AZoacOVsEVbvOYGwxBEY06cdN/4ae2/3cWFuN6SMTkR0e8AH13B4z05kn43EhMdi4XMkCxtFmtq+LyaP6YW6Q1uw6YjpkyAYSp9TT1TAo2Go1TVDzTdOEs9NOxiqDjDNN8QxBT2tgaHKmyjCLb750pJtJm7qnP/FpIz/h/UmHqf9fR9+N9Dw3cuGmW+gpA429U2VJpxT6eJuDobyz96KUuk2b6IjPAOnm3pJO84zryVrKOqWsvEXRxzA0MhbjFRwFQy1qXGS3mvpPTFxZ0yk3hsig8/KutczP77uMh+TE8VuZQaJCIZq++1PMFRbfVWsy3+wZv/Rtx6TjBsogUWQFiLeigZKJmGoqR9qb+2LyUlh0Pm2QWNTAyqO7cHGQ5Wcr2FDRmJMh3P4eNsPuBJ9L2bFAfs+242DaIf+w4djUMBZbN16ECVmdCMY6vRLRQuSAqSADQoQDGViuRMMlR6e9N9Iyz5aOnZbYWhsz1g841eN/z15FpfQFX+I6gZcLMRfK4HbbovEn3S+KDjzE9ZdNb0ydZO3dCq2PJdm08RiEvuZiP0ieV2RYER4T7jPiK9A9q4KIG4S3kqpQMaSbFRAh5S5PNTnAH98PArXsffBj0uLBavfzn4W4xpYQhiXkoKyJevBryTakPgjZvD8tB4Z5SHQ7cpGEbMXX6j3Tzecb5CpfLHmmesFICgdI80QEt83fg/cL8yzLzKr4v5t0dR4rD4ylP3c2KUSS7YeBNAOgx8Ygdi6g/igLhqzO5Xj+8aOCNr1Awo7V6OiMhYTHw/Dtb1fYSuS8Oy97XBkwy7sZuZ/Mxxze11DVlYucO9DGBdYiiXbajHhsbsRer0Um77cz/0iPnTwSEzo7YfS/xAMVZ5K440b+OH4SaQM7G/f4doyWxlFyuJFuShQW4xYOdaZa1npkqOHeTQMhalu8oqmSlakyDNdtYOh6inJzoKh5texkC5tV2Qoq+OZBmTxXdvFl6HDPEx0kz+LCSXPIFpx2dXBpjhIDaKaAKvSZkqyxkp8Z/Xv2k12IxjaHPjNNJHPU7sDqvdC2kxJ0VgJ57/G7lO/wb0EQx39NWzRHsFQixI5eoAyysAQEZNSLukmz5ZVRI6a8sQsDFX5oXZfm34Y2LgfP/tFomrfDyhFNSrYf9i1j8XEB8Nw/T9fIeskAD0MPYjGIffiXt01fJ+9GwfN/Ecg85FgqKPvDNkjBUgBRyrgbTBUGsHJgZPyFB7wXMxBRrYOc/RQSIQnKajQwxRALNeihC4p5etREaxD9i4eBxnKuvD/bslhjNp7xqcmXSM2LhYVwSkcLCrasB5Ik/ul6wBU/MLb4NdWAVEWLoZNMNQvBPP63IZfy3/E8mpm2ABD190Mx4td26Hy4jH89dJ1s6sSDHXUp1UlS4bd6SVlSBF+UWy47zruThbG8/CRg43lKXzmjaRRpex9DqAKWThQg6EMoJqB8xwETcGc4GzMXwce1Nrwi2xeJQnwV/uZT+U9WcS2+Blnn3c7XuowFOg/fCwGNhVheXUYZvf4BUW1/miTvRvZ3Fr9MWVSZ5xbvxPZsj//X8v08MF4Nr4N9mUfxPV+yUhpewLLsm/wMNS3DiX72M+Z0Zj4WDR0rZtQ9gPBUOXxuQSG2nGHaKqxAu4HQ1UAp+C2Wqo7a4r09tG/4p33x4DFLKo1SeLm7XhAP8bUPdAOhgr1HI9J0t45yDgP4V8U47G+7PmHwAvPIEpwznQKsxocM9NpnEtzLsbcvGW41zigT2iWpNJNXhTJLhgKcCntRxfh7ytGoROzyUVwzsPtAiBVPpcDTwlMVe08Lz9JZR1RoxR9brjQaEmErYqIUrb+jQk/ITbY+Ja4JDLUpP5yiG3x/ijuGwObf0nchSTZvWB363W+nAJ3V+T3iun5Y+SbuDeKz7SQvigyVNt/XQiGaquvU6xbB0MNP9R+cyMaw/xK8PPNzqjYxaI++VfcfQ8huV0pHxXK3hBg6OEz/ojv2YB9/8zBfgsglE0jGOqUY6dFSAFSoJkKeBsMNWQYCBFj4CEQvlH8go3pJQKcYWysJE1eFbrM56Ll9GBVaOpXIU2fF2DMpOBsfZaDyWNRgCwGplhpGAMMFWDSkgqkcM0D5ZGhbLzYcNDao7cFhg4KvQuP+1YJUaFsBQGGXr6MWzt3wq8Xj2DRRfMglM0iGGrt6VgYx+6LopGkNJuGny3CylgUSe6zrCElG7MBmJQWy0eGSko/6O0J91ceGaqAodz9FSJKRdeFSFAOigoRoHLgamKPMlt81Kku2/h+G995ed15zroNNeZNKS6DoX3aofGGMLKhEv/J3Y2957vh3uS7ENetA9rUVuO/RbnYfjzaNAxFKEaOvQfR3H/XXcN/9+3G1pPdMeGxGPhcrkVnv3J8VqHDRF0tytrdBhwmGKo8G4KhDvoecaEZt4OhZqI4TdX95IDoYkHElz7Hh7MlYYgmAKma5FrCULaeoUESv7rY0Ij9WdbNm70xSq1eKHugAkMVNSXl6xg3apLvXcvIUH4laRd39venFJGisudzpCnwShg6D9+rHJzUHg9EhfqfUNQVFdLj94yQp83L5sjWly/mEhhqsou8Sq3XF3YZHFa7PwIQFYsWSu+f/n6CdZKPN9iR1gwdtQj/WDFatZ4qwVBtv8QJhmqrr1Osm4Whaj/U1kRg5OBo3B7kjxtXz+Pwob3YfeVuTB4dCR1uAK2BqpN7sfZKNGb164w2TU3sXVwoNP/DqrhZgqFOOXZahBQgBZqpgLfBUH0EaBo46BOPbA746LIN4EealsunBrNIOgMMVQONcnBUgZwNRYhN0yF7vpg6LBwAgzFPAOuZPS6CU/1gjECWHsyKkaHmYSiXLbGOgVLr65haDUP9euCViK7oiSbO+fLqE3i17Bb8IaoH+rRuQgN7u7YMc05fsHjrCIZalMi6Ae4IQxVwltuI5B7rNybATqimycvLIImfM+thqHUllKwTmR8lg6G6q9h++Cw6hN2NgW1YRKehmGf/4fdCVwqExt7A7s11GGgiMvTWxBF4SleNrV/ux7WEEZjYrRpffHkZ9zwWAxw+Bp+4O9AZN1D2n2No8xv2HsFQ5XkRDLXlBrvnWK1hqM27PrQCz+xJMgKaNttpxgStYWgzXLJuio2dv60zat0o8zVDrbPhKaNcAkM9RByCodoeFMFQbfV1inWzMNTMD7Upw+/F9av+iOtcjuU/d8SsGPbD7V6UDhiOaSG/YPVxf0z+TSdcOLQL+zsMxiPdryFn816LXUQJhjrl2GkRUoAUaKYCXgdDxQjKB1jizSRM4lJ+44EdfIQlixAVa1MbwKk9MNQ0jOGhq3odQ7thKHfeQjq+EP1qXI1RfimshqGdI5FxWxM2HzuBY92isTCwDun//RWTo3qgZ91ZvHnJH7NCb8WlMjGF3vTlIxjazA+m0TRb0+QNcN90ZKghGpmLKp2fjRAG1yvWY35hvCEKekkh4jnoLk2T56MyoQT+ajCU7cVUCrsM8ip8kDTV5OQwitjmNRHLAeglk9g0fN5Z9Pd64AnLvzxQTZPv1h9T7tPhwr+3Y3ubCPT3OQ/c3h9B++oQ+oA/Dm6qRPTjYbh+4CtkXZfXDA0dMhITOpzH6m0FQL/heCqsFtmbKxDLwdAtONr1IaTcWoFNekBKMJRgqKO+N9zHjrvBUBb9ubfnSozs53yNPBWGssjGXT2Xcen2zn519W+H6toaZy/rkvUIhpqWnWCotleSYKi2+jrFulVp8pIfar9vH4mwyuPQ9bsXVeeAgX2uYfnJdjIY+lTXy1jG3tM3UOqGMWMHQ1e5F6v3nDe7L4KhTjl2WoQUIAWaqYD3wVC+4Ut2ORDPwAdYenEhdPGTMEmonyiml8trLFpKk5emFIuRoSwdWQXGSM7CZBd6BdixNU3esIT1jZWaC0P/X7tf8fyJOlkDJdZcaVZALZYfPyk01VG/gARDm/nBVJsmSyfnIbuO1cVlTZLYS58iLr8T5tLkC1ly/WF+vmod3C4pSAkuBIR0eh7wCw2U2GdLkirPzYdQO5RLk5emsRsaNym3ZojU9dTSSwAAIABJREFUjkVsXAVCZGvxo8UGSsbNlio4KCu2kOLG3VWkLyngMBgK4J6UcRjY+jg2l3bA8DuD0cGvDXxY480T+7HuwHnjbvIV3TDr9mtY/u0vmJByN0L9WLZRA0oLcrCpmE+Tl0eBsg7zFBmqdvUpMtSB3yMuMuVuMNRFMnDLeioMdaVmBENdqb77rE0wVNuzIBiqrb5OsW4VDJX8UPtNpQ6DwzqirW8boOEazhTtRlZxBwx78B7EdmwN3KzDmR93I+tmfwkMFQriJ3RA6Z7t2H7W9NYIhjrl2GkRUoAUaKYC3ghD5RFkiog6CVDSxbFGK/GYkxYLsZmRCISU0IVroKSvryjCUFbLU163kMEYDgiJgErs0K1yPtI1jBsoKdPkIfMxvlC9A7e5a2A1DMWteLxPGAb5twJuNuDYxf9i+aWOMhgK3IZZd/REcM3PSD/HVdZWfREMbeYH0wnTTIJ6J6ztzkvoI0MtOBkaE4lbi49bzBBy9F7jI8MxLMEF4WyO3sj//Si9bvu/8EDSALRu1cqsdYKhGojvZJMEQw2CEwy1/fIRDLVdM2+cQTBU21MlGKqtvk6xbhKGWlg9LiYSV4qPo9TBXhIMdbCgZI4UIAUcqoBXwlCHKuQcY81piGSrZ9bDUFstmx5PMNRxWjrakvNhqHHDIzHi09F7s8eetTDUnjXsmUsw1B71aK6rFCAYSjDUnrtHMNQe9bxnLsFQbc+SYKi2+jrFenNhqFbOEQzVSlmySwqQAo5QgGCoI1Q0b0OMOjWMisWkuSHIlqQYOwMKEQzV/qxpBc9XgGCo887QnsjQXxtvoL7ppvOcpZXsUmDBiSI8rgvGlYbrdtnxhsl1N5vQqo2PN2zFaXtoe6MRbWE+gtxpzmi8UGUrwLd1G41X8Uzzgzt2wW1t/a12nv03TsXlaoR06Wz1nJY8kGCoF5w+g6G/XPvVbXYSeEsA7ujV0238IUdIAVKAFJAqQDC05dwHgqEt56xpp81XgGBo87Wzdaa9MPRaY5OtS9J4Fynw6smf8FS3EJysqXaRB+6zbIe2/jjf0OA+DnmAJ3382qK69poHeGq/i01tA1DdSPdDTcnfBfdCoI/1v0ggGGrbfSQYapteNJoUIAVIAVLAwxUgGOrhB2iD+wRDbRCLhrZYBQiGOu/oCYY6T2tXr0Qw1HACBENtv40EQ23XzBtnEAzV9lQJhmqrL1knBUgBUoAUcDMFCIa62YFo6A7BUA3FJdNeowCDofuLjrjtfjq0u4UaKAFgafIUGeq219TIMYKhBEPtua0EQ+1Rz3vmEgzV9iwJhmqrL1knBUgBUoAUcDMFCIa62YFo6E7GqeMaWlc3PahjZ9zTkWo1OV14WpAU8AAFKDLUAw7JQS4SDCUYas9VIhhqj3reM5dgqLZnSTBUW33JOilACpACpICbKUAw1M0OhNwhBUgBUqCFKKAFDL28bS5S/5KL8SvzMO2u5gpZiZ0vjcbSfanI2Ps8oi9+hQWPvIlQwab1ayjsNNcdC/OOrEzEnJ//hMzFD6GTRmvYa5ZgKMFQe+4QwVB71POeuQRDtT1LgqHa6kvWSQFSgBQgBdxMAYKhbnYg5A4pQAqQAi1EAY+BoT++hwdnZOoBq3vBUAG4gmCo2sfm2jeL8P6KQuHRKKRmpSHEzOdLPj4eI/42D3Gy5IYrOPz6c6h8NBP3RUsN8e/vLBDeG/sqXnoiUnUle2qG/vrNW/jk7Dg896S6bW7BI+vw/h+/Ftbui/vWzEc0t4fjyB37Z/yg5tUjr/M2K7/FtqkfoFQcI76vNke2DhD6/IcYNawjP1LxTDr97r/8A0l67RQ+mVjPKhh6ZAPeSN8uLBWPUateRrx4drJn/JDwmSvxePKtxjuzNLby3/j79L/hpDhz7Kt4ZfLtejtn16Xhky2GeyB9di3nHSw9N1Y2XumAKxoocffqPfHyjsYjWyYj2OK/Q8LZKc7MnC3Zs37P4skF9+MWcR12Zzb1kL+n8IFgqMVDsWsAwVC75KPJpAApQAqQAp6mAMFQTzsx8pcUIAVIAe9QQEsYOmBgEg7sy+WE0keJChGeBwT5uPfBg07xNeCPX+O1UTBEhq4E5iie/wFvctGnqmvIjkaMDE3CgIG5OLCPPUzCi18swYgugAhV+SlCFKoAXlX9EYGnMGbAH9dh0LeTsZSzy17j8LuBWfiHGNEK9wGlLokMPbIBi1+BHoDyoLO7SSDKPc9NwHN/vg/tVD5iUlDa/w05DC37NBWZEAGoAEZ7qQPRZsFQKaQ0Byi5cfvRRwSgHJSEGbjFgFYWOnHjq3Hkta/QaYEIwtjfn8HPgySQU6JL+SfrgCfFsTwYgwx0KkQ0gl1WzBFMWIShHKA8gCgBgHLQcUUIntychh7MBgOcBxPMQki9t2bHXkHhwq9xW7pgF+zvM3A0SQCrbO7m7ngxnd0h/tml8RvwWwZ/OR/PYbDok4mvcafDUMUd4YFld4tAVA82pffRnC3ubp7FbwTQWv7J7/CfHuLdkt5D0/++EQzV9t9+gqHa6kvWSQFSgBQgBdxMAYKhbnYg5A4pQAqQAi1EAU1hKAc1y7B68HRsHsiiJntj8+DpKOXe7wwutTxTAJCC3vx7DFb+CXhbkiZvIjKUB6fSNZRp6gYYygFQ8On2B1JX4Z+D/40HZ5wSwOhh3k/2/ow4A5NR+mMEQyXgVvGMA73d+PUg7NmV18r5MFQtgtNUVCcPqjb//hwSTUWO6sHqaFQqI0PV5pqxZzsMNUDD+DLzkaFywMRO3DzQtBhpakW0nniv2NpfQIgwNbpsvB+XJxiiQo19NX1DLcFQ44hLOYi0JiJTXN2WsdwcCQBFzjv4CtP1EacsSvRofx6GSv9s7rPoXBhqfC7inZGelZG/Atjs9MjX+EF/5hZsYR3ez79HH9XM7t63eJaLJpb+2Zw2BEO1/RYnGKqtvmSdFCAFSAFSwM0UIBjqZgdC7mijwM0G5Cz/IzILqvX2O0YnY/zEcUjs4c+/V1OOgrwc5O47hPM+Yeg3JBnJ/aOBwjVY+FEeqhsVrt0Wi2ERl/DNvnIjn/2jxyH9+ZHwP5uH3G9zkfvfy+gUl4TkIcno29sfdUezsHDlIcQ8/RJS44W0QgB1p7Zjxbs58H/oJcy8X56kVr53BRZ/WmDww6cjEqenY2p/w3xtxCOrpIA2CmgJQ/loUElk5BOnkCqJ8OR3JERpipBS/551MNRoDaOancqaoQZ/Xu3zJl41BKTy7nDQ9iF0kkWwSuCsNTAUBrCa2etjpP6lN1/3VJsjtNqq82Hocfx73BZ0VqS5swjOvO7vY/wweXo0i/rcgWeM3jfeoApQZaD08+6KiFL19Zk922GowQvz8FINRoEDTeqp9VZE49kIQw2RfgrlVKNC96OPVenYgKfA0HayqFIGZFcBz72M+ArrI1OdC0PV74B5UG24Z33ypQDcgq34AmxbAdwvpMazNX5O+AeSdN/K3jf3pUIw1Oqv3GYNJBjaLNloEilACpACpICnKkAw1FNPjvy2SYGmemRN64rxaw0wlJsfOxObv1qMccHV2L5gJEa9UwDEJiOxJgd5p4CRi3Lx1+jNGPvQEhxRLthrGt4c/xP+lJFn7MrE1dj/Yh3eHjQLWY3BSLy/G/K+LQCi+PWSLy3ByMR0VD+/GTmLxiGY47F1KHhvPPq9kIupmYewfGIYBEzL2S/ZNA39HlsDww6iMXd7DhY/aLmyl01a0WBSwEkKuAKG8tGchiKQhmjQJUjIZ82XYHVkqP0w1JAyL0pu1h+rYCiEqFchNb+PPNrUSUdrtAyDoVNCQnDiquI7WDOH1KNA5enshsXZ+8cHvI/OnxvqfobNNIamgIpd1ShQBkNfBRTp9NrCUHUYZRKGWgE6zUd7Sg5PkQKtPFYjuMbGMzA24Sw+0dc3NV2r0hIMBf6Lf43fgtukafK5A4R0dYBPmxdrxwJQ1PmU+mvLWDaPqxEKQ91Qac1Qvi5phcw3S1feuTBUHaCbO3fpfZKPs2xLVjOUS6/XGUUMm9OHYKil22Pfc4Kh9ulHs0kBUoAUIAU8TAGCoR52YORu8xTgYGgvjL+UjkOZM9E3sA5HNr6EUanbMXJrLhbfvg1pA6ah5PltHBQNbjyCNS8kY9qBNGz752KMZEXHLuUh/cEkZN3/DXLeTEawj8GVusIlGNV3McI+y8XqCWFAYzVyFiRj2PthWP7tGsyM74jyXW8gLSUd/u8ewkcDtuORxHTkBY7D6rwNmBrrD5TnIP2RYXhjX0eTMDQp9TzSCzZjJhtPL1LAwxVwKgwV0uT5lHmWzl6JnduOAt++hKUCZCy3MU3eehgqj0Dl0tZ7ZnK1SvVw9uJX2Hk+Cfh0tEV/grcxaJsrzBXqm0obKEkiS/X1Ul18V5wPQwGjGqFcqvs2DoTJmxuJzY+kDZNMwUzT6fc7JTVCOei6BVDWFnUZDP3+HkVjGnVwJb0mlmtHSpofKZvhSA2pgVKxwZKk3iS33vf34OkF96Ot4r5ahqFiTU6xsdFIQ71Qo7vPwOmr2G8GiBqmmB9rVJtU5XPGxkhT5y19FJ0LQ4XIYWmNUJWz0fusUvdTWhrB6M6Ys8WMsueS1HlL2hAMtaSQfc8JhtqnH80mBUgBUoAU8DAFCIZ62IGRu81TQAlDfcpRsGkh0p44hHE52/ESFiM5OQvJ+kjLOpSsm4qYJ6qx+LAAH22BoXUlyJzeD2l1C1H80UxEBwow9aEkZCVuw5bxBXhqcDpYTGnym7nY/HJfXN40C0mpa1AOMzD0sTUIGNgXtZe6IW1BOl6amCiDss0Th2aRAq5RwLkwVJl+znoWrQKfSs43WuIbIqlEhoqNiPaBA5BiAyXrYahEXz2MVTZQ4hs9jT/Dg065P0sw4ryh0ZPYuEkPUvVNl8QaqO7TOEncuStgKFtbhJKcH32nIzUpH3lG6fA84DyeJI8EVW+oZKruKA9PDwobDpv5KiJztwAzlN3otUyTtyEy1IpIzi++sLarOAORfBd6SDvKC1qoRqaqNnbi4WrH9/6BmJ7y7yRLMJSDkpJIUL5ZkaGhktE3HNcxHmaAqWSGibF8BKg56CoA2veBh9LvA6snqo9O7ft7vJx+H/xUvnqdDUOZC1yE5xeCM/2exSOD9uM/Qj1Pg4vG90stgtQ6W8wqsyeUShChKbfYaEzeMhnsxybli2Cotv9WEwzVVl+yTgqQAqQAKeBmChAMdbMDIXe0UcBEmnzHyauRu3Iquh1IR3LydozM3o6Fw1naeR1KNk5Fv9RqLGSRmPH+tkWG1pVgzdP9MKtxMQ59NJWHodV5eOOhJGwYIIehXOr8xjSULEjCS1+x7ZuHoeUDx2FcQC6yvo3B4rzNmDuQaoZqc2nIqtYKaAFDtfbZI+wLkaHu0DhJ1MtVMFR5Xnw6vLwTvGrqO5uoWgvUTBMm2WIMjh5ApEpDJneoGWq6jigfMfrvXqYaIZn5BKgCVhMRqKop+vzYm1NshaGKru2Ci2YbIVnZ2Z0zZTSWX29bL0NqvLoqEr908k7yDKReGbIGd/Y2zvJwBQxV+q+v5ykpNixLcTfasGlwrmaLTTeUTqhA7tgsdFozH9Gd+UjVok7TkNDvNoKhTv4Hh2CokwWn5UgBUoAUIAVcqwDBUNfqT6s7SQExMnRPMhbOSUawfx3Kv12B9HX+eCV7O17yWe4CGLoGYW9OBValoyAsEef3BGDqor4omLMGYSo1Q+sulaCkHOjUOwwdL2Vh1vDxOD/jEL74Q1/V6BInKUvLkALNVsC7YKjQuEiihrI+abOFsmEiX3OUj3qVdqa3wYQmQ90Chprp8M5FgZ4bK0ufV3vPJDhVqKY+lx+kHQyVAibxl2S2dQu3pcO70UVRg6EmI1DVolj593p+Oh89O8itm48M5VPZsZDv2i6+zMJQOyJDGcjc253VApU34TLSQ9pMSdZYiQftPwWMd08YaiFqWLpPizVlTdkSa8ayZkrSPzPjld/i2Ok43EEwVJPvYnNGCYY6XXJakBQgBUgBUsCVChAMdaX6tLbTFDCqGco6t2dh1v3jcf6FQ/gokdXw3IB+W3Ow/CE+MvTI2jTEvACsPrABU6NsjwzNnJGENH2NUpYmn4P0B4dh+/Bv8MWoPEwcvAb9PtuMkYdnYtTreWBRqtunV2PhkIXopgJDq08dwfnGTgjrHQz/S9vx0vBRKHgiF1++nKiaTuY0bWkhUqCZCngXDG2mCC1kmuthKJ/GXqlviqTo9s6B0lXoLDY84v6ej0hFN3qrYChXm/QcRhjN1QaGygAml258DvcJUXZcTcZNPeT1QjlAtR99xDHiHbQIwaQA8zhyPwGSnowUZvPQ9edBH2LUMEO2glgH9Emhg7gRSDv9rN43c2DNUpo8l7J++vf6hkl8NOffcBsHSK+gcF0Bbp98H9pxDvDw9BLX3IgBTSlMtTDW6ohSZjMfUZvTwEqOK6NLmb8ND25AmHHwI1wbGcqXKrisL3fA/x1/+QeSJKBZPEfzMFRpS5zF7soHwEw+EpRPl5dHhp7pPRt3hAcYfTtSmry2/2B4DAw9cqoUt/fojq6dO2mrCFknBUgBUoAU8GoFGAwtLa9Anx7dzO5z+/f5mDzyt16tBW3OixUQYeiRNGz+axrCcB6Htq9B+uu5GJWZi+X3l2DhI8OwpNMrWP5cMsLqjiArYxZWdFmOQ5/ORF/233a21AxlMPVvU5E0vQDjFy1Ean9/lLNGSq8fQdrWHCzssgYjE9eg39ZvsDAsB1MfWoGwlduR3m0z0vqmq8DQOhx5Pw0xM6ox99NXMLIxC7Oe3oykz3KxckIYRYZ68dX15q0RDPXm05XvzSUwVGyYJLgia2akFiUqANEStfH67ZjpUr9FHDQKqSrp8eJTx0aGqkR+KuovPrJlMtiv+PQvU13khbqfpSrX8m4Gw3QMop7Fbzh7Qjr9IcPgUJV6oZYiTZX1JdWgKVvBEgxlY6Rd3Nnf79FHigpp7QUGXw3P2HsKGMpS4E2NFSDrSRWNlOsdTZJHj8q61Jtp3uR0GCq7LwB31nrwaSMMNWuLF00VoErn9XsWUxfcr/pzDcFQbf/N8BgYeuLMOfj7+eHuyHBtFSHrpAApQAqQAl6twIGfjqFNm9bo1a2r2X0SDPXqa+D9mzNRMzT6uQ3YvCiVq+lZvW8Fpj40C1mXBDliZ2LDpsVIZVGh7CWBoblvJqOjuW7ybHxdCbIWpGH8O6xNEv8auegbrPlDMvwPviHA0FwhEpV/Xle4AuNVYShQdzYHS2YMQzpXVxToOGExtq+ci0SVyBLvP1DaoTcoQDDUG07Ruj24BIaac42B0gMDFF3lrduLvaPsgaHGa0ua0NjrmKX5Nnb+tmTOlufWwFBb7LnzWKfDUHcWQ+EbwVBtD8tjYGjZxUqcKivHQ0MTtVWErJMCpAApQAp4tQJf/jsXt/fqjq5B5jMNCIZ69TVoAZtrQvWpYzhfI2zVxx/deoSho6JdKV+Xs44b1KlHNIKlvYka61B+ogSXA7shuoeiaVFNOUpOXQaCwxB2m6QhAptzqgSXmcnAbgjr3RHcU3F8j2iESU3VlaPkhIod8YSEeXVSWy3g9GiL3qkAwVDvPFe1XbkbDGU1PQ+EzMN9Kqm/Wp+KQ2Eoi+b8ujtG6dPVtfOepbwXhsxXTZfWblXeMsFQrRX2DPsEQ7U9J4+BoU1NTfj3f35A7fV6RPcORWiwTltlyDopQAqQAqSAVylw6vwFHC89i7a+Pri/fzxat25tdn8EQ73q+GkzpAApQAq4XAGCoS4/Aqc54G4w1GkbV1nIoTDUlRtx4toEQ50othsvRTBU28PxGBjKZLh58yZ+rbuOG0030NR0U1tlyDopQAqQAqSAVynQplUrtGnTBgH+bdGqVSuLeyMYalEiGkAKkAKkAClggwIEQ20Qy8OHEgw1HCDBUNsvM8FQ2zXzxhkEQ7U9VY+CodpKQdZJAVKAFCAFSAGDAgRD6TaQAqQAKUAKOFIBgqGOVNO9bREMJRhqzw0lGGqPet4zl2CotmdJMFRbfck6KUAKkAKkgIcqQDDUQw+O3CYFSAFSwE0VsAeGuumWyC0TCrx87Ec8pQvGyV8ut3iNOvj44Vrj9Ravgy0CdGobgMvXa22Z4rFjA3x8UNvY6LH+a+n4fSF90M7Xz+olLlReRsXlaoR06Wz1nJY8kGBoSz592jspQAqQAqSASQUIhtLlIAVIAVKAFHCkAgRDHamme9sSYeiJX6rc21EneNfR1x9X61sG2HOUnJ0D2qGy9pqjzLm1HQb7rjXUu7WPrnIuuUcEbvHxtXp5gqFWS8UNJBhqm140mhQgBUgBUqCFKEAwtIUcNG2TFCAFSAEnKUAw1ElCu8EyBEMNh0Aw1PYLSTDUds28cQbBUG1PlWCotvqSdVKAFCAFSAEPVYBgqIceHLlNCpACpICbKkAw1E0PRgO3CIYSDLXnWhEMtUc975lLMFTbsyQYqq2+ZJ0UIAVIAVLAQxUgGOqhB0dukwKkACngpgp4GgzNe70Vkg5vwPnPUhFslaZ5eKNVEtInmJmz7w20SkzHuMzz2DzROqtWLe1mgwiGEgy150oSDLVHPe+ZSzBU27MkGKqtvmSdFCAFSAFSwEMVIBjqoQdHbpMCpAAp4KYKeBYMLUfmY92QBgfDUDc9G0e7RTCUYKg9d4pgqD3qec9cgqHaniXBUG31JeukAClACpACHqoAwVAPPThymxQgBUgBN1VAExh6NhPje6Yhi9vzOGw4swKY0w1pm8Zh3IQsZG1i7y9E7s1XkAigfON4dEvlR/PjNyO1hwA+ubEAJqzACszETPHvwnywSNEFwpjXcnHzz8yi9KWIDJX5BizMu4lXII0MLeEjSQUT7PnUEuYfBL8k9uaUoFuiOFKw1UO6d+G9ge5x+C6DoQUfYOwjywQRhmNO3rsY2s20Jpe3voApL+wyHn/+a7yd+DLyxKlzNmLLC/EGQ5aeS5bUvGZowYd4aJxhzy/lLcO9KkHHl7fOxhOnp+Cr5yX74Py8hN0zh2LxdsHpkYvw6YrR6CSVTbaGXM/JWcV4rC//3tH3YvByhhk73KNCfBa2Fl1N+MlGWAVDze27/Gv8JXEecvXnl6myb/GhYv9zzIwV1jS5Z8Vc05obNHRuAyWmfSrWqX0kVPet0Aaz8U7JM4jSz1fYU9wdbv+zhc+X8l4xLVd3N75rEt8Ihmr7fU4wVFt9yTopQAqQAqSAhypAMNRDD47cJgVIAVLATRVwPAwVIaYBdgLieyLoFIAig5fDc2Qp6lwa/AI2dypKWBToJnEOE1ARGWpVersUhoZhTaskHBLS4fVr5QFJQpr8Sye6IWmBdE0R1pqBoXoIy69lZF+Avq6+Ai6BoRygzEaiAEB50BmDt089iztUBOGe70zBWiX4wyV8N/NzdF0hzmN/H4K8EXvwP2Nu4+Ch+efyxTSFoRz024UkASzy8ClGDqykYNAIePGwK3fEd/gjtzcbXgqYxa29c7gebnFgFHKwaIClw2EK2loFQ83um+1pM7quEKGd+T3K/RTgX5QaEDWAQT0MlWnAP78wTYDDnI/n8IgMHhrr61wYqna+puE0O9NdPZfpYbfyjFHwIT7DM3IYLp65Yv9M5y96iffMMhBnnhIMteHz2IyhHgVDr177FUdPncEv167hekNjM7ZLU0gBUoAUIAVaqgJNN2+iU/tARPfuiaBbO1iUgWCoRYloAClACpACpIANCjgehgI8ZGROKKM8RUBqgJpfxaXhISl8FADnwrzzCMtgMFQFqopp8tIoT9WoUOaD6UhOXqZx2PBlP6Q9zNcMZdGnYpQqFzU60DIM1dcaFXyXyy8HqzYcjcOHugKGcnDz1NOSCE4eYl6YdgQThMhF/UY5cHoWY02AUiNBWMTp6h4q4FQYaea5ljDUOPJQAeS4KMxUIKsYw88YR4ZaE7mofjnU1lFEe6oBSw6W9sAuOyNDLe9b4bWpKEQ1YGkCYvJrxmByxjJOTxYNy977AH/Wg2QG/H4czD+T/tncB8zVMNS2O2ABYnKRs+BhPPvz3nv0EblSrZS6mdKHYKjDv5plBj0GhtY3NuCb/QUY0u8udL61PQIDArRVhqyTAqQAKUAKeJUC12rrcOnKL/j3wUIMH/gbtPX1Nbs/gqFedfy0GVKAFCAFXK6AFjCUbUqa+j4u8weM/+JuCdh0EAzl1BNgJ/dnKTgVpTWGoUaNkpQRplKo+VouzkcsNpsmr4Sh7tqIyd1hKAOnq7BAiPS04qPhsTDUsDd1gPg68Gf1tHqzqijhoipAVAJT0aLlqEBLafIOg6GqkFTFP/3+7sGPAlzmSgPIgB/br6DneTkIdF8Yavks5L5bAUPF1Hem2evAs0LktR4Od5O/b04bgqFWfDfZMcRjYOiZ8gr4+vjgzvDedmyXppICpAApQAq0dAWKTp5C61ZA185BBENb+mWg/ZMCpAAp4EQFtIKh3BaEyE3oYagQJQm+riZYunrYGi5NXozCNE6TNxMZKtHJMI+vQ2p4GafJGzrLlyNzYwlSw+Sp+vxcQyo/D0OzeB/FmqCsO71QM9QAP5Wd6wX7E5V1TJ14wJKlXAFDWS3KTb0/QldpmrxqGjxw7N1o/DhkD7quHoKMbbzjie+KafDGmrHx/wNF3VDJMHPPtYwMVdbfNEpjlvhoDBAZ2NqPu/K64wt9fU3z6euiOXnKswAFjeo/agdDbdk381ktZZ/biyrENUTT8rVQpftQPpPXSU1axtLAz1qsiSq9YS6NDLWibqfs0yCN/DT6mBift6xmKFeioYe8lICFryeCodp+f3sMDD12+gx6du2Cnl11BkUaqlC8rxDFlxsM790ShJi4WMR09bLI0V9OY2/eUZRfV78QgT36IrmfDn7a3hfeelMjyg/nI7+sEUGhUYiP1iGwNYCaMuz9/jBqOschuV+bizGQAAAgAElEQVQI/Nh74qu2CieOn8SJygYEdu2N+MgQBLKgrKZalB48gPwKIOKeJMR38XHGDly4RiNqzp5AcUkFqloHISIiHBHedlddqC4tTQpYo8Dp8gpUXfkFocGSf09UJlJkqDVq0hhSgBQgBUgBaxVwPAxVNj5ind+TkcPV/5R4xWDiZ6lgPWXMN1BSRHvqozYXIleo9SlaFYGqfO/mGyhBUbeUrxmqtyg0eZJEn04Yh3GbspClCkMNAFhsB8XZN2rqZO3pOHaca2AoAFljo9km6oXy6fMZ26QNlhhInQh8YZxSb1XtUTO1SbWFoSLQE5sFKRvcGM7VCIaKtUSljW3Mwi7BlhpAVIVqpmp1Wo5GtBQZynkia5JkYd/KOqp6WYxrhIp1TcW6oHLdjGGo8pNjbQq4OM91MNQUrDbxXSDoHS5pmMVGWlsHlrOqSJ239K1DMNSSQvY99xgYWlxyGpE9e6BrZ0lft5qT+HjxKmReVIrgg5ghEzD/kXgEt7VPIOfNbkT5D7nIPwME9xuAhBA5zK0/+x1ee3sb8pvUPQrqNxErp8QjSAogNXG+EeV5G/Hi+iJUCfYTHpmNBck6lOeswowvKjA49QXMHyRGXDWi/OAWvLX+AIolzJpNjej/KBZMCEfx2iV462gAHp0xF9Pv9DKILT2DmtPYunYdlh+9Kj+ZwF6Y/sRkPBrZwMP9X9sjYdAAhAZaOkDzd8bSbHpOCrRUBS5UXsbZikvoHdLVrAQEQz3/hqT/twg1jVRjXDzJP4VHQefn7/kHSzsgBTxUAcfDUDUh1JoqeahgHuy2K2CoUUMkRUMlg5zKhkj8E7WGSlzEZ4YpqMpHmJp7zuxqCUONIkEVdTqlV0gdhhqaL/FjLTdUUq0xaQaG6hsK6Z2xH4Zau28e1JkGpbxL8o7oScsykbRzLV8+gKW7yyJeLcBQSWo4FJ3UN60YDbWfQFwGQ61s8MRJxEHyZdA3jlL9bhLAMhaZ6BAvRCKL9UTHLROszMZHJc+gi4pNgqHa/iPgJTA0AAkJAxDfyQe4UYsTP+Qh56IPEsbzkM4p0ZL2nlPTVeR/sgzpBxvxwJMvYE6CIn1TEhlaf7EImYcqUB/YC48mhCPIF3BaZGhDFXI+YPCyA8Y8eAdK/5WHwq7JWDmtF/auWItMJGLpnLGIEXuTVBYiY9FG7KjxQUTcAAwO8QUun0NOwWkEJT+NBSM6IX9VS4ChjTixdQVm7CwDOvTCmP7hCG5di9KjhcipCcf8FyZicLvTPNyv7oU586bjgRALUbKW7oy9d5LmkwJeqgDBUC89WJVtMRh6qd5ESkXLkUG/09duv5NgaAs8d0tbLrtYic05eywN8+jn/aJux6C773T5HrwKhkobKgnKqkeLulx2lzjgfBiq3izJuKkSD/xUGyvJ6oIK0aN3mEqNt/TcILt2MFQ9ss9UQxx1GGrc7dwoBV52g0xEEzq1Zqg1+zbXFd7SR0KEduNxYeZQLN5uYjyX9h0veSjxi9XFlHSSZ5peGnEQgyNvMTLmKhhqbeMkPtU9hm+KZEk6WUkB+WDDvZKXEWD2v+4yH5MTuxlZJxhqUXC7BngHDK0Mwaz/mYkxPXh4VPPTFry4Mg9VUQ9j9dQ41Bw9jMKyq6hvAgKDozC4by8E1vJp51W+3ZEwKJaPIK2tQP73BShFVyT0D0HVoQKcuB6AoA5AzeVaoFMvJPTrBZw+hsITF1ADXwRHxiMhMsgAXGsrUPzTCZRWA4HdJOng1ytQ+L3cXr1vEOLv6YuIjj6oP3sAqz76HFsvAKF3DkXqb4ciObK96uHWHN2CF9/LQ3nYKKx+fiiCW1eh+PtCFNf6IyYhATGdffj08/15yK/0QcRv+iLoTAHyKxoRGOiD+tpGBHbphZg7wxEsCcSsrzyNwqOnUdUQgOA+UYgJbW8MkhsqsOO9Jcg4G4UFzw9A8dp1+Lz1AMxPvIrlW08gZsxMLBgRop8n+lraIxmr54xAqBCpW19zFbilPfxuiHDVF4N/m4x431rUIwChdw1AQqjgXMNVlB5WOUOWZl95FDn5p1HVOgBBbWpRVSc5k6ZalB85huLzvwAduxvtVy+u9GwCGlFT64Og0AhDKj83sBE1pSdQ+HMFanyDEBEZhQghpb/m5AHkHKni93P9Kmpat0dMfAJiukpgJoPIK5fgreO+GDNlLmb1F862qRY1v/oiMBAoP/Q1Mj7NQ2FDAAYPSsaY4axsAFB1sgj5xy+gpgHwC+yO+IRYLmrU9J0x7atd3xY0mRTwEgUIhnrJQVqxDYKhcpEIhlpxaVrgEAZDN+7M8eqdD4yLaUEw1KuP0mM253wYqp7mrg5DhShQWed5+Xss4nNLb/M1RM09lx6UdjBUPUrRahiqCq4spE6bjCY013RICdHsjQy1vG/zQNf8x8g8JDQTGSpNAVemgxd8iL3tJrsRDLUyRd7WmqKmYKi0mZKisRIrd7C75De4l2Co07/fvRSGfo4XVx5AVeR9eKxxLz76WZ4iFz9iOhbcB2xdugofXwhC6vMv4KmoANT88DlmrDqAqvBRWDkpCFuXrMPWGgtn4huCWc9Px5jwANSXHcCq1TzQFF/BcaOwYNJQRDQWYflfjO0Fho/A0ueSEXh4HWZ8Ykg9jxgxA0vH9FKNajWCob5XUbhuGeblX0X86NlY+GAI/C4ewFtvf44cRGHB3NGo/3wp3jqqSBXsEIsFL07E4K5A1aGv8db6PBTqA2gCkDDiccwfHcXXAxVfEhg6//kBOLF6HT5vDEGCTxnyG6Mwa0JfBDX5IyImCsEM2JXuxLy3c1DcOghjHpuMpwaFKOyJMFThW2AU5s+ejOTOFdi6YgWWn1Q5w9Hh8DuxBTOW5aFUekytQzDruQfh991nyDgsSUnvEo/50yYgWYDm+inVJs4mchSWPjsUob5XUbx9I17750l9aQD4hiB10mSk9u+A8n+uwLSvy+QXpWsilr4oiZBlUZxrlyD9UC2CwpMx/8lhiGfQWnw11aLw70sw73vR3/Z49LmZGHzsI7yYUyGzHRg1CkunDVW/M6ODcMKkrxJo7/SvGlqQFHAfBQiGus9ZaO0JwVCCoVrfMW+wTzDUeafonMhQ5+2HVjKtgPNhqJCyfuwdrBW6V4v1Q/twdUDlzZXkz8Rao9lIZM2X8DXeTjyLsaeexR1qW+TS7808V8zRDoYK9RqPStKSTdR1ZC6pQT5l1J88/dwYWppr0MSlpEt8MQ0k7YWhFvatiMo0PkILQHNcMV7KW4Z7WZFho5epuZIUcDZHAY2ZFk0TihGjYtMlkaEmyylI92cZmB5970PgeQPsVr8fzM7rfNkBbv/y82dzfox8E/dGtTNSmyJDtf1Xxjtg6MUAJCQOQHwHBpdqUVqYhx0X+DT5+ZFl2LH3AoLvjEBgZT5WbSrECd9wzP/jEwjd/yGXthxx33QsGqtDceYypOfXYvCE2VgQXyHAywAM/u0ojOl1FTmbd2IHi/gMS8Ss4RGoP7QNGQerEBQ3ESunhaN0Aw8k/brGY/o9vti78wAKr/tg8OOzsSBOam8sxvT6BTlbtmFHZQCfFh91FVvXrsLy40D8bydg+tBYREhhmeQeGMHQtiwalgfApaEjsPqFofA7tA4zMo/Cj9USnRSKQi4VvRF+XWMxfWh3lH63k4O2MSNmYNHwRnz+9ip8fBEIjUvGmC6nkZlzElUMKr48E2NCpdDuKvJXL0H6D0DC3SEo/+GkHESKfrbthVkzp2BMaC3yM1ciPd8AJUMjB+DR+4YiOU4niQxtROjdIzA9MQile7Zg1U+1CB00BUsfj4JfWSG2qp7h0xh85WsehrbthafGJyMGZSgNiEbf2h2YnXkUNW1D8OjwONQf2omtZUBw/8lY+WSsHMhKYGho3FCkRjRgx3YGhtvj0Rmz8dStB5D+9k4UNgVg8H1DEXP5AFb9UAV0ScTSl0YjcA8PQ/26DsCch6Pgd7ECiEzEYDGyVdCkviQHry3biXyxdmpgCB4YmIQx9/PRwTWluVj1/pfY8YsOj04aizHx4Qi+cRp7dxWgqnsUInwqsGPTNuz4JQBjps7FrIgqozsTWvudGV/HIsZiHVJtv3DIOingDgoQDHWHU3CODwRDCYY656Z59ioEQ513fgRDnae1q1dyBQxle+ZreBp2nyY2RFIDmLJmS4B87MvIUxGRGxPMYKiZ51wHcsNLSxjKVjE0sOHXNFXX0WzE6OxdgsOS+poqUaCWIi5lvhilkYua2A9Dze5b1lhJfha8NnKgKdfPuvqikDURUq+zatxJXZpSb/DLJTDUZMSnMQxVLRMgnK1sj2xL0mZcwhY5faEoKSDUIOWGjFyEz1aMhlrnFIKh2n6TewkMNRZJjJ4LZWnPZ0+g8HgZyivPYe/3RSi+wUO+B1oL4KhTIhZN642c9zdiR0MUFvzPZAz2PcrD0BtRWPjHKUjoVIvCzCWYl1fLw80hOtQc34IXl+WhPHwUVrOame+txKoyIOLuRCQH+6L8p1xsPduI4MQpWDmyER+/LbHXuRbFm97Fi/+uQsL4uVhwXwAKzdUMlWxRDYai5iQyMxjQDMH058ciaOcqvinRs7MxPapBqPPJ/j4X0+MCUJW3FtPWH0Vg/8lYOrwKGYu3Ib+hPZKH9EVE21oU7juA/JoAPDDpBcxJlNcvrTmZg7dW7ES+Whm2wChMHwh8/q+j8GP7To1C4I2rOFGQix15R5FfUoZyAQbG3DcFC8fojGqG1hzaiGlrCgEGmaezplCmzzC57mvDGbCSAUKHejHKMrBHPB69Mwj15YXIZACz61CsfHkUIqTfNiIMvRGFBX+cgsGdrqIwc5lw1nMxq+02PmqX1WgdGI7A2jLs+P4oyn1Zbc+nEfPDhxwMNRfNKx5f/YWjyPk2D3uPnkb+xVr+7YAozJ8zGckd1GuG1leX8aUXKqtQfDAPOZUMsM/FgkG+RnVmq/KFCGNVX62oQ6rt9w1ZJwXcQgGCoW5xDE5xgmCoXGZKk3fKtfO4RQiGOu/ICIY6T2tXr+QqGGpy36we6J6B2PKCOpDSUi+tYahmvtvY+duRfljVTd6RC7rQlktgqAv3a8vSBENtUcv2sV4CQyUNlNoGISJaqHfJAOF7q/DxWYUwYsRj1yrs+GAZMo4HYHD/IBQePI3A/hOx9Ml4BP0ipE5LYSiXxmyAofXH+RRtrnbn1O7YsUytsz0QdPdErHzUB5mmYOgjc7Eg2U4YCkODnoi4WPgdLUJxRxa5OBYxbcVUdEPHdgbNpn1SBD8WKXl/BV5bshPFRp3qTTehYoCutKIW9RcLsDzzAGoiYxF6pgj5nZOx9BFffLxiJ0rj1Trcs270m5C+vhClbcMxf+4jQBZL4Tf4JsLQ+rhHsTo1CDtWmD5DdRhqSEk3+kh0HoCl8x6VR0hKYKgefOvPeham4ytM+/tJ1BsZ02H6SzORcNR6GCoz8ctJfL56HVadrOWjk0cAn2dIGigFs9T5lZj3fZViZSHaeFCAAoZ2QPmej8z4OhuPhlloymT7dwjNIAU8TgGCoR53ZM12mGAowdBmX54WNJFgqPMOm2Co87R29UruBkNZ7dB/9XwXExRRm87QyVNhKIv629VzGR5zgWYEQ51xM91/DYKh2p6Rd8BQRQMlUTIRVpZ2YLUshyKizTlszdyGnF/F9G+g/Hs+nZwvDdqej6SMaw+YBWR8ZKgMhj4bgfwVy7C81AcJIyYgNao90NSA+gZfBOpCENH2pDzSVBoZ6hAYyhrq5Agp0rwCMb+dgUWP9IKfvgO8CBx99fsOZNGbw6qQ8c6X2NugQ2rqKCR09gUaGrhGRkHduyO0owmA1lCF/E/fRXphJ0yfkoTSf3yOHR2TsXS8Lz5+T4Ch4zuh+HAtIhKi+CZV7PXLUax6ey0+/yUEs/6QisBtpmHo+/efwyvv5sHUGarCUBiiboPiRmD+fb3g1xqor22AXwcdInoFcX/Xv4zOWqzB2ojkSS9getudmLGmEFWd4zF/QgK/j+u1qG8bhNBeOtTk8Gny5iNDG1H+Qz5OdIjD4DCxMVYjynNWYdrm0whiUHp8gByGBh7F8jdYndkgjJnwMJKD61C8fRNWnQQfnWwEQ4NQdWijGV9DECSegbbfK2SdFHBrBQiGOuZ4Kr7JQMauCuiGPwRd+a2YlBbrGMMOtEIwlGCoA6+T15oiGOq8oyUY6jytXb2Su8FQV+rhqTDUlZoRDHWl+u6zNsFQbc/Cu2HoyW14MeM7nGgbgjGDIhBUfQKfHypDjbQWZmUhMhZtxA5GQ7kakEJdRVth6OwBqPl6JWb8qwJoq0Nyv3AEVh7D3opOSH1yIsboTluEocVCE6TQOxOR+tth1neTFwHX9Qoh0rURkO5RD0MbgcBeGBPXHicKi1BcK0QYJjRix4oVyDjZCL8u4Xggqj1qTh5DYdsBmD9lhLzRj+Q+Mvj62uKdOBH1KJZOaI+tGWvxeVMUpicCW3ceBe55BE/U7sCiH2sR1LUXYrrrEIwqFB85iWKWId5jKFbOTETpJ6yeqXpk6PvDKvC/S02foToMhb4ZVjkCEH93LCLaVCD/yFXEjJ6MWUND1GFoDRDYIxYP6K4i5xDrUC9A84ACvhlVLRAcHo9kXR2KfzqN+jvHYv6EWNRbAUNrjm9D+nvfobhNe8SEdkeEzh815aXYW1LFQWeuHEH8VWS+sxIfXwhAwqBkPJrYGfmrP8Xn1XxN3BifKuzdV4QTDYbIULFxlv7OdDpqxtd4A5DW9nuFrJMCbq0AwVBHHE8R1i+pQMrcZOhQhPUbQDDUEbKastE+FK9074xg9ou8G9ewteQ4dqErZvUOwR3s95U365F/9iesk/QMVDNFafJaHpIp20VYP389ihCLSXNDUPhjLCYN07nCEZNruhKGxsVE4krxcfX68w5UibrJO1BMMmWVAgRDDTIRDLXqysgGEQy1XTNvnEEwVNtT9WoYiutlyFn7Ed6SdhRnekpBIevyzTUEquWbCYkd3G2GoUMRXHsSWz9Zh+VHhVqQbK2AXpg+bTIeDbYAQ3+rQ41Y7xEwG2WoWjOUuycs0vAjTNt8EmB1TGcO5eGXFIZK7pNfWDKWPjsCEVzX91wsX/0ldlQaBvj1SMTCaaMR30UlMpR1P//sXczbA6Q+/wKeigSKN6/Ei/8WO5/rkDrjaYxpU4BV63Yip1pxkTvGYv5zjyK5a62hnumMuZh+ZwBkafJPdkfhJ6bP0BQMRcNVFG79CK/llAlRv2z99kgePxmz7utlsoGS1MuIIVOw6LEoBLZuRHn+Fry27gBOSEoJRCQ8igWP97UKhqK2AvlfbsRbe6T+sNV8EJ88GfPHRCGoDUuLf1dIi+e7ySef2YR5X5+U7IGfI9at1dcI1d+Z7qgy6esAgqHafp+SdQ9RgGCovQdVgZwlGci+yNuJnTyJNcYUYKj8mW74HMwZBuQsyYZu7iSw2NGiDfORHcze1wE/rUdGeYowRrQZi0lvTULsxRxkZAPx5dnIRgrmzNUhm4NK7JeX7O8MxJp/eUtkaN9ukRjeugqLzl3F07fHotvV/+CNxnC8ckstPiwtQ9/e8RjeVIp5pcqyKnJ9CIbae/dtn88iqNl9n3QngIs5WN/SYGjiCMwN76AXrrHmPL7/Zi8O3toXk5PCoPNtg8amBlQc24ONh/gfQsOGjMSYDufw8bYfcIX9PXEExvRpBzQB1yuKsPGb47iCMIx8uC+i21/D4fU7kW3haLwBhjY23bT9AtIMlymw7PR/kdL+Vly6fs1lPrjLwm2abqBN61bu4o5H+MHUakTL0KxVUyNat27jEefibCfjOoegg/8tVi/L/hun4nI1Qrp0tnpOSx7o2TC0qRZVZytQ1eCLoB4mUoCbalF+4hiKLwDBPXQIRAPqmyTja08jM2MlPi5XdE5n804zcNWen+cL1F8sQ+nlBgQGd0cw61xfW4XSssuob6tDaI/28ONuUiNqyk6g8ORV+HXphZhwfi7M2PPTGVLRay6cRvkVwK9zd4Sa6Cavvi5bw9D4J/nx2Zg/RPjPREma/JjURzG4qQKlrXVI6BeFYGkjIalWYeGI0O9J5SPS1Iiqs+dQxekTxMNFNv/4MRRfBILDwhHTQ0gHb2DvF6GwpAo18EVQSDji7+wlpGwzvc6hvNYXgSEhvD81FSi9cBX1gSGI6BrA2zV1hk1qZ2Dwl2s+dOQUam7pjojIXvL9isNE8N0QjjlThiLwQhnqu0QhIS5EDk2vV+HETydRer09QiMjECGcD18/tcH8mQlr1VeeRuHhkyj9pQF+twQhIiYWMSGSQ5DcaVGPmrKjwn3SIfgWoL4OhjvI5FK7MyZ8bclfdrR3UkBUgGCoI+6CemSoDHSyiNH52QiZOwe67PkojH8Lk+4UouTiJuGttFgUbchARQp7zv9vchceGGVk6zAnpQIZSwoRP5d/n9nmbVjvv7fAUP2O/briD31C4FtZgEUCjAZuxdO390Gf2hNIP2s+NJRgqPV3xyEjf1qP+es4fM8D/CeAbD0MFSNG+cexk9/CJJ1w97mSE4bPD3//hc9IhcEm/8sG8ZcKIdDtykZR3CTMCc7mSljo7Vr4zGgaGcpgaJdKLNl6EEA7DH5gBGLrDmJfm34Y2LgfP/tFomrfDyhFNSrY9W0fi4kPhuH6f75C1km2g2hMGB+Ka/t3YvuVezDt4Y4o5eBnJO79zW24Pbq98HfzJ+YNMPTXxhu41mhU4N8hV5WMOF6BV0/+hGeCu6H0qvlfUjl+Zfez2MW3LXzqLKQuuJ/bLvWobbsOqKptGSA9qI0PrjeodWZ26RG4xeKxvaLR1oenTNa8CIZao5JhjGfDUNv2ajS65vA2ZHxxAHsv1CLwzoex8vdJfDdyD3zVXyxEZuZObD1ehZoO8Vj4PxOR0FHYiFHNUCkB9cDNOtplZRQw/SLF0QqTPVLArRQgGOqI41CDocD6+YWIZ1GdwhL6qDgIEaB3FWH9jzqEFBZCNzcFFVzEaDwKxYhP0TUBHK1nUFSsRcqBJZaaL0BTK7bhXTA0FK/EdEHPxip8dLwE+dz+u2BWZA/EtqnFP08exZfGnf5kKhEMteLSOHiIemQoi5bOQNkDAtxnvwBYUoaUt9hnQfgMCSCVg6TslwisLMUTgPQzIQekMERUfwpMsiJyWtyq82Ao0H/4WAxsKsI3N6IxzK8EP9/sjIpdu8FQKXvF3fcQktuV6qNCZccRPhjPDvBDwd9zsJ970B9TJnXGuRYSGUow1MEfTo3NEQw1CEww1PbLRjDUds28cQbBUG1PtQXD0EZD86TAcMyZORkPhHouJDQ0T2qPMZOmY3qiTohUlabJG+pyanutPMw6wVAPOzBylxSwTwGCofbpx8+2EYYKMCc+vgwVd01C7I/rURQcgsJCBjuNISq3hBghKmvMJKThc2nzLSdN3nBibfF4eAyi6orx6jlDFMWgXndhfKsLmHPqgtnDJRjqiLtvmw1VGHpXETIUwFIZJS37jLAo6WwdJkkiPkUvOFgq/rKBq0UqfEaC+ehra16aw9A+7dB4Q/CkoRL/yd2NvTURGDk4GrcH+ePG1fM4fGgvdl+5G5NHR0KHG0BroOrkXqzdJ5Rfah+JCQ/EIvBsHtbmnReMEQy15nxpjGsUIBhKMNSem0cw1B71vGcuwVBtz7IFw1DWcOAm+z/cbNUKHl/G5OZNNLHNtGqtupebN5vYRr1jrw7/TNxEU9NNtGJ1WVpz/59epAAp4MUKEAx1xOHaliaf3IUBmvUohA4prHYoqxW6owK6B1gtRR7eFMYLKb+ie6owlD1k4w01SM3txlsiQx8Oi0ffhhK8erYOj4fHIrauCJtbRWCiz2UsOlWGOwiGOuJSa2LDVhiaXMGiqOMRX16BWK6URBF0wYUoDJ6DlPIMrMckPjVe+tLX3pW8L4ssNb81zWGo7iq2Hz6LDmF3Y2CbE1iWfUTvUMrwe3H9qj/iOpdj+c8dMSvmBnZv3ovSAcMxLeQXrP5yP66gG1LGJCKytgjrdrF6oeKLYKgml5aMOkQBgqEEQ+25SARD7VHPe+YSDNX2LFs2DNVWW7JOCpACpAAp4IYK/H/2zjswiqL//28SAqHXVGkBpAYITUgAS5SAVL80BYKiiPqAoARFFOyoWAgqwgNiQQlBpSgoCEEQVDpCgCBIeYKASQgdRFoSfr/ZdrN7ey13u1fyuX9Mdmc+M/Oe2Qu+9lMIhnpiU2xVk9fJgyjlK2RQiBVLEr3V1PkQxd+l4kgAhFyIzHuOC5NnOUPT9opzV3IlOlhKoMBQVKqLV2rXRA1WQYarJj8uphYaBxfhBlWT98ShNsSGa2HyUuGwLzOByCQhRQTzGM3Is7xEmDhfCod3BEPZfT1IqrNKw2GonDM0qh0evjMcJ9evxMZKjRBz5iDC29yBs38DHetfxkdHKqhg6PCIc/jgh/1o17UrOpU7geXLdyBbNX+CobIc51aMx5C3NgFIwNPfTkM3ln/Znc+eGbh3VDraP/8DXutZA/tnxSPlfy8g/b3eqOaOXaf6nsHqZ3rhfZg1nlOTcrkRwVCCoS4fGq4DwVB31AucvgRDjd1LgqHG6kvWSQFSgBQgBXxMAYKhPrYhBk4nYGCohzSiMHkPCemCGZvV5IU8oRkQg8AZ7JRz4Yqe0ko+UebhuSpaSQshvFSQiiMBsWKeUB56quxK9x3M1zQYCqBDUj90DDqItWfC0TmmKsqGBAM3LuN41gYs/aMy7r63A2KrBgE3r+L4HnatKR5OjkH1wkIUCMXULyHrqzVYK6yJYKi4tXvxSefHsGTIx/hxVAsXTqezTc2Gk2aP56wOrrUjGEow1LUTo25NMNQd9QKnL8FQY/eSYKix+pJ1UoAUIAVIAR9TgGCoj22IgdMhGKoWl2CogYfNj00bCkMd6NKiWSNc+OMgjhmsX+BWk5dAqAG1ThgAACAASURBVKLfELz6/FG8/BYkD1HpfkfmZVkPSxg0ldsOeQ9P/+8ZvL8lAe07bsL2LezGEKT+NgZNFc/Q+ej08zC8L9yT7s8CUkalo/+szXi0pQQut7B+Q3CMeXTKbYUxeyOPeZWmS92la9bepbId7iDIbU99j5f+701sl26J4wKQ5qjMi81b01b2bLV4zrLWHvKedXBmvQZDDyzEK5NXSrNrhb4fP4PW1fUmewG73ngSy3bJ93pgxOLBqK1qqmnT+lE8M+kOVGRtVOOInW4d9RGGJlaxGszYAkpHsPj+N7GGHzVuON59vgsqC9cc3D/7K2b8Zx6y5P59XsCcoQ0cfyMd+AaPv7waXV/9FAOa6DTXvX8BG99KAXP+Fz52xrIPQw9j+cApWK83y76TkZrcULpzAVvffApfy3vc+hG8+sLtqKTtd+ArpLy4SrnadNQHGHkXt49nf8Hcxz+DkuBENQZwNG04Plwmddfcu/RzKl7+uw83J+tJe7eavHQ+7O27tJfizFvgwf8+jU7cM3Xx5/fx7GwpdAndMOHrQZBPkOqe6lyyZ+gbPP5tFHdWrbUhGOr4UXSnBcFQd9SjvqQAKUAKkAJ+pwDBUL/bsmJPmGCoWjqCocU+SgHd0Zsw1CxhAxeGMgXVnqEi+LMHQyXgCRlASnAwlwuNr53OhclDHbYuQUjbMNQCG8W51BMBqwQqIYXe83svw0rRpjXAPcaH66cPQaoEZGXYKdri+/VGNW6e/Y+LaQTU7Y09fV6BoWc3YMFj29FMAqD/rHsP7826RQdyAuzepuhnkCSBPKHt5vYW2AkRhP4Rrw84BRi6vR1eGXarQyGNh6G/ozUHoNQTYrDL1n0GJ1cj8nkZXomwcmfHVIzhYaDVCi1QUx+G6t8/smAE3oEMW+2P5bpnKAOkyxExJwUdBFAngtA98RqwqbNbR9O+ApIfQD3hngha8fo89BHOBrPzIyJekO9r7DKQujRagqzivZP9pL4CRM1B10VyX/2j4k0YqsBKWzBUgOW/o40EQMX20RbgKYBSKL+r7gt9c9FDOpts/1dGy2eLncvvEaUBq1qFCIY6/HpxqwHBULfko86kAClACpAC/qYAwVB/27Hiz5dgKMHQ4p+ektOTYKh5ez1/5U/ontAeQaXsl+ssKCzE7oNHkNSxnTK5fwsKcbmgSGeyLsJQxTuT9+rUwEq3YKgWtmqmbBXOr5mHDGlZztAHj2LIKNmtVLaTgMeeBD7+SAa+0nVNnlMeEqfXnSfAUMWr1IQt9wYMFYDm3305QCkCzVP95yvQ0/bSDyFjwDKE8SBVZUvd03os25YNhaEa4GQ1C0f3tR2c8NYTgFdONLouXw3oeIbq3tebhwTSXvl6EKI083AVhmo9MJ3xyLS1Y4KnJ3gPU01LDoDi51R8hRGKJynru6edCEP5n+09cl6DodKeRPVZjTUKpFbPVNzL3py3sAixc/+PeQTzP8v9uGv4Bo//3lbpy2x9gYcF0M7/bE8bgqHGflkTDDVWX7JOCpACpAAp4GMKEAz1sQ0xcDoEQwmGGni8AsY0wVDztrJkwlAZjtrSWZsjlPtdgqFaj06hoFO6JtzdB2HoE1FR+OviWdMOmOdgKIOoc4H/2AqxFz1L1eC1hMBQBWq2xa7737SGobbu60JW0Tuw6SdPo7kmdt01GKrnFfop8ITsJeraEWQQc80tdjxKeW9Q9vOOdlIYPPMMlcbN56/bH987MNQCLVv/znvsugJD9b07FQ/QVnswYw7wkJSygV3f1fZTDAj/VXWdYKhr59OTrQmGelJNskUKkAKkACng8woQDPX5LfLYBAmGEgz12GEKYEMEQ83bXPNgqOQFGSXl2+RzhnrIM1QElDli8SYh16icM9QCP9Xh7yzP5/dYHdXbqtq9KrQfDua8Igfdaq9XVbsXd1BTSEonTN5sz1CzYSig492pCn23c9aFHKCQQuqZnR1o+nE0fnnsExwSuqnzj4oh+LstBvu+ZDNk3njPUC7npyZnI7Q5QbX3NZKoQ9m1evGegGKuSbVnqO371h6GzLaHYKgqVJ3ZZXB0B1rOicYaJddnS9yvhNDbOQdOhLZrPUf5nKFivtFTmpB934Oh/H7Y33M18BT6bWkr5fnU8wwFeHuqnKFCKH5NzrPU8d8e8gx1rJE7LQiGuqMe9SUFSAFSgBTwOwUIhvrdlhV7wgRDCYYW+/CUoI4EQ83bbDNgqAIF2bI6JqD9lk3Y7hYMrcEVK9IWSpKLL+nDUDYF0YtT1thW8SLnCyhBCrNXF0WSAKyDAkqBD0MBCHlDZYCpVxRJ57xLfcKmSOH0sg2rgkkyLNXaYPD0NWyyAUQNhaF6MHO5uogN30QAVTbuW+WD1NhWA01rGGrvvm0Y+iYipn2KLrXUgznvGarJ08nMyAWP+IJJQpEkYKxu/k6uIJOtIkvS9ITw+1nRNuyIjVgbPnTe0Tes6Z6hOrk8Lblc9Z4PvsiWXoEkbQ7R1baLYzEPYS503pE2BEMdKeTefYKh7ulHvUkBUoAUIAV8RIFVqyyVMOUpde/e3Wp2BEN9ZMNMmAbBULXIVEDJhEPnh0MQDDVv04yBoebNn0ZyXgGWM9Rsz1CrIkiagkq6s5eqwifIIFSAaepCTGI/JwoqKZ6l6pHMhKFy9Xi9XJ7irPQ8OiVvPjsQ1bryt8aOVRi8+r5hnqF6npzCNeYZyofJO1lQSQKp0FaUh1w1vrtdECqA2NnAAy/cDpZP9OVZe0TZWz+Ct164HWV1DqG5MNQ6tN2eZ6jaE5Q9G+qCSsKJEgC7tLC44ZjQ8XeslHKDqpfLFfNSVajvhre+HgSuQL3SjWCo89+5xWlJMLQ4qlEfUoAUIAVIAZ9SQA+EyhPs1q0bSnHFKgiG+tTWGTqZszeuG2rfH41XDynjj9OmORuoAMFQA8XVmCYYqvUUZd6rLyD9vd6oZt42mDKS+TBUv1iSvdyeNqvNCzA0B7cvHozanFrH5w/DL7fYqC5vow/rbi4M1Q9dtixDe1+q/F5HrvKudzws1eF1D0+fp/DgsQ/wZaaNo8XCo9v+jse/jZLCq+V27ofJ6xZKshHq7jAXqDwtq/4iSP26jp2iSkJfzks1XF1Jno19rvNstK4XaiWSmTBUFbZuNROtR7H+WdIH2xZjSm7QJuoBLNXkT6sqyTN7P1d7EH3jrHEowVBjv64JhhqrL1knBUgBUoAUMEEBezD0zjvvRGio5R9fBENN2BAaghQgBfxGgRsFBX4zV3cmGlK6tDvdPdKXYKhHZPQLI+bDUDFUHbyHJ+wUOmIeoUui8cykO1DRSlE9sOqgMr0q56jaoLkwVN/zk0NVqlyfFkBVxcVz5do4okdhLnp8PQgN5JEkb9LU57uggmZ058LkdULktVBSAXK22uosWwNDnYaofDElVWElAAe+wq7Q+7wOQ/U22bZnqP4e24WhevvMBmXX5WJK/M/Svc3HmiOeYKiLz6D7zQmGuq8hWSAFSAFSgBTwsgIEQ728ATQ8KUAKkAKkgEMFCIY6lChgGpgPQwHmufnpsUctgFOVC5QvruQAbMoQddYtUkElCaoqxZguYNf8TNw6TAapIog9NUrfa9RIGHrx52+wt9UgdJKc6gSwdWy44oFp974tcKWcQv1q4eJtF2EotB6o9j1YnYKhuuHw4uy0uT2F3ze3w6sv3I5KQoGlKcDr89CnyWEsTwP6JDeUVq0Jp3eioJLYUSraJOck1QGq17vPQ6Oa1o+4mZ6hel8wahiq3lfteZILckW9+ikGaDw/5TOR+0QqxtzFw3W2158Djz8tnVProkz76j6O+PrlrKZHnqHG/kkgGGqsvmSdFCAFSAFSwAQFCIaaIDINQQqQAqQAKeCWAgRD3ZLPrzp7A4YygQQguswilZILVBXGLsLQZbt0JOWKIKkrxvPFmKz7q3KOaswaC0Pfx7Oz91pGFCp2K76XsAqL5u9bVZq3mOnKYFe4jjen0sRVGMo6qsPtY62gmWV8p2CoVRV5tfAiEJVydoLP9cnDUCkEnjsLYkV4CebJxZh0jsqdAkwV18XC6PfEc/0UICuN39d2iL0vw1C2OlVOUADC2ZBBqCr3p+aepJmu5ynfL244Pni+C6wTCAAEQ4392icYaqy+ZJ0UIAVIAVLABAUIhpogMg1BCpACpAAp4JYCBEPdks+vOnsLhtoUiYWxb2+HV4bdarqORsJQQxfjYuVvT87FKRjqyQG9aMvbMNSLS3c4NMFQhxK51YBgqFvyUWdSgBQgBUgBX1CAYKgv7ALNgRQgBUgBUsCeAgRDS8758DUYyrw8N0U/gySr0F7j98RfYSjzKs2IelonHNp4zQiGGq+xP4xAMNTYXSIYaqy+ZJ0UIAVIAVLABAUIhpogsh8Ocanghh/O2v0pVyod4r4RskAKkAIeV4BgqMcl9VmDvgZDvSmUv8JQb2pGMNSb6vvO2ARDjd0LgqHG6kvWSQFSgBQgBUxQgGCoCSL74RCTD2Xh9PVrfjjz4k85JCgIM5q2Lr4B6lniFDh9/oLfrrlmVVcrQHt3qQRDvau/maMTDLWoTTDU9ZNHMNR1zQKxB8FQY3eVYKix+pJ1UoAUIAVIARMUIBhqgsh+OATBUD/cNJqy6QrknDqDhavXmT6uuwNWKBeKJ/r3dteMqf3dgaHXi4pw09TZ0mDuKPB9fi4alS6FyyU0QoHX7saN66gSHOyOnCWu75nCAlQMKVMy1n3jBsrS+dDd65jqkagcWt7pc3DyzDnknzuP6LAaTvcpyQ0Jhpbk3ae1kwKkACkQIAoQDA2QjfTwMgiGelhQMheQChAMNW9b3YGh5s2SRvKEAs/+uQePhkcg+8IZT5jzaxuVQ0Jx6cZVv16D2ZOvXL4iTl351+xhvTJe9dKlcfnGda+M7euD3l7rVpRzIfURwVDXdpRgqGt6UWtSgBQgBUgBH1TAHgzt1q0bSpUqpcya/UPhRP5p1IuOsLuSlRu3YViPe3xwtTQlZxUgGOqsUtSuJCtAMNS83ScYap7W3h6JYKhlBwiGun4aCYa6rlkg9iAYauyuEgw1Vl+yTgqQAqQAKWCwAtevX0eZMmVgC4gSDDV4A3zYPMFQH94cmprPKEAw1LytIBhqntbeHolgKMFQd84gwVB31AucvgRDjd1LgqHG6kvWSQFSgBQgBQxWwB4M7d69O65du4ayZcsqsyDPUIM3xIfMEwz1oc2gqfisAgRDzdsagqHmae3tkQiGEgx15wwSDHVHvcDpSzDU2L30Wxh6s7AQf7wz1Vh1yDopQAoEjAIbYhMQUqlSwKzH3YUc/+cC/iw6664ZVf8hl6qiXgXryr6s4EPcfbd5dCzeGIOhV65cQZUq1mNfuHABoaGhBEMNU9+3DRMM9e39odn5hgIEQ83bh0CHoZtfL4WEvQuQ+80QRJonq0+ORDCUYKg7B5NgqDvqBU5fgqHG7qVfw9D1fXoaqw5ZJwVIgYBRYMsj43DsEiVvlzc0rGZFTNn/m0f399voBIQev2RlM6xhFNoMiPfoWHow1NYAPg9D96UhNS8JKXeHG6aRuYazkDYxDVmIRfLUZMQ6M7gjDU6tQ+q0DOQzW2FJSBmfCGfUIhjqjPjUpqQrQDDUvBMQ2DA0D+mDojAUBEPZiSIYSjDUnW8WgqHuqBc4fQmGGruXBEON1ZeskwKkgI8oQDBUvREEQ32ogJIjEOgjz5Cz08hfm4qMyBQkN3e2BwAHGmStXYfwu0UAyuynIdkpeOx3MLRSHUy6pQYigwAUXsby7INYgwiMi6mFxsEAii5jzYkDWPKPbW1DgoIwo2lrF8T3r6bFOl/SEl3rm4W0aflIchK8e1RFAf7nIMnZlwls8FPrkLYnFsnFeKniURga1Qjtyh/EjiMeVUTXWIVyoXiif2/jB/LgCEbB0LyF/RE1ZKk404EijMxmXpovyZOfgk03JyEem/FGqQRMHtgP/RYthdhjCqa8NhmThbb9sOD4Egw58QZKxU9Gv4H9sHSR2Kpfei6WDIYaeG6R2qXvRv9vW2HoIvV4Mfy8IM5BfU0cL+Zzbq6vbcLNF7UvUCXQqrEvtJLmII4srVPnmt5c4k+ko3/toZIO4lwSf7XWMlLVTtbCvu+r+TA0E1/FDMUXeuc1ZQF+HBNnfWfXHNzb70Pp+j2YsPkD3MUta/+M5khJlW73eAfpM3uimsrKafw8+g68s9JeG8C4AkqZWGhnzau4NZ9b/hQGP/WTstbn5LXumoPuigZApw824MU+NfWfek1b1khpr3NPNvLQ0n0YLPxZFvV6W9YrZQH4OfKDOgVDd81G3//7QOrWFeM3f4jbo6RfVfeA+A9/xURb6wJw4MOmeE7e657vYt7MXlZ7/cvoLpi2QrLPtVH1TVmIZWMtZ+3c8rEYfvQR1TWtuN6qJm/zTCgTdP98qcbo8Q4W8s8QOzOf1FJf04hDMFT/UfTUVYKhnlKS7JACpIBPK0AwVL09BEN9DYZGI3xNBrLYNrVIxtShoj8lgzepawR/SItHJAMlGUBcXgYyTgGxw6YiKU9qx3tN7kvDxPmCRYR3TbEND7l2ytj8NcXDMx/rprGB85HB5sTmmZQveWyGI2l8ChLzLWOKHpyxyJqWKsxTNQ8BfkprrlsH+OuYeo32vk1cgMf+BkNbRzVC16CzeOfvS3jk1lhEXfodi0Ni8WTIebz6v1O4o34zdCj4CxOO2U5xQTDU9uHxGxhanL+mZsHQpnfgybbhULIwXz+PzE1rsPZEBbS78w50uqUCSqMQ1/7Jw2/LNiEzvhvG16+AgkK2qKs4vmsllv4ZhaRe8WghZK65ikOZK7F8PwDdtrbFIBgqaiOD0Cmbb2JSR71rvMdmDD5lMFSChpCAqdC3lggGwaBnzKcCDIUEJsUxgAXHZwIpnPenAkNtgdKdIlytJUHY1zYht+F7ArgV4WqkAjOV3x2dfxlMsrl1XSdCW9kW66uak0T2hGvauXyPBXt7Y+giGRQD4G0rQFYGyJLHq2Sf11tvyubDUL1ZMED6OSI0kFM8OCswJT4DnaR7DNoMeaoZUrMfR1MAwu+rkxQAKoBR8FBVBHsbu23AZDuQjQ1lHAzVX/PCmM8Rya1ZAFKrk3Sh0/4Zc4Ax4poBEX5BgZca+wxe/dbBJsC0mo0GdjENx0EGoOJYh23AV4cwNPcHTI3PQIIEQAXoOLYZ3j76BJoIcHM2MFb8ma1rUb3BwLf7MVDnXanQd3WSBEBPQ4CejXmoKV7b1E0HqDLo+kktVd+Tj0rjCHM8gfukOdl6tL0BQ+2dCftfQWzfnDxfeSvwevwJDJCeKbb/i+vKsN3ajt64BEMd/UFw7z7BUPf0o96kACngJwoQDFVvFMFQ34KhE+dDCilnwDENeFACi6uilZDwrAUTBY/LlJZZSJ2WiTgGH8PEkPR8CXayNplxU5EczoBpOFIkqJq1IBX5Say95oHV80DTXBOAbF4Spg4Nx7ppqciME8EqGyuNhfczzzkGTzPjBIjLAydlzoK3GptrBqIVaCqv2bFnqGXWnD7ateh8F/kbDFWWUCYC4+pHI+TMLuyqEId7kYuUoyfRtZ7lZ1tfvf4OQ/kXADLEF87aXrbicMS2YEmImecxOwsyaLedksG6bzKiV0nPmHCGRMgfPj4ZsXw6hhaxiM2LFj1DHb5YcOJFQRiQtSANGCqnjuA8T63s5yNtAZAsPL/8OsWXDrF7uJck8ssTDobyGrKXJY68tF3yDGUwtAWw5ZsN2AEgpksP9Kn8Nz5YEYKHH6iG/+25jvAqG7DhYFXknzkvAs6wM5i2nLWWPq0S8VSDq1i+dBNwR2/0q3gM01bs1m9r598YBENFcYQ8nS9xQA+yF6XlmgVmPoPs2swzVAR7UCCnGlhaQUYFAOYiJtU5GKr2TJU2cuAC7P6/JWg1ZCkUmMh7Xep6hVoOgbhW6XcFrDJIy+YvXres1XJN1U82N3ABvm8xFL15j1gZ2rI2kkaRVnDVAnatPVgtc/UFGCoAzb8e1vUKtb4nws2Tj+7DA611IKoePLVhW/vYmglDBcj118MWYKkBUo7+t0UNLNWtrWzbNSbqmfeo7BWqA78kWLp4Zk9U1NhyBEOtPS5FYKmASI09wXsTaq9NsYlOPw3EtOfdye7NwUuK1ykbZ28XEYbyP9uTynQY6uKZ4Ofu0vnSwHPW9yO8KHge8z/b04ZgqKMn1r37BEPd0496m65Af8R9MxJVgq4LIweVu45zcwcg8zsA0aPRfmZ7XJk6HFlb49Bk1mTUqAyUPr0aW5+ei4h3FqLGnnHYmZZn+qxpQO8rYB4MrYtH+rVE+8qXsXHeOqSxpVduiNFJTdG4HAt9vYRNv67HrtqJeLx2GaD0VWz8fj2WxHTB27VO490V+3HaBLlsw9CqeH3o4xhxJQPRS3chsdtoLG4QCoT8g0+/nINnm4xATv1sdFqwDtmaebqdM7QoH5u/mIsV2UBI0RWUbtANDw9rjAMfWDwLUSYc8UP/g76CmOJHLqBkSzZ/yxmavzYNWS2TEZ4hgU053FzwCA1HCvPGVEAnB3KYAPvShBByxVOUE0UPiuiFnFtfk6EN8/KUoJHktWoJh89S4I0FhjL4mYk4LtRXuQdNnlSnvD1FKJTT3THckZftnzC0DiY1C0PtgrP47GA2qnAANOBhKIOC3AsAYR9V1yxngJ1xh+kSnOkrP1cS7FfOl9I3HBmac2z9XSPOy9GLAn0Yqmff8jypXyhYj6y86IAUJs9elnwJJLsQ3u8ODK0S3w2P1jiDaT/cwLAHbsGZI1dRofQ6LNoszZXB0NrBOHu1EAUXjmH1hv3I5wGp9mdtWzt/DwmGMnGswafeNe/BUCnsXgKVwoyl0Hm1Z6UEGIX95sGudABUHpsQQ/1f24RNSEDCS+oxRPDp+Jp8tPgUA6pUAEJIfj8sWNYGQ/vy3qf+AkPteIXKnp8qmMnB0CjmNXoC/SWPNlErHpayn18HXlSH1dt6XM2DofpeezKAcuaf12rvPXUPl2CoVQi092Hod/X0QuUdwVB2/zVgMheCz8vCPEN/7SiFwXNt8/jr9pU3G4Y6CyKtZ+3i+WLQ9XXgSSk0np2tzM77MDhKfd2eOgRDnXlqi9+GYGjxtaOeXlHgLjR5pzOuTHgdfyW+jk5PV8fJPqNxGEDUqwvRqOIqbB3/Ba5iHDp8E4GcQScRzf771jnUeroijj70InK9Mm8a1NsKmAdDG6J/++qIa14Rf8owNCERH9Y8jdeW70Hjrt3Rv9Sf2FmhKWoeWonTt/ZAzYPbcLFxO5TbuwozD5mjlE0Y2mAQjvSphqXz5uDZc8DcEc8hZu/byG7xHGJ2f4O8uH6ounUaegleWuqPuzC0YMfneGN/a0wYFodyKMDZvIuoHllg8ZRkXlxXtmPuO8eQ+HJ/NJCGJxhqAZQ8DHUIimzk3/RNGMp5lTrhESqfTP+EoWz2ZfFAg2ZocvUPbAxpWmI8QxXPZi7frPaaAtSZ9zOD83Y8H232bW7xyoSc45bZU0FES5t83gta9yta/VJCHY7Pg019z1Br+3IfWL1QEIeXi5SJvwkvOsLlnKEQPWYjLek2HP1VcRmGtg1HsBj3Loa5b1+JlUeAmDadcWeDKFQPvor8Y/uxfNNhXLitK56MvIztWRdRv10jlD68FPPLct6iPAzVa7vT9uwJhora2A6Tlz0mdcLknfQMlcPkLd6nI5DNiiRJoeVyHk77+USlcPgT6Ug/MQSJ2WJOTr0wc2svV2n/+dB0KZx/qcth8hzQlOYyREorIIfHCykCWOi+ysNU8qaVvVb9JUye5QP9pJZOnk/5mVLDUlVYvG5frefoVrTaXAtL4idgo2DSOueoPJJpMFQnB6MIoDYg8hNLrk6beUEdeAyqc0wCsJPzUw+qqmGq/ZB8R56hYuj7Z4jgw+SVUHfN96ajcHWdUHdLSDwbZwtabK6F7+KfhfieS52flM8ZKuYmPaGam6O/QWbDUJfOBD/5Ypwv1ZkRzkstjcewfXUIhjo6Pe7dJxjqnn7U24sKCPCz3HJsmLBQ8grtjGuzBmPPGjYpNQw9tz8SVU7OxNEDwJV122Gn9oQXV0RDG6mAeTCUrSIOLw+vjiMSDK1/e1c8W/UkXpRhaPBh7CzXCDUPrsTpRj1QM+csakT8i6/3nAX+OYEsE1xD9WFoVbz70GgMvbRS8AplHwGG7n4b2a2eQ8zR44ipdR5jthwHLuzFSo2TtdswdOfneGVbQ4x9pAvCy8inQRMWXXQAS97IRPMXH5DyIAWuZ6iQf9NWmLwDz9BksNydXBi6rYfL5TB5VzxDWViwFNqvEybPQu9ZuL3wsesZqvF+deGLwt9gaN+YOLS+kY1XTlzFAw1iEXs1C/ODbsW4Mhcx+cjJgM8Z6hIMlYCpGAavHyZvG4ays8lSRyQDGVmIHZqIcPYs2IChwimVQuihm3/XPRhqbV8Ok9eDoervRB4OqwooSaH3xoTJB2PvjsPIj2iKpPDz+HbZVkhZf4Gmd2Bgtb+BqKYo3PU9lv7P8sC263of2t3YidnXmlpC5/XC6AEobdcrlq2efIKhFklUYeBOFVByLkyeF12Bl1xxIrnAkjb/p+zdqS5aBAGAjtDCUFWxI7GNnPuUW6HoDcouyMWfVPlMpeJRukWa9Ao3sXGkkH+5KBPTLRUYrRRU4gol+UUBJX63eHBp54+mEPouw8yxSr5Q2IGhQo7Q27aK/fiiSkIxJlhscMOaA0O1YelsAnLBonugFEyyygvKFcnRFrix++8NqZ8eELUDVYUwfKlQkb1iTY5hKAABcsqA8iklX6g4bTFPqBChplsQSb04Meeo8D/RAF8ESR6DtyEUZ4JmPIs9bei8o3+2mQtDnTkTejMu7vnS2HIx7yzBUEenx737BEPd0496e02BwWizeDCwpA92LgSiXlqIRmG/YeuRVohvuh8/P/4H+Vq0SAAAIABJREFUWqaNRKXLNxB0PQ/Xq5VBUWEEyly9gaDCbcgaNR3nvDZ3GtgbCngThiI6Di/fXReRKAKCgeP71mJD5dvRv/p13AgpwunLoQgpBGqWY78De9evQ1qOsSrpwtAWQ5DT/VZEFhQAQVexcsM0fFtnPN4Nv4qrZQqQfakiQguAmArsd2DF8pkYedQyT3dhKHAFx35bgu9+PoD80tFo3+MB9G3FPEP/i6yajRFeDijIP4Kc+sMwoUcdZeBA9Qxl+T0t+Q65wkpKWK+cT9DaM5TlCFQVX1KKIFmfK1U7Kf+gbuEmPreiU2HybCwdDzYGsazgp9SOLwClTFVtQ7is2856bf4GQ1GpLl6pXRM12HdFSawmrxMmb8lZa8mfqU2VYCsnrt2+7AxmAuGRSVIFdo33sV7IvurZ48+bszDUkvpCmFtmnJITWLCm2IeSdsI6TJ5PP8GljlA8Q6UXDMyeU+knAJc9Q5WcoY0wcFAsSu9fioV7oxDXLATZN2OQVHUHLod3RYUD3+FQja649UYWFm2/iLt7dkOdM0vx+ZVEPNXwOtYt+Q3/cDlD4xJ02m6x/beQYKiB/07QK0Jk4HCBaNqrOUMFyKkNc1errC2QpCqolKvnVaoNo7cUXxIt2y6oZAoM1QWQ4px+66auEG+zeI5gYwJgr6I8L6NQQR6YrkonIBafUuUtFfpYe4Lay0/qCIaqix7JYNRSUEm12xLQhG5FeeviSCrbmkJN8l7bLKjE2k8BHp/ZC+ABa8938fXMXgjVedi9AUOdPhPyfD1xvoQzsBVx7LwIZ+dDyfpYfJn9OLi/3opKBEON/etAMNRYfcm6UQoMno47ev6Dg8kvIjd6JNrPTBS9Qpt/jLsEGDodDECFNQlB6Q6jUa/wCIraVbCEzQ+aiONGzY3s+qQCXoWhkiI129+Jl+pfxddfb8FGlEfjetUREhKN+1sU4vjNCJSXPUUPrsT7+4yVUReGdh+NoohsNPhiJRIHjMe7wZtQ/ev9SGxcG6FlmmJGhwLsunkrqsqeorvfxj1cTQz3YahlzQUXsrBsdgaqPZIMfDkXOe17IrZKKKrXaYg61UqrxPF7GGrsVpdo634HQz2wW/5eQIl/ASAWUJLCvk8xcSwFlFR5ceUiQlb6qYsPWYovsYY6qRe4QkZQCiixnJ5pyBJsiwWMrAqROfmiQPYuzWeWuiYhPBNIGq9n3xJar36hoC2gxBWUkmGoUGAtA2wM2HkJwktVfBgK1OncAwNrnsfStafR4q5miKkQgtJBhbh2NhsrftyF7Frt8HDnOqhcKhilr+djQ8YG7Lhko5q8blvbDwXBUA98Ydgy4U0YqvHCZFN0VLndQCWKbdqbMNRe4SRxQfqeo0q/gX/bzxmqm1MUYHBvSV3r6vJmwFB9AKnnzQcwz9fun9TSrS7PoDBfAdzuAbADyCyFkyQLumOKOSib7fwAraqpR7IPQ/WLJdkrdCR6kepUdte9ztmP1O/HQuOtc5Da7sfan+n2Ozo1Lm8lqTdgqHP7Y5mqJ86XJXXCCVVFemZ7WdhEDI+PstKGYGixv4Kd6kgw1CmZqJFvKRCJRjPmIezsdGx8eTVw31R0GRkHHo/8u6Y7tr7PZj0Ybb64DeefP4aw97kcogRDfWtLTZiN92FoXYy+vznKH1yPd3f9q6z43nu7IzbvF+TWu5PLIeodGBrTfTT2RWSjuQxDS/2C6ou2C3OdNHg8ehz/FH80fpzLIepZGHrlaBZyasSiQSUARfnImD4PNwYPR7mFfOVn68NCMNTJB4ivlC11cSaE1knrHmpm7QUqVxQvzgAEQ4ujGvUpaQq4BEMdiRPVCO3KH8SOI44aun+fYKj7GpIF4xTwHgx1JkSe5QsdCixllePVwEesPg98FfM5IjZzBZJU3qZ6Y9ge13gYagN6SoWitF6adgshuQJD9TxDbfTX90YtLgwVQ+DxrVi1Xf4UC4bqhrzzsFUPvNqoXM8XU1IVVmIAejY2ln/QB2Covueu/eJYHjhffDElTWElBuB/zm6DuwiGGveFbMMywVDTJacB3VaAVY2f3R5XXh6OLDGtoeXzNOcZCqDa0x+jSbUl2PzySTSZ9RrCql1H0EmxuvxVtydCBvxJAW/DUMErtO6/+HjxNsnDCIL38ssJofhp8RacTkjE6HqhKCj1r1hd/qKx6up6hlaLxw8DE5FYgVW9P41PV8zBGPY/tPX6YF9SRaR+nI7sbqPxQ+OKuFrqvFhdnss34a5n6NndSzBvyS6cLVsOuHIF0QmP4eEeodg8jWCosachcK0TDA3cvdWuTJ0Wgt3VzyPqviKeBfbuz8d9Cx6Foe5Px2kLBEOdlooaekEBr8FQAVpqQ9iZAOqCScxLLeXAO5YCS1L+0IYSINXe13p9Cl6kTzVTcoRahd1zmhsOQwUAmYHOPLyVx5dC39m6BjNwqGqbiYUzgMFj4qTW2rB6vnr4afw8YyvixvSE6MQphr0f1oTUOwrBV+YB0ZN23IF3sHhmT1TUnFFHYfJC0aI/38W8mb3E+Uih8A0EQJqJRR8CA8da1qUOa+dhqvjzES6EXswf2kzJCar7u1WxJqnQ0tEnxJz+Go9TNt+igfvRzNr5EeZ6hspnYAJsngnpRYFwXtin2OdL3lR2rl4HXpRfLqir0rMzk9noTdzVhP0PmPpDnqHGfnkTDDVWX7JOCpACPqKAuTDURxZtZxo2q8m7MXV3YWhxhybP0OIqF/j9CIYG/h7TCt1XgGCo+xo6a2H+yp/QPaE9gkqVstuloLAQuw8eQVLHds6apnY+poDXYKitKvI6eUQF4CkV82HyPaTxFFXdT1mAHxVoKIotAtGfJOW5AkyavTAchtoLe2dzkYCoWPVeXKcIuuRiOpYJq4oaqbw8rdta7Fj661WRV+5q5gE7BZscwVBmk6/izn5PVjxFRc/NaSss8xKrvNeULmg9S7liS0ILbTEmttdcgSWr+9Z5R8XzYaMok+Z8mA5D7Z4J69yudtMq2LUlLlQ3NyyfM7THO/h2Zk+U0/kOIxhq7Bc7wVBj9SXrpAAp4CMKEAxVbwTB0NOoFx1h93Su3LgNw3rc4yMnmKZRHAUIhhZHNepT0hQgGGrejhMMNU9rb4/kNRhqa+EMkv7WwQpomqGT4TDUqEW4WPnbk9NwBoZ6cjxv2vIKDPXmgl0Ym2CoC2IVoynB0GKIRl1IAVLA/xQgGEowVFbg5JlzOJFPMNT/nmLXZ0ww1HXNqEfJU4BgqHl7bgoM9WbxI/Ok9PmRfA2GMi/O1bU/UOUINUtEf4WhTLNVtT+QvEjNUksch2CouXr76mgEQ43dGYKhxupL1kkBUsBHFCAYSjCUYKiPPIwmToNgqIli01B+qwDBUPO2zhQYat5yaCQ7CvgaDPXmZvkrDPWqZuUr4tQVS8FVb87F6LHJM9S2wgRDjT19fg1DL+z/w1h1yDopQAoEjAJH/y1AhTp1AmY97i5kd/5JhFezTtTtjt2i/H/QKtw69PwmgOq15TxF7oyg35dyhnpe00CxyGDo2RvXA2U5Tq0juFQpzGjKlZd1qhc1KskKEAw1b/eNgKF5C/sjashSaRH9sGBZGwztOxn90nOxZHAk1PenYNPNSYg/kY7+tYdC7NUPC44vwZBa5ulQEkYiGGrZZYKhrp948gx1XbNA7EEw1Nhd9VsYaqwsZJ0UIAVIAVLAXxQgGOovO0XzJAVIAV9UgMHQddt3+eLUHM4p2c/yOhsJQ2X4CT5MPuZTlIrfKcHOzXijVAImv/Y9FuztjaGLJDDqUGVqUBwFCIYSDC3OuZH7EAx1R73A6Usw1Ni9JBhqrL5knRQgBUgBUsBgBQiGGiwwmScFSAFSgBTwiAJGwtApm29iUkeAh6HPHI5CwkuaqQ9cgO9bDEVv4Tp5hXpkY3WMEAwlGOrO2SIY6o56gdOXYKixe0kw1Fh9yTopQAqQAqSAwQoQDDVYYDJPCpACpAAp4BEFvAND9YEnHz6veJV6ZJVkhClAMJRgqDtPAsFQd9QLnL4EQ43dS7+FoTcLC3GzqMhYdcg6KUAKlBgFCgqLEBQSEvDrvVZYgNLBQYats6iwCGWDS1vZDzJwTIKhhm0nGSYFSAFSgBTwoAJmw9AlQpi8JX8oTqQj/cQQDGEepOwj5Q6FlF/Ug0st8aYIhhIMdechIBjqjnqB05dgqLF76dcwdH2fnsaqQ9ZJAVKgxChwrkc/rKlgXfwn0AQIq1IBUw5vNGxZD4Y1wOC88ir7NetHoO2gToaNSTDUMGnJMClACpACpIAHFTAdhloVUAKmbM5FTGoUhi6SFjZwAXK/GYJID66TTJFnKH8GqICS608EwVDXNQvEHgRDjd1VgqHG6kvWSQFSwE8UIBjqmY0iGOoZHckKKUAKkAKkQOApYAQMDTyVAmNF5Blq2UeCoa6faYKhrmsWiD0Ihhq7qwRDjdWXrJMCpICfKEAw1DMbRTDUMzqSFc8o8L9///GMIRes1C9f0YXW1JQUIAVKkgIEQ0vObhMMJRjqzmknGOqOeoHTl2CosXtJMNRYfck6KUAK+IkCBEM9s1EEQz2jI1nxjAKTD2Xh9PVrnjHmhJUglMKs5m2caElNSAHfUSDn1BmcPHvOdybkYCYNa9+CSuXL+c18+YkSDPXLbSvWpAmGEgwt1sGROhEMdUe9wOlLMNTYvSQYaqy+ZJ0UIAX8RAGCoZ7ZKIKhntGRrHhGAYKhntGRrAS2AgyGLly9zm8W+Vi/XgRD/Wa3Su5ECYYSDHXn9BMMdUe9wOlLMNTYvSQYaqy+ZN1wBfoj7puRqBJ0XRgpqNx1nJs7AJnfAYh+CG3e746CuYOxZw1QbczHiO1QCQg9i9yxo3H4juno1C4Tv4//AlcNnycN4OsKGAVDO93eFffXL48zh5bhVa5uUeydXfFY5Ry8tnwfTjfvhLdbVQJKAUe2rcLHl9vi9Y7B+HrpNmR5WDh7BZTmjngZIyoX4GoRgNKlkb3vS2yKGoSe5YCql3ah+fwMDBk8Hj2Of4pOv53XnZlbMHRfGibOt6y40q19MfLheIQHyUNlIW1iJuKmJiOWG50KKHn4kASQOYKhAbSZtBTDFCAYapi0Vobd8QwtKLpp3kRpJLcVeC/7IPpUrYIzXkjX4vbkPWyg9M2bwr9x6eO8AjeDg3CN/Xu8BHzKFBUgqJTyj/0SsGLnlxgbfgsqlVUXprXX++SZc8g/dx7RYTWcH6QEtyQYWoI3PzCWfheavNMZVya8jr8SX0enp6vjZJ/ROAygxvPzEBu9EVvHzBVgZ5M5ixGaMQBXkxYj9McpuN7zOZT+RgSl9CEFjIKh97Rrjvp1GiLqJAdDKzfFs73q4t/tqzDzEHBP9x644/J6bKhwJzpdWoltlbuj9elf8Ob2fz2+MfZg6KT7RqDeoU8xcl8Sfh/fArmrDiHm7qr47MPzeGRsVXy2/B+M6h6KN2en41MbM3MbhmbGYepQEXUe++Ed/FD9PxiVUEkajWCoxw9EgBskGBrgG0zL84gCBEM9IqNTRtyBof8WFOJyQQmhI06p6duNXjmyD2MiIpB36YxvT9SE2VULKYugq+bn8DZhaYYNUapCFZy56vn/DzBswm4YjgwKxvUb5JqkJ2GTus0RElLGaXUJhjotldCQYKhrelFrH1Yg6tWFaFRuOTZMWAhEj0T7mYm4NssCOwUY+uMAXL13MUJ37Ue55nk4+PUfwMmfceaQDy+MpmaKAkbBUDb55P/riwb5Fhja6e7uuL/CcdErFCIMZRB0Y6Ue6HT5BG5ElMe2rSdw5sZZ7Mrz7D+E7MFQWeiYux/HvphT6PVJAWYwCCrB0HU51ZBwYSXeyAGy9x3CLp2d8SQMzV+biq+ChmPsXdUJhpryFATeIARDA29PaUWeV4BgqOc1tWWRYKh5Wnt7JIKhlh0gGOr6aSQY6rpmgdiDYKixu0ow1Fh9ybppCgxGm8WDgSV9sHMhEPXSQjTpUA1F14Ggy9txOPlFFLy0EA0bXEJRuRu4cro6gq8DodXY78CZtx7DAT2yY9r8aSBvK2AaDK3cHC/0bYjaKBJChvIOb8bMG7F4oUEILgcF4+LFQpRHIapUDBZ+P7N7Fd7f5zl1HMPQGKQ9+iDi875Egx+q4odRSWhzrQChBeeRW6E0rhZVRdSNAoQWHcKAz5dDm2XObRi68AgqVSgNoAAFleLx8GNJqKO8ECXPUM+dhJJhiWBoydhnWqV7ChAMdU8/V3oTDHVFLf9uSzCUYKg7J5hgqDvqBU5fgqHG7iXBUGP1JetmKTB4Ou7o+Q8OJr+IXCEkfhUq7RqO7bNboWXaSAR9OwCZSyJRrXNTBJXrjEaDruNSUXuUlj1Ff5TyjJo1XxrH5xQwDYY274TU2EIs+XoL/uxwJ16/5RJeXPo7ytWuhZqogns6VseZS5VQW/YUvbRSlWvUXeEcwtB6/XDk/8Kwct4cjGHFhavFoF90aVRr0AMvFOXiav1QS9j8h19immZCbsPQHY0xqV8TXNr2OdKuDcCEHtHcCARD3d3/ktafYGhJ23Fab3EUIBhaHNWK14dgaPF088deBEMJhrpzbgmGuqNe4PQlGGrsXhIMNVZfsm6KApFoNGMews5Ox8aXVwOIRJM5H6PSrscsMPTrAcj8XpxM3XcWosaecfi3y0dcDlGCoaZslQ8P4i0Y+lLkeYxdliko0/j2rkgO2oMNoW1VOUT5wkvuSugIho4YMB5zK+xHgy9WIlsZrAs2PtEI674+hX7DuByiRsBQOWfo9Sykvb0dsc89jMZXLiGkSiWUPrYC73xXDo+OTYQcOM+mGBAFlPalITUvCSl3hxdji7OQNi0fSeMT4bh3PtZNy0D4eHURqmIMWowubOxU5HSfiuTmznfPWpAGDC3efAmGOq8ztSy5ChAMNW/vjYCh51aMx5C3NqH/rM14tKV5a6GR7CtAMJRgqDvPCMFQd9QLnL4EQ43dS4KhxupL1s1QIHo02s9ujysvD0eWFOoe2v91tB7cCmWCgaK/VuOPp2dCSF/eehw6jKmOY4+8iKtjPkbLLtVRFHRSrC6fY8ZkaQxfVcA0GIoIPNCrLRKqscN5FX/u3oiZWSwvaEM8fX8t5P24Hl/V7oS346ogBEU4wKrLezCnrX0Y2ho/jOqBanveQKffLDuV2H005lbchAaLz2Puw0PQv0IBQi+I1eUtwFRs77ZnKFdAKWflO0gr6IZ2OYuw7lQIcK0S4h8ai563sjB6y4dgqL/A0OI9/WbC0E61YvFAlbI4c/53vPK3Zb6d6rbEA8Gn8er/coQ8v7Y+QSiFWc3bFG+h1EujAPMET0MWYpE81TkYnrUgFflJKUgMU5vKWjARGZEpxXzZ4HhjHI+bj7QFQLJUHM5i0ZsvJyyz8AwMjUG7Zpex4498x4K52eKxfr1QqXw5N614pzvBUO/o7o1RCYZaVKecoa6fQIKhrmsWiD0Ihhq7qwRDjdWXrJMCpICfKGAkDPUlCRx5hro7V7dgaDEH9w8YKoMdtkgR7oSvTUXqGhEcxLaIRX6k6BnKCkcp14fZ8KI8tQ6p0zIg9G4Ri9i8aCR1z0EqB5OheJvmS1AJQFgsYgHECZ6h3JzCkpCi51kq2IhG+JoMZCEcSeNTEJ4xEWl72bjJmMrgzr40pCFZ8fa0gCFr+/mclye/zvCuKUhpmWVZEwfALDDUiflqzpCrnqFdI2qhfuUIRP3LwdAydTCpYWWcPp6FOZfsH1KCocV8iHW6sfPBAKZrXsT6MNRzs9K3ZAuGWlpnBQAMbYSBg1pZcjjfvIH8g1sxf3suYtp3Rc+GVVE2qBAF188j8+d12CC9NWiR2BuJZbIxb1UWLsR3w/j6FVBQyEq4BqP05WxMW75DkKlK+64YfstlLP9uk9VLNq3qBEPVisieoe07JmD7lk3CTcVL9NT3eOn/3sR2qUv753/Aaz2B1c/0wvt4Aenv9Ua1PTNw76h0iPdy8Ennx7BEai/b2T8rHinp0sWOLyD9OWD6/70J8Pa2DEHqb2MQKXiq1kPqt/WwkBsbQz7Gj6OixbG3cLbe6408rf33egOSx6vQko3J5mr0w+xB+96EoZd+TsWrs/ZIq2mJQXNScBsfUiPdUbfrjicXPYB6sgYHvsIzL65SKdJk1Ad49K4q4rWzv+CTxz/DAblF38l4L7mhroLmwdAj+PqBqVjVeyI+H9rAMpcDi/DwKxnS7y3w8KyxuF3WQ3VPbNLyiWkYd2dl3bUcXjASb0jRhoh7CO9P7AxJEan9RfwydTw+F4O+oG6juaedJzeifRh6GN8PnIL1ejPsOxnTlH24gK1vPoVv5LoYrR/BKy/cjko6/Y6mDceMZdINnXb27qvuqcYH2Bl75e8+3JysB/duNXkbZ0aZpmbPkIRJXw0Ef9IvrP8QT89m/zBmH/V91T3teWFn77sonTNk0YhgqAe/lHVMEQw1Vl+yTgqQAn6iAMFQz2wUwVA9HXXCwwWYmYMkyeNN8VxjQPBLINluyLvG3r40TFwVjZTx4ciYmIk4xaYIhhi8VLziuHGxYCIy4xyErDPb8yF65kkANlwAtGwOacCDKUjM14ehbFytfQVsKnO2EdrPpQ2Q+zg1X438rsJQ1n1Yw7ZocMUCQwWv0NJn8eqRE3a9QllfgqGe+R5hgH3i/CzRWFgShsdlYp704kCB8BCfg4xTrJH4ggHMMzQyHBlrxL6x0suE/LVpyGqZLHqM8rYV6C56aCIuHxnCOCL413qYihPix5VfEDgal4ehPNTnXk7wLx6EFw3hVusTnkE2zbwMcd22XmK4uA3OeYYyGNoM2PsdFu0HUCsBj3apgEMLsxE+sCmubc5F2aYXkbEzHzhzHhfYHCq1xrBeUbjw60osP8FeoCRgcIUTWLjlGO7oORBNL2/F7PXHAMSgX//WKHt4NRbuvuxw9gRD1RIpMJSHmQI8rIclDGzKIFGCnv1n/YDaX+rD0MF/9UJKegKe/nYaukke1qL9egLobCrBVTz/Luq89SyWMMA58KgEXMV+dRbFI+V/anhpCeWXxt5iGUPX/pNjgY8+xHYBoLZweCZ8sYG3YKgAODe3w8s2oJeilQA7oQBQEYxGW4Aou7+jnQ3AeQHb3vwR4S/I8JT9/hT2xHOwlNsUs2CoAp54yHj2N0wftRNtJQAqtomyAC0GpH5vo4anNg6U0HdLGwVeCWAUPHgVwdnvHfVhqrq9COFybIBX1z1DGSBdjvA5KegggF4RhO61sSf8EgVgubmdBEolgFrHAlXt3j/wFcYvjVb1ze83D72byMA8B/fwkF1HW2/CUN0zw82R3V8VORb3s/UwVTVnAAJMh3KeVOdLOHu56C3BU7b/398inw22/ysQxYN5HW0Ihhr77U4w1Fh9yTopQAr4iQIEQz2zUQRDdXRkAEMDOJnXG/OmVHKEKvAPIgCJlLwu9bbFyp4lTB6KN518TQ1IRZAj5QwVoBDLNWoL+ojgyJLLVB2OrwAmGzCUQVKtfUdgk0FhweuUfSTPUxVAdTRfjV5uw9AytTCpYXVcyDmJkMgo4FQmpgs5V/Q/BEM98z3CrNjyDJW9MGP3aJ4hAML5gfTscM8JZBgK9UsIwTs5L0kBj5lxUig9ezZ4L2tuWXoh9w7HDbPAUFV//qUI/+JBWAvn5SpA0HCkJOUjdVom4qRnltly+ELDiS0pFgyt1A4P96mBvxfsR8X+bVD2cC4Kws9h0ZqDyoiCV2i5Y5i3YrcIR+WPBEnPrF+JlbmSV2idK1i35DfIj7+9aRMMVaujzhl6xuL1+eBRDFE8Pmv8f3/RvaLX55D38PT/ntH1DB2HN4X8o+wjeoVK9mRPTnnoIR8jFY+J0JON8+VRtN+yCXUk0LrxLuZlyo0p9VNArORF2hS27D+H/ulvix6qfugVyqbtFRgqeGs6hk8MlDF4eVKGVsL+qK8JcPTvPja9Pa2eUQZPl0brQlhTYKgEnqJ7Z2AVBygFOPV3Tw52isAy9765AuCyvm/r20cHXumBVtVYvC2d/pJn4EcTO6OCZlhXYajWA9MZj0xxSBF+KgCTXVKdI/v3a/yciq8xQvEYZl6ie9uJMJT/2d53utdgqI0zY//PJr+P6rMk9uOuQQ3a2Vn7DMMFr2P+Z3vjEQx14h8xbjTxaxi6ZcTDbiydupICpAApYFEgt31n/B6uBAcFrDTBpYPwZb7kcWXAKu8sWxMP/1tTZblizUpoO6iTAaOJJn0+TN4lGCqVQJK812TPNpV4dmBouAxN4jKl0HXmhWbxFlXBUMGo5OUGe2HycmEnF2Go4FWkti+Hyet5eaoAsbyOobFQ5wx1MF/NKXMXhnaq0xIPhJzHq0euYVgTgqGGPcQ6htUwlE8zIXl8houpIkRPZdGAOlw9H+sWZCF2aCJkGGoNUOUzHYssVWExW2Ht2ufJuXETFRgK28+j9sWDkC+V+zAv0AeBNAZF5dyjmhQVxd0f52FoK9QJLkTBTRbmDlw+vguf/JaNKo06oE/sLQgvV4SzudlYv243siu1wrBedXB5258Ibst5lAKo07kHBtY4g0XLtuKY5BVa4dhqnIzqgVtOLcLnm+2vhGCoWh9PwlABYEoepMIoMjhV4KVlbNmjs/+QdByr+wMEr1IMQf/0dGDWZvQ/zhV2ghiKbxuGiiH2TVVL40Gp2lu1uGfdzH4Mho6NjEDuRTtv0Dw8IQbAeDBl27zoRRihCZ9n8OqnW0TvTv+CoRYA1fZ3tbemx2CoxstP1JaHYeznecBjXAi+agNcg6FBFavi9BXHnvLiEHpeoZ8CT8heovYOmnswtB7zDN3RTgqDZ7akcfP56/YPundgqO0zY3+2/D7qe3cqHqAt92D6x8AjUioFdv33tnNxf/hvquv2xiMY6uEvSY05v4WhxspC1kkBUoAUIAX8RQGfh6ESEFRVUdeEiesWeLFZYZ4BmQyHFkf2AAAgAElEQVREyx6dKlui52dOJBAnVGDXhNRrwvPFPbZTxMVJz1DFi06wb/Fc09qHnDNUJ0ye93KzeOxpYaiD+WoOrbswlIXMdyrLGS28hCUHDmKNjYeDPEM9961hgaFcSoYwa49R0ZuYC5NXCij5OwzlX2JIunIvCYQrpsPQZih9eCcyz4ejY4dwnJQ8O8XZtcPArjdwoWwMInK/Q2al3kiscALzVlxGEh9ej3D06NsZNXJWY/72y6jStiuG1xO9QqP6DCQYKm11QWEhdh88gqSO7ZSH6t+CQlwuKLJ6yGzCUDlMXg4114bJq3J8bpJyhjJvTvaRvUg/Rnrdeepq9Xu+x+qo3ugGSz5S5kUqw09ABJsQ8oDyeURZxXs5TN4CP9XzByDbV4XpQxW677lvGuMseQOGip54HyBiqSVPpCrPp7JcPc9Q0ZPvI4i5P9X5RAHYyQnKzPJ9taoa7RnKA0/r0HU1sNKGOavzPQKwlcdTN78jD0PZOCwcPwrfj/oCYsZWdX5SNZgVw+Txiuihqv24BENVoerMEoOjO9BiTjR+evwzsMwmgJg7Vgyh13x0Qt1V4fUO7vM5Q5sKeWVPaUL27T9n3oCh9s+MnfmqwuL1PEMB/gyqzpdwtsJUnsmOvoEIhjpSyL37BEPd0496kwKkAClACnhZAd+HoQD4gkdKfkNLSLhSQMlGESErifm8h3IBJSnPKA8ShX782FwBJeadKYekCwWM7pa8UvnBnIGhYVwOxbAkJEVmAlKuUq193suTD4nXFlAKbyGUeRI84PjQeofz1QjlLgy1mIvAOPIMNfVJt8BQ3htTJ/8u5xEansEXULKGoYl2w+Sl9BHCKm15hoqh+NrK9I48Ui2eoWIeUOXFiCZM3pKSQlynErYvK28LhjIvWSkVB0uVIabgYCk3pLy+ElSytYHOe4ZaPDzbdb0PnUr9iQ8yjiGuWRRy/qiKO7peRDaaocWl7/B3+EC04OuPXM/Hhm82YEeDzniiYzkcWr4Gay8BzM4dESHc1C5ib9pqyKVO9OZMnqFqVWzD0N6opltASe39KRdeYgWUxJyhsn0LsFQVUILspSkBUwl+NpU9SjXwlVmTx9CDoey+lf1P7sTGR7WFn2RQa+pXUbEHMx+GioDzm118wSSx0A5el3I4cqvRzRHKCibpQk/RzgYbQNTKlkY1Q2GoTl5GdR5PFvbNcjfKgNK6AI5lunaK6diBoUKOUOYFyMbgi+Ro8kmycfgCTPYKNTkPQ215dn6G/XwhJAY0XwTG2MjfKYTVy0W3NEWQ2Lwd3ee33HkPZbGX6TDUmTOj9+RL5yiaA9i6OWhZsS57UN3JHLVsCgRDi/0V7FRHgqFOyUSNSAFSgBQgBXxVAb+Aob4qXoDPqzgw1B1JyDPUHfXUffkweQHwS4WNYlktlbgUJOXJ1/j8sg5gqORZKtriCxBpvaNtw1ABlCoh7FwBJTseqRYYGmvz5USslSe4OjWA8sJAL0zeCzAUUR3waGIN5G/YhcvN2qFpjRCUDQKuXc7HlrW/YccleT/VhZfk6vIfrLJO15JEnqHKQ+CKZ6jnnjqy5EkFvAVDtUWM7BVUErw5uQriT8bvwE9c/keVHpqCS/I90YamEr1GSONgqHWYstYz1KrgjSbPp9We6wBMoY0jz1AW+swVahLt8gWVTll5glp7sVpm4zQM1csTK1xjnqG8J6itgkrW1/UKJvGeour7GgXZ2LOB+1+4HeABa+tH8OYLt4MPtpF7mgtDHZ8Z3e8B4VxkoLuOJy8PuBH3ECZ13InvpdygaluS9zArqCTZE+8n4b2vBkLvdQ/BUE9+K1vbIhhqrL5knRQgBUgBUsBgBQIahqo8SkUhdfOIekBjVfEiZs9Dlao9MLVimyAYWmzpqGMJUsA5z1BHgsSgXbPL2PGHBJodNXfjPnmGuiEedTVNAW/BUHVRJAbxbBc20opht+CNFXSTPFHriGH19j5GwVCrEHfVJJgHaDfkcMWS5Nt2iybp5gaVvUstlcFFW1yYtABDtfdFT1Chgnjkajz8XZRSiV7sL4K55nPHIraSWkFnYahuoSQbhbT4nLDKaLptOW/TcL2iXDreqIJB2/3Y2Oc6z0breqFWR8VMGOr4zAyE9jRbeX86+BZRcoNq0h9YqskzMG6pJM/s/1Q1Gf3jrHMYEAw19ivbb2HozcJC5K61lbXLWNHIOilACvi/ArsuF6JqcxaKSx9ZgbzL/+B88DW3BSl//BK61KqrslOrlXHFqQIahrq9GyXbAMHQkr3/7q4+EF8Q6GniGRjqrtrO9ycY6rxW1NJ7CpgPQ8VQZm0FeKcLITmqRK/xDNUFazbkNgqG6g2n9rbUz8tpF4ba8gyVwGXULK5Akgqc2q8s3j3vQzy9pY2HYagTUFIBcjba6obPc22hF15vx5ZcTElVWEmE8rtC7/M6DHV8ZjQtdD2C7Xyv2IPpcjEl1oYrrMTSOGw81gydCIaa/oXt1zB0fZ+epgtGA5ICpEBgKHC67yCsK+Nf+aeMVr56xXJ4K9tBGV8nJvHBLW3R6Nh1pWXN+hElu5q8E5pRE2MUIBhqjK5kNbAUIBhq3n7OX/kTuie0R1CpUnYHpTB58/bEqJG8AUMhAM3PECHnCJXCpVsKVeP1K8iL6xdzgp4Uit9UETz8tqXtRtPk2yE6LGruOwKnGlG9B0OlHJ3HH7JASFXex4v4ZcEetBraGWzVoqfmVOQ8MQ3j7mRJj9Uh1QJo5WxZPP3EBMlaD0JViL5OvknZ3kcTO6OCRjOnPEN1w+FFQ2KOz2glR6g6tJ3PJavde21fR/fliUtFm+ScpJozwuD59e7z0Kim9RNnpmeo3vNuG6DrF0iy/Z2hPT9yS2ZnHvCYDNKti3pl1RmJTvXLWZkmz1CjvqFFuwRDjdWXrJMCpICPKkAw1HpjCIaqNVm5cRuG9bjHR08wTcsZBQiGOqMStSnpChAMNe8EEAw1T2tvj+QVGMoWLQHRA5IAd6jAaA7ukWGV4Om5SpFJaSdckYsxWVRU3deMwWuttiPe8SYMZeOrcjoCXN5HEXZ9nmlZgSonpI6Xn8qWTpEcdRi2pliTqpATy3/NQVrNgXUKhlpVkVcbURU9QneueJK2sJb4+3qlO99WUNDBff18pM4WXfJ1GMqfD0Uiee9VuT/5s2XZC93csHy/uIcwa2JnWKNQKqBk9Pc4wVCjFSb7pAAp4JMKEAy13haCoWpNCIb65KPr0qQIhrokFzUuoQoQDDVv4wmGmqe1t0fyGgy1tXAGP3e0c5jf0wjdzIShHp0/A1YuVP725NhOwVBPDuhFW96GoV5cusOhyTPUoURuNSAY6pZ81JkUIAX8VQGCoQRD60VH2D2+BEP99em2zJtgqP/vIa3AeAUIhhqvsTwCwVDztPb2SL4GQ5mX3vqoFPTWFHUxQyd/haHMy3NV5Fjc7wXNCIaacTJ9fwyCocbuEcFQY/Ul60YpcN9UdHmkGYJYWsLgMgi6kYnDgybi+NMf467ESBQJ6QrP4twXw7EneCo6DakLBAEX5gxG1unnED+qDA6OfB1njJof2fV5BUyFodFN8XSXRmgcfBpL0jfiJwA1YzviqVZhqBIEFJz7C5/9kIO4vrehRShQ7vJfeO2HfWh/b3fE5v2Cd3f9a4qeWs/QuSNexojKBbhaBOBKNp79OB37u43G4gahQMg/+PTLOXi2yQjk1M9GpwXrkC3Nstg5Q/elYeKOWEx5KA6lJVuXfvsQb/yViKlDG+DAd/9F2s5LKIcbQOO++M/g9qgeBFABJVOOh18O8vLhfabP+9WGzU0fkwYkBdxRgGCoO+q51pdgqGt6+XNrX4Oh3tTSX2GoNzUjGOpN9X1nbIKhxu4FwVBj9SXrRimQOA5tEvKwc8pCRLy0EM3C1uHnMXMBBkOb7sfPj09XRq791mLUOv0kTtT8CNEnByAveiHCD43D9rl5Rs2O7PqBAqbC0AZN0T+iJjrVK8JKCYYm9+2NOnlr8ebWMIy+vzlC9uSgSusK2Jh+GZ2GVMDG9VdxR6cQrFq0BRtN0lMPhib8/SqaW1JKYe6I5xCz921kt3gOMbu/QV5cP1TdOg299lom6RYMnZ+DLmMnoGc0s5eDFW9/iF9rJWPqbX/i1eWV8J9xSQgPuoLM+e9gU4MUjEqoRDDUpPNBw5ACpEBgKsBg6J9/HfebxbVr1hiVyutlV/P9JRAM9f098tQMCYZalCQY6vqpIhjqumaB2INgqLG7SjDUWH3JuuEKdEPLtNEovaIPdi6ECEMTyuDfc9dRdPxn7J+yENXeWixA0JyIxYg+/TOKmkcib846XL2yH6f2EBA1fIt8dABTYSjToHknpLaCBEOr45F+XRD59xoLDN2XgyotLTD0z1PlUf/SHvx4Cjh95CTM+N9UPRjaP/g0cgsLsP+PZRiwOU+EobvfRnar5xBz9Dhiap3HmC3HgQt7sVJ6nNyCoYuPoHrz+zFhQBMU7PwcqWtO4WytHkiJzEAakpFyd7jViSLPUB99yGhapAApQAqQAioF3IGh14uKUHSTBPUXBb7N/xvtQ4Jw5cZVf5myYfM8X1iEkOAyhtkPRMOnCwtRtXRwIC7Nak03igpRrlTJWKurG9q4ejiqlXX+5d/JM+eQf+48osNquDpUiWxPMLREbnsALXrwdNzRHzg6YBz+YssaNRNdWuXh2NfHUOOJ/ghe1Qd7g2eifWIFFASXxbWcawjBdZSJKCP8fiV9MDK/CyA9aClOK+BdGAo0TkjE6IaVgJtACC7gp2XZiLy3OepcL0JI4WVcKBeMG0XlUaWgCCFFeZizLBN/Or264jXUwtAZw55D4qVNeONMI3zUrjQ+nT4HB/qNx7vhV3G1TAGyL1VEaAEQU4H9DqxYPhMjjwJuwdDMaCSdOYByDw1DwfzPgbjqWPFXnAqGHvjuDSzZD4Tf8R+MTKhOnqHF227qRQqQAqQAKWCyAu7AUJOnSsO5qcCzf+7BmLAw5J4/5aYl/+9eFFoRe1nKJfo4rUDtsqE4ddWcNFlOT8qghmVDyuJCwQ2DrPu32cGRdVCptJw8zPFaCIY61ohvQTDUNb2otY8pUPed5ah1ZSY2vrzaamYsPL4Ou/faz6jY4S6UQ0PUHtUMV3Nqo5LsKXpyALa+72OLoumYooC3Yai4yPLo3+du3HZ5D55b+xdQuSZahwWjfO2W6F50AQW1Qixh81J4vZHi2K4mH4+fxibg6tpp6LWvKhIb10ZomaaY0aEAu27eiqqyp+jut3HPDndhaBymNN2O1N8uAdFJmNB0ByZmqmGooMHuNKSeThI8Rckz1MhTQbZJAVKAFCAFPKUAwVBPKen7dgiGWvaIYKjr55VgqOuaBWIPgqHG7irBUGP1JetGKhA9Gu1nd8a1GYOxZ4040C3jZyLs8jxkzj6ORjM+RrWDfbB1hniv2oR5aBI8EycqP6fKIUow1MhN8l3bPgFDb+2It9uHYOMPv2L5RVmrRnh2YAT+XH0JrXtxOURNh6HtkTasKc5t+hJjzvbA78NjsHP6TIyUpjlp8Hj0OP4p/mj8OJdD1DMwdOrgcljyxhKEjpiAnufSBBiqlzN0V/NJeLhNaYKhvvuY0cxIAVKAFCAFOAUIhpac40AwlGCoO6edYKg76gVOX4Khxu4lwVBj9SXrBioQ+sRMxN+Wh8xHXsc5eZwO49Dh2bsQyirMX87E4QkTcTyH3eyPuLRE/DthNA7eNhWdkhsiCDdwjlWXl0CqgVMl0z6ogPdhqOgVGndxG15cf1JRqHGnRCSXP4IX11xGct94tClXiNL/iNXlTxuso9YztEf30VjctCoQVBrnj2Wg06LNYsX4en2wL6kiUj9OR3a30fihcUVcLXVerC5/zn3P0KlDYy0rZRXmGQzVVpOP6YmRD8UjnKrJG3wqyDwpQAqQAqSApxQgGOopJX3fDsFQgqHunFKCoe6oFzh9CYYau5cEQ43Vl6yTAqSAjypgOgz1UR34adkOk3dt8sXOGeraMEprCpMvpnAloNu282fcXuVtVSkJvdsikgFSgBQQFPA1GLr59VJI2LsAud8MQaTeHm15A6XiJ6Nfei6WDNZt4dGdzVvYH1FDlmLK5puY1BGQfwf6YcHxJRhygs1np/hzLY8O7XFjBEMJhrpzqAiGuqNe4PQlGGrsXhIMNVZfsk4KkAI+qgDBUOuNIRiq1mTlxm0Y1uMeHz3BNC1nFJh8KAunr19zpqlum4RqNfFgdN1i96eOpIA/KJBz6gx2/nnIq1Pt1bmjV8c3a3DfgqF5SB8UhaHwHRiq3ofNeKNUAia/tgk3X4wXbolwFARDzTqwHhqHcoa6LiTBUNc1C8QeBEON3VWCocbqS9ZJAVLARxUgGEowtF50hN3TSTDURx9eF6ZFMNQFsahpiVWAwdCFq9d5bf21I8IwqOudXhvfzIE9D0PVQBO8Z2WtdPSvPRRtNuciJjUKQxfJK52CTTdHIJuBUNW1SYiXPEHFllOwaTOQwDxDB/bD0kVLhasWL1EJVkpm5euCt+lL0kUOZKp0Vo0j3mH9Z2K05Bm6CYhPwGSl0xR8n74TvYeIcxBmt/kmEtc4MZaZG8yN5R3P0N2Y1+BBzObX3OMtrJjRA3oxDme+T0HPp9dKrZ/E3CMj0YLru/ejVhg5Xbqga+c0Vo+5Gy+vtNcGcAeGXlw2Cs8eHYk5T7V2uJM22+6cicf7pkr9u2HEtlm4LUpr7hS2/acjTo88gh5tbAyVuxyzbxuHXfLtZxbbmJe1LWFuT1oX/AW6IWX3LDSurh7TGRh6YdlojB2TIXUchxePjUJDq6mfwub/JODUyEPoY2tdQh+x3ewVkoGeqfjwv71RRWtv5yw8dN909P/OYu/wB7fi9WlSw/Hf4Atur4Q5Hn1UdU1r0hvV5NX7kYLnjo9GfSvtdmFl7QFYpncclL3XadNrOt79bx9UBqAah7sumGTncm5tpa3eMARDHT72bjUgGOqWfNSZFCAF/FUBgqHWO0eeoWpNCIb669NtmTfBUP/fQ1qB8QoQDDVeY3kEz8NQQISPasApgMmYT61Dyk+IgHSpAClj1J6heiHxMrTk2y/ixmohem0qHpvL2mBoX0dh9RJEHSh6pMoAVw1DWZi8A89QIWTe0Vjm7a12JO/B0G1oq4GauirsmouOA6AAUBGMNlX/nnGPBFIl6Nn4S2x5spVkTrz2c9JaTO1d067QxYKhPHi0CR2lYe21Fe6tQhsZgApgFCr4xQOrvstswVAGOL9Bzf/K0EwEnju7b8ETfcOU9TtnS2xuD/Q6hKEClIQCQEUw2lwFRHlYysNL680SQeiO7pswhluLrXYMmCr22Dzm1pbAqQa85n6PGR2O415dSGuxbjoM1ZwBcc+a2wCiWhUY/JyLmgpQZ79vQhM9mCqcveNIku7974MGyKgnnxetHf1HiGCosd/hfg1DsxfMN1Ydsk4KkAIBq0DmzTIIbuH4LXPACqCzsDNX/sWRogtuL7nW31dxT3Q9lZ1bb2/mtl1bBihnqGHS+r1hgqF+v4W0ABMUIBhqgsjSEEbAUAjAkuXRfAbZtd/DzoFLsbTFJuQ2fA9R3/ZX8oFae2yqYagIJTUh6BpAqoDX4zF4j0FVjXRTli3Azr7SdQdeoYqHqQRoofIMdQKGQgK7bA62xjJva61G8goMzVuJiZ3+xlCHMFQEmbmP7MZw5Z/C/DWd+xrbAjz96yEOjtoW23UYKnrbYdkRdD7uyDPUfls1gGJz1EBMBYwNwmlHnqHaJWo9+1yyZR+G2Yehet6emmsKLB2IUw48Q53x3mRLF9s1R/9p0wHJM5Rd+xKvKBCVeYn+0UX0GuV/tvcomgtD9TyAnfAKlhZgBbA1wFO1TnYefk1QvIdZ33S8KsBz/md72hAMNfZL3G9hqLGykHVSgBQgBUgBf1GAYKi/7JT58yQYar7mNKL/KUAw1Lw9MwSGSjCxzWtTMHlvDHJTshEVD0x5bTImYxNuPpzNeYOCy8OphqHZgoepVKhILk7kCIbqQkg+fJ55kU6CmPFT+kg25SJJKC4MFeboYCzzttbPYCgLp/8CURtT0Y2ri8XC4hfUZZ6esIalKhjKYOmbwCR1f1tyuw5DLZbcC5PXh1z6Np0HYsrsbIY5O7blaF11yoYi/+q/NiTdheV1PkHY1pmI58L9GXz8sZ7Wu9NRmDy7/wrwktqW1cCKl2c8/qgzSIGhYND113gpDJ6zlctft/8gmgtD9SG0NTTXm7NOX3swlN17DRgihcyzMQ50OYIeUerrBEO990VNMNR72tPIpAApQAqQAh5QgGCoB0QMUBMEQwN0Y2lZHlWAYKhH5bRrzBAYCilvKMv/yeCkDD+lvJqTIIaTC/BRyiPqapi8Oh8oH5JvgZ2bF6YjZrClKr0lfF8DQ2WAKYFUuWK8y2HyXDV522OZt7fakbznGfo81iuTsc4DKt7S8wwFhByhkELhWRj9Z7eowuQtIfEMpm5D2423YEEneby78aoGrsrT8B4M1QdfnoKhDG69Db28oY5gqKP7gH0Yqg84hdydUOfslHOB2s4ZysDqZjTbWhs/dkjBDmHTkvCECrTy47H2HAyF6AEq5wxtN4PB2BO6sNbW02guDNXX3vZecrPWg9/aPLJQ5x9V5QwV0j3UcpyblhuSPEON/Q4nGGqsvmSdFCAFSAFSwGAFCIYaLLAfmycY6sebR1M3TQGCoaZJDWNgqJw3VCwqpOTaZAWQBK9MzntyYD/0W7RUyhkaDzHEnpUpEtvGSAWYREW4AkosB+ngSC4/qcYua85ygApeqVzZI2E+OvryBZSkObXZfBMjslmo/lL1OlTep5a1TJk7BZNHOjGWedurGskrMFSzVrEAkj4Q1eYIhZBD9CNgnCUvqKrAEncdgpfo81jPF1XS5CDlp+KTMHRVd03hGseAkl+T/TyTDmw5UTjHPgyVQtb5HKFSYSNoChg5hKGCx2cKdvAFk/TykSpFkKxhqPYR04bOO3oEzYWhclEjLkeoXGDLbm5a586HAFXfs1WQSSqaxIXOO9KGYKgjhdy7TzDUPf2oNylACpACpICXFfAvGJqPddNSkXEqHEnjU5BoyblvW8V9aUjNS0LK3eHqNvvSMHFVNFLGJ0JzxzM74sS4WJuGrJbJ1uuw1dczM3PaCsFQp6WihiVYAYKh5m2+UTDUvBV4fiSl+NLxJRjCeXt6fiRzLfoCDAXE6vJYzOcGteigrRY/N+knLMALSpg8XxxJAKNyQSUBhv6Eu1SeoLYLKvkkDLWqUO8c7GLqOQReUl5SW5XpnQnJdgRD2TxUVdx7puLF7qvwI5e/U9xpB2HyAgxdhXY6nqBCQaXai7gCScyeAxjK7L0GPPjf3gBf7b5nKub8tzdCdR5Ds2GoZQ+lyfSajue6r0KGlM9T95vCXji8qoMlh22PNlpLXLElGcAKTVLw1vHRqK4zMMFQY7+3/RaG3iwsxO7JLxirDlknBUgBn1TgRJUaONy6k0/Ozd8ndaOoCKsu/q/Yy6h+IwgTgtXFk4KCg9B2kHH75VcwtDiQsDh9ir2DXEcnxs33Mxhas2YjTAivgHIIwpXLJ/DOXydx2o5WCdVq4sHoup5Qk2x4QIGsBanIT3LyJYIHxjPcBHuhMT8LaJGMqUNjnRouf20qMiJTkNxcv3nWgolI2yveix021WY7vrczMLROs0ao8sdBSKadmquzjWpHhGFQ1zudbe7X7UoeDOVzeopb1y99N/p/2wpDWVi/eAULAgyEslX5BgzVD4e39RAxOPp7p90YHqVXiImzpXtfDLMXc46qq8t7D4Z6OmeoaO/TJnqh8byq9sCqc1XEnYGh2n3UL1jkDAy1rvgu5h/9Hu1W9QarHq/7seeFGqWuJM/sne2+G7c1Lm9lyhswVDsJJZ+nFcAUWzrK8WqxZ3vvLRD8hKoiPbO9Lmwy7kuIttKGYKixf/L9Goau79PTWHXIOilACvikApe7JGJFZGOfnJu/T6p8mRBM/3t7sZfRpUoEXjir9lOsWT+CYChT9NQ6pE7LQL6gbiySx0cjg/99ajIYDmGwI3WN1IrBDDDP0GiEr8lAFusqg5NT65C2JxbJgsdoFtImpon3OQgiwKPIcGSsEe/YhSMymJHHiMt0OC4PQ1XzbhGL/EjmzQqsm5YBxOUjYw1Eb9h8CQABCO+aIni8ujRPF06n2jO0Op5sXBdVzv+BN86FYVKD6riQuwcfnbdtkGCoC2Kb0DSwYCjzEs9A+HjxuXf2YxeGnlqHdfmJSBRAKftOyESc9L1iz74AQy+GYHyDykqzgn9ysXHtb9iBRuh3dyxiKgQDRTdw4UQWPskMEq7VLgfg5mXs/201Mk4AiO+G8fUroKCQmbmK47tWYumfUUjqFY8WlcRrhzJXYvl+9WwIhlrvTgFz+jh4BEkd2zl7NKidjyngGzDUvmeoSjK+QJJuyLuDavM28pCyMbwHQ0Uvzox6W4QK3uLHFqxy7BnqjEen/TGkMOm5tTUh+taH12UYqhQ4GoWGKnPOFFBKgDqnqL0+djxD+WJKqsJKbN2zsK3CcN+EoQ69Ph2fDYvkNjxD+WJKmsJKyF2ObdntcBvBUNO/xQmGmi45DUgKkALuKkAw1F0FbfcnGGrRZuXGbRjW4x7Pim0n9FwIhW+ZhdQvgWQ+9F2AlECyADUYQEkDHkxBImQYyoBjKnK6S15gAnTNQdLU5P/X3pnAVVXm//8ju6AgKgikuG8JiqbmVpqN5JqNZZO5TFq/dNQyabJGLSm1KR01xyVsxmoMtcllMpMS07TE3EWlVFxKMUDEDRUQEP//5yz3nnPuufeew+XcBb68XvMaufdZ389zrvm+3+f5AixKDELUGXtd2bY4O0kdk5ix2284TDIU5j5ZfRadxqLXeBm6EOlxvPTkhHBqOBKEKDhRboWnahynztWQy1B/PMYcSB8AACAASURBVNP8frQpPIXE63Uxo0kd5GRl4ONb1hslGaoTuMHFrUtz8foJfgCqkj0sHgmvhiNV+NJA+sWAxRcQVqIupeX4Pvj9nXpZ3i+451z8AoO/EoPb4yysUvgyQxrBybeVZ/cLjZYdwnH6KP9Fif1oUu2y1SRDw65gwVcsfUYQevV/DDHFB5FU3BZTQnORVlYHdbcdRXq968iL7IHR9Qvw1c4MtOz3BDqXHkbSzgu8DDW1IWyGDn0xpXkxvtq4B+g9BMNqXcCCLUdlO4VkqOWDQzLU4A8TJzTvChl6ZfO/cLDL/5kyxHPH4E/9XUiCpJ5BnkfBS9OTH4hRncrfAeUdo6q/i8foFXwrW4Zak5Kq0XvcceSf8fz+5ejKMq/rygAvieLEV0jqmoX4rEloZnf/2I4OVE+6JG9UnwzlBeV5LnmR8v4lNbEpF5rsjs+XJfePcr9/2x///HAIQizmak2GComYLggyViFnWWRo+dOn0YqtgeLHtZGhvLy8sFQU5ioyk5Ol36KTuIck4y/YtAwnu07i95Z4hcLJRSr30c4C3hL2IOTRwWzfnmw1H13bBlmwochQuw+bQwVIhjqEjyoTASLgCgIkQ42jTjLUzNYZMlQqRHi5Ec7LlQjJsVmFQJUKSC4yVEWgmiWj9FhxHnaszkDMSMs7RpnkYdJUdi+pvX4fNcvQmGOK+qa6fGSoGP0mlUkiaSal4tK1jVPvzlfeGVo/vA1mhQXB9x5QWpyDeeeykWWjUZKheokbW557XlTkfp5JvotR0qmIEgWkUJ7fe+H8lwrSLwZk+9yGQFS5o9cs/eX98tHPwhcYQkR4OHdkXfJlRpi0L17m2v1CQ4gct3VM3rQCbLzpcZqO31vKUKBzvyfQrTwDS683xZSGBcgoCoB36i6kypY4EgOHdkfUld349+48XoY28sbV4rsou3EBW3edQJ5UkKrJUgAkQy2fG5Khxn6WOKN118jQBAx6Zbt5ehZJj37HyLP/h1hWQkyYJJSeYHGvKC9Ek0ytWSZikiVYgrXM9ZUdGWpdNFo9yqy4n/F1VaGp0q40YtAia7gZ89BNZyG/H7Li0adiq3ZlqJgwSajw5Jen8bjqEW/7MpQ1wQtR8RN+Kt4UpabFw6ImQ/k+uDtGJTJW1qbFkXpzw06XobL9AMjXT0WG2kh4JcsWz6akkoRJNVO9dAyDF2Hxh4+r3qdKMtTYT2uSocbypdaJABEwgADJUAOgCk2SDHWeDJUJSEXEJIssY3cJctFr3DF5cwIlT5ehFtKViyR1hgxtgKltIoH8E1hUEIypTRvC9+oRzBOi+tSeKpKhxn3WVKRl9X3Coj3lx8HFo+Qyya6UnsIXA0ykinds8mNST27GxGd6nPQOTstj6KYj7LJnNgPJC/IQL0R7m6+WkMhQlaht9S80+Gs07MpQncnVTDLUdMQdQOkVHNqzC7tzItG7b3vERgbDu+g6TmfsQUrmbQAtMOyJ9mgacB37tuzA7psAuvbD5IjbOJBRgGadW8HnzEZ85i+JFiUZalg2+Yo8T1THWAKukKE2Z8TkZ1pX7J3cwdiJq7TuSGSoZXOSJDRGz4QJKx2ZvytzOHZlaGV25uK2nC5DXTxfPd2TDNVDS39ZkqH6mVENZxB44j08NO5+eJUA8PaDV2k6zjy9AUHL30QkF4Z+FZf/8xwyvnwScckjEAQ/4OQypM25hPv/9Qq8/v0cMvY5Y6DUhysIuJsMjenZFy82DwLuAUWXTmB+6hkhKUtjTPpTewRmbsf8I4Vo3aMvxjfyA3yKkbZ5JzY0fQjvN8zH/C0nbCZxcSZjl8pQ6Z2VAGq3HIr/G9sd4cjDT//5F7b8CviWF8Gn+WMYO/ohRPnwZDw1gZJUrnBRa7nx8iguUd5EpNqWocJRXfWoMo2S0coxeZsSVhIZykXCSTLby4/JS+5FlB29N+9sazKUiSpeQEnEk46IN3lkaBSmta2PQu6e0BCMb9UC9QsOYW6u9SeMZKgzP33s92WUDJVLTvVxeIoMVf0ssYPWJEPDbyLl+EUEN+2Abt5nsDjVfLln5369EX4BiI65i10bdkN8J7bvEPT2PoWl2zJlvbDIUu74/J225qPzJENJhtp/zKtMCXeToSyKc3PDhXiuo/MRV6oMZRGaXzTChCnGT4RF/e1utFwR9ekcfiRDncPZ3XshGWrsCpEMNZYvtV5RAn2nolOPXByesxYN3lqL+8N24Pt996N3v6vI+PNsYOZatG+wA99vb46HBl3DgS2h6DLgEn7cGY2ePX7BoZf+heKK9k313J6Ae8nQVnjlTw1RsGcHPr7xAGYPC8GpT3cgGUD9B/vgrUaF+Gj9fi6xzag/DkT90ynIbzkQ9TP3o6B1Z9Q8/i2WnXYf5C6XoZJjnRe+noev6/4FL/qtx9wTHTFtdBxqogxXcwtQN6KuCZqnylBpQqXwWHbTZhwS4vPkSZbYkV4Nx9XlyZnMkW16Ii5lR9jZkX0ugZKNiFSpDA3j7wk1ZbFWJFCSJomRH5WP4Y4tw0pkaOXKUCDmvnYYHxIgWPR8rDhz3pR0Su0pJBnqPp9NbCS2pDl/R63ymLzkywArkaFgX0SkxyFBek+v2rR1HpM3PzsaIkO5u4CtHZOXfqFhJzLU2p3EWmWoeN9nZGeM7ROOSztTkOLdAp19coCWnVF3bzGi+wfgQk4AmtX8HWu3ZSBaIkPjevRDy9IMrDtQgEcHPYboKxvxSVFfTGlRgh0bduMW3RlKMtS9PlIMHY27yVBDJ2un8UqVoa6ciBP7JhnqRNhu3BXJUGMXh2SosXypdYcJPIb2yZPgs+VxHG7wER5pewLfj18EvCL8+ZsGeIhJUO7/r+FSSVsEbF+GS/mluLE7nYSow/zdswH3kqESRi274f2uvti5+kd8Az4qNOTcdrx7oJArxMnQzBTktxqI+tlXUa9BIf577Cpw6yIy8t2DtTvJUCbNPvd6DhNDNiFxfwu8PO4hhPtZcvIoGeoey1xtRqG8M1TvxEmG6iVmbHnrcp9FDiebxLaYHElW3ooM5fSp9Kg8l2jJ8l5dXsaahb+tpEd8AiXxiwQtMpQlOGZJyFLBp0ey9oWGpJyQiElK3NqdvKOsJIQS66rdGfpg/DB088rEhgvB6NcuAsF+3vApL0XemX347GRtDI/vgGi/uyiTZpNv2Blje0UjuIY3fErysCt1Fw7epGzy0jX6LOU79O/RBV41ath8WOjOUGM/S5zROslQM2WSofp3HMlQ/cyqYg2SocauKslQY/lS644SGLEIvZ8EfntqKs6LAlQqQ9++hS4fPAafW4DXtUsorwWUhzaAF/s9ey3SZm5wdARU3w0JuKUMDW6BVwa2RUjWfryddgn1u/TBW82K8d8MbzzZAUhZk4aiR/vjybolKPUtR/7tAPjeBerXZL8Dx3fuQHK262G7XIauPYvaQez8exnKanfH2BfjEe1XhAu7N+DL708izycKXQY+g6EdPDQy1PVLzN05uHCbkJGaGw8fnWnKIu8GY6ysIZAMrSyS1E5VJsDJ0K07bE4x+v5WCPklE8cNAEEJlCyhqsnQwrK7KDeAPzVpDAH2988rocEov1tqTAce1OrdslIEeAt3G3nQuF051Ox791DDVzjJ4sqBOKHveiWF8PPydkJPntdFnfqNUDsgUPPAL125hrxr1xEVVk9znepckGRodV59D5h743lfoWHRMqTN2mqOBpXKUPbnll3QoAFQ+48JCL50HkHNxUjRS/iRvU8/VY6A+8nQBhj1x67oVHQC737L7gsVokJ/2453b3XEQkGGfodAtG5SF76+UfhT7F1k3WuAQDFSNDMFH/zs+qVyuQw92BozhrXBzf2fIPnOU5g2MEoGpexGBjYlpSJ0XAL6hvFvUWSo6/eNu46AZKi7rox7j0sWKcqGaiNa1GUzkUWS8qMQI2L1jkmLDNXbpp7yJEMtaVmTobfLSIfq2VuuLJt49mdMb1AfN65Lv3x05Yhc13dtv5rwKypw3QA8sOdrwWHILuZPllX1n1iUo7ykqKpPs0Lzq98sDt6+/prrkgzVjIorSDJUHy8q7UwCUZPQJakX7iwZgWPb2BnjRejd/xYyR72JEvHO0Jf+xY+o4+voPtEPmVuCcL/0DlGSoc5cMaf15V4yNBB/6N8Hj9fMxkf/SxeOacZh1nONESEhUpT7MxK+PcO9MmBAf8Tk/oCcJn0kd4iSDOUyqIt3hpZkIPn9A4h5fSxaZ2cgu14MmtcGUJ6H1EWfonTENAwSPCnJUKc9eh7XEclQj1syGrALCJAMdR50R47Js8hQkqHOWytHeyIZaiZIMlT/biIZqp9ZVaxBMtTYVSUZaixfat0BAgETlqF711ykj5uNa1w7XdDGIps830Gjv69FxPmpOJDUE3HJf0ZtP6D8GMsuv9WBEVBVdyXgXjJUEJ93y1HKBWzcxJ7VO/G5CK9dT0lkKICoOMzqEYDv1u9Ffo++mNQkAGU1Cvns8m7wpbnLI0MlCZSyU+YhufwZvNDoAD7dcARX/WsCRUWI6vEixg6MRk2BMclQd31SXT8ukqGuXwMagfsTIBnqvDUiGeo81q7uiWQoyVBH9iDJUEfoVZ26JEONXUuSocbypdaJABEwgIB7yVADJujCJl0qQys4b5KhFQRXDaqRDK0Gi0xTdJgAyVCHEWpugGSoZlQeX5BkKMlQRzYxyVBH6FWduiRDjV1LkqHG8qXWiQARMIAAyVADoApNkgw1s01J24/RA/9gHGxq2XACJEMNR0wdVAECJEOdt4jGyNAr2PrXwfig2Uf4ZmKslckIZfY+i4W7X0JbvVM+tgQDJq5Bl799jXcGUWIOLfhIhpIM1bJPrJUhGeoIvapTl2SosWtJMtRYvtQ6ESACBhAgGWoAVJKhFlBJhhq3z5zV8tIL/D29Ff0J9vHFmKjGFa1O9YiARxAgGeq8ZTJGhh7Hv3u9iA3Pkgx13kra78n1MvQs1j7zPr4Z8jpWjWyuMmDhfek7cWOw5I1eCGGvnVyHMYksaQP/02HCP/Bqn2D1iQtlByR+hBFtLIsYe2doAVLn/Q2Lj4r9Pop/rB4mEf7nsHLkAmyUDqvDSCRP64FQ9trVPZj10mocFN8f/Cq2jGhmdYFPrJ2Ev34tQpG0o6xxaiMGvbMdw95ahudbC28Kr4lFO7/4d7zdW52pbRl6Bl8Pn4Mf1EY5dCbmjWrBvXM++Tks2yQU6jgOb05/GOz6fbUfbWVv4MC7U3Bp2KcYLFlnWV1J/6yfm98vxOzfHzeNSa1v5ydQsrdnpKO0V1axv6R7C8C1Xcsx6iMhQ67iPbD9sCnCvBdV4JAMtfooVsobJEMrBSM1QgSIgDMJkAw1jjZFhprZkgw1bp9Ry0SACLgPASZDbxcVu3RALaPvc2n/zuq88mWoIELFCXSbjjX/GILc5d2RsEZ4kXutB/az6FFTZKi8Hh/xmc1L1W490GXvHhxg1YX2QsXI0G49cGDvHq5hU5To5c1464/v8uUlr1/b8iqe/fsedJHUeXL5T3gyi3+d/fmF9gBfDnjlfwvwWJizVsL4flwtQ2/s/CdeSsoAbMrQw+j8+XC0VMFxevU6YKT4Hi9OoSo7C7Drvb9iZTrgChnKZNPGiIkm4cjJp31xEsHEZFU6esgEqThhJrq+Q6NpojzlxVfag+qSUtk2J0ahJk/NAs0sQ89h5bxcDBMlLHiJBqkslayD/shQJki/QoMVCehSV5CQP3UWBCgvMddFm0WpdMk5YWkqK0hUyMtyZZYf46o9PFsiQ09+jmkbo2T9mGTp1R/w8fhsPLruGdj6WtnZMtT+njHTsVv21EasxDDT/pPtCU605+IZYe+x9z6PEvcWW/9v0WjJRMTXtf55RDLU2M9qj5ahhb//biwdap0IEAG3JHDpdjFqRka65dg8fVA37hSj3Kfisyi9UYjmwdx37bKfWvWtRBNUvCtTTboztBIgUhNEgAgQASJgOIHKl6FsyPLIUF4uNuGPwwuiEn/7DD2/Hy3I0GdxQXKs3iwjn0PWH1/EBghH6U11v8Y7jdZwx+TBRZ9G8cfyObHaB2mcQOUlrChNpdJTLlpZuSbYYIpkFdqCUN/wFXBeBy6VoVd3Y8HEHEQN2YZvYCUyVCjzuBUZqiR1evWLmK3SFiddf4/EgM3/P4rUJZGhypEqJJNCSNndAVaj9VTkFdd2OnoqhBYnTbMjMOzr7VZlJxsHX66/aiSqXhkqj8BUieC0KiblEpXjw5U9iFhBrIIJzzeBSesGIE8RGcr6XYfnMe4RLp6Yi0Y93pmXpdI/2+LubBlqORZtYpKvZ6csF/0LPjqZ/flwnGl92Xp/gFFcNLD0z7bYkAy1+8Q6VMBjZahDs6bKRIAIEAEiUGUIkAytMktJEyECRIAIVGkCxstQUVQqMD77D7xy7q+8wPxfE6yVRHKKJZ9c/hEwUSI2pZK1107ZnaEnuMjTZ7FwOZAgu0vULGbXNP5UEgEq3FkqSE8+ctU8lmghSrQqLb7rZCgfqZn9xEfofEhdYPLCixememToV/cpjsqb2uiEg1YjRwFjj8krd41BMlRVqvIRoFlDJUfhTeXisMdG5GflylCl0NQhQ1UlqfpxeEDldSZKD3YWjsGz91cCExLQJU/6uu0nu8rJUPHoO9sL/wZeEaKBWWTonk7L8HyY/HWSoa775CcZ6jr21DMRIAJEgAhUAgGSoZUAkZogAkSACBABwwk4T4YqEyVJEiiJMtTijlFBZIpRngbKUPmxeyGK1XD6zu3AVTKUj9QcxN0Tai2a0yxDV8F01Sb64U1rUaKq4tQsXUe0sXWM3skyVBqZx0lfxZ2gUN4pKt8XVo++q0aMKmWo9Hfbx+ABO0fyg8OQXVyobdPKjqoLVVSOrx/vvtgUwWlqWK2umvTkKti/M7TNRNbHZdmRfXuTcLkMVe4ZWwO2WdZSjsvuDOXuo61vKdBt9EeRofZ2j2Pvkwx1jB/VJgJEgAgQARcTIBnq4gWg7okAESACREATAeNlaKxwB6f5Tk4c24ytkT2A98Wj7cIxeUlm+RNbNiNikHB8XTwmL9wTyt3tCXk2eVNkqHhMXhSrkjryu0HlkaGhEOUshKP3sZr4eVIhl8hQhbS0KUMVMLmym6VCVJJgSZpYSagnla6Am8hQQXxGW7mHkw2dT4CkLkR5cRWhSMAkTNiGDBXvGJUfe7ctQ7lxZFlPwKT9mLy1KE7h3lDhnk8oEhtpkaGW8tR6X9LtpDw6b++5dakM1bBnTOO3UtacVKsdpti5A5RLmiQ5Om+PDclQe4Qce59kqGP8qDYRIAJEgAi4mADJUBcvAHVPBIgAESACmggYI0PFJER7TAmPZAmU0AOv/G+6RIa+hLZi1Kc4ai4aVJShkqkoJKeYNMksQ833klpLoMQnSlLK0KqbOEmk53wZyoTkFkQtfxm9hYQsemSoTaHJSdZVgJhRnmWP/zLSnHneHWSoWvZ21adSXVLakqRcM/YiQ6HMDG5NhgrJlWAjEz27T1RrZKiNY+5SmalMkqRFhiqzxluLDJVhZuNJAoZPfxiQJF1Cx3GYPf1h+KusictkqOY9I6z/O9thToiltrnsra0kmZfQN9/Ko/h09TCo5Y8jGarpr9YKFyIZWmF0VJEIEAEiQATcgQDJUHdYBfccw5a8bNnAWgTVRuug2u45WBoVESACVZ6AUTK0csApj8lXTqvqrVjKUSN7c0XbzpahpuzxqpO1cQTeVF567F2lEVPU6WPIFrLHq3alkr3e6DtDbUZ0WgxS/Wj74kZqWeEllW3eGfp3NNr0Nyw23zkg75U7Ht1MSL6zABdeVM9WL62kVYbKEycJLei5B1RPWavH58WRSyJHw+WZ5FkypWu9khDXJMBiRVwhQ/XsGT1lxesPZPfICjM2Z5PPl2WSZ+1vrvMMxnSwTCtPMtTYT2+SocbypdaJABEgAkTAYAIkQw0G7MHNzzydgfySO6YZTG3SimSoB68nDd0YAtmXr+CrH/ZUeuM1atTA+GGDK71dT26QZCgA4Sg9xOP4nrygNsbubBmqNpRKiwxljdtMuOTCY/JWs79bWxx5xKZZUAXb2YnWssnn4hmWOdyitjIyVCXZko0etclQK8fWTdnfn0FjUx/WjrhbyyafjUfXSeuzhuwck5cmU5IlVgJYRvr0gCfcQ4bq2TN6ynKsrayzNJmSIrESu9d2e1YbPEoy1Ol/G5AMdTpy6pAIEAEiQAQqkwDJ0MqkWbXaIhlatdaTZmMMASZD127dUemN1wqsSTJUQdW9ZWilb4Fq3aD7yVD5MfobO9chvf1w+ZH6rDHC0fezWLsaGDGyubCGfNTowW6KbPKmFXaVDLUvGK/t2ogDscMQLwTdye7qVI32lG5buQBV3vNpW6QqZKhOqaZJhnJRnQcRuyIBXWRBhUxwzkEel8wohJsQF0G6PAqTOMHJv4/Zn2JwG4BFbS67MA5vTn8Y7OwM+337fSrJlmzKUNbmQcSKAlURccraLOn/KVrWt/xYcG5kqL09I103e2XZHbQbgRFmGc5Fke6LQ7KQQZ6fLWsnGXhhorAP5fuK1TkcPQ6PNrWMmqXIUGP/GiEZaixfap0IEAEiQAQMJkAy1GDAHtw8yVAPXjwautMIkAx1GmqQDHUea1f35HYyVBHZaXGsXna8nZefK9PNFDuI94WqgnWtDFU9ni4cTZdl82ZjNx1ZV8s0b54cdzdkGMtEL4/8NCfLUbRlwUVFhr6zXYVeO7yTNBEPKG7w0SRDVTPBi13wwvMHU4/9BRHKXpDLUPYKJ0Q3CYWtJVuyk2VemXCJF7DH+Eattgm4QoZa3zPAypELAC4Jl3AHqNr1B9b2VwfLu2C5PQPFNQzSO0M7jMS6aT0QqLI7SIYa+0lOMtRYvtQ6ESACRIAIGEyAZKjBgD24eZKhHrx4NHSnESAZ6jTUJEOdh9rlPbmDDJVBYEmPDnXCKlO0p/MQGX1nqGEz0Zn5uzLHoUmGVmaHLmzLuTLUhROtQNckQysATUcVkqE6YFFRIkAEiAARcD8CJEPdb03cZUQkQ91lJWgc7kyAZKjzVociQ53H2tU9uZsMZZGgKREvY0Qb55PxVBnKoko3RkzE862dz4xkqPOZu2OPJEONXRWSocbypdaJABEgAkTAYAIkQw0G7MHNkwz14MWjoTuNAMlQp6GmyFDnoXZ5T+4mQ10JxFNlqCuZkQx1JX336ZtkqLFrQTLUWL7UOhEgAkSACBhMgGSowYA9uHmSoR68eDR0pxEgGeo01CRDnYfa5T2RDDUvAclQ/duRZKh+ZlWxBslQY1eVZKixfKl1IkAEiAARMJjA3bt3cevWLau9BAUFwcfHx/T+pSvXcDEvH02iGtgcWUrafowe+AeDR1/JzV/egYULshH/3ijE/JyMhbnxSHg0vJI7sdKcs/vTMCuSoRogVdMiGavfQGpEAvd85G1fyP15VDvnwHB2f/ZmpUWGRt/fCiG/ZOK4vcYk71M2eUtYdExexwby8KIkQ0mGOrKFSYY6Qq/q1CUZauxakgw1li+1TgSIABEgAk4gUFRUBBYhqvzx9fVFYKA8P2OVlqFSAM6Wk87uT8O+YjI0IqwFxof4caVrlJfCx9tfQ00qUp0IOFtOOrs/e2vJydACX7zaPNhUtOxWDtK278ZBtMKwR2PQNMgbKC/FjYsZ+PePtxE/uDtiawNlKEX20R1Y98ttvm7tjhg9OBI3fkzBjqs1MX7YYHvdV6v3HZGh5ffuoUaNGtWKlydPdtqpY0gIDUVRUYEnT6Nyxn7vHnxo6+piedXbD4Xw0lXHUwtHlhbC26t6zFXvGjVo0BT+AUGaq7F/4+Rdu46osHqa61TngiRDq/Pq09yJABEgAlWIwJ07d8D+d+/ePW5W/v7+CAgIsJihK2UokyALt+VxY4oZ/R4Xiab2GpCHHQsWIvUyKxmO+FdHAakZiBnZF1ycJ4sATQ1Hwshw7FiQCsTlIXUbEP9qPLJTgVFx6Xjjswx+7mHxeC4uHSkYZYoSZX0mS343QeIiS1MhjBCjWIQp1xcQl5vKjycsHgmv8uOQjT02BnkR1iJRM5D8RjK4EZnqq7zGCdUohG9LRUbsKLw3MsahHTrz9CWMbhqCG9k/4+M7TbGkZR34VpN/XDgEzuWVpfs/ht+HsmdCfA3Az8nmvc72THweko/FYJQQEW0Sj+GSfQz2TGQju/0oxBwzP5OIfRgxx68ijuuP/bA9mi753QyGRZYmC2GS4f34CFM2FtP+ZUUle9hcPhwxsQDi1CNRtX5GZKxeiLyIcKRuyzB9llR02UwyNOwKFnx1EEAQevV/DDHFB5FU3BZTQnORVlYHdbcdRXq968iL7I0JzYqx9at9uNpjIF6om4cFX7N6QGzfIejr9ys+/TYDdwOjMH5Yz4oOq0rWc0SGVkkgVXhSr506htfq1cPVa5eq8Cy1Ta2mf02U3hG+MNFWpdqXKqpVF7nFRdWCQ0uveygrKa4Wc9U7ycZNYuHrq/1LfJKh+giTDNXHi0oTASJABIiAmxNgMtRW9IzLZCiTiquAUYJI5DDKoimZAEpFOBOfkiO8PO487FhtTYYuRHqcIGOYvFkNjGISUdZ2BpIX5CGe69vcj03VKNZvn4GFC9IR92oC+oYBTOqkx72HUUwuiUfymTayGLNcHHF1TMeQFWMQ+4pIxRufQZBfjm802TH5Oi2wNKoWfGp4O94wtWAoATVZz8m/eH4Pmr4MiM+T7UFuUJd3WJehkn2ctz0ZGe1Hce1JIzVlUZuaop0le5kTs+L+Za8nA2MS0DcvGW98GyV8icCL3uz+0udBwKnzM4J9oeHoFwasZ0sZCnTu9wS6lWdg6fWmmNKwABlFAfBO3YVUxcpz8tPnDBannhCiQhvi9v7N2HgWoGPylo8JyVBDPzrcqnGSoeblIBmqf2uSDNXPrCrW8miJHgAAIABJREFUIBlq7KqSDDWWL7VOBIgAESACbkbAZTJUjGyLMAsMaXQZj4lFgcYjm0kbU3SaPRnKC1RTJJuqDGWyUpBJEKNK1VWobExCpB0fhSqU/zmZiyqNz1VEl9oSR5wkYjJWIrNMEajCBmF9xaVX6j2nJhnq1wBTm0Wh6b078POp6WY7koZjQUCIUA4Xoqf5CE0hslgsrBLxbFeGSvaxNRlqjrqOMT8zTMAqf2RR1Oy55aWn9J5esY/wVOELBOHLAOvH5IWIWLufEQkIT5XIYQe3kEmGNgtC2V2hsdIrOLRnF3bnRKJ33/aIjQyGd9F1nM7Yg5RMPsIr5P7eGN0hAJk/bkXqRSC2zxD0DbqIT6+G44WwK1jx3c90TF6xNiRDHdysHlSdZKh5sUiG6t+4JEP1M6uKNUiGGruqJEON5UutEwEiQASIgJsRcJ0MFUAIx3rZMfm4dLkk4UuoHc21FRmqTYaKkaKjkGw1WYwsIk88is+i7xyVody8BNGDeCSMAZKVUbKsiKZIPO0bipehARjdohk6lmUjFyFoFlRbewNU0qUEeDHPjsTHIV3luLrqdQ+2IkO1yFBT5HQc0k3R1EoM8mfU9EWDwzJU62eE5MsNNVGrc9VMMjT8JlKOX0Rw0w7o5i1Eewptde7XG+EXgOiYu9i1YTdONOyMsQ81xK2j2/j7Qmt3wOjB0XxUaPhjeJVkqOoqeIQM3TsXNbrPxJyf7mFGN52bSa04195hrM7agGcbVqS9XKx5OhIj183Bnnsz0L0iTbigDslQM3SSofo3IMlQ/cyqYg2SocauKslQY/lS60SACBABIuBmBFwuQyXSj4nJhelxpjs4RVSWR84lR26Fo+r8EVn+zlAtkaGcZF2QznURZ4oklS+O6Qi8eJdpbjx3B6OaDGVjNx/9tX1M3tyLeKSYya1kwBT5Z5ZA0sg683gk8onJ5PQ4TceDZ57ORMeo5njc5xpWnDmPfk1aoTXJUDd7Im0PhxeNo4BV0usghDpcdGY24qVR1LKj5nxEKbfPuDtDzRHOViNDhbtwU3PDrd+Ba9FHKqJsRIZy95KyZ4mLrrZxTF6KQvhiwPpnhOLaAOHLBZjuA4b5mL4dYWpxTD6yM8b2CcelnSlI8W6Bzj45QMvOqLu3GNH9A3Dw2xy07B+DWhd/wic/5fCjbtsbkx8Ih/Rms2vnv0ZoY0qgJF3W6ihDc9c+ichnQTLUoz55K3ewJEP18yQZqp9ZVaxBMtTYVSUZaixfap0IEAEiQATcjIDLZKhaciLhrk0xEYtqciHu6Lxw76CQFCmmXzzycs0JlFRlqHi0WJLwyNa9ntwyScYYHsvETRwSrMnQdrwAFcceYyOBkmqyGRkPIaEUk8O55iRMjsvQa5jcMhQR98pReg9cNtsaNShjqZs9khbDkSYRMichkh+VF5MWqZU177cYxPfLQ3ZEgk0Zatr3YsIjNcmqGKW0j5jYPESx+0ytRIb2DZMnRLOaQEnHZ0Se8g7VypShAB6MH4ZuXpnYcCEY/dpFINjPGz7lpcg7sw+f+bTnMs+XiWfqb/yKxd8cMRPqLkaGFmH8sPvdfbs5dXzGyFAxclI6FRZF+Tx+5SIqxdeFyEoh8tP0KosABR8NKmtBiAz9aXYN9HhLeGf4auR80Rc7uHaHYdjwjdjIta8etcmL0I2mZvlo058wt0YPmHp7Zw/uvcnHe8rLDxMEqjwytKm0TW48zyLCqauorTPXR4YeQ1KrsVg85ROcmNReZdDC++I7A+bix8X9UV9teukr0fbp5ZjyxSFMiBMK5H6Llx+egW1ieav9AMbK0ONY3mocFpnmMRt7FveH7Dug9I/R8ukPhRKPYOEP8zBE3DSy9/gi8Qu/xbLB6tm4jyzrgqcXC00NUPSlaMuyHflYbfVjW4YexZpmI/Gp2lpNXY3UlzoAyMeOyX3wXopQyPS6SqUjHyH+yX/K3ui1eCfeGlIfUHlPLPjchgw82xH4ZUkMXhEXQNHP1c2v4JnfxgpjUn92nJ9AScOeUR2qUG/Kxzg9iWVClP9c/noaepwfLXuPey3he76g2n75JMpyv0qaJRmq7fO2oqVIhlaUHNUjAkSACBABjyTgMhnqclry6FKXD8cJA5AlUAIwlSJDnUC9CnShI/q4CsyWT6C0dYfNqUTf3wohv2TiuI4JUwIlS1hGyFBRIMpFo0JOXlyDJxuNxEYmHvvt4MWnSUIKclIQixBkI2vv+V+ZzOzEH08X2sCao3jyfx04Gcodfb/Ii9Rha3KwYYSllpRHhiqOvJvazMGGpitl7fASVip152BPVlP8Q5yHIFB1bEmnFnW1DM3/+jU8lLADsCYp01ciCc+b5Gb6sgcwAmri9Aq+nhKP176BRIay175Ew8XPg3ejfJnUfqn4p4pENFSGpn+M5RiHiYKk5WQlJLIq91tMengH+gsClJdTbfBF5jh0ZENnAjOti6rcUpVd2/qa5JWyryPLPgYmCe2CF2f44oAwtivYPKU/vu0nilb+/Z+tiFf9kaFMkH6CiD0foG+EICihEKOtxd8VM2PCc/eDNoWlrAYrv/I+fL50EOpK/ywI2NzneUmK3C14p8fveOrci7D1tZjTZai9PWPlk8IkNpUylNtjb/IJBqXvca9n4wVhr7H98u/G0vX/DI2kYl6lX5Khxn5skww1li+1TgSIABEgAm5GoDrKUDF6ToymY0tikbxJEkHqyJIZ1W5FxkQytCLUqnMdMfqU3VMqSUqmSN4kfY4qTssyKVTltKt/RFpkqP5WKZu8GrPKl6GW92maJSJ/v6YsslMiQ03yUogUVf4+56ccNF0ojSwVZvTOZqw+PsR8h6dUaNqToZBIWU5mCuPHamyOHYkhb4nRoABMd5eK42BitC92iFGlbhwVyki5VIZyUZu/4/4py7FYVXCq7E4u+hNYmykKTr4MJ1XPt8GUxcsBaWSosglW/5P7VKNLDZWhFuNgUaAwyU7LaD1eSmaN5SWlWjSf+ucdk5cKeaUQrcp6MlnKpKsyClB47eDi/ghRVNYrQ2URmGoS0oaY1BK9aR4eH3EqCk9Wdylm8lGk4CVsei9zxKj4Z1t/hzhdhtrZM6pjFcRmuykfYpFUtkuk9/CLishQhWhney0Rr3NRx9I/22JDMrQi//WhvQ7JUO2sqCQRIAJEgAhUAQLVUYZWgWWr0BRIhlYIG1WqZgRIhjpvwQ2ToTAfFzfJUFkUJfij6TZkqClhkqqElCYushHdabgMZeOQXgsgkafOW0ZNPblOhvJRmhfHHkK3NGvRnipTUJOZglQdl9kFe1uN9RwZKpGOlSZDFVF+PEG5WFWToWIkoKp0FdpMyByH5g7JUHlUKHe0XYzcNLWrKCPpT5cMVbYtiyplonQOMPMD9M3RHm3qFjLU5nF18zp3T1NEHks4WqwxW9+/A4nCtQ1Mjv/U8wAmRshfJxmq6SPVkEIkQw3BSo0SASJABIiAuxIgGequK1P54yIZWvlMqcWqR4BkqPPWtPJlqHjPppigSLyPcw72/AT0ELPCN7Q8Jm8+1i7UEY7Ni5Gk5mPyG82Z5feuwZqGfYEESXZ3PZGhDc2RoNxdnyrH5EUpq3pMXpJN3vHETMauu6tkKB/JOZq7J9T60Xfl3M0C1XQnqHD0nUnVCXH8/aK2IkNt9eW8yFA1OSmP6OSEleSou+xOR4bFyn2Q3HF6C2FmQ4Yq5alafSGydPS+eegWKl+T4tp1kVNUpG2TKgWlahQof88ohHs+pQ1zMnTKd+aXbNwvyiI/1zcR7hMVakjvDOXvGv1ddmTf3iRcK0NtC202dqnktLiGwZYMFeuKd4ZyeytKFplsjw1Fhtoj5Nj7JEMd4+e02vvOZuFUTj5ul5SgXlAgOkRHonWk6hXXThuTtY6KL11C7vZtuHnmDGr4+iK4VStEPTYAPrVquXxszhhAzi9ZyP81D2XFJQgIDkR4y0jUaxLujK5d0kduSTE+vvgbjhRcRY0aNRBXuw7G3dcUEf4BLhmPKzv9+PgR7Mr6DTfu3EGzOqEY3rodukc1dOWQqG8VAiRDq8+2IBlafdaaZlpxAiRDK85Ob00jZKjpqDmXyEhIasRFijbFStOR8mEYtm6j7M5Q2R2fiqRKrCW5lBRnyiIxl+mSoYA5YZLDCZTEaFdhONbuKdW7LkaUd4kMNUVy8kfd7clQ7n0uGVBfzP9hPgZLrnyVSlXAtgzl7ydtY3HEXuRqtAw1JzVSJEcSByC90xF/Md8XarHwNhLk2JChyntAuVxCymQ5wnFq8x2hvIRL+OYRfOaQDJUfW+enJCRPktwRKgpLMemR9T0vJGdSE6Ia7wBVHp2393y5Qoba3TOyvSO/91N2J61kcpquXNBxRy1rmmSovd3j2PskQx3jZ3jt23dKsfy7vTh3+apFX33vb4bhXSWZzI4kYfyBB7HiRe46aBs/R5A0fh8eXDGBvzja4qcA5w7ko36XZgjWOcOc77bh5KIFFrVqeHujfeI7qNvpAZ0tWi+esyURKzAe47GC+//EQZEoOLcf+aFd0Uzx7VrldGqbW9mdUhxe/xOuZeVbdBf9QHO07ccy+6n82Fw3tT5zkDJrBfCXRAwMzUHGaaB1TCR8K2eS8lbs7KkNly5iePpPqj2vj+uOYQ0qIgK17z9xD7C1t/gpP4lVry3FkQcmYFHb3RqfDXWINvsBcL7gOoZsWIuM/DyLBqZ3fwhzevU1YnUAzc+8Md17aqskQz115fSPm2SofmZUo/oRIBnqvDU3RoZKxy+P8nTezKgnJQHny1AmLD9DQ4nUtCdDzWMWkiRByChvcWTeugzlhepEqyKU9WG0DJXOgxOMMGd5V0aCws49n1wEqOTOUVPbFYoMfROQJkiSSVlg6hcfA08fwGMqx+Q1R4ZaFZTyjPO9Fq9Gr62f8EfYLfOcKf79x7LLAx8oEh9pOk7PxjMHmLx0ECCNOB34PjYtHYSaKh8VrpChtvaM+T3Le2L1RobKp8vaO4DuLKESt88+FN7+C3ZljkOUChuSocb+3UIy1Fi+Dre+JPUn/JJtKVjEhgfHtcGguNb8r5rFiD0Zau999WldO3YU6X973eqcmRDtvvJT+IeFOcyFNaAmqI58NB77uqzABHs+uEIjsM3l8Lo9uHw212rLzXu0QYuHVXLp6Zahki5yU5D4ITD+7YFQ0YEVmqWsko2xHbpxDV32So5UqPR2qHs/dAyuo3Mc2vefTUlZiWzsydD2n3yoKkLFiS/s+xheeaCbTg4aimt+5jW0VY2KkAytPotNMrT6rDXNtOIESIZWnJ3emobIUGVUpylLvN7ROVreHAEqtuTOkZuOztZefWfLUFP2eNWB2ZaVfBXxqHwqGn7CZ49X/TFlpxcEaiu1DPTyms6Tofw8zAmS1I9A24zgU70blOX6kmcGF5lJkzFZ8LLWllhQuFPyXZUESlplqCZByfXH5Og+xNnJ7M4VVRWsahGoyhlLykTKM8mzyNT8x/bj4VaBFphcK0OVe8Y8PIsrFGQjt4wwthcZas4mny1LxsXqfVY/AQndLC01yVB7n7SOvU8y1DF+htY+lpWLD7fvs9vHopGDEODrw8vQL/PRrPAKsooC0SdhLp5qloOdHyzE+qwywCsaT706FX0ipLKpEEc+mYWVGez9GDz/9vNotO99JH6eBd/eE7Do2Rjk7FqEhRsuoAw+iH4yAVN7q2u3Y7PexJWDB2yOt+nI0Wjy7EigPAc7/ymMqzQCT80cg8Jl85CGQJTcKkT9wTPweuv9mPNeCq4AqDdgBmYOiARyt2HOu5twI7Am/O6WwbfPNHNkaJdTeP+dtcjy74MJC0YgRjmSwgysfT8JabcA+PbEhNlDUZo8F6t+KQHuQJhbLpLGr0dWVAlKrvih06QZiN07C0nHgJq1gLLc5hijElGbfzYXh9btsbtWfacMhm9NP+BOBlbNTMIR75oIQRlymo3BihdbW6xFx0C2VpuQ3+w2rvxehMDeCZj7ZE1TZGj0d5OxJA1o9nQiXn/E8tqEwoy1mPdRGm78/+NOPt0m4N0+OXh/QQpueJWiKLAPJk9/Cm1+ScL4dVmILC1Bvm8nTH4jFvtnK8dmaZefPboXn+dm2Zzzs5HRSG7/IFPXSJk1D2leISgpyEdRvaGYMb0fImG5P2NOyPef5X9YWO6BxAFAyntzkcJtloGY8cZAXFnDswl+aALmmyJDwa1vbuMS3M4tAh6YgHf/HAPf7BRNe00tAvXTjHSM+2aT3bUvf20WUH4ESa8dR6/5YxDjxZishO8rMxFzTPmMsX0oRm+bn9fWyvVsuxuT1+WiUflt5N4Cur74Lsa09wUs5gOev/T5UtkvdidRRQqQDK0iC6lhGv9VfEaxazxaB9XWUJOKEIHqQ4BkqPPW2hAZ6rzhU086CDhbhqoNTXtkKC+ExMRL5ntDxVYtI0NZ2x83TsU/B9ezS8V1MpQ/9o4v+Mzx4o9NaWUtMpQ75q6WTd58hNry3yxqAtVcyizHLBlqk6FaBCXfn3ZpygKsVCJDtRyRlyZTkiVW4tv8IWiUR8lQtY1d4chQaTIlRWIlJto3/xaHISRD7X6WVHYBkqGVTbQS29tw8Gd8l3HGbouT+3VHu/vCBRkaicRZQ1F//xJMPfEIlnY7jKnfNMfchJ7AniWYduoRLB1bahYtJ1aZ3/9xEWacH4BFo4okIuYkVk39Bs3nTkVPpGHJtJN4ZOnzlqIRwPeD+tsda512Meg47x8o+P59zDr1COZO6IrAO6Uo9c/HtlkLcWP0fIxowZopwM75s5Hzx/kY0ewc1k5fh8jpr6P1j4lY6Z+AmX8IRtaXM7DSd7LsmLytyNCTyVPxefA0JD4eidI7pfD19wXKAXgByN6EGSt8MfntSGwavxOxi6aiJ/fF1REkTT2OXgvGIObufiyZfBi9VGRo5s4M/Lo30+78Oz3VHWEtIrm1mnqsFxb9OQale5dg8rFeWPHQcStrsQmRsxIxtN5+LHn1OB5ZOhAXxGPysBUZytbuc4S8loihUaUoveMLX3+Y5rw/aTwOP7gCE5CE8d/HYlFCT/BTVhmbytULAds2oKScAbT+E+DljcJ+wwQZKq5vIdIWzkX+M3Mx9IZk/6ntT5WmWZSmcg8kBK7C7EvDMf+ZZjj3+WtY1+BNvN52tzlq1hRByWSosL4BbF+lovm7z6Jwgba9piZDmQhlQtTez81XpiPI1xcZ/5mBww/MxZiQ9ZjxeX28/loEvrR4xjpht4UM7YPjyvVkIltcuzNr8dp3zTF/QhuVZ2cMChdIny97o63a75MMrdrrS7MjAkRAH4HC4mJ9FXSUDgyofveH28JDMlTH5vHwou4nQ+XH6NOXrQQm8XeLsh8usnTbo/hxcX9YhlcoZKjiblJ7S2WkDD2y7GNg0jjT1W/KY/GcvMo0H5vnIzzfRDtOkF7B5mUH0G1Sf/DnFnl5ar7XUy5AlW3JZeZxLF8GTJwkXmHHR6Wa7xOVU+KjDttYvb9UkwzlBOU29Npj5+g7Jzd/wRumctJkSvnYsWQf4l4ahLrcEPn3znCJkMw7gZOpW/vh86ViOeWqKyJPFfKURYaWD89AjMoRfWdHhtreM+oCXZxtxWQo2wvvA3+bhyHc/C2Teu1tmYghrS2jZiky1N6ni2Pvkwx1jJ+htVfvOYrdmb/Z7eOFPp3xQJP75Mfk2RHhryKR2GUfErOHcvdpgr32sS8mT6+P9aJoYZJo5SkE1/Lh+2nyBN6eEIhVUhEzKwdDuWPYQiTbyzPRT/EFVnlZGXYNHWx3rKIMZUJrU1Si5Di75B5M7kOC/Z6IlMJg1PRmvweh14uJ6HrCXE/tzlBbMvTIR4nIeTwRA00fwoXIWLMQa8/5omZhFrJ8ByKRk6HS+1SPIMk0f+vHt0+kpuPC4XN2599+SBdEtmvErZVpXURR12WfnbVgTDYh8u2hyNEkQ6VjF4aWvRNL/rUTN3yBG9k5aP68IEOld82qja1SZKhwz2kE+3JQuM4AEg5q+1OFqHTvSPdA4tbbCBb+Dgnq9hckdjtpRYaK6yvuufHAh9r2mpoMfWrTF9iYecLu2l9/+Q0E+/sD7AuIH2PxUr312HJfIl7qliHZY+IzNghnpysjQx/EPtNeFLqTHpM3XQvQEUcsnp3x8P2Pmb/dwVbxAiRDq/gC0/SIABEgAm5KgGSomy6MAcNyOxmqEJgWx+oHCPeFqrJQk6EzsE2l7JQvWPZ5+RtGylCLo8wWiYsAc7IcflxTTZGiYhIj83jN76kfjZe1Jcs8b9lWvPS+UOH4foJ4/YDKOKXUNMlQZRZ5SQPSDO/Ay4r7PxUydHIfvJdirqyWZEkti7y5Bh+huvsxFYEqZqm3kaHe2TLU9p6pfBmqKlCld4YOmI30xf0RpPI8kQw14MNZ0iTJUGP5OtT61uOn8eWhX+y28cbg3mhcvw4vQ8UosSNJmJzey0pkKLDyL7vR6cMJ6HhuPV77PARvTu+H4MICFAQEI9hLKv0qNzI0ou+jaPvqa7LIUN+CAiD4NraJgo+TlaVIWzINZx9ZhDExQEFBIYKDA7l7QsWoQBYBuKp2QoUiQwsLChBYvBtzlpTi+dlDESmLDFXIUDEytDgNi6YeRx+VyNDf9p/GqR3H7a7Vg6N7o8599WTRl4U/LsLUE32w4g9nrayFGMl4BEkvH0avCkWGFqKgIBAXNozH7pgVmNAFkEWGKmSoGLVqGpuKDO2wJxXHb7ID+NZ/2tcKQXrPeEFuq8jQAMciQ8U9MCN0PaadfoSLtEVBAQqDgxEovTNUFhmqlKEzELJO215Tk6Gv7/oO8/en2V37ooQZ8PdmXzpkYf2bSTiCRnjq7Qno6KX2jD2IfX/ZjdhlE9DVtO+kkaH8egaflSRNM823H85ZPDs3zEm37F2abncmnl+AZKjnryHNgAgQASLgiQRIhnriqlVszO4gQ2UjZ0mR0rrgxKT2FZuQA7WMlKEODMt+VZ2Zv+03qL2EJhmqvTm3LulsGerWMBSDIxlq7GqRDDWWr0OtX755G29tsJ2gpklYKF4f9DDfDxM+4v2BhSEY+MZMDIwqwP6k2Vh1WnpnaAHSPpiOtaVPIfG1rsj6zyysOsb5RzQb/jpeeqgUKXPmIqXJBCwdFYOCvUmYveaU3TtDz336Cc6v+6/NObd7/W8If7i3lTtDFZFr2Sl4f8E25Av3WybMfArNrmzDnDmbcKVmTfigDEHSO0MHRSLnmzmY+000JvxzjIY7Q/sgZ/48pBT4INAfKMQjmGYRGVqKjP9MR9Ih4c7QK+p3hhbfKMSuD7+1OffaDeqgx1ghq7hwZ+h+8HeG5rcU7gy1WIss2R2XIdzdqez+RzGbfAZWTk9C/mBtd4a+HXMYs/5zHPAPgt+dHDQapRIZqjo2yztD3/v1JKZn2hbA77Vqj2lNWYIveeSvOYJXbX/myPafBVR2b6xiD3B3hs6fh235Pii9E4Q+L8/AU7W2aYwMTcTAcm17TU2GHszNRtfP/mVz7eObNMe3w0eZyjCpPy//KV7eskshVJ4xfi/f4O+qFfad6p2hosiWyl+LZ6cnTs6hyFBxAUiGOvRXE1UmAkSACBCBChIgGVpBcB5Yzd1kKIsEXd9wvkXUpjPQeqoMZRGE6xrOk9036gxerA+Soc4i7d79kAw1dn1IhhrL1+HWt/98FusPZKi24+3lhan9e6J5OH/Dhzv8HH4tATd+UY9mDe/1ENr9bYY7DNOQMVw4dBYnth1VbbtGjRroMuIhhEZb3sJjyGCc1OiAQz9ia36uam8DwiKxpVMvJ43Etd28vWcX3k7bqTqIejVrYsefnkNsWLhrB0m9mwiQDKXNQASIABEgAq4gQDLUFdRd06e7yVDXUOB79VQZ6kpmJENdSd99+iYZauxakAw1lm+ltP7TmSykHD2J/JuFpvZaRtTHHx9oi6Zh7iNC2eDKS0qQ+eEy5KRulc290ZNPocW4FyqFh5ZGCo5twrpD+ZKizRE/tg8aaansQJnsjAs4m3YChddum1qp07AeWvWJQWhD+9kWK951FnZ+koqzkgbqPzAcQ9sHV7xJjTVfPnEESy/IE3291LglFrdRXBiksT1psaxdK5EqvYo19EEMfyIGxs9K/2CXHdmPl74TLwLi6z/WtDnm9e6H2LAG+hukGoYRIBlqGFpqmAgQASJABGwQIBlafbYHyVDzWpMM1b/vSYbqZ1YVa5AMNXZVSYYay7dSW794rQCFd0oQGlQTYbXVrtit1O4caqz05k0UXrgAeHmhdvPm8PLzc6g9T6t8M+8GSotLEFC7JgJDa3na8HWP9+bdMhwruA4WARtbKwS1fYSEXLpb8vwKhy/l4GZJCZqE1EHj4BDPn1AVnAHJ0Cq4qDQlIkAEiIAHEHBEht7zgPnREM0EpmdmYGq9UFy7drnaY/H380VZyZ1qz0EPgKJaIbhUXKKniseWbVqjHPdKaX+oLWB04/vh5xugeW3Zv3Hyrl1HVJiRQViah+P2BUmGuv0S0QCJABEgAkSgMgmQDK1MmtQWESACRIAIaCXgiAwtLLuL22XlWruici4mkHj2Z8xu1BiXL0mPOLl4UC7q3s8/EDdLil3Uu2d2W1q7Li4WF3nm4HWOujXuoaSU9ocatjaN28HPV3tQGclQfZuPZKg+XlSaCBABIkAEPJwAyVAPX0AaPhEgAkTAQwmQDPXQhavAsEmGmqGRDNW/gUiG6mdWFWu0jr4f/n7+mqdGMlQzKq4gyVB9vKg0ESACRIAIeDgBkqEevoA0fCJABIiAhxIgGeqhC1eBYTMZOie6CfJypTf6V6ChKlCFZKj+RSQZqp9ZVazRslEbLgGZ1h+SoVpJ8eVIhurjRaWJABEgAkTAwwmQDPXwBaThEwEiQAQ8lADJUA9duAoMm2SoGRrJUP0biGSofmZVsUaLhq0RGBCoeWokQzWjIhkybfjUAAAEM0lEQVSqDxWVJgJEgAgQgapAgGRoVVhFmgMRIAJEwPMIOCpDyyoli1IBDv37bWyMeAlzBzfxPIgeMuLknPMYWT8Mt67neciIjRtm6d0ywMfXuA6qYMtXvLxR5uVdBWdmOaV6JcXw8fKqFnPVO8nw0AiSoXqh6ShPkaE6YFFRIkAEiAAR8HwCJEM9fw1pBkSACBABTyTgiAz1xPnSmIkAESACRMB5BCgyVB9rkqH6eFFpIkAEiAAR8HACWmXolt378Kd+veHvpz2Lo4ejoeETASJABIiAQQQKi4uxfvuPGNizK2rUqGGzl7K7d3E08yziu3U2aDTULBEgAkSACFQ1AiRD9a2ox8jQE79dQMuG96FBvVB9M6TSRIAIEAEiQAQkBNh/KGTlXUbTqAibXHYcOIJObVqiecMo4kcEiAARIAJEwCECGWd/xc/nzuMPXTvZbedueTn2Z5zE4Ie62S1LBYgAESACRIAIMAIXcvNws7AQEfXqEhANBDxGhp7J+h3hoXXQ9L5IDdOiIkSACBABIkAE1AmcvvA7WIROwwZhNhGd+u0i2D1XTSIboHFkA8JJBIgAESACRKBCBLLzr+DUb1nw9fFB26bRdtu4d+8evtlzAE/06YHagdqTZ9htmAoQASJABIhAlSWwL+Mk6tQOQv06IVV2jpU5MY+RodmXr+BawU083Kl9Zc6f2iICRIAIEIFqRuCHw8cQXjcUYaG2/0OBReacOHce53PzUNPfHyG16B+k1Wyr0HSJABEgAg4TuFVYhNvFdxAdEYa2TRvDW2OikIO/nOb+3ukW29bhMVADRIAIEAEiUHUJ3CktRVZuHo6f+RVdY9oiwI8SlmlZbY+RoeXl5dh56ChCa9fm/gFLob9alpfKEAEiQASIgEjgasFNZF/OB/v/Pp3j4GXnzjaxHovQuVNahvK7dwkmESACRIAIEAFdBLy8veHv62P3nlBloyWlpUjPPAcmU4NqBsDHm7It6wJPhYkAESAC1YRA/vUClN8rR9smjdEkik6zaV12j5GhbELl9+7h8tXrKLpzB3fvlmudI5UjAkSACBABIgBvby8uwpPunqbNQASIABEgAp5CgJ1SKCkp5f6hSz9EgAgQASJABJQEfLx94E/RoLo3hkfJUN2zowpEgAgQASJABIgAESACRIAIEAEiQASIABEgAkSACBABgQDJUNoKRIAIEAEiQASIABEgAkSACBABIkAEiAARIAJEgAhUCwIkQ6vFMtMkiQARIAJEgAgQASJABIgAESACRIAIEAEiQASIABEgGUp7gAgQASJABIgAESACRIAIEAEiQASIABEgAkSACBCBakGAZGi1WGaaJBEgAkSACBABIkAEiAARIAJEgAgQASJABIgAESACJENpDxABIkAEiAARIAJEgAgQASJABIgAESACRIAIEAEiUC0I/D/4xEClJ8lbmgAAAABJRU5ErkJggg==&quot;"/>
    <we:property name="snapshotAltText" value="&quot;OLIST Project Dashboard, Sales Analysis, 1&quot;"/>
    <we:property name="snapshotLastRefreshTime" value="&quot;19/5/24, 10:12 pm&quot;"/>
    <we:property name="snapshotTimestamp" value="&quot;1716182375139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C2745F5-56D8-4F6C-AC26-84CC5F5F33F4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ECF0F1&quot;"/>
    <we:property name="bookmark" value="&quot;H4sIAAAAAAAAA+1abVPjNhD+Kzf+cl9yN7Ik2zLf4ODamXItBcq102EysrQkunNs13bCpQz/vSvZOQjkhYSSCwMMA5Ylrfbl2dWurCtPm6pI5fhXOQBvx9vL868DWX59w7yOlzXvEhpSHXIJRJBQUS5oEGFvXtQmzypv58qrZdmD+sxUQ5laQvjy7/OOJ9P0SPZs60KmFXS8Asoqz2Rq/oVmMHbV5RCuOx58K9K8lJbkSS1rsGRHOBzbyIL/3vIjVW1GcAKqbt4eQ5GXddsGAcGFkAwgSBTDB0kJzqmaXsfm8vF2UcfYhzyrpcmQAfsuERGnEROK+JSI2I+l5vZ9ZbJe2opyM/d0XFi1FSj6r3JkerLOS6uv5AuubOldX6PAsbpIaKA00SRkRCWcB2wpzaov8f89WjICnkQ8jBUEnCeCMAjXpRVCHBAeJJEiSshIUhU6WS9MWk/UMT74VpRoY7R8Q2tXj2SmQCO5ZpwddjYxH+14H8t84Ca0OMtx5EFWm3psG6mp6m5eapzQ1bKWFdTY3/BJrhFJn/tQgpuPhtGmsb9tDApZmupu6xeTaW/H73iHcFE3Xelw4AZZzqGqWgIn+bBUcAwXNw3HnFXEUZkjXhsGLWvdArv7yFu3NgjxWg4KN+7Y9PpukX2E7UkhZyxzaFAljQnOZDq0a6CYYOm8pcSP3hEff08J2XG/bx3dU+z9IzNIOri2P+eNl9wi+yCpFmt5FUH7+eWHEpBvba3SuZrEh4/O4krE3I9DjbAhPAnDgEmBRtxmgLDnAhDxjoh37FkBxHfsLA5AqVEwHRm9AeBOYh96kDUaQZMWzfoGqptANP309EjatYC5uoWXRcCiGwbWg+JLMAWfqfnb5SZrOEOLf/unYwfLGbjBlcp6v00twG1g62kOvSzTKxJqmCZ3CQ1yvYzK2z2oLwGyVsxzO83pcW/shNw35SQhwg3v4Mf5v1V9k6Hh+C+30i4nSdW61AYZOncqDjRngioiKGU+CwmjOlk3N2LKj0iiOJPAdUKBsJAtzY0+IAx6eWkUrvO4AO0S4zdNgn1HDZXt6roNeeZWfX8bnmZkt9croScn0W4zMDLavf84zFoAB/d5X76LWFN9ksXMrDimWvosTiJB4jgkhKydYbM4lFEAxCdhCFgJRZxs0PKNTtWwqvPBArVOBnQdHNZDwjqMYaDVQ9TWPL7a/u4l2Bjf7W0fZyNLe4MaW+weWo6rbjrbhEsdohjX/TxrO+8BmYJUXEVKhHHCcWPyVRw9QyAv1YJsrXXiksx52oAkSYSfhEGo0LED5otgeUBfvZahm612Hx/Mb1I4uhibN7GbLMvhyKE3p0zZ8OazUIJ53r99LvB0vK2wd6/olXv5N5npz31TfbUJ7Kfd331B2e4+i/dPKeO7ewGjJGQHPhW7f06765zkUjWyj38q82Gxdo65ujWa5JIIpeNISElkIokgTEdy3RRDMEV8psGPRCIiwQSR/iqx6I5PlabuD7D+ULfL1i1K876HihOF4/XBqNHUwbampY5Ne65tG7/hDHesu8PuH3zcPRmTFyQGX/OYi5iCCgUV/pafjL0enf6fhegMgLy67w9y3yvvOE8n1O2j/Y6UX1Zee7SyzLOfQTrw/Ir8B/D+s0G7oG+ND2EEM6D2vf9+14SlM4xwzQfGNlo9UtQ2Hn8n6z08Htzi1sW+NzcvbHcro/cXyHLtzO9FauxTntX9tapmM8rrU5mkcDftfMrD1tXdfu4pqwtiG8x/O+1CzaIvEmwT93yh4k98rc2uZFZNLm80mChxd7VPDTQRMKmd2PT9M4RyjLK4/jkYfH8HdEjBVAi6VBaV9Wp7c8S+OjJZNmlbXJZ57jITo8FpafL9IRumabvLEy2DMGFKBFxye6lD8njdug0USViogHA/5AHQICLLL4fMoUUueESIT5JYh1pHviJEPaIG3I5zlXsb/vPJgBeKtI0p8EKGVyphX+3zw+wzq0aZbLYPLFOmDiBizRUTCQY5KhPKkoRr/WIOIKY1vt4B9Sa/8Lw63/Y53wMPCF6/F8xi7ARklWfVa1G28aLsKW153ty5mn15Lx/WVSEVHMkMZtzEcsWCBt0+z7v55C6NN/ekEBXGouCBE1r2/gPaTYiJ3S4AAA==&quot;"/>
    <we:property name="creatorSessionId" value="&quot;88f9dc06-7118-41dc-a66c-b32eff285aed&quot;"/>
    <we:property name="creatorTenantId" value="&quot;13d4c40f-e6e5-4fcf-831c-2a33faaefa92&quot;"/>
    <we:property name="creatorUserId" value="&quot;10032003830521EB&quot;"/>
    <we:property name="datasetId" value="&quot;9b974813-a8c6-476f-9b54-59f2cd813030&quot;"/>
    <we:property name="embedUrl" value="&quot;/reportEmbed?reportId=718d7651-59ce-4212-bc69-cbfd72478519&amp;config=eyJjbHVzdGVyVXJsIjoiaHR0cHM6Ly9XQUJJLUNBTkFEQS1DRU5UUkFMLUItUFJJTUFSWS1yZWRpcmVjdC5hbmFseXNpcy53aW5kb3dzLm5ldCIsImVtYmVkRmVhdHVyZXMiOnsidXNhZ2VNZXRyaWNzVk5leHQiOnRydWV9fQ%3D%3D&amp;disableSensitivityBanner=true&quot;"/>
    <we:property name="initialStateBookmark" value="&quot;H4sIAAAAAAAAA+0d2W7bSPJXBAGLvDiLvtmdN8dJBoNMjrG8s7tYBEYfRZkTidSSlDPewP++xUOJLVuWRcuSnCgxHJLdLNbVdXWR+doPSTEZ2Yv3dgz9F/2XWfZ5bPPPPd4/6KfttQ8f3r47PH57+v7w3Wu8nE3KJEuL/ouv/dLmQyj/SIqpHVUQ8OJ/Ph307Wj00Q6rs9iOCjjoTyAvstSOkv9BMxmHynwKlwd9+GsyynJbgRyUtoQK7DlOx3N8Nv17hYj1ZXIOA/Blc/UYJlletuc0uIgTLw0REZVShMAJ3lM0ozWay+dXD60RO8rS0iYpIlBdIywSMRBvDPGEUkaV89X1OBmV7RR38fqvSY50f53x60096INmAERxIiMnjSKBe0SrvJhUcw7DuU09BLzSwKpA/TEjmx303+TZuAbaCibDma/TMikvqpNRUpSnWR7whtNgS1tAieMnNWxyiRL45xnkUN+PBIWk4Vt1Mp7YPCnmz94maei/oAf93yAum6HRdFxPqqiDomgBDLJp7uEY4u8nNXKXKMmPeYZybhCsUDud4PAZ4nZaJqgapR1P6nnHyfCsfsgrFPdgYm95zG8JssSOaqbY0bR6BpIJFZxnjNDoOaH4c0LIi/rnWQ33BEf/kSYIWl5Wfz412nUF7L2oupvLqxB6ln05ygHxrnh7eTCnINIz4oETIQj1KnJcC7bjCsKfioLo50Q/509PQW4K/zp+78AW0xzui2A7veidWDeCedSOpuPpyFaWtfdLnhVFb2BHaLPnESNXEDvCS8MsTzyy/vF59w5t8Vnv32DzW5CqhFck6XDUepTvJrzR8v4IrfjRmc0rxc/cn2j8K3uNd9UPfXlRK/+rJJ95FbR+rzdJULUKG8eGM/684q1aJl+0q/NRkfh0WY1aRoILWjmGfkpYtErWVXDv5G9xZvHfa7ytYDnDvICIBCAhosHoSLLFLnM3FX6pbnmbh3uqFZtXq82QVEkWBatirrlVCjQxQgNxFLoKNljFAwuKoFCD4c6AlTsi2F9ym4beSVbaUe89lL1jOId0Ck9asotpakTLKOWMGxJQsiB4MDQiOyKOvw3Q7EIvRayzuDes9PJJi+J2ehoxuNiQSDoXrHAOFBWSPEAMh8NhDkM7i8Ye2x81wUkS6utvpmnLTblhYe0M1Y1IY8pj6pQXBiJqOAVhwo6srEPMjDGx7hVo5XvuovehJuXXV096ed1BVGvqiOdVUEEkAUmMlZTTXVtjp5iQjH/OhdaV9Ea40rKIKUc19cE4IRlndqlwHyUPOZ3YizGk5UJS2vHTGolNpkl+WpTZ+A6TNptwWtQltLtw2/S6WJmpD1seZ9M05BA+AqKVloPS+s8QXtp8lUxwU+vmYax5vPxxdXVr0khMHYOTQZIQCGcYmCqjli7lk2zy/t5FrmLq/jsFJG1eQoPZAB7/PjtYsVx2k+zvFbODbzeOr94459iuVdgGMEKh3F8Ii4tl8+w+mOESJzBCw4oP+7BWx/0NlfEK+eZBJcpGM2d8YFf4tiLDF5cof51jZPEYLK7JqWW6EMY3XVxjLXEjhn7bRcTNIFblzHmTMxdVVLmIYcsDrhHyHDXxwV5kI+TtnlcQRisevHWSueCpAcHqgmCn4iLlhgtrIq8lYUKAabLtLrAoJYx7BKDwF9gQuSbw7AJLx07LwA0TkY4oALXWdIbFjdWSA682Jo0HIkhnfkWxtN5DpLmFUJXvCO+MlxJBCKGIIhoo0YSAWB6or76NRXd6o5PudzpX3+lkcSSCojzmkYYgFeqj3e90rnGnkz09BdnFKk0K5el5zePryRbZb4n+dFuinuqYQoyemEgJXgYm+D6X3WYue0MZ97nsPpfd57L7XHaDuSyLKDEyUKWYNIwz4tzyHojd2w1Yqie2VevBKPGQt5NuZISxC4Q6E2lhSJAEkDnRI2SEO50Q7vPBZeH+PdStqNXsmoL1UX+HtX0ZQtpwBEU6aZ6fQPFdz64fPb4mHaZ1N8B3fblLsdiGFete6iOvqc+1+3crK16a+1LynOo5apqN5dp5VGK9RW/wSXn5qn3XAGr71I1zuMrSsCKgBuloHtA4C8ugPHsJ5ReA9NksSttq4naHBBf67ZqSFWLcdSHUOG9nKcVkjhADnEeS4d/OxVDKlNc8otwR5YTmSojOjZVeWG0iEbxiVVk1IlJ3xgtiQYVhjgdQzikReSm6woqEdJohVkAI/miMdToXyCMTc169SsPBcIQVOa+7woq5IT4mQmgABCgioqLO/IKYg5aOKxoxFogTLnSFJeJYEh+FQAyhkmgVebE0HNpSyWBy1RWidQxTj4FlG1afVtXb0zK3aTFqKnDbKR5MbjREzCMKKKWkONvqlvhd2cudVYTOMnjcesIKXN94ZWE5l+6P+w+T1LufNZdfpza0IQLV6AhsEI5pbqXWxHd2xcZxJ50K3HjJtRZMhb072LuDvTv4YdzBNvYoZxSspZf8oZ5j1xjwNJyMdZGOhArWYuKinEGP0/1tSy00ZRZTNOk5YUJy1T13RISCDIpg1ugF4Soyy8u5e4e1YYe19m3QvcPaO6y9w9o7rMUOC10MSKMjK6wiVJPqcwF7x7B3DHvH8KM4hn1h6wcvbCkVMa6ZdNI5Yylo0xS2duCddjyMk7L3zubDJK04O1jaDrZ7HTWbXmPNd0Hab4Lcg2Mb/fBHFq/nWywFqjNq5602YGf6wg76/6oft5k1UfGs/WJjBa7pGuifJSFA2nYkaAieKkOppoESZ4hfnsXvF1QHK7Rf6Wtb6ZPkPCtnEfb2ff1CZVjo7I+zL937Wrp0oy4zA9QTSZV1nhDuvHFAeOcmCeGdxxSQcEpAVv0b3qmlsGzNnJfTsqxD/DmQUhGCJoqYQIACWMIUfyBIzqgwgnHivCRWSmL0Hd9q3RuXLsZlfX5i25WwPCnPxlAmtYrMmho3wttv3Y0Dj3PD6/NG0x/RnC3CpEagXg3H2WgGszqsJF1Ls+i3fYYfEJYtM1w7fPtae5RN0/pTbHXd7QfwNzcIWrefWX9CGTxYBq7q5XOERIrwnbG2uxkxbTXN3ba13bGy+05nomtdq5vOTquZmsU68tQzJTD+dBExfPn+9sQO4b09T4a1l7nZb6211UEQbSzV1iuqYHkIems4W4O77T2TbFoWE+vho03hlpcGUKNtGiC0x4ua9Ov/8KAJwRGXpC0h3+eG9rWF/wMURx4okmEAAA==&quot;"/>
    <we:property name="isFiltersActionButtonVisible" value="false"/>
    <we:property name="isFooterCollapsed" value="true"/>
    <we:property name="isVisualContainerHeaderHidden" value="false"/>
    <we:property name="pageDisplayName" value="&quot;Logistics &amp; Late Orders Analysis, 2&quot;"/>
    <we:property name="pageName" value="&quot;ReportSectione8e5f8a3ee5bc38a3a20&quot;"/>
    <we:property name="pptInsertionSessionID" value="&quot;4B994EC6-119F-4D62-9E2C-1E9352511248&quot;"/>
    <we:property name="reportEmbeddedTime" value="&quot;2024-05-20T05:20:22.368Z&quot;"/>
    <we:property name="reportName" value="&quot;OLIST Project Dashboard&quot;"/>
    <we:property name="reportState" value="&quot;CONNECTED&quot;"/>
    <we:property name="reportUrl" value="&quot;/groups/me/reports/718d7651-59ce-4212-bc69-cbfd72478519/ReportSectione8e5f8a3ee5bc38a3a20?bookmarkGuid=e1fcb7e1-eca1-43ff-b766-0b5eddf0540d&amp;bookmarkUsage=1&amp;ctid=13d4c40f-e6e5-4fcf-831c-2a33faaefa92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Shuane Telford</dc:creator>
  <cp:lastModifiedBy>Shuane Telford</cp:lastModifiedBy>
  <cp:revision>16</cp:revision>
  <dcterms:created xsi:type="dcterms:W3CDTF">2024-05-19T05:52:54Z</dcterms:created>
  <dcterms:modified xsi:type="dcterms:W3CDTF">2024-05-20T18:30:49Z</dcterms:modified>
</cp:coreProperties>
</file>