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 id="266" r:id="rId11"/>
    <p:sldId id="269" r:id="rId12"/>
    <p:sldId id="288" r:id="rId13"/>
    <p:sldId id="281" r:id="rId14"/>
    <p:sldId id="282" r:id="rId15"/>
    <p:sldId id="285" r:id="rId16"/>
    <p:sldId id="283" r:id="rId17"/>
    <p:sldId id="284" r:id="rId18"/>
    <p:sldId id="257" r:id="rId19"/>
    <p:sldId id="278" r:id="rId20"/>
    <p:sldId id="267" r:id="rId21"/>
    <p:sldId id="268" r:id="rId22"/>
    <p:sldId id="270" r:id="rId23"/>
    <p:sldId id="271" r:id="rId24"/>
    <p:sldId id="289" r:id="rId25"/>
    <p:sldId id="272" r:id="rId26"/>
    <p:sldId id="280" r:id="rId27"/>
    <p:sldId id="287" r:id="rId28"/>
    <p:sldId id="273" r:id="rId29"/>
    <p:sldId id="274" r:id="rId30"/>
    <p:sldId id="275" r:id="rId31"/>
    <p:sldId id="290" r:id="rId32"/>
    <p:sldId id="276" r:id="rId33"/>
    <p:sldId id="277"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3/14/2023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3/14/2023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Keyword Search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312762"/>
            <a:ext cx="11932171" cy="623247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rows are journals with any matched publication; columns are each year within the year range, with the last column being the total number of publications matched across the whole year range. The table is sorted by the total number of publication in a descending order.</a:t>
            </a:r>
          </a:p>
        </p:txBody>
      </p:sp>
    </p:spTree>
    <p:extLst>
      <p:ext uri="{BB962C8B-B14F-4D97-AF65-F5344CB8AC3E}">
        <p14:creationId xmlns:p14="http://schemas.microsoft.com/office/powerpoint/2010/main" val="4124853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37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19687"/>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600"/>
              </a:spcBef>
              <a:spcAft>
                <a:spcPts val="600"/>
              </a:spcAft>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07858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348595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2756</Words>
  <Application>Microsoft Office PowerPoint</Application>
  <PresentationFormat>Widescreen</PresentationFormat>
  <Paragraphs>192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11</cp:revision>
  <dcterms:created xsi:type="dcterms:W3CDTF">2023-03-07T14:36:55Z</dcterms:created>
  <dcterms:modified xsi:type="dcterms:W3CDTF">2023-03-14T15:32:48Z</dcterms:modified>
</cp:coreProperties>
</file>