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74" r:id="rId3"/>
    <p:sldId id="1917" r:id="rId4"/>
    <p:sldId id="1920" r:id="rId6"/>
    <p:sldId id="1922" r:id="rId7"/>
    <p:sldId id="1928" r:id="rId8"/>
    <p:sldId id="1930" r:id="rId9"/>
    <p:sldId id="1931" r:id="rId10"/>
    <p:sldId id="1932" r:id="rId11"/>
    <p:sldId id="1872" r:id="rId12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头" id="{7b079a0d-d8e1-4195-bd88-fdb51253321f}">
          <p14:sldIdLst>
            <p14:sldId id="1874"/>
          </p14:sldIdLst>
        </p14:section>
        <p14:section name="建设方案" id="{b1040166-7ef2-4328-a25f-019db0fd2add}">
          <p14:sldIdLst>
            <p14:sldId id="1917"/>
            <p14:sldId id="1920"/>
          </p14:sldIdLst>
        </p14:section>
        <p14:section name="项目架构设计" id="{9e9cb121-5305-4c7f-a5ee-8649b5a5300b}">
          <p14:sldIdLst>
            <p14:sldId id="1922"/>
            <p14:sldId id="1928"/>
          </p14:sldIdLst>
        </p14:section>
        <p14:section name="项目流程设计" id="{140b6aad-1814-4306-b02f-f93522d42c65}">
          <p14:sldIdLst>
            <p14:sldId id="1930"/>
            <p14:sldId id="1931"/>
            <p14:sldId id="1932"/>
          </p14:sldIdLst>
        </p14:section>
        <p14:section name="结尾" id="{1275cdad-d7c0-405c-a770-003b085fa6c1}">
          <p14:sldIdLst>
            <p14:sldId id="18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4" userDrawn="1">
          <p15:clr>
            <a:srgbClr val="A4A3A4"/>
          </p15:clr>
        </p15:guide>
        <p15:guide id="2" pos="414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  <p:cmAuthor id="2" name="rk1349" initials="r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0BFDFA"/>
    <a:srgbClr val="E71A21"/>
    <a:srgbClr val="1784C7"/>
    <a:srgbClr val="A5A5A5"/>
    <a:srgbClr val="C9C9C9"/>
    <a:srgbClr val="FF8989"/>
    <a:srgbClr val="000144"/>
    <a:srgbClr val="133491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0" autoAdjust="0"/>
    <p:restoredTop sz="88921"/>
  </p:normalViewPr>
  <p:slideViewPr>
    <p:cSldViewPr snapToGrid="0" showGuides="1">
      <p:cViewPr>
        <p:scale>
          <a:sx n="137" d="100"/>
          <a:sy n="137" d="100"/>
        </p:scale>
        <p:origin x="-512" y="-512"/>
      </p:cViewPr>
      <p:guideLst>
        <p:guide orient="horz" pos="2274"/>
        <p:guide pos="41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3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8DD6E64-E848-489F-B587-DB895D439DE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说明：红色字体为本次建设内容，其中网络拓扑的故障功能、资源监测的指标管理体系为后续拓展内容；其余为规划建设内容。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IT</a:t>
            </a:r>
            <a:r>
              <a:rPr kumimoji="1" lang="zh-CN" altLang="en-US" dirty="0"/>
              <a:t>监测定位：作为独立服务，提供采集监测能力、提供采集和预警数据来源。</a:t>
            </a:r>
            <a:endParaRPr kumimoji="1"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38C8D-BE44-4E78-A25D-F65F96345A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1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620" y="283211"/>
            <a:ext cx="1638300" cy="601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55337" y="263526"/>
            <a:ext cx="1033463" cy="373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10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7" name="图片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片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31195" y="229870"/>
            <a:ext cx="1100455" cy="3975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文本框 8"/>
          <p:cNvSpPr txBox="1"/>
          <p:nvPr userDrawn="1"/>
        </p:nvSpPr>
        <p:spPr>
          <a:xfrm>
            <a:off x="7462520" y="2731135"/>
            <a:ext cx="41675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谢谢聆听</a:t>
            </a:r>
            <a:r>
              <a:rPr lang="en-US" altLang="zh-CN" sz="7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!</a:t>
            </a:r>
            <a:endParaRPr lang="en-US" altLang="zh-CN" sz="7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7554595" y="2472690"/>
            <a:ext cx="2211070" cy="76200"/>
          </a:xfrm>
          <a:prstGeom prst="rect">
            <a:avLst/>
          </a:prstGeom>
          <a:solidFill>
            <a:srgbClr val="E7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 userDrawn="1"/>
        </p:nvSpPr>
        <p:spPr>
          <a:xfrm>
            <a:off x="9765665" y="2472690"/>
            <a:ext cx="1698625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7554595" y="1641475"/>
            <a:ext cx="39090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50000"/>
                    <a:lumOff val="50000"/>
                  </a:schemeClr>
                </a:solidFill>
                <a:latin typeface="冬青黑体简体中文 W3" panose="020B0300000000000000" pitchFamily="34" charset="-122"/>
                <a:ea typeface="冬青黑体简体中文 W3" panose="020B0300000000000000" pitchFamily="34" charset="-122"/>
              </a:rPr>
              <a:t>THANKS</a:t>
            </a:r>
            <a:endParaRPr lang="en-US" altLang="zh-CN" sz="4800" dirty="0">
              <a:solidFill>
                <a:schemeClr val="tx1">
                  <a:lumMod val="50000"/>
                  <a:lumOff val="50000"/>
                </a:schemeClr>
              </a:solidFill>
              <a:latin typeface="冬青黑体简体中文 W3" panose="020B0300000000000000" pitchFamily="34" charset="-122"/>
              <a:ea typeface="冬青黑体简体中文 W3" panose="020B0300000000000000" pitchFamily="34" charset="-122"/>
            </a:endParaRPr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5165090" y="1243330"/>
            <a:ext cx="3229610" cy="4598035"/>
          </a:xfrm>
          <a:prstGeom prst="line">
            <a:avLst/>
          </a:prstGeom>
          <a:ln>
            <a:solidFill>
              <a:srgbClr val="E71A2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 userDrawn="1"/>
        </p:nvSpPr>
        <p:spPr>
          <a:xfrm rot="3240000">
            <a:off x="2658745" y="3232785"/>
            <a:ext cx="6035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800" b="1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Industry </a:t>
            </a:r>
            <a:r>
              <a:rPr lang="en-US" sz="4800" b="1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</a:t>
            </a:r>
            <a:r>
              <a:rPr sz="4800" b="1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olutions</a:t>
            </a:r>
            <a:endParaRPr sz="4800" b="1">
              <a:solidFill>
                <a:schemeClr val="bg1">
                  <a:alpha val="1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620" y="283211"/>
            <a:ext cx="1638300" cy="601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 userDrawn="1"/>
        </p:nvSpPr>
        <p:spPr>
          <a:xfrm>
            <a:off x="333375" y="4422775"/>
            <a:ext cx="319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罗普特科技集团股份有限公司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375" y="4752975"/>
            <a:ext cx="33578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50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Ropeok Technology Group Co., Ltd.</a:t>
            </a:r>
            <a:endParaRPr lang="en-US" altLang="zh-CN" sz="150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cxnSp>
        <p:nvCxnSpPr>
          <p:cNvPr id="9" name="直接箭头连接符 8"/>
          <p:cNvCxnSpPr/>
          <p:nvPr userDrawn="1"/>
        </p:nvCxnSpPr>
        <p:spPr>
          <a:xfrm>
            <a:off x="398780" y="3714115"/>
            <a:ext cx="3902075" cy="0"/>
          </a:xfrm>
          <a:prstGeom prst="straightConnector1">
            <a:avLst/>
          </a:prstGeom>
          <a:ln w="9525">
            <a:solidFill>
              <a:srgbClr val="E62420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 rot="18360000">
            <a:off x="3811270" y="2652395"/>
            <a:ext cx="6035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800" b="1" dirty="0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Industry </a:t>
            </a:r>
            <a:r>
              <a:rPr lang="en-US" sz="4800" b="1" dirty="0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S</a:t>
            </a:r>
            <a:r>
              <a:rPr sz="4800" b="1" dirty="0">
                <a:solidFill>
                  <a:schemeClr val="bg1">
                    <a:alpha val="1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olutions</a:t>
            </a:r>
            <a:endParaRPr sz="4800" b="1" dirty="0">
              <a:solidFill>
                <a:schemeClr val="bg1">
                  <a:alpha val="1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cxnSp>
        <p:nvCxnSpPr>
          <p:cNvPr id="12" name="直接连接符 11"/>
          <p:cNvCxnSpPr/>
          <p:nvPr userDrawn="1"/>
        </p:nvCxnSpPr>
        <p:spPr>
          <a:xfrm flipH="1">
            <a:off x="4554855" y="306070"/>
            <a:ext cx="3223260" cy="4577715"/>
          </a:xfrm>
          <a:prstGeom prst="line">
            <a:avLst/>
          </a:prstGeom>
          <a:ln>
            <a:solidFill>
              <a:srgbClr val="E71A2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1C8E33C-5DFE-42FD-85B7-CBD1868E137A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95CB5D-09F4-47E5-A8E8-6FBE3AC452EB}" type="slidenum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10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6" Type="http://schemas.openxmlformats.org/officeDocument/2006/relationships/notesSlide" Target="../notesSlides/notesSlide4.xml"/><Relationship Id="rId25" Type="http://schemas.openxmlformats.org/officeDocument/2006/relationships/slideLayout" Target="../slideLayouts/slideLayout10.xml"/><Relationship Id="rId24" Type="http://schemas.openxmlformats.org/officeDocument/2006/relationships/tags" Target="../tags/tag28.xml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tags" Target="../tags/tag6.xml"/><Relationship Id="rId19" Type="http://schemas.openxmlformats.org/officeDocument/2006/relationships/tags" Target="../tags/tag23.xml"/><Relationship Id="rId18" Type="http://schemas.openxmlformats.org/officeDocument/2006/relationships/tags" Target="../tags/tag2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16.png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 txBox="1"/>
          <p:nvPr/>
        </p:nvSpPr>
        <p:spPr>
          <a:xfrm>
            <a:off x="4203202" y="5121682"/>
            <a:ext cx="8961600" cy="624032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4666" y="2271802"/>
            <a:ext cx="5317396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非机动车违法治理</a:t>
            </a:r>
            <a:endParaRPr lang="zh-CN" altLang="en-US" sz="4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系统架构流程图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4554855" y="306070"/>
            <a:ext cx="3223260" cy="4577715"/>
          </a:xfrm>
          <a:prstGeom prst="line">
            <a:avLst/>
          </a:prstGeom>
          <a:ln>
            <a:solidFill>
              <a:srgbClr val="E71A21"/>
            </a:solidFill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1720343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总体架构图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1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3425" y="713740"/>
            <a:ext cx="10533380" cy="5883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功能架构图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2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8970" y="892175"/>
            <a:ext cx="10709910" cy="55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1723549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系统架构图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3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8" name="图片 22" descr="组 7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08" y="4774465"/>
            <a:ext cx="3609273" cy="120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89" name="组合 1088"/>
          <p:cNvGrpSpPr/>
          <p:nvPr/>
        </p:nvGrpSpPr>
        <p:grpSpPr>
          <a:xfrm>
            <a:off x="1677454" y="3272203"/>
            <a:ext cx="2702660" cy="1089433"/>
            <a:chOff x="-412497" y="6714742"/>
            <a:chExt cx="2969743" cy="1601212"/>
          </a:xfrm>
        </p:grpSpPr>
        <p:sp>
          <p:nvSpPr>
            <p:cNvPr id="1090" name="Freeform 8"/>
            <p:cNvSpPr/>
            <p:nvPr/>
          </p:nvSpPr>
          <p:spPr bwMode="auto">
            <a:xfrm>
              <a:off x="-412497" y="6714742"/>
              <a:ext cx="2969743" cy="1601212"/>
            </a:xfrm>
            <a:custGeom>
              <a:avLst/>
              <a:gdLst/>
              <a:ahLst/>
              <a:cxnLst>
                <a:cxn ang="0">
                  <a:pos x="5492" y="1876"/>
                </a:cxn>
                <a:cxn ang="0">
                  <a:pos x="5426" y="1682"/>
                </a:cxn>
                <a:cxn ang="0">
                  <a:pos x="5326" y="1506"/>
                </a:cxn>
                <a:cxn ang="0">
                  <a:pos x="5198" y="1350"/>
                </a:cxn>
                <a:cxn ang="0">
                  <a:pos x="5046" y="1220"/>
                </a:cxn>
                <a:cxn ang="0">
                  <a:pos x="4874" y="1116"/>
                </a:cxn>
                <a:cxn ang="0">
                  <a:pos x="4682" y="1042"/>
                </a:cxn>
                <a:cxn ang="0">
                  <a:pos x="4476" y="1004"/>
                </a:cxn>
                <a:cxn ang="0">
                  <a:pos x="4302" y="1002"/>
                </a:cxn>
                <a:cxn ang="0">
                  <a:pos x="4184" y="898"/>
                </a:cxn>
                <a:cxn ang="0">
                  <a:pos x="4060" y="694"/>
                </a:cxn>
                <a:cxn ang="0">
                  <a:pos x="3908" y="512"/>
                </a:cxn>
                <a:cxn ang="0">
                  <a:pos x="3732" y="352"/>
                </a:cxn>
                <a:cxn ang="0">
                  <a:pos x="3534" y="218"/>
                </a:cxn>
                <a:cxn ang="0">
                  <a:pos x="3316" y="114"/>
                </a:cxn>
                <a:cxn ang="0">
                  <a:pos x="3084" y="42"/>
                </a:cxn>
                <a:cxn ang="0">
                  <a:pos x="2838" y="4"/>
                </a:cxn>
                <a:cxn ang="0">
                  <a:pos x="2630" y="2"/>
                </a:cxn>
                <a:cxn ang="0">
                  <a:pos x="2318" y="46"/>
                </a:cxn>
                <a:cxn ang="0">
                  <a:pos x="2026" y="146"/>
                </a:cxn>
                <a:cxn ang="0">
                  <a:pos x="1764" y="296"/>
                </a:cxn>
                <a:cxn ang="0">
                  <a:pos x="1532" y="490"/>
                </a:cxn>
                <a:cxn ang="0">
                  <a:pos x="1340" y="724"/>
                </a:cxn>
                <a:cxn ang="0">
                  <a:pos x="1194" y="988"/>
                </a:cxn>
                <a:cxn ang="0">
                  <a:pos x="1096" y="1280"/>
                </a:cxn>
                <a:cxn ang="0">
                  <a:pos x="1058" y="1514"/>
                </a:cxn>
                <a:cxn ang="0">
                  <a:pos x="908" y="1500"/>
                </a:cxn>
                <a:cxn ang="0">
                  <a:pos x="770" y="1510"/>
                </a:cxn>
                <a:cxn ang="0">
                  <a:pos x="596" y="1556"/>
                </a:cxn>
                <a:cxn ang="0">
                  <a:pos x="436" y="1632"/>
                </a:cxn>
                <a:cxn ang="0">
                  <a:pos x="296" y="1736"/>
                </a:cxn>
                <a:cxn ang="0">
                  <a:pos x="180" y="1864"/>
                </a:cxn>
                <a:cxn ang="0">
                  <a:pos x="90" y="2014"/>
                </a:cxn>
                <a:cxn ang="0">
                  <a:pos x="28" y="2182"/>
                </a:cxn>
                <a:cxn ang="0">
                  <a:pos x="0" y="2362"/>
                </a:cxn>
                <a:cxn ang="0">
                  <a:pos x="4" y="2500"/>
                </a:cxn>
                <a:cxn ang="0">
                  <a:pos x="40" y="2678"/>
                </a:cxn>
                <a:cxn ang="0">
                  <a:pos x="110" y="2840"/>
                </a:cxn>
                <a:cxn ang="0">
                  <a:pos x="206" y="2986"/>
                </a:cxn>
                <a:cxn ang="0">
                  <a:pos x="330" y="3108"/>
                </a:cxn>
                <a:cxn ang="0">
                  <a:pos x="474" y="3206"/>
                </a:cxn>
                <a:cxn ang="0">
                  <a:pos x="638" y="3276"/>
                </a:cxn>
                <a:cxn ang="0">
                  <a:pos x="814" y="3312"/>
                </a:cxn>
                <a:cxn ang="0">
                  <a:pos x="5486" y="3316"/>
                </a:cxn>
                <a:cxn ang="0">
                  <a:pos x="5620" y="3302"/>
                </a:cxn>
                <a:cxn ang="0">
                  <a:pos x="5746" y="3264"/>
                </a:cxn>
                <a:cxn ang="0">
                  <a:pos x="5860" y="3202"/>
                </a:cxn>
                <a:cxn ang="0">
                  <a:pos x="5958" y="3120"/>
                </a:cxn>
                <a:cxn ang="0">
                  <a:pos x="6040" y="3022"/>
                </a:cxn>
                <a:cxn ang="0">
                  <a:pos x="6102" y="2908"/>
                </a:cxn>
                <a:cxn ang="0">
                  <a:pos x="6140" y="2782"/>
                </a:cxn>
                <a:cxn ang="0">
                  <a:pos x="6154" y="2646"/>
                </a:cxn>
                <a:cxn ang="0">
                  <a:pos x="6146" y="2548"/>
                </a:cxn>
                <a:cxn ang="0">
                  <a:pos x="6116" y="2422"/>
                </a:cxn>
                <a:cxn ang="0">
                  <a:pos x="6062" y="2308"/>
                </a:cxn>
                <a:cxn ang="0">
                  <a:pos x="5988" y="2206"/>
                </a:cxn>
                <a:cxn ang="0">
                  <a:pos x="5898" y="2120"/>
                </a:cxn>
                <a:cxn ang="0">
                  <a:pos x="5792" y="2054"/>
                </a:cxn>
                <a:cxn ang="0">
                  <a:pos x="5674" y="2006"/>
                </a:cxn>
                <a:cxn ang="0">
                  <a:pos x="5546" y="1982"/>
                </a:cxn>
              </a:cxnLst>
              <a:rect l="0" t="0" r="r" b="b"/>
              <a:pathLst>
                <a:path w="6154" h="3316">
                  <a:moveTo>
                    <a:pt x="5512" y="1980"/>
                  </a:moveTo>
                  <a:lnTo>
                    <a:pt x="5512" y="1980"/>
                  </a:lnTo>
                  <a:lnTo>
                    <a:pt x="5504" y="1928"/>
                  </a:lnTo>
                  <a:lnTo>
                    <a:pt x="5492" y="1876"/>
                  </a:lnTo>
                  <a:lnTo>
                    <a:pt x="5478" y="1826"/>
                  </a:lnTo>
                  <a:lnTo>
                    <a:pt x="5462" y="1778"/>
                  </a:lnTo>
                  <a:lnTo>
                    <a:pt x="5446" y="1730"/>
                  </a:lnTo>
                  <a:lnTo>
                    <a:pt x="5426" y="1682"/>
                  </a:lnTo>
                  <a:lnTo>
                    <a:pt x="5404" y="1636"/>
                  </a:lnTo>
                  <a:lnTo>
                    <a:pt x="5380" y="1592"/>
                  </a:lnTo>
                  <a:lnTo>
                    <a:pt x="5354" y="1548"/>
                  </a:lnTo>
                  <a:lnTo>
                    <a:pt x="5326" y="1506"/>
                  </a:lnTo>
                  <a:lnTo>
                    <a:pt x="5296" y="1466"/>
                  </a:lnTo>
                  <a:lnTo>
                    <a:pt x="5266" y="1426"/>
                  </a:lnTo>
                  <a:lnTo>
                    <a:pt x="5234" y="1388"/>
                  </a:lnTo>
                  <a:lnTo>
                    <a:pt x="5198" y="1350"/>
                  </a:lnTo>
                  <a:lnTo>
                    <a:pt x="5162" y="1316"/>
                  </a:lnTo>
                  <a:lnTo>
                    <a:pt x="5126" y="1282"/>
                  </a:lnTo>
                  <a:lnTo>
                    <a:pt x="5086" y="1250"/>
                  </a:lnTo>
                  <a:lnTo>
                    <a:pt x="5046" y="1220"/>
                  </a:lnTo>
                  <a:lnTo>
                    <a:pt x="5006" y="1190"/>
                  </a:lnTo>
                  <a:lnTo>
                    <a:pt x="4962" y="1164"/>
                  </a:lnTo>
                  <a:lnTo>
                    <a:pt x="4918" y="1138"/>
                  </a:lnTo>
                  <a:lnTo>
                    <a:pt x="4874" y="1116"/>
                  </a:lnTo>
                  <a:lnTo>
                    <a:pt x="4826" y="1094"/>
                  </a:lnTo>
                  <a:lnTo>
                    <a:pt x="4780" y="1074"/>
                  </a:lnTo>
                  <a:lnTo>
                    <a:pt x="4732" y="1058"/>
                  </a:lnTo>
                  <a:lnTo>
                    <a:pt x="4682" y="1042"/>
                  </a:lnTo>
                  <a:lnTo>
                    <a:pt x="4632" y="1030"/>
                  </a:lnTo>
                  <a:lnTo>
                    <a:pt x="4580" y="1020"/>
                  </a:lnTo>
                  <a:lnTo>
                    <a:pt x="4528" y="1010"/>
                  </a:lnTo>
                  <a:lnTo>
                    <a:pt x="4476" y="1004"/>
                  </a:lnTo>
                  <a:lnTo>
                    <a:pt x="4422" y="1002"/>
                  </a:lnTo>
                  <a:lnTo>
                    <a:pt x="4368" y="1000"/>
                  </a:lnTo>
                  <a:lnTo>
                    <a:pt x="4368" y="1000"/>
                  </a:lnTo>
                  <a:lnTo>
                    <a:pt x="4302" y="1002"/>
                  </a:lnTo>
                  <a:lnTo>
                    <a:pt x="4236" y="1008"/>
                  </a:lnTo>
                  <a:lnTo>
                    <a:pt x="4236" y="1008"/>
                  </a:lnTo>
                  <a:lnTo>
                    <a:pt x="4212" y="952"/>
                  </a:lnTo>
                  <a:lnTo>
                    <a:pt x="4184" y="898"/>
                  </a:lnTo>
                  <a:lnTo>
                    <a:pt x="4156" y="846"/>
                  </a:lnTo>
                  <a:lnTo>
                    <a:pt x="4126" y="794"/>
                  </a:lnTo>
                  <a:lnTo>
                    <a:pt x="4094" y="744"/>
                  </a:lnTo>
                  <a:lnTo>
                    <a:pt x="4060" y="694"/>
                  </a:lnTo>
                  <a:lnTo>
                    <a:pt x="4024" y="646"/>
                  </a:lnTo>
                  <a:lnTo>
                    <a:pt x="3988" y="600"/>
                  </a:lnTo>
                  <a:lnTo>
                    <a:pt x="3948" y="554"/>
                  </a:lnTo>
                  <a:lnTo>
                    <a:pt x="3908" y="512"/>
                  </a:lnTo>
                  <a:lnTo>
                    <a:pt x="3866" y="470"/>
                  </a:lnTo>
                  <a:lnTo>
                    <a:pt x="3822" y="428"/>
                  </a:lnTo>
                  <a:lnTo>
                    <a:pt x="3778" y="390"/>
                  </a:lnTo>
                  <a:lnTo>
                    <a:pt x="3732" y="352"/>
                  </a:lnTo>
                  <a:lnTo>
                    <a:pt x="3684" y="316"/>
                  </a:lnTo>
                  <a:lnTo>
                    <a:pt x="3636" y="282"/>
                  </a:lnTo>
                  <a:lnTo>
                    <a:pt x="3586" y="248"/>
                  </a:lnTo>
                  <a:lnTo>
                    <a:pt x="3534" y="218"/>
                  </a:lnTo>
                  <a:lnTo>
                    <a:pt x="3482" y="190"/>
                  </a:lnTo>
                  <a:lnTo>
                    <a:pt x="3428" y="162"/>
                  </a:lnTo>
                  <a:lnTo>
                    <a:pt x="3372" y="138"/>
                  </a:lnTo>
                  <a:lnTo>
                    <a:pt x="3316" y="114"/>
                  </a:lnTo>
                  <a:lnTo>
                    <a:pt x="3260" y="92"/>
                  </a:lnTo>
                  <a:lnTo>
                    <a:pt x="3202" y="74"/>
                  </a:lnTo>
                  <a:lnTo>
                    <a:pt x="3144" y="56"/>
                  </a:lnTo>
                  <a:lnTo>
                    <a:pt x="3084" y="42"/>
                  </a:lnTo>
                  <a:lnTo>
                    <a:pt x="3024" y="30"/>
                  </a:lnTo>
                  <a:lnTo>
                    <a:pt x="2962" y="18"/>
                  </a:lnTo>
                  <a:lnTo>
                    <a:pt x="2900" y="10"/>
                  </a:lnTo>
                  <a:lnTo>
                    <a:pt x="2838" y="4"/>
                  </a:lnTo>
                  <a:lnTo>
                    <a:pt x="2774" y="0"/>
                  </a:lnTo>
                  <a:lnTo>
                    <a:pt x="2710" y="0"/>
                  </a:lnTo>
                  <a:lnTo>
                    <a:pt x="2710" y="0"/>
                  </a:lnTo>
                  <a:lnTo>
                    <a:pt x="2630" y="2"/>
                  </a:lnTo>
                  <a:lnTo>
                    <a:pt x="2550" y="8"/>
                  </a:lnTo>
                  <a:lnTo>
                    <a:pt x="2472" y="16"/>
                  </a:lnTo>
                  <a:lnTo>
                    <a:pt x="2394" y="30"/>
                  </a:lnTo>
                  <a:lnTo>
                    <a:pt x="2318" y="46"/>
                  </a:lnTo>
                  <a:lnTo>
                    <a:pt x="2242" y="66"/>
                  </a:lnTo>
                  <a:lnTo>
                    <a:pt x="2168" y="90"/>
                  </a:lnTo>
                  <a:lnTo>
                    <a:pt x="2096" y="116"/>
                  </a:lnTo>
                  <a:lnTo>
                    <a:pt x="2026" y="146"/>
                  </a:lnTo>
                  <a:lnTo>
                    <a:pt x="1958" y="180"/>
                  </a:lnTo>
                  <a:lnTo>
                    <a:pt x="1892" y="216"/>
                  </a:lnTo>
                  <a:lnTo>
                    <a:pt x="1826" y="256"/>
                  </a:lnTo>
                  <a:lnTo>
                    <a:pt x="1764" y="296"/>
                  </a:lnTo>
                  <a:lnTo>
                    <a:pt x="1702" y="342"/>
                  </a:lnTo>
                  <a:lnTo>
                    <a:pt x="1644" y="388"/>
                  </a:lnTo>
                  <a:lnTo>
                    <a:pt x="1586" y="438"/>
                  </a:lnTo>
                  <a:lnTo>
                    <a:pt x="1532" y="490"/>
                  </a:lnTo>
                  <a:lnTo>
                    <a:pt x="1480" y="546"/>
                  </a:lnTo>
                  <a:lnTo>
                    <a:pt x="1432" y="602"/>
                  </a:lnTo>
                  <a:lnTo>
                    <a:pt x="1386" y="662"/>
                  </a:lnTo>
                  <a:lnTo>
                    <a:pt x="1340" y="724"/>
                  </a:lnTo>
                  <a:lnTo>
                    <a:pt x="1300" y="786"/>
                  </a:lnTo>
                  <a:lnTo>
                    <a:pt x="1262" y="852"/>
                  </a:lnTo>
                  <a:lnTo>
                    <a:pt x="1226" y="920"/>
                  </a:lnTo>
                  <a:lnTo>
                    <a:pt x="1194" y="988"/>
                  </a:lnTo>
                  <a:lnTo>
                    <a:pt x="1164" y="1058"/>
                  </a:lnTo>
                  <a:lnTo>
                    <a:pt x="1138" y="1132"/>
                  </a:lnTo>
                  <a:lnTo>
                    <a:pt x="1116" y="1204"/>
                  </a:lnTo>
                  <a:lnTo>
                    <a:pt x="1096" y="1280"/>
                  </a:lnTo>
                  <a:lnTo>
                    <a:pt x="1080" y="1356"/>
                  </a:lnTo>
                  <a:lnTo>
                    <a:pt x="1068" y="1434"/>
                  </a:lnTo>
                  <a:lnTo>
                    <a:pt x="1058" y="1514"/>
                  </a:lnTo>
                  <a:lnTo>
                    <a:pt x="1058" y="1514"/>
                  </a:lnTo>
                  <a:lnTo>
                    <a:pt x="1022" y="1508"/>
                  </a:lnTo>
                  <a:lnTo>
                    <a:pt x="984" y="1504"/>
                  </a:lnTo>
                  <a:lnTo>
                    <a:pt x="946" y="1500"/>
                  </a:lnTo>
                  <a:lnTo>
                    <a:pt x="908" y="1500"/>
                  </a:lnTo>
                  <a:lnTo>
                    <a:pt x="908" y="1500"/>
                  </a:lnTo>
                  <a:lnTo>
                    <a:pt x="860" y="1502"/>
                  </a:lnTo>
                  <a:lnTo>
                    <a:pt x="814" y="1504"/>
                  </a:lnTo>
                  <a:lnTo>
                    <a:pt x="770" y="1510"/>
                  </a:lnTo>
                  <a:lnTo>
                    <a:pt x="724" y="1518"/>
                  </a:lnTo>
                  <a:lnTo>
                    <a:pt x="680" y="1528"/>
                  </a:lnTo>
                  <a:lnTo>
                    <a:pt x="638" y="1540"/>
                  </a:lnTo>
                  <a:lnTo>
                    <a:pt x="596" y="1556"/>
                  </a:lnTo>
                  <a:lnTo>
                    <a:pt x="554" y="1572"/>
                  </a:lnTo>
                  <a:lnTo>
                    <a:pt x="514" y="1590"/>
                  </a:lnTo>
                  <a:lnTo>
                    <a:pt x="474" y="1610"/>
                  </a:lnTo>
                  <a:lnTo>
                    <a:pt x="436" y="1632"/>
                  </a:lnTo>
                  <a:lnTo>
                    <a:pt x="400" y="1656"/>
                  </a:lnTo>
                  <a:lnTo>
                    <a:pt x="364" y="1680"/>
                  </a:lnTo>
                  <a:lnTo>
                    <a:pt x="330" y="1708"/>
                  </a:lnTo>
                  <a:lnTo>
                    <a:pt x="296" y="1736"/>
                  </a:lnTo>
                  <a:lnTo>
                    <a:pt x="266" y="1766"/>
                  </a:lnTo>
                  <a:lnTo>
                    <a:pt x="236" y="1798"/>
                  </a:lnTo>
                  <a:lnTo>
                    <a:pt x="206" y="1830"/>
                  </a:lnTo>
                  <a:lnTo>
                    <a:pt x="180" y="1864"/>
                  </a:lnTo>
                  <a:lnTo>
                    <a:pt x="154" y="1900"/>
                  </a:lnTo>
                  <a:lnTo>
                    <a:pt x="130" y="1938"/>
                  </a:lnTo>
                  <a:lnTo>
                    <a:pt x="110" y="1976"/>
                  </a:lnTo>
                  <a:lnTo>
                    <a:pt x="90" y="2014"/>
                  </a:lnTo>
                  <a:lnTo>
                    <a:pt x="70" y="2054"/>
                  </a:lnTo>
                  <a:lnTo>
                    <a:pt x="54" y="2096"/>
                  </a:lnTo>
                  <a:lnTo>
                    <a:pt x="40" y="2138"/>
                  </a:lnTo>
                  <a:lnTo>
                    <a:pt x="28" y="2182"/>
                  </a:lnTo>
                  <a:lnTo>
                    <a:pt x="18" y="2224"/>
                  </a:lnTo>
                  <a:lnTo>
                    <a:pt x="10" y="2270"/>
                  </a:lnTo>
                  <a:lnTo>
                    <a:pt x="4" y="2316"/>
                  </a:lnTo>
                  <a:lnTo>
                    <a:pt x="0" y="2362"/>
                  </a:lnTo>
                  <a:lnTo>
                    <a:pt x="0" y="2408"/>
                  </a:lnTo>
                  <a:lnTo>
                    <a:pt x="0" y="2408"/>
                  </a:lnTo>
                  <a:lnTo>
                    <a:pt x="0" y="2454"/>
                  </a:lnTo>
                  <a:lnTo>
                    <a:pt x="4" y="2500"/>
                  </a:lnTo>
                  <a:lnTo>
                    <a:pt x="10" y="2546"/>
                  </a:lnTo>
                  <a:lnTo>
                    <a:pt x="18" y="2590"/>
                  </a:lnTo>
                  <a:lnTo>
                    <a:pt x="28" y="2634"/>
                  </a:lnTo>
                  <a:lnTo>
                    <a:pt x="40" y="2678"/>
                  </a:lnTo>
                  <a:lnTo>
                    <a:pt x="54" y="2720"/>
                  </a:lnTo>
                  <a:lnTo>
                    <a:pt x="70" y="2762"/>
                  </a:lnTo>
                  <a:lnTo>
                    <a:pt x="90" y="2802"/>
                  </a:lnTo>
                  <a:lnTo>
                    <a:pt x="110" y="2840"/>
                  </a:lnTo>
                  <a:lnTo>
                    <a:pt x="130" y="2878"/>
                  </a:lnTo>
                  <a:lnTo>
                    <a:pt x="154" y="2916"/>
                  </a:lnTo>
                  <a:lnTo>
                    <a:pt x="180" y="2952"/>
                  </a:lnTo>
                  <a:lnTo>
                    <a:pt x="206" y="2986"/>
                  </a:lnTo>
                  <a:lnTo>
                    <a:pt x="236" y="3018"/>
                  </a:lnTo>
                  <a:lnTo>
                    <a:pt x="266" y="3050"/>
                  </a:lnTo>
                  <a:lnTo>
                    <a:pt x="296" y="3080"/>
                  </a:lnTo>
                  <a:lnTo>
                    <a:pt x="330" y="3108"/>
                  </a:lnTo>
                  <a:lnTo>
                    <a:pt x="364" y="3136"/>
                  </a:lnTo>
                  <a:lnTo>
                    <a:pt x="400" y="3160"/>
                  </a:lnTo>
                  <a:lnTo>
                    <a:pt x="436" y="3184"/>
                  </a:lnTo>
                  <a:lnTo>
                    <a:pt x="474" y="3206"/>
                  </a:lnTo>
                  <a:lnTo>
                    <a:pt x="514" y="3226"/>
                  </a:lnTo>
                  <a:lnTo>
                    <a:pt x="554" y="3244"/>
                  </a:lnTo>
                  <a:lnTo>
                    <a:pt x="596" y="3260"/>
                  </a:lnTo>
                  <a:lnTo>
                    <a:pt x="638" y="3276"/>
                  </a:lnTo>
                  <a:lnTo>
                    <a:pt x="680" y="3288"/>
                  </a:lnTo>
                  <a:lnTo>
                    <a:pt x="724" y="3298"/>
                  </a:lnTo>
                  <a:lnTo>
                    <a:pt x="770" y="3306"/>
                  </a:lnTo>
                  <a:lnTo>
                    <a:pt x="814" y="3312"/>
                  </a:lnTo>
                  <a:lnTo>
                    <a:pt x="860" y="3314"/>
                  </a:lnTo>
                  <a:lnTo>
                    <a:pt x="908" y="3316"/>
                  </a:lnTo>
                  <a:lnTo>
                    <a:pt x="5486" y="3316"/>
                  </a:lnTo>
                  <a:lnTo>
                    <a:pt x="5486" y="3316"/>
                  </a:lnTo>
                  <a:lnTo>
                    <a:pt x="5520" y="3316"/>
                  </a:lnTo>
                  <a:lnTo>
                    <a:pt x="5554" y="3312"/>
                  </a:lnTo>
                  <a:lnTo>
                    <a:pt x="5588" y="3308"/>
                  </a:lnTo>
                  <a:lnTo>
                    <a:pt x="5620" y="3302"/>
                  </a:lnTo>
                  <a:lnTo>
                    <a:pt x="5652" y="3294"/>
                  </a:lnTo>
                  <a:lnTo>
                    <a:pt x="5684" y="3286"/>
                  </a:lnTo>
                  <a:lnTo>
                    <a:pt x="5716" y="3276"/>
                  </a:lnTo>
                  <a:lnTo>
                    <a:pt x="5746" y="3264"/>
                  </a:lnTo>
                  <a:lnTo>
                    <a:pt x="5776" y="3250"/>
                  </a:lnTo>
                  <a:lnTo>
                    <a:pt x="5804" y="3236"/>
                  </a:lnTo>
                  <a:lnTo>
                    <a:pt x="5832" y="3220"/>
                  </a:lnTo>
                  <a:lnTo>
                    <a:pt x="5860" y="3202"/>
                  </a:lnTo>
                  <a:lnTo>
                    <a:pt x="5886" y="3184"/>
                  </a:lnTo>
                  <a:lnTo>
                    <a:pt x="5910" y="3164"/>
                  </a:lnTo>
                  <a:lnTo>
                    <a:pt x="5934" y="3142"/>
                  </a:lnTo>
                  <a:lnTo>
                    <a:pt x="5958" y="3120"/>
                  </a:lnTo>
                  <a:lnTo>
                    <a:pt x="5980" y="3096"/>
                  </a:lnTo>
                  <a:lnTo>
                    <a:pt x="6002" y="3072"/>
                  </a:lnTo>
                  <a:lnTo>
                    <a:pt x="6022" y="3048"/>
                  </a:lnTo>
                  <a:lnTo>
                    <a:pt x="6040" y="3022"/>
                  </a:lnTo>
                  <a:lnTo>
                    <a:pt x="6058" y="2994"/>
                  </a:lnTo>
                  <a:lnTo>
                    <a:pt x="6074" y="2966"/>
                  </a:lnTo>
                  <a:lnTo>
                    <a:pt x="6088" y="2938"/>
                  </a:lnTo>
                  <a:lnTo>
                    <a:pt x="6102" y="2908"/>
                  </a:lnTo>
                  <a:lnTo>
                    <a:pt x="6114" y="2878"/>
                  </a:lnTo>
                  <a:lnTo>
                    <a:pt x="6124" y="2846"/>
                  </a:lnTo>
                  <a:lnTo>
                    <a:pt x="6134" y="2814"/>
                  </a:lnTo>
                  <a:lnTo>
                    <a:pt x="6140" y="2782"/>
                  </a:lnTo>
                  <a:lnTo>
                    <a:pt x="6146" y="2748"/>
                  </a:lnTo>
                  <a:lnTo>
                    <a:pt x="6150" y="2716"/>
                  </a:lnTo>
                  <a:lnTo>
                    <a:pt x="6154" y="2682"/>
                  </a:lnTo>
                  <a:lnTo>
                    <a:pt x="6154" y="2646"/>
                  </a:lnTo>
                  <a:lnTo>
                    <a:pt x="6154" y="2646"/>
                  </a:lnTo>
                  <a:lnTo>
                    <a:pt x="6154" y="2614"/>
                  </a:lnTo>
                  <a:lnTo>
                    <a:pt x="6150" y="2580"/>
                  </a:lnTo>
                  <a:lnTo>
                    <a:pt x="6146" y="2548"/>
                  </a:lnTo>
                  <a:lnTo>
                    <a:pt x="6142" y="2516"/>
                  </a:lnTo>
                  <a:lnTo>
                    <a:pt x="6134" y="2484"/>
                  </a:lnTo>
                  <a:lnTo>
                    <a:pt x="6126" y="2452"/>
                  </a:lnTo>
                  <a:lnTo>
                    <a:pt x="6116" y="2422"/>
                  </a:lnTo>
                  <a:lnTo>
                    <a:pt x="6104" y="2392"/>
                  </a:lnTo>
                  <a:lnTo>
                    <a:pt x="6092" y="2364"/>
                  </a:lnTo>
                  <a:lnTo>
                    <a:pt x="6078" y="2336"/>
                  </a:lnTo>
                  <a:lnTo>
                    <a:pt x="6062" y="2308"/>
                  </a:lnTo>
                  <a:lnTo>
                    <a:pt x="6046" y="2282"/>
                  </a:lnTo>
                  <a:lnTo>
                    <a:pt x="6028" y="2256"/>
                  </a:lnTo>
                  <a:lnTo>
                    <a:pt x="6008" y="2230"/>
                  </a:lnTo>
                  <a:lnTo>
                    <a:pt x="5988" y="2206"/>
                  </a:lnTo>
                  <a:lnTo>
                    <a:pt x="5968" y="2184"/>
                  </a:lnTo>
                  <a:lnTo>
                    <a:pt x="5946" y="2162"/>
                  </a:lnTo>
                  <a:lnTo>
                    <a:pt x="5922" y="2140"/>
                  </a:lnTo>
                  <a:lnTo>
                    <a:pt x="5898" y="2120"/>
                  </a:lnTo>
                  <a:lnTo>
                    <a:pt x="5872" y="2102"/>
                  </a:lnTo>
                  <a:lnTo>
                    <a:pt x="5846" y="2084"/>
                  </a:lnTo>
                  <a:lnTo>
                    <a:pt x="5820" y="2068"/>
                  </a:lnTo>
                  <a:lnTo>
                    <a:pt x="5792" y="2054"/>
                  </a:lnTo>
                  <a:lnTo>
                    <a:pt x="5764" y="2040"/>
                  </a:lnTo>
                  <a:lnTo>
                    <a:pt x="5734" y="2026"/>
                  </a:lnTo>
                  <a:lnTo>
                    <a:pt x="5704" y="2016"/>
                  </a:lnTo>
                  <a:lnTo>
                    <a:pt x="5674" y="2006"/>
                  </a:lnTo>
                  <a:lnTo>
                    <a:pt x="5642" y="1998"/>
                  </a:lnTo>
                  <a:lnTo>
                    <a:pt x="5612" y="1990"/>
                  </a:lnTo>
                  <a:lnTo>
                    <a:pt x="5578" y="1986"/>
                  </a:lnTo>
                  <a:lnTo>
                    <a:pt x="5546" y="1982"/>
                  </a:lnTo>
                  <a:lnTo>
                    <a:pt x="5512" y="1980"/>
                  </a:lnTo>
                  <a:lnTo>
                    <a:pt x="5512" y="1980"/>
                  </a:lnTo>
                  <a:close/>
                </a:path>
              </a:pathLst>
            </a:custGeom>
            <a:gradFill flip="none" rotWithShape="1">
              <a:gsLst>
                <a:gs pos="22000">
                  <a:srgbClr val="00B0F0">
                    <a:alpha val="20000"/>
                  </a:srgbClr>
                </a:gs>
                <a:gs pos="100000">
                  <a:srgbClr val="0070C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1219200">
                <a:defRPr/>
              </a:pPr>
              <a:endParaRPr lang="zh-CN" altLang="en-US" sz="200" kern="0">
                <a:latin typeface="Helvetica Neue"/>
              </a:endParaRPr>
            </a:p>
          </p:txBody>
        </p:sp>
        <p:grpSp>
          <p:nvGrpSpPr>
            <p:cNvPr id="1108" name="组合 4440"/>
            <p:cNvGrpSpPr/>
            <p:nvPr/>
          </p:nvGrpSpPr>
          <p:grpSpPr bwMode="auto">
            <a:xfrm>
              <a:off x="-15719" y="6965733"/>
              <a:ext cx="2147888" cy="1162050"/>
              <a:chOff x="6770569" y="1942457"/>
              <a:chExt cx="1924185" cy="1039890"/>
            </a:xfrm>
          </p:grpSpPr>
          <p:sp>
            <p:nvSpPr>
              <p:cNvPr id="1146" name="Freeform 8"/>
              <p:cNvSpPr/>
              <p:nvPr/>
            </p:nvSpPr>
            <p:spPr bwMode="auto">
              <a:xfrm>
                <a:off x="6770569" y="1946390"/>
                <a:ext cx="1922582" cy="1035957"/>
              </a:xfrm>
              <a:custGeom>
                <a:avLst/>
                <a:gdLst/>
                <a:ahLst/>
                <a:cxnLst>
                  <a:cxn ang="0">
                    <a:pos x="5492" y="1876"/>
                  </a:cxn>
                  <a:cxn ang="0">
                    <a:pos x="5426" y="1682"/>
                  </a:cxn>
                  <a:cxn ang="0">
                    <a:pos x="5326" y="1506"/>
                  </a:cxn>
                  <a:cxn ang="0">
                    <a:pos x="5198" y="1350"/>
                  </a:cxn>
                  <a:cxn ang="0">
                    <a:pos x="5046" y="1220"/>
                  </a:cxn>
                  <a:cxn ang="0">
                    <a:pos x="4874" y="1116"/>
                  </a:cxn>
                  <a:cxn ang="0">
                    <a:pos x="4682" y="1042"/>
                  </a:cxn>
                  <a:cxn ang="0">
                    <a:pos x="4476" y="1004"/>
                  </a:cxn>
                  <a:cxn ang="0">
                    <a:pos x="4302" y="1002"/>
                  </a:cxn>
                  <a:cxn ang="0">
                    <a:pos x="4184" y="898"/>
                  </a:cxn>
                  <a:cxn ang="0">
                    <a:pos x="4060" y="694"/>
                  </a:cxn>
                  <a:cxn ang="0">
                    <a:pos x="3908" y="512"/>
                  </a:cxn>
                  <a:cxn ang="0">
                    <a:pos x="3732" y="352"/>
                  </a:cxn>
                  <a:cxn ang="0">
                    <a:pos x="3534" y="218"/>
                  </a:cxn>
                  <a:cxn ang="0">
                    <a:pos x="3316" y="114"/>
                  </a:cxn>
                  <a:cxn ang="0">
                    <a:pos x="3084" y="42"/>
                  </a:cxn>
                  <a:cxn ang="0">
                    <a:pos x="2838" y="4"/>
                  </a:cxn>
                  <a:cxn ang="0">
                    <a:pos x="2630" y="2"/>
                  </a:cxn>
                  <a:cxn ang="0">
                    <a:pos x="2318" y="46"/>
                  </a:cxn>
                  <a:cxn ang="0">
                    <a:pos x="2026" y="146"/>
                  </a:cxn>
                  <a:cxn ang="0">
                    <a:pos x="1764" y="296"/>
                  </a:cxn>
                  <a:cxn ang="0">
                    <a:pos x="1532" y="490"/>
                  </a:cxn>
                  <a:cxn ang="0">
                    <a:pos x="1340" y="724"/>
                  </a:cxn>
                  <a:cxn ang="0">
                    <a:pos x="1194" y="988"/>
                  </a:cxn>
                  <a:cxn ang="0">
                    <a:pos x="1096" y="1280"/>
                  </a:cxn>
                  <a:cxn ang="0">
                    <a:pos x="1058" y="1514"/>
                  </a:cxn>
                  <a:cxn ang="0">
                    <a:pos x="908" y="1500"/>
                  </a:cxn>
                  <a:cxn ang="0">
                    <a:pos x="770" y="1510"/>
                  </a:cxn>
                  <a:cxn ang="0">
                    <a:pos x="596" y="1556"/>
                  </a:cxn>
                  <a:cxn ang="0">
                    <a:pos x="436" y="1632"/>
                  </a:cxn>
                  <a:cxn ang="0">
                    <a:pos x="296" y="1736"/>
                  </a:cxn>
                  <a:cxn ang="0">
                    <a:pos x="180" y="1864"/>
                  </a:cxn>
                  <a:cxn ang="0">
                    <a:pos x="90" y="2014"/>
                  </a:cxn>
                  <a:cxn ang="0">
                    <a:pos x="28" y="2182"/>
                  </a:cxn>
                  <a:cxn ang="0">
                    <a:pos x="0" y="2362"/>
                  </a:cxn>
                  <a:cxn ang="0">
                    <a:pos x="4" y="2500"/>
                  </a:cxn>
                  <a:cxn ang="0">
                    <a:pos x="40" y="2678"/>
                  </a:cxn>
                  <a:cxn ang="0">
                    <a:pos x="110" y="2840"/>
                  </a:cxn>
                  <a:cxn ang="0">
                    <a:pos x="206" y="2986"/>
                  </a:cxn>
                  <a:cxn ang="0">
                    <a:pos x="330" y="3108"/>
                  </a:cxn>
                  <a:cxn ang="0">
                    <a:pos x="474" y="3206"/>
                  </a:cxn>
                  <a:cxn ang="0">
                    <a:pos x="638" y="3276"/>
                  </a:cxn>
                  <a:cxn ang="0">
                    <a:pos x="814" y="3312"/>
                  </a:cxn>
                  <a:cxn ang="0">
                    <a:pos x="5486" y="3316"/>
                  </a:cxn>
                  <a:cxn ang="0">
                    <a:pos x="5620" y="3302"/>
                  </a:cxn>
                  <a:cxn ang="0">
                    <a:pos x="5746" y="3264"/>
                  </a:cxn>
                  <a:cxn ang="0">
                    <a:pos x="5860" y="3202"/>
                  </a:cxn>
                  <a:cxn ang="0">
                    <a:pos x="5958" y="3120"/>
                  </a:cxn>
                  <a:cxn ang="0">
                    <a:pos x="6040" y="3022"/>
                  </a:cxn>
                  <a:cxn ang="0">
                    <a:pos x="6102" y="2908"/>
                  </a:cxn>
                  <a:cxn ang="0">
                    <a:pos x="6140" y="2782"/>
                  </a:cxn>
                  <a:cxn ang="0">
                    <a:pos x="6154" y="2646"/>
                  </a:cxn>
                  <a:cxn ang="0">
                    <a:pos x="6146" y="2548"/>
                  </a:cxn>
                  <a:cxn ang="0">
                    <a:pos x="6116" y="2422"/>
                  </a:cxn>
                  <a:cxn ang="0">
                    <a:pos x="6062" y="2308"/>
                  </a:cxn>
                  <a:cxn ang="0">
                    <a:pos x="5988" y="2206"/>
                  </a:cxn>
                  <a:cxn ang="0">
                    <a:pos x="5898" y="2120"/>
                  </a:cxn>
                  <a:cxn ang="0">
                    <a:pos x="5792" y="2054"/>
                  </a:cxn>
                  <a:cxn ang="0">
                    <a:pos x="5674" y="2006"/>
                  </a:cxn>
                  <a:cxn ang="0">
                    <a:pos x="5546" y="1982"/>
                  </a:cxn>
                </a:cxnLst>
                <a:rect l="0" t="0" r="r" b="b"/>
                <a:pathLst>
                  <a:path w="6154" h="3316">
                    <a:moveTo>
                      <a:pt x="5512" y="1980"/>
                    </a:moveTo>
                    <a:lnTo>
                      <a:pt x="5512" y="1980"/>
                    </a:lnTo>
                    <a:lnTo>
                      <a:pt x="5504" y="1928"/>
                    </a:lnTo>
                    <a:lnTo>
                      <a:pt x="5492" y="1876"/>
                    </a:lnTo>
                    <a:lnTo>
                      <a:pt x="5478" y="1826"/>
                    </a:lnTo>
                    <a:lnTo>
                      <a:pt x="5462" y="1778"/>
                    </a:lnTo>
                    <a:lnTo>
                      <a:pt x="5446" y="1730"/>
                    </a:lnTo>
                    <a:lnTo>
                      <a:pt x="5426" y="1682"/>
                    </a:lnTo>
                    <a:lnTo>
                      <a:pt x="5404" y="1636"/>
                    </a:lnTo>
                    <a:lnTo>
                      <a:pt x="5380" y="1592"/>
                    </a:lnTo>
                    <a:lnTo>
                      <a:pt x="5354" y="1548"/>
                    </a:lnTo>
                    <a:lnTo>
                      <a:pt x="5326" y="1506"/>
                    </a:lnTo>
                    <a:lnTo>
                      <a:pt x="5296" y="1466"/>
                    </a:lnTo>
                    <a:lnTo>
                      <a:pt x="5266" y="1426"/>
                    </a:lnTo>
                    <a:lnTo>
                      <a:pt x="5234" y="1388"/>
                    </a:lnTo>
                    <a:lnTo>
                      <a:pt x="5198" y="1350"/>
                    </a:lnTo>
                    <a:lnTo>
                      <a:pt x="5162" y="1316"/>
                    </a:lnTo>
                    <a:lnTo>
                      <a:pt x="5126" y="1282"/>
                    </a:lnTo>
                    <a:lnTo>
                      <a:pt x="5086" y="1250"/>
                    </a:lnTo>
                    <a:lnTo>
                      <a:pt x="5046" y="1220"/>
                    </a:lnTo>
                    <a:lnTo>
                      <a:pt x="5006" y="1190"/>
                    </a:lnTo>
                    <a:lnTo>
                      <a:pt x="4962" y="1164"/>
                    </a:lnTo>
                    <a:lnTo>
                      <a:pt x="4918" y="1138"/>
                    </a:lnTo>
                    <a:lnTo>
                      <a:pt x="4874" y="1116"/>
                    </a:lnTo>
                    <a:lnTo>
                      <a:pt x="4826" y="1094"/>
                    </a:lnTo>
                    <a:lnTo>
                      <a:pt x="4780" y="1074"/>
                    </a:lnTo>
                    <a:lnTo>
                      <a:pt x="4732" y="1058"/>
                    </a:lnTo>
                    <a:lnTo>
                      <a:pt x="4682" y="1042"/>
                    </a:lnTo>
                    <a:lnTo>
                      <a:pt x="4632" y="1030"/>
                    </a:lnTo>
                    <a:lnTo>
                      <a:pt x="4580" y="1020"/>
                    </a:lnTo>
                    <a:lnTo>
                      <a:pt x="4528" y="1010"/>
                    </a:lnTo>
                    <a:lnTo>
                      <a:pt x="4476" y="1004"/>
                    </a:lnTo>
                    <a:lnTo>
                      <a:pt x="4422" y="1002"/>
                    </a:lnTo>
                    <a:lnTo>
                      <a:pt x="4368" y="1000"/>
                    </a:lnTo>
                    <a:lnTo>
                      <a:pt x="4368" y="1000"/>
                    </a:lnTo>
                    <a:lnTo>
                      <a:pt x="4302" y="1002"/>
                    </a:lnTo>
                    <a:lnTo>
                      <a:pt x="4236" y="1008"/>
                    </a:lnTo>
                    <a:lnTo>
                      <a:pt x="4236" y="1008"/>
                    </a:lnTo>
                    <a:lnTo>
                      <a:pt x="4212" y="952"/>
                    </a:lnTo>
                    <a:lnTo>
                      <a:pt x="4184" y="898"/>
                    </a:lnTo>
                    <a:lnTo>
                      <a:pt x="4156" y="846"/>
                    </a:lnTo>
                    <a:lnTo>
                      <a:pt x="4126" y="794"/>
                    </a:lnTo>
                    <a:lnTo>
                      <a:pt x="4094" y="744"/>
                    </a:lnTo>
                    <a:lnTo>
                      <a:pt x="4060" y="694"/>
                    </a:lnTo>
                    <a:lnTo>
                      <a:pt x="4024" y="646"/>
                    </a:lnTo>
                    <a:lnTo>
                      <a:pt x="3988" y="600"/>
                    </a:lnTo>
                    <a:lnTo>
                      <a:pt x="3948" y="554"/>
                    </a:lnTo>
                    <a:lnTo>
                      <a:pt x="3908" y="512"/>
                    </a:lnTo>
                    <a:lnTo>
                      <a:pt x="3866" y="470"/>
                    </a:lnTo>
                    <a:lnTo>
                      <a:pt x="3822" y="428"/>
                    </a:lnTo>
                    <a:lnTo>
                      <a:pt x="3778" y="390"/>
                    </a:lnTo>
                    <a:lnTo>
                      <a:pt x="3732" y="352"/>
                    </a:lnTo>
                    <a:lnTo>
                      <a:pt x="3684" y="316"/>
                    </a:lnTo>
                    <a:lnTo>
                      <a:pt x="3636" y="282"/>
                    </a:lnTo>
                    <a:lnTo>
                      <a:pt x="3586" y="248"/>
                    </a:lnTo>
                    <a:lnTo>
                      <a:pt x="3534" y="218"/>
                    </a:lnTo>
                    <a:lnTo>
                      <a:pt x="3482" y="190"/>
                    </a:lnTo>
                    <a:lnTo>
                      <a:pt x="3428" y="162"/>
                    </a:lnTo>
                    <a:lnTo>
                      <a:pt x="3372" y="138"/>
                    </a:lnTo>
                    <a:lnTo>
                      <a:pt x="3316" y="114"/>
                    </a:lnTo>
                    <a:lnTo>
                      <a:pt x="3260" y="92"/>
                    </a:lnTo>
                    <a:lnTo>
                      <a:pt x="3202" y="74"/>
                    </a:lnTo>
                    <a:lnTo>
                      <a:pt x="3144" y="56"/>
                    </a:lnTo>
                    <a:lnTo>
                      <a:pt x="3084" y="42"/>
                    </a:lnTo>
                    <a:lnTo>
                      <a:pt x="3024" y="30"/>
                    </a:lnTo>
                    <a:lnTo>
                      <a:pt x="2962" y="18"/>
                    </a:lnTo>
                    <a:lnTo>
                      <a:pt x="2900" y="10"/>
                    </a:lnTo>
                    <a:lnTo>
                      <a:pt x="2838" y="4"/>
                    </a:lnTo>
                    <a:lnTo>
                      <a:pt x="2774" y="0"/>
                    </a:lnTo>
                    <a:lnTo>
                      <a:pt x="2710" y="0"/>
                    </a:lnTo>
                    <a:lnTo>
                      <a:pt x="2710" y="0"/>
                    </a:lnTo>
                    <a:lnTo>
                      <a:pt x="2630" y="2"/>
                    </a:lnTo>
                    <a:lnTo>
                      <a:pt x="2550" y="8"/>
                    </a:lnTo>
                    <a:lnTo>
                      <a:pt x="2472" y="16"/>
                    </a:lnTo>
                    <a:lnTo>
                      <a:pt x="2394" y="30"/>
                    </a:lnTo>
                    <a:lnTo>
                      <a:pt x="2318" y="46"/>
                    </a:lnTo>
                    <a:lnTo>
                      <a:pt x="2242" y="66"/>
                    </a:lnTo>
                    <a:lnTo>
                      <a:pt x="2168" y="90"/>
                    </a:lnTo>
                    <a:lnTo>
                      <a:pt x="2096" y="116"/>
                    </a:lnTo>
                    <a:lnTo>
                      <a:pt x="2026" y="146"/>
                    </a:lnTo>
                    <a:lnTo>
                      <a:pt x="1958" y="180"/>
                    </a:lnTo>
                    <a:lnTo>
                      <a:pt x="1892" y="216"/>
                    </a:lnTo>
                    <a:lnTo>
                      <a:pt x="1826" y="256"/>
                    </a:lnTo>
                    <a:lnTo>
                      <a:pt x="1764" y="296"/>
                    </a:lnTo>
                    <a:lnTo>
                      <a:pt x="1702" y="342"/>
                    </a:lnTo>
                    <a:lnTo>
                      <a:pt x="1644" y="388"/>
                    </a:lnTo>
                    <a:lnTo>
                      <a:pt x="1586" y="438"/>
                    </a:lnTo>
                    <a:lnTo>
                      <a:pt x="1532" y="490"/>
                    </a:lnTo>
                    <a:lnTo>
                      <a:pt x="1480" y="546"/>
                    </a:lnTo>
                    <a:lnTo>
                      <a:pt x="1432" y="602"/>
                    </a:lnTo>
                    <a:lnTo>
                      <a:pt x="1386" y="662"/>
                    </a:lnTo>
                    <a:lnTo>
                      <a:pt x="1340" y="724"/>
                    </a:lnTo>
                    <a:lnTo>
                      <a:pt x="1300" y="786"/>
                    </a:lnTo>
                    <a:lnTo>
                      <a:pt x="1262" y="852"/>
                    </a:lnTo>
                    <a:lnTo>
                      <a:pt x="1226" y="920"/>
                    </a:lnTo>
                    <a:lnTo>
                      <a:pt x="1194" y="988"/>
                    </a:lnTo>
                    <a:lnTo>
                      <a:pt x="1164" y="1058"/>
                    </a:lnTo>
                    <a:lnTo>
                      <a:pt x="1138" y="1132"/>
                    </a:lnTo>
                    <a:lnTo>
                      <a:pt x="1116" y="1204"/>
                    </a:lnTo>
                    <a:lnTo>
                      <a:pt x="1096" y="1280"/>
                    </a:lnTo>
                    <a:lnTo>
                      <a:pt x="1080" y="1356"/>
                    </a:lnTo>
                    <a:lnTo>
                      <a:pt x="1068" y="1434"/>
                    </a:lnTo>
                    <a:lnTo>
                      <a:pt x="1058" y="1514"/>
                    </a:lnTo>
                    <a:lnTo>
                      <a:pt x="1058" y="1514"/>
                    </a:lnTo>
                    <a:lnTo>
                      <a:pt x="1022" y="1508"/>
                    </a:lnTo>
                    <a:lnTo>
                      <a:pt x="984" y="1504"/>
                    </a:lnTo>
                    <a:lnTo>
                      <a:pt x="946" y="1500"/>
                    </a:lnTo>
                    <a:lnTo>
                      <a:pt x="908" y="1500"/>
                    </a:lnTo>
                    <a:lnTo>
                      <a:pt x="908" y="1500"/>
                    </a:lnTo>
                    <a:lnTo>
                      <a:pt x="860" y="1502"/>
                    </a:lnTo>
                    <a:lnTo>
                      <a:pt x="814" y="1504"/>
                    </a:lnTo>
                    <a:lnTo>
                      <a:pt x="770" y="1510"/>
                    </a:lnTo>
                    <a:lnTo>
                      <a:pt x="724" y="1518"/>
                    </a:lnTo>
                    <a:lnTo>
                      <a:pt x="680" y="1528"/>
                    </a:lnTo>
                    <a:lnTo>
                      <a:pt x="638" y="1540"/>
                    </a:lnTo>
                    <a:lnTo>
                      <a:pt x="596" y="1556"/>
                    </a:lnTo>
                    <a:lnTo>
                      <a:pt x="554" y="1572"/>
                    </a:lnTo>
                    <a:lnTo>
                      <a:pt x="514" y="1590"/>
                    </a:lnTo>
                    <a:lnTo>
                      <a:pt x="474" y="1610"/>
                    </a:lnTo>
                    <a:lnTo>
                      <a:pt x="436" y="1632"/>
                    </a:lnTo>
                    <a:lnTo>
                      <a:pt x="400" y="1656"/>
                    </a:lnTo>
                    <a:lnTo>
                      <a:pt x="364" y="1680"/>
                    </a:lnTo>
                    <a:lnTo>
                      <a:pt x="330" y="1708"/>
                    </a:lnTo>
                    <a:lnTo>
                      <a:pt x="296" y="1736"/>
                    </a:lnTo>
                    <a:lnTo>
                      <a:pt x="266" y="1766"/>
                    </a:lnTo>
                    <a:lnTo>
                      <a:pt x="236" y="1798"/>
                    </a:lnTo>
                    <a:lnTo>
                      <a:pt x="206" y="1830"/>
                    </a:lnTo>
                    <a:lnTo>
                      <a:pt x="180" y="1864"/>
                    </a:lnTo>
                    <a:lnTo>
                      <a:pt x="154" y="1900"/>
                    </a:lnTo>
                    <a:lnTo>
                      <a:pt x="130" y="1938"/>
                    </a:lnTo>
                    <a:lnTo>
                      <a:pt x="110" y="1976"/>
                    </a:lnTo>
                    <a:lnTo>
                      <a:pt x="90" y="2014"/>
                    </a:lnTo>
                    <a:lnTo>
                      <a:pt x="70" y="2054"/>
                    </a:lnTo>
                    <a:lnTo>
                      <a:pt x="54" y="2096"/>
                    </a:lnTo>
                    <a:lnTo>
                      <a:pt x="40" y="2138"/>
                    </a:lnTo>
                    <a:lnTo>
                      <a:pt x="28" y="2182"/>
                    </a:lnTo>
                    <a:lnTo>
                      <a:pt x="18" y="2224"/>
                    </a:lnTo>
                    <a:lnTo>
                      <a:pt x="10" y="2270"/>
                    </a:lnTo>
                    <a:lnTo>
                      <a:pt x="4" y="2316"/>
                    </a:lnTo>
                    <a:lnTo>
                      <a:pt x="0" y="2362"/>
                    </a:lnTo>
                    <a:lnTo>
                      <a:pt x="0" y="2408"/>
                    </a:lnTo>
                    <a:lnTo>
                      <a:pt x="0" y="2408"/>
                    </a:lnTo>
                    <a:lnTo>
                      <a:pt x="0" y="2454"/>
                    </a:lnTo>
                    <a:lnTo>
                      <a:pt x="4" y="2500"/>
                    </a:lnTo>
                    <a:lnTo>
                      <a:pt x="10" y="2546"/>
                    </a:lnTo>
                    <a:lnTo>
                      <a:pt x="18" y="2590"/>
                    </a:lnTo>
                    <a:lnTo>
                      <a:pt x="28" y="2634"/>
                    </a:lnTo>
                    <a:lnTo>
                      <a:pt x="40" y="2678"/>
                    </a:lnTo>
                    <a:lnTo>
                      <a:pt x="54" y="2720"/>
                    </a:lnTo>
                    <a:lnTo>
                      <a:pt x="70" y="2762"/>
                    </a:lnTo>
                    <a:lnTo>
                      <a:pt x="90" y="2802"/>
                    </a:lnTo>
                    <a:lnTo>
                      <a:pt x="110" y="2840"/>
                    </a:lnTo>
                    <a:lnTo>
                      <a:pt x="130" y="2878"/>
                    </a:lnTo>
                    <a:lnTo>
                      <a:pt x="154" y="2916"/>
                    </a:lnTo>
                    <a:lnTo>
                      <a:pt x="180" y="2952"/>
                    </a:lnTo>
                    <a:lnTo>
                      <a:pt x="206" y="2986"/>
                    </a:lnTo>
                    <a:lnTo>
                      <a:pt x="236" y="3018"/>
                    </a:lnTo>
                    <a:lnTo>
                      <a:pt x="266" y="3050"/>
                    </a:lnTo>
                    <a:lnTo>
                      <a:pt x="296" y="3080"/>
                    </a:lnTo>
                    <a:lnTo>
                      <a:pt x="330" y="3108"/>
                    </a:lnTo>
                    <a:lnTo>
                      <a:pt x="364" y="3136"/>
                    </a:lnTo>
                    <a:lnTo>
                      <a:pt x="400" y="3160"/>
                    </a:lnTo>
                    <a:lnTo>
                      <a:pt x="436" y="3184"/>
                    </a:lnTo>
                    <a:lnTo>
                      <a:pt x="474" y="3206"/>
                    </a:lnTo>
                    <a:lnTo>
                      <a:pt x="514" y="3226"/>
                    </a:lnTo>
                    <a:lnTo>
                      <a:pt x="554" y="3244"/>
                    </a:lnTo>
                    <a:lnTo>
                      <a:pt x="596" y="3260"/>
                    </a:lnTo>
                    <a:lnTo>
                      <a:pt x="638" y="3276"/>
                    </a:lnTo>
                    <a:lnTo>
                      <a:pt x="680" y="3288"/>
                    </a:lnTo>
                    <a:lnTo>
                      <a:pt x="724" y="3298"/>
                    </a:lnTo>
                    <a:lnTo>
                      <a:pt x="770" y="3306"/>
                    </a:lnTo>
                    <a:lnTo>
                      <a:pt x="814" y="3312"/>
                    </a:lnTo>
                    <a:lnTo>
                      <a:pt x="860" y="3314"/>
                    </a:lnTo>
                    <a:lnTo>
                      <a:pt x="908" y="3316"/>
                    </a:lnTo>
                    <a:lnTo>
                      <a:pt x="5486" y="3316"/>
                    </a:lnTo>
                    <a:lnTo>
                      <a:pt x="5486" y="3316"/>
                    </a:lnTo>
                    <a:lnTo>
                      <a:pt x="5520" y="3316"/>
                    </a:lnTo>
                    <a:lnTo>
                      <a:pt x="5554" y="3312"/>
                    </a:lnTo>
                    <a:lnTo>
                      <a:pt x="5588" y="3308"/>
                    </a:lnTo>
                    <a:lnTo>
                      <a:pt x="5620" y="3302"/>
                    </a:lnTo>
                    <a:lnTo>
                      <a:pt x="5652" y="3294"/>
                    </a:lnTo>
                    <a:lnTo>
                      <a:pt x="5684" y="3286"/>
                    </a:lnTo>
                    <a:lnTo>
                      <a:pt x="5716" y="3276"/>
                    </a:lnTo>
                    <a:lnTo>
                      <a:pt x="5746" y="3264"/>
                    </a:lnTo>
                    <a:lnTo>
                      <a:pt x="5776" y="3250"/>
                    </a:lnTo>
                    <a:lnTo>
                      <a:pt x="5804" y="3236"/>
                    </a:lnTo>
                    <a:lnTo>
                      <a:pt x="5832" y="3220"/>
                    </a:lnTo>
                    <a:lnTo>
                      <a:pt x="5860" y="3202"/>
                    </a:lnTo>
                    <a:lnTo>
                      <a:pt x="5886" y="3184"/>
                    </a:lnTo>
                    <a:lnTo>
                      <a:pt x="5910" y="3164"/>
                    </a:lnTo>
                    <a:lnTo>
                      <a:pt x="5934" y="3142"/>
                    </a:lnTo>
                    <a:lnTo>
                      <a:pt x="5958" y="3120"/>
                    </a:lnTo>
                    <a:lnTo>
                      <a:pt x="5980" y="3096"/>
                    </a:lnTo>
                    <a:lnTo>
                      <a:pt x="6002" y="3072"/>
                    </a:lnTo>
                    <a:lnTo>
                      <a:pt x="6022" y="3048"/>
                    </a:lnTo>
                    <a:lnTo>
                      <a:pt x="6040" y="3022"/>
                    </a:lnTo>
                    <a:lnTo>
                      <a:pt x="6058" y="2994"/>
                    </a:lnTo>
                    <a:lnTo>
                      <a:pt x="6074" y="2966"/>
                    </a:lnTo>
                    <a:lnTo>
                      <a:pt x="6088" y="2938"/>
                    </a:lnTo>
                    <a:lnTo>
                      <a:pt x="6102" y="2908"/>
                    </a:lnTo>
                    <a:lnTo>
                      <a:pt x="6114" y="2878"/>
                    </a:lnTo>
                    <a:lnTo>
                      <a:pt x="6124" y="2846"/>
                    </a:lnTo>
                    <a:lnTo>
                      <a:pt x="6134" y="2814"/>
                    </a:lnTo>
                    <a:lnTo>
                      <a:pt x="6140" y="2782"/>
                    </a:lnTo>
                    <a:lnTo>
                      <a:pt x="6146" y="2748"/>
                    </a:lnTo>
                    <a:lnTo>
                      <a:pt x="6150" y="2716"/>
                    </a:lnTo>
                    <a:lnTo>
                      <a:pt x="6154" y="2682"/>
                    </a:lnTo>
                    <a:lnTo>
                      <a:pt x="6154" y="2646"/>
                    </a:lnTo>
                    <a:lnTo>
                      <a:pt x="6154" y="2646"/>
                    </a:lnTo>
                    <a:lnTo>
                      <a:pt x="6154" y="2614"/>
                    </a:lnTo>
                    <a:lnTo>
                      <a:pt x="6150" y="2580"/>
                    </a:lnTo>
                    <a:lnTo>
                      <a:pt x="6146" y="2548"/>
                    </a:lnTo>
                    <a:lnTo>
                      <a:pt x="6142" y="2516"/>
                    </a:lnTo>
                    <a:lnTo>
                      <a:pt x="6134" y="2484"/>
                    </a:lnTo>
                    <a:lnTo>
                      <a:pt x="6126" y="2452"/>
                    </a:lnTo>
                    <a:lnTo>
                      <a:pt x="6116" y="2422"/>
                    </a:lnTo>
                    <a:lnTo>
                      <a:pt x="6104" y="2392"/>
                    </a:lnTo>
                    <a:lnTo>
                      <a:pt x="6092" y="2364"/>
                    </a:lnTo>
                    <a:lnTo>
                      <a:pt x="6078" y="2336"/>
                    </a:lnTo>
                    <a:lnTo>
                      <a:pt x="6062" y="2308"/>
                    </a:lnTo>
                    <a:lnTo>
                      <a:pt x="6046" y="2282"/>
                    </a:lnTo>
                    <a:lnTo>
                      <a:pt x="6028" y="2256"/>
                    </a:lnTo>
                    <a:lnTo>
                      <a:pt x="6008" y="2230"/>
                    </a:lnTo>
                    <a:lnTo>
                      <a:pt x="5988" y="2206"/>
                    </a:lnTo>
                    <a:lnTo>
                      <a:pt x="5968" y="2184"/>
                    </a:lnTo>
                    <a:lnTo>
                      <a:pt x="5946" y="2162"/>
                    </a:lnTo>
                    <a:lnTo>
                      <a:pt x="5922" y="2140"/>
                    </a:lnTo>
                    <a:lnTo>
                      <a:pt x="5898" y="2120"/>
                    </a:lnTo>
                    <a:lnTo>
                      <a:pt x="5872" y="2102"/>
                    </a:lnTo>
                    <a:lnTo>
                      <a:pt x="5846" y="2084"/>
                    </a:lnTo>
                    <a:lnTo>
                      <a:pt x="5820" y="2068"/>
                    </a:lnTo>
                    <a:lnTo>
                      <a:pt x="5792" y="2054"/>
                    </a:lnTo>
                    <a:lnTo>
                      <a:pt x="5764" y="2040"/>
                    </a:lnTo>
                    <a:lnTo>
                      <a:pt x="5734" y="2026"/>
                    </a:lnTo>
                    <a:lnTo>
                      <a:pt x="5704" y="2016"/>
                    </a:lnTo>
                    <a:lnTo>
                      <a:pt x="5674" y="2006"/>
                    </a:lnTo>
                    <a:lnTo>
                      <a:pt x="5642" y="1998"/>
                    </a:lnTo>
                    <a:lnTo>
                      <a:pt x="5612" y="1990"/>
                    </a:lnTo>
                    <a:lnTo>
                      <a:pt x="5578" y="1986"/>
                    </a:lnTo>
                    <a:lnTo>
                      <a:pt x="5546" y="1982"/>
                    </a:lnTo>
                    <a:lnTo>
                      <a:pt x="5512" y="1980"/>
                    </a:lnTo>
                    <a:lnTo>
                      <a:pt x="5512" y="1980"/>
                    </a:lnTo>
                    <a:close/>
                  </a:path>
                </a:pathLst>
              </a:custGeom>
              <a:gradFill flip="none" rotWithShape="1">
                <a:gsLst>
                  <a:gs pos="22000">
                    <a:srgbClr val="00B0F0"/>
                  </a:gs>
                  <a:gs pos="100000">
                    <a:srgbClr val="0070C0">
                      <a:alpha val="29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 defTabSz="1219200">
                  <a:defRPr/>
                </a:pPr>
                <a:endParaRPr lang="zh-CN" altLang="en-US" sz="200" kern="0">
                  <a:latin typeface="Helvetica Neue"/>
                </a:endParaRPr>
              </a:p>
            </p:txBody>
          </p:sp>
          <p:sp>
            <p:nvSpPr>
              <p:cNvPr id="1147" name="Freeform 8"/>
              <p:cNvSpPr/>
              <p:nvPr/>
            </p:nvSpPr>
            <p:spPr bwMode="auto">
              <a:xfrm>
                <a:off x="6772173" y="1942457"/>
                <a:ext cx="1922581" cy="1035958"/>
              </a:xfrm>
              <a:custGeom>
                <a:avLst/>
                <a:gdLst/>
                <a:ahLst/>
                <a:cxnLst>
                  <a:cxn ang="0">
                    <a:pos x="5492" y="1876"/>
                  </a:cxn>
                  <a:cxn ang="0">
                    <a:pos x="5426" y="1682"/>
                  </a:cxn>
                  <a:cxn ang="0">
                    <a:pos x="5326" y="1506"/>
                  </a:cxn>
                  <a:cxn ang="0">
                    <a:pos x="5198" y="1350"/>
                  </a:cxn>
                  <a:cxn ang="0">
                    <a:pos x="5046" y="1220"/>
                  </a:cxn>
                  <a:cxn ang="0">
                    <a:pos x="4874" y="1116"/>
                  </a:cxn>
                  <a:cxn ang="0">
                    <a:pos x="4682" y="1042"/>
                  </a:cxn>
                  <a:cxn ang="0">
                    <a:pos x="4476" y="1004"/>
                  </a:cxn>
                  <a:cxn ang="0">
                    <a:pos x="4302" y="1002"/>
                  </a:cxn>
                  <a:cxn ang="0">
                    <a:pos x="4184" y="898"/>
                  </a:cxn>
                  <a:cxn ang="0">
                    <a:pos x="4060" y="694"/>
                  </a:cxn>
                  <a:cxn ang="0">
                    <a:pos x="3908" y="512"/>
                  </a:cxn>
                  <a:cxn ang="0">
                    <a:pos x="3732" y="352"/>
                  </a:cxn>
                  <a:cxn ang="0">
                    <a:pos x="3534" y="218"/>
                  </a:cxn>
                  <a:cxn ang="0">
                    <a:pos x="3316" y="114"/>
                  </a:cxn>
                  <a:cxn ang="0">
                    <a:pos x="3084" y="42"/>
                  </a:cxn>
                  <a:cxn ang="0">
                    <a:pos x="2838" y="4"/>
                  </a:cxn>
                  <a:cxn ang="0">
                    <a:pos x="2630" y="2"/>
                  </a:cxn>
                  <a:cxn ang="0">
                    <a:pos x="2318" y="46"/>
                  </a:cxn>
                  <a:cxn ang="0">
                    <a:pos x="2026" y="146"/>
                  </a:cxn>
                  <a:cxn ang="0">
                    <a:pos x="1764" y="296"/>
                  </a:cxn>
                  <a:cxn ang="0">
                    <a:pos x="1532" y="490"/>
                  </a:cxn>
                  <a:cxn ang="0">
                    <a:pos x="1340" y="724"/>
                  </a:cxn>
                  <a:cxn ang="0">
                    <a:pos x="1194" y="988"/>
                  </a:cxn>
                  <a:cxn ang="0">
                    <a:pos x="1096" y="1280"/>
                  </a:cxn>
                  <a:cxn ang="0">
                    <a:pos x="1058" y="1514"/>
                  </a:cxn>
                  <a:cxn ang="0">
                    <a:pos x="908" y="1500"/>
                  </a:cxn>
                  <a:cxn ang="0">
                    <a:pos x="770" y="1510"/>
                  </a:cxn>
                  <a:cxn ang="0">
                    <a:pos x="596" y="1556"/>
                  </a:cxn>
                  <a:cxn ang="0">
                    <a:pos x="436" y="1632"/>
                  </a:cxn>
                  <a:cxn ang="0">
                    <a:pos x="296" y="1736"/>
                  </a:cxn>
                  <a:cxn ang="0">
                    <a:pos x="180" y="1864"/>
                  </a:cxn>
                  <a:cxn ang="0">
                    <a:pos x="90" y="2014"/>
                  </a:cxn>
                  <a:cxn ang="0">
                    <a:pos x="28" y="2182"/>
                  </a:cxn>
                  <a:cxn ang="0">
                    <a:pos x="0" y="2362"/>
                  </a:cxn>
                  <a:cxn ang="0">
                    <a:pos x="4" y="2500"/>
                  </a:cxn>
                  <a:cxn ang="0">
                    <a:pos x="40" y="2678"/>
                  </a:cxn>
                  <a:cxn ang="0">
                    <a:pos x="110" y="2840"/>
                  </a:cxn>
                  <a:cxn ang="0">
                    <a:pos x="206" y="2986"/>
                  </a:cxn>
                  <a:cxn ang="0">
                    <a:pos x="330" y="3108"/>
                  </a:cxn>
                  <a:cxn ang="0">
                    <a:pos x="474" y="3206"/>
                  </a:cxn>
                  <a:cxn ang="0">
                    <a:pos x="638" y="3276"/>
                  </a:cxn>
                  <a:cxn ang="0">
                    <a:pos x="814" y="3312"/>
                  </a:cxn>
                  <a:cxn ang="0">
                    <a:pos x="5486" y="3316"/>
                  </a:cxn>
                  <a:cxn ang="0">
                    <a:pos x="5620" y="3302"/>
                  </a:cxn>
                  <a:cxn ang="0">
                    <a:pos x="5746" y="3264"/>
                  </a:cxn>
                  <a:cxn ang="0">
                    <a:pos x="5860" y="3202"/>
                  </a:cxn>
                  <a:cxn ang="0">
                    <a:pos x="5958" y="3120"/>
                  </a:cxn>
                  <a:cxn ang="0">
                    <a:pos x="6040" y="3022"/>
                  </a:cxn>
                  <a:cxn ang="0">
                    <a:pos x="6102" y="2908"/>
                  </a:cxn>
                  <a:cxn ang="0">
                    <a:pos x="6140" y="2782"/>
                  </a:cxn>
                  <a:cxn ang="0">
                    <a:pos x="6154" y="2646"/>
                  </a:cxn>
                  <a:cxn ang="0">
                    <a:pos x="6146" y="2548"/>
                  </a:cxn>
                  <a:cxn ang="0">
                    <a:pos x="6116" y="2422"/>
                  </a:cxn>
                  <a:cxn ang="0">
                    <a:pos x="6062" y="2308"/>
                  </a:cxn>
                  <a:cxn ang="0">
                    <a:pos x="5988" y="2206"/>
                  </a:cxn>
                  <a:cxn ang="0">
                    <a:pos x="5898" y="2120"/>
                  </a:cxn>
                  <a:cxn ang="0">
                    <a:pos x="5792" y="2054"/>
                  </a:cxn>
                  <a:cxn ang="0">
                    <a:pos x="5674" y="2006"/>
                  </a:cxn>
                  <a:cxn ang="0">
                    <a:pos x="5546" y="1982"/>
                  </a:cxn>
                </a:cxnLst>
                <a:rect l="0" t="0" r="r" b="b"/>
                <a:pathLst>
                  <a:path w="6154" h="3316">
                    <a:moveTo>
                      <a:pt x="5512" y="1980"/>
                    </a:moveTo>
                    <a:lnTo>
                      <a:pt x="5512" y="1980"/>
                    </a:lnTo>
                    <a:lnTo>
                      <a:pt x="5504" y="1928"/>
                    </a:lnTo>
                    <a:lnTo>
                      <a:pt x="5492" y="1876"/>
                    </a:lnTo>
                    <a:lnTo>
                      <a:pt x="5478" y="1826"/>
                    </a:lnTo>
                    <a:lnTo>
                      <a:pt x="5462" y="1778"/>
                    </a:lnTo>
                    <a:lnTo>
                      <a:pt x="5446" y="1730"/>
                    </a:lnTo>
                    <a:lnTo>
                      <a:pt x="5426" y="1682"/>
                    </a:lnTo>
                    <a:lnTo>
                      <a:pt x="5404" y="1636"/>
                    </a:lnTo>
                    <a:lnTo>
                      <a:pt x="5380" y="1592"/>
                    </a:lnTo>
                    <a:lnTo>
                      <a:pt x="5354" y="1548"/>
                    </a:lnTo>
                    <a:lnTo>
                      <a:pt x="5326" y="1506"/>
                    </a:lnTo>
                    <a:lnTo>
                      <a:pt x="5296" y="1466"/>
                    </a:lnTo>
                    <a:lnTo>
                      <a:pt x="5266" y="1426"/>
                    </a:lnTo>
                    <a:lnTo>
                      <a:pt x="5234" y="1388"/>
                    </a:lnTo>
                    <a:lnTo>
                      <a:pt x="5198" y="1350"/>
                    </a:lnTo>
                    <a:lnTo>
                      <a:pt x="5162" y="1316"/>
                    </a:lnTo>
                    <a:lnTo>
                      <a:pt x="5126" y="1282"/>
                    </a:lnTo>
                    <a:lnTo>
                      <a:pt x="5086" y="1250"/>
                    </a:lnTo>
                    <a:lnTo>
                      <a:pt x="5046" y="1220"/>
                    </a:lnTo>
                    <a:lnTo>
                      <a:pt x="5006" y="1190"/>
                    </a:lnTo>
                    <a:lnTo>
                      <a:pt x="4962" y="1164"/>
                    </a:lnTo>
                    <a:lnTo>
                      <a:pt x="4918" y="1138"/>
                    </a:lnTo>
                    <a:lnTo>
                      <a:pt x="4874" y="1116"/>
                    </a:lnTo>
                    <a:lnTo>
                      <a:pt x="4826" y="1094"/>
                    </a:lnTo>
                    <a:lnTo>
                      <a:pt x="4780" y="1074"/>
                    </a:lnTo>
                    <a:lnTo>
                      <a:pt x="4732" y="1058"/>
                    </a:lnTo>
                    <a:lnTo>
                      <a:pt x="4682" y="1042"/>
                    </a:lnTo>
                    <a:lnTo>
                      <a:pt x="4632" y="1030"/>
                    </a:lnTo>
                    <a:lnTo>
                      <a:pt x="4580" y="1020"/>
                    </a:lnTo>
                    <a:lnTo>
                      <a:pt x="4528" y="1010"/>
                    </a:lnTo>
                    <a:lnTo>
                      <a:pt x="4476" y="1004"/>
                    </a:lnTo>
                    <a:lnTo>
                      <a:pt x="4422" y="1002"/>
                    </a:lnTo>
                    <a:lnTo>
                      <a:pt x="4368" y="1000"/>
                    </a:lnTo>
                    <a:lnTo>
                      <a:pt x="4368" y="1000"/>
                    </a:lnTo>
                    <a:lnTo>
                      <a:pt x="4302" y="1002"/>
                    </a:lnTo>
                    <a:lnTo>
                      <a:pt x="4236" y="1008"/>
                    </a:lnTo>
                    <a:lnTo>
                      <a:pt x="4236" y="1008"/>
                    </a:lnTo>
                    <a:lnTo>
                      <a:pt x="4212" y="952"/>
                    </a:lnTo>
                    <a:lnTo>
                      <a:pt x="4184" y="898"/>
                    </a:lnTo>
                    <a:lnTo>
                      <a:pt x="4156" y="846"/>
                    </a:lnTo>
                    <a:lnTo>
                      <a:pt x="4126" y="794"/>
                    </a:lnTo>
                    <a:lnTo>
                      <a:pt x="4094" y="744"/>
                    </a:lnTo>
                    <a:lnTo>
                      <a:pt x="4060" y="694"/>
                    </a:lnTo>
                    <a:lnTo>
                      <a:pt x="4024" y="646"/>
                    </a:lnTo>
                    <a:lnTo>
                      <a:pt x="3988" y="600"/>
                    </a:lnTo>
                    <a:lnTo>
                      <a:pt x="3948" y="554"/>
                    </a:lnTo>
                    <a:lnTo>
                      <a:pt x="3908" y="512"/>
                    </a:lnTo>
                    <a:lnTo>
                      <a:pt x="3866" y="470"/>
                    </a:lnTo>
                    <a:lnTo>
                      <a:pt x="3822" y="428"/>
                    </a:lnTo>
                    <a:lnTo>
                      <a:pt x="3778" y="390"/>
                    </a:lnTo>
                    <a:lnTo>
                      <a:pt x="3732" y="352"/>
                    </a:lnTo>
                    <a:lnTo>
                      <a:pt x="3684" y="316"/>
                    </a:lnTo>
                    <a:lnTo>
                      <a:pt x="3636" y="282"/>
                    </a:lnTo>
                    <a:lnTo>
                      <a:pt x="3586" y="248"/>
                    </a:lnTo>
                    <a:lnTo>
                      <a:pt x="3534" y="218"/>
                    </a:lnTo>
                    <a:lnTo>
                      <a:pt x="3482" y="190"/>
                    </a:lnTo>
                    <a:lnTo>
                      <a:pt x="3428" y="162"/>
                    </a:lnTo>
                    <a:lnTo>
                      <a:pt x="3372" y="138"/>
                    </a:lnTo>
                    <a:lnTo>
                      <a:pt x="3316" y="114"/>
                    </a:lnTo>
                    <a:lnTo>
                      <a:pt x="3260" y="92"/>
                    </a:lnTo>
                    <a:lnTo>
                      <a:pt x="3202" y="74"/>
                    </a:lnTo>
                    <a:lnTo>
                      <a:pt x="3144" y="56"/>
                    </a:lnTo>
                    <a:lnTo>
                      <a:pt x="3084" y="42"/>
                    </a:lnTo>
                    <a:lnTo>
                      <a:pt x="3024" y="30"/>
                    </a:lnTo>
                    <a:lnTo>
                      <a:pt x="2962" y="18"/>
                    </a:lnTo>
                    <a:lnTo>
                      <a:pt x="2900" y="10"/>
                    </a:lnTo>
                    <a:lnTo>
                      <a:pt x="2838" y="4"/>
                    </a:lnTo>
                    <a:lnTo>
                      <a:pt x="2774" y="0"/>
                    </a:lnTo>
                    <a:lnTo>
                      <a:pt x="2710" y="0"/>
                    </a:lnTo>
                    <a:lnTo>
                      <a:pt x="2710" y="0"/>
                    </a:lnTo>
                    <a:lnTo>
                      <a:pt x="2630" y="2"/>
                    </a:lnTo>
                    <a:lnTo>
                      <a:pt x="2550" y="8"/>
                    </a:lnTo>
                    <a:lnTo>
                      <a:pt x="2472" y="16"/>
                    </a:lnTo>
                    <a:lnTo>
                      <a:pt x="2394" y="30"/>
                    </a:lnTo>
                    <a:lnTo>
                      <a:pt x="2318" y="46"/>
                    </a:lnTo>
                    <a:lnTo>
                      <a:pt x="2242" y="66"/>
                    </a:lnTo>
                    <a:lnTo>
                      <a:pt x="2168" y="90"/>
                    </a:lnTo>
                    <a:lnTo>
                      <a:pt x="2096" y="116"/>
                    </a:lnTo>
                    <a:lnTo>
                      <a:pt x="2026" y="146"/>
                    </a:lnTo>
                    <a:lnTo>
                      <a:pt x="1958" y="180"/>
                    </a:lnTo>
                    <a:lnTo>
                      <a:pt x="1892" y="216"/>
                    </a:lnTo>
                    <a:lnTo>
                      <a:pt x="1826" y="256"/>
                    </a:lnTo>
                    <a:lnTo>
                      <a:pt x="1764" y="296"/>
                    </a:lnTo>
                    <a:lnTo>
                      <a:pt x="1702" y="342"/>
                    </a:lnTo>
                    <a:lnTo>
                      <a:pt x="1644" y="388"/>
                    </a:lnTo>
                    <a:lnTo>
                      <a:pt x="1586" y="438"/>
                    </a:lnTo>
                    <a:lnTo>
                      <a:pt x="1532" y="490"/>
                    </a:lnTo>
                    <a:lnTo>
                      <a:pt x="1480" y="546"/>
                    </a:lnTo>
                    <a:lnTo>
                      <a:pt x="1432" y="602"/>
                    </a:lnTo>
                    <a:lnTo>
                      <a:pt x="1386" y="662"/>
                    </a:lnTo>
                    <a:lnTo>
                      <a:pt x="1340" y="724"/>
                    </a:lnTo>
                    <a:lnTo>
                      <a:pt x="1300" y="786"/>
                    </a:lnTo>
                    <a:lnTo>
                      <a:pt x="1262" y="852"/>
                    </a:lnTo>
                    <a:lnTo>
                      <a:pt x="1226" y="920"/>
                    </a:lnTo>
                    <a:lnTo>
                      <a:pt x="1194" y="988"/>
                    </a:lnTo>
                    <a:lnTo>
                      <a:pt x="1164" y="1058"/>
                    </a:lnTo>
                    <a:lnTo>
                      <a:pt x="1138" y="1132"/>
                    </a:lnTo>
                    <a:lnTo>
                      <a:pt x="1116" y="1204"/>
                    </a:lnTo>
                    <a:lnTo>
                      <a:pt x="1096" y="1280"/>
                    </a:lnTo>
                    <a:lnTo>
                      <a:pt x="1080" y="1356"/>
                    </a:lnTo>
                    <a:lnTo>
                      <a:pt x="1068" y="1434"/>
                    </a:lnTo>
                    <a:lnTo>
                      <a:pt x="1058" y="1514"/>
                    </a:lnTo>
                    <a:lnTo>
                      <a:pt x="1058" y="1514"/>
                    </a:lnTo>
                    <a:lnTo>
                      <a:pt x="1022" y="1508"/>
                    </a:lnTo>
                    <a:lnTo>
                      <a:pt x="984" y="1504"/>
                    </a:lnTo>
                    <a:lnTo>
                      <a:pt x="946" y="1500"/>
                    </a:lnTo>
                    <a:lnTo>
                      <a:pt x="908" y="1500"/>
                    </a:lnTo>
                    <a:lnTo>
                      <a:pt x="908" y="1500"/>
                    </a:lnTo>
                    <a:lnTo>
                      <a:pt x="860" y="1502"/>
                    </a:lnTo>
                    <a:lnTo>
                      <a:pt x="814" y="1504"/>
                    </a:lnTo>
                    <a:lnTo>
                      <a:pt x="770" y="1510"/>
                    </a:lnTo>
                    <a:lnTo>
                      <a:pt x="724" y="1518"/>
                    </a:lnTo>
                    <a:lnTo>
                      <a:pt x="680" y="1528"/>
                    </a:lnTo>
                    <a:lnTo>
                      <a:pt x="638" y="1540"/>
                    </a:lnTo>
                    <a:lnTo>
                      <a:pt x="596" y="1556"/>
                    </a:lnTo>
                    <a:lnTo>
                      <a:pt x="554" y="1572"/>
                    </a:lnTo>
                    <a:lnTo>
                      <a:pt x="514" y="1590"/>
                    </a:lnTo>
                    <a:lnTo>
                      <a:pt x="474" y="1610"/>
                    </a:lnTo>
                    <a:lnTo>
                      <a:pt x="436" y="1632"/>
                    </a:lnTo>
                    <a:lnTo>
                      <a:pt x="400" y="1656"/>
                    </a:lnTo>
                    <a:lnTo>
                      <a:pt x="364" y="1680"/>
                    </a:lnTo>
                    <a:lnTo>
                      <a:pt x="330" y="1708"/>
                    </a:lnTo>
                    <a:lnTo>
                      <a:pt x="296" y="1736"/>
                    </a:lnTo>
                    <a:lnTo>
                      <a:pt x="266" y="1766"/>
                    </a:lnTo>
                    <a:lnTo>
                      <a:pt x="236" y="1798"/>
                    </a:lnTo>
                    <a:lnTo>
                      <a:pt x="206" y="1830"/>
                    </a:lnTo>
                    <a:lnTo>
                      <a:pt x="180" y="1864"/>
                    </a:lnTo>
                    <a:lnTo>
                      <a:pt x="154" y="1900"/>
                    </a:lnTo>
                    <a:lnTo>
                      <a:pt x="130" y="1938"/>
                    </a:lnTo>
                    <a:lnTo>
                      <a:pt x="110" y="1976"/>
                    </a:lnTo>
                    <a:lnTo>
                      <a:pt x="90" y="2014"/>
                    </a:lnTo>
                    <a:lnTo>
                      <a:pt x="70" y="2054"/>
                    </a:lnTo>
                    <a:lnTo>
                      <a:pt x="54" y="2096"/>
                    </a:lnTo>
                    <a:lnTo>
                      <a:pt x="40" y="2138"/>
                    </a:lnTo>
                    <a:lnTo>
                      <a:pt x="28" y="2182"/>
                    </a:lnTo>
                    <a:lnTo>
                      <a:pt x="18" y="2224"/>
                    </a:lnTo>
                    <a:lnTo>
                      <a:pt x="10" y="2270"/>
                    </a:lnTo>
                    <a:lnTo>
                      <a:pt x="4" y="2316"/>
                    </a:lnTo>
                    <a:lnTo>
                      <a:pt x="0" y="2362"/>
                    </a:lnTo>
                    <a:lnTo>
                      <a:pt x="0" y="2408"/>
                    </a:lnTo>
                    <a:lnTo>
                      <a:pt x="0" y="2408"/>
                    </a:lnTo>
                    <a:lnTo>
                      <a:pt x="0" y="2454"/>
                    </a:lnTo>
                    <a:lnTo>
                      <a:pt x="4" y="2500"/>
                    </a:lnTo>
                    <a:lnTo>
                      <a:pt x="10" y="2546"/>
                    </a:lnTo>
                    <a:lnTo>
                      <a:pt x="18" y="2590"/>
                    </a:lnTo>
                    <a:lnTo>
                      <a:pt x="28" y="2634"/>
                    </a:lnTo>
                    <a:lnTo>
                      <a:pt x="40" y="2678"/>
                    </a:lnTo>
                    <a:lnTo>
                      <a:pt x="54" y="2720"/>
                    </a:lnTo>
                    <a:lnTo>
                      <a:pt x="70" y="2762"/>
                    </a:lnTo>
                    <a:lnTo>
                      <a:pt x="90" y="2802"/>
                    </a:lnTo>
                    <a:lnTo>
                      <a:pt x="110" y="2840"/>
                    </a:lnTo>
                    <a:lnTo>
                      <a:pt x="130" y="2878"/>
                    </a:lnTo>
                    <a:lnTo>
                      <a:pt x="154" y="2916"/>
                    </a:lnTo>
                    <a:lnTo>
                      <a:pt x="180" y="2952"/>
                    </a:lnTo>
                    <a:lnTo>
                      <a:pt x="206" y="2986"/>
                    </a:lnTo>
                    <a:lnTo>
                      <a:pt x="236" y="3018"/>
                    </a:lnTo>
                    <a:lnTo>
                      <a:pt x="266" y="3050"/>
                    </a:lnTo>
                    <a:lnTo>
                      <a:pt x="296" y="3080"/>
                    </a:lnTo>
                    <a:lnTo>
                      <a:pt x="330" y="3108"/>
                    </a:lnTo>
                    <a:lnTo>
                      <a:pt x="364" y="3136"/>
                    </a:lnTo>
                    <a:lnTo>
                      <a:pt x="400" y="3160"/>
                    </a:lnTo>
                    <a:lnTo>
                      <a:pt x="436" y="3184"/>
                    </a:lnTo>
                    <a:lnTo>
                      <a:pt x="474" y="3206"/>
                    </a:lnTo>
                    <a:lnTo>
                      <a:pt x="514" y="3226"/>
                    </a:lnTo>
                    <a:lnTo>
                      <a:pt x="554" y="3244"/>
                    </a:lnTo>
                    <a:lnTo>
                      <a:pt x="596" y="3260"/>
                    </a:lnTo>
                    <a:lnTo>
                      <a:pt x="638" y="3276"/>
                    </a:lnTo>
                    <a:lnTo>
                      <a:pt x="680" y="3288"/>
                    </a:lnTo>
                    <a:lnTo>
                      <a:pt x="724" y="3298"/>
                    </a:lnTo>
                    <a:lnTo>
                      <a:pt x="770" y="3306"/>
                    </a:lnTo>
                    <a:lnTo>
                      <a:pt x="814" y="3312"/>
                    </a:lnTo>
                    <a:lnTo>
                      <a:pt x="860" y="3314"/>
                    </a:lnTo>
                    <a:lnTo>
                      <a:pt x="908" y="3316"/>
                    </a:lnTo>
                    <a:lnTo>
                      <a:pt x="5486" y="3316"/>
                    </a:lnTo>
                    <a:lnTo>
                      <a:pt x="5486" y="3316"/>
                    </a:lnTo>
                    <a:lnTo>
                      <a:pt x="5520" y="3316"/>
                    </a:lnTo>
                    <a:lnTo>
                      <a:pt x="5554" y="3312"/>
                    </a:lnTo>
                    <a:lnTo>
                      <a:pt x="5588" y="3308"/>
                    </a:lnTo>
                    <a:lnTo>
                      <a:pt x="5620" y="3302"/>
                    </a:lnTo>
                    <a:lnTo>
                      <a:pt x="5652" y="3294"/>
                    </a:lnTo>
                    <a:lnTo>
                      <a:pt x="5684" y="3286"/>
                    </a:lnTo>
                    <a:lnTo>
                      <a:pt x="5716" y="3276"/>
                    </a:lnTo>
                    <a:lnTo>
                      <a:pt x="5746" y="3264"/>
                    </a:lnTo>
                    <a:lnTo>
                      <a:pt x="5776" y="3250"/>
                    </a:lnTo>
                    <a:lnTo>
                      <a:pt x="5804" y="3236"/>
                    </a:lnTo>
                    <a:lnTo>
                      <a:pt x="5832" y="3220"/>
                    </a:lnTo>
                    <a:lnTo>
                      <a:pt x="5860" y="3202"/>
                    </a:lnTo>
                    <a:lnTo>
                      <a:pt x="5886" y="3184"/>
                    </a:lnTo>
                    <a:lnTo>
                      <a:pt x="5910" y="3164"/>
                    </a:lnTo>
                    <a:lnTo>
                      <a:pt x="5934" y="3142"/>
                    </a:lnTo>
                    <a:lnTo>
                      <a:pt x="5958" y="3120"/>
                    </a:lnTo>
                    <a:lnTo>
                      <a:pt x="5980" y="3096"/>
                    </a:lnTo>
                    <a:lnTo>
                      <a:pt x="6002" y="3072"/>
                    </a:lnTo>
                    <a:lnTo>
                      <a:pt x="6022" y="3048"/>
                    </a:lnTo>
                    <a:lnTo>
                      <a:pt x="6040" y="3022"/>
                    </a:lnTo>
                    <a:lnTo>
                      <a:pt x="6058" y="2994"/>
                    </a:lnTo>
                    <a:lnTo>
                      <a:pt x="6074" y="2966"/>
                    </a:lnTo>
                    <a:lnTo>
                      <a:pt x="6088" y="2938"/>
                    </a:lnTo>
                    <a:lnTo>
                      <a:pt x="6102" y="2908"/>
                    </a:lnTo>
                    <a:lnTo>
                      <a:pt x="6114" y="2878"/>
                    </a:lnTo>
                    <a:lnTo>
                      <a:pt x="6124" y="2846"/>
                    </a:lnTo>
                    <a:lnTo>
                      <a:pt x="6134" y="2814"/>
                    </a:lnTo>
                    <a:lnTo>
                      <a:pt x="6140" y="2782"/>
                    </a:lnTo>
                    <a:lnTo>
                      <a:pt x="6146" y="2748"/>
                    </a:lnTo>
                    <a:lnTo>
                      <a:pt x="6150" y="2716"/>
                    </a:lnTo>
                    <a:lnTo>
                      <a:pt x="6154" y="2682"/>
                    </a:lnTo>
                    <a:lnTo>
                      <a:pt x="6154" y="2646"/>
                    </a:lnTo>
                    <a:lnTo>
                      <a:pt x="6154" y="2646"/>
                    </a:lnTo>
                    <a:lnTo>
                      <a:pt x="6154" y="2614"/>
                    </a:lnTo>
                    <a:lnTo>
                      <a:pt x="6150" y="2580"/>
                    </a:lnTo>
                    <a:lnTo>
                      <a:pt x="6146" y="2548"/>
                    </a:lnTo>
                    <a:lnTo>
                      <a:pt x="6142" y="2516"/>
                    </a:lnTo>
                    <a:lnTo>
                      <a:pt x="6134" y="2484"/>
                    </a:lnTo>
                    <a:lnTo>
                      <a:pt x="6126" y="2452"/>
                    </a:lnTo>
                    <a:lnTo>
                      <a:pt x="6116" y="2422"/>
                    </a:lnTo>
                    <a:lnTo>
                      <a:pt x="6104" y="2392"/>
                    </a:lnTo>
                    <a:lnTo>
                      <a:pt x="6092" y="2364"/>
                    </a:lnTo>
                    <a:lnTo>
                      <a:pt x="6078" y="2336"/>
                    </a:lnTo>
                    <a:lnTo>
                      <a:pt x="6062" y="2308"/>
                    </a:lnTo>
                    <a:lnTo>
                      <a:pt x="6046" y="2282"/>
                    </a:lnTo>
                    <a:lnTo>
                      <a:pt x="6028" y="2256"/>
                    </a:lnTo>
                    <a:lnTo>
                      <a:pt x="6008" y="2230"/>
                    </a:lnTo>
                    <a:lnTo>
                      <a:pt x="5988" y="2206"/>
                    </a:lnTo>
                    <a:lnTo>
                      <a:pt x="5968" y="2184"/>
                    </a:lnTo>
                    <a:lnTo>
                      <a:pt x="5946" y="2162"/>
                    </a:lnTo>
                    <a:lnTo>
                      <a:pt x="5922" y="2140"/>
                    </a:lnTo>
                    <a:lnTo>
                      <a:pt x="5898" y="2120"/>
                    </a:lnTo>
                    <a:lnTo>
                      <a:pt x="5872" y="2102"/>
                    </a:lnTo>
                    <a:lnTo>
                      <a:pt x="5846" y="2084"/>
                    </a:lnTo>
                    <a:lnTo>
                      <a:pt x="5820" y="2068"/>
                    </a:lnTo>
                    <a:lnTo>
                      <a:pt x="5792" y="2054"/>
                    </a:lnTo>
                    <a:lnTo>
                      <a:pt x="5764" y="2040"/>
                    </a:lnTo>
                    <a:lnTo>
                      <a:pt x="5734" y="2026"/>
                    </a:lnTo>
                    <a:lnTo>
                      <a:pt x="5704" y="2016"/>
                    </a:lnTo>
                    <a:lnTo>
                      <a:pt x="5674" y="2006"/>
                    </a:lnTo>
                    <a:lnTo>
                      <a:pt x="5642" y="1998"/>
                    </a:lnTo>
                    <a:lnTo>
                      <a:pt x="5612" y="1990"/>
                    </a:lnTo>
                    <a:lnTo>
                      <a:pt x="5578" y="1986"/>
                    </a:lnTo>
                    <a:lnTo>
                      <a:pt x="5546" y="1982"/>
                    </a:lnTo>
                    <a:lnTo>
                      <a:pt x="5512" y="1980"/>
                    </a:lnTo>
                    <a:lnTo>
                      <a:pt x="5512" y="1980"/>
                    </a:lnTo>
                    <a:close/>
                  </a:path>
                </a:pathLst>
              </a:custGeom>
              <a:noFill/>
              <a:ln w="6350" cap="flat" cmpd="sng" algn="ctr">
                <a:gradFill>
                  <a:gsLst>
                    <a:gs pos="0">
                      <a:srgbClr val="FFFFFF"/>
                    </a:gs>
                    <a:gs pos="50000">
                      <a:srgbClr val="00B0F0">
                        <a:alpha val="83000"/>
                      </a:srgbClr>
                    </a:gs>
                    <a:gs pos="100000">
                      <a:srgbClr val="4F81BD">
                        <a:tint val="23500"/>
                        <a:satMod val="160000"/>
                      </a:srgbClr>
                    </a:gs>
                  </a:gsLst>
                  <a:lin ang="5400000" scaled="0"/>
                </a:gradFill>
                <a:prstDash val="solid"/>
              </a:ln>
              <a:effectLst>
                <a:glow rad="63500">
                  <a:srgbClr val="267DE6">
                    <a:alpha val="23922"/>
                  </a:srgbClr>
                </a:glow>
              </a:effectLst>
            </p:spPr>
            <p:txBody>
              <a:bodyPr anchor="ctr"/>
              <a:lstStyle/>
              <a:p>
                <a:pPr algn="ctr" defTabSz="1219200">
                  <a:defRPr/>
                </a:pPr>
                <a:endParaRPr lang="zh-CN" altLang="en-US" sz="200" kern="0">
                  <a:latin typeface="Helvetica Neue"/>
                </a:endParaRPr>
              </a:p>
            </p:txBody>
          </p:sp>
          <p:pic>
            <p:nvPicPr>
              <p:cNvPr id="1148" name="Picture 10" descr="C:\Users\Administrator\Desktop\云2-02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lum contrast="10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2843" y="1962717"/>
                <a:ext cx="1861717" cy="1003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149" name="TextBox 67"/>
          <p:cNvSpPr txBox="1"/>
          <p:nvPr/>
        </p:nvSpPr>
        <p:spPr bwMode="auto">
          <a:xfrm>
            <a:off x="2110001" y="3505714"/>
            <a:ext cx="1825304" cy="82994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预警违法服务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400" eaLnBrk="1" hangingPunct="1"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人员设备服务</a:t>
            </a:r>
            <a:endParaRPr lang="en-US" altLang="zh-CN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ctr" defTabSz="914400" eaLnBrk="1" hangingPunct="1"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接口对接服务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50" name="Picture 19" descr="\\Bchief-sever180\共享\华为\2016\6月\D-201606417-金融营销材料设计-刘泉\文件\link\组 26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flipV="1">
            <a:off x="1852731" y="4200706"/>
            <a:ext cx="2286225" cy="745408"/>
          </a:xfrm>
          <a:prstGeom prst="rect">
            <a:avLst/>
          </a:prstGeom>
          <a:noFill/>
        </p:spPr>
      </p:pic>
      <p:sp>
        <p:nvSpPr>
          <p:cNvPr id="1151" name="文本框 1"/>
          <p:cNvSpPr txBox="1"/>
          <p:nvPr/>
        </p:nvSpPr>
        <p:spPr>
          <a:xfrm>
            <a:off x="1251863" y="4535059"/>
            <a:ext cx="71117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 defTabSz="1219200" fontAlgn="ctr">
              <a:defRPr sz="1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609600" defTabSz="1219200">
              <a:defRPr sz="2400"/>
            </a:lvl2pPr>
            <a:lvl3pPr marL="1219200" defTabSz="1219200">
              <a:defRPr sz="2400"/>
            </a:lvl3pPr>
            <a:lvl4pPr marL="1828800" defTabSz="1219200">
              <a:defRPr sz="2400"/>
            </a:lvl4pPr>
            <a:lvl5pPr marL="2438400" defTabSz="1219200">
              <a:defRPr sz="2400"/>
            </a:lvl5pPr>
            <a:lvl6pPr marL="3048000" defTabSz="1219200">
              <a:defRPr sz="2400"/>
            </a:lvl6pPr>
            <a:lvl7pPr marL="3657600" defTabSz="1219200">
              <a:defRPr sz="2400"/>
            </a:lvl7pPr>
            <a:lvl8pPr marL="4267200" defTabSz="1219200">
              <a:defRPr sz="2400"/>
            </a:lvl8pPr>
            <a:lvl9pPr marL="4876800" defTabSz="1219200">
              <a:defRPr sz="2400"/>
            </a:lvl9pPr>
          </a:lstStyle>
          <a:p>
            <a:r>
              <a:rPr lang="en-US" altLang="en-GB"/>
              <a:t>Nacos</a:t>
            </a:r>
            <a:endParaRPr lang="en-US" altLang="en-GB" dirty="0"/>
          </a:p>
        </p:txBody>
      </p:sp>
      <p:sp>
        <p:nvSpPr>
          <p:cNvPr id="1152" name="文本框 1"/>
          <p:cNvSpPr txBox="1"/>
          <p:nvPr/>
        </p:nvSpPr>
        <p:spPr>
          <a:xfrm>
            <a:off x="2141855" y="4535170"/>
            <a:ext cx="5981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Oauth</a:t>
            </a:r>
            <a:endParaRPr lang="en-US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53" name="文本框 1"/>
          <p:cNvSpPr txBox="1"/>
          <p:nvPr/>
        </p:nvSpPr>
        <p:spPr>
          <a:xfrm>
            <a:off x="2794412" y="4535058"/>
            <a:ext cx="69752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Sys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54" name="文本框 1"/>
          <p:cNvSpPr txBox="1"/>
          <p:nvPr/>
        </p:nvSpPr>
        <p:spPr>
          <a:xfrm>
            <a:off x="3529767" y="4547089"/>
            <a:ext cx="86226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en-US" altLang="en-GB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Gateway</a:t>
            </a:r>
            <a:endParaRPr lang="en-US" altLang="en-GB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155" name="图片 11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95" y="4685528"/>
            <a:ext cx="3609273" cy="220353"/>
          </a:xfrm>
          <a:prstGeom prst="rect">
            <a:avLst/>
          </a:prstGeom>
        </p:spPr>
      </p:pic>
      <p:sp>
        <p:nvSpPr>
          <p:cNvPr id="1156" name="椭圆 27"/>
          <p:cNvSpPr/>
          <p:nvPr/>
        </p:nvSpPr>
        <p:spPr>
          <a:xfrm>
            <a:off x="1037712" y="4469394"/>
            <a:ext cx="3815592" cy="1935848"/>
          </a:xfrm>
          <a:prstGeom prst="ellipse">
            <a:avLst/>
          </a:prstGeom>
          <a:noFill/>
          <a:ln w="254000" cap="flat" cmpd="sng" algn="ctr">
            <a:gradFill>
              <a:gsLst>
                <a:gs pos="34000">
                  <a:srgbClr val="3C34BC">
                    <a:alpha val="6000"/>
                  </a:srgbClr>
                </a:gs>
                <a:gs pos="0">
                  <a:srgbClr val="0D2273">
                    <a:alpha val="20000"/>
                  </a:srgbClr>
                </a:gs>
                <a:gs pos="56000">
                  <a:srgbClr val="2E60C9">
                    <a:alpha val="87000"/>
                  </a:srgbClr>
                </a:gs>
                <a:gs pos="100000">
                  <a:srgbClr val="17A9DE"/>
                </a:gs>
              </a:gsLst>
              <a:lin ang="5400000" scaled="1"/>
            </a:gradFill>
            <a:prstDash val="solid"/>
            <a:miter lim="800000"/>
          </a:ln>
          <a:effectLst/>
          <a:scene3d>
            <a:camera prst="orthographicFront">
              <a:rot lat="3600000" lon="0" rev="0"/>
            </a:camera>
            <a:lightRig rig="threePt" dir="t"/>
          </a:scene3d>
        </p:spPr>
        <p:txBody>
          <a:bodyPr lIns="91415" tIns="45719" rIns="91415" bIns="45719" rtlCol="0" anchor="ctr"/>
          <a:lstStyle/>
          <a:p>
            <a:pPr marL="0" marR="0" lvl="0" indent="0" algn="ctr" defTabSz="304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35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157" name="文本框 1156"/>
          <p:cNvSpPr txBox="1"/>
          <p:nvPr/>
        </p:nvSpPr>
        <p:spPr>
          <a:xfrm>
            <a:off x="2217034" y="6000147"/>
            <a:ext cx="1468476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PostgreSQL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58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59069" y="5585765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59" name="文本框 1158"/>
          <p:cNvSpPr txBox="1"/>
          <p:nvPr/>
        </p:nvSpPr>
        <p:spPr>
          <a:xfrm>
            <a:off x="3899390" y="5839337"/>
            <a:ext cx="849253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60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26084" y="5442738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1" name="文本框 1160"/>
          <p:cNvSpPr txBox="1"/>
          <p:nvPr/>
        </p:nvSpPr>
        <p:spPr>
          <a:xfrm>
            <a:off x="4527550" y="5018405"/>
            <a:ext cx="104457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ElasticSearch</a:t>
            </a:r>
            <a:endParaRPr lang="en-US" altLang="zh-CN" sz="1050" u="none" strike="noStrik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62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10179" y="4765937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3" name="文本框 1162"/>
          <p:cNvSpPr txBox="1"/>
          <p:nvPr/>
        </p:nvSpPr>
        <p:spPr>
          <a:xfrm>
            <a:off x="179070" y="5018405"/>
            <a:ext cx="110045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endParaRPr lang="en-US" altLang="zh-CN" sz="1050" u="none" strike="noStrik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64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6433" y="4793278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65" name="文本框 1164"/>
          <p:cNvSpPr txBox="1"/>
          <p:nvPr/>
        </p:nvSpPr>
        <p:spPr>
          <a:xfrm>
            <a:off x="1628614" y="6408588"/>
            <a:ext cx="2751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非机动车违法治理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66" name="图片 11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27" y="3312045"/>
            <a:ext cx="4458435" cy="272195"/>
          </a:xfrm>
          <a:prstGeom prst="rect">
            <a:avLst/>
          </a:prstGeom>
        </p:spPr>
      </p:pic>
      <p:sp>
        <p:nvSpPr>
          <p:cNvPr id="1167" name="矩形: 圆角 15"/>
          <p:cNvSpPr/>
          <p:nvPr/>
        </p:nvSpPr>
        <p:spPr>
          <a:xfrm>
            <a:off x="2124891" y="3008109"/>
            <a:ext cx="1781848" cy="323482"/>
          </a:xfrm>
          <a:prstGeom prst="roundRect">
            <a:avLst>
              <a:gd name="adj" fmla="val 41537"/>
            </a:avLst>
          </a:prstGeom>
          <a:noFill/>
          <a:ln w="3175" cap="flat" cmpd="sng" algn="ctr">
            <a:solidFill>
              <a:schemeClr val="accent5">
                <a:lumMod val="40000"/>
                <a:lumOff val="60000"/>
              </a:schemeClr>
            </a:solidFill>
            <a:prstDash val="solid"/>
            <a:miter lim="800000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r>
              <a:rPr lang="en-US" altLang="zh-CN" sz="1000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nginx</a:t>
            </a:r>
            <a:r>
              <a:rPr lang="zh-CN" altLang="en-US" sz="1000" b="1" kern="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代理</a:t>
            </a:r>
            <a:endParaRPr lang="zh-CN" altLang="en-US" sz="1000" b="1" kern="0" dirty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1168" name="Picture 19" descr="\\Bchief-sever180\共享\华为\2016\6月\D-201606417-金融营销材料设计-刘泉\文件\link\组 26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1901591" y="2342173"/>
            <a:ext cx="2286225" cy="745408"/>
          </a:xfrm>
          <a:prstGeom prst="rect">
            <a:avLst/>
          </a:prstGeom>
          <a:noFill/>
        </p:spPr>
      </p:pic>
      <p:pic>
        <p:nvPicPr>
          <p:cNvPr id="1169" name="图片 22" descr="组 7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255" y="1325566"/>
            <a:ext cx="3609273" cy="120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0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08101" y="1106528"/>
            <a:ext cx="561021" cy="5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1" name="文本框 1170"/>
          <p:cNvSpPr txBox="1"/>
          <p:nvPr/>
        </p:nvSpPr>
        <p:spPr>
          <a:xfrm>
            <a:off x="2475897" y="1564842"/>
            <a:ext cx="1034271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统一门户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72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25110" y="1632618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3" name="文本框 1172"/>
          <p:cNvSpPr txBox="1"/>
          <p:nvPr/>
        </p:nvSpPr>
        <p:spPr>
          <a:xfrm>
            <a:off x="947552" y="1973423"/>
            <a:ext cx="1116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74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27105" y="1985294"/>
            <a:ext cx="561021" cy="45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5" name="文本框 1174"/>
          <p:cNvSpPr txBox="1"/>
          <p:nvPr/>
        </p:nvSpPr>
        <p:spPr>
          <a:xfrm>
            <a:off x="2284095" y="2377440"/>
            <a:ext cx="1467485" cy="26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非机动车违法治理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76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32927" y="1592326"/>
            <a:ext cx="561021" cy="450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" name="文本框 1176"/>
          <p:cNvSpPr txBox="1"/>
          <p:nvPr/>
        </p:nvSpPr>
        <p:spPr>
          <a:xfrm>
            <a:off x="4093394" y="1915190"/>
            <a:ext cx="858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8" name="组合 1177"/>
          <p:cNvGrpSpPr/>
          <p:nvPr/>
        </p:nvGrpSpPr>
        <p:grpSpPr>
          <a:xfrm rot="10800000">
            <a:off x="7791981" y="5177139"/>
            <a:ext cx="3081062" cy="558628"/>
            <a:chOff x="25196286" y="1786025"/>
            <a:chExt cx="6375291" cy="1155906"/>
          </a:xfrm>
        </p:grpSpPr>
        <p:cxnSp>
          <p:nvCxnSpPr>
            <p:cNvPr id="1179" name="直线连接符 119"/>
            <p:cNvCxnSpPr/>
            <p:nvPr/>
          </p:nvCxnSpPr>
          <p:spPr>
            <a:xfrm>
              <a:off x="25196286" y="1786025"/>
              <a:ext cx="0" cy="1155904"/>
            </a:xfrm>
            <a:prstGeom prst="line">
              <a:avLst/>
            </a:prstGeom>
            <a:noFill/>
            <a:ln w="79375" cap="flat" cmpd="sng" algn="ctr">
              <a:solidFill>
                <a:srgbClr val="0059F7">
                  <a:alpha val="76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180" name="矩形 1179"/>
            <p:cNvSpPr/>
            <p:nvPr/>
          </p:nvSpPr>
          <p:spPr>
            <a:xfrm>
              <a:off x="25196286" y="1786027"/>
              <a:ext cx="6375291" cy="1155904"/>
            </a:xfrm>
            <a:prstGeom prst="rect">
              <a:avLst/>
            </a:prstGeom>
            <a:gradFill>
              <a:gsLst>
                <a:gs pos="0">
                  <a:srgbClr val="0059F7">
                    <a:alpha val="29000"/>
                  </a:srgbClr>
                </a:gs>
                <a:gs pos="100000">
                  <a:srgbClr val="0059F7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749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81" name="圆角矩形 6"/>
          <p:cNvSpPr/>
          <p:nvPr/>
        </p:nvSpPr>
        <p:spPr>
          <a:xfrm>
            <a:off x="9305019" y="5273492"/>
            <a:ext cx="1441588" cy="37933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74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设施层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82" name="组合 89"/>
          <p:cNvGrpSpPr/>
          <p:nvPr/>
        </p:nvGrpSpPr>
        <p:grpSpPr bwMode="auto">
          <a:xfrm rot="10800000">
            <a:off x="8204376" y="5380668"/>
            <a:ext cx="416681" cy="196309"/>
            <a:chOff x="8217693" y="2050434"/>
            <a:chExt cx="423387" cy="129543"/>
          </a:xfrm>
        </p:grpSpPr>
        <p:sp>
          <p:nvSpPr>
            <p:cNvPr id="1183" name="燕尾形 182"/>
            <p:cNvSpPr/>
            <p:nvPr/>
          </p:nvSpPr>
          <p:spPr>
            <a:xfrm>
              <a:off x="8496164" y="2050437"/>
              <a:ext cx="144916" cy="129540"/>
            </a:xfrm>
            <a:prstGeom prst="chevron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84" name="燕尾形 183"/>
            <p:cNvSpPr/>
            <p:nvPr/>
          </p:nvSpPr>
          <p:spPr>
            <a:xfrm>
              <a:off x="8356927" y="2050434"/>
              <a:ext cx="144918" cy="129540"/>
            </a:xfrm>
            <a:prstGeom prst="chevron">
              <a:avLst/>
            </a:prstGeom>
            <a:solidFill>
              <a:srgbClr val="00B0F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85" name="燕尾形 184"/>
            <p:cNvSpPr/>
            <p:nvPr/>
          </p:nvSpPr>
          <p:spPr>
            <a:xfrm>
              <a:off x="8217693" y="2050434"/>
              <a:ext cx="144916" cy="129540"/>
            </a:xfrm>
            <a:prstGeom prst="chevron">
              <a:avLst/>
            </a:prstGeom>
            <a:solidFill>
              <a:srgbClr val="00B0F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1186" name="直接箭头连接符 280"/>
          <p:cNvCxnSpPr/>
          <p:nvPr/>
        </p:nvCxnSpPr>
        <p:spPr>
          <a:xfrm>
            <a:off x="5583310" y="2104228"/>
            <a:ext cx="1765214" cy="0"/>
          </a:xfrm>
          <a:prstGeom prst="straightConnector1">
            <a:avLst/>
          </a:prstGeom>
          <a:ln w="76200">
            <a:solidFill>
              <a:schemeClr val="accent5">
                <a:lumMod val="75000"/>
                <a:alpha val="7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直接箭头连接符 277"/>
          <p:cNvCxnSpPr/>
          <p:nvPr/>
        </p:nvCxnSpPr>
        <p:spPr>
          <a:xfrm>
            <a:off x="5550179" y="5520756"/>
            <a:ext cx="1776087" cy="0"/>
          </a:xfrm>
          <a:prstGeom prst="straightConnector1">
            <a:avLst/>
          </a:prstGeom>
          <a:ln w="76200">
            <a:solidFill>
              <a:schemeClr val="accent5">
                <a:lumMod val="75000"/>
                <a:alpha val="7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8" name="文本框 1187"/>
          <p:cNvSpPr txBox="1"/>
          <p:nvPr/>
        </p:nvSpPr>
        <p:spPr>
          <a:xfrm>
            <a:off x="5939895" y="5210265"/>
            <a:ext cx="11176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RUP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通用组件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89" name="直接箭头连接符 278"/>
          <p:cNvCxnSpPr/>
          <p:nvPr/>
        </p:nvCxnSpPr>
        <p:spPr>
          <a:xfrm>
            <a:off x="5572437" y="4385064"/>
            <a:ext cx="1731116" cy="0"/>
          </a:xfrm>
          <a:prstGeom prst="straightConnector1">
            <a:avLst/>
          </a:prstGeom>
          <a:ln w="76200">
            <a:solidFill>
              <a:schemeClr val="accent5">
                <a:lumMod val="75000"/>
                <a:alpha val="7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0" name="文本框 1189"/>
          <p:cNvSpPr txBox="1"/>
          <p:nvPr/>
        </p:nvSpPr>
        <p:spPr>
          <a:xfrm>
            <a:off x="5903314" y="4074574"/>
            <a:ext cx="11176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RUP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基础服务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91" name="直接箭头连接符 279"/>
          <p:cNvCxnSpPr/>
          <p:nvPr/>
        </p:nvCxnSpPr>
        <p:spPr>
          <a:xfrm>
            <a:off x="5566096" y="3199828"/>
            <a:ext cx="1776087" cy="0"/>
          </a:xfrm>
          <a:prstGeom prst="straightConnector1">
            <a:avLst/>
          </a:prstGeom>
          <a:ln w="76200">
            <a:solidFill>
              <a:schemeClr val="accent5">
                <a:lumMod val="75000"/>
                <a:alpha val="7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2" name="文本框 1191"/>
          <p:cNvSpPr txBox="1"/>
          <p:nvPr/>
        </p:nvSpPr>
        <p:spPr>
          <a:xfrm>
            <a:off x="5903314" y="2899263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业务应用服务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93" name="组合 1192"/>
          <p:cNvGrpSpPr/>
          <p:nvPr/>
        </p:nvGrpSpPr>
        <p:grpSpPr>
          <a:xfrm rot="10800000">
            <a:off x="7826628" y="3970013"/>
            <a:ext cx="3081062" cy="558628"/>
            <a:chOff x="25196286" y="1786025"/>
            <a:chExt cx="6375291" cy="1155906"/>
          </a:xfrm>
        </p:grpSpPr>
        <p:cxnSp>
          <p:nvCxnSpPr>
            <p:cNvPr id="1194" name="直线连接符 119"/>
            <p:cNvCxnSpPr/>
            <p:nvPr/>
          </p:nvCxnSpPr>
          <p:spPr>
            <a:xfrm>
              <a:off x="25196286" y="1786025"/>
              <a:ext cx="0" cy="1155904"/>
            </a:xfrm>
            <a:prstGeom prst="line">
              <a:avLst/>
            </a:prstGeom>
            <a:noFill/>
            <a:ln w="79375" cap="flat" cmpd="sng" algn="ctr">
              <a:solidFill>
                <a:srgbClr val="0059F7">
                  <a:alpha val="76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195" name="矩形 1194"/>
            <p:cNvSpPr/>
            <p:nvPr/>
          </p:nvSpPr>
          <p:spPr>
            <a:xfrm>
              <a:off x="25196286" y="1786027"/>
              <a:ext cx="6375291" cy="1155904"/>
            </a:xfrm>
            <a:prstGeom prst="rect">
              <a:avLst/>
            </a:prstGeom>
            <a:gradFill>
              <a:gsLst>
                <a:gs pos="0">
                  <a:srgbClr val="0059F7">
                    <a:alpha val="29000"/>
                  </a:srgbClr>
                </a:gs>
                <a:gs pos="100000">
                  <a:srgbClr val="0059F7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749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196" name="圆角矩形 6"/>
          <p:cNvSpPr/>
          <p:nvPr/>
        </p:nvSpPr>
        <p:spPr>
          <a:xfrm>
            <a:off x="9339666" y="4066366"/>
            <a:ext cx="1441588" cy="37933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74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kumimoji="1" lang="zh-CN" altLang="en-US" sz="1865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层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197" name="组合 89"/>
          <p:cNvGrpSpPr/>
          <p:nvPr/>
        </p:nvGrpSpPr>
        <p:grpSpPr bwMode="auto">
          <a:xfrm rot="10800000">
            <a:off x="8239023" y="4173542"/>
            <a:ext cx="416681" cy="196309"/>
            <a:chOff x="8217693" y="2050434"/>
            <a:chExt cx="423387" cy="129543"/>
          </a:xfrm>
        </p:grpSpPr>
        <p:sp>
          <p:nvSpPr>
            <p:cNvPr id="1198" name="燕尾形 182"/>
            <p:cNvSpPr/>
            <p:nvPr/>
          </p:nvSpPr>
          <p:spPr>
            <a:xfrm>
              <a:off x="8496164" y="2050437"/>
              <a:ext cx="144916" cy="129540"/>
            </a:xfrm>
            <a:prstGeom prst="chevron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199" name="燕尾形 183"/>
            <p:cNvSpPr/>
            <p:nvPr/>
          </p:nvSpPr>
          <p:spPr>
            <a:xfrm>
              <a:off x="8356927" y="2050434"/>
              <a:ext cx="144918" cy="129540"/>
            </a:xfrm>
            <a:prstGeom prst="chevron">
              <a:avLst/>
            </a:prstGeom>
            <a:solidFill>
              <a:srgbClr val="00B0F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00" name="燕尾形 184"/>
            <p:cNvSpPr/>
            <p:nvPr/>
          </p:nvSpPr>
          <p:spPr>
            <a:xfrm>
              <a:off x="8217693" y="2050434"/>
              <a:ext cx="144916" cy="129540"/>
            </a:xfrm>
            <a:prstGeom prst="chevron">
              <a:avLst/>
            </a:prstGeom>
            <a:solidFill>
              <a:srgbClr val="00B0F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01" name="组合 1200"/>
          <p:cNvGrpSpPr/>
          <p:nvPr/>
        </p:nvGrpSpPr>
        <p:grpSpPr>
          <a:xfrm rot="10800000">
            <a:off x="7788190" y="2860975"/>
            <a:ext cx="3081062" cy="558628"/>
            <a:chOff x="25196286" y="1786025"/>
            <a:chExt cx="6375291" cy="1155906"/>
          </a:xfrm>
        </p:grpSpPr>
        <p:cxnSp>
          <p:nvCxnSpPr>
            <p:cNvPr id="1202" name="直线连接符 119"/>
            <p:cNvCxnSpPr/>
            <p:nvPr/>
          </p:nvCxnSpPr>
          <p:spPr>
            <a:xfrm>
              <a:off x="25196286" y="1786025"/>
              <a:ext cx="0" cy="1155904"/>
            </a:xfrm>
            <a:prstGeom prst="line">
              <a:avLst/>
            </a:prstGeom>
            <a:noFill/>
            <a:ln w="79375" cap="flat" cmpd="sng" algn="ctr">
              <a:solidFill>
                <a:srgbClr val="0059F7">
                  <a:alpha val="76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203" name="矩形 1202"/>
            <p:cNvSpPr/>
            <p:nvPr/>
          </p:nvSpPr>
          <p:spPr>
            <a:xfrm>
              <a:off x="25196286" y="1786027"/>
              <a:ext cx="6375291" cy="1155904"/>
            </a:xfrm>
            <a:prstGeom prst="rect">
              <a:avLst/>
            </a:prstGeom>
            <a:gradFill>
              <a:gsLst>
                <a:gs pos="0">
                  <a:srgbClr val="0059F7">
                    <a:alpha val="29000"/>
                  </a:srgbClr>
                </a:gs>
                <a:gs pos="100000">
                  <a:srgbClr val="0059F7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749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04" name="圆角矩形 6"/>
          <p:cNvSpPr/>
          <p:nvPr/>
        </p:nvSpPr>
        <p:spPr>
          <a:xfrm>
            <a:off x="9301228" y="2957328"/>
            <a:ext cx="1441588" cy="37933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74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支撑层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205" name="组合 89"/>
          <p:cNvGrpSpPr/>
          <p:nvPr/>
        </p:nvGrpSpPr>
        <p:grpSpPr bwMode="auto">
          <a:xfrm rot="10800000">
            <a:off x="8200585" y="3064504"/>
            <a:ext cx="416681" cy="196309"/>
            <a:chOff x="8217693" y="2050434"/>
            <a:chExt cx="423387" cy="129543"/>
          </a:xfrm>
        </p:grpSpPr>
        <p:sp>
          <p:nvSpPr>
            <p:cNvPr id="1206" name="燕尾形 182"/>
            <p:cNvSpPr/>
            <p:nvPr/>
          </p:nvSpPr>
          <p:spPr>
            <a:xfrm>
              <a:off x="8496164" y="2050437"/>
              <a:ext cx="144916" cy="129540"/>
            </a:xfrm>
            <a:prstGeom prst="chevron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07" name="燕尾形 183"/>
            <p:cNvSpPr/>
            <p:nvPr/>
          </p:nvSpPr>
          <p:spPr>
            <a:xfrm>
              <a:off x="8356927" y="2050434"/>
              <a:ext cx="144918" cy="129540"/>
            </a:xfrm>
            <a:prstGeom prst="chevron">
              <a:avLst/>
            </a:prstGeom>
            <a:solidFill>
              <a:srgbClr val="00B0F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08" name="燕尾形 184"/>
            <p:cNvSpPr/>
            <p:nvPr/>
          </p:nvSpPr>
          <p:spPr>
            <a:xfrm>
              <a:off x="8217693" y="2050434"/>
              <a:ext cx="144916" cy="129540"/>
            </a:xfrm>
            <a:prstGeom prst="chevron">
              <a:avLst/>
            </a:prstGeom>
            <a:solidFill>
              <a:srgbClr val="00B0F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209" name="组合 1208"/>
          <p:cNvGrpSpPr/>
          <p:nvPr/>
        </p:nvGrpSpPr>
        <p:grpSpPr>
          <a:xfrm rot="10800000">
            <a:off x="7799135" y="1766396"/>
            <a:ext cx="3081062" cy="558628"/>
            <a:chOff x="25196286" y="1786025"/>
            <a:chExt cx="6375291" cy="1155906"/>
          </a:xfrm>
        </p:grpSpPr>
        <p:cxnSp>
          <p:nvCxnSpPr>
            <p:cNvPr id="1210" name="直线连接符 119"/>
            <p:cNvCxnSpPr/>
            <p:nvPr/>
          </p:nvCxnSpPr>
          <p:spPr>
            <a:xfrm>
              <a:off x="25196286" y="1786025"/>
              <a:ext cx="0" cy="1155904"/>
            </a:xfrm>
            <a:prstGeom prst="line">
              <a:avLst/>
            </a:prstGeom>
            <a:noFill/>
            <a:ln w="79375" cap="flat" cmpd="sng" algn="ctr">
              <a:solidFill>
                <a:srgbClr val="0059F7">
                  <a:alpha val="76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1211" name="矩形 1210"/>
            <p:cNvSpPr/>
            <p:nvPr/>
          </p:nvSpPr>
          <p:spPr>
            <a:xfrm>
              <a:off x="25196286" y="1786027"/>
              <a:ext cx="6375291" cy="1155904"/>
            </a:xfrm>
            <a:prstGeom prst="rect">
              <a:avLst/>
            </a:prstGeom>
            <a:gradFill>
              <a:gsLst>
                <a:gs pos="0">
                  <a:srgbClr val="0059F7">
                    <a:alpha val="29000"/>
                  </a:srgbClr>
                </a:gs>
                <a:gs pos="100000">
                  <a:srgbClr val="0059F7">
                    <a:alpha val="0"/>
                  </a:srgbClr>
                </a:gs>
              </a:gsLst>
              <a:lin ang="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7493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12" name="圆角矩形 6"/>
          <p:cNvSpPr/>
          <p:nvPr/>
        </p:nvSpPr>
        <p:spPr>
          <a:xfrm>
            <a:off x="9312173" y="1862749"/>
            <a:ext cx="1441588" cy="379335"/>
          </a:xfrm>
          <a:prstGeom prst="roundRect">
            <a:avLst>
              <a:gd name="adj" fmla="val 0"/>
            </a:avLst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3746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65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  <a:endParaRPr kumimoji="1" lang="zh-CN" altLang="en-US" sz="1865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13" name="组合 89"/>
          <p:cNvGrpSpPr/>
          <p:nvPr/>
        </p:nvGrpSpPr>
        <p:grpSpPr bwMode="auto">
          <a:xfrm rot="10800000">
            <a:off x="8211530" y="1969925"/>
            <a:ext cx="416681" cy="196309"/>
            <a:chOff x="8217693" y="2050434"/>
            <a:chExt cx="423387" cy="129543"/>
          </a:xfrm>
        </p:grpSpPr>
        <p:sp>
          <p:nvSpPr>
            <p:cNvPr id="1214" name="燕尾形 182"/>
            <p:cNvSpPr/>
            <p:nvPr/>
          </p:nvSpPr>
          <p:spPr>
            <a:xfrm>
              <a:off x="8496164" y="2050437"/>
              <a:ext cx="144916" cy="129540"/>
            </a:xfrm>
            <a:prstGeom prst="chevron">
              <a:avLst/>
            </a:prstGeom>
            <a:solidFill>
              <a:srgbClr val="00B0F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15" name="燕尾形 183"/>
            <p:cNvSpPr/>
            <p:nvPr/>
          </p:nvSpPr>
          <p:spPr>
            <a:xfrm>
              <a:off x="8356927" y="2050434"/>
              <a:ext cx="144918" cy="129540"/>
            </a:xfrm>
            <a:prstGeom prst="chevron">
              <a:avLst/>
            </a:prstGeom>
            <a:solidFill>
              <a:srgbClr val="00B0F0">
                <a:alpha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216" name="燕尾形 184"/>
            <p:cNvSpPr/>
            <p:nvPr/>
          </p:nvSpPr>
          <p:spPr>
            <a:xfrm>
              <a:off x="8217693" y="2050434"/>
              <a:ext cx="144916" cy="129540"/>
            </a:xfrm>
            <a:prstGeom prst="chevron">
              <a:avLst/>
            </a:prstGeom>
            <a:solidFill>
              <a:srgbClr val="00B0F0">
                <a:alpha val="2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15074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217" name="文本框 1216"/>
          <p:cNvSpPr txBox="1"/>
          <p:nvPr/>
        </p:nvSpPr>
        <p:spPr>
          <a:xfrm>
            <a:off x="5935057" y="1812978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应用平台集成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8" name="文本框 1217"/>
          <p:cNvSpPr txBox="1"/>
          <p:nvPr/>
        </p:nvSpPr>
        <p:spPr>
          <a:xfrm>
            <a:off x="1164590" y="5897245"/>
            <a:ext cx="899795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u="none" strike="noStrike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RocketMQ</a:t>
            </a:r>
            <a:endParaRPr lang="en-US" altLang="zh-CN" sz="1050" u="none" strike="noStrike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19" name="图片 640" descr="原件桶子 蓝紫内小副本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65639" y="5470822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0" name="TextBox 67"/>
          <p:cNvSpPr txBox="1"/>
          <p:nvPr/>
        </p:nvSpPr>
        <p:spPr bwMode="auto">
          <a:xfrm>
            <a:off x="2408976" y="1803827"/>
            <a:ext cx="1190776" cy="338554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应用支撑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21" name="文本框 1"/>
          <p:cNvSpPr txBox="1"/>
          <p:nvPr/>
        </p:nvSpPr>
        <p:spPr>
          <a:xfrm>
            <a:off x="1788457" y="2682519"/>
            <a:ext cx="71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设备信息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22" name="文本框 1"/>
          <p:cNvSpPr txBox="1"/>
          <p:nvPr/>
        </p:nvSpPr>
        <p:spPr>
          <a:xfrm>
            <a:off x="2586312" y="2679962"/>
            <a:ext cx="711173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预警信息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23" name="文本框 1"/>
          <p:cNvSpPr txBox="1"/>
          <p:nvPr/>
        </p:nvSpPr>
        <p:spPr>
          <a:xfrm>
            <a:off x="3416211" y="2677037"/>
            <a:ext cx="858287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违法信息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24" name="TextBox 67"/>
          <p:cNvSpPr txBox="1"/>
          <p:nvPr/>
        </p:nvSpPr>
        <p:spPr bwMode="auto">
          <a:xfrm>
            <a:off x="2301158" y="5244607"/>
            <a:ext cx="1190776" cy="337185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defTabSz="914400" eaLnBrk="1" hangingPunct="1">
              <a:defRPr/>
            </a:pPr>
            <a:r>
              <a:rPr lang="zh-CN" altLang="en-US" sz="1600" b="1" kern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通用组件</a:t>
            </a:r>
            <a:endParaRPr lang="zh-CN" altLang="en-US" sz="1600" b="1" kern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2217034" y="4982877"/>
            <a:ext cx="1468476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05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Ubuntu 20.04</a:t>
            </a:r>
            <a:endParaRPr 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640" descr="原件桶子 蓝紫内小副本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59069" y="4568495"/>
            <a:ext cx="561021" cy="4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服务架构图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4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42187" y="2481098"/>
            <a:ext cx="31589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关注人员服务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0360" y="248094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8835" y="2966668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关注人员管理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7743" y="2966667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人员类型管理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7742" y="3417494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人员手机号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68834" y="3417494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99535" y="2480945"/>
            <a:ext cx="3159125" cy="431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设备管理服务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526154" y="2966523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设备调度管理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05062" y="2966522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设备信息管理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005061" y="3417349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设备节点管理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526153" y="3417349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40069" y="898567"/>
            <a:ext cx="31589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预警违法服务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7820" y="89852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66717" y="1384137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违法事件管理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45625" y="1384136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预警事件管理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45624" y="1845123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966716" y="1845123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42236" y="4039132"/>
            <a:ext cx="31589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短信通知服务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40360" y="403923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968884" y="4524702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短信模版管理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47792" y="4524701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短信发送记录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47791" y="4985688"/>
            <a:ext cx="1386433" cy="396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发送规则管理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968883" y="4985688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451090" y="898525"/>
            <a:ext cx="3159125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对接业务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448550" y="898525"/>
            <a:ext cx="3159125" cy="56648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643495" y="5150485"/>
            <a:ext cx="2786380" cy="36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市局平台服务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41590" y="5150485"/>
            <a:ext cx="2786380" cy="128397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842250" y="5574030"/>
            <a:ext cx="23698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实有人口库服务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842250" y="5981700"/>
            <a:ext cx="23698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7643495" y="1468755"/>
            <a:ext cx="2786380" cy="3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视图库服务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641590" y="1468755"/>
            <a:ext cx="2786380" cy="17081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840345" y="1893570"/>
            <a:ext cx="2371725" cy="3600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数据接入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849870" y="2717165"/>
            <a:ext cx="2359660" cy="3600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订阅分发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849870" y="2312670"/>
            <a:ext cx="2359660" cy="3600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身份比对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7849870" y="4549775"/>
            <a:ext cx="2369820" cy="3600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643495" y="3333115"/>
            <a:ext cx="2782570" cy="36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区局平台服务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639685" y="3333115"/>
            <a:ext cx="2786380" cy="16452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31842" y="898792"/>
            <a:ext cx="929309" cy="3634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图例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129645" y="899160"/>
            <a:ext cx="929005" cy="30219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3229" y="1360180"/>
            <a:ext cx="732324" cy="209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33229" y="1578734"/>
            <a:ext cx="732325" cy="231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本期建设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231330" y="1986680"/>
            <a:ext cx="732324" cy="209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231330" y="2205234"/>
            <a:ext cx="732325" cy="231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后期建设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31330" y="2623940"/>
            <a:ext cx="732324" cy="209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14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231330" y="2842494"/>
            <a:ext cx="732325" cy="231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拓展建设</a:t>
            </a:r>
            <a:endParaRPr lang="en-US" altLang="zh-CN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"/>
            </p:custDataLst>
          </p:nvPr>
        </p:nvSpPr>
        <p:spPr>
          <a:xfrm>
            <a:off x="342900" y="5594985"/>
            <a:ext cx="6710680" cy="431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RUP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>
            <p:custDataLst>
              <p:tags r:id="rId2"/>
            </p:custDataLst>
          </p:nvPr>
        </p:nvSpPr>
        <p:spPr>
          <a:xfrm>
            <a:off x="335915" y="5594985"/>
            <a:ext cx="6718300" cy="9677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>
            <p:custDataLst>
              <p:tags r:id="rId3"/>
            </p:custDataLst>
          </p:nvPr>
        </p:nvSpPr>
        <p:spPr>
          <a:xfrm>
            <a:off x="2121235" y="6080708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>
            <p:custDataLst>
              <p:tags r:id="rId4"/>
            </p:custDataLst>
          </p:nvPr>
        </p:nvSpPr>
        <p:spPr>
          <a:xfrm>
            <a:off x="443298" y="6080707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>
            <p:custDataLst>
              <p:tags r:id="rId5"/>
            </p:custDataLst>
          </p:nvPr>
        </p:nvSpPr>
        <p:spPr>
          <a:xfrm>
            <a:off x="5505150" y="6080708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>
            <p:custDataLst>
              <p:tags r:id="rId6"/>
            </p:custDataLst>
          </p:nvPr>
        </p:nvSpPr>
        <p:spPr>
          <a:xfrm>
            <a:off x="3817688" y="6080707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>
            <p:custDataLst>
              <p:tags r:id="rId7"/>
            </p:custDataLst>
          </p:nvPr>
        </p:nvSpPr>
        <p:spPr>
          <a:xfrm>
            <a:off x="3896704" y="898567"/>
            <a:ext cx="3158900" cy="43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统计分析服务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>
            <p:custDataLst>
              <p:tags r:id="rId8"/>
            </p:custDataLst>
          </p:nvPr>
        </p:nvSpPr>
        <p:spPr>
          <a:xfrm>
            <a:off x="3894455" y="89852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>
            <p:custDataLst>
              <p:tags r:id="rId9"/>
            </p:custDataLst>
          </p:nvPr>
        </p:nvSpPr>
        <p:spPr>
          <a:xfrm>
            <a:off x="5523352" y="1384137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统计报表管理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>
            <p:custDataLst>
              <p:tags r:id="rId10"/>
            </p:custDataLst>
          </p:nvPr>
        </p:nvSpPr>
        <p:spPr>
          <a:xfrm>
            <a:off x="4002260" y="1384136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统计概览管理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>
            <p:custDataLst>
              <p:tags r:id="rId11"/>
            </p:custDataLst>
          </p:nvPr>
        </p:nvSpPr>
        <p:spPr>
          <a:xfrm>
            <a:off x="4002259" y="1845123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>
            <p:custDataLst>
              <p:tags r:id="rId12"/>
            </p:custDataLst>
          </p:nvPr>
        </p:nvSpPr>
        <p:spPr>
          <a:xfrm>
            <a:off x="5523351" y="1845123"/>
            <a:ext cx="1386433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>
            <p:custDataLst>
              <p:tags r:id="rId13"/>
            </p:custDataLst>
          </p:nvPr>
        </p:nvSpPr>
        <p:spPr>
          <a:xfrm>
            <a:off x="3899535" y="4039235"/>
            <a:ext cx="3159125" cy="431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接口对接服务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>
            <p:custDataLst>
              <p:tags r:id="rId14"/>
            </p:custDataLst>
          </p:nvPr>
        </p:nvSpPr>
        <p:spPr>
          <a:xfrm>
            <a:off x="3897630" y="403923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/>
          <p:cNvSpPr/>
          <p:nvPr>
            <p:custDataLst>
              <p:tags r:id="rId15"/>
            </p:custDataLst>
          </p:nvPr>
        </p:nvSpPr>
        <p:spPr>
          <a:xfrm>
            <a:off x="5526154" y="4524702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实有人口对接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矩形 86"/>
          <p:cNvSpPr/>
          <p:nvPr>
            <p:custDataLst>
              <p:tags r:id="rId16"/>
            </p:custDataLst>
          </p:nvPr>
        </p:nvSpPr>
        <p:spPr>
          <a:xfrm>
            <a:off x="4005062" y="4524701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预警事件对接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矩形 87"/>
          <p:cNvSpPr/>
          <p:nvPr>
            <p:custDataLst>
              <p:tags r:id="rId17"/>
            </p:custDataLst>
          </p:nvPr>
        </p:nvSpPr>
        <p:spPr>
          <a:xfrm>
            <a:off x="4005061" y="4985688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短信平台对接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矩形 88"/>
          <p:cNvSpPr/>
          <p:nvPr>
            <p:custDataLst>
              <p:tags r:id="rId18"/>
            </p:custDataLst>
          </p:nvPr>
        </p:nvSpPr>
        <p:spPr>
          <a:xfrm>
            <a:off x="5526153" y="4985688"/>
            <a:ext cx="1386433" cy="39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统一门户对接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97630" y="2480945"/>
            <a:ext cx="3159125" cy="144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矩形 90"/>
          <p:cNvSpPr/>
          <p:nvPr>
            <p:custDataLst>
              <p:tags r:id="rId19"/>
            </p:custDataLst>
          </p:nvPr>
        </p:nvSpPr>
        <p:spPr>
          <a:xfrm>
            <a:off x="7840365" y="3745221"/>
            <a:ext cx="2369877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人像云平台人脸比对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/>
          <p:cNvSpPr/>
          <p:nvPr>
            <p:custDataLst>
              <p:tags r:id="rId20"/>
            </p:custDataLst>
          </p:nvPr>
        </p:nvSpPr>
        <p:spPr>
          <a:xfrm>
            <a:off x="7849890" y="4148446"/>
            <a:ext cx="2369877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统一门户用户认证</a:t>
            </a:r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/>
          <p:nvPr>
            <p:custDataLst>
              <p:tags r:id="rId21"/>
            </p:custDataLst>
          </p:nvPr>
        </p:nvSpPr>
        <p:spPr>
          <a:xfrm>
            <a:off x="11233235" y="3275450"/>
            <a:ext cx="732324" cy="209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矩形 97"/>
          <p:cNvSpPr/>
          <p:nvPr>
            <p:custDataLst>
              <p:tags r:id="rId22"/>
            </p:custDataLst>
          </p:nvPr>
        </p:nvSpPr>
        <p:spPr>
          <a:xfrm>
            <a:off x="11233235" y="3494004"/>
            <a:ext cx="732325" cy="2312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914400"/>
            <a:r>
              <a:rPr lang="zh-CN" altLang="en-US" sz="105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对接业务</a:t>
            </a:r>
            <a:endParaRPr lang="zh-CN" altLang="en-US" sz="10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>
            <p:custDataLst>
              <p:tags r:id="rId23"/>
            </p:custDataLst>
          </p:nvPr>
        </p:nvSpPr>
        <p:spPr>
          <a:xfrm>
            <a:off x="240030" y="784225"/>
            <a:ext cx="6894195" cy="590042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5" name="文本框 1164"/>
          <p:cNvSpPr txBox="1"/>
          <p:nvPr>
            <p:custDataLst>
              <p:tags r:id="rId24"/>
            </p:custDataLst>
          </p:nvPr>
        </p:nvSpPr>
        <p:spPr>
          <a:xfrm>
            <a:off x="4098129" y="376723"/>
            <a:ext cx="2751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非机动车违法治理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24758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业务流程图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-V1.0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5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202312版本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1435" y="892175"/>
            <a:ext cx="7009765" cy="5712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 flipH="1">
            <a:off x="2142058" y="71349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24758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业务流程图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-V2.0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5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 descr="202401版本流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520" y="1036955"/>
            <a:ext cx="11323955" cy="55587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0"/>
          <p:cNvSpPr/>
          <p:nvPr/>
        </p:nvSpPr>
        <p:spPr>
          <a:xfrm>
            <a:off x="156796" y="140815"/>
            <a:ext cx="3329940" cy="459740"/>
          </a:xfrm>
          <a:custGeom>
            <a:avLst/>
            <a:gdLst/>
            <a:ahLst/>
            <a:cxnLst>
              <a:cxn ang="0">
                <a:pos x="64481" y="0"/>
              </a:cxn>
              <a:cxn ang="0">
                <a:pos x="5633810" y="0"/>
              </a:cxn>
              <a:cxn ang="0">
                <a:pos x="5767426" y="160338"/>
              </a:cxn>
              <a:cxn ang="0">
                <a:pos x="5767426" y="625475"/>
              </a:cxn>
              <a:cxn ang="0">
                <a:pos x="5702945" y="701675"/>
              </a:cxn>
              <a:cxn ang="0">
                <a:pos x="64481" y="701675"/>
              </a:cxn>
              <a:cxn ang="0">
                <a:pos x="0" y="625475"/>
              </a:cxn>
              <a:cxn ang="0">
                <a:pos x="0" y="76200"/>
              </a:cxn>
              <a:cxn ang="0">
                <a:pos x="64481" y="0"/>
              </a:cxn>
            </a:cxnLst>
            <a:rect l="0" t="0" r="0" b="0"/>
            <a:pathLst>
              <a:path w="8676" h="884">
                <a:moveTo>
                  <a:pt x="97" y="0"/>
                </a:moveTo>
                <a:lnTo>
                  <a:pt x="8475" y="0"/>
                </a:lnTo>
                <a:lnTo>
                  <a:pt x="8676" y="202"/>
                </a:lnTo>
                <a:lnTo>
                  <a:pt x="8676" y="788"/>
                </a:lnTo>
                <a:cubicBezTo>
                  <a:pt x="8676" y="841"/>
                  <a:pt x="8632" y="884"/>
                  <a:pt x="8579" y="884"/>
                </a:cubicBezTo>
                <a:lnTo>
                  <a:pt x="97" y="884"/>
                </a:lnTo>
                <a:cubicBezTo>
                  <a:pt x="44" y="884"/>
                  <a:pt x="0" y="841"/>
                  <a:pt x="0" y="788"/>
                </a:cubicBezTo>
                <a:lnTo>
                  <a:pt x="0" y="96"/>
                </a:lnTo>
                <a:cubicBezTo>
                  <a:pt x="0" y="43"/>
                  <a:pt x="44" y="0"/>
                  <a:pt x="97" y="0"/>
                </a:cubicBezTo>
                <a:close/>
              </a:path>
            </a:pathLst>
          </a:custGeom>
          <a:solidFill>
            <a:srgbClr val="FFFFFF"/>
          </a:solidFill>
          <a:ln w="10" cap="flat" cmpd="sng">
            <a:solidFill>
              <a:srgbClr val="A8A9A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406352" y="53185"/>
            <a:ext cx="326776" cy="609600"/>
          </a:xfrm>
          <a:prstGeom prst="rect">
            <a:avLst/>
          </a:prstGeom>
          <a:gradFill>
            <a:gsLst>
              <a:gs pos="0">
                <a:srgbClr val="EF0B1B"/>
              </a:gs>
              <a:gs pos="100000">
                <a:srgbClr val="C00000"/>
              </a:gs>
            </a:gsLst>
            <a:lin ang="13500000" scaled="1"/>
          </a:gradFill>
          <a:ln w="9525">
            <a:noFill/>
          </a:ln>
        </p:spPr>
        <p:txBody>
          <a:bodyPr anchor="t"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 dirty="0">
              <a:solidFill>
                <a:srgbClr val="C00000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90"/>
          <p:cNvSpPr txBox="1"/>
          <p:nvPr/>
        </p:nvSpPr>
        <p:spPr>
          <a:xfrm>
            <a:off x="866091" y="153495"/>
            <a:ext cx="247586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数据流程图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rPr>
              <a:t>-V1.0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91"/>
          <p:cNvSpPr txBox="1"/>
          <p:nvPr/>
        </p:nvSpPr>
        <p:spPr>
          <a:xfrm>
            <a:off x="350222" y="68425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600" b="1" dirty="0">
                <a:solidFill>
                  <a:srgbClr val="F8F8F8"/>
                </a:solidFill>
                <a:latin typeface="Arial" panose="020B0604020202020204" pitchFamily="34" charset="0"/>
                <a:ea typeface="思源黑体 CN Normal" panose="020B0400000000000000" pitchFamily="34" charset="-122"/>
                <a:sym typeface="Arial" panose="020B0604020202020204" pitchFamily="34" charset="0"/>
              </a:rPr>
              <a:t>6</a:t>
            </a:r>
            <a:endParaRPr lang="en-US" altLang="zh-CN" sz="3600" b="1" dirty="0">
              <a:solidFill>
                <a:srgbClr val="F8F8F8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2494869" y="-124705"/>
            <a:ext cx="675634" cy="0"/>
          </a:xfrm>
          <a:prstGeom prst="line">
            <a:avLst/>
          </a:prstGeom>
          <a:ln w="25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5" name="文本框 1164"/>
          <p:cNvSpPr txBox="1"/>
          <p:nvPr>
            <p:custDataLst>
              <p:tags r:id="rId1"/>
            </p:custDataLst>
          </p:nvPr>
        </p:nvSpPr>
        <p:spPr>
          <a:xfrm>
            <a:off x="4098290" y="376555"/>
            <a:ext cx="33324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非机动车违法治理数据流图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V1.0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pic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4895" y="866140"/>
            <a:ext cx="7522210" cy="57918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COMMONDATA" val="eyJoZGlkIjoiMzc0MmE3OTY0OGRmODAzYjA3NmY1N2E1Nzc3N2E2M2EifQ=="/>
  <p:tag name="commondata" val="eyJoZGlkIjoiODU2ZTA3YTVhNjNhNWIwMTFmNzA0YjU4N2RlMTY4ZGY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545</Words>
  <Application>WPS 演示</Application>
  <PresentationFormat>宽屏</PresentationFormat>
  <Paragraphs>201</Paragraphs>
  <Slides>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冬青黑体简体中文 W3</vt:lpstr>
      <vt:lpstr>黑体</vt:lpstr>
      <vt:lpstr>思源黑体 CN Light</vt:lpstr>
      <vt:lpstr>思源黑体 CN Normal</vt:lpstr>
      <vt:lpstr>Helvetica Neue</vt:lpstr>
      <vt:lpstr>等线</vt:lpstr>
      <vt:lpstr>Calibri</vt:lpstr>
      <vt:lpstr>Arial Unicode MS</vt:lpstr>
      <vt:lpstr>等线 Light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Sky123.Org</dc:creator>
  <cp:lastModifiedBy>拂柳先生</cp:lastModifiedBy>
  <cp:revision>1007</cp:revision>
  <dcterms:created xsi:type="dcterms:W3CDTF">2014-03-17T14:50:00Z</dcterms:created>
  <dcterms:modified xsi:type="dcterms:W3CDTF">2023-12-13T11:26:06Z</dcterms:modified>
</cp:coreProperties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D5CDD505-2E9C-101B-9397-08002B2CF9AE}" pid="2" name="KSOProductBuildVer">
    <vt:lpwstr>2052-12.1.0.15990</vt:lpwstr>
  </op:property>
  <op:property fmtid="{D5CDD505-2E9C-101B-9397-08002B2CF9AE}" pid="3" name="KSORubyTemplateID">
    <vt:lpwstr>2</vt:lpwstr>
  </op:property>
  <op:property fmtid="{D5CDD505-2E9C-101B-9397-08002B2CF9AE}" pid="4" name="ICV">
    <vt:lpwstr>431A9AEEE6B84C858A718A8E89AE6CF9</vt:lpwstr>
  </op:property>
  <op:property fmtid="{D5CDD505-2E9C-101B-9397-08002B2CF9AE}" pid="5" name="_IPGFID">
    <vt:lpwstr>[DocID]=94F48FDF-42AE-40C4-B451-88E46BAB6EDC</vt:lpwstr>
  </op:property>
  <op:property fmtid="{D5CDD505-2E9C-101B-9397-08002B2CF9AE}" pid="6" name="_IPGFLOW_P-82D1_E-1_FP-1_SP-1_CV-5C90E7FE_CN-7D17819E">
    <vt:lpwstr>OCTPFvLCHg04l5EVahhxfFp6WTK6M6qJWWZkU0e4wEUK2rDX2JWaMQ4asu141Z2mTpnVSBjcojaNRiGuMQiYnpegFJJ6b81zzMPJu7TaE0lo97ElOpavZKzlF73VviUH/vjH5k4SOaWMUIIxhcLokO5yXFJyiLIKYMfaBKJIpks7Zj5DZK40cSClHoVQi5nDf+bZAAQKMnIqw/UCq1fxWDisOwgOnBZqm5GyVql9OpmAby//crWE/1ToUCESfVa</vt:lpwstr>
  </op:property>
  <op:property fmtid="{D5CDD505-2E9C-101B-9397-08002B2CF9AE}" pid="7" name="_IPGFLOW_P-82D1_E-1_FP-1_SP-2_CV-C859F51E_CN-4F10C72D">
    <vt:lpwstr>yIGLe+ibKt92CozfcWtPamZ2w5y4rtaQoF4gsY9AgImInNm0NNAkKubW2SXPd/3+xB7DnKiRxfaoHCgqMc6+uHkrTICJRlYM47HmvYnPutTeo5Mot6/ROpAYNmO3nIWJT885dmaFfjUcamV8kqEf3HSiVqjCL1ZtPRudNQJl8Saf6YiOrDtyJT//hM4jsSTnc1GYieZMnQlPk1aaxGiKyE8tm7QuFRHiV2h5OL9N0IV8=</vt:lpwstr>
  </op:property>
  <op:property fmtid="{D5CDD505-2E9C-101B-9397-08002B2CF9AE}" pid="8" name="_IPGFLOW_P-82D1_E-0_FP-1_CV-96F3ED08_CN-90870346">
    <vt:lpwstr>DPSPMK|3|492|2|0</vt:lpwstr>
  </op:property>
  <op:property fmtid="{D5CDD505-2E9C-101B-9397-08002B2CF9AE}" pid="9" name="_IPGFLOW_P-82D1_E-1_FP-2_SP-1_CV-AED21E9_CN-A79148ED">
    <vt:lpwstr>OCTPFvLCHg04l5EVahhxfOec0BkZ03SCfZPlTZZ/2vyizgK1JxXHB8AA4hFRZSVkvq7v5vMvpwmErXVY6UoGGWydM75qKnMyhTCwAjK9yAE4fkXFbKt5UL7AO2xO8L4J/fFzdp3vLE/GZ53rVNKa10yHW6/+9YcZ4HDAVisbeVc27eVyueItIIQuVK/QeYVZS1Qk9lSXBgvUR4/4ykP1pmcnegX/RVWAQCti2/pGxrELy6oa3iEgcg/DWxbJgJ5</vt:lpwstr>
  </op:property>
  <op:property fmtid="{D5CDD505-2E9C-101B-9397-08002B2CF9AE}" pid="10" name="_IPGFLOW_P-82D1_E-1_FP-2_SP-2_CV-6C803AA1_CN-69892C34">
    <vt:lpwstr>16ggfaX9Hiwtejxjqf4b2x+YT1xaYynEtbCUCNXXcYjr8GoJWiSLBVPWP573ZBF2Twr3FlvQln4RnPMqGyoRhO7vgA4gHoFfTYdFtNz7D1gPOtf6+RVIT//50Lnl9uhk5HZocxv0NffLohGW9ESzVxw==</vt:lpwstr>
  </op:property>
  <op:property fmtid="{D5CDD505-2E9C-101B-9397-08002B2CF9AE}" pid="11" name="_IPGFLOW_P-82D1_E-0_FP-2_CV-FB4CA461_CN-B37B4AC">
    <vt:lpwstr>DPSPMK|3|408|2|0</vt:lpwstr>
  </op:property>
  <op:property fmtid="{D5CDD505-2E9C-101B-9397-08002B2CF9AE}" pid="12" name="DOCPROPERTY_INTERNAL_DELFLAGS2">
    <vt:lpwstr>1</vt:lpwstr>
  </op:property>
  <op:property fmtid="{D5CDD505-2E9C-101B-9397-08002B2CF9AE}" pid="13" name="_IPGFLOW_P-82D1_E-1_FP-3_SP-1_CV-5EC16E3C_CN-191E43FA">
    <vt:lpwstr>ZI89C0Wlsrq9GvnLz1f7w4NzJ+jS6YXimr/rm6pj2IfVQ9dz3vBFrruv/HGXp2b2RvndvQgr5d9vnk+m2WnhXsnA7pqVGptY6XZrORo4oek/3ItMbyWrByGihPWk+A3AWfzR3TJFFYyp8XqQeysqhkLG1ra6HizwxNCyd4ItVtSYDT+RWQgMIglYRb/jjy+v0/31rxdwoDuJpjzto+eABwKC+HTJysLpix8I4nym0vmJqvfcccfi8ITaX8y6dxS</vt:lpwstr>
  </op:property>
  <op:property fmtid="{D5CDD505-2E9C-101B-9397-08002B2CF9AE}" pid="14" name="_IPGFLOW_P-82D1_E-1_FP-3_SP-2_CV-10C96078_CN-5F3F5288">
    <vt:lpwstr>ifUkI+ugHYeCOQobI6BR1HLRiKcmTPDmy6x6VivpiXH6aSHbwIn8s5K1yz+KOr94RnuSNtK9bmCT7A3guPRsO8pJnOI7dCA7tSHjTXqiih0of4Smi4OuOUuOrmnd/C+a3khzDRTLmzUwQ17DafM6biQeV+q2xO078/3Sx6yOfHYmFTJxRUMN6c8rrsy+wEA8A</vt:lpwstr>
  </op:property>
  <op:property fmtid="{D5CDD505-2E9C-101B-9397-08002B2CF9AE}" pid="15" name="_IPGFLOW_P-82D1_E-0_FP-3_CV-60DDE677_CN-C49A3B27">
    <vt:lpwstr>DPSPMK|3|448|2|0</vt:lpwstr>
  </op:property>
  <op:property fmtid="{D5CDD505-2E9C-101B-9397-08002B2CF9AE}" pid="16" name="_IPGFLOW_P-82D1_E-1_FP-4_SP-1_CV-38CCD015_CN-28AE367A">
    <vt:lpwstr>ZI89C0Wlsrq9GvnLz1f7w6olyQJ7llecsoCRCwJqc8jrxaPWFCrREz30kNOcozfikq62CXl0xNUG+K5dzlX+GllyvX8e3SHR1cnYvvT3vNLpSvIgjeL6vM1/aLiG9L4XxXkuoX0Sqgqg706UK3QKjMcMutl2/ODI83hbuzSzHQOieBPURPoI27AbD/agt5+8fBaOwkE0gib6IjsUO175Wok1ij6U7j9zE2JHxbh258yCmoETW/BaKcCSC9d4tJM</vt:lpwstr>
  </op:property>
  <op:property fmtid="{D5CDD505-2E9C-101B-9397-08002B2CF9AE}" pid="17" name="_IPGFLOW_P-82D1_E-1_FP-4_SP-2_CV-40B8FCB4_CN-66BB1B90">
    <vt:lpwstr>EqCFy4l8I6B5SMxwAZctbeCShecmNtWyw3IrIWVbqeRVi8MUFLVLY4P5JqrBH/VDPbnfN7uc6FPIxCIEyVxy/U7uvf9k9XvxrjcG/Z8cMGMElx3DKa14/SuEHw1sFw5rvJCV3HueHKbet6n/h39+YSBMmBPB0horMXsQ7idhXVwcNWvQdiIthSTz/FRD0uMs5</vt:lpwstr>
  </op:property>
  <op:property fmtid="{D5CDD505-2E9C-101B-9397-08002B2CF9AE}" pid="18" name="_IPGFLOW_P-82D1_E-0_FP-4_CV-60DDE677_CN-B9E93D7F">
    <vt:lpwstr>DPSPMK|3|448|2|0</vt:lpwstr>
  </op:property>
  <op:property fmtid="{D5CDD505-2E9C-101B-9397-08002B2CF9AE}" pid="19" name="_IPGFLOW_P-82D1_E-1_FP-5_SP-1_CV-6377A52E_CN-5BC7C3FB">
    <vt:lpwstr>ZI89C0Wlsrq9GvnLz1f7wyxTM5JwZ0/3kIh8PLrfjFzDHRNqPdWdPRlKdOr/Okaj5Kq7CHF3+rY4alyrMu0A80Dv1sRG7+bVMGBx5kp73Bhvw1gQpMKHkAo1nl9AnX76gDkPSM8upmNGme+G+Uv3jyz2Ino4wIE4QJnoNElPKhHVUdjrL5RVgHogAu7Nwy/mfaefSVxJ2bZbfVp4f2fLWwlxoIRh6USN/q+7r8Jnw8t/ahhXkDyVNyi7r9ZAErn</vt:lpwstr>
  </op:property>
  <op:property fmtid="{D5CDD505-2E9C-101B-9397-08002B2CF9AE}" pid="20" name="_IPGFLOW_P-82D1_E-1_FP-5_SP-2_CV-5634A0C8_CN-F8D0386A">
    <vt:lpwstr>4sF5lncwWOjkm/1adXakUgdUTcbYSP0htMaGGcSiI9VAgSSZV6/wViTkKBzsnJB+fkelQkevhJRlus8SuRK92FnpGSUsrR5TlAkdCVfjqi5kuUqpNtrHq8Uz33AZ7VsLYU2GAKx2DmHWEFMsmuD1bqKJyU9j7SWPWYU4TXAjfdmoDde2pbV2XFK+Up1OYgkWl</vt:lpwstr>
  </op:property>
  <op:property fmtid="{D5CDD505-2E9C-101B-9397-08002B2CF9AE}" pid="21" name="_IPGFLOW_P-82D1_E-0_FP-5_CV-60DDE677_CN-647FE4FA">
    <vt:lpwstr>DPSPMK|3|448|2|0</vt:lpwstr>
  </op:property>
  <op:property fmtid="{D5CDD505-2E9C-101B-9397-08002B2CF9AE}" pid="22" name="_IPGFLOW_P-82D1_E-1_FP-6_SP-1_CV-8EDB7A6D_CN-99303334">
    <vt:lpwstr>ZI89C0Wlsrq9GvnLz1f7wyafnDJpnVceylhMtAF2/WS2/7rpW+uhvB5APyom+ks9qNC4RIejSN/R8Ps9dtPPB69n+cfs1QVjxJ4evkU7RNqw3TrZW0dfGltv7PQHULv6jVzlIxHcS4XwU2rzrDHRrXiKMRfPXKmvorLHEz9DIz8UAlZnfTY9ACmWfIgY0/lNmNH2NMYSNjkyI9QUR+ZP5cWELVnawlW/FqOou7R7H6z0INMVhaSJNMuSL9NsA5q</vt:lpwstr>
  </op:property>
  <op:property fmtid="{D5CDD505-2E9C-101B-9397-08002B2CF9AE}" pid="23" name="_IPGFLOW_P-82D1_E-1_FP-6_SP-2_CV-5AC96898_CN-E5009A3C">
    <vt:lpwstr>Ct+YmbwKhTCZq23dF65ZNXnWmhgk+DtZU/jmkFms0BdMsEPYk9Z7C/BZ6XDV9D+ukD4U+CuQSx+2mwoCyoVAPcJ7zytT7LhR56eg1BaAXz7CzR2ixZUL0YClbJK/ZuctALpfHeg6bklBdeun6z7+L3bJqG0eku1k7qvwf7PpCtfgS7rgg0bmw2K25tSK4mWXH</vt:lpwstr>
  </op:property>
  <op:property fmtid="{D5CDD505-2E9C-101B-9397-08002B2CF9AE}" pid="24" name="_IPGFLOW_P-82D1_E-0_FP-6_CV-60DDE677_CN-D9B58834">
    <vt:lpwstr>DPSPMK|3|448|2|0</vt:lpwstr>
  </op:property>
  <op:property fmtid="{D5CDD505-2E9C-101B-9397-08002B2CF9AE}" pid="25" name="_IPGFLOW_P-82D1_E-1_FP-7_SP-1_CV-FD4917CD_CN-CBB01751">
    <vt:lpwstr>ZI89C0Wlsrq9GvnLz1f7w1H1gZMAtQEZJ+8tBtDbOqGKBfSj1xgnF0d4/X3oQugZ1QHgbVblzkERFkZ2KrIyjRqKF15It5D3133jFcHMcKgRZrqx/y928ZtbBuWdw93zNJOWBD33NOPM/A3I9fRMgyyW82qDiMAmiYrmEOvG45iaOq2DCpuMgz/Q+e4BEwrMlrkNMlagkSCSPHpHdUyy1Iokyy6jNbsrAFa5Sg5Uv4PDnVzje0gu0lbzSGX1n0l</vt:lpwstr>
  </op:property>
  <op:property fmtid="{D5CDD505-2E9C-101B-9397-08002B2CF9AE}" pid="26" name="_IPGFLOW_P-82D1_E-1_FP-7_SP-2_CV-9D8040AB_CN-901C7BA9">
    <vt:lpwstr>TVaBOCsSGAUBnBXXXRuV8Hs47Tqsz94uy5vJ0AqqnWy02Zy4fNLEbBbGtxylZcS+S2+NkN+rXa4VI9qJl8no1yXHLRRBZNRBLjLZUMKWcHxYjLdBe6kpOdI5zsXjLBk19j69FxaHGjrdGQBfaWxFPZ9wyFGXQAhVH19e2+96d0K5XKIoiie71q2y7+/HmPvpX</vt:lpwstr>
  </op:property>
  <op:property fmtid="{D5CDD505-2E9C-101B-9397-08002B2CF9AE}" pid="27" name="_IPGFLOW_P-82D1_E-0_FP-7_CV-60DDE677_CN-42351B1">
    <vt:lpwstr>DPSPMK|3|448|2|0</vt:lpwstr>
  </op:property>
  <op:property fmtid="{D5CDD505-2E9C-101B-9397-08002B2CF9AE}" pid="28" name="_IPGFLOW_P-82D1_E-1_FP-8_SP-1_CV-960ED371_CN-A42F7FEC">
    <vt:lpwstr>ZI89C0Wlsrq9GvnLz1f7wxrt5TNlGoGRIdXPcR8rU2AT/H4G0H/iyCCMoF4WMJHjA/eitFtL5gwgG2S+HDF6BsWi0cJPMoqfFcoc+P3UJM9gCO96l0EQvH+MgLGHQrnW4udAq9PV0T5N9woOUgdCT5JpCQdT+wPXbJYLM94fZP9oIGNcvTF0kyW750IZvROos8dkPTP725D4C/nhM+exw6ZUrvwPdm84nUhIjuUmBEKEYRLVOWDnOQ95TMRqk+n</vt:lpwstr>
  </op:property>
  <op:property fmtid="{D5CDD505-2E9C-101B-9397-08002B2CF9AE}" pid="29" name="_IPGFLOW_P-82D1_E-1_FP-8_SP-2_CV-8804C4AF_CN-6E5EB54D">
    <vt:lpwstr>aNKZd+jraiYh1no45033sCo9cyv99RBRznKEqb8TXQaGdm9AnJk6Vu+wCsR223TCxkGMd4cEU/5P0LCRI57J3ctsA3pepQCgIQEukCxb5eL5tcw7yzC7rjFefF5gjublgr+m0Am5LqMK+LYYVe2g270V1+35PglE7AniR+qX2ZKd+275RTV1K7XpREiGiVehE</vt:lpwstr>
  </op:property>
  <op:property fmtid="{D5CDD505-2E9C-101B-9397-08002B2CF9AE}" pid="30" name="_IPGFLOW_P-82D1_E-0_FP-8_CV-60DDE677_CN-23538484">
    <vt:lpwstr>DPSPMK|3|448|2|0</vt:lpwstr>
  </op:property>
  <op:property fmtid="{D5CDD505-2E9C-101B-9397-08002B2CF9AE}" pid="31" name="_IPGFLOW_P-82D1_E-0_CV-86415D54_CN-688A3333">
    <vt:lpwstr>DPFPMK|3|50|9|0</vt:lpwstr>
  </op:property>
  <op:property fmtid="{D5CDD505-2E9C-101B-9397-08002B2CF9AE}" pid="32" name="_IPGFLOW_P-82D1_E-1_FP-9_SP-1_CV-7A861F11_CN-7D98707B">
    <vt:lpwstr>QPLJzCDnmu5fzYMDbjZmif5Rf8soPPztVYcJiH0PCDx9Tg1Ql/pIzyw9Gjj3yJn/3BcOQq4mPNB/zuhNWa4DCmZrNP3nBK0Wr3XlsxTVVw7V3AH/X6iMO9B0bnG7X3IjA9fLxN71MxOoTJBflvwZhi9QeqAJrjAc4Qlp3umpcL+QJmNQi2LQsvnOss2H0WRILIjox700aIL2OfZakVni17hRUkAJZAexnllax7opd/IfgaDqzGZijwCpaoLHdMV</vt:lpwstr>
  </op:property>
  <op:property fmtid="{D5CDD505-2E9C-101B-9397-08002B2CF9AE}" pid="33" name="_IPGFLOW_P-82D1_E-1_FP-9_SP-2_CV-4BF82269_CN-F1FAA28C">
    <vt:lpwstr>BPsZN6H0wCGVOKZLHGGZhFm2ijbMtWlNyCS/tXcwoKL1rKhpSeFk1yzJnKm3OhPY+LdJM16vklciskEjgC8ZzRpTtdRjumWbCSyLBjB10W/+JnILlyA2gB6WKlvJdzE5WPiAEw+/NAFm8fqDATw5Z1uab9r8R0yDKg5UeBIiUKjL6jqBxM8CD7RM5RxtjjIRJoBdV040oCPD+lZ/WWYHW2NYQ/RAjuyZdMZMnT5IDvzY=</vt:lpwstr>
  </op:property>
  <op:property fmtid="{D5CDD505-2E9C-101B-9397-08002B2CF9AE}" pid="34" name="_IPGFLOW_P-82D1_E-0_FP-9_CV-96F3ED08_CN-CA84D02B">
    <vt:lpwstr>DPSPMK|3|492|2|0</vt:lpwstr>
  </op:property>
  <op:property fmtid="{D5CDD505-2E9C-101B-9397-08002B2CF9AE}" pid="35" name="_IPGLAB_P-82D1_E-1_CV-4AE76E70_CN-66720795">
    <vt:lpwstr>7glhumU8GJhtAZmXdF1SO6s0BPxg/sFwtvkRDXJ7mR8y0FeihcpUzbyxOnXHhBnBhfaDLk3II/VMMyeC0PnIZKyTgobf7YGBBO4EUMAf5iis/Cy0AuaNiU5tykhPu7ItGNNdzJht7XjmYNZQWH1Hn6tq5FUIlDgqmShAUROhJp9Yx3TEFF9QAU5x/V2aSDat</vt:lpwstr>
  </op:property>
</op:Properties>
</file>